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2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theme/theme3.xml" ContentType="application/vnd.openxmlformats-officedocument.theme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theme/theme4.xml" ContentType="application/vnd.openxmlformats-officedocument.theme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0" r:id="rId1"/>
    <p:sldMasterId id="2147484018" r:id="rId2"/>
    <p:sldMasterId id="2147484057" r:id="rId3"/>
    <p:sldMasterId id="2147484097" r:id="rId4"/>
    <p:sldMasterId id="2147484135" r:id="rId5"/>
  </p:sldMasterIdLst>
  <p:notesMasterIdLst>
    <p:notesMasterId r:id="rId40"/>
  </p:notesMasterIdLst>
  <p:handoutMasterIdLst>
    <p:handoutMasterId r:id="rId41"/>
  </p:handoutMasterIdLst>
  <p:sldIdLst>
    <p:sldId id="503" r:id="rId6"/>
    <p:sldId id="504" r:id="rId7"/>
    <p:sldId id="505" r:id="rId8"/>
    <p:sldId id="458" r:id="rId9"/>
    <p:sldId id="526" r:id="rId10"/>
    <p:sldId id="527" r:id="rId11"/>
    <p:sldId id="528" r:id="rId12"/>
    <p:sldId id="530" r:id="rId13"/>
    <p:sldId id="529" r:id="rId14"/>
    <p:sldId id="506" r:id="rId15"/>
    <p:sldId id="478" r:id="rId16"/>
    <p:sldId id="482" r:id="rId17"/>
    <p:sldId id="483" r:id="rId18"/>
    <p:sldId id="484" r:id="rId19"/>
    <p:sldId id="485" r:id="rId20"/>
    <p:sldId id="534" r:id="rId21"/>
    <p:sldId id="507" r:id="rId22"/>
    <p:sldId id="531" r:id="rId23"/>
    <p:sldId id="525" r:id="rId24"/>
    <p:sldId id="510" r:id="rId25"/>
    <p:sldId id="523" r:id="rId26"/>
    <p:sldId id="524" r:id="rId27"/>
    <p:sldId id="476" r:id="rId28"/>
    <p:sldId id="455" r:id="rId29"/>
    <p:sldId id="532" r:id="rId30"/>
    <p:sldId id="535" r:id="rId31"/>
    <p:sldId id="460" r:id="rId32"/>
    <p:sldId id="518" r:id="rId33"/>
    <p:sldId id="519" r:id="rId34"/>
    <p:sldId id="462" r:id="rId35"/>
    <p:sldId id="486" r:id="rId36"/>
    <p:sldId id="465" r:id="rId37"/>
    <p:sldId id="469" r:id="rId38"/>
    <p:sldId id="290" r:id="rId39"/>
  </p:sldIdLst>
  <p:sldSz cx="9144000" cy="5143500" type="screen16x9"/>
  <p:notesSz cx="6858000" cy="9144000"/>
  <p:custDataLst>
    <p:tags r:id="rId42"/>
  </p:custDataLst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521415D9-36F7-43E2-AB2F-B90AF26B5E84}">
      <p14:sectionLst xmlns:p14="http://schemas.microsoft.com/office/powerpoint/2010/main">
        <p14:section name="Untitled Section" id="{F1E8E2C8-70F5-4E60-81FB-E7B8D02E252D}">
          <p14:sldIdLst>
            <p14:sldId id="503"/>
            <p14:sldId id="504"/>
            <p14:sldId id="505"/>
            <p14:sldId id="458"/>
            <p14:sldId id="526"/>
            <p14:sldId id="527"/>
            <p14:sldId id="528"/>
            <p14:sldId id="530"/>
            <p14:sldId id="529"/>
            <p14:sldId id="506"/>
            <p14:sldId id="478"/>
            <p14:sldId id="482"/>
            <p14:sldId id="483"/>
            <p14:sldId id="484"/>
            <p14:sldId id="485"/>
            <p14:sldId id="534"/>
            <p14:sldId id="507"/>
            <p14:sldId id="531"/>
            <p14:sldId id="525"/>
            <p14:sldId id="510"/>
            <p14:sldId id="523"/>
            <p14:sldId id="524"/>
            <p14:sldId id="476"/>
            <p14:sldId id="455"/>
            <p14:sldId id="532"/>
            <p14:sldId id="535"/>
            <p14:sldId id="460"/>
            <p14:sldId id="518"/>
            <p14:sldId id="519"/>
            <p14:sldId id="462"/>
            <p14:sldId id="486"/>
            <p14:sldId id="465"/>
            <p14:sldId id="469"/>
            <p14:sldId id="290"/>
          </p14:sldIdLst>
        </p14:section>
      </p14:sectionLst>
    </p:ext>
    <p:ext uri="{EFAFB233-063F-42B5-8137-9DF3F51BA10A}">
      <p15:sldGuideLst xmlns:p15="http://schemas.microsoft.com/office/powerpoint/2012/main">
        <p15:guide id="1" pos="2952" userDrawn="1">
          <p15:clr>
            <a:srgbClr val="A4A3A4"/>
          </p15:clr>
        </p15:guide>
        <p15:guide id="2" orient="horz" pos="1620">
          <p15:clr>
            <a:srgbClr val="A4A3A4"/>
          </p15:clr>
        </p15:guide>
        <p15:guide id="3" orient="horz" pos="6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itesh Gohil" initials="" lastIdx="31" clrIdx="0"/>
  <p:cmAuthor id="1" name="Kate Ryan" initials="KR" lastIdx="11" clrIdx="1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B7"/>
    <a:srgbClr val="86DBF2"/>
    <a:srgbClr val="2968AF"/>
    <a:srgbClr val="004669"/>
    <a:srgbClr val="049FD9"/>
    <a:srgbClr val="1FAED4"/>
    <a:srgbClr val="72C059"/>
    <a:srgbClr val="B2D171"/>
    <a:srgbClr val="B8E1D0"/>
    <a:srgbClr val="2619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083E6E3-FA7D-4D7B-A595-EF9225AFEA8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784" autoAdjust="0"/>
    <p:restoredTop sz="93979" autoAdjust="0"/>
  </p:normalViewPr>
  <p:slideViewPr>
    <p:cSldViewPr snapToGrid="0" snapToObjects="1" showGuides="1">
      <p:cViewPr varScale="1">
        <p:scale>
          <a:sx n="113" d="100"/>
          <a:sy n="113" d="100"/>
        </p:scale>
        <p:origin x="498" y="96"/>
      </p:cViewPr>
      <p:guideLst>
        <p:guide pos="2952"/>
        <p:guide orient="horz" pos="1620"/>
        <p:guide orient="horz" pos="6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 showGuides="1">
      <p:cViewPr varScale="1">
        <p:scale>
          <a:sx n="87" d="100"/>
          <a:sy n="87" d="100"/>
        </p:scale>
        <p:origin x="2574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tags" Target="tags/tag1.xml"/><Relationship Id="rId47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notesMaster" Target="notesMasters/notesMaster1.xml"/><Relationship Id="rId45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2FE48B1C-1E6B-744F-8E6C-3836D33BC0D9}" type="datetimeFigureOut">
              <a:rPr lang="en-US"/>
              <a:pPr>
                <a:defRPr/>
              </a:pPr>
              <a:t>10/12/2017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5A8EAB7-F1BA-274C-91A9-46214A29E50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84806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2A637A29-4E7E-A24B-BAB1-D48C888F91E4}" type="datetimeFigureOut">
              <a:rPr lang="en-US"/>
              <a:pPr>
                <a:defRPr/>
              </a:pPr>
              <a:t>10/12/2017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97A1FA6-25DE-9E4E-A34D-CF67DE7DBDC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849259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74638" y="849313"/>
            <a:ext cx="6248400" cy="35147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97A1FA6-25DE-9E4E-A34D-CF67DE7DBDC7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78702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97A1FA6-25DE-9E4E-A34D-CF67DE7DBDC7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03572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en-US" sz="1000" b="1" dirty="0">
                <a:latin typeface="Arial" pitchFamily="34" charset="0"/>
                <a:ea typeface="ＭＳ Ｐゴシック" charset="0"/>
                <a:cs typeface="Arial" pitchFamily="34" charset="0"/>
              </a:rPr>
              <a:t>Let’s review what you gain with Cisco NSO </a:t>
            </a:r>
            <a:r>
              <a:rPr lang="en-US" sz="1000" b="1" dirty="0" smtClean="0">
                <a:latin typeface="Arial" pitchFamily="34" charset="0"/>
                <a:ea typeface="ＭＳ Ｐゴシック" charset="0"/>
                <a:cs typeface="Arial" pitchFamily="34" charset="0"/>
              </a:rPr>
              <a:t>+ Ansible.</a:t>
            </a:r>
          </a:p>
          <a:p>
            <a:endParaRPr lang="en-US" sz="1000" b="1" dirty="0" smtClean="0">
              <a:latin typeface="Arial" pitchFamily="34" charset="0"/>
              <a:ea typeface="ＭＳ Ｐゴシック" charset="0"/>
              <a:cs typeface="Arial" pitchFamily="34" charset="0"/>
            </a:endParaRPr>
          </a:p>
          <a:p>
            <a:endParaRPr lang="en-US" sz="1000" b="1" dirty="0">
              <a:latin typeface="Arial" pitchFamily="34" charset="0"/>
              <a:ea typeface="ＭＳ Ｐゴシック" charset="0"/>
              <a:cs typeface="Arial" pitchFamily="34" charset="0"/>
            </a:endParaRPr>
          </a:p>
          <a:p>
            <a:endParaRPr lang="en-US" sz="1000" b="1" dirty="0">
              <a:latin typeface="Arial" pitchFamily="34" charset="0"/>
              <a:ea typeface="ＭＳ Ｐゴシック" charset="0"/>
              <a:cs typeface="Arial" pitchFamily="34" charset="0"/>
            </a:endParaRPr>
          </a:p>
          <a:p>
            <a:r>
              <a:rPr lang="en-US" sz="1000" b="1" dirty="0">
                <a:latin typeface="Arial" pitchFamily="34" charset="0"/>
                <a:ea typeface="ＭＳ Ｐゴシック" charset="0"/>
                <a:cs typeface="Arial" pitchFamily="34" charset="0"/>
              </a:rPr>
              <a:t>First, I hope we’ve demonstrated the kind of agility you can achieve with this solution. That agility extends across the service lifecycle—not just when you implement a service, but when you refine it over its lifetime as well. </a:t>
            </a:r>
          </a:p>
          <a:p>
            <a:pPr marL="174982" indent="-174982">
              <a:buFont typeface="Arial" panose="020B0604020202020204" pitchFamily="34" charset="0"/>
              <a:buChar char="•"/>
            </a:pPr>
            <a:r>
              <a:rPr lang="en-US" sz="1000" dirty="0">
                <a:latin typeface="Arial" pitchFamily="34" charset="0"/>
                <a:ea typeface="ＭＳ Ｐゴシック" charset="0"/>
                <a:cs typeface="Arial" pitchFamily="34" charset="0"/>
              </a:rPr>
              <a:t>We do this through our model-driven approach, with strict YANG-YANG service-to-device mapping, which allows you to model and automate just about any device or service you can imagine. </a:t>
            </a:r>
          </a:p>
          <a:p>
            <a:pPr marL="174982" indent="-174982">
              <a:buFont typeface="Arial" panose="020B0604020202020204" pitchFamily="34" charset="0"/>
              <a:buChar char="•"/>
            </a:pPr>
            <a:r>
              <a:rPr lang="en-US" sz="1000" dirty="0">
                <a:latin typeface="Arial" pitchFamily="34" charset="0"/>
                <a:ea typeface="ＭＳ Ｐゴシック" charset="0"/>
                <a:cs typeface="Arial" pitchFamily="34" charset="0"/>
              </a:rPr>
              <a:t>This is something you’re not going to get with other orchestration solutions, which are based on much less flexible CLI templates that limit what you can model and create a lot of complexity. </a:t>
            </a:r>
          </a:p>
          <a:p>
            <a:pPr marL="174982" indent="-174982">
              <a:buFont typeface="Arial" panose="020B0604020202020204" pitchFamily="34" charset="0"/>
              <a:buChar char="•"/>
            </a:pPr>
            <a:r>
              <a:rPr lang="en-US" sz="1000" dirty="0">
                <a:latin typeface="Arial" pitchFamily="34" charset="0"/>
                <a:ea typeface="ＭＳ Ｐゴシック" charset="0"/>
                <a:cs typeface="Arial" pitchFamily="34" charset="0"/>
              </a:rPr>
              <a:t>Our patented FASTMAP technology enables NSO to render business logic for all of the devices and services in your environment automatically. Which translates to greatly increased speed, and 90% less code that you have to manage. </a:t>
            </a:r>
          </a:p>
          <a:p>
            <a:pPr marL="174982" indent="-174982">
              <a:buFont typeface="Arial" panose="020B0604020202020204" pitchFamily="34" charset="0"/>
              <a:buChar char="•"/>
            </a:pPr>
            <a:r>
              <a:rPr lang="en-US" sz="1000" dirty="0">
                <a:latin typeface="Arial" pitchFamily="34" charset="0"/>
                <a:ea typeface="ＭＳ Ｐゴシック" charset="0"/>
                <a:cs typeface="Arial" pitchFamily="34" charset="0"/>
              </a:rPr>
              <a:t>And our minimum diff engine makes re-deploying and updating service and device models effortless, with no service interruption.  </a:t>
            </a:r>
          </a:p>
          <a:p>
            <a:endParaRPr lang="en-US" sz="1000" dirty="0">
              <a:latin typeface="Arial" pitchFamily="34" charset="0"/>
              <a:ea typeface="ＭＳ Ｐゴシック" charset="0"/>
              <a:cs typeface="Arial" pitchFamily="34" charset="0"/>
            </a:endParaRPr>
          </a:p>
          <a:p>
            <a:r>
              <a:rPr lang="en-US" sz="1000" b="1" dirty="0">
                <a:latin typeface="Arial" pitchFamily="34" charset="0"/>
                <a:ea typeface="ＭＳ Ｐゴシック" charset="0"/>
                <a:cs typeface="Arial" pitchFamily="34" charset="0"/>
              </a:rPr>
              <a:t>We can support new ways of working, and provide an ideal platform for DevOps environments. </a:t>
            </a:r>
          </a:p>
          <a:p>
            <a:pPr marL="174982" indent="-174982">
              <a:buFont typeface="Arial" panose="020B0604020202020204" pitchFamily="34" charset="0"/>
              <a:buChar char="•"/>
            </a:pPr>
            <a:r>
              <a:rPr lang="en-US" sz="1000" dirty="0">
                <a:latin typeface="Arial" pitchFamily="34" charset="0"/>
                <a:ea typeface="ＭＳ Ｐゴシック" charset="0"/>
                <a:cs typeface="Arial" pitchFamily="34" charset="0"/>
              </a:rPr>
              <a:t>From the perspective of your network operations teams, we give them access to all of the advanced features and functions in their multivendor network devices. </a:t>
            </a:r>
          </a:p>
          <a:p>
            <a:pPr marL="174982" indent="-174982">
              <a:buFont typeface="Arial" panose="020B0604020202020204" pitchFamily="34" charset="0"/>
              <a:buChar char="•"/>
            </a:pPr>
            <a:r>
              <a:rPr lang="en-US" sz="1000" dirty="0">
                <a:latin typeface="Arial" pitchFamily="34" charset="0"/>
                <a:ea typeface="ＭＳ Ｐゴシック" charset="0"/>
                <a:cs typeface="Arial" pitchFamily="34" charset="0"/>
              </a:rPr>
              <a:t>Unlike today, where it’s common to invest in a new physical or virtual device, only to find that you can’t implement all the features you want because your management and orchestration systems are hard-coded and inflexible. </a:t>
            </a:r>
          </a:p>
          <a:p>
            <a:pPr marL="174982" indent="-174982">
              <a:buFont typeface="Arial" panose="020B0604020202020204" pitchFamily="34" charset="0"/>
              <a:buChar char="•"/>
            </a:pPr>
            <a:r>
              <a:rPr lang="en-US" sz="1000" dirty="0">
                <a:latin typeface="Arial" pitchFamily="34" charset="0"/>
                <a:ea typeface="ＭＳ Ｐゴシック" charset="0"/>
                <a:cs typeface="Arial" pitchFamily="34" charset="0"/>
              </a:rPr>
              <a:t>And this has a direct effect on your ability to differentiate, because it means you can offer the most advanced capabilities, as well as create unique bundles with value-added services that your competitors relying on less advanced orchestration can’t support. </a:t>
            </a:r>
          </a:p>
          <a:p>
            <a:endParaRPr lang="en-US" sz="1000" dirty="0">
              <a:latin typeface="Arial" pitchFamily="34" charset="0"/>
              <a:ea typeface="ＭＳ Ｐゴシック" charset="0"/>
              <a:cs typeface="Arial" pitchFamily="34" charset="0"/>
            </a:endParaRPr>
          </a:p>
          <a:p>
            <a:r>
              <a:rPr lang="en-US" sz="1000" b="1" dirty="0">
                <a:latin typeface="Arial" pitchFamily="34" charset="0"/>
                <a:ea typeface="ＭＳ Ｐゴシック" charset="0"/>
                <a:cs typeface="Arial" pitchFamily="34" charset="0"/>
              </a:rPr>
              <a:t>We’ve talked about how we can deliver true end-to-end automation, even in complex environments and for complex services. </a:t>
            </a:r>
          </a:p>
          <a:p>
            <a:pPr marL="174982" indent="-174982">
              <a:buFont typeface="Arial" panose="020B0604020202020204" pitchFamily="34" charset="0"/>
              <a:buChar char="•"/>
            </a:pPr>
            <a:r>
              <a:rPr lang="en-US" sz="1000" dirty="0">
                <a:latin typeface="Arial" pitchFamily="34" charset="0"/>
                <a:ea typeface="ＭＳ Ｐゴシック" charset="0"/>
                <a:cs typeface="Arial" pitchFamily="34" charset="0"/>
              </a:rPr>
              <a:t>This is what allows you to give your customers self-service network provisioning on demand. </a:t>
            </a:r>
          </a:p>
          <a:p>
            <a:pPr marL="174982" indent="-174982">
              <a:buFont typeface="Arial" panose="020B0604020202020204" pitchFamily="34" charset="0"/>
              <a:buChar char="•"/>
            </a:pPr>
            <a:r>
              <a:rPr lang="en-US" sz="1000" dirty="0">
                <a:latin typeface="Arial" pitchFamily="34" charset="0"/>
                <a:ea typeface="ＭＳ Ｐゴシック" charset="0"/>
                <a:cs typeface="Arial" pitchFamily="34" charset="0"/>
              </a:rPr>
              <a:t>And it’s what brings your cycle times down from weeks or months to days or minutes. </a:t>
            </a:r>
          </a:p>
          <a:p>
            <a:endParaRPr lang="en-US" sz="1000" dirty="0">
              <a:latin typeface="Arial" pitchFamily="34" charset="0"/>
              <a:ea typeface="ＭＳ Ｐゴシック" charset="0"/>
              <a:cs typeface="Arial" pitchFamily="34" charset="0"/>
            </a:endParaRPr>
          </a:p>
          <a:p>
            <a:r>
              <a:rPr lang="en-US" sz="1000" b="1" dirty="0">
                <a:latin typeface="Arial" pitchFamily="34" charset="0"/>
                <a:ea typeface="ＭＳ Ｐゴシック" charset="0"/>
                <a:cs typeface="Arial" pitchFamily="34" charset="0"/>
              </a:rPr>
              <a:t>We discussed how NSO is a robust, proven solution that’s running today in large, Tier-1 operator environments around the world. </a:t>
            </a:r>
          </a:p>
          <a:p>
            <a:endParaRPr lang="en-US" sz="1000" dirty="0">
              <a:latin typeface="Arial" pitchFamily="34" charset="0"/>
              <a:ea typeface="ＭＳ Ｐゴシック" charset="0"/>
              <a:cs typeface="Arial" pitchFamily="34" charset="0"/>
            </a:endParaRPr>
          </a:p>
          <a:p>
            <a:r>
              <a:rPr lang="en-US" sz="1000" b="1" dirty="0">
                <a:latin typeface="Arial" pitchFamily="34" charset="0"/>
                <a:ea typeface="ＭＳ Ｐゴシック" charset="0"/>
                <a:cs typeface="Arial" pitchFamily="34" charset="0"/>
              </a:rPr>
              <a:t>And I showed you how we provide the broadest multivendor support in industry, which is so crucial to your ability to automate network services in real-world networks. </a:t>
            </a:r>
          </a:p>
          <a:p>
            <a:endParaRPr lang="en-US" sz="1000" dirty="0">
              <a:latin typeface="Arial" pitchFamily="34" charset="0"/>
              <a:ea typeface="ＭＳ Ｐゴシック" charset="0"/>
              <a:cs typeface="Arial" pitchFamily="34" charset="0"/>
            </a:endParaRPr>
          </a:p>
          <a:p>
            <a:r>
              <a:rPr lang="en-US" sz="1000" b="1" dirty="0">
                <a:latin typeface="Arial" pitchFamily="34" charset="0"/>
                <a:ea typeface="ＭＳ Ｐゴシック" charset="0"/>
                <a:cs typeface="Arial" pitchFamily="34" charset="0"/>
              </a:rPr>
              <a:t>Last but not least, NSO is equally relevant in today’s operator environments as well as tomorrow’s. </a:t>
            </a:r>
          </a:p>
          <a:p>
            <a:pPr marL="174982" indent="-174982">
              <a:buFont typeface="Arial" panose="020B0604020202020204" pitchFamily="34" charset="0"/>
              <a:buChar char="•"/>
            </a:pPr>
            <a:r>
              <a:rPr lang="en-US" sz="1000" dirty="0">
                <a:latin typeface="Arial" pitchFamily="34" charset="0"/>
                <a:ea typeface="ＭＳ Ｐゴシック" charset="0"/>
                <a:cs typeface="Arial" pitchFamily="34" charset="0"/>
              </a:rPr>
              <a:t>We can automate the programmable networks of today, and deliver significant improvements in speed, efficiency, and agility. </a:t>
            </a:r>
          </a:p>
          <a:p>
            <a:pPr marL="174982" indent="-174982">
              <a:buFont typeface="Arial" panose="020B0604020202020204" pitchFamily="34" charset="0"/>
              <a:buChar char="•"/>
            </a:pPr>
            <a:r>
              <a:rPr lang="en-US" sz="1000" dirty="0">
                <a:latin typeface="Arial" pitchFamily="34" charset="0"/>
                <a:ea typeface="ＭＳ Ｐゴシック" charset="0"/>
                <a:cs typeface="Arial" pitchFamily="34" charset="0"/>
              </a:rPr>
              <a:t>But we can bring the same benefits to the virtualized and elastic environments of the future as well. </a:t>
            </a:r>
          </a:p>
          <a:p>
            <a:pPr marL="174982" indent="-174982">
              <a:buFont typeface="Arial" panose="020B0604020202020204" pitchFamily="34" charset="0"/>
              <a:buChar char="•"/>
            </a:pPr>
            <a:r>
              <a:rPr lang="en-US" sz="1000" dirty="0">
                <a:latin typeface="Arial" pitchFamily="34" charset="0"/>
                <a:ea typeface="ＭＳ Ｐゴシック" charset="0"/>
                <a:cs typeface="Arial" pitchFamily="34" charset="0"/>
              </a:rPr>
              <a:t>This is so important, because the last thing you want to do is build a silo of new equipment and OSSs on top of an isolated legacy environment. </a:t>
            </a:r>
          </a:p>
          <a:p>
            <a:pPr marL="174982" indent="-174982">
              <a:buFont typeface="Arial" panose="020B0604020202020204" pitchFamily="34" charset="0"/>
              <a:buChar char="•"/>
            </a:pPr>
            <a:r>
              <a:rPr lang="en-US" sz="1000" dirty="0">
                <a:latin typeface="Arial" pitchFamily="34" charset="0"/>
                <a:ea typeface="ＭＳ Ｐゴシック" charset="0"/>
                <a:cs typeface="Arial" pitchFamily="34" charset="0"/>
              </a:rPr>
              <a:t>NSO can help you dramatically improve your agility with your legacy environment right now, and integrate newer NFV and SDN technologies whenever you choose. </a:t>
            </a:r>
          </a:p>
          <a:p>
            <a:pPr marL="174982" indent="-174982">
              <a:buFont typeface="Arial" panose="020B0604020202020204" pitchFamily="34" charset="0"/>
              <a:buChar char="•"/>
            </a:pPr>
            <a:endParaRPr lang="en-US" sz="1000" dirty="0">
              <a:latin typeface="Arial" pitchFamily="34" charset="0"/>
              <a:ea typeface="ＭＳ Ｐゴシック" charset="0"/>
              <a:cs typeface="Arial" pitchFamily="34" charset="0"/>
            </a:endParaRPr>
          </a:p>
          <a:p>
            <a:endParaRPr lang="en-US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/>
              <a:t>Cisco Live 2017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59D24331-35A4-4158-ADD1-4CB7536EE0B5}" type="datetime1">
              <a:rPr lang="en-US" smtClean="0"/>
              <a:t>10/12/2017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FA4A4-C10A-49FC-AF1A-861163FEA0B7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67556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A1E58F-2E1B-454E-A8C0-C31F69C5A44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61220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" name="Shape 59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9" name="Shape 5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400">
                <a:solidFill>
                  <a:schemeClr val="dk1"/>
                </a:solidFill>
              </a:rPr>
              <a:t>We recognize you’re all on different parts of the path to Digital Transformation </a:t>
            </a:r>
          </a:p>
          <a:p>
            <a:pPr lvl="0">
              <a:spcBef>
                <a:spcPts val="0"/>
              </a:spcBef>
              <a:buNone/>
            </a:pPr>
            <a:endParaRPr sz="1400" dirty="0">
              <a:solidFill>
                <a:schemeClr val="dk1"/>
              </a:solidFill>
            </a:endParaRPr>
          </a:p>
          <a:p>
            <a:pPr lvl="0">
              <a:spcBef>
                <a:spcPts val="0"/>
              </a:spcBef>
              <a:buNone/>
            </a:pPr>
            <a:r>
              <a:rPr lang="en" sz="1400">
                <a:solidFill>
                  <a:schemeClr val="dk1"/>
                </a:solidFill>
              </a:rPr>
              <a:t>When looking at all the ways to modernization, automation is the most effective way to make an impact</a:t>
            </a:r>
          </a:p>
          <a:p>
            <a:pPr lvl="0">
              <a:spcBef>
                <a:spcPts val="0"/>
              </a:spcBef>
              <a:buNone/>
            </a:pPr>
            <a:endParaRPr sz="1400" dirty="0">
              <a:solidFill>
                <a:schemeClr val="dk1"/>
              </a:solidFill>
            </a:endParaRPr>
          </a:p>
          <a:p>
            <a:pPr lvl="0">
              <a:spcBef>
                <a:spcPts val="0"/>
              </a:spcBef>
              <a:buNone/>
            </a:pPr>
            <a:r>
              <a:rPr lang="en" sz="1400">
                <a:solidFill>
                  <a:schemeClr val="dk1"/>
                </a:solidFill>
              </a:rPr>
              <a:t>Highest return on investment in IT management</a:t>
            </a:r>
          </a:p>
          <a:p>
            <a:pPr lvl="0">
              <a:spcBef>
                <a:spcPts val="0"/>
              </a:spcBef>
              <a:buNone/>
            </a:pPr>
            <a:endParaRPr sz="1400" dirty="0">
              <a:solidFill>
                <a:schemeClr val="dk1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" sz="1400">
                <a:solidFill>
                  <a:schemeClr val="dk1"/>
                </a:solidFill>
              </a:rPr>
              <a:t>An open approach to automation can transform your organization - helping modernize IT and deploy better applications faster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" name="Shape 60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4" name="Shape 60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n" sz="1400">
                <a:solidFill>
                  <a:schemeClr val="dk1"/>
                </a:solidFill>
              </a:rPr>
              <a:t>We have hit the tipping point of exponential chaos - We’re trying to manage the unmanageable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endParaRPr sz="1400" dirty="0">
              <a:solidFill>
                <a:schemeClr val="dk1"/>
              </a:solidFill>
            </a:endParaRPr>
          </a:p>
          <a:p>
            <a:pPr lvl="0" rt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n" sz="1400">
                <a:solidFill>
                  <a:schemeClr val="dk1"/>
                </a:solidFill>
              </a:rPr>
              <a:t>We need a change in mentality - a paradigm shift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endParaRPr sz="1400" dirty="0">
              <a:solidFill>
                <a:schemeClr val="dk1"/>
              </a:solidFill>
            </a:endParaRPr>
          </a:p>
          <a:p>
            <a:pPr lvl="0" rt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n" sz="1400">
                <a:solidFill>
                  <a:schemeClr val="dk1"/>
                </a:solidFill>
              </a:rPr>
              <a:t>The pace of innovation pace is unprecedented 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endParaRPr sz="1400" dirty="0">
              <a:solidFill>
                <a:schemeClr val="dk1"/>
              </a:solidFill>
            </a:endParaRPr>
          </a:p>
          <a:p>
            <a:pPr lvl="0" rt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n" sz="1400">
                <a:solidFill>
                  <a:schemeClr val="dk1"/>
                </a:solidFill>
              </a:rPr>
              <a:t>Not enough anymore to ask, “Do you have a management strategy?” Now we need to ask, “What is your automation strategy?”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endParaRPr sz="1400" dirty="0">
              <a:solidFill>
                <a:schemeClr val="dk1"/>
              </a:solidFill>
            </a:endParaRPr>
          </a:p>
          <a:p>
            <a:pPr lvl="0" rtl="0"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ct val="78571"/>
              <a:buFont typeface="Arial"/>
              <a:buNone/>
            </a:pPr>
            <a:r>
              <a:rPr lang="en" sz="1400">
                <a:solidFill>
                  <a:schemeClr val="dk1"/>
                </a:solidFill>
              </a:rPr>
              <a:t>How else can you address:</a:t>
            </a:r>
          </a:p>
          <a:p>
            <a:pPr marL="457200" lvl="0" indent="-3175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1400">
                <a:solidFill>
                  <a:schemeClr val="dk1"/>
                </a:solidFill>
              </a:rPr>
              <a:t>Accelerating IT demands </a:t>
            </a:r>
          </a:p>
          <a:p>
            <a:pPr marL="457200" lvl="0" indent="-3175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1400">
                <a:solidFill>
                  <a:schemeClr val="dk1"/>
                </a:solidFill>
              </a:rPr>
              <a:t>Increasing self-service expectations</a:t>
            </a:r>
          </a:p>
          <a:p>
            <a:pPr marL="457200" lvl="0" indent="-3175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1400">
                <a:solidFill>
                  <a:schemeClr val="dk1"/>
                </a:solidFill>
              </a:rPr>
              <a:t>Compliance/Security </a:t>
            </a:r>
          </a:p>
          <a:p>
            <a:pPr lvl="0" rtl="0">
              <a:spcBef>
                <a:spcPts val="0"/>
              </a:spcBef>
              <a:buNone/>
            </a:pPr>
            <a:endParaRPr sz="1400" dirty="0">
              <a:solidFill>
                <a:schemeClr val="dk1"/>
              </a:solidFill>
            </a:endParaRPr>
          </a:p>
          <a:p>
            <a:pPr lvl="0" rt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n" sz="1400">
                <a:solidFill>
                  <a:schemeClr val="dk1"/>
                </a:solidFill>
              </a:rPr>
              <a:t>Automation is only way anyone can have any chance of sanely managing a modern IT environment.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endParaRPr sz="1400" dirty="0">
              <a:solidFill>
                <a:schemeClr val="dk1"/>
              </a:solidFill>
            </a:endParaRPr>
          </a:p>
          <a:p>
            <a:pPr lvl="0" rt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n" sz="1400">
                <a:solidFill>
                  <a:schemeClr val="dk1"/>
                </a:solidFill>
              </a:rPr>
              <a:t>----------------------------------------------------------------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n" sz="1400">
                <a:solidFill>
                  <a:schemeClr val="dk1"/>
                </a:solidFill>
              </a:rPr>
              <a:t>Points Tim Yeaton added here in his delivery: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endParaRPr sz="1400" dirty="0">
              <a:solidFill>
                <a:schemeClr val="dk1"/>
              </a:solidFill>
            </a:endParaRPr>
          </a:p>
          <a:p>
            <a:pPr lvl="0" rt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n" sz="1400">
                <a:solidFill>
                  <a:schemeClr val="dk1"/>
                </a:solidFill>
              </a:rPr>
              <a:t>Most companies knew they had to shift their thinking to this because of the advent of the cloud management platforms 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dirty="0">
              <a:solidFill>
                <a:schemeClr val="dk1"/>
              </a:solidFill>
            </a:endParaRPr>
          </a:p>
          <a:p>
            <a:pPr lvl="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" name="Shape 61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4" name="Shape 61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n" sz="1400" dirty="0">
                <a:solidFill>
                  <a:schemeClr val="dk1"/>
                </a:solidFill>
              </a:rPr>
              <a:t>That is why everyone is talking about automation today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endParaRPr sz="1400" dirty="0">
              <a:solidFill>
                <a:schemeClr val="dk1"/>
              </a:solidFill>
            </a:endParaRPr>
          </a:p>
          <a:p>
            <a:pPr lv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n" sz="1400" dirty="0">
                <a:solidFill>
                  <a:schemeClr val="dk1"/>
                </a:solidFill>
              </a:rPr>
              <a:t>Unless you have automation, managing the environments that truly drive innovation will be impossible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endParaRPr sz="1400" dirty="0">
              <a:solidFill>
                <a:schemeClr val="dk1"/>
              </a:solidFill>
            </a:endParaRPr>
          </a:p>
          <a:p>
            <a:pPr lv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n" sz="1400" dirty="0">
                <a:solidFill>
                  <a:schemeClr val="dk1"/>
                </a:solidFill>
              </a:rPr>
              <a:t>Cloud is impossible without automation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endParaRPr sz="1400" dirty="0">
              <a:solidFill>
                <a:schemeClr val="dk1"/>
              </a:solidFill>
            </a:endParaRPr>
          </a:p>
          <a:p>
            <a:pPr lv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n" sz="1400" dirty="0">
                <a:solidFill>
                  <a:schemeClr val="dk1"/>
                </a:solidFill>
              </a:rPr>
              <a:t>Digital Transformation will simply not happen without automation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91666"/>
              <a:buFont typeface="Arial"/>
              <a:buNone/>
            </a:pPr>
            <a:endParaRPr sz="1200"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6" name="Shape 80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7" name="Shape 80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n" sz="1400">
                <a:solidFill>
                  <a:schemeClr val="dk1"/>
                </a:solidFill>
              </a:rPr>
              <a:t>Ansible is the Lingua Franca of the enterprise 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n" sz="1400">
                <a:solidFill>
                  <a:schemeClr val="dk1"/>
                </a:solidFill>
              </a:rPr>
              <a:t>Apple / RH IT story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n" sz="1400">
                <a:solidFill>
                  <a:schemeClr val="dk1"/>
                </a:solidFill>
              </a:rPr>
              <a:t>Use a language to communicate and facilitate between dev and ops 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n" sz="1400">
                <a:solidFill>
                  <a:schemeClr val="dk1"/>
                </a:solidFill>
              </a:rPr>
              <a:t>Becomes fact based or system of record once written in a Playbook 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8" name="Shape 90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9" name="Shape 9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400" dirty="0" err="1">
                <a:solidFill>
                  <a:schemeClr val="dk1"/>
                </a:solidFill>
              </a:rPr>
              <a:t>Ansible</a:t>
            </a:r>
            <a:r>
              <a:rPr lang="en" sz="1400" dirty="0">
                <a:solidFill>
                  <a:schemeClr val="dk1"/>
                </a:solidFill>
              </a:rPr>
              <a:t> Tower customers can add an </a:t>
            </a:r>
            <a:r>
              <a:rPr lang="en" sz="1400" dirty="0" err="1">
                <a:solidFill>
                  <a:schemeClr val="dk1"/>
                </a:solidFill>
              </a:rPr>
              <a:t>Ansible</a:t>
            </a:r>
            <a:r>
              <a:rPr lang="en" sz="1400" dirty="0">
                <a:solidFill>
                  <a:schemeClr val="dk1"/>
                </a:solidFill>
              </a:rPr>
              <a:t> Engine subscription to their </a:t>
            </a:r>
            <a:r>
              <a:rPr lang="en" sz="1400" dirty="0" err="1">
                <a:solidFill>
                  <a:schemeClr val="dk1"/>
                </a:solidFill>
              </a:rPr>
              <a:t>Ansible</a:t>
            </a:r>
            <a:r>
              <a:rPr lang="en" sz="1400" dirty="0">
                <a:solidFill>
                  <a:schemeClr val="dk1"/>
                </a:solidFill>
              </a:rPr>
              <a:t> Tower subscription at any time to gain support for the underlying </a:t>
            </a:r>
            <a:r>
              <a:rPr lang="en" sz="1400" dirty="0" err="1">
                <a:solidFill>
                  <a:schemeClr val="dk1"/>
                </a:solidFill>
              </a:rPr>
              <a:t>Ansible</a:t>
            </a:r>
            <a:r>
              <a:rPr lang="en" sz="1400" dirty="0">
                <a:solidFill>
                  <a:schemeClr val="dk1"/>
                </a:solidFill>
              </a:rPr>
              <a:t> automation that powers </a:t>
            </a:r>
            <a:r>
              <a:rPr lang="en" sz="1400" dirty="0" err="1">
                <a:solidFill>
                  <a:schemeClr val="dk1"/>
                </a:solidFill>
              </a:rPr>
              <a:t>Ansible</a:t>
            </a:r>
            <a:r>
              <a:rPr lang="en" sz="1400" dirty="0">
                <a:solidFill>
                  <a:schemeClr val="dk1"/>
                </a:solidFill>
              </a:rPr>
              <a:t> Tower</a:t>
            </a:r>
          </a:p>
          <a:p>
            <a:pPr lvl="0" rtl="0">
              <a:spcBef>
                <a:spcPts val="0"/>
              </a:spcBef>
              <a:buNone/>
            </a:pPr>
            <a:endParaRPr sz="1400" dirty="0">
              <a:solidFill>
                <a:schemeClr val="dk1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" sz="1400" dirty="0">
                <a:solidFill>
                  <a:schemeClr val="dk1"/>
                </a:solidFill>
              </a:rPr>
              <a:t>Engine - helps you automate 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n" sz="1400" dirty="0">
                <a:solidFill>
                  <a:schemeClr val="dk1"/>
                </a:solidFill>
              </a:rPr>
              <a:t>Tower - enables you to operationalize it </a:t>
            </a:r>
          </a:p>
          <a:p>
            <a:pPr lvl="0">
              <a:spcBef>
                <a:spcPts val="0"/>
              </a:spcBef>
              <a:buNone/>
            </a:pPr>
            <a:endParaRPr sz="1400" dirty="0"/>
          </a:p>
          <a:p>
            <a:pPr lvl="0">
              <a:spcBef>
                <a:spcPts val="0"/>
              </a:spcBef>
              <a:buNone/>
            </a:pPr>
            <a:r>
              <a:rPr lang="en" sz="1400" dirty="0"/>
              <a:t>Now please help me welcome </a:t>
            </a:r>
          </a:p>
          <a:p>
            <a:pPr marL="0" lvl="0" indent="0" rtl="0">
              <a:spcBef>
                <a:spcPts val="0"/>
              </a:spcBef>
              <a:buNone/>
            </a:pPr>
            <a:r>
              <a:rPr lang="en" sz="1400" dirty="0">
                <a:solidFill>
                  <a:schemeClr val="dk1"/>
                </a:solidFill>
              </a:rPr>
              <a:t>Peter </a:t>
            </a:r>
            <a:r>
              <a:rPr lang="en" sz="1400" dirty="0" err="1">
                <a:solidFill>
                  <a:schemeClr val="dk1"/>
                </a:solidFill>
              </a:rPr>
              <a:t>Sprygada</a:t>
            </a:r>
            <a:r>
              <a:rPr lang="en" sz="1400" dirty="0">
                <a:solidFill>
                  <a:schemeClr val="dk1"/>
                </a:solidFill>
              </a:rPr>
              <a:t>, who I like to call my </a:t>
            </a:r>
            <a:r>
              <a:rPr lang="en" sz="1400" dirty="0" err="1">
                <a:solidFill>
                  <a:schemeClr val="dk1"/>
                </a:solidFill>
              </a:rPr>
              <a:t>Ansible</a:t>
            </a:r>
            <a:r>
              <a:rPr lang="en" sz="1400" dirty="0">
                <a:solidFill>
                  <a:schemeClr val="dk1"/>
                </a:solidFill>
              </a:rPr>
              <a:t> Networking CTO, who will discuss now </a:t>
            </a:r>
            <a:r>
              <a:rPr lang="en" sz="1400" dirty="0" err="1">
                <a:solidFill>
                  <a:schemeClr val="dk1"/>
                </a:solidFill>
              </a:rPr>
              <a:t>Ansible</a:t>
            </a:r>
            <a:r>
              <a:rPr lang="en" sz="1400" dirty="0">
                <a:solidFill>
                  <a:schemeClr val="dk1"/>
                </a:solidFill>
              </a:rPr>
              <a:t> is changing the game in networking.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Shape 46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65" name="Shape 4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6" name="Shape 466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18</a:t>
            </a:fld>
            <a:endParaRPr lang="en-US"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Shape 52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522" name="Shape 52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Shape 44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50" name="Shape 45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CA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Tmobiile just</a:t>
            </a:r>
            <a:r>
              <a:rPr lang="en-CA" sz="1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starting to use Ansible for NFV – IMS/VEPC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CA" sz="1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Sprint using for vIMS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CA" sz="1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Verizon using for IT, Mobile , and Business Services  -- plus Cloud Forms for 70,000 Nodes</a:t>
            </a: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1" name="Shape 451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26</a:t>
            </a:fld>
            <a:endParaRPr lang="en-US"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3.xml"/></Relationships>
</file>

<file path=ppt/slideLayouts/_rels/slideLayout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3.xml"/></Relationships>
</file>

<file path=ppt/slideLayouts/_rels/slideLayout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4.xml"/></Relationships>
</file>

<file path=ppt/slideLayouts/_rels/slideLayout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4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4.xml"/></Relationships>
</file>

<file path=ppt/slideLayouts/_rels/slideLayout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4.xml"/></Relationships>
</file>

<file path=ppt/slideLayouts/_rels/slideLayout1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4.xml"/></Relationships>
</file>

<file path=ppt/slideLayouts/_rels/slideLayout1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4.xml"/></Relationships>
</file>

<file path=ppt/slideLayouts/_rels/slideLayout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4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iscolive.com/us" TargetMode="External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4.xml"/><Relationship Id="rId5" Type="http://schemas.openxmlformats.org/officeDocument/2006/relationships/hyperlink" Target="http://www.ciscolive.com/Online" TargetMode="External"/><Relationship Id="rId4" Type="http://schemas.openxmlformats.org/officeDocument/2006/relationships/hyperlink" Target="http://ciscolive.com/Online" TargetMode="External"/></Relationships>
</file>

<file path=ppt/slideLayouts/_rels/slideLayout1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4.xml"/></Relationships>
</file>

<file path=ppt/slideLayouts/_rels/slideLayout1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4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3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3.xml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3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HITE-Interior">
    <p:bg>
      <p:bgPr>
        <a:solidFill>
          <a:srgbClr val="FFFFFF"/>
        </a:solidFill>
        <a:effectLst/>
      </p:bgPr>
    </p:bg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Shape 146"/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366750" y="4809862"/>
            <a:ext cx="594300" cy="1908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382792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ull blee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7348" cy="5143500"/>
          </a:xfrm>
          <a:prstGeom prst="rect">
            <a:avLst/>
          </a:prstGeom>
        </p:spPr>
        <p:txBody>
          <a:bodyPr vert="horz" lIns="91420" tIns="45710" rIns="91420" bIns="45710"/>
          <a:lstStyle>
            <a:lvl1pPr marL="0" indent="0" algn="ctr">
              <a:buNone/>
              <a:defRPr sz="2200" baseline="0">
                <a:solidFill>
                  <a:schemeClr val="tx1"/>
                </a:solidFill>
                <a:latin typeface="+mj-lt"/>
                <a:cs typeface="CiscoSans ExtraLight"/>
              </a:defRPr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230052339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rtrait photo_right s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992688" y="546607"/>
            <a:ext cx="3630612" cy="3869818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0"/>
          </p:nvPr>
        </p:nvSpPr>
        <p:spPr>
          <a:xfrm>
            <a:off x="4992624" y="546734"/>
            <a:ext cx="3630168" cy="3869818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solidFill>
              <a:srgbClr val="2968AF"/>
            </a:solidFill>
          </a:ln>
          <a:effectLst/>
        </p:spPr>
        <p:txBody>
          <a:bodyPr lIns="91424" tIns="45712" rIns="91424" bIns="45712" anchor="ctr" anchorCtr="0"/>
          <a:lstStyle>
            <a:lvl1pPr algn="ctr">
              <a:buFontTx/>
              <a:buNone/>
              <a:defRPr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437669" y="546734"/>
            <a:ext cx="4349918" cy="813985"/>
          </a:xfrm>
        </p:spPr>
        <p:txBody>
          <a:bodyPr wrap="none" anchor="t" anchorCtr="0">
            <a:noAutofit/>
          </a:bodyPr>
          <a:lstStyle>
            <a:lvl1pPr>
              <a:lnSpc>
                <a:spcPct val="90000"/>
              </a:lnSpc>
              <a:defRPr sz="25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 dirty="0"/>
              <a:t>Click to edit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23895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/>
  </p:transition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Multiple phot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668713" y="233363"/>
            <a:ext cx="3268662" cy="1995487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4" tIns="34288" rIns="68574" bIns="3428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solidFill>
                <a:srgbClr val="FFFFFF"/>
              </a:solidFill>
              <a:latin typeface="CiscoSans"/>
              <a:cs typeface="CiscoSan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34963" y="233363"/>
            <a:ext cx="3287712" cy="1995487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4" tIns="34288" rIns="68574" bIns="3428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solidFill>
                <a:srgbClr val="FFFFFF"/>
              </a:solidFill>
              <a:latin typeface="CiscoSans"/>
              <a:cs typeface="CiscoSan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980238" y="233363"/>
            <a:ext cx="1838325" cy="981075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4" tIns="34288" rIns="68574" bIns="3428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solidFill>
                <a:srgbClr val="FFFFFF"/>
              </a:solidFill>
              <a:latin typeface="CiscoSans"/>
              <a:cs typeface="CiscoSan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34963" y="2271713"/>
            <a:ext cx="2522537" cy="2593975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4" tIns="34288" rIns="68574" bIns="3428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solidFill>
                <a:srgbClr val="FFFFFF"/>
              </a:solidFill>
              <a:latin typeface="CiscoSans"/>
              <a:cs typeface="CiscoSan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911475" y="2271713"/>
            <a:ext cx="4025900" cy="2593975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4" tIns="34288" rIns="68574" bIns="3428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solidFill>
                <a:srgbClr val="FFFFFF"/>
              </a:solidFill>
              <a:latin typeface="CiscoSans"/>
              <a:cs typeface="CiscoSans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980238" y="1262063"/>
            <a:ext cx="1838325" cy="2582862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4" tIns="34288" rIns="68574" bIns="3428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solidFill>
                <a:srgbClr val="FFFFFF"/>
              </a:solidFill>
              <a:latin typeface="CiscoSans"/>
              <a:cs typeface="CiscoSans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980238" y="3887788"/>
            <a:ext cx="1838325" cy="977900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4" tIns="34288" rIns="68574" bIns="3428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solidFill>
                <a:srgbClr val="FFFFFF"/>
              </a:solidFill>
              <a:latin typeface="CiscoSans"/>
              <a:cs typeface="CiscoSans"/>
            </a:endParaRPr>
          </a:p>
        </p:txBody>
      </p:sp>
      <p:sp>
        <p:nvSpPr>
          <p:cNvPr id="49" name="Picture Placeholder 25"/>
          <p:cNvSpPr>
            <a:spLocks noGrp="1"/>
          </p:cNvSpPr>
          <p:nvPr>
            <p:ph type="pic" sz="quarter" idx="11"/>
          </p:nvPr>
        </p:nvSpPr>
        <p:spPr>
          <a:xfrm>
            <a:off x="3668995" y="233363"/>
            <a:ext cx="3267861" cy="1995489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/>
        </p:spPr>
        <p:txBody>
          <a:bodyPr vert="horz" lIns="68574" tIns="34288" rIns="68574" bIns="34288" rtlCol="0" anchor="ctr" anchorCtr="0">
            <a:normAutofit/>
          </a:bodyPr>
          <a:lstStyle>
            <a:lvl1pPr marL="0" indent="0" algn="ctr" defTabSz="685748" rtl="0" eaLnBrk="1" latinLnBrk="0" hangingPunct="1">
              <a:lnSpc>
                <a:spcPct val="95000"/>
              </a:lnSpc>
              <a:spcBef>
                <a:spcPts val="108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1500" b="0" i="0" kern="1200" baseline="0" dirty="0">
                <a:solidFill>
                  <a:schemeClr val="tx2"/>
                </a:solidFill>
                <a:latin typeface="+mn-lt"/>
                <a:ea typeface="+mn-ea"/>
                <a:cs typeface="Broadway" panose="04040905080B02020502" pitchFamily="82" charset="0"/>
              </a:defRPr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0"/>
          </p:nvPr>
        </p:nvSpPr>
        <p:spPr>
          <a:xfrm>
            <a:off x="320828" y="233363"/>
            <a:ext cx="3302001" cy="1995489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/>
        </p:spPr>
        <p:txBody>
          <a:bodyPr vert="horz" lIns="68574" tIns="34288" rIns="68574" bIns="34288" rtlCol="0" anchor="ctr" anchorCtr="0">
            <a:normAutofit/>
          </a:bodyPr>
          <a:lstStyle>
            <a:lvl1pPr marL="0" indent="0" algn="ctr" defTabSz="685748" rtl="0" eaLnBrk="1" latinLnBrk="0" hangingPunct="1">
              <a:lnSpc>
                <a:spcPct val="95000"/>
              </a:lnSpc>
              <a:spcBef>
                <a:spcPts val="108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1500" b="0" i="0" kern="1200" dirty="0">
                <a:solidFill>
                  <a:schemeClr val="tx2"/>
                </a:solidFill>
                <a:latin typeface="+mn-lt"/>
                <a:ea typeface="+mn-ea"/>
                <a:cs typeface="Broadway" panose="04040905080B02020502" pitchFamily="82" charset="0"/>
              </a:defRPr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51" name="Picture Placeholder 25"/>
          <p:cNvSpPr>
            <a:spLocks noGrp="1"/>
          </p:cNvSpPr>
          <p:nvPr>
            <p:ph type="pic" sz="quarter" idx="12"/>
          </p:nvPr>
        </p:nvSpPr>
        <p:spPr>
          <a:xfrm>
            <a:off x="6979833" y="233363"/>
            <a:ext cx="1838730" cy="981076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/>
        </p:spPr>
        <p:txBody>
          <a:bodyPr vert="horz" lIns="68574" tIns="34288" rIns="68574" bIns="34288" rtlCol="0" anchor="ctr" anchorCtr="0">
            <a:normAutofit/>
          </a:bodyPr>
          <a:lstStyle>
            <a:lvl1pPr marL="0" indent="0" algn="ctr" defTabSz="685748" rtl="0" eaLnBrk="1" latinLnBrk="0" hangingPunct="1">
              <a:lnSpc>
                <a:spcPct val="95000"/>
              </a:lnSpc>
              <a:spcBef>
                <a:spcPts val="108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1500" b="0" i="0" kern="1200" dirty="0">
                <a:solidFill>
                  <a:schemeClr val="tx2"/>
                </a:solidFill>
                <a:latin typeface="+mn-lt"/>
                <a:ea typeface="+mn-ea"/>
                <a:cs typeface="Broadway" panose="04040905080B02020502" pitchFamily="82" charset="0"/>
              </a:defRPr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53" name="Picture Placeholder 25"/>
          <p:cNvSpPr>
            <a:spLocks noGrp="1"/>
          </p:cNvSpPr>
          <p:nvPr>
            <p:ph type="pic" sz="quarter" idx="13"/>
          </p:nvPr>
        </p:nvSpPr>
        <p:spPr>
          <a:xfrm>
            <a:off x="320824" y="2271718"/>
            <a:ext cx="2537420" cy="2594201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/>
        </p:spPr>
        <p:txBody>
          <a:bodyPr vert="horz" lIns="68574" tIns="34288" rIns="68574" bIns="34288" rtlCol="0" anchor="ctr" anchorCtr="0">
            <a:normAutofit/>
          </a:bodyPr>
          <a:lstStyle>
            <a:lvl1pPr marL="0" indent="0" algn="ctr" defTabSz="685748" rtl="0" eaLnBrk="1" latinLnBrk="0" hangingPunct="1">
              <a:lnSpc>
                <a:spcPct val="95000"/>
              </a:lnSpc>
              <a:spcBef>
                <a:spcPts val="108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1500" b="0" i="0" kern="1200" dirty="0">
                <a:solidFill>
                  <a:schemeClr val="tx2"/>
                </a:solidFill>
                <a:latin typeface="+mn-lt"/>
                <a:ea typeface="+mn-ea"/>
                <a:cs typeface="Broadway" panose="04040905080B02020502" pitchFamily="82" charset="0"/>
              </a:defRPr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55" name="Picture Placeholder 25"/>
          <p:cNvSpPr>
            <a:spLocks noGrp="1"/>
          </p:cNvSpPr>
          <p:nvPr>
            <p:ph type="pic" sz="quarter" idx="14"/>
          </p:nvPr>
        </p:nvSpPr>
        <p:spPr>
          <a:xfrm>
            <a:off x="2908334" y="2271718"/>
            <a:ext cx="4028516" cy="2594201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/>
        </p:spPr>
        <p:txBody>
          <a:bodyPr vert="horz" lIns="68574" tIns="34288" rIns="68574" bIns="34288" rtlCol="0" anchor="ctr" anchorCtr="0">
            <a:normAutofit/>
          </a:bodyPr>
          <a:lstStyle>
            <a:lvl1pPr marL="0" indent="0" algn="ctr" defTabSz="685748" rtl="0" eaLnBrk="1" latinLnBrk="0" hangingPunct="1">
              <a:lnSpc>
                <a:spcPct val="95000"/>
              </a:lnSpc>
              <a:spcBef>
                <a:spcPts val="108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1500" b="0" i="0" kern="1200" dirty="0">
                <a:solidFill>
                  <a:schemeClr val="tx2"/>
                </a:solidFill>
                <a:latin typeface="+mn-lt"/>
                <a:ea typeface="+mn-ea"/>
                <a:cs typeface="Broadway" panose="04040905080B02020502" pitchFamily="82" charset="0"/>
              </a:defRPr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57" name="Picture Placeholder 25"/>
          <p:cNvSpPr>
            <a:spLocks noGrp="1"/>
          </p:cNvSpPr>
          <p:nvPr>
            <p:ph type="pic" sz="quarter" idx="15"/>
          </p:nvPr>
        </p:nvSpPr>
        <p:spPr>
          <a:xfrm>
            <a:off x="6979833" y="1257301"/>
            <a:ext cx="1838730" cy="2587058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/>
        </p:spPr>
        <p:txBody>
          <a:bodyPr vert="horz" lIns="68574" tIns="34288" rIns="68574" bIns="34288" rtlCol="0" anchor="ctr" anchorCtr="0">
            <a:normAutofit/>
          </a:bodyPr>
          <a:lstStyle>
            <a:lvl1pPr marL="0" indent="0" algn="ctr" defTabSz="685748" rtl="0" eaLnBrk="1" latinLnBrk="0" hangingPunct="1">
              <a:lnSpc>
                <a:spcPct val="95000"/>
              </a:lnSpc>
              <a:spcBef>
                <a:spcPts val="108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1500" b="0" i="0" kern="1200" dirty="0">
                <a:solidFill>
                  <a:schemeClr val="tx2"/>
                </a:solidFill>
                <a:latin typeface="+mn-lt"/>
                <a:ea typeface="+mn-ea"/>
                <a:cs typeface="Broadway" panose="04040905080B02020502" pitchFamily="82" charset="0"/>
              </a:defRPr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59" name="Picture Placeholder 25"/>
          <p:cNvSpPr>
            <a:spLocks noGrp="1"/>
          </p:cNvSpPr>
          <p:nvPr>
            <p:ph type="pic" sz="quarter" idx="16"/>
          </p:nvPr>
        </p:nvSpPr>
        <p:spPr>
          <a:xfrm>
            <a:off x="6979833" y="3887223"/>
            <a:ext cx="1838730" cy="978694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/>
        </p:spPr>
        <p:txBody>
          <a:bodyPr vert="horz" lIns="68574" tIns="34288" rIns="68574" bIns="34288" rtlCol="0" anchor="ctr" anchorCtr="0">
            <a:normAutofit/>
          </a:bodyPr>
          <a:lstStyle>
            <a:lvl1pPr marL="0" indent="0" algn="ctr" defTabSz="685748" rtl="0" eaLnBrk="1" latinLnBrk="0" hangingPunct="1">
              <a:lnSpc>
                <a:spcPct val="95000"/>
              </a:lnSpc>
              <a:spcBef>
                <a:spcPts val="108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1500" b="0" i="0" kern="1200" dirty="0">
                <a:solidFill>
                  <a:schemeClr val="tx2"/>
                </a:solidFill>
                <a:latin typeface="+mn-lt"/>
                <a:ea typeface="+mn-ea"/>
                <a:cs typeface="Broadway" panose="04040905080B02020502" pitchFamily="82" charset="0"/>
              </a:defRPr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76628335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fade/>
  </p:transition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632494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/>
  </p:transition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ide screen vide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Media Placeholder 39"/>
          <p:cNvSpPr>
            <a:spLocks noGrp="1"/>
          </p:cNvSpPr>
          <p:nvPr>
            <p:ph type="media" sz="quarter" idx="11"/>
          </p:nvPr>
        </p:nvSpPr>
        <p:spPr>
          <a:xfrm>
            <a:off x="528638" y="582930"/>
            <a:ext cx="8164931" cy="3319272"/>
          </a:xfrm>
          <a:prstGeom prst="rect">
            <a:avLst/>
          </a:prstGeom>
          <a:solidFill>
            <a:schemeClr val="tx1">
              <a:lumMod val="50000"/>
            </a:schemeClr>
          </a:solidFill>
          <a:ln>
            <a:solidFill>
              <a:schemeClr val="bg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68574" tIns="34288" rIns="68574" bIns="34288" rtlCol="0" anchor="ctr">
            <a:normAutofit/>
          </a:bodyPr>
          <a:lstStyle>
            <a:lvl1pPr marL="0" indent="0" algn="ctr" defTabSz="685748" rtl="0" eaLnBrk="1" latinLnBrk="0" hangingPunct="1">
              <a:lnSpc>
                <a:spcPct val="95000"/>
              </a:lnSpc>
              <a:spcBef>
                <a:spcPts val="108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1400" kern="1200" baseline="0" smtClean="0">
                <a:solidFill>
                  <a:schemeClr val="lt1"/>
                </a:solidFill>
                <a:latin typeface="+mn-lt"/>
                <a:ea typeface="+mn-ea"/>
                <a:cs typeface="CiscoSans"/>
              </a:defRPr>
            </a:lvl1pPr>
          </a:lstStyle>
          <a:p>
            <a:pPr lvl="0"/>
            <a:r>
              <a:rPr lang="en-US" noProof="0" dirty="0"/>
              <a:t>Click icon to add media</a:t>
            </a:r>
          </a:p>
        </p:txBody>
      </p:sp>
    </p:spTree>
    <p:extLst>
      <p:ext uri="{BB962C8B-B14F-4D97-AF65-F5344CB8AC3E}">
        <p14:creationId xmlns:p14="http://schemas.microsoft.com/office/powerpoint/2010/main" val="22357998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fade/>
  </p:transition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ndard vide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Media Placeholder 20"/>
          <p:cNvSpPr>
            <a:spLocks noGrp="1"/>
          </p:cNvSpPr>
          <p:nvPr>
            <p:ph type="media" sz="quarter" idx="10"/>
          </p:nvPr>
        </p:nvSpPr>
        <p:spPr>
          <a:xfrm>
            <a:off x="2179339" y="584002"/>
            <a:ext cx="4424562" cy="3319272"/>
          </a:xfrm>
          <a:prstGeom prst="rect">
            <a:avLst/>
          </a:prstGeom>
          <a:solidFill>
            <a:schemeClr val="tx1">
              <a:lumMod val="50000"/>
            </a:schemeClr>
          </a:solidFill>
          <a:ln>
            <a:solidFill>
              <a:schemeClr val="bg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68574" tIns="34288" rIns="68574" bIns="34288" rtlCol="0" anchor="ctr">
            <a:normAutofit/>
          </a:bodyPr>
          <a:lstStyle>
            <a:lvl1pPr marL="0" indent="0" algn="ctr" defTabSz="685748" rtl="0" eaLnBrk="1" latinLnBrk="0" hangingPunct="1">
              <a:lnSpc>
                <a:spcPct val="95000"/>
              </a:lnSpc>
              <a:spcBef>
                <a:spcPts val="108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1400" kern="1200">
                <a:solidFill>
                  <a:schemeClr val="lt1"/>
                </a:solidFill>
                <a:latin typeface="+mn-lt"/>
                <a:ea typeface="+mn-ea"/>
                <a:cs typeface="CiscoSans"/>
              </a:defRPr>
            </a:lvl1pPr>
          </a:lstStyle>
          <a:p>
            <a:pPr lvl="0"/>
            <a:r>
              <a:rPr lang="en-US" noProof="0" dirty="0"/>
              <a:t>Click icon to add media</a:t>
            </a:r>
          </a:p>
        </p:txBody>
      </p:sp>
    </p:spTree>
    <p:extLst>
      <p:ext uri="{BB962C8B-B14F-4D97-AF65-F5344CB8AC3E}">
        <p14:creationId xmlns:p14="http://schemas.microsoft.com/office/powerpoint/2010/main" val="21937111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fade/>
  </p:transition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Slide">
    <p:bg>
      <p:bgPr>
        <a:gradFill rotWithShape="1">
          <a:gsLst>
            <a:gs pos="0">
              <a:srgbClr val="35A2D6"/>
            </a:gs>
            <a:gs pos="999">
              <a:srgbClr val="35A2D6"/>
            </a:gs>
            <a:gs pos="100000">
              <a:srgbClr val="2968A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6" descr="pref_1-line_logo+tagline-rt-white-CMYK.ai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2088" y="1643063"/>
            <a:ext cx="8759825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6040108"/>
      </p:ext>
    </p:extLst>
  </p:cSld>
  <p:clrMapOvr>
    <a:masterClrMapping/>
  </p:clrMapOvr>
  <p:transition spd="slow">
    <p:wipe/>
  </p:transition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Closing_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Placeholder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216" y="-2571"/>
            <a:ext cx="9150431" cy="5148643"/>
          </a:xfrm>
          <a:prstGeom prst="rect">
            <a:avLst/>
          </a:prstGeom>
        </p:spPr>
      </p:pic>
      <p:pic>
        <p:nvPicPr>
          <p:cNvPr id="17" name="Picture 16" descr="pref_1-line_logo+tagline-rt-white-CMYK.ai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  <a:lum bright="-100000" contrast="-100000"/>
            <a:alphaModFix amt="6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1745" y="1643634"/>
            <a:ext cx="8760510" cy="1856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094078"/>
      </p:ext>
    </p:extLst>
  </p:cSld>
  <p:clrMapOvr>
    <a:masterClrMapping/>
  </p:clrMapOvr>
  <p:transition spd="slow">
    <p:wipe/>
  </p:transition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_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duck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4763" y="-6350"/>
            <a:ext cx="9153526" cy="515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3" cstate="screen">
            <a:alphaModFix amt="8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5450" y="320675"/>
            <a:ext cx="949325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>
                    <a:alpha val="8196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469496" y="3793198"/>
            <a:ext cx="8296421" cy="288131"/>
          </a:xfrm>
          <a:prstGeom prst="rect">
            <a:avLst/>
          </a:prstGeom>
        </p:spPr>
        <p:txBody>
          <a:bodyPr lIns="91420" tIns="45710" rIns="91420" bIns="45710" anchor="b" anchorCtr="0">
            <a:noAutofit/>
          </a:bodyPr>
          <a:lstStyle>
            <a:lvl1pPr marL="0" indent="0" algn="l">
              <a:buNone/>
              <a:defRPr sz="1400" b="0" i="0">
                <a:solidFill>
                  <a:srgbClr val="4D4D4D"/>
                </a:solidFill>
                <a:latin typeface="+mn-lt"/>
                <a:cs typeface="CiscoSans"/>
              </a:defRPr>
            </a:lvl1pPr>
            <a:lvl2pPr marL="3428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5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2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1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0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2" name="Text Placeholder 38"/>
          <p:cNvSpPr>
            <a:spLocks noGrp="1"/>
          </p:cNvSpPr>
          <p:nvPr>
            <p:ph type="body" sz="quarter" idx="11"/>
          </p:nvPr>
        </p:nvSpPr>
        <p:spPr>
          <a:xfrm>
            <a:off x="469496" y="4078551"/>
            <a:ext cx="8296421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400" b="0" i="0" kern="1200" dirty="0" smtClean="0">
                <a:solidFill>
                  <a:srgbClr val="4D4D4D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40"/>
          <p:cNvSpPr>
            <a:spLocks noGrp="1"/>
          </p:cNvSpPr>
          <p:nvPr>
            <p:ph type="body" sz="quarter" idx="12"/>
          </p:nvPr>
        </p:nvSpPr>
        <p:spPr>
          <a:xfrm>
            <a:off x="469496" y="4363904"/>
            <a:ext cx="8296421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400" b="0" i="0" kern="1200" dirty="0" smtClean="0">
                <a:solidFill>
                  <a:srgbClr val="4D4D4D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63292" y="3211463"/>
            <a:ext cx="8302625" cy="29900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>
              <a:buFont typeface="Arial" panose="020B0604020202020204" pitchFamily="34" charset="0"/>
              <a:buNone/>
              <a:defRPr sz="2200" baseline="0">
                <a:solidFill>
                  <a:srgbClr val="4D4D4D"/>
                </a:solidFill>
                <a:latin typeface="+mj-lt"/>
              </a:defRPr>
            </a:lvl1pPr>
            <a:lvl2pPr marL="304781" indent="0">
              <a:buNone/>
              <a:defRPr/>
            </a:lvl2pPr>
            <a:lvl3pPr marL="427401" indent="0">
              <a:buNone/>
              <a:defRPr/>
            </a:lvl3pPr>
            <a:lvl4pPr marL="516694" indent="0">
              <a:buNone/>
              <a:defRPr/>
            </a:lvl4pPr>
            <a:lvl5pPr marL="601221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425765" y="2639977"/>
            <a:ext cx="8340152" cy="644730"/>
          </a:xfrm>
          <a:prstGeom prst="rect">
            <a:avLst/>
          </a:prstGeom>
        </p:spPr>
        <p:txBody>
          <a:bodyPr anchor="b"/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5200" b="0" i="0" spc="0" baseline="0">
                <a:solidFill>
                  <a:srgbClr val="4D4D4D"/>
                </a:solidFill>
                <a:latin typeface="+mj-lt"/>
                <a:cs typeface="CiscoSans Thin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8328591"/>
      </p:ext>
    </p:extLst>
  </p:cSld>
  <p:clrMapOvr>
    <a:masterClrMapping/>
  </p:clrMapOvr>
  <p:transition spd="slow">
    <p:wipe/>
  </p:transition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eme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42" t="14280" r="44733" b="3050"/>
          <a:stretch/>
        </p:blipFill>
        <p:spPr>
          <a:xfrm rot="5400000">
            <a:off x="1998980" y="-2000251"/>
            <a:ext cx="5146037" cy="9144001"/>
          </a:xfrm>
          <a:prstGeom prst="rect">
            <a:avLst/>
          </a:prstGeom>
        </p:spPr>
      </p:pic>
      <p:grpSp>
        <p:nvGrpSpPr>
          <p:cNvPr id="8" name="Group 7"/>
          <p:cNvGrpSpPr/>
          <p:nvPr userDrawn="1"/>
        </p:nvGrpSpPr>
        <p:grpSpPr>
          <a:xfrm>
            <a:off x="5125591" y="2591307"/>
            <a:ext cx="3350898" cy="1413872"/>
            <a:chOff x="3134879" y="2799720"/>
            <a:chExt cx="1946161" cy="821160"/>
          </a:xfrm>
          <a:solidFill>
            <a:schemeClr val="bg1"/>
          </a:solidFill>
        </p:grpSpPr>
        <p:sp>
          <p:nvSpPr>
            <p:cNvPr id="11" name="Freeform: Shape 1"/>
            <p:cNvSpPr/>
            <p:nvPr/>
          </p:nvSpPr>
          <p:spPr>
            <a:xfrm>
              <a:off x="4808520" y="2799720"/>
              <a:ext cx="272520" cy="64980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758" h="1806">
                  <a:moveTo>
                    <a:pt x="242" y="829"/>
                  </a:moveTo>
                  <a:cubicBezTo>
                    <a:pt x="215" y="896"/>
                    <a:pt x="204" y="941"/>
                    <a:pt x="204" y="964"/>
                  </a:cubicBezTo>
                  <a:cubicBezTo>
                    <a:pt x="183" y="999"/>
                    <a:pt x="175" y="1070"/>
                    <a:pt x="175" y="1097"/>
                  </a:cubicBezTo>
                  <a:lnTo>
                    <a:pt x="175" y="1129"/>
                  </a:lnTo>
                  <a:lnTo>
                    <a:pt x="223" y="1208"/>
                  </a:lnTo>
                  <a:cubicBezTo>
                    <a:pt x="250" y="1245"/>
                    <a:pt x="218" y="1258"/>
                    <a:pt x="292" y="1282"/>
                  </a:cubicBezTo>
                  <a:cubicBezTo>
                    <a:pt x="318" y="1282"/>
                    <a:pt x="340" y="1261"/>
                    <a:pt x="353" y="1221"/>
                  </a:cubicBezTo>
                  <a:lnTo>
                    <a:pt x="353" y="1208"/>
                  </a:lnTo>
                  <a:cubicBezTo>
                    <a:pt x="353" y="1113"/>
                    <a:pt x="387" y="978"/>
                    <a:pt x="419" y="888"/>
                  </a:cubicBezTo>
                  <a:cubicBezTo>
                    <a:pt x="419" y="845"/>
                    <a:pt x="456" y="718"/>
                    <a:pt x="588" y="406"/>
                  </a:cubicBezTo>
                  <a:cubicBezTo>
                    <a:pt x="588" y="371"/>
                    <a:pt x="618" y="308"/>
                    <a:pt x="678" y="210"/>
                  </a:cubicBezTo>
                  <a:cubicBezTo>
                    <a:pt x="729" y="125"/>
                    <a:pt x="742" y="138"/>
                    <a:pt x="758" y="128"/>
                  </a:cubicBezTo>
                  <a:lnTo>
                    <a:pt x="758" y="80"/>
                  </a:lnTo>
                  <a:lnTo>
                    <a:pt x="739" y="61"/>
                  </a:lnTo>
                  <a:cubicBezTo>
                    <a:pt x="739" y="61"/>
                    <a:pt x="721" y="43"/>
                    <a:pt x="671" y="22"/>
                  </a:cubicBezTo>
                  <a:cubicBezTo>
                    <a:pt x="671" y="22"/>
                    <a:pt x="620" y="0"/>
                    <a:pt x="604" y="0"/>
                  </a:cubicBezTo>
                  <a:cubicBezTo>
                    <a:pt x="588" y="0"/>
                    <a:pt x="557" y="32"/>
                    <a:pt x="530" y="93"/>
                  </a:cubicBezTo>
                  <a:close/>
                  <a:moveTo>
                    <a:pt x="14" y="1738"/>
                  </a:moveTo>
                  <a:cubicBezTo>
                    <a:pt x="14" y="1772"/>
                    <a:pt x="-18" y="1783"/>
                    <a:pt x="16" y="1806"/>
                  </a:cubicBezTo>
                  <a:lnTo>
                    <a:pt x="77" y="1806"/>
                  </a:lnTo>
                  <a:cubicBezTo>
                    <a:pt x="144" y="1775"/>
                    <a:pt x="167" y="1716"/>
                    <a:pt x="252" y="1528"/>
                  </a:cubicBezTo>
                  <a:lnTo>
                    <a:pt x="252" y="1486"/>
                  </a:lnTo>
                  <a:cubicBezTo>
                    <a:pt x="252" y="1460"/>
                    <a:pt x="273" y="1446"/>
                    <a:pt x="218" y="1412"/>
                  </a:cubicBezTo>
                  <a:lnTo>
                    <a:pt x="202" y="1412"/>
                  </a:lnTo>
                  <a:cubicBezTo>
                    <a:pt x="93" y="1409"/>
                    <a:pt x="67" y="1465"/>
                    <a:pt x="14" y="168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dirty="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12" name="Freeform: Shape 2"/>
            <p:cNvSpPr/>
            <p:nvPr/>
          </p:nvSpPr>
          <p:spPr>
            <a:xfrm>
              <a:off x="4087080" y="2872440"/>
              <a:ext cx="154080" cy="57636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429" h="1602">
                  <a:moveTo>
                    <a:pt x="244" y="1533"/>
                  </a:moveTo>
                  <a:cubicBezTo>
                    <a:pt x="209" y="1533"/>
                    <a:pt x="199" y="1483"/>
                    <a:pt x="183" y="1329"/>
                  </a:cubicBezTo>
                  <a:cubicBezTo>
                    <a:pt x="201" y="1064"/>
                    <a:pt x="223" y="884"/>
                    <a:pt x="241" y="789"/>
                  </a:cubicBezTo>
                  <a:cubicBezTo>
                    <a:pt x="323" y="384"/>
                    <a:pt x="307" y="458"/>
                    <a:pt x="366" y="320"/>
                  </a:cubicBezTo>
                  <a:cubicBezTo>
                    <a:pt x="424" y="180"/>
                    <a:pt x="429" y="161"/>
                    <a:pt x="429" y="119"/>
                  </a:cubicBezTo>
                  <a:cubicBezTo>
                    <a:pt x="429" y="71"/>
                    <a:pt x="376" y="32"/>
                    <a:pt x="268" y="0"/>
                  </a:cubicBezTo>
                  <a:lnTo>
                    <a:pt x="260" y="0"/>
                  </a:lnTo>
                  <a:lnTo>
                    <a:pt x="257" y="2"/>
                  </a:lnTo>
                  <a:cubicBezTo>
                    <a:pt x="257" y="2"/>
                    <a:pt x="254" y="5"/>
                    <a:pt x="241" y="63"/>
                  </a:cubicBezTo>
                  <a:lnTo>
                    <a:pt x="209" y="201"/>
                  </a:lnTo>
                  <a:cubicBezTo>
                    <a:pt x="130" y="535"/>
                    <a:pt x="127" y="564"/>
                    <a:pt x="109" y="614"/>
                  </a:cubicBezTo>
                  <a:cubicBezTo>
                    <a:pt x="-8" y="1138"/>
                    <a:pt x="0" y="1213"/>
                    <a:pt x="0" y="1340"/>
                  </a:cubicBezTo>
                  <a:cubicBezTo>
                    <a:pt x="5" y="1385"/>
                    <a:pt x="27" y="1432"/>
                    <a:pt x="66" y="1483"/>
                  </a:cubicBezTo>
                  <a:cubicBezTo>
                    <a:pt x="146" y="1562"/>
                    <a:pt x="212" y="1602"/>
                    <a:pt x="257" y="160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dirty="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13" name="Freeform: Shape 3"/>
            <p:cNvSpPr/>
            <p:nvPr/>
          </p:nvSpPr>
          <p:spPr>
            <a:xfrm>
              <a:off x="4207680" y="2985839"/>
              <a:ext cx="156240" cy="46332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435" h="1288">
                  <a:moveTo>
                    <a:pt x="270" y="204"/>
                  </a:moveTo>
                  <a:lnTo>
                    <a:pt x="294" y="212"/>
                  </a:lnTo>
                  <a:cubicBezTo>
                    <a:pt x="331" y="206"/>
                    <a:pt x="379" y="164"/>
                    <a:pt x="435" y="82"/>
                  </a:cubicBezTo>
                  <a:lnTo>
                    <a:pt x="432" y="71"/>
                  </a:lnTo>
                  <a:cubicBezTo>
                    <a:pt x="429" y="45"/>
                    <a:pt x="395" y="21"/>
                    <a:pt x="329" y="0"/>
                  </a:cubicBezTo>
                  <a:lnTo>
                    <a:pt x="321" y="0"/>
                  </a:lnTo>
                  <a:cubicBezTo>
                    <a:pt x="302" y="3"/>
                    <a:pt x="284" y="69"/>
                    <a:pt x="270" y="204"/>
                  </a:cubicBezTo>
                  <a:close/>
                  <a:moveTo>
                    <a:pt x="210" y="1218"/>
                  </a:moveTo>
                  <a:lnTo>
                    <a:pt x="199" y="1189"/>
                  </a:lnTo>
                  <a:cubicBezTo>
                    <a:pt x="194" y="1048"/>
                    <a:pt x="194" y="956"/>
                    <a:pt x="204" y="913"/>
                  </a:cubicBezTo>
                  <a:lnTo>
                    <a:pt x="194" y="884"/>
                  </a:lnTo>
                  <a:cubicBezTo>
                    <a:pt x="191" y="829"/>
                    <a:pt x="196" y="800"/>
                    <a:pt x="207" y="800"/>
                  </a:cubicBezTo>
                  <a:cubicBezTo>
                    <a:pt x="220" y="712"/>
                    <a:pt x="236" y="662"/>
                    <a:pt x="249" y="651"/>
                  </a:cubicBezTo>
                  <a:cubicBezTo>
                    <a:pt x="255" y="590"/>
                    <a:pt x="286" y="511"/>
                    <a:pt x="347" y="413"/>
                  </a:cubicBezTo>
                  <a:cubicBezTo>
                    <a:pt x="345" y="381"/>
                    <a:pt x="281" y="341"/>
                    <a:pt x="165" y="291"/>
                  </a:cubicBezTo>
                  <a:cubicBezTo>
                    <a:pt x="133" y="294"/>
                    <a:pt x="106" y="360"/>
                    <a:pt x="82" y="484"/>
                  </a:cubicBezTo>
                  <a:cubicBezTo>
                    <a:pt x="16" y="768"/>
                    <a:pt x="-10" y="969"/>
                    <a:pt x="3" y="1086"/>
                  </a:cubicBezTo>
                  <a:cubicBezTo>
                    <a:pt x="14" y="1168"/>
                    <a:pt x="24" y="1207"/>
                    <a:pt x="40" y="1207"/>
                  </a:cubicBezTo>
                  <a:cubicBezTo>
                    <a:pt x="96" y="1268"/>
                    <a:pt x="157" y="1295"/>
                    <a:pt x="225" y="1287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dirty="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14" name="Freeform: Shape 4"/>
            <p:cNvSpPr/>
            <p:nvPr/>
          </p:nvSpPr>
          <p:spPr>
            <a:xfrm>
              <a:off x="4357800" y="3039120"/>
              <a:ext cx="329400" cy="40968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916" h="1139">
                  <a:moveTo>
                    <a:pt x="871" y="172"/>
                  </a:moveTo>
                  <a:cubicBezTo>
                    <a:pt x="900" y="141"/>
                    <a:pt x="916" y="114"/>
                    <a:pt x="916" y="95"/>
                  </a:cubicBezTo>
                  <a:cubicBezTo>
                    <a:pt x="916" y="37"/>
                    <a:pt x="892" y="5"/>
                    <a:pt x="795" y="0"/>
                  </a:cubicBezTo>
                  <a:cubicBezTo>
                    <a:pt x="773" y="0"/>
                    <a:pt x="736" y="35"/>
                    <a:pt x="683" y="106"/>
                  </a:cubicBezTo>
                  <a:cubicBezTo>
                    <a:pt x="644" y="252"/>
                    <a:pt x="599" y="350"/>
                    <a:pt x="543" y="403"/>
                  </a:cubicBezTo>
                  <a:cubicBezTo>
                    <a:pt x="456" y="596"/>
                    <a:pt x="389" y="723"/>
                    <a:pt x="344" y="781"/>
                  </a:cubicBezTo>
                  <a:cubicBezTo>
                    <a:pt x="331" y="832"/>
                    <a:pt x="318" y="858"/>
                    <a:pt x="307" y="858"/>
                  </a:cubicBezTo>
                  <a:lnTo>
                    <a:pt x="305" y="858"/>
                  </a:lnTo>
                  <a:cubicBezTo>
                    <a:pt x="305" y="858"/>
                    <a:pt x="302" y="858"/>
                    <a:pt x="299" y="773"/>
                  </a:cubicBezTo>
                  <a:lnTo>
                    <a:pt x="294" y="569"/>
                  </a:lnTo>
                  <a:lnTo>
                    <a:pt x="302" y="498"/>
                  </a:lnTo>
                  <a:lnTo>
                    <a:pt x="286" y="416"/>
                  </a:lnTo>
                  <a:lnTo>
                    <a:pt x="294" y="397"/>
                  </a:lnTo>
                  <a:lnTo>
                    <a:pt x="278" y="363"/>
                  </a:lnTo>
                  <a:lnTo>
                    <a:pt x="286" y="339"/>
                  </a:lnTo>
                  <a:lnTo>
                    <a:pt x="286" y="334"/>
                  </a:lnTo>
                  <a:cubicBezTo>
                    <a:pt x="286" y="286"/>
                    <a:pt x="207" y="249"/>
                    <a:pt x="45" y="220"/>
                  </a:cubicBezTo>
                  <a:cubicBezTo>
                    <a:pt x="24" y="225"/>
                    <a:pt x="11" y="236"/>
                    <a:pt x="0" y="249"/>
                  </a:cubicBezTo>
                  <a:lnTo>
                    <a:pt x="0" y="260"/>
                  </a:lnTo>
                  <a:cubicBezTo>
                    <a:pt x="29" y="260"/>
                    <a:pt x="53" y="474"/>
                    <a:pt x="74" y="906"/>
                  </a:cubicBezTo>
                  <a:cubicBezTo>
                    <a:pt x="74" y="993"/>
                    <a:pt x="93" y="1049"/>
                    <a:pt x="133" y="1073"/>
                  </a:cubicBezTo>
                  <a:cubicBezTo>
                    <a:pt x="170" y="1115"/>
                    <a:pt x="215" y="1139"/>
                    <a:pt x="273" y="1139"/>
                  </a:cubicBezTo>
                  <a:lnTo>
                    <a:pt x="302" y="1139"/>
                  </a:lnTo>
                  <a:lnTo>
                    <a:pt x="305" y="1136"/>
                  </a:lnTo>
                  <a:cubicBezTo>
                    <a:pt x="305" y="1136"/>
                    <a:pt x="307" y="1134"/>
                    <a:pt x="342" y="1054"/>
                  </a:cubicBezTo>
                  <a:lnTo>
                    <a:pt x="432" y="848"/>
                  </a:lnTo>
                  <a:cubicBezTo>
                    <a:pt x="516" y="667"/>
                    <a:pt x="569" y="564"/>
                    <a:pt x="593" y="540"/>
                  </a:cubicBezTo>
                  <a:cubicBezTo>
                    <a:pt x="620" y="474"/>
                    <a:pt x="641" y="440"/>
                    <a:pt x="652" y="434"/>
                  </a:cubicBezTo>
                  <a:lnTo>
                    <a:pt x="654" y="434"/>
                  </a:lnTo>
                  <a:cubicBezTo>
                    <a:pt x="654" y="434"/>
                    <a:pt x="657" y="434"/>
                    <a:pt x="712" y="368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dirty="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15" name="Freeform: Shape 5"/>
            <p:cNvSpPr/>
            <p:nvPr/>
          </p:nvSpPr>
          <p:spPr>
            <a:xfrm>
              <a:off x="4606560" y="3069719"/>
              <a:ext cx="235080" cy="38088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654" h="1059">
                  <a:moveTo>
                    <a:pt x="337" y="53"/>
                  </a:moveTo>
                  <a:cubicBezTo>
                    <a:pt x="276" y="108"/>
                    <a:pt x="233" y="167"/>
                    <a:pt x="204" y="230"/>
                  </a:cubicBezTo>
                  <a:lnTo>
                    <a:pt x="201" y="233"/>
                  </a:lnTo>
                  <a:cubicBezTo>
                    <a:pt x="201" y="233"/>
                    <a:pt x="199" y="236"/>
                    <a:pt x="183" y="262"/>
                  </a:cubicBezTo>
                  <a:lnTo>
                    <a:pt x="125" y="368"/>
                  </a:lnTo>
                  <a:cubicBezTo>
                    <a:pt x="43" y="564"/>
                    <a:pt x="0" y="710"/>
                    <a:pt x="0" y="808"/>
                  </a:cubicBezTo>
                  <a:lnTo>
                    <a:pt x="0" y="826"/>
                  </a:lnTo>
                  <a:cubicBezTo>
                    <a:pt x="0" y="861"/>
                    <a:pt x="21" y="900"/>
                    <a:pt x="66" y="945"/>
                  </a:cubicBezTo>
                  <a:cubicBezTo>
                    <a:pt x="109" y="1019"/>
                    <a:pt x="159" y="1059"/>
                    <a:pt x="220" y="1059"/>
                  </a:cubicBezTo>
                  <a:cubicBezTo>
                    <a:pt x="268" y="1049"/>
                    <a:pt x="294" y="1038"/>
                    <a:pt x="294" y="1030"/>
                  </a:cubicBezTo>
                  <a:cubicBezTo>
                    <a:pt x="339" y="998"/>
                    <a:pt x="360" y="977"/>
                    <a:pt x="360" y="964"/>
                  </a:cubicBezTo>
                  <a:cubicBezTo>
                    <a:pt x="432" y="874"/>
                    <a:pt x="477" y="800"/>
                    <a:pt x="501" y="739"/>
                  </a:cubicBezTo>
                  <a:lnTo>
                    <a:pt x="501" y="733"/>
                  </a:lnTo>
                  <a:lnTo>
                    <a:pt x="485" y="720"/>
                  </a:lnTo>
                  <a:lnTo>
                    <a:pt x="469" y="733"/>
                  </a:lnTo>
                  <a:cubicBezTo>
                    <a:pt x="392" y="845"/>
                    <a:pt x="310" y="924"/>
                    <a:pt x="220" y="972"/>
                  </a:cubicBezTo>
                  <a:cubicBezTo>
                    <a:pt x="204" y="972"/>
                    <a:pt x="191" y="961"/>
                    <a:pt x="183" y="943"/>
                  </a:cubicBezTo>
                  <a:cubicBezTo>
                    <a:pt x="183" y="813"/>
                    <a:pt x="233" y="641"/>
                    <a:pt x="331" y="421"/>
                  </a:cubicBezTo>
                  <a:lnTo>
                    <a:pt x="382" y="424"/>
                  </a:lnTo>
                  <a:cubicBezTo>
                    <a:pt x="382" y="424"/>
                    <a:pt x="411" y="426"/>
                    <a:pt x="440" y="416"/>
                  </a:cubicBezTo>
                  <a:lnTo>
                    <a:pt x="530" y="379"/>
                  </a:lnTo>
                  <a:cubicBezTo>
                    <a:pt x="588" y="349"/>
                    <a:pt x="628" y="299"/>
                    <a:pt x="654" y="230"/>
                  </a:cubicBezTo>
                  <a:lnTo>
                    <a:pt x="654" y="159"/>
                  </a:lnTo>
                  <a:cubicBezTo>
                    <a:pt x="646" y="111"/>
                    <a:pt x="577" y="58"/>
                    <a:pt x="448" y="0"/>
                  </a:cubicBezTo>
                  <a:lnTo>
                    <a:pt x="411" y="0"/>
                  </a:lnTo>
                  <a:close/>
                  <a:moveTo>
                    <a:pt x="374" y="349"/>
                  </a:moveTo>
                  <a:cubicBezTo>
                    <a:pt x="453" y="244"/>
                    <a:pt x="506" y="191"/>
                    <a:pt x="535" y="191"/>
                  </a:cubicBezTo>
                  <a:lnTo>
                    <a:pt x="543" y="191"/>
                  </a:lnTo>
                  <a:lnTo>
                    <a:pt x="551" y="196"/>
                  </a:lnTo>
                  <a:cubicBezTo>
                    <a:pt x="498" y="310"/>
                    <a:pt x="448" y="368"/>
                    <a:pt x="405" y="368"/>
                  </a:cubicBezTo>
                  <a:lnTo>
                    <a:pt x="376" y="355"/>
                  </a:lnTo>
                  <a:lnTo>
                    <a:pt x="376" y="349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dirty="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16" name="Freeform: Shape 6"/>
            <p:cNvSpPr/>
            <p:nvPr/>
          </p:nvSpPr>
          <p:spPr>
            <a:xfrm>
              <a:off x="3134879" y="3188520"/>
              <a:ext cx="231120" cy="25992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643" h="723">
                  <a:moveTo>
                    <a:pt x="495" y="442"/>
                  </a:moveTo>
                  <a:cubicBezTo>
                    <a:pt x="490" y="495"/>
                    <a:pt x="455" y="598"/>
                    <a:pt x="339" y="598"/>
                  </a:cubicBezTo>
                  <a:cubicBezTo>
                    <a:pt x="233" y="598"/>
                    <a:pt x="151" y="522"/>
                    <a:pt x="151" y="363"/>
                  </a:cubicBezTo>
                  <a:cubicBezTo>
                    <a:pt x="151" y="220"/>
                    <a:pt x="222" y="127"/>
                    <a:pt x="339" y="127"/>
                  </a:cubicBezTo>
                  <a:cubicBezTo>
                    <a:pt x="434" y="127"/>
                    <a:pt x="482" y="199"/>
                    <a:pt x="490" y="249"/>
                  </a:cubicBezTo>
                  <a:lnTo>
                    <a:pt x="635" y="249"/>
                  </a:lnTo>
                  <a:cubicBezTo>
                    <a:pt x="627" y="161"/>
                    <a:pt x="559" y="0"/>
                    <a:pt x="339" y="0"/>
                  </a:cubicBezTo>
                  <a:cubicBezTo>
                    <a:pt x="130" y="0"/>
                    <a:pt x="0" y="156"/>
                    <a:pt x="0" y="360"/>
                  </a:cubicBezTo>
                  <a:cubicBezTo>
                    <a:pt x="0" y="577"/>
                    <a:pt x="140" y="723"/>
                    <a:pt x="339" y="723"/>
                  </a:cubicBezTo>
                  <a:cubicBezTo>
                    <a:pt x="566" y="723"/>
                    <a:pt x="638" y="537"/>
                    <a:pt x="643" y="439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dirty="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17" name="Freeform: Shape 7"/>
            <p:cNvSpPr/>
            <p:nvPr/>
          </p:nvSpPr>
          <p:spPr>
            <a:xfrm>
              <a:off x="3390120" y="3194280"/>
              <a:ext cx="52200" cy="4428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46" h="124">
                  <a:moveTo>
                    <a:pt x="73" y="124"/>
                  </a:moveTo>
                  <a:lnTo>
                    <a:pt x="0" y="124"/>
                  </a:lnTo>
                  <a:lnTo>
                    <a:pt x="0" y="0"/>
                  </a:lnTo>
                  <a:lnTo>
                    <a:pt x="146" y="0"/>
                  </a:lnTo>
                  <a:lnTo>
                    <a:pt x="146" y="124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dirty="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18" name="Freeform: Shape 8"/>
            <p:cNvSpPr/>
            <p:nvPr/>
          </p:nvSpPr>
          <p:spPr>
            <a:xfrm>
              <a:off x="3390120" y="3262680"/>
              <a:ext cx="52200" cy="18000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46" h="501">
                  <a:moveTo>
                    <a:pt x="73" y="501"/>
                  </a:moveTo>
                  <a:lnTo>
                    <a:pt x="0" y="501"/>
                  </a:lnTo>
                  <a:lnTo>
                    <a:pt x="0" y="0"/>
                  </a:lnTo>
                  <a:lnTo>
                    <a:pt x="146" y="0"/>
                  </a:lnTo>
                  <a:lnTo>
                    <a:pt x="146" y="501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dirty="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19" name="Freeform: Shape 9"/>
            <p:cNvSpPr/>
            <p:nvPr/>
          </p:nvSpPr>
          <p:spPr>
            <a:xfrm>
              <a:off x="3463559" y="3258000"/>
              <a:ext cx="171360" cy="19044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477" h="530">
                  <a:moveTo>
                    <a:pt x="16" y="146"/>
                  </a:moveTo>
                  <a:cubicBezTo>
                    <a:pt x="16" y="252"/>
                    <a:pt x="109" y="284"/>
                    <a:pt x="162" y="297"/>
                  </a:cubicBezTo>
                  <a:cubicBezTo>
                    <a:pt x="175" y="299"/>
                    <a:pt x="212" y="310"/>
                    <a:pt x="225" y="313"/>
                  </a:cubicBezTo>
                  <a:cubicBezTo>
                    <a:pt x="278" y="326"/>
                    <a:pt x="326" y="337"/>
                    <a:pt x="326" y="379"/>
                  </a:cubicBezTo>
                  <a:cubicBezTo>
                    <a:pt x="326" y="408"/>
                    <a:pt x="294" y="432"/>
                    <a:pt x="236" y="432"/>
                  </a:cubicBezTo>
                  <a:cubicBezTo>
                    <a:pt x="178" y="432"/>
                    <a:pt x="143" y="403"/>
                    <a:pt x="138" y="352"/>
                  </a:cubicBezTo>
                  <a:lnTo>
                    <a:pt x="0" y="352"/>
                  </a:lnTo>
                  <a:cubicBezTo>
                    <a:pt x="6" y="405"/>
                    <a:pt x="35" y="530"/>
                    <a:pt x="236" y="530"/>
                  </a:cubicBezTo>
                  <a:cubicBezTo>
                    <a:pt x="424" y="530"/>
                    <a:pt x="477" y="427"/>
                    <a:pt x="477" y="368"/>
                  </a:cubicBezTo>
                  <a:cubicBezTo>
                    <a:pt x="477" y="302"/>
                    <a:pt x="435" y="246"/>
                    <a:pt x="310" y="215"/>
                  </a:cubicBezTo>
                  <a:cubicBezTo>
                    <a:pt x="302" y="212"/>
                    <a:pt x="262" y="204"/>
                    <a:pt x="247" y="199"/>
                  </a:cubicBezTo>
                  <a:cubicBezTo>
                    <a:pt x="183" y="183"/>
                    <a:pt x="165" y="172"/>
                    <a:pt x="165" y="141"/>
                  </a:cubicBezTo>
                  <a:cubicBezTo>
                    <a:pt x="165" y="111"/>
                    <a:pt x="196" y="98"/>
                    <a:pt x="231" y="98"/>
                  </a:cubicBezTo>
                  <a:cubicBezTo>
                    <a:pt x="310" y="98"/>
                    <a:pt x="326" y="138"/>
                    <a:pt x="326" y="162"/>
                  </a:cubicBezTo>
                  <a:lnTo>
                    <a:pt x="464" y="162"/>
                  </a:lnTo>
                  <a:cubicBezTo>
                    <a:pt x="464" y="109"/>
                    <a:pt x="427" y="0"/>
                    <a:pt x="231" y="0"/>
                  </a:cubicBezTo>
                  <a:cubicBezTo>
                    <a:pt x="74" y="0"/>
                    <a:pt x="16" y="80"/>
                    <a:pt x="16" y="14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dirty="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20" name="Freeform: Shape 10"/>
            <p:cNvSpPr/>
            <p:nvPr/>
          </p:nvSpPr>
          <p:spPr>
            <a:xfrm>
              <a:off x="3647520" y="3258000"/>
              <a:ext cx="184680" cy="19044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514" h="530">
                  <a:moveTo>
                    <a:pt x="376" y="331"/>
                  </a:moveTo>
                  <a:cubicBezTo>
                    <a:pt x="366" y="379"/>
                    <a:pt x="334" y="424"/>
                    <a:pt x="270" y="424"/>
                  </a:cubicBezTo>
                  <a:cubicBezTo>
                    <a:pt x="191" y="424"/>
                    <a:pt x="151" y="355"/>
                    <a:pt x="151" y="265"/>
                  </a:cubicBezTo>
                  <a:cubicBezTo>
                    <a:pt x="151" y="196"/>
                    <a:pt x="178" y="103"/>
                    <a:pt x="270" y="103"/>
                  </a:cubicBezTo>
                  <a:cubicBezTo>
                    <a:pt x="329" y="103"/>
                    <a:pt x="363" y="143"/>
                    <a:pt x="371" y="188"/>
                  </a:cubicBezTo>
                  <a:lnTo>
                    <a:pt x="511" y="188"/>
                  </a:lnTo>
                  <a:cubicBezTo>
                    <a:pt x="503" y="109"/>
                    <a:pt x="445" y="0"/>
                    <a:pt x="268" y="0"/>
                  </a:cubicBezTo>
                  <a:cubicBezTo>
                    <a:pt x="112" y="0"/>
                    <a:pt x="0" y="103"/>
                    <a:pt x="0" y="265"/>
                  </a:cubicBezTo>
                  <a:cubicBezTo>
                    <a:pt x="0" y="427"/>
                    <a:pt x="109" y="530"/>
                    <a:pt x="268" y="530"/>
                  </a:cubicBezTo>
                  <a:cubicBezTo>
                    <a:pt x="453" y="530"/>
                    <a:pt x="506" y="413"/>
                    <a:pt x="514" y="334"/>
                  </a:cubicBezTo>
                  <a:lnTo>
                    <a:pt x="376" y="334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dirty="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21" name="Freeform: Shape 11"/>
            <p:cNvSpPr/>
            <p:nvPr/>
          </p:nvSpPr>
          <p:spPr>
            <a:xfrm>
              <a:off x="3847679" y="3258000"/>
              <a:ext cx="191520" cy="19044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533" h="530">
                  <a:moveTo>
                    <a:pt x="268" y="0"/>
                  </a:moveTo>
                  <a:cubicBezTo>
                    <a:pt x="109" y="0"/>
                    <a:pt x="0" y="103"/>
                    <a:pt x="0" y="265"/>
                  </a:cubicBezTo>
                  <a:cubicBezTo>
                    <a:pt x="0" y="427"/>
                    <a:pt x="109" y="530"/>
                    <a:pt x="268" y="530"/>
                  </a:cubicBezTo>
                  <a:cubicBezTo>
                    <a:pt x="424" y="530"/>
                    <a:pt x="533" y="429"/>
                    <a:pt x="533" y="265"/>
                  </a:cubicBezTo>
                  <a:cubicBezTo>
                    <a:pt x="533" y="98"/>
                    <a:pt x="419" y="0"/>
                    <a:pt x="268" y="0"/>
                  </a:cubicBezTo>
                  <a:close/>
                  <a:moveTo>
                    <a:pt x="265" y="424"/>
                  </a:moveTo>
                  <a:cubicBezTo>
                    <a:pt x="188" y="424"/>
                    <a:pt x="146" y="355"/>
                    <a:pt x="146" y="265"/>
                  </a:cubicBezTo>
                  <a:cubicBezTo>
                    <a:pt x="149" y="196"/>
                    <a:pt x="175" y="103"/>
                    <a:pt x="265" y="103"/>
                  </a:cubicBezTo>
                  <a:cubicBezTo>
                    <a:pt x="347" y="103"/>
                    <a:pt x="382" y="183"/>
                    <a:pt x="382" y="265"/>
                  </a:cubicBezTo>
                  <a:cubicBezTo>
                    <a:pt x="382" y="347"/>
                    <a:pt x="347" y="424"/>
                    <a:pt x="265" y="424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dirty="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22" name="Freeform: Shape 12"/>
            <p:cNvSpPr/>
            <p:nvPr/>
          </p:nvSpPr>
          <p:spPr>
            <a:xfrm>
              <a:off x="3137759" y="3514680"/>
              <a:ext cx="51840" cy="8640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45" h="241">
                  <a:moveTo>
                    <a:pt x="32" y="169"/>
                  </a:moveTo>
                  <a:cubicBezTo>
                    <a:pt x="32" y="198"/>
                    <a:pt x="47" y="211"/>
                    <a:pt x="71" y="211"/>
                  </a:cubicBezTo>
                  <a:cubicBezTo>
                    <a:pt x="95" y="211"/>
                    <a:pt x="111" y="195"/>
                    <a:pt x="111" y="166"/>
                  </a:cubicBezTo>
                  <a:lnTo>
                    <a:pt x="111" y="0"/>
                  </a:lnTo>
                  <a:lnTo>
                    <a:pt x="145" y="0"/>
                  </a:lnTo>
                  <a:lnTo>
                    <a:pt x="145" y="166"/>
                  </a:lnTo>
                  <a:cubicBezTo>
                    <a:pt x="145" y="214"/>
                    <a:pt x="119" y="241"/>
                    <a:pt x="71" y="241"/>
                  </a:cubicBezTo>
                  <a:cubicBezTo>
                    <a:pt x="29" y="241"/>
                    <a:pt x="0" y="211"/>
                    <a:pt x="0" y="169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dirty="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23" name="Freeform: Shape 13"/>
            <p:cNvSpPr/>
            <p:nvPr/>
          </p:nvSpPr>
          <p:spPr>
            <a:xfrm>
              <a:off x="3202560" y="3538440"/>
              <a:ext cx="50040" cy="6264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40" h="175">
                  <a:moveTo>
                    <a:pt x="32" y="0"/>
                  </a:moveTo>
                  <a:lnTo>
                    <a:pt x="32" y="111"/>
                  </a:lnTo>
                  <a:cubicBezTo>
                    <a:pt x="32" y="137"/>
                    <a:pt x="45" y="148"/>
                    <a:pt x="66" y="148"/>
                  </a:cubicBezTo>
                  <a:cubicBezTo>
                    <a:pt x="95" y="148"/>
                    <a:pt x="108" y="127"/>
                    <a:pt x="108" y="103"/>
                  </a:cubicBezTo>
                  <a:lnTo>
                    <a:pt x="108" y="0"/>
                  </a:lnTo>
                  <a:lnTo>
                    <a:pt x="140" y="0"/>
                  </a:lnTo>
                  <a:lnTo>
                    <a:pt x="140" y="169"/>
                  </a:lnTo>
                  <a:lnTo>
                    <a:pt x="114" y="169"/>
                  </a:lnTo>
                  <a:lnTo>
                    <a:pt x="111" y="151"/>
                  </a:lnTo>
                  <a:cubicBezTo>
                    <a:pt x="98" y="167"/>
                    <a:pt x="79" y="175"/>
                    <a:pt x="61" y="175"/>
                  </a:cubicBezTo>
                  <a:cubicBezTo>
                    <a:pt x="26" y="175"/>
                    <a:pt x="0" y="153"/>
                    <a:pt x="0" y="111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dirty="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24" name="Freeform: Shape 14"/>
            <p:cNvSpPr/>
            <p:nvPr/>
          </p:nvSpPr>
          <p:spPr>
            <a:xfrm>
              <a:off x="3267360" y="3536280"/>
              <a:ext cx="51120" cy="6264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43" h="175">
                  <a:moveTo>
                    <a:pt x="0" y="6"/>
                  </a:moveTo>
                  <a:lnTo>
                    <a:pt x="26" y="6"/>
                  </a:lnTo>
                  <a:lnTo>
                    <a:pt x="29" y="27"/>
                  </a:lnTo>
                  <a:cubicBezTo>
                    <a:pt x="42" y="8"/>
                    <a:pt x="61" y="0"/>
                    <a:pt x="82" y="0"/>
                  </a:cubicBezTo>
                  <a:cubicBezTo>
                    <a:pt x="119" y="0"/>
                    <a:pt x="143" y="24"/>
                    <a:pt x="143" y="64"/>
                  </a:cubicBezTo>
                  <a:lnTo>
                    <a:pt x="143" y="175"/>
                  </a:lnTo>
                  <a:lnTo>
                    <a:pt x="111" y="175"/>
                  </a:lnTo>
                  <a:lnTo>
                    <a:pt x="111" y="64"/>
                  </a:lnTo>
                  <a:cubicBezTo>
                    <a:pt x="111" y="38"/>
                    <a:pt x="98" y="27"/>
                    <a:pt x="74" y="27"/>
                  </a:cubicBezTo>
                  <a:cubicBezTo>
                    <a:pt x="50" y="27"/>
                    <a:pt x="32" y="43"/>
                    <a:pt x="32" y="69"/>
                  </a:cubicBezTo>
                  <a:lnTo>
                    <a:pt x="32" y="175"/>
                  </a:lnTo>
                  <a:lnTo>
                    <a:pt x="0" y="17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dirty="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25" name="Freeform: Shape 15"/>
            <p:cNvSpPr/>
            <p:nvPr/>
          </p:nvSpPr>
          <p:spPr>
            <a:xfrm>
              <a:off x="3327479" y="3536280"/>
              <a:ext cx="57600" cy="6480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61" h="181">
                  <a:moveTo>
                    <a:pt x="161" y="128"/>
                  </a:moveTo>
                  <a:cubicBezTo>
                    <a:pt x="153" y="159"/>
                    <a:pt x="127" y="181"/>
                    <a:pt x="84" y="181"/>
                  </a:cubicBezTo>
                  <a:cubicBezTo>
                    <a:pt x="37" y="181"/>
                    <a:pt x="0" y="151"/>
                    <a:pt x="0" y="90"/>
                  </a:cubicBezTo>
                  <a:cubicBezTo>
                    <a:pt x="0" y="32"/>
                    <a:pt x="34" y="0"/>
                    <a:pt x="82" y="0"/>
                  </a:cubicBezTo>
                  <a:cubicBezTo>
                    <a:pt x="129" y="0"/>
                    <a:pt x="161" y="30"/>
                    <a:pt x="161" y="98"/>
                  </a:cubicBezTo>
                  <a:lnTo>
                    <a:pt x="31" y="98"/>
                  </a:lnTo>
                  <a:cubicBezTo>
                    <a:pt x="34" y="138"/>
                    <a:pt x="55" y="154"/>
                    <a:pt x="84" y="154"/>
                  </a:cubicBezTo>
                  <a:cubicBezTo>
                    <a:pt x="106" y="154"/>
                    <a:pt x="121" y="143"/>
                    <a:pt x="127" y="128"/>
                  </a:cubicBezTo>
                  <a:close/>
                  <a:moveTo>
                    <a:pt x="37" y="72"/>
                  </a:moveTo>
                  <a:lnTo>
                    <a:pt x="132" y="72"/>
                  </a:lnTo>
                  <a:cubicBezTo>
                    <a:pt x="129" y="40"/>
                    <a:pt x="111" y="24"/>
                    <a:pt x="84" y="24"/>
                  </a:cubicBezTo>
                  <a:cubicBezTo>
                    <a:pt x="61" y="27"/>
                    <a:pt x="39" y="40"/>
                    <a:pt x="37" y="7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dirty="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26" name="Freeform: Shape 16"/>
            <p:cNvSpPr/>
            <p:nvPr/>
          </p:nvSpPr>
          <p:spPr>
            <a:xfrm>
              <a:off x="3429360" y="3514680"/>
              <a:ext cx="55080" cy="8424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54" h="235">
                  <a:moveTo>
                    <a:pt x="0" y="66"/>
                  </a:moveTo>
                  <a:cubicBezTo>
                    <a:pt x="0" y="65"/>
                    <a:pt x="0" y="64"/>
                    <a:pt x="0" y="63"/>
                  </a:cubicBezTo>
                  <a:close/>
                  <a:moveTo>
                    <a:pt x="79" y="0"/>
                  </a:moveTo>
                  <a:cubicBezTo>
                    <a:pt x="122" y="0"/>
                    <a:pt x="154" y="23"/>
                    <a:pt x="154" y="66"/>
                  </a:cubicBezTo>
                  <a:cubicBezTo>
                    <a:pt x="154" y="98"/>
                    <a:pt x="140" y="116"/>
                    <a:pt x="98" y="156"/>
                  </a:cubicBezTo>
                  <a:lnTo>
                    <a:pt x="45" y="206"/>
                  </a:lnTo>
                  <a:lnTo>
                    <a:pt x="151" y="206"/>
                  </a:lnTo>
                  <a:lnTo>
                    <a:pt x="151" y="235"/>
                  </a:lnTo>
                  <a:lnTo>
                    <a:pt x="3" y="235"/>
                  </a:lnTo>
                  <a:lnTo>
                    <a:pt x="3" y="206"/>
                  </a:lnTo>
                  <a:lnTo>
                    <a:pt x="77" y="135"/>
                  </a:lnTo>
                  <a:cubicBezTo>
                    <a:pt x="109" y="105"/>
                    <a:pt x="119" y="90"/>
                    <a:pt x="119" y="66"/>
                  </a:cubicBezTo>
                  <a:cubicBezTo>
                    <a:pt x="119" y="42"/>
                    <a:pt x="103" y="26"/>
                    <a:pt x="77" y="26"/>
                  </a:cubicBezTo>
                  <a:cubicBezTo>
                    <a:pt x="50" y="26"/>
                    <a:pt x="32" y="39"/>
                    <a:pt x="29" y="63"/>
                  </a:cubicBezTo>
                  <a:lnTo>
                    <a:pt x="0" y="63"/>
                  </a:lnTo>
                  <a:cubicBezTo>
                    <a:pt x="7" y="27"/>
                    <a:pt x="36" y="0"/>
                    <a:pt x="79" y="0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dirty="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27" name="Freeform: Shape 17"/>
            <p:cNvSpPr/>
            <p:nvPr/>
          </p:nvSpPr>
          <p:spPr>
            <a:xfrm>
              <a:off x="3497039" y="3517200"/>
              <a:ext cx="58680" cy="8388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64" h="234">
                  <a:moveTo>
                    <a:pt x="34" y="173"/>
                  </a:moveTo>
                  <a:cubicBezTo>
                    <a:pt x="40" y="191"/>
                    <a:pt x="56" y="207"/>
                    <a:pt x="82" y="207"/>
                  </a:cubicBezTo>
                  <a:cubicBezTo>
                    <a:pt x="111" y="207"/>
                    <a:pt x="132" y="188"/>
                    <a:pt x="132" y="154"/>
                  </a:cubicBezTo>
                  <a:cubicBezTo>
                    <a:pt x="132" y="120"/>
                    <a:pt x="114" y="101"/>
                    <a:pt x="82" y="101"/>
                  </a:cubicBezTo>
                  <a:cubicBezTo>
                    <a:pt x="66" y="101"/>
                    <a:pt x="48" y="106"/>
                    <a:pt x="37" y="122"/>
                  </a:cubicBezTo>
                  <a:lnTo>
                    <a:pt x="8" y="122"/>
                  </a:lnTo>
                  <a:lnTo>
                    <a:pt x="13" y="0"/>
                  </a:lnTo>
                  <a:lnTo>
                    <a:pt x="154" y="0"/>
                  </a:lnTo>
                  <a:lnTo>
                    <a:pt x="154" y="27"/>
                  </a:lnTo>
                  <a:lnTo>
                    <a:pt x="42" y="27"/>
                  </a:lnTo>
                  <a:lnTo>
                    <a:pt x="40" y="93"/>
                  </a:lnTo>
                  <a:cubicBezTo>
                    <a:pt x="53" y="83"/>
                    <a:pt x="69" y="77"/>
                    <a:pt x="90" y="77"/>
                  </a:cubicBezTo>
                  <a:cubicBezTo>
                    <a:pt x="130" y="77"/>
                    <a:pt x="164" y="104"/>
                    <a:pt x="164" y="154"/>
                  </a:cubicBezTo>
                  <a:cubicBezTo>
                    <a:pt x="164" y="196"/>
                    <a:pt x="135" y="234"/>
                    <a:pt x="82" y="234"/>
                  </a:cubicBezTo>
                  <a:cubicBezTo>
                    <a:pt x="34" y="234"/>
                    <a:pt x="5" y="204"/>
                    <a:pt x="0" y="173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dirty="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28" name="Freeform: Shape 18"/>
            <p:cNvSpPr/>
            <p:nvPr/>
          </p:nvSpPr>
          <p:spPr>
            <a:xfrm>
              <a:off x="3570479" y="3556440"/>
              <a:ext cx="42480" cy="1008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19" h="29">
                  <a:moveTo>
                    <a:pt x="0" y="29"/>
                  </a:moveTo>
                  <a:lnTo>
                    <a:pt x="0" y="0"/>
                  </a:lnTo>
                  <a:lnTo>
                    <a:pt x="119" y="0"/>
                  </a:lnTo>
                  <a:lnTo>
                    <a:pt x="119" y="29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dirty="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29" name="Freeform: Shape 19"/>
            <p:cNvSpPr/>
            <p:nvPr/>
          </p:nvSpPr>
          <p:spPr>
            <a:xfrm>
              <a:off x="3627720" y="3514680"/>
              <a:ext cx="54720" cy="8424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53" h="235">
                  <a:moveTo>
                    <a:pt x="0" y="63"/>
                  </a:moveTo>
                  <a:lnTo>
                    <a:pt x="0" y="66"/>
                  </a:lnTo>
                  <a:cubicBezTo>
                    <a:pt x="0" y="65"/>
                    <a:pt x="0" y="64"/>
                    <a:pt x="0" y="63"/>
                  </a:cubicBezTo>
                  <a:close/>
                  <a:moveTo>
                    <a:pt x="79" y="0"/>
                  </a:moveTo>
                  <a:cubicBezTo>
                    <a:pt x="122" y="0"/>
                    <a:pt x="153" y="23"/>
                    <a:pt x="153" y="66"/>
                  </a:cubicBezTo>
                  <a:cubicBezTo>
                    <a:pt x="153" y="98"/>
                    <a:pt x="140" y="116"/>
                    <a:pt x="98" y="156"/>
                  </a:cubicBezTo>
                  <a:lnTo>
                    <a:pt x="45" y="206"/>
                  </a:lnTo>
                  <a:lnTo>
                    <a:pt x="151" y="206"/>
                  </a:lnTo>
                  <a:lnTo>
                    <a:pt x="151" y="235"/>
                  </a:lnTo>
                  <a:lnTo>
                    <a:pt x="2" y="235"/>
                  </a:lnTo>
                  <a:lnTo>
                    <a:pt x="2" y="206"/>
                  </a:lnTo>
                  <a:lnTo>
                    <a:pt x="77" y="135"/>
                  </a:lnTo>
                  <a:cubicBezTo>
                    <a:pt x="108" y="105"/>
                    <a:pt x="119" y="90"/>
                    <a:pt x="119" y="66"/>
                  </a:cubicBezTo>
                  <a:cubicBezTo>
                    <a:pt x="119" y="42"/>
                    <a:pt x="103" y="26"/>
                    <a:pt x="77" y="26"/>
                  </a:cubicBezTo>
                  <a:cubicBezTo>
                    <a:pt x="50" y="26"/>
                    <a:pt x="32" y="39"/>
                    <a:pt x="29" y="63"/>
                  </a:cubicBezTo>
                  <a:lnTo>
                    <a:pt x="0" y="63"/>
                  </a:lnTo>
                  <a:cubicBezTo>
                    <a:pt x="6" y="27"/>
                    <a:pt x="35" y="0"/>
                    <a:pt x="79" y="0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dirty="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30" name="Freeform: Shape 20"/>
            <p:cNvSpPr/>
            <p:nvPr/>
          </p:nvSpPr>
          <p:spPr>
            <a:xfrm>
              <a:off x="3697200" y="3515400"/>
              <a:ext cx="55800" cy="8640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56" h="241">
                  <a:moveTo>
                    <a:pt x="0" y="77"/>
                  </a:moveTo>
                  <a:cubicBezTo>
                    <a:pt x="0" y="29"/>
                    <a:pt x="35" y="0"/>
                    <a:pt x="77" y="0"/>
                  </a:cubicBezTo>
                  <a:cubicBezTo>
                    <a:pt x="130" y="0"/>
                    <a:pt x="156" y="37"/>
                    <a:pt x="156" y="111"/>
                  </a:cubicBezTo>
                  <a:cubicBezTo>
                    <a:pt x="156" y="212"/>
                    <a:pt x="117" y="241"/>
                    <a:pt x="72" y="241"/>
                  </a:cubicBezTo>
                  <a:cubicBezTo>
                    <a:pt x="37" y="241"/>
                    <a:pt x="11" y="223"/>
                    <a:pt x="3" y="191"/>
                  </a:cubicBezTo>
                  <a:lnTo>
                    <a:pt x="37" y="191"/>
                  </a:lnTo>
                  <a:cubicBezTo>
                    <a:pt x="42" y="207"/>
                    <a:pt x="53" y="215"/>
                    <a:pt x="74" y="215"/>
                  </a:cubicBezTo>
                  <a:cubicBezTo>
                    <a:pt x="103" y="215"/>
                    <a:pt x="122" y="193"/>
                    <a:pt x="127" y="127"/>
                  </a:cubicBezTo>
                  <a:cubicBezTo>
                    <a:pt x="114" y="148"/>
                    <a:pt x="90" y="156"/>
                    <a:pt x="72" y="156"/>
                  </a:cubicBezTo>
                  <a:cubicBezTo>
                    <a:pt x="29" y="154"/>
                    <a:pt x="0" y="125"/>
                    <a:pt x="0" y="77"/>
                  </a:cubicBezTo>
                  <a:close/>
                  <a:moveTo>
                    <a:pt x="77" y="27"/>
                  </a:moveTo>
                  <a:cubicBezTo>
                    <a:pt x="50" y="27"/>
                    <a:pt x="32" y="45"/>
                    <a:pt x="32" y="77"/>
                  </a:cubicBezTo>
                  <a:cubicBezTo>
                    <a:pt x="32" y="111"/>
                    <a:pt x="50" y="130"/>
                    <a:pt x="77" y="130"/>
                  </a:cubicBezTo>
                  <a:cubicBezTo>
                    <a:pt x="109" y="130"/>
                    <a:pt x="122" y="106"/>
                    <a:pt x="122" y="80"/>
                  </a:cubicBezTo>
                  <a:cubicBezTo>
                    <a:pt x="125" y="45"/>
                    <a:pt x="103" y="27"/>
                    <a:pt x="77" y="27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dirty="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31" name="Freeform: Shape 21"/>
            <p:cNvSpPr/>
            <p:nvPr/>
          </p:nvSpPr>
          <p:spPr>
            <a:xfrm>
              <a:off x="3766680" y="3585960"/>
              <a:ext cx="15120" cy="3024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43" h="85">
                  <a:moveTo>
                    <a:pt x="43" y="32"/>
                  </a:moveTo>
                  <a:cubicBezTo>
                    <a:pt x="43" y="69"/>
                    <a:pt x="22" y="82"/>
                    <a:pt x="0" y="85"/>
                  </a:cubicBezTo>
                  <a:lnTo>
                    <a:pt x="0" y="69"/>
                  </a:lnTo>
                  <a:cubicBezTo>
                    <a:pt x="14" y="66"/>
                    <a:pt x="22" y="58"/>
                    <a:pt x="22" y="37"/>
                  </a:cubicBezTo>
                  <a:lnTo>
                    <a:pt x="6" y="37"/>
                  </a:lnTo>
                  <a:lnTo>
                    <a:pt x="6" y="0"/>
                  </a:lnTo>
                  <a:lnTo>
                    <a:pt x="43" y="0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dirty="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32" name="Freeform: Shape 22"/>
            <p:cNvSpPr/>
            <p:nvPr/>
          </p:nvSpPr>
          <p:spPr>
            <a:xfrm>
              <a:off x="3830759" y="3514680"/>
              <a:ext cx="54720" cy="8424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53" h="235">
                  <a:moveTo>
                    <a:pt x="0" y="66"/>
                  </a:moveTo>
                  <a:cubicBezTo>
                    <a:pt x="0" y="65"/>
                    <a:pt x="0" y="64"/>
                    <a:pt x="0" y="63"/>
                  </a:cubicBezTo>
                  <a:close/>
                  <a:moveTo>
                    <a:pt x="79" y="0"/>
                  </a:moveTo>
                  <a:cubicBezTo>
                    <a:pt x="122" y="0"/>
                    <a:pt x="153" y="23"/>
                    <a:pt x="153" y="66"/>
                  </a:cubicBezTo>
                  <a:cubicBezTo>
                    <a:pt x="153" y="98"/>
                    <a:pt x="140" y="116"/>
                    <a:pt x="98" y="156"/>
                  </a:cubicBezTo>
                  <a:lnTo>
                    <a:pt x="45" y="206"/>
                  </a:lnTo>
                  <a:lnTo>
                    <a:pt x="151" y="206"/>
                  </a:lnTo>
                  <a:lnTo>
                    <a:pt x="151" y="235"/>
                  </a:lnTo>
                  <a:lnTo>
                    <a:pt x="2" y="235"/>
                  </a:lnTo>
                  <a:lnTo>
                    <a:pt x="2" y="206"/>
                  </a:lnTo>
                  <a:lnTo>
                    <a:pt x="77" y="135"/>
                  </a:lnTo>
                  <a:cubicBezTo>
                    <a:pt x="108" y="105"/>
                    <a:pt x="119" y="90"/>
                    <a:pt x="119" y="66"/>
                  </a:cubicBezTo>
                  <a:cubicBezTo>
                    <a:pt x="119" y="42"/>
                    <a:pt x="103" y="26"/>
                    <a:pt x="77" y="26"/>
                  </a:cubicBezTo>
                  <a:cubicBezTo>
                    <a:pt x="50" y="26"/>
                    <a:pt x="32" y="39"/>
                    <a:pt x="29" y="63"/>
                  </a:cubicBezTo>
                  <a:lnTo>
                    <a:pt x="0" y="63"/>
                  </a:lnTo>
                  <a:cubicBezTo>
                    <a:pt x="6" y="27"/>
                    <a:pt x="35" y="0"/>
                    <a:pt x="79" y="0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dirty="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33" name="Freeform: Shape 23"/>
            <p:cNvSpPr/>
            <p:nvPr/>
          </p:nvSpPr>
          <p:spPr>
            <a:xfrm>
              <a:off x="3898440" y="3515400"/>
              <a:ext cx="58680" cy="8568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64" h="239">
                  <a:moveTo>
                    <a:pt x="0" y="119"/>
                  </a:moveTo>
                  <a:cubicBezTo>
                    <a:pt x="0" y="35"/>
                    <a:pt x="37" y="0"/>
                    <a:pt x="82" y="0"/>
                  </a:cubicBezTo>
                  <a:cubicBezTo>
                    <a:pt x="127" y="0"/>
                    <a:pt x="164" y="35"/>
                    <a:pt x="164" y="119"/>
                  </a:cubicBezTo>
                  <a:cubicBezTo>
                    <a:pt x="164" y="201"/>
                    <a:pt x="130" y="239"/>
                    <a:pt x="82" y="239"/>
                  </a:cubicBezTo>
                  <a:cubicBezTo>
                    <a:pt x="34" y="239"/>
                    <a:pt x="0" y="201"/>
                    <a:pt x="0" y="119"/>
                  </a:cubicBezTo>
                  <a:close/>
                  <a:moveTo>
                    <a:pt x="130" y="119"/>
                  </a:moveTo>
                  <a:cubicBezTo>
                    <a:pt x="130" y="56"/>
                    <a:pt x="113" y="27"/>
                    <a:pt x="79" y="27"/>
                  </a:cubicBezTo>
                  <a:cubicBezTo>
                    <a:pt x="44" y="27"/>
                    <a:pt x="29" y="55"/>
                    <a:pt x="29" y="119"/>
                  </a:cubicBezTo>
                  <a:cubicBezTo>
                    <a:pt x="29" y="182"/>
                    <a:pt x="45" y="215"/>
                    <a:pt x="79" y="215"/>
                  </a:cubicBezTo>
                  <a:cubicBezTo>
                    <a:pt x="114" y="212"/>
                    <a:pt x="130" y="183"/>
                    <a:pt x="130" y="119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dirty="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34" name="Freeform: Shape 24"/>
            <p:cNvSpPr/>
            <p:nvPr/>
          </p:nvSpPr>
          <p:spPr>
            <a:xfrm>
              <a:off x="3976560" y="3517200"/>
              <a:ext cx="30240" cy="8280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85" h="231">
                  <a:moveTo>
                    <a:pt x="50" y="32"/>
                  </a:moveTo>
                  <a:lnTo>
                    <a:pt x="0" y="59"/>
                  </a:lnTo>
                  <a:lnTo>
                    <a:pt x="0" y="27"/>
                  </a:lnTo>
                  <a:lnTo>
                    <a:pt x="53" y="0"/>
                  </a:lnTo>
                  <a:lnTo>
                    <a:pt x="85" y="0"/>
                  </a:lnTo>
                  <a:lnTo>
                    <a:pt x="85" y="231"/>
                  </a:lnTo>
                  <a:lnTo>
                    <a:pt x="50" y="231"/>
                  </a:lnTo>
                  <a:lnTo>
                    <a:pt x="50" y="228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dirty="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35" name="Freeform: Shape 25"/>
            <p:cNvSpPr/>
            <p:nvPr/>
          </p:nvSpPr>
          <p:spPr>
            <a:xfrm>
              <a:off x="4037400" y="3516479"/>
              <a:ext cx="52200" cy="8244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46" h="230">
                  <a:moveTo>
                    <a:pt x="53" y="230"/>
                  </a:moveTo>
                  <a:lnTo>
                    <a:pt x="16" y="230"/>
                  </a:lnTo>
                  <a:lnTo>
                    <a:pt x="112" y="29"/>
                  </a:lnTo>
                  <a:lnTo>
                    <a:pt x="0" y="29"/>
                  </a:lnTo>
                  <a:lnTo>
                    <a:pt x="0" y="0"/>
                  </a:lnTo>
                  <a:lnTo>
                    <a:pt x="146" y="0"/>
                  </a:lnTo>
                  <a:lnTo>
                    <a:pt x="146" y="29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dirty="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36" name="Freeform: Shape 26"/>
            <p:cNvSpPr/>
            <p:nvPr/>
          </p:nvSpPr>
          <p:spPr>
            <a:xfrm>
              <a:off x="4137480" y="3552480"/>
              <a:ext cx="20880" cy="1872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59" h="53">
                  <a:moveTo>
                    <a:pt x="0" y="53"/>
                  </a:moveTo>
                  <a:lnTo>
                    <a:pt x="0" y="0"/>
                  </a:lnTo>
                  <a:lnTo>
                    <a:pt x="59" y="0"/>
                  </a:lnTo>
                  <a:lnTo>
                    <a:pt x="59" y="53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dirty="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37" name="Freeform: Shape 27"/>
            <p:cNvSpPr/>
            <p:nvPr/>
          </p:nvSpPr>
          <p:spPr>
            <a:xfrm>
              <a:off x="4205160" y="3514680"/>
              <a:ext cx="52200" cy="8424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46" h="235">
                  <a:moveTo>
                    <a:pt x="35" y="206"/>
                  </a:moveTo>
                  <a:lnTo>
                    <a:pt x="146" y="206"/>
                  </a:lnTo>
                  <a:lnTo>
                    <a:pt x="146" y="235"/>
                  </a:lnTo>
                  <a:lnTo>
                    <a:pt x="0" y="235"/>
                  </a:lnTo>
                  <a:lnTo>
                    <a:pt x="0" y="0"/>
                  </a:lnTo>
                  <a:lnTo>
                    <a:pt x="35" y="0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dirty="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38" name="Freeform: Shape 28"/>
            <p:cNvSpPr/>
            <p:nvPr/>
          </p:nvSpPr>
          <p:spPr>
            <a:xfrm>
              <a:off x="4264560" y="3536280"/>
              <a:ext cx="51840" cy="6480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45" h="181">
                  <a:moveTo>
                    <a:pt x="76" y="0"/>
                  </a:moveTo>
                  <a:cubicBezTo>
                    <a:pt x="121" y="0"/>
                    <a:pt x="145" y="24"/>
                    <a:pt x="145" y="59"/>
                  </a:cubicBezTo>
                  <a:lnTo>
                    <a:pt x="145" y="175"/>
                  </a:lnTo>
                  <a:lnTo>
                    <a:pt x="119" y="175"/>
                  </a:lnTo>
                  <a:lnTo>
                    <a:pt x="116" y="151"/>
                  </a:lnTo>
                  <a:cubicBezTo>
                    <a:pt x="106" y="167"/>
                    <a:pt x="87" y="181"/>
                    <a:pt x="58" y="181"/>
                  </a:cubicBezTo>
                  <a:cubicBezTo>
                    <a:pt x="21" y="181"/>
                    <a:pt x="0" y="159"/>
                    <a:pt x="0" y="133"/>
                  </a:cubicBezTo>
                  <a:cubicBezTo>
                    <a:pt x="0" y="101"/>
                    <a:pt x="18" y="85"/>
                    <a:pt x="63" y="77"/>
                  </a:cubicBezTo>
                  <a:lnTo>
                    <a:pt x="113" y="69"/>
                  </a:lnTo>
                  <a:lnTo>
                    <a:pt x="113" y="61"/>
                  </a:lnTo>
                  <a:cubicBezTo>
                    <a:pt x="113" y="40"/>
                    <a:pt x="100" y="30"/>
                    <a:pt x="74" y="30"/>
                  </a:cubicBezTo>
                  <a:cubicBezTo>
                    <a:pt x="50" y="30"/>
                    <a:pt x="37" y="40"/>
                    <a:pt x="37" y="56"/>
                  </a:cubicBezTo>
                  <a:lnTo>
                    <a:pt x="2" y="56"/>
                  </a:lnTo>
                  <a:lnTo>
                    <a:pt x="2" y="53"/>
                  </a:lnTo>
                  <a:cubicBezTo>
                    <a:pt x="5" y="22"/>
                    <a:pt x="34" y="0"/>
                    <a:pt x="76" y="0"/>
                  </a:cubicBezTo>
                  <a:close/>
                  <a:moveTo>
                    <a:pt x="113" y="114"/>
                  </a:moveTo>
                  <a:lnTo>
                    <a:pt x="113" y="93"/>
                  </a:lnTo>
                  <a:lnTo>
                    <a:pt x="71" y="101"/>
                  </a:lnTo>
                  <a:cubicBezTo>
                    <a:pt x="39" y="106"/>
                    <a:pt x="31" y="117"/>
                    <a:pt x="31" y="130"/>
                  </a:cubicBezTo>
                  <a:cubicBezTo>
                    <a:pt x="31" y="146"/>
                    <a:pt x="42" y="157"/>
                    <a:pt x="66" y="157"/>
                  </a:cubicBezTo>
                  <a:cubicBezTo>
                    <a:pt x="90" y="154"/>
                    <a:pt x="113" y="135"/>
                    <a:pt x="113" y="114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dirty="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39" name="Freeform: Shape 29"/>
            <p:cNvSpPr/>
            <p:nvPr/>
          </p:nvSpPr>
          <p:spPr>
            <a:xfrm>
              <a:off x="4325400" y="3536280"/>
              <a:ext cx="52200" cy="6552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46" h="183">
                  <a:moveTo>
                    <a:pt x="64" y="98"/>
                  </a:moveTo>
                  <a:cubicBezTo>
                    <a:pt x="24" y="90"/>
                    <a:pt x="8" y="75"/>
                    <a:pt x="8" y="48"/>
                  </a:cubicBezTo>
                  <a:cubicBezTo>
                    <a:pt x="8" y="19"/>
                    <a:pt x="32" y="0"/>
                    <a:pt x="74" y="0"/>
                  </a:cubicBezTo>
                  <a:cubicBezTo>
                    <a:pt x="111" y="0"/>
                    <a:pt x="138" y="19"/>
                    <a:pt x="143" y="51"/>
                  </a:cubicBezTo>
                  <a:lnTo>
                    <a:pt x="111" y="51"/>
                  </a:lnTo>
                  <a:cubicBezTo>
                    <a:pt x="109" y="35"/>
                    <a:pt x="95" y="27"/>
                    <a:pt x="74" y="27"/>
                  </a:cubicBezTo>
                  <a:cubicBezTo>
                    <a:pt x="50" y="27"/>
                    <a:pt x="40" y="35"/>
                    <a:pt x="40" y="48"/>
                  </a:cubicBezTo>
                  <a:cubicBezTo>
                    <a:pt x="40" y="61"/>
                    <a:pt x="48" y="67"/>
                    <a:pt x="80" y="75"/>
                  </a:cubicBezTo>
                  <a:cubicBezTo>
                    <a:pt x="119" y="83"/>
                    <a:pt x="146" y="96"/>
                    <a:pt x="146" y="130"/>
                  </a:cubicBezTo>
                  <a:cubicBezTo>
                    <a:pt x="146" y="162"/>
                    <a:pt x="119" y="183"/>
                    <a:pt x="74" y="183"/>
                  </a:cubicBezTo>
                  <a:cubicBezTo>
                    <a:pt x="32" y="183"/>
                    <a:pt x="3" y="162"/>
                    <a:pt x="0" y="130"/>
                  </a:cubicBezTo>
                  <a:lnTo>
                    <a:pt x="32" y="130"/>
                  </a:lnTo>
                  <a:cubicBezTo>
                    <a:pt x="35" y="151"/>
                    <a:pt x="50" y="159"/>
                    <a:pt x="74" y="159"/>
                  </a:cubicBezTo>
                  <a:cubicBezTo>
                    <a:pt x="101" y="159"/>
                    <a:pt x="114" y="149"/>
                    <a:pt x="114" y="133"/>
                  </a:cubicBezTo>
                  <a:cubicBezTo>
                    <a:pt x="114" y="109"/>
                    <a:pt x="93" y="104"/>
                    <a:pt x="64" y="98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dirty="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40" name="Freeform: Shape 30"/>
            <p:cNvSpPr/>
            <p:nvPr/>
          </p:nvSpPr>
          <p:spPr>
            <a:xfrm>
              <a:off x="4413240" y="3514680"/>
              <a:ext cx="75960" cy="8424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212" h="235">
                  <a:moveTo>
                    <a:pt x="212" y="0"/>
                  </a:moveTo>
                  <a:lnTo>
                    <a:pt x="127" y="235"/>
                  </a:lnTo>
                  <a:lnTo>
                    <a:pt x="84" y="235"/>
                  </a:lnTo>
                  <a:lnTo>
                    <a:pt x="0" y="0"/>
                  </a:lnTo>
                  <a:lnTo>
                    <a:pt x="34" y="0"/>
                  </a:lnTo>
                  <a:lnTo>
                    <a:pt x="106" y="203"/>
                  </a:lnTo>
                  <a:lnTo>
                    <a:pt x="177" y="0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dirty="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41" name="Freeform: Shape 31"/>
            <p:cNvSpPr/>
            <p:nvPr/>
          </p:nvSpPr>
          <p:spPr>
            <a:xfrm>
              <a:off x="4486680" y="3536280"/>
              <a:ext cx="57600" cy="6480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61" h="181">
                  <a:moveTo>
                    <a:pt x="161" y="128"/>
                  </a:moveTo>
                  <a:cubicBezTo>
                    <a:pt x="153" y="159"/>
                    <a:pt x="127" y="181"/>
                    <a:pt x="84" y="181"/>
                  </a:cubicBezTo>
                  <a:cubicBezTo>
                    <a:pt x="37" y="181"/>
                    <a:pt x="0" y="151"/>
                    <a:pt x="0" y="90"/>
                  </a:cubicBezTo>
                  <a:cubicBezTo>
                    <a:pt x="0" y="32"/>
                    <a:pt x="34" y="0"/>
                    <a:pt x="82" y="0"/>
                  </a:cubicBezTo>
                  <a:cubicBezTo>
                    <a:pt x="129" y="0"/>
                    <a:pt x="161" y="30"/>
                    <a:pt x="161" y="98"/>
                  </a:cubicBezTo>
                  <a:lnTo>
                    <a:pt x="31" y="98"/>
                  </a:lnTo>
                  <a:cubicBezTo>
                    <a:pt x="34" y="138"/>
                    <a:pt x="55" y="154"/>
                    <a:pt x="84" y="154"/>
                  </a:cubicBezTo>
                  <a:cubicBezTo>
                    <a:pt x="106" y="154"/>
                    <a:pt x="121" y="143"/>
                    <a:pt x="127" y="128"/>
                  </a:cubicBezTo>
                  <a:close/>
                  <a:moveTo>
                    <a:pt x="34" y="72"/>
                  </a:moveTo>
                  <a:lnTo>
                    <a:pt x="129" y="72"/>
                  </a:lnTo>
                  <a:cubicBezTo>
                    <a:pt x="127" y="40"/>
                    <a:pt x="108" y="24"/>
                    <a:pt x="82" y="24"/>
                  </a:cubicBezTo>
                  <a:cubicBezTo>
                    <a:pt x="58" y="27"/>
                    <a:pt x="39" y="40"/>
                    <a:pt x="34" y="7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dirty="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42" name="Freeform: Shape 32"/>
            <p:cNvSpPr/>
            <p:nvPr/>
          </p:nvSpPr>
          <p:spPr>
            <a:xfrm>
              <a:off x="4553279" y="3535560"/>
              <a:ext cx="58680" cy="8532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64" h="238">
                  <a:moveTo>
                    <a:pt x="82" y="217"/>
                  </a:moveTo>
                  <a:cubicBezTo>
                    <a:pt x="114" y="217"/>
                    <a:pt x="130" y="201"/>
                    <a:pt x="130" y="172"/>
                  </a:cubicBezTo>
                  <a:lnTo>
                    <a:pt x="130" y="151"/>
                  </a:lnTo>
                  <a:cubicBezTo>
                    <a:pt x="119" y="164"/>
                    <a:pt x="98" y="172"/>
                    <a:pt x="74" y="172"/>
                  </a:cubicBezTo>
                  <a:cubicBezTo>
                    <a:pt x="34" y="172"/>
                    <a:pt x="0" y="143"/>
                    <a:pt x="0" y="87"/>
                  </a:cubicBezTo>
                  <a:cubicBezTo>
                    <a:pt x="0" y="34"/>
                    <a:pt x="32" y="0"/>
                    <a:pt x="77" y="0"/>
                  </a:cubicBezTo>
                  <a:cubicBezTo>
                    <a:pt x="103" y="0"/>
                    <a:pt x="122" y="10"/>
                    <a:pt x="132" y="26"/>
                  </a:cubicBezTo>
                  <a:lnTo>
                    <a:pt x="138" y="2"/>
                  </a:lnTo>
                  <a:lnTo>
                    <a:pt x="164" y="2"/>
                  </a:lnTo>
                  <a:lnTo>
                    <a:pt x="164" y="169"/>
                  </a:lnTo>
                  <a:cubicBezTo>
                    <a:pt x="164" y="209"/>
                    <a:pt x="135" y="238"/>
                    <a:pt x="85" y="238"/>
                  </a:cubicBezTo>
                  <a:cubicBezTo>
                    <a:pt x="40" y="238"/>
                    <a:pt x="13" y="217"/>
                    <a:pt x="8" y="185"/>
                  </a:cubicBezTo>
                  <a:lnTo>
                    <a:pt x="40" y="185"/>
                  </a:lnTo>
                  <a:lnTo>
                    <a:pt x="40" y="190"/>
                  </a:lnTo>
                  <a:cubicBezTo>
                    <a:pt x="42" y="206"/>
                    <a:pt x="58" y="217"/>
                    <a:pt x="82" y="217"/>
                  </a:cubicBezTo>
                  <a:close/>
                  <a:moveTo>
                    <a:pt x="82" y="145"/>
                  </a:moveTo>
                  <a:cubicBezTo>
                    <a:pt x="114" y="145"/>
                    <a:pt x="132" y="124"/>
                    <a:pt x="132" y="90"/>
                  </a:cubicBezTo>
                  <a:cubicBezTo>
                    <a:pt x="132" y="50"/>
                    <a:pt x="111" y="29"/>
                    <a:pt x="82" y="29"/>
                  </a:cubicBezTo>
                  <a:cubicBezTo>
                    <a:pt x="53" y="29"/>
                    <a:pt x="32" y="47"/>
                    <a:pt x="32" y="90"/>
                  </a:cubicBezTo>
                  <a:cubicBezTo>
                    <a:pt x="32" y="124"/>
                    <a:pt x="53" y="145"/>
                    <a:pt x="82" y="14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dirty="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43" name="Freeform: Shape 33"/>
            <p:cNvSpPr/>
            <p:nvPr/>
          </p:nvSpPr>
          <p:spPr>
            <a:xfrm>
              <a:off x="4622760" y="3536280"/>
              <a:ext cx="52200" cy="6480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46" h="181">
                  <a:moveTo>
                    <a:pt x="77" y="0"/>
                  </a:moveTo>
                  <a:cubicBezTo>
                    <a:pt x="122" y="0"/>
                    <a:pt x="146" y="24"/>
                    <a:pt x="146" y="59"/>
                  </a:cubicBezTo>
                  <a:lnTo>
                    <a:pt x="146" y="175"/>
                  </a:lnTo>
                  <a:lnTo>
                    <a:pt x="119" y="175"/>
                  </a:lnTo>
                  <a:lnTo>
                    <a:pt x="117" y="151"/>
                  </a:lnTo>
                  <a:cubicBezTo>
                    <a:pt x="106" y="167"/>
                    <a:pt x="88" y="181"/>
                    <a:pt x="59" y="181"/>
                  </a:cubicBezTo>
                  <a:cubicBezTo>
                    <a:pt x="21" y="181"/>
                    <a:pt x="0" y="159"/>
                    <a:pt x="0" y="133"/>
                  </a:cubicBezTo>
                  <a:cubicBezTo>
                    <a:pt x="0" y="101"/>
                    <a:pt x="19" y="85"/>
                    <a:pt x="64" y="77"/>
                  </a:cubicBezTo>
                  <a:lnTo>
                    <a:pt x="114" y="69"/>
                  </a:lnTo>
                  <a:lnTo>
                    <a:pt x="114" y="61"/>
                  </a:lnTo>
                  <a:cubicBezTo>
                    <a:pt x="114" y="40"/>
                    <a:pt x="101" y="30"/>
                    <a:pt x="74" y="30"/>
                  </a:cubicBezTo>
                  <a:cubicBezTo>
                    <a:pt x="51" y="30"/>
                    <a:pt x="37" y="40"/>
                    <a:pt x="37" y="56"/>
                  </a:cubicBezTo>
                  <a:lnTo>
                    <a:pt x="3" y="56"/>
                  </a:lnTo>
                  <a:lnTo>
                    <a:pt x="3" y="53"/>
                  </a:lnTo>
                  <a:cubicBezTo>
                    <a:pt x="6" y="22"/>
                    <a:pt x="35" y="0"/>
                    <a:pt x="77" y="0"/>
                  </a:cubicBezTo>
                  <a:close/>
                  <a:moveTo>
                    <a:pt x="114" y="114"/>
                  </a:moveTo>
                  <a:lnTo>
                    <a:pt x="114" y="93"/>
                  </a:lnTo>
                  <a:lnTo>
                    <a:pt x="72" y="101"/>
                  </a:lnTo>
                  <a:cubicBezTo>
                    <a:pt x="40" y="106"/>
                    <a:pt x="32" y="117"/>
                    <a:pt x="32" y="130"/>
                  </a:cubicBezTo>
                  <a:cubicBezTo>
                    <a:pt x="32" y="146"/>
                    <a:pt x="43" y="157"/>
                    <a:pt x="66" y="157"/>
                  </a:cubicBezTo>
                  <a:cubicBezTo>
                    <a:pt x="90" y="154"/>
                    <a:pt x="114" y="135"/>
                    <a:pt x="114" y="114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dirty="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44" name="Freeform: Shape 34"/>
            <p:cNvSpPr/>
            <p:nvPr/>
          </p:nvSpPr>
          <p:spPr>
            <a:xfrm>
              <a:off x="4683960" y="3536280"/>
              <a:ext cx="51840" cy="6552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45" h="183">
                  <a:moveTo>
                    <a:pt x="63" y="98"/>
                  </a:moveTo>
                  <a:cubicBezTo>
                    <a:pt x="24" y="90"/>
                    <a:pt x="8" y="75"/>
                    <a:pt x="8" y="48"/>
                  </a:cubicBezTo>
                  <a:cubicBezTo>
                    <a:pt x="8" y="19"/>
                    <a:pt x="31" y="0"/>
                    <a:pt x="74" y="0"/>
                  </a:cubicBezTo>
                  <a:cubicBezTo>
                    <a:pt x="111" y="0"/>
                    <a:pt x="137" y="19"/>
                    <a:pt x="143" y="51"/>
                  </a:cubicBezTo>
                  <a:lnTo>
                    <a:pt x="111" y="51"/>
                  </a:lnTo>
                  <a:cubicBezTo>
                    <a:pt x="108" y="35"/>
                    <a:pt x="95" y="27"/>
                    <a:pt x="74" y="27"/>
                  </a:cubicBezTo>
                  <a:cubicBezTo>
                    <a:pt x="50" y="27"/>
                    <a:pt x="39" y="35"/>
                    <a:pt x="39" y="48"/>
                  </a:cubicBezTo>
                  <a:cubicBezTo>
                    <a:pt x="39" y="61"/>
                    <a:pt x="47" y="67"/>
                    <a:pt x="79" y="75"/>
                  </a:cubicBezTo>
                  <a:cubicBezTo>
                    <a:pt x="119" y="83"/>
                    <a:pt x="145" y="96"/>
                    <a:pt x="145" y="130"/>
                  </a:cubicBezTo>
                  <a:cubicBezTo>
                    <a:pt x="145" y="162"/>
                    <a:pt x="119" y="183"/>
                    <a:pt x="74" y="183"/>
                  </a:cubicBezTo>
                  <a:cubicBezTo>
                    <a:pt x="31" y="183"/>
                    <a:pt x="2" y="162"/>
                    <a:pt x="0" y="130"/>
                  </a:cubicBezTo>
                  <a:lnTo>
                    <a:pt x="31" y="130"/>
                  </a:lnTo>
                  <a:cubicBezTo>
                    <a:pt x="34" y="151"/>
                    <a:pt x="50" y="159"/>
                    <a:pt x="74" y="159"/>
                  </a:cubicBezTo>
                  <a:cubicBezTo>
                    <a:pt x="100" y="159"/>
                    <a:pt x="114" y="149"/>
                    <a:pt x="114" y="133"/>
                  </a:cubicBezTo>
                  <a:cubicBezTo>
                    <a:pt x="111" y="109"/>
                    <a:pt x="92" y="104"/>
                    <a:pt x="63" y="98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dirty="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45" name="Freeform: Shape 35"/>
            <p:cNvSpPr/>
            <p:nvPr/>
          </p:nvSpPr>
          <p:spPr>
            <a:xfrm>
              <a:off x="4745880" y="3585960"/>
              <a:ext cx="14760" cy="3024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42" h="85">
                  <a:moveTo>
                    <a:pt x="42" y="32"/>
                  </a:moveTo>
                  <a:cubicBezTo>
                    <a:pt x="42" y="69"/>
                    <a:pt x="21" y="82"/>
                    <a:pt x="0" y="85"/>
                  </a:cubicBezTo>
                  <a:lnTo>
                    <a:pt x="0" y="69"/>
                  </a:lnTo>
                  <a:cubicBezTo>
                    <a:pt x="13" y="66"/>
                    <a:pt x="21" y="58"/>
                    <a:pt x="21" y="37"/>
                  </a:cubicBezTo>
                  <a:lnTo>
                    <a:pt x="5" y="37"/>
                  </a:lnTo>
                  <a:lnTo>
                    <a:pt x="5" y="0"/>
                  </a:lnTo>
                  <a:lnTo>
                    <a:pt x="42" y="0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dirty="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46" name="Freeform: Shape 36"/>
            <p:cNvSpPr/>
            <p:nvPr/>
          </p:nvSpPr>
          <p:spPr>
            <a:xfrm>
              <a:off x="4811760" y="3514680"/>
              <a:ext cx="67320" cy="8424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88" h="235">
                  <a:moveTo>
                    <a:pt x="188" y="0"/>
                  </a:moveTo>
                  <a:lnTo>
                    <a:pt x="188" y="235"/>
                  </a:lnTo>
                  <a:lnTo>
                    <a:pt x="145" y="235"/>
                  </a:lnTo>
                  <a:lnTo>
                    <a:pt x="31" y="37"/>
                  </a:lnTo>
                  <a:lnTo>
                    <a:pt x="31" y="235"/>
                  </a:lnTo>
                  <a:lnTo>
                    <a:pt x="0" y="235"/>
                  </a:lnTo>
                  <a:lnTo>
                    <a:pt x="0" y="0"/>
                  </a:lnTo>
                  <a:lnTo>
                    <a:pt x="45" y="0"/>
                  </a:lnTo>
                  <a:lnTo>
                    <a:pt x="156" y="195"/>
                  </a:lnTo>
                  <a:lnTo>
                    <a:pt x="156" y="0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dirty="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47" name="Freeform: Shape 37"/>
            <p:cNvSpPr/>
            <p:nvPr/>
          </p:nvSpPr>
          <p:spPr>
            <a:xfrm>
              <a:off x="4885920" y="3514680"/>
              <a:ext cx="75960" cy="8424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212" h="235">
                  <a:moveTo>
                    <a:pt x="212" y="0"/>
                  </a:moveTo>
                  <a:lnTo>
                    <a:pt x="127" y="235"/>
                  </a:lnTo>
                  <a:lnTo>
                    <a:pt x="85" y="235"/>
                  </a:lnTo>
                  <a:lnTo>
                    <a:pt x="0" y="0"/>
                  </a:lnTo>
                  <a:lnTo>
                    <a:pt x="35" y="0"/>
                  </a:lnTo>
                  <a:lnTo>
                    <a:pt x="106" y="203"/>
                  </a:lnTo>
                  <a:lnTo>
                    <a:pt x="177" y="0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dirty="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</p:grpSp>
      <p:grpSp>
        <p:nvGrpSpPr>
          <p:cNvPr id="48" name="Group 47"/>
          <p:cNvGrpSpPr/>
          <p:nvPr userDrawn="1"/>
        </p:nvGrpSpPr>
        <p:grpSpPr>
          <a:xfrm>
            <a:off x="410080" y="399299"/>
            <a:ext cx="792595" cy="419316"/>
            <a:chOff x="3133800" y="2372040"/>
            <a:chExt cx="514440" cy="272160"/>
          </a:xfrm>
          <a:solidFill>
            <a:schemeClr val="bg1"/>
          </a:solidFill>
        </p:grpSpPr>
        <p:sp>
          <p:nvSpPr>
            <p:cNvPr id="49" name="Freeform: Shape 38"/>
            <p:cNvSpPr/>
            <p:nvPr/>
          </p:nvSpPr>
          <p:spPr>
            <a:xfrm>
              <a:off x="3279600" y="2552040"/>
              <a:ext cx="22680" cy="8928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64" h="249">
                  <a:moveTo>
                    <a:pt x="32" y="249"/>
                  </a:moveTo>
                  <a:lnTo>
                    <a:pt x="0" y="249"/>
                  </a:lnTo>
                  <a:lnTo>
                    <a:pt x="0" y="0"/>
                  </a:lnTo>
                  <a:lnTo>
                    <a:pt x="64" y="0"/>
                  </a:lnTo>
                  <a:lnTo>
                    <a:pt x="64" y="249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dirty="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50" name="Freeform: Shape 39"/>
            <p:cNvSpPr/>
            <p:nvPr/>
          </p:nvSpPr>
          <p:spPr>
            <a:xfrm>
              <a:off x="3416040" y="2550960"/>
              <a:ext cx="68400" cy="9324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91" h="260">
                  <a:moveTo>
                    <a:pt x="191" y="8"/>
                  </a:moveTo>
                  <a:cubicBezTo>
                    <a:pt x="185" y="6"/>
                    <a:pt x="164" y="0"/>
                    <a:pt x="132" y="0"/>
                  </a:cubicBezTo>
                  <a:cubicBezTo>
                    <a:pt x="56" y="0"/>
                    <a:pt x="0" y="56"/>
                    <a:pt x="0" y="130"/>
                  </a:cubicBezTo>
                  <a:cubicBezTo>
                    <a:pt x="0" y="210"/>
                    <a:pt x="61" y="260"/>
                    <a:pt x="132" y="260"/>
                  </a:cubicBezTo>
                  <a:cubicBezTo>
                    <a:pt x="161" y="260"/>
                    <a:pt x="183" y="252"/>
                    <a:pt x="191" y="252"/>
                  </a:cubicBezTo>
                  <a:lnTo>
                    <a:pt x="191" y="186"/>
                  </a:lnTo>
                  <a:cubicBezTo>
                    <a:pt x="188" y="188"/>
                    <a:pt x="167" y="199"/>
                    <a:pt x="138" y="199"/>
                  </a:cubicBezTo>
                  <a:cubicBezTo>
                    <a:pt x="95" y="199"/>
                    <a:pt x="69" y="170"/>
                    <a:pt x="69" y="133"/>
                  </a:cubicBezTo>
                  <a:cubicBezTo>
                    <a:pt x="69" y="96"/>
                    <a:pt x="98" y="67"/>
                    <a:pt x="138" y="67"/>
                  </a:cubicBezTo>
                  <a:cubicBezTo>
                    <a:pt x="167" y="67"/>
                    <a:pt x="188" y="80"/>
                    <a:pt x="191" y="80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dirty="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51" name="Freeform: Shape 40"/>
            <p:cNvSpPr/>
            <p:nvPr/>
          </p:nvSpPr>
          <p:spPr>
            <a:xfrm>
              <a:off x="3180600" y="2550960"/>
              <a:ext cx="68400" cy="9324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91" h="260">
                  <a:moveTo>
                    <a:pt x="191" y="8"/>
                  </a:moveTo>
                  <a:cubicBezTo>
                    <a:pt x="185" y="6"/>
                    <a:pt x="164" y="0"/>
                    <a:pt x="132" y="0"/>
                  </a:cubicBezTo>
                  <a:cubicBezTo>
                    <a:pt x="55" y="0"/>
                    <a:pt x="0" y="56"/>
                    <a:pt x="0" y="130"/>
                  </a:cubicBezTo>
                  <a:cubicBezTo>
                    <a:pt x="0" y="210"/>
                    <a:pt x="61" y="260"/>
                    <a:pt x="132" y="260"/>
                  </a:cubicBezTo>
                  <a:cubicBezTo>
                    <a:pt x="161" y="260"/>
                    <a:pt x="183" y="252"/>
                    <a:pt x="191" y="252"/>
                  </a:cubicBezTo>
                  <a:lnTo>
                    <a:pt x="191" y="186"/>
                  </a:lnTo>
                  <a:cubicBezTo>
                    <a:pt x="188" y="188"/>
                    <a:pt x="167" y="199"/>
                    <a:pt x="138" y="199"/>
                  </a:cubicBezTo>
                  <a:cubicBezTo>
                    <a:pt x="95" y="199"/>
                    <a:pt x="69" y="170"/>
                    <a:pt x="69" y="133"/>
                  </a:cubicBezTo>
                  <a:cubicBezTo>
                    <a:pt x="69" y="96"/>
                    <a:pt x="98" y="67"/>
                    <a:pt x="138" y="67"/>
                  </a:cubicBezTo>
                  <a:cubicBezTo>
                    <a:pt x="167" y="67"/>
                    <a:pt x="188" y="80"/>
                    <a:pt x="191" y="80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dirty="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52" name="Freeform: Shape 41"/>
            <p:cNvSpPr/>
            <p:nvPr/>
          </p:nvSpPr>
          <p:spPr>
            <a:xfrm>
              <a:off x="3507479" y="2550240"/>
              <a:ext cx="95040" cy="9288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265" h="259">
                  <a:moveTo>
                    <a:pt x="133" y="0"/>
                  </a:moveTo>
                  <a:cubicBezTo>
                    <a:pt x="56" y="0"/>
                    <a:pt x="0" y="57"/>
                    <a:pt x="0" y="129"/>
                  </a:cubicBezTo>
                  <a:cubicBezTo>
                    <a:pt x="0" y="200"/>
                    <a:pt x="56" y="259"/>
                    <a:pt x="133" y="259"/>
                  </a:cubicBezTo>
                  <a:cubicBezTo>
                    <a:pt x="209" y="259"/>
                    <a:pt x="265" y="200"/>
                    <a:pt x="265" y="129"/>
                  </a:cubicBezTo>
                  <a:cubicBezTo>
                    <a:pt x="265" y="57"/>
                    <a:pt x="209" y="0"/>
                    <a:pt x="133" y="0"/>
                  </a:cubicBezTo>
                  <a:close/>
                  <a:moveTo>
                    <a:pt x="133" y="198"/>
                  </a:moveTo>
                  <a:cubicBezTo>
                    <a:pt x="95" y="198"/>
                    <a:pt x="69" y="169"/>
                    <a:pt x="69" y="132"/>
                  </a:cubicBezTo>
                  <a:cubicBezTo>
                    <a:pt x="69" y="95"/>
                    <a:pt x="95" y="66"/>
                    <a:pt x="133" y="66"/>
                  </a:cubicBezTo>
                  <a:cubicBezTo>
                    <a:pt x="170" y="66"/>
                    <a:pt x="196" y="95"/>
                    <a:pt x="196" y="132"/>
                  </a:cubicBezTo>
                  <a:cubicBezTo>
                    <a:pt x="196" y="169"/>
                    <a:pt x="170" y="198"/>
                    <a:pt x="133" y="198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dirty="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53" name="Freeform: Shape 42"/>
            <p:cNvSpPr/>
            <p:nvPr/>
          </p:nvSpPr>
          <p:spPr>
            <a:xfrm>
              <a:off x="3333240" y="2550960"/>
              <a:ext cx="62280" cy="9324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74" h="260">
                  <a:moveTo>
                    <a:pt x="92" y="0"/>
                  </a:moveTo>
                  <a:cubicBezTo>
                    <a:pt x="34" y="0"/>
                    <a:pt x="0" y="32"/>
                    <a:pt x="0" y="77"/>
                  </a:cubicBezTo>
                  <a:cubicBezTo>
                    <a:pt x="0" y="120"/>
                    <a:pt x="29" y="138"/>
                    <a:pt x="63" y="149"/>
                  </a:cubicBezTo>
                  <a:cubicBezTo>
                    <a:pt x="66" y="149"/>
                    <a:pt x="74" y="151"/>
                    <a:pt x="76" y="154"/>
                  </a:cubicBezTo>
                  <a:cubicBezTo>
                    <a:pt x="92" y="159"/>
                    <a:pt x="105" y="167"/>
                    <a:pt x="105" y="178"/>
                  </a:cubicBezTo>
                  <a:cubicBezTo>
                    <a:pt x="105" y="191"/>
                    <a:pt x="92" y="202"/>
                    <a:pt x="60" y="202"/>
                  </a:cubicBezTo>
                  <a:cubicBezTo>
                    <a:pt x="34" y="202"/>
                    <a:pt x="8" y="194"/>
                    <a:pt x="2" y="194"/>
                  </a:cubicBezTo>
                  <a:lnTo>
                    <a:pt x="2" y="252"/>
                  </a:lnTo>
                  <a:cubicBezTo>
                    <a:pt x="5" y="252"/>
                    <a:pt x="37" y="260"/>
                    <a:pt x="71" y="260"/>
                  </a:cubicBezTo>
                  <a:cubicBezTo>
                    <a:pt x="119" y="260"/>
                    <a:pt x="174" y="239"/>
                    <a:pt x="174" y="178"/>
                  </a:cubicBezTo>
                  <a:cubicBezTo>
                    <a:pt x="174" y="149"/>
                    <a:pt x="156" y="120"/>
                    <a:pt x="116" y="106"/>
                  </a:cubicBezTo>
                  <a:lnTo>
                    <a:pt x="98" y="101"/>
                  </a:lnTo>
                  <a:cubicBezTo>
                    <a:pt x="87" y="98"/>
                    <a:pt x="68" y="93"/>
                    <a:pt x="68" y="77"/>
                  </a:cubicBezTo>
                  <a:cubicBezTo>
                    <a:pt x="68" y="64"/>
                    <a:pt x="82" y="56"/>
                    <a:pt x="108" y="56"/>
                  </a:cubicBezTo>
                  <a:cubicBezTo>
                    <a:pt x="129" y="56"/>
                    <a:pt x="156" y="64"/>
                    <a:pt x="158" y="64"/>
                  </a:cubicBezTo>
                  <a:lnTo>
                    <a:pt x="158" y="8"/>
                  </a:lnTo>
                  <a:lnTo>
                    <a:pt x="153" y="8"/>
                  </a:lnTo>
                  <a:cubicBezTo>
                    <a:pt x="150" y="8"/>
                    <a:pt x="121" y="0"/>
                    <a:pt x="92" y="0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dirty="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54" name="Freeform: Shape 43"/>
            <p:cNvSpPr/>
            <p:nvPr/>
          </p:nvSpPr>
          <p:spPr>
            <a:xfrm>
              <a:off x="3133800" y="2445120"/>
              <a:ext cx="22680" cy="4644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64" h="130">
                  <a:moveTo>
                    <a:pt x="64" y="32"/>
                  </a:moveTo>
                  <a:cubicBezTo>
                    <a:pt x="64" y="16"/>
                    <a:pt x="50" y="0"/>
                    <a:pt x="32" y="0"/>
                  </a:cubicBezTo>
                  <a:cubicBezTo>
                    <a:pt x="16" y="0"/>
                    <a:pt x="0" y="14"/>
                    <a:pt x="0" y="32"/>
                  </a:cubicBezTo>
                  <a:lnTo>
                    <a:pt x="0" y="98"/>
                  </a:lnTo>
                  <a:cubicBezTo>
                    <a:pt x="0" y="117"/>
                    <a:pt x="13" y="130"/>
                    <a:pt x="32" y="130"/>
                  </a:cubicBezTo>
                  <a:cubicBezTo>
                    <a:pt x="48" y="130"/>
                    <a:pt x="64" y="117"/>
                    <a:pt x="64" y="98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dirty="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55" name="Freeform: Shape 44"/>
            <p:cNvSpPr/>
            <p:nvPr/>
          </p:nvSpPr>
          <p:spPr>
            <a:xfrm>
              <a:off x="3195720" y="2413800"/>
              <a:ext cx="22680" cy="7704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64" h="215">
                  <a:moveTo>
                    <a:pt x="64" y="32"/>
                  </a:moveTo>
                  <a:cubicBezTo>
                    <a:pt x="64" y="16"/>
                    <a:pt x="51" y="0"/>
                    <a:pt x="32" y="0"/>
                  </a:cubicBezTo>
                  <a:cubicBezTo>
                    <a:pt x="16" y="0"/>
                    <a:pt x="0" y="13"/>
                    <a:pt x="0" y="32"/>
                  </a:cubicBezTo>
                  <a:lnTo>
                    <a:pt x="0" y="183"/>
                  </a:lnTo>
                  <a:cubicBezTo>
                    <a:pt x="0" y="201"/>
                    <a:pt x="13" y="215"/>
                    <a:pt x="32" y="215"/>
                  </a:cubicBezTo>
                  <a:cubicBezTo>
                    <a:pt x="48" y="215"/>
                    <a:pt x="64" y="201"/>
                    <a:pt x="64" y="183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dirty="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56" name="Freeform: Shape 45"/>
            <p:cNvSpPr/>
            <p:nvPr/>
          </p:nvSpPr>
          <p:spPr>
            <a:xfrm>
              <a:off x="3256919" y="2372040"/>
              <a:ext cx="22320" cy="14148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63" h="394">
                  <a:moveTo>
                    <a:pt x="63" y="31"/>
                  </a:moveTo>
                  <a:cubicBezTo>
                    <a:pt x="63" y="15"/>
                    <a:pt x="50" y="0"/>
                    <a:pt x="31" y="0"/>
                  </a:cubicBezTo>
                  <a:cubicBezTo>
                    <a:pt x="16" y="0"/>
                    <a:pt x="0" y="13"/>
                    <a:pt x="0" y="31"/>
                  </a:cubicBezTo>
                  <a:lnTo>
                    <a:pt x="0" y="362"/>
                  </a:lnTo>
                  <a:cubicBezTo>
                    <a:pt x="0" y="381"/>
                    <a:pt x="13" y="394"/>
                    <a:pt x="31" y="394"/>
                  </a:cubicBezTo>
                  <a:cubicBezTo>
                    <a:pt x="47" y="394"/>
                    <a:pt x="63" y="381"/>
                    <a:pt x="63" y="36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dirty="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57" name="Freeform: Shape 46"/>
            <p:cNvSpPr/>
            <p:nvPr/>
          </p:nvSpPr>
          <p:spPr>
            <a:xfrm>
              <a:off x="3318840" y="2413800"/>
              <a:ext cx="22320" cy="7704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63" h="215">
                  <a:moveTo>
                    <a:pt x="63" y="32"/>
                  </a:moveTo>
                  <a:cubicBezTo>
                    <a:pt x="63" y="16"/>
                    <a:pt x="50" y="0"/>
                    <a:pt x="32" y="0"/>
                  </a:cubicBezTo>
                  <a:cubicBezTo>
                    <a:pt x="16" y="0"/>
                    <a:pt x="0" y="13"/>
                    <a:pt x="0" y="32"/>
                  </a:cubicBezTo>
                  <a:lnTo>
                    <a:pt x="0" y="183"/>
                  </a:lnTo>
                  <a:cubicBezTo>
                    <a:pt x="0" y="201"/>
                    <a:pt x="13" y="215"/>
                    <a:pt x="32" y="215"/>
                  </a:cubicBezTo>
                  <a:cubicBezTo>
                    <a:pt x="48" y="215"/>
                    <a:pt x="63" y="201"/>
                    <a:pt x="63" y="183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dirty="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58" name="Freeform: Shape 47"/>
            <p:cNvSpPr/>
            <p:nvPr/>
          </p:nvSpPr>
          <p:spPr>
            <a:xfrm>
              <a:off x="3379680" y="2445120"/>
              <a:ext cx="22680" cy="4644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64" h="130">
                  <a:moveTo>
                    <a:pt x="64" y="32"/>
                  </a:moveTo>
                  <a:cubicBezTo>
                    <a:pt x="64" y="16"/>
                    <a:pt x="51" y="0"/>
                    <a:pt x="32" y="0"/>
                  </a:cubicBezTo>
                  <a:cubicBezTo>
                    <a:pt x="16" y="0"/>
                    <a:pt x="0" y="14"/>
                    <a:pt x="0" y="32"/>
                  </a:cubicBezTo>
                  <a:lnTo>
                    <a:pt x="0" y="98"/>
                  </a:lnTo>
                  <a:cubicBezTo>
                    <a:pt x="0" y="117"/>
                    <a:pt x="14" y="130"/>
                    <a:pt x="32" y="130"/>
                  </a:cubicBezTo>
                  <a:cubicBezTo>
                    <a:pt x="48" y="130"/>
                    <a:pt x="64" y="117"/>
                    <a:pt x="64" y="98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dirty="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59" name="Freeform: Shape 48"/>
            <p:cNvSpPr/>
            <p:nvPr/>
          </p:nvSpPr>
          <p:spPr>
            <a:xfrm>
              <a:off x="3441600" y="2413800"/>
              <a:ext cx="22680" cy="7704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64" h="215">
                  <a:moveTo>
                    <a:pt x="64" y="32"/>
                  </a:moveTo>
                  <a:cubicBezTo>
                    <a:pt x="64" y="16"/>
                    <a:pt x="51" y="0"/>
                    <a:pt x="32" y="0"/>
                  </a:cubicBezTo>
                  <a:cubicBezTo>
                    <a:pt x="16" y="0"/>
                    <a:pt x="0" y="13"/>
                    <a:pt x="0" y="32"/>
                  </a:cubicBezTo>
                  <a:lnTo>
                    <a:pt x="0" y="183"/>
                  </a:lnTo>
                  <a:cubicBezTo>
                    <a:pt x="0" y="201"/>
                    <a:pt x="14" y="215"/>
                    <a:pt x="32" y="215"/>
                  </a:cubicBezTo>
                  <a:cubicBezTo>
                    <a:pt x="48" y="215"/>
                    <a:pt x="64" y="201"/>
                    <a:pt x="64" y="183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dirty="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60" name="Freeform: Shape 49"/>
            <p:cNvSpPr/>
            <p:nvPr/>
          </p:nvSpPr>
          <p:spPr>
            <a:xfrm>
              <a:off x="3502799" y="2372040"/>
              <a:ext cx="22320" cy="14148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63" h="394">
                  <a:moveTo>
                    <a:pt x="63" y="31"/>
                  </a:moveTo>
                  <a:cubicBezTo>
                    <a:pt x="63" y="15"/>
                    <a:pt x="50" y="0"/>
                    <a:pt x="32" y="0"/>
                  </a:cubicBezTo>
                  <a:cubicBezTo>
                    <a:pt x="13" y="0"/>
                    <a:pt x="0" y="13"/>
                    <a:pt x="0" y="31"/>
                  </a:cubicBezTo>
                  <a:lnTo>
                    <a:pt x="0" y="362"/>
                  </a:lnTo>
                  <a:cubicBezTo>
                    <a:pt x="0" y="381"/>
                    <a:pt x="13" y="394"/>
                    <a:pt x="32" y="394"/>
                  </a:cubicBezTo>
                  <a:cubicBezTo>
                    <a:pt x="50" y="394"/>
                    <a:pt x="63" y="381"/>
                    <a:pt x="63" y="36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dirty="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61" name="Freeform: Shape 50"/>
            <p:cNvSpPr/>
            <p:nvPr/>
          </p:nvSpPr>
          <p:spPr>
            <a:xfrm>
              <a:off x="3564720" y="2413800"/>
              <a:ext cx="22680" cy="7704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64" h="215">
                  <a:moveTo>
                    <a:pt x="64" y="32"/>
                  </a:moveTo>
                  <a:cubicBezTo>
                    <a:pt x="64" y="16"/>
                    <a:pt x="50" y="0"/>
                    <a:pt x="32" y="0"/>
                  </a:cubicBezTo>
                  <a:cubicBezTo>
                    <a:pt x="16" y="0"/>
                    <a:pt x="0" y="13"/>
                    <a:pt x="0" y="32"/>
                  </a:cubicBezTo>
                  <a:lnTo>
                    <a:pt x="0" y="183"/>
                  </a:lnTo>
                  <a:cubicBezTo>
                    <a:pt x="0" y="201"/>
                    <a:pt x="13" y="215"/>
                    <a:pt x="32" y="215"/>
                  </a:cubicBezTo>
                  <a:cubicBezTo>
                    <a:pt x="50" y="215"/>
                    <a:pt x="64" y="201"/>
                    <a:pt x="64" y="183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dirty="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62" name="Freeform: Shape 51"/>
            <p:cNvSpPr/>
            <p:nvPr/>
          </p:nvSpPr>
          <p:spPr>
            <a:xfrm>
              <a:off x="3625560" y="2445120"/>
              <a:ext cx="22680" cy="4644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64" h="130">
                  <a:moveTo>
                    <a:pt x="64" y="32"/>
                  </a:moveTo>
                  <a:cubicBezTo>
                    <a:pt x="64" y="16"/>
                    <a:pt x="51" y="0"/>
                    <a:pt x="32" y="0"/>
                  </a:cubicBezTo>
                  <a:cubicBezTo>
                    <a:pt x="16" y="0"/>
                    <a:pt x="0" y="14"/>
                    <a:pt x="0" y="32"/>
                  </a:cubicBezTo>
                  <a:lnTo>
                    <a:pt x="0" y="98"/>
                  </a:lnTo>
                  <a:cubicBezTo>
                    <a:pt x="0" y="117"/>
                    <a:pt x="14" y="130"/>
                    <a:pt x="32" y="130"/>
                  </a:cubicBezTo>
                  <a:cubicBezTo>
                    <a:pt x="48" y="130"/>
                    <a:pt x="64" y="117"/>
                    <a:pt x="64" y="98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dirty="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350743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auto">
          <a:xfrm>
            <a:off x="0" y="0"/>
            <a:ext cx="9144000" cy="5143500"/>
          </a:xfrm>
          <a:prstGeom prst="rect">
            <a:avLst/>
          </a:prstGeom>
          <a:solidFill>
            <a:srgbClr val="005073"/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91440" tIns="45720" rIns="91440" bIns="45720" rtlCol="0" anchor="ctr"/>
          <a:lstStyle/>
          <a:p>
            <a:pPr algn="ctr" defTabSz="514350"/>
            <a:endParaRPr lang="en-US" sz="1400" dirty="0">
              <a:solidFill>
                <a:schemeClr val="bg1"/>
              </a:solidFill>
              <a:ea typeface="Arial" pitchFamily="-107" charset="0"/>
              <a:cs typeface="Arial" pitchFamily="-107" charset="0"/>
              <a:sym typeface="Arial" pitchFamily="-107" charset="0"/>
            </a:endParaRPr>
          </a:p>
        </p:txBody>
      </p:sp>
      <p:sp>
        <p:nvSpPr>
          <p:cNvPr id="2" name="Rectangle 2"/>
          <p:cNvSpPr>
            <a:spLocks noGrp="1" noChangeArrowheads="1"/>
          </p:cNvSpPr>
          <p:nvPr>
            <p:ph type="title" hasCustomPrompt="1"/>
          </p:nvPr>
        </p:nvSpPr>
        <p:spPr bwMode="white">
          <a:xfrm>
            <a:off x="336625" y="1489433"/>
            <a:ext cx="5515536" cy="124950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1440" tIns="45720" rIns="91440" bIns="45720" anchor="b"/>
          <a:lstStyle>
            <a:lvl1pPr algn="l">
              <a:defRPr lang="en-US" sz="4000" i="0" kern="1200" dirty="0">
                <a:solidFill>
                  <a:schemeClr val="bg1"/>
                </a:solidFill>
                <a:latin typeface="+mn-lt"/>
                <a:ea typeface="+mn-ea"/>
                <a:cs typeface="+mn-cs"/>
                <a:sym typeface="Arial" pitchFamily="-107" charset="0"/>
              </a:defRPr>
            </a:lvl1pPr>
          </a:lstStyle>
          <a:p>
            <a:pPr lvl="0"/>
            <a:r>
              <a:rPr lang="en-US" dirty="0" smtClean="0">
                <a:sym typeface="Arial" pitchFamily="-107" charset="0"/>
              </a:rPr>
              <a:t>Presentation Title</a:t>
            </a:r>
            <a:endParaRPr lang="en-US" dirty="0">
              <a:sym typeface="Arial" pitchFamily="-107" charset="0"/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352484" y="3479701"/>
            <a:ext cx="5503386" cy="336551"/>
          </a:xfrm>
        </p:spPr>
        <p:txBody>
          <a:bodyPr lIns="91440" tIns="45720" rIns="91440" bIns="45720" anchor="b"/>
          <a:lstStyle>
            <a:lvl1pPr marL="1785" indent="0" algn="l">
              <a:buNone/>
              <a:defRPr lang="en-US" sz="16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Arial" pitchFamily="34" charset="0"/>
              </a:defRPr>
            </a:lvl1pPr>
            <a:lvl2pPr marL="192881" indent="0">
              <a:buNone/>
              <a:defRPr/>
            </a:lvl2pPr>
            <a:lvl3pPr marL="386655" indent="0">
              <a:buNone/>
              <a:defRPr/>
            </a:lvl3pPr>
            <a:lvl4pPr marL="546497" indent="0">
              <a:buNone/>
              <a:defRPr/>
            </a:lvl4pPr>
            <a:lvl5pPr marL="706338" indent="0">
              <a:buNone/>
              <a:defRPr/>
            </a:lvl5pPr>
          </a:lstStyle>
          <a:p>
            <a:pPr lvl="0"/>
            <a:r>
              <a:rPr lang="en-US" dirty="0" smtClean="0"/>
              <a:t>Presenter Name and Title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352482" y="3825499"/>
            <a:ext cx="5221886" cy="250298"/>
          </a:xfrm>
        </p:spPr>
        <p:txBody>
          <a:bodyPr/>
          <a:lstStyle>
            <a:lvl1pPr marL="1785" indent="0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Session ID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5" t="11259" r="40485" b="3373"/>
          <a:stretch/>
        </p:blipFill>
        <p:spPr>
          <a:xfrm flipV="1">
            <a:off x="5955029" y="0"/>
            <a:ext cx="3188971" cy="5143500"/>
          </a:xfrm>
          <a:prstGeom prst="rect">
            <a:avLst/>
          </a:prstGeom>
        </p:spPr>
      </p:pic>
      <p:grpSp>
        <p:nvGrpSpPr>
          <p:cNvPr id="10" name="Group 9"/>
          <p:cNvGrpSpPr/>
          <p:nvPr userDrawn="1"/>
        </p:nvGrpSpPr>
        <p:grpSpPr>
          <a:xfrm>
            <a:off x="454861" y="4785454"/>
            <a:ext cx="820227" cy="274319"/>
            <a:chOff x="1741456" y="4513412"/>
            <a:chExt cx="1027381" cy="343600"/>
          </a:xfrm>
          <a:solidFill>
            <a:schemeClr val="bg1"/>
          </a:solidFill>
        </p:grpSpPr>
        <p:sp>
          <p:nvSpPr>
            <p:cNvPr id="11" name="Freeform: Shape 1"/>
            <p:cNvSpPr/>
            <p:nvPr/>
          </p:nvSpPr>
          <p:spPr>
            <a:xfrm>
              <a:off x="2624973" y="4513412"/>
              <a:ext cx="143864" cy="34303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758" h="1806">
                  <a:moveTo>
                    <a:pt x="242" y="829"/>
                  </a:moveTo>
                  <a:cubicBezTo>
                    <a:pt x="215" y="896"/>
                    <a:pt x="204" y="941"/>
                    <a:pt x="204" y="964"/>
                  </a:cubicBezTo>
                  <a:cubicBezTo>
                    <a:pt x="183" y="999"/>
                    <a:pt x="175" y="1070"/>
                    <a:pt x="175" y="1097"/>
                  </a:cubicBezTo>
                  <a:lnTo>
                    <a:pt x="175" y="1129"/>
                  </a:lnTo>
                  <a:lnTo>
                    <a:pt x="223" y="1208"/>
                  </a:lnTo>
                  <a:cubicBezTo>
                    <a:pt x="250" y="1245"/>
                    <a:pt x="218" y="1258"/>
                    <a:pt x="292" y="1282"/>
                  </a:cubicBezTo>
                  <a:cubicBezTo>
                    <a:pt x="318" y="1282"/>
                    <a:pt x="340" y="1261"/>
                    <a:pt x="353" y="1221"/>
                  </a:cubicBezTo>
                  <a:lnTo>
                    <a:pt x="353" y="1208"/>
                  </a:lnTo>
                  <a:cubicBezTo>
                    <a:pt x="353" y="1113"/>
                    <a:pt x="387" y="978"/>
                    <a:pt x="419" y="888"/>
                  </a:cubicBezTo>
                  <a:cubicBezTo>
                    <a:pt x="419" y="845"/>
                    <a:pt x="456" y="718"/>
                    <a:pt x="588" y="406"/>
                  </a:cubicBezTo>
                  <a:cubicBezTo>
                    <a:pt x="588" y="371"/>
                    <a:pt x="618" y="308"/>
                    <a:pt x="678" y="210"/>
                  </a:cubicBezTo>
                  <a:cubicBezTo>
                    <a:pt x="729" y="125"/>
                    <a:pt x="742" y="138"/>
                    <a:pt x="758" y="128"/>
                  </a:cubicBezTo>
                  <a:lnTo>
                    <a:pt x="758" y="80"/>
                  </a:lnTo>
                  <a:lnTo>
                    <a:pt x="739" y="61"/>
                  </a:lnTo>
                  <a:cubicBezTo>
                    <a:pt x="739" y="61"/>
                    <a:pt x="721" y="43"/>
                    <a:pt x="671" y="22"/>
                  </a:cubicBezTo>
                  <a:cubicBezTo>
                    <a:pt x="671" y="22"/>
                    <a:pt x="620" y="0"/>
                    <a:pt x="604" y="0"/>
                  </a:cubicBezTo>
                  <a:cubicBezTo>
                    <a:pt x="588" y="0"/>
                    <a:pt x="557" y="32"/>
                    <a:pt x="530" y="93"/>
                  </a:cubicBezTo>
                  <a:close/>
                  <a:moveTo>
                    <a:pt x="14" y="1738"/>
                  </a:moveTo>
                  <a:cubicBezTo>
                    <a:pt x="14" y="1772"/>
                    <a:pt x="-18" y="1783"/>
                    <a:pt x="16" y="1806"/>
                  </a:cubicBezTo>
                  <a:lnTo>
                    <a:pt x="77" y="1806"/>
                  </a:lnTo>
                  <a:cubicBezTo>
                    <a:pt x="144" y="1775"/>
                    <a:pt x="167" y="1716"/>
                    <a:pt x="252" y="1528"/>
                  </a:cubicBezTo>
                  <a:lnTo>
                    <a:pt x="252" y="1486"/>
                  </a:lnTo>
                  <a:cubicBezTo>
                    <a:pt x="252" y="1460"/>
                    <a:pt x="273" y="1446"/>
                    <a:pt x="218" y="1412"/>
                  </a:cubicBezTo>
                  <a:lnTo>
                    <a:pt x="202" y="1412"/>
                  </a:lnTo>
                  <a:cubicBezTo>
                    <a:pt x="93" y="1409"/>
                    <a:pt x="67" y="1465"/>
                    <a:pt x="14" y="168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dirty="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12" name="Freeform: Shape 2"/>
            <p:cNvSpPr/>
            <p:nvPr/>
          </p:nvSpPr>
          <p:spPr>
            <a:xfrm>
              <a:off x="2244124" y="4551801"/>
              <a:ext cx="81339" cy="304261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429" h="1602">
                  <a:moveTo>
                    <a:pt x="244" y="1533"/>
                  </a:moveTo>
                  <a:cubicBezTo>
                    <a:pt x="209" y="1533"/>
                    <a:pt x="199" y="1483"/>
                    <a:pt x="183" y="1329"/>
                  </a:cubicBezTo>
                  <a:cubicBezTo>
                    <a:pt x="201" y="1064"/>
                    <a:pt x="223" y="884"/>
                    <a:pt x="241" y="789"/>
                  </a:cubicBezTo>
                  <a:cubicBezTo>
                    <a:pt x="323" y="384"/>
                    <a:pt x="307" y="458"/>
                    <a:pt x="366" y="320"/>
                  </a:cubicBezTo>
                  <a:cubicBezTo>
                    <a:pt x="424" y="180"/>
                    <a:pt x="429" y="161"/>
                    <a:pt x="429" y="119"/>
                  </a:cubicBezTo>
                  <a:cubicBezTo>
                    <a:pt x="429" y="71"/>
                    <a:pt x="376" y="32"/>
                    <a:pt x="268" y="0"/>
                  </a:cubicBezTo>
                  <a:lnTo>
                    <a:pt x="260" y="0"/>
                  </a:lnTo>
                  <a:lnTo>
                    <a:pt x="257" y="2"/>
                  </a:lnTo>
                  <a:cubicBezTo>
                    <a:pt x="257" y="2"/>
                    <a:pt x="254" y="5"/>
                    <a:pt x="241" y="63"/>
                  </a:cubicBezTo>
                  <a:lnTo>
                    <a:pt x="209" y="201"/>
                  </a:lnTo>
                  <a:cubicBezTo>
                    <a:pt x="130" y="535"/>
                    <a:pt x="127" y="564"/>
                    <a:pt x="109" y="614"/>
                  </a:cubicBezTo>
                  <a:cubicBezTo>
                    <a:pt x="-8" y="1138"/>
                    <a:pt x="0" y="1213"/>
                    <a:pt x="0" y="1340"/>
                  </a:cubicBezTo>
                  <a:cubicBezTo>
                    <a:pt x="5" y="1385"/>
                    <a:pt x="27" y="1432"/>
                    <a:pt x="66" y="1483"/>
                  </a:cubicBezTo>
                  <a:cubicBezTo>
                    <a:pt x="146" y="1562"/>
                    <a:pt x="212" y="1602"/>
                    <a:pt x="257" y="160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dirty="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13" name="Freeform: Shape 3"/>
            <p:cNvSpPr/>
            <p:nvPr/>
          </p:nvSpPr>
          <p:spPr>
            <a:xfrm>
              <a:off x="2307789" y="4611664"/>
              <a:ext cx="82479" cy="244587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435" h="1288">
                  <a:moveTo>
                    <a:pt x="270" y="204"/>
                  </a:moveTo>
                  <a:lnTo>
                    <a:pt x="294" y="212"/>
                  </a:lnTo>
                  <a:cubicBezTo>
                    <a:pt x="331" y="206"/>
                    <a:pt x="379" y="164"/>
                    <a:pt x="435" y="82"/>
                  </a:cubicBezTo>
                  <a:lnTo>
                    <a:pt x="432" y="71"/>
                  </a:lnTo>
                  <a:cubicBezTo>
                    <a:pt x="429" y="45"/>
                    <a:pt x="395" y="21"/>
                    <a:pt x="329" y="0"/>
                  </a:cubicBezTo>
                  <a:lnTo>
                    <a:pt x="321" y="0"/>
                  </a:lnTo>
                  <a:cubicBezTo>
                    <a:pt x="302" y="3"/>
                    <a:pt x="284" y="69"/>
                    <a:pt x="270" y="204"/>
                  </a:cubicBezTo>
                  <a:close/>
                  <a:moveTo>
                    <a:pt x="210" y="1218"/>
                  </a:moveTo>
                  <a:lnTo>
                    <a:pt x="199" y="1189"/>
                  </a:lnTo>
                  <a:cubicBezTo>
                    <a:pt x="194" y="1048"/>
                    <a:pt x="194" y="956"/>
                    <a:pt x="204" y="913"/>
                  </a:cubicBezTo>
                  <a:lnTo>
                    <a:pt x="194" y="884"/>
                  </a:lnTo>
                  <a:cubicBezTo>
                    <a:pt x="191" y="829"/>
                    <a:pt x="196" y="800"/>
                    <a:pt x="207" y="800"/>
                  </a:cubicBezTo>
                  <a:cubicBezTo>
                    <a:pt x="220" y="712"/>
                    <a:pt x="236" y="662"/>
                    <a:pt x="249" y="651"/>
                  </a:cubicBezTo>
                  <a:cubicBezTo>
                    <a:pt x="255" y="590"/>
                    <a:pt x="286" y="511"/>
                    <a:pt x="347" y="413"/>
                  </a:cubicBezTo>
                  <a:cubicBezTo>
                    <a:pt x="345" y="381"/>
                    <a:pt x="281" y="341"/>
                    <a:pt x="165" y="291"/>
                  </a:cubicBezTo>
                  <a:cubicBezTo>
                    <a:pt x="133" y="294"/>
                    <a:pt x="106" y="360"/>
                    <a:pt x="82" y="484"/>
                  </a:cubicBezTo>
                  <a:cubicBezTo>
                    <a:pt x="16" y="768"/>
                    <a:pt x="-10" y="969"/>
                    <a:pt x="3" y="1086"/>
                  </a:cubicBezTo>
                  <a:cubicBezTo>
                    <a:pt x="14" y="1168"/>
                    <a:pt x="24" y="1207"/>
                    <a:pt x="40" y="1207"/>
                  </a:cubicBezTo>
                  <a:cubicBezTo>
                    <a:pt x="96" y="1268"/>
                    <a:pt x="157" y="1295"/>
                    <a:pt x="225" y="1287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dirty="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14" name="Freeform: Shape 4"/>
            <p:cNvSpPr/>
            <p:nvPr/>
          </p:nvSpPr>
          <p:spPr>
            <a:xfrm>
              <a:off x="2387038" y="4639791"/>
              <a:ext cx="173891" cy="21627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916" h="1139">
                  <a:moveTo>
                    <a:pt x="871" y="172"/>
                  </a:moveTo>
                  <a:cubicBezTo>
                    <a:pt x="900" y="141"/>
                    <a:pt x="916" y="114"/>
                    <a:pt x="916" y="95"/>
                  </a:cubicBezTo>
                  <a:cubicBezTo>
                    <a:pt x="916" y="37"/>
                    <a:pt x="892" y="5"/>
                    <a:pt x="795" y="0"/>
                  </a:cubicBezTo>
                  <a:cubicBezTo>
                    <a:pt x="773" y="0"/>
                    <a:pt x="736" y="35"/>
                    <a:pt x="683" y="106"/>
                  </a:cubicBezTo>
                  <a:cubicBezTo>
                    <a:pt x="644" y="252"/>
                    <a:pt x="599" y="350"/>
                    <a:pt x="543" y="403"/>
                  </a:cubicBezTo>
                  <a:cubicBezTo>
                    <a:pt x="456" y="596"/>
                    <a:pt x="389" y="723"/>
                    <a:pt x="344" y="781"/>
                  </a:cubicBezTo>
                  <a:cubicBezTo>
                    <a:pt x="331" y="832"/>
                    <a:pt x="318" y="858"/>
                    <a:pt x="307" y="858"/>
                  </a:cubicBezTo>
                  <a:lnTo>
                    <a:pt x="305" y="858"/>
                  </a:lnTo>
                  <a:cubicBezTo>
                    <a:pt x="305" y="858"/>
                    <a:pt x="302" y="858"/>
                    <a:pt x="299" y="773"/>
                  </a:cubicBezTo>
                  <a:lnTo>
                    <a:pt x="294" y="569"/>
                  </a:lnTo>
                  <a:lnTo>
                    <a:pt x="302" y="498"/>
                  </a:lnTo>
                  <a:lnTo>
                    <a:pt x="286" y="416"/>
                  </a:lnTo>
                  <a:lnTo>
                    <a:pt x="294" y="397"/>
                  </a:lnTo>
                  <a:lnTo>
                    <a:pt x="278" y="363"/>
                  </a:lnTo>
                  <a:lnTo>
                    <a:pt x="286" y="339"/>
                  </a:lnTo>
                  <a:lnTo>
                    <a:pt x="286" y="334"/>
                  </a:lnTo>
                  <a:cubicBezTo>
                    <a:pt x="286" y="286"/>
                    <a:pt x="207" y="249"/>
                    <a:pt x="45" y="220"/>
                  </a:cubicBezTo>
                  <a:cubicBezTo>
                    <a:pt x="24" y="225"/>
                    <a:pt x="11" y="236"/>
                    <a:pt x="0" y="249"/>
                  </a:cubicBezTo>
                  <a:lnTo>
                    <a:pt x="0" y="260"/>
                  </a:lnTo>
                  <a:cubicBezTo>
                    <a:pt x="29" y="260"/>
                    <a:pt x="53" y="474"/>
                    <a:pt x="74" y="906"/>
                  </a:cubicBezTo>
                  <a:cubicBezTo>
                    <a:pt x="74" y="993"/>
                    <a:pt x="93" y="1049"/>
                    <a:pt x="133" y="1073"/>
                  </a:cubicBezTo>
                  <a:cubicBezTo>
                    <a:pt x="170" y="1115"/>
                    <a:pt x="215" y="1139"/>
                    <a:pt x="273" y="1139"/>
                  </a:cubicBezTo>
                  <a:lnTo>
                    <a:pt x="302" y="1139"/>
                  </a:lnTo>
                  <a:lnTo>
                    <a:pt x="305" y="1136"/>
                  </a:lnTo>
                  <a:cubicBezTo>
                    <a:pt x="305" y="1136"/>
                    <a:pt x="307" y="1134"/>
                    <a:pt x="342" y="1054"/>
                  </a:cubicBezTo>
                  <a:lnTo>
                    <a:pt x="432" y="848"/>
                  </a:lnTo>
                  <a:cubicBezTo>
                    <a:pt x="516" y="667"/>
                    <a:pt x="569" y="564"/>
                    <a:pt x="593" y="540"/>
                  </a:cubicBezTo>
                  <a:cubicBezTo>
                    <a:pt x="620" y="474"/>
                    <a:pt x="641" y="440"/>
                    <a:pt x="652" y="434"/>
                  </a:cubicBezTo>
                  <a:lnTo>
                    <a:pt x="654" y="434"/>
                  </a:lnTo>
                  <a:cubicBezTo>
                    <a:pt x="654" y="434"/>
                    <a:pt x="657" y="434"/>
                    <a:pt x="712" y="368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dirty="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15" name="Freeform: Shape 5"/>
            <p:cNvSpPr/>
            <p:nvPr/>
          </p:nvSpPr>
          <p:spPr>
            <a:xfrm>
              <a:off x="2518358" y="4655945"/>
              <a:ext cx="124099" cy="201067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654" h="1059">
                  <a:moveTo>
                    <a:pt x="337" y="53"/>
                  </a:moveTo>
                  <a:cubicBezTo>
                    <a:pt x="276" y="108"/>
                    <a:pt x="233" y="167"/>
                    <a:pt x="204" y="230"/>
                  </a:cubicBezTo>
                  <a:lnTo>
                    <a:pt x="201" y="233"/>
                  </a:lnTo>
                  <a:cubicBezTo>
                    <a:pt x="201" y="233"/>
                    <a:pt x="199" y="236"/>
                    <a:pt x="183" y="262"/>
                  </a:cubicBezTo>
                  <a:lnTo>
                    <a:pt x="125" y="368"/>
                  </a:lnTo>
                  <a:cubicBezTo>
                    <a:pt x="43" y="564"/>
                    <a:pt x="0" y="710"/>
                    <a:pt x="0" y="808"/>
                  </a:cubicBezTo>
                  <a:lnTo>
                    <a:pt x="0" y="826"/>
                  </a:lnTo>
                  <a:cubicBezTo>
                    <a:pt x="0" y="861"/>
                    <a:pt x="21" y="900"/>
                    <a:pt x="66" y="945"/>
                  </a:cubicBezTo>
                  <a:cubicBezTo>
                    <a:pt x="109" y="1019"/>
                    <a:pt x="159" y="1059"/>
                    <a:pt x="220" y="1059"/>
                  </a:cubicBezTo>
                  <a:cubicBezTo>
                    <a:pt x="268" y="1049"/>
                    <a:pt x="294" y="1038"/>
                    <a:pt x="294" y="1030"/>
                  </a:cubicBezTo>
                  <a:cubicBezTo>
                    <a:pt x="339" y="998"/>
                    <a:pt x="360" y="977"/>
                    <a:pt x="360" y="964"/>
                  </a:cubicBezTo>
                  <a:cubicBezTo>
                    <a:pt x="432" y="874"/>
                    <a:pt x="477" y="800"/>
                    <a:pt x="501" y="739"/>
                  </a:cubicBezTo>
                  <a:lnTo>
                    <a:pt x="501" y="733"/>
                  </a:lnTo>
                  <a:lnTo>
                    <a:pt x="485" y="720"/>
                  </a:lnTo>
                  <a:lnTo>
                    <a:pt x="469" y="733"/>
                  </a:lnTo>
                  <a:cubicBezTo>
                    <a:pt x="392" y="845"/>
                    <a:pt x="310" y="924"/>
                    <a:pt x="220" y="972"/>
                  </a:cubicBezTo>
                  <a:cubicBezTo>
                    <a:pt x="204" y="972"/>
                    <a:pt x="191" y="961"/>
                    <a:pt x="183" y="943"/>
                  </a:cubicBezTo>
                  <a:cubicBezTo>
                    <a:pt x="183" y="813"/>
                    <a:pt x="233" y="641"/>
                    <a:pt x="331" y="421"/>
                  </a:cubicBezTo>
                  <a:lnTo>
                    <a:pt x="382" y="424"/>
                  </a:lnTo>
                  <a:cubicBezTo>
                    <a:pt x="382" y="424"/>
                    <a:pt x="411" y="426"/>
                    <a:pt x="440" y="416"/>
                  </a:cubicBezTo>
                  <a:lnTo>
                    <a:pt x="530" y="379"/>
                  </a:lnTo>
                  <a:cubicBezTo>
                    <a:pt x="588" y="349"/>
                    <a:pt x="628" y="299"/>
                    <a:pt x="654" y="230"/>
                  </a:cubicBezTo>
                  <a:lnTo>
                    <a:pt x="654" y="159"/>
                  </a:lnTo>
                  <a:cubicBezTo>
                    <a:pt x="646" y="111"/>
                    <a:pt x="577" y="58"/>
                    <a:pt x="448" y="0"/>
                  </a:cubicBezTo>
                  <a:lnTo>
                    <a:pt x="411" y="0"/>
                  </a:lnTo>
                  <a:close/>
                  <a:moveTo>
                    <a:pt x="374" y="349"/>
                  </a:moveTo>
                  <a:cubicBezTo>
                    <a:pt x="453" y="244"/>
                    <a:pt x="506" y="191"/>
                    <a:pt x="535" y="191"/>
                  </a:cubicBezTo>
                  <a:lnTo>
                    <a:pt x="543" y="191"/>
                  </a:lnTo>
                  <a:lnTo>
                    <a:pt x="551" y="196"/>
                  </a:lnTo>
                  <a:cubicBezTo>
                    <a:pt x="498" y="310"/>
                    <a:pt x="448" y="368"/>
                    <a:pt x="405" y="368"/>
                  </a:cubicBezTo>
                  <a:lnTo>
                    <a:pt x="376" y="355"/>
                  </a:lnTo>
                  <a:lnTo>
                    <a:pt x="376" y="349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dirty="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16" name="Freeform: Shape 6"/>
            <p:cNvSpPr/>
            <p:nvPr/>
          </p:nvSpPr>
          <p:spPr>
            <a:xfrm>
              <a:off x="1741456" y="4718660"/>
              <a:ext cx="122009" cy="137212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643" h="723">
                  <a:moveTo>
                    <a:pt x="495" y="442"/>
                  </a:moveTo>
                  <a:cubicBezTo>
                    <a:pt x="490" y="495"/>
                    <a:pt x="455" y="598"/>
                    <a:pt x="339" y="598"/>
                  </a:cubicBezTo>
                  <a:cubicBezTo>
                    <a:pt x="233" y="598"/>
                    <a:pt x="151" y="522"/>
                    <a:pt x="151" y="363"/>
                  </a:cubicBezTo>
                  <a:cubicBezTo>
                    <a:pt x="151" y="220"/>
                    <a:pt x="222" y="127"/>
                    <a:pt x="339" y="127"/>
                  </a:cubicBezTo>
                  <a:cubicBezTo>
                    <a:pt x="434" y="127"/>
                    <a:pt x="482" y="199"/>
                    <a:pt x="490" y="249"/>
                  </a:cubicBezTo>
                  <a:lnTo>
                    <a:pt x="635" y="249"/>
                  </a:lnTo>
                  <a:cubicBezTo>
                    <a:pt x="627" y="161"/>
                    <a:pt x="559" y="0"/>
                    <a:pt x="339" y="0"/>
                  </a:cubicBezTo>
                  <a:cubicBezTo>
                    <a:pt x="130" y="0"/>
                    <a:pt x="0" y="156"/>
                    <a:pt x="0" y="360"/>
                  </a:cubicBezTo>
                  <a:cubicBezTo>
                    <a:pt x="0" y="577"/>
                    <a:pt x="140" y="723"/>
                    <a:pt x="339" y="723"/>
                  </a:cubicBezTo>
                  <a:cubicBezTo>
                    <a:pt x="566" y="723"/>
                    <a:pt x="638" y="537"/>
                    <a:pt x="643" y="439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dirty="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17" name="Freeform: Shape 7"/>
            <p:cNvSpPr/>
            <p:nvPr/>
          </p:nvSpPr>
          <p:spPr>
            <a:xfrm>
              <a:off x="1876198" y="4721701"/>
              <a:ext cx="27556" cy="23375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46" h="124">
                  <a:moveTo>
                    <a:pt x="73" y="124"/>
                  </a:moveTo>
                  <a:lnTo>
                    <a:pt x="0" y="124"/>
                  </a:lnTo>
                  <a:lnTo>
                    <a:pt x="0" y="0"/>
                  </a:lnTo>
                  <a:lnTo>
                    <a:pt x="146" y="0"/>
                  </a:lnTo>
                  <a:lnTo>
                    <a:pt x="146" y="124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dirty="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18" name="Freeform: Shape 8"/>
            <p:cNvSpPr/>
            <p:nvPr/>
          </p:nvSpPr>
          <p:spPr>
            <a:xfrm>
              <a:off x="1876198" y="4757809"/>
              <a:ext cx="27556" cy="95022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46" h="501">
                  <a:moveTo>
                    <a:pt x="73" y="501"/>
                  </a:moveTo>
                  <a:lnTo>
                    <a:pt x="0" y="501"/>
                  </a:lnTo>
                  <a:lnTo>
                    <a:pt x="0" y="0"/>
                  </a:lnTo>
                  <a:lnTo>
                    <a:pt x="146" y="0"/>
                  </a:lnTo>
                  <a:lnTo>
                    <a:pt x="146" y="501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dirty="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19" name="Freeform: Shape 9"/>
            <p:cNvSpPr/>
            <p:nvPr/>
          </p:nvSpPr>
          <p:spPr>
            <a:xfrm>
              <a:off x="1914967" y="4755338"/>
              <a:ext cx="90461" cy="100533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477" h="530">
                  <a:moveTo>
                    <a:pt x="16" y="146"/>
                  </a:moveTo>
                  <a:cubicBezTo>
                    <a:pt x="16" y="252"/>
                    <a:pt x="109" y="284"/>
                    <a:pt x="162" y="297"/>
                  </a:cubicBezTo>
                  <a:cubicBezTo>
                    <a:pt x="175" y="299"/>
                    <a:pt x="212" y="310"/>
                    <a:pt x="225" y="313"/>
                  </a:cubicBezTo>
                  <a:cubicBezTo>
                    <a:pt x="278" y="326"/>
                    <a:pt x="326" y="337"/>
                    <a:pt x="326" y="379"/>
                  </a:cubicBezTo>
                  <a:cubicBezTo>
                    <a:pt x="326" y="408"/>
                    <a:pt x="294" y="432"/>
                    <a:pt x="236" y="432"/>
                  </a:cubicBezTo>
                  <a:cubicBezTo>
                    <a:pt x="178" y="432"/>
                    <a:pt x="143" y="403"/>
                    <a:pt x="138" y="352"/>
                  </a:cubicBezTo>
                  <a:lnTo>
                    <a:pt x="0" y="352"/>
                  </a:lnTo>
                  <a:cubicBezTo>
                    <a:pt x="6" y="405"/>
                    <a:pt x="35" y="530"/>
                    <a:pt x="236" y="530"/>
                  </a:cubicBezTo>
                  <a:cubicBezTo>
                    <a:pt x="424" y="530"/>
                    <a:pt x="477" y="427"/>
                    <a:pt x="477" y="368"/>
                  </a:cubicBezTo>
                  <a:cubicBezTo>
                    <a:pt x="477" y="302"/>
                    <a:pt x="435" y="246"/>
                    <a:pt x="310" y="215"/>
                  </a:cubicBezTo>
                  <a:cubicBezTo>
                    <a:pt x="302" y="212"/>
                    <a:pt x="262" y="204"/>
                    <a:pt x="247" y="199"/>
                  </a:cubicBezTo>
                  <a:cubicBezTo>
                    <a:pt x="183" y="183"/>
                    <a:pt x="165" y="172"/>
                    <a:pt x="165" y="141"/>
                  </a:cubicBezTo>
                  <a:cubicBezTo>
                    <a:pt x="165" y="111"/>
                    <a:pt x="196" y="98"/>
                    <a:pt x="231" y="98"/>
                  </a:cubicBezTo>
                  <a:cubicBezTo>
                    <a:pt x="310" y="98"/>
                    <a:pt x="326" y="138"/>
                    <a:pt x="326" y="162"/>
                  </a:cubicBezTo>
                  <a:lnTo>
                    <a:pt x="464" y="162"/>
                  </a:lnTo>
                  <a:cubicBezTo>
                    <a:pt x="464" y="109"/>
                    <a:pt x="427" y="0"/>
                    <a:pt x="231" y="0"/>
                  </a:cubicBezTo>
                  <a:cubicBezTo>
                    <a:pt x="74" y="0"/>
                    <a:pt x="16" y="80"/>
                    <a:pt x="16" y="14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dirty="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20" name="Freeform: Shape 10"/>
            <p:cNvSpPr/>
            <p:nvPr/>
          </p:nvSpPr>
          <p:spPr>
            <a:xfrm>
              <a:off x="2012080" y="4755338"/>
              <a:ext cx="97493" cy="100533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514" h="530">
                  <a:moveTo>
                    <a:pt x="376" y="331"/>
                  </a:moveTo>
                  <a:cubicBezTo>
                    <a:pt x="366" y="379"/>
                    <a:pt x="334" y="424"/>
                    <a:pt x="270" y="424"/>
                  </a:cubicBezTo>
                  <a:cubicBezTo>
                    <a:pt x="191" y="424"/>
                    <a:pt x="151" y="355"/>
                    <a:pt x="151" y="265"/>
                  </a:cubicBezTo>
                  <a:cubicBezTo>
                    <a:pt x="151" y="196"/>
                    <a:pt x="178" y="103"/>
                    <a:pt x="270" y="103"/>
                  </a:cubicBezTo>
                  <a:cubicBezTo>
                    <a:pt x="329" y="103"/>
                    <a:pt x="363" y="143"/>
                    <a:pt x="371" y="188"/>
                  </a:cubicBezTo>
                  <a:lnTo>
                    <a:pt x="511" y="188"/>
                  </a:lnTo>
                  <a:cubicBezTo>
                    <a:pt x="503" y="109"/>
                    <a:pt x="445" y="0"/>
                    <a:pt x="268" y="0"/>
                  </a:cubicBezTo>
                  <a:cubicBezTo>
                    <a:pt x="112" y="0"/>
                    <a:pt x="0" y="103"/>
                    <a:pt x="0" y="265"/>
                  </a:cubicBezTo>
                  <a:cubicBezTo>
                    <a:pt x="0" y="427"/>
                    <a:pt x="109" y="530"/>
                    <a:pt x="268" y="530"/>
                  </a:cubicBezTo>
                  <a:cubicBezTo>
                    <a:pt x="453" y="530"/>
                    <a:pt x="506" y="413"/>
                    <a:pt x="514" y="334"/>
                  </a:cubicBezTo>
                  <a:lnTo>
                    <a:pt x="376" y="334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dirty="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21" name="Freeform: Shape 11"/>
            <p:cNvSpPr/>
            <p:nvPr/>
          </p:nvSpPr>
          <p:spPr>
            <a:xfrm>
              <a:off x="2117744" y="4755338"/>
              <a:ext cx="101104" cy="100533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533" h="530">
                  <a:moveTo>
                    <a:pt x="268" y="0"/>
                  </a:moveTo>
                  <a:cubicBezTo>
                    <a:pt x="109" y="0"/>
                    <a:pt x="0" y="103"/>
                    <a:pt x="0" y="265"/>
                  </a:cubicBezTo>
                  <a:cubicBezTo>
                    <a:pt x="0" y="427"/>
                    <a:pt x="109" y="530"/>
                    <a:pt x="268" y="530"/>
                  </a:cubicBezTo>
                  <a:cubicBezTo>
                    <a:pt x="424" y="530"/>
                    <a:pt x="533" y="429"/>
                    <a:pt x="533" y="265"/>
                  </a:cubicBezTo>
                  <a:cubicBezTo>
                    <a:pt x="533" y="98"/>
                    <a:pt x="419" y="0"/>
                    <a:pt x="268" y="0"/>
                  </a:cubicBezTo>
                  <a:close/>
                  <a:moveTo>
                    <a:pt x="265" y="424"/>
                  </a:moveTo>
                  <a:cubicBezTo>
                    <a:pt x="188" y="424"/>
                    <a:pt x="146" y="355"/>
                    <a:pt x="146" y="265"/>
                  </a:cubicBezTo>
                  <a:cubicBezTo>
                    <a:pt x="149" y="196"/>
                    <a:pt x="175" y="103"/>
                    <a:pt x="265" y="103"/>
                  </a:cubicBezTo>
                  <a:cubicBezTo>
                    <a:pt x="347" y="103"/>
                    <a:pt x="382" y="183"/>
                    <a:pt x="382" y="265"/>
                  </a:cubicBezTo>
                  <a:cubicBezTo>
                    <a:pt x="382" y="347"/>
                    <a:pt x="347" y="424"/>
                    <a:pt x="265" y="424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dirty="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409639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Full bleed phot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093200" cy="5143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>
              <a:latin typeface="+mj-lt"/>
            </a:endParaRPr>
          </a:p>
        </p:txBody>
      </p:sp>
      <p:sp>
        <p:nvSpPr>
          <p:cNvPr id="5" name="Rectangle 4"/>
          <p:cNvSpPr>
            <a:spLocks noChangeArrowheads="1"/>
          </p:cNvSpPr>
          <p:nvPr userDrawn="1"/>
        </p:nvSpPr>
        <p:spPr bwMode="ltGray">
          <a:xfrm>
            <a:off x="477679" y="4741653"/>
            <a:ext cx="3466792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1586" tIns="30792" rIns="61586" bIns="30792" anchor="b">
            <a:spAutoFit/>
          </a:bodyPr>
          <a:lstStyle/>
          <a:p>
            <a:pPr algn="l" defTabSz="610744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kern="1200" spc="20" baseline="0" dirty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CiscoSans Thin"/>
              </a:rPr>
              <a:t>© 2017  Cisco and/or its affiliates. All rights reserved.   Cisco Confidential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308012" y="240631"/>
            <a:ext cx="8480388" cy="4266646"/>
          </a:xfrm>
          <a:prstGeom prst="rect">
            <a:avLst/>
          </a:prstGeom>
          <a:solidFill>
            <a:schemeClr val="bg2"/>
          </a:solidFill>
        </p:spPr>
        <p:txBody>
          <a:bodyPr vert="horz" lIns="91424" tIns="45712" rIns="91424" bIns="45712"/>
          <a:lstStyle>
            <a:lvl1pPr marL="0" indent="0" algn="ctr">
              <a:buNone/>
              <a:defRPr sz="1500" baseline="0">
                <a:solidFill>
                  <a:schemeClr val="tx1"/>
                </a:solidFill>
                <a:latin typeface="+mj-lt"/>
                <a:cs typeface="CiscoSans ExtraLight"/>
              </a:defRPr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714079157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g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 bwMode="auto">
          <a:xfrm>
            <a:off x="0" y="0"/>
            <a:ext cx="9143918" cy="5143500"/>
          </a:xfrm>
          <a:prstGeom prst="rect">
            <a:avLst/>
          </a:prstGeom>
          <a:solidFill>
            <a:srgbClr val="005073"/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91440" tIns="45720" rIns="91440" bIns="45720" rtlCol="0" anchor="ctr"/>
          <a:lstStyle/>
          <a:p>
            <a:pPr algn="ctr" defTabSz="514350"/>
            <a:endParaRPr lang="en-US" sz="1400" dirty="0">
              <a:solidFill>
                <a:srgbClr val="00BCEB"/>
              </a:solidFill>
              <a:ea typeface="Arial" pitchFamily="-107" charset="0"/>
              <a:cs typeface="Arial" pitchFamily="-107" charset="0"/>
              <a:sym typeface="Arial" pitchFamily="-107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9" t="2703" r="67036"/>
          <a:stretch/>
        </p:blipFill>
        <p:spPr>
          <a:xfrm rot="16200000" flipV="1">
            <a:off x="3270632" y="-729869"/>
            <a:ext cx="2602737" cy="9144001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 bwMode="white">
          <a:xfrm>
            <a:off x="359051" y="474580"/>
            <a:ext cx="8394466" cy="1142052"/>
          </a:xfrm>
        </p:spPr>
        <p:txBody>
          <a:bodyPr anchor="t"/>
          <a:lstStyle>
            <a:lvl1pPr marL="6251" indent="-6251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4000" b="0" i="0" kern="1200" dirty="0">
                <a:solidFill>
                  <a:schemeClr val="bg1"/>
                </a:solidFill>
                <a:latin typeface="+mj-lt"/>
                <a:ea typeface="+mj-ea"/>
                <a:cs typeface="+mj-cs"/>
                <a:sym typeface="Arial" pitchFamily="34" charset="0"/>
              </a:defRPr>
            </a:lvl1pPr>
          </a:lstStyle>
          <a:p>
            <a:r>
              <a:rPr lang="en-US" dirty="0" smtClean="0"/>
              <a:t>Segue Slide</a:t>
            </a:r>
            <a:endParaRPr lang="en-US" dirty="0"/>
          </a:p>
        </p:txBody>
      </p:sp>
      <p:sp>
        <p:nvSpPr>
          <p:cNvPr id="13" name="Rectangle 4"/>
          <p:cNvSpPr>
            <a:spLocks noChangeArrowheads="1"/>
          </p:cNvSpPr>
          <p:nvPr userDrawn="1"/>
        </p:nvSpPr>
        <p:spPr bwMode="ltGray">
          <a:xfrm>
            <a:off x="5985510" y="4946904"/>
            <a:ext cx="2472136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1586" tIns="30792" rIns="61586" bIns="30792" anchor="b">
            <a:spAutoFit/>
          </a:bodyPr>
          <a:lstStyle/>
          <a:p>
            <a:pPr algn="r" defTabSz="610744"/>
            <a:r>
              <a:rPr lang="en-US" sz="600" dirty="0">
                <a:solidFill>
                  <a:srgbClr val="FFFFFF">
                    <a:alpha val="60000"/>
                  </a:srgbClr>
                </a:solidFill>
                <a:cs typeface="CiscoSans Thin"/>
              </a:rPr>
              <a:t>© </a:t>
            </a:r>
            <a:r>
              <a:rPr lang="en-US" sz="600" dirty="0" smtClean="0">
                <a:solidFill>
                  <a:srgbClr val="FFFFFF">
                    <a:alpha val="60000"/>
                  </a:srgbClr>
                </a:solidFill>
                <a:cs typeface="CiscoSans Thin"/>
              </a:rPr>
              <a:t>2017  </a:t>
            </a:r>
            <a:r>
              <a:rPr lang="en-US" sz="600" dirty="0">
                <a:solidFill>
                  <a:srgbClr val="FFFFFF">
                    <a:alpha val="60000"/>
                  </a:srgbClr>
                </a:solidFill>
                <a:cs typeface="CiscoSans Thin"/>
              </a:rPr>
              <a:t>Cisco and/or its affiliates. All rights reserved.   Cisco Public</a:t>
            </a:r>
          </a:p>
        </p:txBody>
      </p:sp>
      <p:sp>
        <p:nvSpPr>
          <p:cNvPr id="9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8409709" y="4884989"/>
            <a:ext cx="359666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US" sz="600" kern="1200" smtClean="0">
                <a:solidFill>
                  <a:schemeClr val="bg1">
                    <a:alpha val="60000"/>
                  </a:schemeClr>
                </a:solidFill>
                <a:latin typeface="+mn-lt"/>
                <a:ea typeface="+mn-ea"/>
                <a:cs typeface="CiscoSans Thin"/>
              </a:defRPr>
            </a:lvl1pPr>
          </a:lstStyle>
          <a:p>
            <a:fld id="{96A97DD0-5BE7-4856-A2A9-C42C6688E607}" type="slidenum">
              <a:rPr>
                <a:solidFill>
                  <a:srgbClr val="FFFFFF">
                    <a:alpha val="60000"/>
                  </a:srgbClr>
                </a:solidFill>
              </a:rPr>
              <a:pPr/>
              <a:t>‹#›</a:t>
            </a:fld>
            <a:endParaRPr dirty="0">
              <a:solidFill>
                <a:srgbClr val="FFFFFF">
                  <a:alpha val="60000"/>
                </a:srgbClr>
              </a:solidFill>
            </a:endParaRPr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22533" y="4946904"/>
            <a:ext cx="716863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1586" tIns="30792" rIns="61586" bIns="30792" anchor="b">
            <a:spAutoFit/>
          </a:bodyPr>
          <a:lstStyle>
            <a:lvl1pPr algn="l">
              <a:defRPr lang="en-US" sz="600" dirty="0">
                <a:solidFill>
                  <a:schemeClr val="bg1">
                    <a:alpha val="60000"/>
                  </a:schemeClr>
                </a:solidFill>
                <a:cs typeface="CiscoSans Thin"/>
              </a:defRPr>
            </a:lvl1pPr>
          </a:lstStyle>
          <a:p>
            <a:pPr defTabSz="610744"/>
            <a:r>
              <a:rPr lang="en-US" dirty="0" smtClean="0">
                <a:ea typeface="ＭＳ Ｐゴシック" charset="0"/>
              </a:rPr>
              <a:t>PSOSPG-2940</a:t>
            </a:r>
            <a:endParaRPr lang="en-US" dirty="0">
              <a:ea typeface="ＭＳ Ｐゴシック" charset="0"/>
            </a:endParaRPr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454861" y="4785454"/>
            <a:ext cx="820227" cy="274319"/>
            <a:chOff x="1741456" y="4513412"/>
            <a:chExt cx="1027381" cy="343600"/>
          </a:xfrm>
          <a:solidFill>
            <a:schemeClr val="bg1"/>
          </a:solidFill>
        </p:grpSpPr>
        <p:sp>
          <p:nvSpPr>
            <p:cNvPr id="16" name="Freeform: Shape 1"/>
            <p:cNvSpPr/>
            <p:nvPr/>
          </p:nvSpPr>
          <p:spPr>
            <a:xfrm>
              <a:off x="2624973" y="4513412"/>
              <a:ext cx="143864" cy="34303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758" h="1806">
                  <a:moveTo>
                    <a:pt x="242" y="829"/>
                  </a:moveTo>
                  <a:cubicBezTo>
                    <a:pt x="215" y="896"/>
                    <a:pt x="204" y="941"/>
                    <a:pt x="204" y="964"/>
                  </a:cubicBezTo>
                  <a:cubicBezTo>
                    <a:pt x="183" y="999"/>
                    <a:pt x="175" y="1070"/>
                    <a:pt x="175" y="1097"/>
                  </a:cubicBezTo>
                  <a:lnTo>
                    <a:pt x="175" y="1129"/>
                  </a:lnTo>
                  <a:lnTo>
                    <a:pt x="223" y="1208"/>
                  </a:lnTo>
                  <a:cubicBezTo>
                    <a:pt x="250" y="1245"/>
                    <a:pt x="218" y="1258"/>
                    <a:pt x="292" y="1282"/>
                  </a:cubicBezTo>
                  <a:cubicBezTo>
                    <a:pt x="318" y="1282"/>
                    <a:pt x="340" y="1261"/>
                    <a:pt x="353" y="1221"/>
                  </a:cubicBezTo>
                  <a:lnTo>
                    <a:pt x="353" y="1208"/>
                  </a:lnTo>
                  <a:cubicBezTo>
                    <a:pt x="353" y="1113"/>
                    <a:pt x="387" y="978"/>
                    <a:pt x="419" y="888"/>
                  </a:cubicBezTo>
                  <a:cubicBezTo>
                    <a:pt x="419" y="845"/>
                    <a:pt x="456" y="718"/>
                    <a:pt x="588" y="406"/>
                  </a:cubicBezTo>
                  <a:cubicBezTo>
                    <a:pt x="588" y="371"/>
                    <a:pt x="618" y="308"/>
                    <a:pt x="678" y="210"/>
                  </a:cubicBezTo>
                  <a:cubicBezTo>
                    <a:pt x="729" y="125"/>
                    <a:pt x="742" y="138"/>
                    <a:pt x="758" y="128"/>
                  </a:cubicBezTo>
                  <a:lnTo>
                    <a:pt x="758" y="80"/>
                  </a:lnTo>
                  <a:lnTo>
                    <a:pt x="739" y="61"/>
                  </a:lnTo>
                  <a:cubicBezTo>
                    <a:pt x="739" y="61"/>
                    <a:pt x="721" y="43"/>
                    <a:pt x="671" y="22"/>
                  </a:cubicBezTo>
                  <a:cubicBezTo>
                    <a:pt x="671" y="22"/>
                    <a:pt x="620" y="0"/>
                    <a:pt x="604" y="0"/>
                  </a:cubicBezTo>
                  <a:cubicBezTo>
                    <a:pt x="588" y="0"/>
                    <a:pt x="557" y="32"/>
                    <a:pt x="530" y="93"/>
                  </a:cubicBezTo>
                  <a:close/>
                  <a:moveTo>
                    <a:pt x="14" y="1738"/>
                  </a:moveTo>
                  <a:cubicBezTo>
                    <a:pt x="14" y="1772"/>
                    <a:pt x="-18" y="1783"/>
                    <a:pt x="16" y="1806"/>
                  </a:cubicBezTo>
                  <a:lnTo>
                    <a:pt x="77" y="1806"/>
                  </a:lnTo>
                  <a:cubicBezTo>
                    <a:pt x="144" y="1775"/>
                    <a:pt x="167" y="1716"/>
                    <a:pt x="252" y="1528"/>
                  </a:cubicBezTo>
                  <a:lnTo>
                    <a:pt x="252" y="1486"/>
                  </a:lnTo>
                  <a:cubicBezTo>
                    <a:pt x="252" y="1460"/>
                    <a:pt x="273" y="1446"/>
                    <a:pt x="218" y="1412"/>
                  </a:cubicBezTo>
                  <a:lnTo>
                    <a:pt x="202" y="1412"/>
                  </a:lnTo>
                  <a:cubicBezTo>
                    <a:pt x="93" y="1409"/>
                    <a:pt x="67" y="1465"/>
                    <a:pt x="14" y="168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dirty="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17" name="Freeform: Shape 2"/>
            <p:cNvSpPr/>
            <p:nvPr/>
          </p:nvSpPr>
          <p:spPr>
            <a:xfrm>
              <a:off x="2244124" y="4551801"/>
              <a:ext cx="81339" cy="304261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429" h="1602">
                  <a:moveTo>
                    <a:pt x="244" y="1533"/>
                  </a:moveTo>
                  <a:cubicBezTo>
                    <a:pt x="209" y="1533"/>
                    <a:pt x="199" y="1483"/>
                    <a:pt x="183" y="1329"/>
                  </a:cubicBezTo>
                  <a:cubicBezTo>
                    <a:pt x="201" y="1064"/>
                    <a:pt x="223" y="884"/>
                    <a:pt x="241" y="789"/>
                  </a:cubicBezTo>
                  <a:cubicBezTo>
                    <a:pt x="323" y="384"/>
                    <a:pt x="307" y="458"/>
                    <a:pt x="366" y="320"/>
                  </a:cubicBezTo>
                  <a:cubicBezTo>
                    <a:pt x="424" y="180"/>
                    <a:pt x="429" y="161"/>
                    <a:pt x="429" y="119"/>
                  </a:cubicBezTo>
                  <a:cubicBezTo>
                    <a:pt x="429" y="71"/>
                    <a:pt x="376" y="32"/>
                    <a:pt x="268" y="0"/>
                  </a:cubicBezTo>
                  <a:lnTo>
                    <a:pt x="260" y="0"/>
                  </a:lnTo>
                  <a:lnTo>
                    <a:pt x="257" y="2"/>
                  </a:lnTo>
                  <a:cubicBezTo>
                    <a:pt x="257" y="2"/>
                    <a:pt x="254" y="5"/>
                    <a:pt x="241" y="63"/>
                  </a:cubicBezTo>
                  <a:lnTo>
                    <a:pt x="209" y="201"/>
                  </a:lnTo>
                  <a:cubicBezTo>
                    <a:pt x="130" y="535"/>
                    <a:pt x="127" y="564"/>
                    <a:pt x="109" y="614"/>
                  </a:cubicBezTo>
                  <a:cubicBezTo>
                    <a:pt x="-8" y="1138"/>
                    <a:pt x="0" y="1213"/>
                    <a:pt x="0" y="1340"/>
                  </a:cubicBezTo>
                  <a:cubicBezTo>
                    <a:pt x="5" y="1385"/>
                    <a:pt x="27" y="1432"/>
                    <a:pt x="66" y="1483"/>
                  </a:cubicBezTo>
                  <a:cubicBezTo>
                    <a:pt x="146" y="1562"/>
                    <a:pt x="212" y="1602"/>
                    <a:pt x="257" y="160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dirty="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18" name="Freeform: Shape 3"/>
            <p:cNvSpPr/>
            <p:nvPr/>
          </p:nvSpPr>
          <p:spPr>
            <a:xfrm>
              <a:off x="2307789" y="4611664"/>
              <a:ext cx="82479" cy="244587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435" h="1288">
                  <a:moveTo>
                    <a:pt x="270" y="204"/>
                  </a:moveTo>
                  <a:lnTo>
                    <a:pt x="294" y="212"/>
                  </a:lnTo>
                  <a:cubicBezTo>
                    <a:pt x="331" y="206"/>
                    <a:pt x="379" y="164"/>
                    <a:pt x="435" y="82"/>
                  </a:cubicBezTo>
                  <a:lnTo>
                    <a:pt x="432" y="71"/>
                  </a:lnTo>
                  <a:cubicBezTo>
                    <a:pt x="429" y="45"/>
                    <a:pt x="395" y="21"/>
                    <a:pt x="329" y="0"/>
                  </a:cubicBezTo>
                  <a:lnTo>
                    <a:pt x="321" y="0"/>
                  </a:lnTo>
                  <a:cubicBezTo>
                    <a:pt x="302" y="3"/>
                    <a:pt x="284" y="69"/>
                    <a:pt x="270" y="204"/>
                  </a:cubicBezTo>
                  <a:close/>
                  <a:moveTo>
                    <a:pt x="210" y="1218"/>
                  </a:moveTo>
                  <a:lnTo>
                    <a:pt x="199" y="1189"/>
                  </a:lnTo>
                  <a:cubicBezTo>
                    <a:pt x="194" y="1048"/>
                    <a:pt x="194" y="956"/>
                    <a:pt x="204" y="913"/>
                  </a:cubicBezTo>
                  <a:lnTo>
                    <a:pt x="194" y="884"/>
                  </a:lnTo>
                  <a:cubicBezTo>
                    <a:pt x="191" y="829"/>
                    <a:pt x="196" y="800"/>
                    <a:pt x="207" y="800"/>
                  </a:cubicBezTo>
                  <a:cubicBezTo>
                    <a:pt x="220" y="712"/>
                    <a:pt x="236" y="662"/>
                    <a:pt x="249" y="651"/>
                  </a:cubicBezTo>
                  <a:cubicBezTo>
                    <a:pt x="255" y="590"/>
                    <a:pt x="286" y="511"/>
                    <a:pt x="347" y="413"/>
                  </a:cubicBezTo>
                  <a:cubicBezTo>
                    <a:pt x="345" y="381"/>
                    <a:pt x="281" y="341"/>
                    <a:pt x="165" y="291"/>
                  </a:cubicBezTo>
                  <a:cubicBezTo>
                    <a:pt x="133" y="294"/>
                    <a:pt x="106" y="360"/>
                    <a:pt x="82" y="484"/>
                  </a:cubicBezTo>
                  <a:cubicBezTo>
                    <a:pt x="16" y="768"/>
                    <a:pt x="-10" y="969"/>
                    <a:pt x="3" y="1086"/>
                  </a:cubicBezTo>
                  <a:cubicBezTo>
                    <a:pt x="14" y="1168"/>
                    <a:pt x="24" y="1207"/>
                    <a:pt x="40" y="1207"/>
                  </a:cubicBezTo>
                  <a:cubicBezTo>
                    <a:pt x="96" y="1268"/>
                    <a:pt x="157" y="1295"/>
                    <a:pt x="225" y="1287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dirty="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19" name="Freeform: Shape 4"/>
            <p:cNvSpPr/>
            <p:nvPr/>
          </p:nvSpPr>
          <p:spPr>
            <a:xfrm>
              <a:off x="2387038" y="4639791"/>
              <a:ext cx="173891" cy="21627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916" h="1139">
                  <a:moveTo>
                    <a:pt x="871" y="172"/>
                  </a:moveTo>
                  <a:cubicBezTo>
                    <a:pt x="900" y="141"/>
                    <a:pt x="916" y="114"/>
                    <a:pt x="916" y="95"/>
                  </a:cubicBezTo>
                  <a:cubicBezTo>
                    <a:pt x="916" y="37"/>
                    <a:pt x="892" y="5"/>
                    <a:pt x="795" y="0"/>
                  </a:cubicBezTo>
                  <a:cubicBezTo>
                    <a:pt x="773" y="0"/>
                    <a:pt x="736" y="35"/>
                    <a:pt x="683" y="106"/>
                  </a:cubicBezTo>
                  <a:cubicBezTo>
                    <a:pt x="644" y="252"/>
                    <a:pt x="599" y="350"/>
                    <a:pt x="543" y="403"/>
                  </a:cubicBezTo>
                  <a:cubicBezTo>
                    <a:pt x="456" y="596"/>
                    <a:pt x="389" y="723"/>
                    <a:pt x="344" y="781"/>
                  </a:cubicBezTo>
                  <a:cubicBezTo>
                    <a:pt x="331" y="832"/>
                    <a:pt x="318" y="858"/>
                    <a:pt x="307" y="858"/>
                  </a:cubicBezTo>
                  <a:lnTo>
                    <a:pt x="305" y="858"/>
                  </a:lnTo>
                  <a:cubicBezTo>
                    <a:pt x="305" y="858"/>
                    <a:pt x="302" y="858"/>
                    <a:pt x="299" y="773"/>
                  </a:cubicBezTo>
                  <a:lnTo>
                    <a:pt x="294" y="569"/>
                  </a:lnTo>
                  <a:lnTo>
                    <a:pt x="302" y="498"/>
                  </a:lnTo>
                  <a:lnTo>
                    <a:pt x="286" y="416"/>
                  </a:lnTo>
                  <a:lnTo>
                    <a:pt x="294" y="397"/>
                  </a:lnTo>
                  <a:lnTo>
                    <a:pt x="278" y="363"/>
                  </a:lnTo>
                  <a:lnTo>
                    <a:pt x="286" y="339"/>
                  </a:lnTo>
                  <a:lnTo>
                    <a:pt x="286" y="334"/>
                  </a:lnTo>
                  <a:cubicBezTo>
                    <a:pt x="286" y="286"/>
                    <a:pt x="207" y="249"/>
                    <a:pt x="45" y="220"/>
                  </a:cubicBezTo>
                  <a:cubicBezTo>
                    <a:pt x="24" y="225"/>
                    <a:pt x="11" y="236"/>
                    <a:pt x="0" y="249"/>
                  </a:cubicBezTo>
                  <a:lnTo>
                    <a:pt x="0" y="260"/>
                  </a:lnTo>
                  <a:cubicBezTo>
                    <a:pt x="29" y="260"/>
                    <a:pt x="53" y="474"/>
                    <a:pt x="74" y="906"/>
                  </a:cubicBezTo>
                  <a:cubicBezTo>
                    <a:pt x="74" y="993"/>
                    <a:pt x="93" y="1049"/>
                    <a:pt x="133" y="1073"/>
                  </a:cubicBezTo>
                  <a:cubicBezTo>
                    <a:pt x="170" y="1115"/>
                    <a:pt x="215" y="1139"/>
                    <a:pt x="273" y="1139"/>
                  </a:cubicBezTo>
                  <a:lnTo>
                    <a:pt x="302" y="1139"/>
                  </a:lnTo>
                  <a:lnTo>
                    <a:pt x="305" y="1136"/>
                  </a:lnTo>
                  <a:cubicBezTo>
                    <a:pt x="305" y="1136"/>
                    <a:pt x="307" y="1134"/>
                    <a:pt x="342" y="1054"/>
                  </a:cubicBezTo>
                  <a:lnTo>
                    <a:pt x="432" y="848"/>
                  </a:lnTo>
                  <a:cubicBezTo>
                    <a:pt x="516" y="667"/>
                    <a:pt x="569" y="564"/>
                    <a:pt x="593" y="540"/>
                  </a:cubicBezTo>
                  <a:cubicBezTo>
                    <a:pt x="620" y="474"/>
                    <a:pt x="641" y="440"/>
                    <a:pt x="652" y="434"/>
                  </a:cubicBezTo>
                  <a:lnTo>
                    <a:pt x="654" y="434"/>
                  </a:lnTo>
                  <a:cubicBezTo>
                    <a:pt x="654" y="434"/>
                    <a:pt x="657" y="434"/>
                    <a:pt x="712" y="368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dirty="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20" name="Freeform: Shape 5"/>
            <p:cNvSpPr/>
            <p:nvPr/>
          </p:nvSpPr>
          <p:spPr>
            <a:xfrm>
              <a:off x="2518358" y="4655945"/>
              <a:ext cx="124099" cy="201067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654" h="1059">
                  <a:moveTo>
                    <a:pt x="337" y="53"/>
                  </a:moveTo>
                  <a:cubicBezTo>
                    <a:pt x="276" y="108"/>
                    <a:pt x="233" y="167"/>
                    <a:pt x="204" y="230"/>
                  </a:cubicBezTo>
                  <a:lnTo>
                    <a:pt x="201" y="233"/>
                  </a:lnTo>
                  <a:cubicBezTo>
                    <a:pt x="201" y="233"/>
                    <a:pt x="199" y="236"/>
                    <a:pt x="183" y="262"/>
                  </a:cubicBezTo>
                  <a:lnTo>
                    <a:pt x="125" y="368"/>
                  </a:lnTo>
                  <a:cubicBezTo>
                    <a:pt x="43" y="564"/>
                    <a:pt x="0" y="710"/>
                    <a:pt x="0" y="808"/>
                  </a:cubicBezTo>
                  <a:lnTo>
                    <a:pt x="0" y="826"/>
                  </a:lnTo>
                  <a:cubicBezTo>
                    <a:pt x="0" y="861"/>
                    <a:pt x="21" y="900"/>
                    <a:pt x="66" y="945"/>
                  </a:cubicBezTo>
                  <a:cubicBezTo>
                    <a:pt x="109" y="1019"/>
                    <a:pt x="159" y="1059"/>
                    <a:pt x="220" y="1059"/>
                  </a:cubicBezTo>
                  <a:cubicBezTo>
                    <a:pt x="268" y="1049"/>
                    <a:pt x="294" y="1038"/>
                    <a:pt x="294" y="1030"/>
                  </a:cubicBezTo>
                  <a:cubicBezTo>
                    <a:pt x="339" y="998"/>
                    <a:pt x="360" y="977"/>
                    <a:pt x="360" y="964"/>
                  </a:cubicBezTo>
                  <a:cubicBezTo>
                    <a:pt x="432" y="874"/>
                    <a:pt x="477" y="800"/>
                    <a:pt x="501" y="739"/>
                  </a:cubicBezTo>
                  <a:lnTo>
                    <a:pt x="501" y="733"/>
                  </a:lnTo>
                  <a:lnTo>
                    <a:pt x="485" y="720"/>
                  </a:lnTo>
                  <a:lnTo>
                    <a:pt x="469" y="733"/>
                  </a:lnTo>
                  <a:cubicBezTo>
                    <a:pt x="392" y="845"/>
                    <a:pt x="310" y="924"/>
                    <a:pt x="220" y="972"/>
                  </a:cubicBezTo>
                  <a:cubicBezTo>
                    <a:pt x="204" y="972"/>
                    <a:pt x="191" y="961"/>
                    <a:pt x="183" y="943"/>
                  </a:cubicBezTo>
                  <a:cubicBezTo>
                    <a:pt x="183" y="813"/>
                    <a:pt x="233" y="641"/>
                    <a:pt x="331" y="421"/>
                  </a:cubicBezTo>
                  <a:lnTo>
                    <a:pt x="382" y="424"/>
                  </a:lnTo>
                  <a:cubicBezTo>
                    <a:pt x="382" y="424"/>
                    <a:pt x="411" y="426"/>
                    <a:pt x="440" y="416"/>
                  </a:cubicBezTo>
                  <a:lnTo>
                    <a:pt x="530" y="379"/>
                  </a:lnTo>
                  <a:cubicBezTo>
                    <a:pt x="588" y="349"/>
                    <a:pt x="628" y="299"/>
                    <a:pt x="654" y="230"/>
                  </a:cubicBezTo>
                  <a:lnTo>
                    <a:pt x="654" y="159"/>
                  </a:lnTo>
                  <a:cubicBezTo>
                    <a:pt x="646" y="111"/>
                    <a:pt x="577" y="58"/>
                    <a:pt x="448" y="0"/>
                  </a:cubicBezTo>
                  <a:lnTo>
                    <a:pt x="411" y="0"/>
                  </a:lnTo>
                  <a:close/>
                  <a:moveTo>
                    <a:pt x="374" y="349"/>
                  </a:moveTo>
                  <a:cubicBezTo>
                    <a:pt x="453" y="244"/>
                    <a:pt x="506" y="191"/>
                    <a:pt x="535" y="191"/>
                  </a:cubicBezTo>
                  <a:lnTo>
                    <a:pt x="543" y="191"/>
                  </a:lnTo>
                  <a:lnTo>
                    <a:pt x="551" y="196"/>
                  </a:lnTo>
                  <a:cubicBezTo>
                    <a:pt x="498" y="310"/>
                    <a:pt x="448" y="368"/>
                    <a:pt x="405" y="368"/>
                  </a:cubicBezTo>
                  <a:lnTo>
                    <a:pt x="376" y="355"/>
                  </a:lnTo>
                  <a:lnTo>
                    <a:pt x="376" y="349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dirty="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21" name="Freeform: Shape 6"/>
            <p:cNvSpPr/>
            <p:nvPr/>
          </p:nvSpPr>
          <p:spPr>
            <a:xfrm>
              <a:off x="1741456" y="4718660"/>
              <a:ext cx="122009" cy="137212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643" h="723">
                  <a:moveTo>
                    <a:pt x="495" y="442"/>
                  </a:moveTo>
                  <a:cubicBezTo>
                    <a:pt x="490" y="495"/>
                    <a:pt x="455" y="598"/>
                    <a:pt x="339" y="598"/>
                  </a:cubicBezTo>
                  <a:cubicBezTo>
                    <a:pt x="233" y="598"/>
                    <a:pt x="151" y="522"/>
                    <a:pt x="151" y="363"/>
                  </a:cubicBezTo>
                  <a:cubicBezTo>
                    <a:pt x="151" y="220"/>
                    <a:pt x="222" y="127"/>
                    <a:pt x="339" y="127"/>
                  </a:cubicBezTo>
                  <a:cubicBezTo>
                    <a:pt x="434" y="127"/>
                    <a:pt x="482" y="199"/>
                    <a:pt x="490" y="249"/>
                  </a:cubicBezTo>
                  <a:lnTo>
                    <a:pt x="635" y="249"/>
                  </a:lnTo>
                  <a:cubicBezTo>
                    <a:pt x="627" y="161"/>
                    <a:pt x="559" y="0"/>
                    <a:pt x="339" y="0"/>
                  </a:cubicBezTo>
                  <a:cubicBezTo>
                    <a:pt x="130" y="0"/>
                    <a:pt x="0" y="156"/>
                    <a:pt x="0" y="360"/>
                  </a:cubicBezTo>
                  <a:cubicBezTo>
                    <a:pt x="0" y="577"/>
                    <a:pt x="140" y="723"/>
                    <a:pt x="339" y="723"/>
                  </a:cubicBezTo>
                  <a:cubicBezTo>
                    <a:pt x="566" y="723"/>
                    <a:pt x="638" y="537"/>
                    <a:pt x="643" y="439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dirty="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22" name="Freeform: Shape 7"/>
            <p:cNvSpPr/>
            <p:nvPr/>
          </p:nvSpPr>
          <p:spPr>
            <a:xfrm>
              <a:off x="1876198" y="4721701"/>
              <a:ext cx="27556" cy="23375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46" h="124">
                  <a:moveTo>
                    <a:pt x="73" y="124"/>
                  </a:moveTo>
                  <a:lnTo>
                    <a:pt x="0" y="124"/>
                  </a:lnTo>
                  <a:lnTo>
                    <a:pt x="0" y="0"/>
                  </a:lnTo>
                  <a:lnTo>
                    <a:pt x="146" y="0"/>
                  </a:lnTo>
                  <a:lnTo>
                    <a:pt x="146" y="124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dirty="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23" name="Freeform: Shape 8"/>
            <p:cNvSpPr/>
            <p:nvPr/>
          </p:nvSpPr>
          <p:spPr>
            <a:xfrm>
              <a:off x="1876198" y="4757809"/>
              <a:ext cx="27556" cy="95022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46" h="501">
                  <a:moveTo>
                    <a:pt x="73" y="501"/>
                  </a:moveTo>
                  <a:lnTo>
                    <a:pt x="0" y="501"/>
                  </a:lnTo>
                  <a:lnTo>
                    <a:pt x="0" y="0"/>
                  </a:lnTo>
                  <a:lnTo>
                    <a:pt x="146" y="0"/>
                  </a:lnTo>
                  <a:lnTo>
                    <a:pt x="146" y="501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dirty="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24" name="Freeform: Shape 9"/>
            <p:cNvSpPr/>
            <p:nvPr/>
          </p:nvSpPr>
          <p:spPr>
            <a:xfrm>
              <a:off x="1914967" y="4755338"/>
              <a:ext cx="90461" cy="100533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477" h="530">
                  <a:moveTo>
                    <a:pt x="16" y="146"/>
                  </a:moveTo>
                  <a:cubicBezTo>
                    <a:pt x="16" y="252"/>
                    <a:pt x="109" y="284"/>
                    <a:pt x="162" y="297"/>
                  </a:cubicBezTo>
                  <a:cubicBezTo>
                    <a:pt x="175" y="299"/>
                    <a:pt x="212" y="310"/>
                    <a:pt x="225" y="313"/>
                  </a:cubicBezTo>
                  <a:cubicBezTo>
                    <a:pt x="278" y="326"/>
                    <a:pt x="326" y="337"/>
                    <a:pt x="326" y="379"/>
                  </a:cubicBezTo>
                  <a:cubicBezTo>
                    <a:pt x="326" y="408"/>
                    <a:pt x="294" y="432"/>
                    <a:pt x="236" y="432"/>
                  </a:cubicBezTo>
                  <a:cubicBezTo>
                    <a:pt x="178" y="432"/>
                    <a:pt x="143" y="403"/>
                    <a:pt x="138" y="352"/>
                  </a:cubicBezTo>
                  <a:lnTo>
                    <a:pt x="0" y="352"/>
                  </a:lnTo>
                  <a:cubicBezTo>
                    <a:pt x="6" y="405"/>
                    <a:pt x="35" y="530"/>
                    <a:pt x="236" y="530"/>
                  </a:cubicBezTo>
                  <a:cubicBezTo>
                    <a:pt x="424" y="530"/>
                    <a:pt x="477" y="427"/>
                    <a:pt x="477" y="368"/>
                  </a:cubicBezTo>
                  <a:cubicBezTo>
                    <a:pt x="477" y="302"/>
                    <a:pt x="435" y="246"/>
                    <a:pt x="310" y="215"/>
                  </a:cubicBezTo>
                  <a:cubicBezTo>
                    <a:pt x="302" y="212"/>
                    <a:pt x="262" y="204"/>
                    <a:pt x="247" y="199"/>
                  </a:cubicBezTo>
                  <a:cubicBezTo>
                    <a:pt x="183" y="183"/>
                    <a:pt x="165" y="172"/>
                    <a:pt x="165" y="141"/>
                  </a:cubicBezTo>
                  <a:cubicBezTo>
                    <a:pt x="165" y="111"/>
                    <a:pt x="196" y="98"/>
                    <a:pt x="231" y="98"/>
                  </a:cubicBezTo>
                  <a:cubicBezTo>
                    <a:pt x="310" y="98"/>
                    <a:pt x="326" y="138"/>
                    <a:pt x="326" y="162"/>
                  </a:cubicBezTo>
                  <a:lnTo>
                    <a:pt x="464" y="162"/>
                  </a:lnTo>
                  <a:cubicBezTo>
                    <a:pt x="464" y="109"/>
                    <a:pt x="427" y="0"/>
                    <a:pt x="231" y="0"/>
                  </a:cubicBezTo>
                  <a:cubicBezTo>
                    <a:pt x="74" y="0"/>
                    <a:pt x="16" y="80"/>
                    <a:pt x="16" y="14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dirty="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25" name="Freeform: Shape 10"/>
            <p:cNvSpPr/>
            <p:nvPr/>
          </p:nvSpPr>
          <p:spPr>
            <a:xfrm>
              <a:off x="2012080" y="4755338"/>
              <a:ext cx="97493" cy="100533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514" h="530">
                  <a:moveTo>
                    <a:pt x="376" y="331"/>
                  </a:moveTo>
                  <a:cubicBezTo>
                    <a:pt x="366" y="379"/>
                    <a:pt x="334" y="424"/>
                    <a:pt x="270" y="424"/>
                  </a:cubicBezTo>
                  <a:cubicBezTo>
                    <a:pt x="191" y="424"/>
                    <a:pt x="151" y="355"/>
                    <a:pt x="151" y="265"/>
                  </a:cubicBezTo>
                  <a:cubicBezTo>
                    <a:pt x="151" y="196"/>
                    <a:pt x="178" y="103"/>
                    <a:pt x="270" y="103"/>
                  </a:cubicBezTo>
                  <a:cubicBezTo>
                    <a:pt x="329" y="103"/>
                    <a:pt x="363" y="143"/>
                    <a:pt x="371" y="188"/>
                  </a:cubicBezTo>
                  <a:lnTo>
                    <a:pt x="511" y="188"/>
                  </a:lnTo>
                  <a:cubicBezTo>
                    <a:pt x="503" y="109"/>
                    <a:pt x="445" y="0"/>
                    <a:pt x="268" y="0"/>
                  </a:cubicBezTo>
                  <a:cubicBezTo>
                    <a:pt x="112" y="0"/>
                    <a:pt x="0" y="103"/>
                    <a:pt x="0" y="265"/>
                  </a:cubicBezTo>
                  <a:cubicBezTo>
                    <a:pt x="0" y="427"/>
                    <a:pt x="109" y="530"/>
                    <a:pt x="268" y="530"/>
                  </a:cubicBezTo>
                  <a:cubicBezTo>
                    <a:pt x="453" y="530"/>
                    <a:pt x="506" y="413"/>
                    <a:pt x="514" y="334"/>
                  </a:cubicBezTo>
                  <a:lnTo>
                    <a:pt x="376" y="334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dirty="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26" name="Freeform: Shape 11"/>
            <p:cNvSpPr/>
            <p:nvPr/>
          </p:nvSpPr>
          <p:spPr>
            <a:xfrm>
              <a:off x="2117744" y="4755338"/>
              <a:ext cx="101104" cy="100533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533" h="530">
                  <a:moveTo>
                    <a:pt x="268" y="0"/>
                  </a:moveTo>
                  <a:cubicBezTo>
                    <a:pt x="109" y="0"/>
                    <a:pt x="0" y="103"/>
                    <a:pt x="0" y="265"/>
                  </a:cubicBezTo>
                  <a:cubicBezTo>
                    <a:pt x="0" y="427"/>
                    <a:pt x="109" y="530"/>
                    <a:pt x="268" y="530"/>
                  </a:cubicBezTo>
                  <a:cubicBezTo>
                    <a:pt x="424" y="530"/>
                    <a:pt x="533" y="429"/>
                    <a:pt x="533" y="265"/>
                  </a:cubicBezTo>
                  <a:cubicBezTo>
                    <a:pt x="533" y="98"/>
                    <a:pt x="419" y="0"/>
                    <a:pt x="268" y="0"/>
                  </a:cubicBezTo>
                  <a:close/>
                  <a:moveTo>
                    <a:pt x="265" y="424"/>
                  </a:moveTo>
                  <a:cubicBezTo>
                    <a:pt x="188" y="424"/>
                    <a:pt x="146" y="355"/>
                    <a:pt x="146" y="265"/>
                  </a:cubicBezTo>
                  <a:cubicBezTo>
                    <a:pt x="149" y="196"/>
                    <a:pt x="175" y="103"/>
                    <a:pt x="265" y="103"/>
                  </a:cubicBezTo>
                  <a:cubicBezTo>
                    <a:pt x="347" y="103"/>
                    <a:pt x="382" y="183"/>
                    <a:pt x="382" y="265"/>
                  </a:cubicBezTo>
                  <a:cubicBezTo>
                    <a:pt x="382" y="347"/>
                    <a:pt x="347" y="424"/>
                    <a:pt x="265" y="424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dirty="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629020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 bwMode="auto">
          <a:xfrm>
            <a:off x="0" y="-2541"/>
            <a:ext cx="9144000" cy="5146041"/>
          </a:xfrm>
          <a:prstGeom prst="rect">
            <a:avLst/>
          </a:prstGeom>
          <a:solidFill>
            <a:srgbClr val="00BCEB"/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91440" tIns="45720" rIns="91440" bIns="45720" rtlCol="0" anchor="ctr"/>
          <a:lstStyle/>
          <a:p>
            <a:pPr algn="ctr" defTabSz="514350"/>
            <a:endParaRPr lang="en-US" sz="1400" dirty="0">
              <a:solidFill>
                <a:schemeClr val="bg1"/>
              </a:solidFill>
              <a:ea typeface="Arial" pitchFamily="-107" charset="0"/>
              <a:cs typeface="Arial" pitchFamily="-107" charset="0"/>
              <a:sym typeface="Arial" pitchFamily="-107" charset="0"/>
            </a:endParaRPr>
          </a:p>
        </p:txBody>
      </p:sp>
      <p:sp>
        <p:nvSpPr>
          <p:cNvPr id="16" name="Rectangle 15"/>
          <p:cNvSpPr/>
          <p:nvPr userDrawn="1"/>
        </p:nvSpPr>
        <p:spPr bwMode="auto">
          <a:xfrm>
            <a:off x="4588184" y="-2541"/>
            <a:ext cx="4555816" cy="5146041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91440" tIns="45720" rIns="91440" bIns="45720" rtlCol="0" anchor="ctr"/>
          <a:lstStyle/>
          <a:p>
            <a:pPr algn="ctr" defTabSz="514350"/>
            <a:endParaRPr lang="en-US" sz="1400" dirty="0">
              <a:solidFill>
                <a:schemeClr val="bg1"/>
              </a:solidFill>
              <a:ea typeface="Arial" pitchFamily="-107" charset="0"/>
              <a:cs typeface="Arial" pitchFamily="-107" charset="0"/>
              <a:sym typeface="Arial" pitchFamily="-107" charset="0"/>
            </a:endParaRPr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0" y="3324643"/>
            <a:ext cx="9144000" cy="1818857"/>
            <a:chOff x="0" y="3324643"/>
            <a:chExt cx="9144000" cy="1818857"/>
          </a:xfrm>
          <a:solidFill>
            <a:srgbClr val="00BCEB"/>
          </a:solidFill>
        </p:grpSpPr>
        <p:grpSp>
          <p:nvGrpSpPr>
            <p:cNvPr id="18" name="Group 17"/>
            <p:cNvGrpSpPr/>
            <p:nvPr/>
          </p:nvGrpSpPr>
          <p:grpSpPr>
            <a:xfrm>
              <a:off x="0" y="3324643"/>
              <a:ext cx="9144000" cy="1709204"/>
              <a:chOff x="2676240" y="1391040"/>
              <a:chExt cx="5323319" cy="995040"/>
            </a:xfrm>
            <a:grpFill/>
          </p:grpSpPr>
          <p:sp>
            <p:nvSpPr>
              <p:cNvPr id="20" name="Freeform: Shape 1"/>
              <p:cNvSpPr/>
              <p:nvPr/>
            </p:nvSpPr>
            <p:spPr>
              <a:xfrm>
                <a:off x="2676240" y="2204280"/>
                <a:ext cx="5323318" cy="18180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14804" h="506">
                    <a:moveTo>
                      <a:pt x="7403" y="506"/>
                    </a:moveTo>
                    <a:lnTo>
                      <a:pt x="0" y="506"/>
                    </a:lnTo>
                    <a:lnTo>
                      <a:pt x="0" y="0"/>
                    </a:lnTo>
                    <a:lnTo>
                      <a:pt x="14804" y="0"/>
                    </a:lnTo>
                    <a:lnTo>
                      <a:pt x="14804" y="506"/>
                    </a:ln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US" sz="1800" b="0" i="0" u="none" strike="noStrike" kern="1200" dirty="0">
                  <a:ln>
                    <a:noFill/>
                  </a:ln>
                  <a:solidFill>
                    <a:schemeClr val="accent1"/>
                  </a:solidFill>
                  <a:latin typeface="Arial" pitchFamily="18"/>
                  <a:ea typeface="Arial Unicode MS" pitchFamily="2"/>
                  <a:cs typeface="Arial Unicode MS" pitchFamily="2"/>
                </a:endParaRPr>
              </a:p>
            </p:txBody>
          </p:sp>
          <p:sp>
            <p:nvSpPr>
              <p:cNvPr id="21" name="Freeform: Shape 2"/>
              <p:cNvSpPr/>
              <p:nvPr/>
            </p:nvSpPr>
            <p:spPr>
              <a:xfrm>
                <a:off x="4409279" y="2031841"/>
                <a:ext cx="105480" cy="32652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294" h="908">
                    <a:moveTo>
                      <a:pt x="147" y="908"/>
                    </a:moveTo>
                    <a:lnTo>
                      <a:pt x="0" y="908"/>
                    </a:lnTo>
                    <a:lnTo>
                      <a:pt x="0" y="0"/>
                    </a:lnTo>
                    <a:lnTo>
                      <a:pt x="294" y="0"/>
                    </a:lnTo>
                    <a:lnTo>
                      <a:pt x="294" y="908"/>
                    </a:ln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US" sz="1800" b="0" i="0" u="none" strike="noStrike" kern="1200" dirty="0">
                  <a:ln>
                    <a:noFill/>
                  </a:ln>
                  <a:solidFill>
                    <a:schemeClr val="accent1"/>
                  </a:solidFill>
                  <a:latin typeface="Arial" pitchFamily="18"/>
                  <a:ea typeface="Arial Unicode MS" pitchFamily="2"/>
                  <a:cs typeface="Arial Unicode MS" pitchFamily="2"/>
                </a:endParaRPr>
              </a:p>
            </p:txBody>
          </p:sp>
          <p:sp>
            <p:nvSpPr>
              <p:cNvPr id="22" name="Freeform: Shape 3"/>
              <p:cNvSpPr/>
              <p:nvPr/>
            </p:nvSpPr>
            <p:spPr>
              <a:xfrm>
                <a:off x="4554360" y="2088721"/>
                <a:ext cx="32760" cy="26388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92" h="734">
                    <a:moveTo>
                      <a:pt x="46" y="734"/>
                    </a:moveTo>
                    <a:lnTo>
                      <a:pt x="0" y="734"/>
                    </a:lnTo>
                    <a:lnTo>
                      <a:pt x="0" y="0"/>
                    </a:lnTo>
                    <a:lnTo>
                      <a:pt x="92" y="0"/>
                    </a:lnTo>
                    <a:lnTo>
                      <a:pt x="92" y="734"/>
                    </a:ln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US" sz="1800" b="0" i="0" u="none" strike="noStrike" kern="1200" dirty="0">
                  <a:ln>
                    <a:noFill/>
                  </a:ln>
                  <a:solidFill>
                    <a:schemeClr val="accent1"/>
                  </a:solidFill>
                  <a:latin typeface="Arial" pitchFamily="18"/>
                  <a:ea typeface="Arial Unicode MS" pitchFamily="2"/>
                  <a:cs typeface="Arial Unicode MS" pitchFamily="2"/>
                </a:endParaRPr>
              </a:p>
            </p:txBody>
          </p:sp>
          <p:sp>
            <p:nvSpPr>
              <p:cNvPr id="23" name="Freeform: Shape 4"/>
              <p:cNvSpPr/>
              <p:nvPr/>
            </p:nvSpPr>
            <p:spPr>
              <a:xfrm>
                <a:off x="4733279" y="1795321"/>
                <a:ext cx="68400" cy="52596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191" h="1462">
                    <a:moveTo>
                      <a:pt x="96" y="1462"/>
                    </a:moveTo>
                    <a:lnTo>
                      <a:pt x="0" y="1462"/>
                    </a:lnTo>
                    <a:lnTo>
                      <a:pt x="0" y="0"/>
                    </a:lnTo>
                    <a:lnTo>
                      <a:pt x="191" y="0"/>
                    </a:lnTo>
                    <a:lnTo>
                      <a:pt x="191" y="1462"/>
                    </a:ln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US" sz="1800" b="0" i="0" u="none" strike="noStrike" kern="1200" dirty="0">
                  <a:ln>
                    <a:noFill/>
                  </a:ln>
                  <a:solidFill>
                    <a:schemeClr val="accent1"/>
                  </a:solidFill>
                  <a:latin typeface="Arial" pitchFamily="18"/>
                  <a:ea typeface="Arial Unicode MS" pitchFamily="2"/>
                  <a:cs typeface="Arial Unicode MS" pitchFamily="2"/>
                </a:endParaRPr>
              </a:p>
            </p:txBody>
          </p:sp>
          <p:sp>
            <p:nvSpPr>
              <p:cNvPr id="24" name="Freeform: Shape 5"/>
              <p:cNvSpPr/>
              <p:nvPr/>
            </p:nvSpPr>
            <p:spPr>
              <a:xfrm>
                <a:off x="4659120" y="2103122"/>
                <a:ext cx="114840" cy="21132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320" h="588">
                    <a:moveTo>
                      <a:pt x="160" y="588"/>
                    </a:moveTo>
                    <a:lnTo>
                      <a:pt x="0" y="588"/>
                    </a:lnTo>
                    <a:lnTo>
                      <a:pt x="0" y="0"/>
                    </a:lnTo>
                    <a:lnTo>
                      <a:pt x="320" y="0"/>
                    </a:lnTo>
                    <a:lnTo>
                      <a:pt x="320" y="588"/>
                    </a:ln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US" sz="1800" b="0" i="0" u="none" strike="noStrike" kern="1200" dirty="0">
                  <a:ln>
                    <a:noFill/>
                  </a:ln>
                  <a:solidFill>
                    <a:schemeClr val="accent1"/>
                  </a:solidFill>
                  <a:latin typeface="Arial" pitchFamily="18"/>
                  <a:ea typeface="Arial Unicode MS" pitchFamily="2"/>
                  <a:cs typeface="Arial Unicode MS" pitchFamily="2"/>
                </a:endParaRPr>
              </a:p>
            </p:txBody>
          </p:sp>
          <p:sp>
            <p:nvSpPr>
              <p:cNvPr id="25" name="Freeform: Shape 6"/>
              <p:cNvSpPr/>
              <p:nvPr/>
            </p:nvSpPr>
            <p:spPr>
              <a:xfrm>
                <a:off x="4938479" y="2107802"/>
                <a:ext cx="571680" cy="14832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1589" h="413">
                    <a:moveTo>
                      <a:pt x="794" y="413"/>
                    </a:moveTo>
                    <a:lnTo>
                      <a:pt x="0" y="413"/>
                    </a:lnTo>
                    <a:lnTo>
                      <a:pt x="0" y="0"/>
                    </a:lnTo>
                    <a:lnTo>
                      <a:pt x="1589" y="0"/>
                    </a:lnTo>
                    <a:lnTo>
                      <a:pt x="1589" y="413"/>
                    </a:ln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US" sz="1800" b="0" i="0" u="none" strike="noStrike" kern="1200" dirty="0">
                  <a:ln>
                    <a:noFill/>
                  </a:ln>
                  <a:solidFill>
                    <a:schemeClr val="accent1"/>
                  </a:solidFill>
                  <a:latin typeface="Arial" pitchFamily="18"/>
                  <a:ea typeface="Arial Unicode MS" pitchFamily="2"/>
                  <a:cs typeface="Arial Unicode MS" pitchFamily="2"/>
                </a:endParaRPr>
              </a:p>
            </p:txBody>
          </p:sp>
          <p:sp>
            <p:nvSpPr>
              <p:cNvPr id="26" name="Freeform: Shape 7"/>
              <p:cNvSpPr/>
              <p:nvPr/>
            </p:nvSpPr>
            <p:spPr>
              <a:xfrm>
                <a:off x="4640040" y="2163242"/>
                <a:ext cx="783359" cy="7668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2177" h="214">
                    <a:moveTo>
                      <a:pt x="1088" y="214"/>
                    </a:moveTo>
                    <a:lnTo>
                      <a:pt x="0" y="214"/>
                    </a:lnTo>
                    <a:lnTo>
                      <a:pt x="0" y="0"/>
                    </a:lnTo>
                    <a:lnTo>
                      <a:pt x="2177" y="0"/>
                    </a:lnTo>
                    <a:lnTo>
                      <a:pt x="2177" y="214"/>
                    </a:ln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US" sz="1800" b="0" i="0" u="none" strike="noStrike" kern="1200" dirty="0">
                  <a:ln>
                    <a:noFill/>
                  </a:ln>
                  <a:solidFill>
                    <a:schemeClr val="accent1"/>
                  </a:solidFill>
                  <a:latin typeface="Arial" pitchFamily="18"/>
                  <a:ea typeface="Arial Unicode MS" pitchFamily="2"/>
                  <a:cs typeface="Arial Unicode MS" pitchFamily="2"/>
                </a:endParaRPr>
              </a:p>
            </p:txBody>
          </p:sp>
          <p:sp>
            <p:nvSpPr>
              <p:cNvPr id="27" name="Freeform: Shape 8"/>
              <p:cNvSpPr/>
              <p:nvPr/>
            </p:nvSpPr>
            <p:spPr>
              <a:xfrm>
                <a:off x="3107159" y="2031841"/>
                <a:ext cx="105480" cy="32652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294" h="908">
                    <a:moveTo>
                      <a:pt x="147" y="908"/>
                    </a:moveTo>
                    <a:lnTo>
                      <a:pt x="0" y="908"/>
                    </a:lnTo>
                    <a:lnTo>
                      <a:pt x="0" y="0"/>
                    </a:lnTo>
                    <a:lnTo>
                      <a:pt x="294" y="0"/>
                    </a:lnTo>
                    <a:lnTo>
                      <a:pt x="294" y="908"/>
                    </a:ln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US" sz="1800" b="0" i="0" u="none" strike="noStrike" kern="1200" dirty="0">
                  <a:ln>
                    <a:noFill/>
                  </a:ln>
                  <a:solidFill>
                    <a:schemeClr val="accent1"/>
                  </a:solidFill>
                  <a:latin typeface="Arial" pitchFamily="18"/>
                  <a:ea typeface="Arial Unicode MS" pitchFamily="2"/>
                  <a:cs typeface="Arial Unicode MS" pitchFamily="2"/>
                </a:endParaRPr>
              </a:p>
            </p:txBody>
          </p:sp>
          <p:sp>
            <p:nvSpPr>
              <p:cNvPr id="28" name="Freeform: Shape 9"/>
              <p:cNvSpPr/>
              <p:nvPr/>
            </p:nvSpPr>
            <p:spPr>
              <a:xfrm>
                <a:off x="7894078" y="2031841"/>
                <a:ext cx="105480" cy="32652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294" h="908">
                    <a:moveTo>
                      <a:pt x="147" y="908"/>
                    </a:moveTo>
                    <a:lnTo>
                      <a:pt x="0" y="908"/>
                    </a:lnTo>
                    <a:lnTo>
                      <a:pt x="0" y="0"/>
                    </a:lnTo>
                    <a:lnTo>
                      <a:pt x="294" y="0"/>
                    </a:lnTo>
                    <a:lnTo>
                      <a:pt x="294" y="908"/>
                    </a:ln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US" sz="1800" b="0" i="0" u="none" strike="noStrike" kern="1200" dirty="0">
                  <a:ln>
                    <a:noFill/>
                  </a:ln>
                  <a:solidFill>
                    <a:schemeClr val="accent1"/>
                  </a:solidFill>
                  <a:latin typeface="Arial" pitchFamily="18"/>
                  <a:ea typeface="Arial Unicode MS" pitchFamily="2"/>
                  <a:cs typeface="Arial Unicode MS" pitchFamily="2"/>
                </a:endParaRPr>
              </a:p>
            </p:txBody>
          </p:sp>
          <p:sp>
            <p:nvSpPr>
              <p:cNvPr id="29" name="Freeform: Shape 10"/>
              <p:cNvSpPr/>
              <p:nvPr/>
            </p:nvSpPr>
            <p:spPr>
              <a:xfrm>
                <a:off x="3252239" y="2088721"/>
                <a:ext cx="32760" cy="26388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92" h="734">
                    <a:moveTo>
                      <a:pt x="46" y="734"/>
                    </a:moveTo>
                    <a:lnTo>
                      <a:pt x="0" y="734"/>
                    </a:lnTo>
                    <a:lnTo>
                      <a:pt x="0" y="0"/>
                    </a:lnTo>
                    <a:lnTo>
                      <a:pt x="92" y="0"/>
                    </a:lnTo>
                    <a:lnTo>
                      <a:pt x="92" y="734"/>
                    </a:ln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US" sz="1800" b="0" i="0" u="none" strike="noStrike" kern="1200" dirty="0">
                  <a:ln>
                    <a:noFill/>
                  </a:ln>
                  <a:solidFill>
                    <a:schemeClr val="accent1"/>
                  </a:solidFill>
                  <a:latin typeface="Arial" pitchFamily="18"/>
                  <a:ea typeface="Arial Unicode MS" pitchFamily="2"/>
                  <a:cs typeface="Arial Unicode MS" pitchFamily="2"/>
                </a:endParaRPr>
              </a:p>
            </p:txBody>
          </p:sp>
          <p:sp>
            <p:nvSpPr>
              <p:cNvPr id="30" name="Freeform: Shape 11"/>
              <p:cNvSpPr/>
              <p:nvPr/>
            </p:nvSpPr>
            <p:spPr>
              <a:xfrm>
                <a:off x="3432239" y="1795321"/>
                <a:ext cx="68400" cy="52596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191" h="1462">
                    <a:moveTo>
                      <a:pt x="95" y="1462"/>
                    </a:moveTo>
                    <a:lnTo>
                      <a:pt x="0" y="1462"/>
                    </a:lnTo>
                    <a:lnTo>
                      <a:pt x="0" y="0"/>
                    </a:lnTo>
                    <a:lnTo>
                      <a:pt x="191" y="0"/>
                    </a:lnTo>
                    <a:lnTo>
                      <a:pt x="191" y="1462"/>
                    </a:ln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US" sz="1800" b="0" i="0" u="none" strike="noStrike" kern="1200" dirty="0">
                  <a:ln>
                    <a:noFill/>
                  </a:ln>
                  <a:solidFill>
                    <a:schemeClr val="accent1"/>
                  </a:solidFill>
                  <a:latin typeface="Arial" pitchFamily="18"/>
                  <a:ea typeface="Arial Unicode MS" pitchFamily="2"/>
                  <a:cs typeface="Arial Unicode MS" pitchFamily="2"/>
                </a:endParaRPr>
              </a:p>
            </p:txBody>
          </p:sp>
          <p:sp>
            <p:nvSpPr>
              <p:cNvPr id="31" name="Freeform: Shape 12"/>
              <p:cNvSpPr/>
              <p:nvPr/>
            </p:nvSpPr>
            <p:spPr>
              <a:xfrm>
                <a:off x="3524759" y="1795321"/>
                <a:ext cx="68040" cy="52596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190" h="1462">
                    <a:moveTo>
                      <a:pt x="95" y="1462"/>
                    </a:moveTo>
                    <a:lnTo>
                      <a:pt x="0" y="1462"/>
                    </a:lnTo>
                    <a:lnTo>
                      <a:pt x="0" y="0"/>
                    </a:lnTo>
                    <a:lnTo>
                      <a:pt x="190" y="0"/>
                    </a:lnTo>
                    <a:lnTo>
                      <a:pt x="190" y="1462"/>
                    </a:ln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US" sz="1800" b="0" i="0" u="none" strike="noStrike" kern="1200" dirty="0">
                  <a:ln>
                    <a:noFill/>
                  </a:ln>
                  <a:solidFill>
                    <a:schemeClr val="accent1"/>
                  </a:solidFill>
                  <a:latin typeface="Arial" pitchFamily="18"/>
                  <a:ea typeface="Arial Unicode MS" pitchFamily="2"/>
                  <a:cs typeface="Arial Unicode MS" pitchFamily="2"/>
                </a:endParaRPr>
              </a:p>
            </p:txBody>
          </p:sp>
          <p:sp>
            <p:nvSpPr>
              <p:cNvPr id="32" name="Freeform: Shape 13"/>
              <p:cNvSpPr/>
              <p:nvPr/>
            </p:nvSpPr>
            <p:spPr>
              <a:xfrm>
                <a:off x="3617279" y="1795321"/>
                <a:ext cx="68040" cy="52596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190" h="1462">
                    <a:moveTo>
                      <a:pt x="95" y="1462"/>
                    </a:moveTo>
                    <a:lnTo>
                      <a:pt x="0" y="1462"/>
                    </a:lnTo>
                    <a:lnTo>
                      <a:pt x="0" y="0"/>
                    </a:lnTo>
                    <a:lnTo>
                      <a:pt x="190" y="0"/>
                    </a:lnTo>
                    <a:lnTo>
                      <a:pt x="190" y="1462"/>
                    </a:ln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US" sz="1800" b="0" i="0" u="none" strike="noStrike" kern="1200" dirty="0">
                  <a:ln>
                    <a:noFill/>
                  </a:ln>
                  <a:solidFill>
                    <a:schemeClr val="accent1"/>
                  </a:solidFill>
                  <a:latin typeface="Arial" pitchFamily="18"/>
                  <a:ea typeface="Arial Unicode MS" pitchFamily="2"/>
                  <a:cs typeface="Arial Unicode MS" pitchFamily="2"/>
                </a:endParaRPr>
              </a:p>
            </p:txBody>
          </p:sp>
          <p:sp>
            <p:nvSpPr>
              <p:cNvPr id="33" name="Freeform: Shape 14"/>
              <p:cNvSpPr/>
              <p:nvPr/>
            </p:nvSpPr>
            <p:spPr>
              <a:xfrm>
                <a:off x="3357720" y="2103122"/>
                <a:ext cx="115200" cy="21132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321" h="588">
                    <a:moveTo>
                      <a:pt x="161" y="588"/>
                    </a:moveTo>
                    <a:lnTo>
                      <a:pt x="0" y="588"/>
                    </a:lnTo>
                    <a:lnTo>
                      <a:pt x="0" y="0"/>
                    </a:lnTo>
                    <a:lnTo>
                      <a:pt x="321" y="0"/>
                    </a:lnTo>
                    <a:lnTo>
                      <a:pt x="321" y="588"/>
                    </a:ln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US" sz="1800" b="0" i="0" u="none" strike="noStrike" kern="1200" dirty="0">
                  <a:ln>
                    <a:noFill/>
                  </a:ln>
                  <a:solidFill>
                    <a:schemeClr val="accent1"/>
                  </a:solidFill>
                  <a:latin typeface="Arial" pitchFamily="18"/>
                  <a:ea typeface="Arial Unicode MS" pitchFamily="2"/>
                  <a:cs typeface="Arial Unicode MS" pitchFamily="2"/>
                </a:endParaRPr>
              </a:p>
            </p:txBody>
          </p:sp>
          <p:sp>
            <p:nvSpPr>
              <p:cNvPr id="34" name="Freeform: Shape 15"/>
              <p:cNvSpPr/>
              <p:nvPr/>
            </p:nvSpPr>
            <p:spPr>
              <a:xfrm>
                <a:off x="3337920" y="2163242"/>
                <a:ext cx="782999" cy="7668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2176" h="214">
                    <a:moveTo>
                      <a:pt x="1088" y="214"/>
                    </a:moveTo>
                    <a:lnTo>
                      <a:pt x="0" y="214"/>
                    </a:lnTo>
                    <a:lnTo>
                      <a:pt x="0" y="0"/>
                    </a:lnTo>
                    <a:lnTo>
                      <a:pt x="2176" y="0"/>
                    </a:lnTo>
                    <a:lnTo>
                      <a:pt x="2176" y="214"/>
                    </a:ln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US" sz="1800" b="0" i="0" u="none" strike="noStrike" kern="1200" dirty="0">
                  <a:ln>
                    <a:noFill/>
                  </a:ln>
                  <a:solidFill>
                    <a:schemeClr val="accent1"/>
                  </a:solidFill>
                  <a:latin typeface="Arial" pitchFamily="18"/>
                  <a:ea typeface="Arial Unicode MS" pitchFamily="2"/>
                  <a:cs typeface="Arial Unicode MS" pitchFamily="2"/>
                </a:endParaRPr>
              </a:p>
            </p:txBody>
          </p:sp>
          <p:sp>
            <p:nvSpPr>
              <p:cNvPr id="35" name="Freeform: Shape 16"/>
              <p:cNvSpPr/>
              <p:nvPr/>
            </p:nvSpPr>
            <p:spPr>
              <a:xfrm>
                <a:off x="4827960" y="1766522"/>
                <a:ext cx="67320" cy="42768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188" h="1189">
                    <a:moveTo>
                      <a:pt x="94" y="1189"/>
                    </a:moveTo>
                    <a:lnTo>
                      <a:pt x="0" y="1189"/>
                    </a:lnTo>
                    <a:lnTo>
                      <a:pt x="0" y="0"/>
                    </a:lnTo>
                    <a:lnTo>
                      <a:pt x="188" y="0"/>
                    </a:lnTo>
                    <a:lnTo>
                      <a:pt x="188" y="1189"/>
                    </a:ln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US" sz="1800" b="0" i="0" u="none" strike="noStrike" kern="1200" dirty="0">
                  <a:ln>
                    <a:noFill/>
                  </a:ln>
                  <a:solidFill>
                    <a:schemeClr val="accent1"/>
                  </a:solidFill>
                  <a:latin typeface="Arial" pitchFamily="18"/>
                  <a:ea typeface="Arial Unicode MS" pitchFamily="2"/>
                  <a:cs typeface="Arial Unicode MS" pitchFamily="2"/>
                </a:endParaRPr>
              </a:p>
            </p:txBody>
          </p:sp>
          <p:sp>
            <p:nvSpPr>
              <p:cNvPr id="36" name="Freeform: Shape 17"/>
              <p:cNvSpPr/>
              <p:nvPr/>
            </p:nvSpPr>
            <p:spPr>
              <a:xfrm>
                <a:off x="4920120" y="1765802"/>
                <a:ext cx="67320" cy="52488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188" h="1459">
                    <a:moveTo>
                      <a:pt x="0" y="1459"/>
                    </a:moveTo>
                    <a:lnTo>
                      <a:pt x="188" y="1459"/>
                    </a:lnTo>
                    <a:lnTo>
                      <a:pt x="188" y="349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US" sz="1800" b="0" i="0" u="none" strike="noStrike" kern="1200" dirty="0">
                  <a:ln>
                    <a:noFill/>
                  </a:ln>
                  <a:solidFill>
                    <a:schemeClr val="accent1"/>
                  </a:solidFill>
                  <a:latin typeface="Arial" pitchFamily="18"/>
                  <a:ea typeface="Arial Unicode MS" pitchFamily="2"/>
                  <a:cs typeface="Arial Unicode MS" pitchFamily="2"/>
                </a:endParaRPr>
              </a:p>
            </p:txBody>
          </p:sp>
          <p:sp>
            <p:nvSpPr>
              <p:cNvPr id="37" name="Freeform: Shape 18"/>
              <p:cNvSpPr/>
              <p:nvPr/>
            </p:nvSpPr>
            <p:spPr>
              <a:xfrm>
                <a:off x="5095800" y="1842841"/>
                <a:ext cx="149040" cy="7416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415" h="207">
                    <a:moveTo>
                      <a:pt x="208" y="207"/>
                    </a:moveTo>
                    <a:lnTo>
                      <a:pt x="0" y="207"/>
                    </a:lnTo>
                    <a:lnTo>
                      <a:pt x="0" y="0"/>
                    </a:lnTo>
                    <a:lnTo>
                      <a:pt x="415" y="0"/>
                    </a:lnTo>
                    <a:lnTo>
                      <a:pt x="415" y="207"/>
                    </a:ln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US" sz="1800" b="0" i="0" u="none" strike="noStrike" kern="1200" dirty="0">
                  <a:ln>
                    <a:noFill/>
                  </a:ln>
                  <a:solidFill>
                    <a:schemeClr val="accent1"/>
                  </a:solidFill>
                  <a:latin typeface="Arial" pitchFamily="18"/>
                  <a:ea typeface="Arial Unicode MS" pitchFamily="2"/>
                  <a:cs typeface="Arial Unicode MS" pitchFamily="2"/>
                </a:endParaRPr>
              </a:p>
            </p:txBody>
          </p:sp>
          <p:sp>
            <p:nvSpPr>
              <p:cNvPr id="38" name="Freeform: Shape 19"/>
              <p:cNvSpPr/>
              <p:nvPr/>
            </p:nvSpPr>
            <p:spPr>
              <a:xfrm>
                <a:off x="5043240" y="1868762"/>
                <a:ext cx="420840" cy="30744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1170" h="855">
                    <a:moveTo>
                      <a:pt x="286" y="217"/>
                    </a:moveTo>
                    <a:lnTo>
                      <a:pt x="286" y="174"/>
                    </a:lnTo>
                    <a:lnTo>
                      <a:pt x="1170" y="174"/>
                    </a:lnTo>
                    <a:lnTo>
                      <a:pt x="1170" y="0"/>
                    </a:lnTo>
                    <a:lnTo>
                      <a:pt x="0" y="0"/>
                    </a:lnTo>
                    <a:lnTo>
                      <a:pt x="0" y="855"/>
                    </a:lnTo>
                    <a:lnTo>
                      <a:pt x="1170" y="855"/>
                    </a:lnTo>
                    <a:lnTo>
                      <a:pt x="1170" y="664"/>
                    </a:lnTo>
                    <a:lnTo>
                      <a:pt x="286" y="664"/>
                    </a:lnTo>
                    <a:lnTo>
                      <a:pt x="286" y="622"/>
                    </a:lnTo>
                    <a:lnTo>
                      <a:pt x="1170" y="622"/>
                    </a:lnTo>
                    <a:lnTo>
                      <a:pt x="1170" y="574"/>
                    </a:lnTo>
                    <a:lnTo>
                      <a:pt x="286" y="574"/>
                    </a:lnTo>
                    <a:lnTo>
                      <a:pt x="286" y="535"/>
                    </a:lnTo>
                    <a:lnTo>
                      <a:pt x="1170" y="535"/>
                    </a:lnTo>
                    <a:lnTo>
                      <a:pt x="1170" y="484"/>
                    </a:lnTo>
                    <a:lnTo>
                      <a:pt x="286" y="484"/>
                    </a:lnTo>
                    <a:lnTo>
                      <a:pt x="286" y="445"/>
                    </a:lnTo>
                    <a:lnTo>
                      <a:pt x="1170" y="445"/>
                    </a:lnTo>
                    <a:lnTo>
                      <a:pt x="1170" y="397"/>
                    </a:lnTo>
                    <a:lnTo>
                      <a:pt x="286" y="397"/>
                    </a:lnTo>
                    <a:lnTo>
                      <a:pt x="286" y="355"/>
                    </a:lnTo>
                    <a:lnTo>
                      <a:pt x="1170" y="355"/>
                    </a:lnTo>
                    <a:lnTo>
                      <a:pt x="1170" y="307"/>
                    </a:lnTo>
                    <a:lnTo>
                      <a:pt x="286" y="307"/>
                    </a:lnTo>
                    <a:lnTo>
                      <a:pt x="286" y="265"/>
                    </a:lnTo>
                    <a:lnTo>
                      <a:pt x="1170" y="265"/>
                    </a:lnTo>
                    <a:lnTo>
                      <a:pt x="1170" y="217"/>
                    </a:ln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US" sz="1800" b="0" i="0" u="none" strike="noStrike" kern="1200" dirty="0">
                  <a:ln>
                    <a:noFill/>
                  </a:ln>
                  <a:solidFill>
                    <a:schemeClr val="accent1"/>
                  </a:solidFill>
                  <a:latin typeface="Arial" pitchFamily="18"/>
                  <a:ea typeface="Arial Unicode MS" pitchFamily="2"/>
                  <a:cs typeface="Arial Unicode MS" pitchFamily="2"/>
                </a:endParaRPr>
              </a:p>
            </p:txBody>
          </p:sp>
          <p:sp>
            <p:nvSpPr>
              <p:cNvPr id="39" name="Freeform: Shape 20"/>
              <p:cNvSpPr/>
              <p:nvPr/>
            </p:nvSpPr>
            <p:spPr>
              <a:xfrm>
                <a:off x="5657759" y="1989720"/>
                <a:ext cx="356040" cy="31536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990" h="877">
                    <a:moveTo>
                      <a:pt x="678" y="0"/>
                    </a:moveTo>
                    <a:lnTo>
                      <a:pt x="678" y="410"/>
                    </a:lnTo>
                    <a:lnTo>
                      <a:pt x="410" y="410"/>
                    </a:lnTo>
                    <a:lnTo>
                      <a:pt x="410" y="479"/>
                    </a:lnTo>
                    <a:lnTo>
                      <a:pt x="0" y="479"/>
                    </a:lnTo>
                    <a:lnTo>
                      <a:pt x="0" y="723"/>
                    </a:lnTo>
                    <a:lnTo>
                      <a:pt x="678" y="723"/>
                    </a:lnTo>
                    <a:lnTo>
                      <a:pt x="678" y="877"/>
                    </a:lnTo>
                    <a:lnTo>
                      <a:pt x="990" y="877"/>
                    </a:lnTo>
                    <a:lnTo>
                      <a:pt x="990" y="0"/>
                    </a:ln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US" sz="1800" b="0" i="0" u="none" strike="noStrike" kern="1200" dirty="0">
                  <a:ln>
                    <a:noFill/>
                  </a:ln>
                  <a:solidFill>
                    <a:schemeClr val="accent1"/>
                  </a:solidFill>
                  <a:latin typeface="Arial" pitchFamily="18"/>
                  <a:ea typeface="Arial Unicode MS" pitchFamily="2"/>
                  <a:cs typeface="Arial Unicode MS" pitchFamily="2"/>
                </a:endParaRPr>
              </a:p>
            </p:txBody>
          </p:sp>
          <p:sp>
            <p:nvSpPr>
              <p:cNvPr id="40" name="Freeform: Shape 21"/>
              <p:cNvSpPr/>
              <p:nvPr/>
            </p:nvSpPr>
            <p:spPr>
              <a:xfrm>
                <a:off x="6043678" y="1942920"/>
                <a:ext cx="175320" cy="38592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488" h="1073">
                    <a:moveTo>
                      <a:pt x="244" y="1073"/>
                    </a:moveTo>
                    <a:lnTo>
                      <a:pt x="0" y="1073"/>
                    </a:lnTo>
                    <a:lnTo>
                      <a:pt x="0" y="0"/>
                    </a:lnTo>
                    <a:lnTo>
                      <a:pt x="488" y="0"/>
                    </a:lnTo>
                    <a:lnTo>
                      <a:pt x="488" y="1073"/>
                    </a:ln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US" sz="1800" b="0" i="0" u="none" strike="noStrike" kern="1200" dirty="0">
                  <a:ln>
                    <a:noFill/>
                  </a:ln>
                  <a:solidFill>
                    <a:schemeClr val="accent1"/>
                  </a:solidFill>
                  <a:latin typeface="Arial" pitchFamily="18"/>
                  <a:ea typeface="Arial Unicode MS" pitchFamily="2"/>
                  <a:cs typeface="Arial Unicode MS" pitchFamily="2"/>
                </a:endParaRPr>
              </a:p>
            </p:txBody>
          </p:sp>
          <p:sp>
            <p:nvSpPr>
              <p:cNvPr id="41" name="Freeform: Shape 22"/>
              <p:cNvSpPr/>
              <p:nvPr/>
            </p:nvSpPr>
            <p:spPr>
              <a:xfrm>
                <a:off x="6156359" y="2048041"/>
                <a:ext cx="109080" cy="22716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304" h="632">
                    <a:moveTo>
                      <a:pt x="152" y="632"/>
                    </a:moveTo>
                    <a:lnTo>
                      <a:pt x="0" y="632"/>
                    </a:lnTo>
                    <a:lnTo>
                      <a:pt x="0" y="0"/>
                    </a:lnTo>
                    <a:lnTo>
                      <a:pt x="304" y="0"/>
                    </a:lnTo>
                    <a:lnTo>
                      <a:pt x="304" y="632"/>
                    </a:ln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US" sz="1800" b="0" i="0" u="none" strike="noStrike" kern="1200" dirty="0">
                  <a:ln>
                    <a:noFill/>
                  </a:ln>
                  <a:solidFill>
                    <a:schemeClr val="accent1"/>
                  </a:solidFill>
                  <a:latin typeface="Arial" pitchFamily="18"/>
                  <a:ea typeface="Arial Unicode MS" pitchFamily="2"/>
                  <a:cs typeface="Arial Unicode MS" pitchFamily="2"/>
                </a:endParaRPr>
              </a:p>
            </p:txBody>
          </p:sp>
          <p:sp>
            <p:nvSpPr>
              <p:cNvPr id="42" name="Freeform: Shape 23"/>
              <p:cNvSpPr/>
              <p:nvPr/>
            </p:nvSpPr>
            <p:spPr>
              <a:xfrm>
                <a:off x="6084719" y="1850401"/>
                <a:ext cx="112320" cy="28476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313" h="792">
                    <a:moveTo>
                      <a:pt x="156" y="792"/>
                    </a:moveTo>
                    <a:lnTo>
                      <a:pt x="0" y="792"/>
                    </a:lnTo>
                    <a:lnTo>
                      <a:pt x="0" y="0"/>
                    </a:lnTo>
                    <a:lnTo>
                      <a:pt x="313" y="0"/>
                    </a:lnTo>
                    <a:lnTo>
                      <a:pt x="313" y="792"/>
                    </a:ln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US" sz="1800" b="0" i="0" u="none" strike="noStrike" kern="1200" dirty="0">
                  <a:ln>
                    <a:noFill/>
                  </a:ln>
                  <a:solidFill>
                    <a:schemeClr val="accent1"/>
                  </a:solidFill>
                  <a:latin typeface="Arial" pitchFamily="18"/>
                  <a:ea typeface="Arial Unicode MS" pitchFamily="2"/>
                  <a:cs typeface="Arial Unicode MS" pitchFamily="2"/>
                </a:endParaRPr>
              </a:p>
            </p:txBody>
          </p:sp>
          <p:sp>
            <p:nvSpPr>
              <p:cNvPr id="43" name="Freeform: Shape 24"/>
              <p:cNvSpPr/>
              <p:nvPr/>
            </p:nvSpPr>
            <p:spPr>
              <a:xfrm>
                <a:off x="4007879" y="1970641"/>
                <a:ext cx="356400" cy="31536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991" h="877">
                    <a:moveTo>
                      <a:pt x="313" y="0"/>
                    </a:moveTo>
                    <a:lnTo>
                      <a:pt x="313" y="411"/>
                    </a:lnTo>
                    <a:lnTo>
                      <a:pt x="580" y="411"/>
                    </a:lnTo>
                    <a:lnTo>
                      <a:pt x="580" y="479"/>
                    </a:lnTo>
                    <a:lnTo>
                      <a:pt x="991" y="479"/>
                    </a:lnTo>
                    <a:lnTo>
                      <a:pt x="991" y="723"/>
                    </a:lnTo>
                    <a:lnTo>
                      <a:pt x="313" y="723"/>
                    </a:lnTo>
                    <a:lnTo>
                      <a:pt x="313" y="877"/>
                    </a:lnTo>
                    <a:lnTo>
                      <a:pt x="0" y="877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US" sz="1800" b="0" i="0" u="none" strike="noStrike" kern="1200" dirty="0">
                  <a:ln>
                    <a:noFill/>
                  </a:ln>
                  <a:solidFill>
                    <a:schemeClr val="accent1"/>
                  </a:solidFill>
                  <a:latin typeface="Arial" pitchFamily="18"/>
                  <a:ea typeface="Arial Unicode MS" pitchFamily="2"/>
                  <a:cs typeface="Arial Unicode MS" pitchFamily="2"/>
                </a:endParaRPr>
              </a:p>
            </p:txBody>
          </p:sp>
          <p:sp>
            <p:nvSpPr>
              <p:cNvPr id="44" name="Freeform: Shape 25"/>
              <p:cNvSpPr/>
              <p:nvPr/>
            </p:nvSpPr>
            <p:spPr>
              <a:xfrm>
                <a:off x="3802320" y="1924920"/>
                <a:ext cx="174960" cy="38556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487" h="1072">
                    <a:moveTo>
                      <a:pt x="243" y="0"/>
                    </a:moveTo>
                    <a:lnTo>
                      <a:pt x="487" y="0"/>
                    </a:lnTo>
                    <a:lnTo>
                      <a:pt x="487" y="1072"/>
                    </a:lnTo>
                    <a:lnTo>
                      <a:pt x="0" y="107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US" sz="1800" b="0" i="0" u="none" strike="noStrike" kern="1200" dirty="0">
                  <a:ln>
                    <a:noFill/>
                  </a:ln>
                  <a:solidFill>
                    <a:schemeClr val="accent1"/>
                  </a:solidFill>
                  <a:latin typeface="Arial" pitchFamily="18"/>
                  <a:ea typeface="Arial Unicode MS" pitchFamily="2"/>
                  <a:cs typeface="Arial Unicode MS" pitchFamily="2"/>
                </a:endParaRPr>
              </a:p>
            </p:txBody>
          </p:sp>
          <p:sp>
            <p:nvSpPr>
              <p:cNvPr id="45" name="Freeform: Shape 26"/>
              <p:cNvSpPr/>
              <p:nvPr/>
            </p:nvSpPr>
            <p:spPr>
              <a:xfrm>
                <a:off x="3755880" y="2027520"/>
                <a:ext cx="109080" cy="22752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304" h="633">
                    <a:moveTo>
                      <a:pt x="152" y="0"/>
                    </a:moveTo>
                    <a:lnTo>
                      <a:pt x="304" y="0"/>
                    </a:lnTo>
                    <a:lnTo>
                      <a:pt x="304" y="633"/>
                    </a:lnTo>
                    <a:lnTo>
                      <a:pt x="0" y="633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US" sz="1800" b="0" i="0" u="none" strike="noStrike" kern="1200" dirty="0">
                  <a:ln>
                    <a:noFill/>
                  </a:ln>
                  <a:solidFill>
                    <a:schemeClr val="accent1"/>
                  </a:solidFill>
                  <a:latin typeface="Arial" pitchFamily="18"/>
                  <a:ea typeface="Arial Unicode MS" pitchFamily="2"/>
                  <a:cs typeface="Arial Unicode MS" pitchFamily="2"/>
                </a:endParaRPr>
              </a:p>
            </p:txBody>
          </p:sp>
          <p:sp>
            <p:nvSpPr>
              <p:cNvPr id="46" name="Freeform: Shape 27"/>
              <p:cNvSpPr/>
              <p:nvPr/>
            </p:nvSpPr>
            <p:spPr>
              <a:xfrm>
                <a:off x="3823920" y="1830600"/>
                <a:ext cx="112320" cy="28476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313" h="792">
                    <a:moveTo>
                      <a:pt x="156" y="0"/>
                    </a:moveTo>
                    <a:lnTo>
                      <a:pt x="313" y="0"/>
                    </a:lnTo>
                    <a:lnTo>
                      <a:pt x="313" y="792"/>
                    </a:lnTo>
                    <a:lnTo>
                      <a:pt x="0" y="79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US" sz="1800" b="0" i="0" u="none" strike="noStrike" kern="1200" dirty="0">
                  <a:ln>
                    <a:noFill/>
                  </a:ln>
                  <a:solidFill>
                    <a:schemeClr val="accent1"/>
                  </a:solidFill>
                  <a:latin typeface="Arial" pitchFamily="18"/>
                  <a:ea typeface="Arial Unicode MS" pitchFamily="2"/>
                  <a:cs typeface="Arial Unicode MS" pitchFamily="2"/>
                </a:endParaRPr>
              </a:p>
            </p:txBody>
          </p:sp>
          <p:sp>
            <p:nvSpPr>
              <p:cNvPr id="47" name="Freeform: Shape 28"/>
              <p:cNvSpPr/>
              <p:nvPr/>
            </p:nvSpPr>
            <p:spPr>
              <a:xfrm>
                <a:off x="2777400" y="1970641"/>
                <a:ext cx="356040" cy="31536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990" h="877">
                    <a:moveTo>
                      <a:pt x="312" y="0"/>
                    </a:moveTo>
                    <a:lnTo>
                      <a:pt x="312" y="411"/>
                    </a:lnTo>
                    <a:lnTo>
                      <a:pt x="580" y="411"/>
                    </a:lnTo>
                    <a:lnTo>
                      <a:pt x="580" y="479"/>
                    </a:lnTo>
                    <a:lnTo>
                      <a:pt x="990" y="479"/>
                    </a:lnTo>
                    <a:lnTo>
                      <a:pt x="990" y="723"/>
                    </a:lnTo>
                    <a:lnTo>
                      <a:pt x="312" y="723"/>
                    </a:lnTo>
                    <a:lnTo>
                      <a:pt x="312" y="877"/>
                    </a:lnTo>
                    <a:lnTo>
                      <a:pt x="0" y="877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US" sz="1800" b="0" i="0" u="none" strike="noStrike" kern="1200" dirty="0">
                  <a:ln>
                    <a:noFill/>
                  </a:ln>
                  <a:solidFill>
                    <a:schemeClr val="accent1"/>
                  </a:solidFill>
                  <a:latin typeface="Arial" pitchFamily="18"/>
                  <a:ea typeface="Arial Unicode MS" pitchFamily="2"/>
                  <a:cs typeface="Arial Unicode MS" pitchFamily="2"/>
                </a:endParaRPr>
              </a:p>
            </p:txBody>
          </p:sp>
          <p:sp>
            <p:nvSpPr>
              <p:cNvPr id="48" name="Freeform: Shape 29"/>
              <p:cNvSpPr/>
              <p:nvPr/>
            </p:nvSpPr>
            <p:spPr>
              <a:xfrm>
                <a:off x="6325200" y="1788481"/>
                <a:ext cx="308160" cy="51264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857" h="1425">
                    <a:moveTo>
                      <a:pt x="153" y="0"/>
                    </a:moveTo>
                    <a:lnTo>
                      <a:pt x="0" y="0"/>
                    </a:lnTo>
                    <a:lnTo>
                      <a:pt x="0" y="104"/>
                    </a:lnTo>
                    <a:lnTo>
                      <a:pt x="0" y="1425"/>
                    </a:lnTo>
                    <a:lnTo>
                      <a:pt x="153" y="1425"/>
                    </a:lnTo>
                    <a:lnTo>
                      <a:pt x="153" y="104"/>
                    </a:lnTo>
                    <a:lnTo>
                      <a:pt x="188" y="104"/>
                    </a:lnTo>
                    <a:lnTo>
                      <a:pt x="188" y="1181"/>
                    </a:lnTo>
                    <a:lnTo>
                      <a:pt x="214" y="1181"/>
                    </a:lnTo>
                    <a:lnTo>
                      <a:pt x="214" y="104"/>
                    </a:lnTo>
                    <a:lnTo>
                      <a:pt x="251" y="104"/>
                    </a:lnTo>
                    <a:lnTo>
                      <a:pt x="251" y="1181"/>
                    </a:lnTo>
                    <a:lnTo>
                      <a:pt x="278" y="1181"/>
                    </a:lnTo>
                    <a:lnTo>
                      <a:pt x="278" y="104"/>
                    </a:lnTo>
                    <a:lnTo>
                      <a:pt x="315" y="104"/>
                    </a:lnTo>
                    <a:lnTo>
                      <a:pt x="315" y="1181"/>
                    </a:lnTo>
                    <a:lnTo>
                      <a:pt x="341" y="1181"/>
                    </a:lnTo>
                    <a:lnTo>
                      <a:pt x="341" y="104"/>
                    </a:lnTo>
                    <a:lnTo>
                      <a:pt x="381" y="104"/>
                    </a:lnTo>
                    <a:lnTo>
                      <a:pt x="381" y="1181"/>
                    </a:lnTo>
                    <a:lnTo>
                      <a:pt x="407" y="1181"/>
                    </a:lnTo>
                    <a:lnTo>
                      <a:pt x="407" y="104"/>
                    </a:lnTo>
                    <a:lnTo>
                      <a:pt x="444" y="104"/>
                    </a:lnTo>
                    <a:lnTo>
                      <a:pt x="444" y="1181"/>
                    </a:lnTo>
                    <a:lnTo>
                      <a:pt x="471" y="1181"/>
                    </a:lnTo>
                    <a:lnTo>
                      <a:pt x="471" y="104"/>
                    </a:lnTo>
                    <a:lnTo>
                      <a:pt x="508" y="104"/>
                    </a:lnTo>
                    <a:lnTo>
                      <a:pt x="508" y="1181"/>
                    </a:lnTo>
                    <a:lnTo>
                      <a:pt x="534" y="1181"/>
                    </a:lnTo>
                    <a:lnTo>
                      <a:pt x="534" y="104"/>
                    </a:lnTo>
                    <a:lnTo>
                      <a:pt x="574" y="104"/>
                    </a:lnTo>
                    <a:lnTo>
                      <a:pt x="574" y="1181"/>
                    </a:lnTo>
                    <a:lnTo>
                      <a:pt x="601" y="1181"/>
                    </a:lnTo>
                    <a:lnTo>
                      <a:pt x="601" y="104"/>
                    </a:lnTo>
                    <a:lnTo>
                      <a:pt x="638" y="104"/>
                    </a:lnTo>
                    <a:lnTo>
                      <a:pt x="638" y="1181"/>
                    </a:lnTo>
                    <a:lnTo>
                      <a:pt x="664" y="1181"/>
                    </a:lnTo>
                    <a:lnTo>
                      <a:pt x="664" y="104"/>
                    </a:lnTo>
                    <a:lnTo>
                      <a:pt x="704" y="104"/>
                    </a:lnTo>
                    <a:lnTo>
                      <a:pt x="704" y="1181"/>
                    </a:lnTo>
                    <a:lnTo>
                      <a:pt x="728" y="1181"/>
                    </a:lnTo>
                    <a:lnTo>
                      <a:pt x="728" y="104"/>
                    </a:lnTo>
                    <a:lnTo>
                      <a:pt x="767" y="104"/>
                    </a:lnTo>
                    <a:lnTo>
                      <a:pt x="767" y="1181"/>
                    </a:lnTo>
                    <a:lnTo>
                      <a:pt x="794" y="1181"/>
                    </a:lnTo>
                    <a:lnTo>
                      <a:pt x="794" y="104"/>
                    </a:lnTo>
                    <a:lnTo>
                      <a:pt x="831" y="104"/>
                    </a:lnTo>
                    <a:lnTo>
                      <a:pt x="831" y="1181"/>
                    </a:lnTo>
                    <a:lnTo>
                      <a:pt x="857" y="1181"/>
                    </a:lnTo>
                    <a:lnTo>
                      <a:pt x="857" y="104"/>
                    </a:lnTo>
                    <a:lnTo>
                      <a:pt x="857" y="69"/>
                    </a:lnTo>
                    <a:lnTo>
                      <a:pt x="857" y="0"/>
                    </a:ln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US" sz="1800" b="0" i="0" u="none" strike="noStrike" kern="1200" dirty="0">
                  <a:ln>
                    <a:noFill/>
                  </a:ln>
                  <a:solidFill>
                    <a:schemeClr val="accent1"/>
                  </a:solidFill>
                  <a:latin typeface="Arial" pitchFamily="18"/>
                  <a:ea typeface="Arial Unicode MS" pitchFamily="2"/>
                  <a:cs typeface="Arial Unicode MS" pitchFamily="2"/>
                </a:endParaRPr>
              </a:p>
            </p:txBody>
          </p:sp>
          <p:sp>
            <p:nvSpPr>
              <p:cNvPr id="49" name="Freeform: Shape 30"/>
              <p:cNvSpPr/>
              <p:nvPr/>
            </p:nvSpPr>
            <p:spPr>
              <a:xfrm>
                <a:off x="6464159" y="1778041"/>
                <a:ext cx="895680" cy="452519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2489" h="1258">
                    <a:moveTo>
                      <a:pt x="1247" y="0"/>
                    </a:moveTo>
                    <a:lnTo>
                      <a:pt x="0" y="1258"/>
                    </a:lnTo>
                    <a:lnTo>
                      <a:pt x="2489" y="1258"/>
                    </a:ln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US" sz="1800" b="0" i="0" u="none" strike="noStrike" kern="1200" dirty="0">
                  <a:ln>
                    <a:noFill/>
                  </a:ln>
                  <a:solidFill>
                    <a:schemeClr val="accent1"/>
                  </a:solidFill>
                  <a:latin typeface="Arial" pitchFamily="18"/>
                  <a:ea typeface="Arial Unicode MS" pitchFamily="2"/>
                  <a:cs typeface="Arial Unicode MS" pitchFamily="2"/>
                </a:endParaRPr>
              </a:p>
            </p:txBody>
          </p:sp>
          <p:sp>
            <p:nvSpPr>
              <p:cNvPr id="50" name="Freeform: Shape 31"/>
              <p:cNvSpPr/>
              <p:nvPr/>
            </p:nvSpPr>
            <p:spPr>
              <a:xfrm>
                <a:off x="7193519" y="1638001"/>
                <a:ext cx="381960" cy="59544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1062" h="1655">
                    <a:moveTo>
                      <a:pt x="980" y="0"/>
                    </a:moveTo>
                    <a:lnTo>
                      <a:pt x="882" y="0"/>
                    </a:lnTo>
                    <a:lnTo>
                      <a:pt x="882" y="193"/>
                    </a:lnTo>
                    <a:lnTo>
                      <a:pt x="794" y="193"/>
                    </a:lnTo>
                    <a:lnTo>
                      <a:pt x="794" y="344"/>
                    </a:lnTo>
                    <a:lnTo>
                      <a:pt x="273" y="344"/>
                    </a:lnTo>
                    <a:lnTo>
                      <a:pt x="273" y="193"/>
                    </a:lnTo>
                    <a:lnTo>
                      <a:pt x="185" y="193"/>
                    </a:lnTo>
                    <a:lnTo>
                      <a:pt x="185" y="0"/>
                    </a:lnTo>
                    <a:lnTo>
                      <a:pt x="87" y="0"/>
                    </a:lnTo>
                    <a:lnTo>
                      <a:pt x="87" y="193"/>
                    </a:lnTo>
                    <a:lnTo>
                      <a:pt x="0" y="193"/>
                    </a:lnTo>
                    <a:lnTo>
                      <a:pt x="0" y="1655"/>
                    </a:lnTo>
                    <a:lnTo>
                      <a:pt x="270" y="1655"/>
                    </a:lnTo>
                    <a:lnTo>
                      <a:pt x="270" y="1475"/>
                    </a:lnTo>
                    <a:lnTo>
                      <a:pt x="792" y="1475"/>
                    </a:lnTo>
                    <a:lnTo>
                      <a:pt x="792" y="1655"/>
                    </a:lnTo>
                    <a:lnTo>
                      <a:pt x="1062" y="1655"/>
                    </a:lnTo>
                    <a:lnTo>
                      <a:pt x="1062" y="193"/>
                    </a:lnTo>
                    <a:lnTo>
                      <a:pt x="980" y="193"/>
                    </a:lnTo>
                    <a:close/>
                    <a:moveTo>
                      <a:pt x="797" y="421"/>
                    </a:moveTo>
                    <a:lnTo>
                      <a:pt x="797" y="450"/>
                    </a:lnTo>
                    <a:lnTo>
                      <a:pt x="275" y="450"/>
                    </a:lnTo>
                    <a:lnTo>
                      <a:pt x="275" y="421"/>
                    </a:lnTo>
                    <a:close/>
                    <a:moveTo>
                      <a:pt x="275" y="1189"/>
                    </a:moveTo>
                    <a:lnTo>
                      <a:pt x="275" y="1160"/>
                    </a:lnTo>
                    <a:lnTo>
                      <a:pt x="797" y="1160"/>
                    </a:lnTo>
                    <a:lnTo>
                      <a:pt x="797" y="1189"/>
                    </a:lnTo>
                    <a:close/>
                    <a:moveTo>
                      <a:pt x="797" y="1266"/>
                    </a:moveTo>
                    <a:lnTo>
                      <a:pt x="797" y="1295"/>
                    </a:lnTo>
                    <a:lnTo>
                      <a:pt x="275" y="1295"/>
                    </a:lnTo>
                    <a:lnTo>
                      <a:pt x="275" y="1266"/>
                    </a:lnTo>
                    <a:close/>
                    <a:moveTo>
                      <a:pt x="275" y="1083"/>
                    </a:moveTo>
                    <a:lnTo>
                      <a:pt x="275" y="1054"/>
                    </a:lnTo>
                    <a:lnTo>
                      <a:pt x="797" y="1054"/>
                    </a:lnTo>
                    <a:lnTo>
                      <a:pt x="797" y="1083"/>
                    </a:lnTo>
                    <a:close/>
                    <a:moveTo>
                      <a:pt x="275" y="977"/>
                    </a:moveTo>
                    <a:lnTo>
                      <a:pt x="275" y="948"/>
                    </a:lnTo>
                    <a:lnTo>
                      <a:pt x="797" y="948"/>
                    </a:lnTo>
                    <a:lnTo>
                      <a:pt x="797" y="977"/>
                    </a:lnTo>
                    <a:close/>
                    <a:moveTo>
                      <a:pt x="275" y="871"/>
                    </a:moveTo>
                    <a:lnTo>
                      <a:pt x="275" y="842"/>
                    </a:lnTo>
                    <a:lnTo>
                      <a:pt x="797" y="842"/>
                    </a:lnTo>
                    <a:lnTo>
                      <a:pt x="797" y="871"/>
                    </a:lnTo>
                    <a:close/>
                    <a:moveTo>
                      <a:pt x="275" y="768"/>
                    </a:moveTo>
                    <a:lnTo>
                      <a:pt x="275" y="739"/>
                    </a:lnTo>
                    <a:lnTo>
                      <a:pt x="797" y="739"/>
                    </a:lnTo>
                    <a:lnTo>
                      <a:pt x="797" y="768"/>
                    </a:lnTo>
                    <a:close/>
                    <a:moveTo>
                      <a:pt x="275" y="662"/>
                    </a:moveTo>
                    <a:lnTo>
                      <a:pt x="275" y="633"/>
                    </a:lnTo>
                    <a:lnTo>
                      <a:pt x="797" y="633"/>
                    </a:lnTo>
                    <a:lnTo>
                      <a:pt x="797" y="662"/>
                    </a:lnTo>
                    <a:close/>
                    <a:moveTo>
                      <a:pt x="275" y="556"/>
                    </a:moveTo>
                    <a:lnTo>
                      <a:pt x="275" y="527"/>
                    </a:lnTo>
                    <a:lnTo>
                      <a:pt x="797" y="527"/>
                    </a:lnTo>
                    <a:lnTo>
                      <a:pt x="797" y="556"/>
                    </a:lnTo>
                    <a:close/>
                    <a:moveTo>
                      <a:pt x="275" y="1401"/>
                    </a:moveTo>
                    <a:lnTo>
                      <a:pt x="275" y="1372"/>
                    </a:lnTo>
                    <a:lnTo>
                      <a:pt x="797" y="1372"/>
                    </a:lnTo>
                    <a:lnTo>
                      <a:pt x="797" y="1401"/>
                    </a:ln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US" sz="1800" b="0" i="0" u="none" strike="noStrike" kern="1200" dirty="0">
                  <a:ln>
                    <a:noFill/>
                  </a:ln>
                  <a:solidFill>
                    <a:schemeClr val="accent1"/>
                  </a:solidFill>
                  <a:latin typeface="Arial" pitchFamily="18"/>
                  <a:ea typeface="Arial Unicode MS" pitchFamily="2"/>
                  <a:cs typeface="Arial Unicode MS" pitchFamily="2"/>
                </a:endParaRPr>
              </a:p>
            </p:txBody>
          </p:sp>
          <p:sp>
            <p:nvSpPr>
              <p:cNvPr id="51" name="Freeform: Shape 32"/>
              <p:cNvSpPr/>
              <p:nvPr/>
            </p:nvSpPr>
            <p:spPr>
              <a:xfrm>
                <a:off x="7260120" y="2180521"/>
                <a:ext cx="255960" cy="2700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712" h="76">
                    <a:moveTo>
                      <a:pt x="356" y="76"/>
                    </a:moveTo>
                    <a:lnTo>
                      <a:pt x="0" y="76"/>
                    </a:lnTo>
                    <a:lnTo>
                      <a:pt x="0" y="0"/>
                    </a:lnTo>
                    <a:lnTo>
                      <a:pt x="712" y="0"/>
                    </a:lnTo>
                    <a:lnTo>
                      <a:pt x="712" y="76"/>
                    </a:ln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US" sz="1800" b="0" i="0" u="none" strike="noStrike" kern="1200" dirty="0">
                  <a:ln>
                    <a:noFill/>
                  </a:ln>
                  <a:solidFill>
                    <a:schemeClr val="accent1"/>
                  </a:solidFill>
                  <a:latin typeface="Arial" pitchFamily="18"/>
                  <a:ea typeface="Arial Unicode MS" pitchFamily="2"/>
                  <a:cs typeface="Arial Unicode MS" pitchFamily="2"/>
                </a:endParaRPr>
              </a:p>
            </p:txBody>
          </p:sp>
          <p:sp>
            <p:nvSpPr>
              <p:cNvPr id="52" name="Freeform: Shape 33"/>
              <p:cNvSpPr/>
              <p:nvPr/>
            </p:nvSpPr>
            <p:spPr>
              <a:xfrm>
                <a:off x="7714079" y="2033640"/>
                <a:ext cx="285480" cy="21132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794" h="588">
                    <a:moveTo>
                      <a:pt x="638" y="138"/>
                    </a:moveTo>
                    <a:lnTo>
                      <a:pt x="638" y="371"/>
                    </a:lnTo>
                    <a:lnTo>
                      <a:pt x="434" y="371"/>
                    </a:lnTo>
                    <a:lnTo>
                      <a:pt x="434" y="0"/>
                    </a:lnTo>
                    <a:lnTo>
                      <a:pt x="153" y="0"/>
                    </a:lnTo>
                    <a:lnTo>
                      <a:pt x="153" y="371"/>
                    </a:lnTo>
                    <a:lnTo>
                      <a:pt x="0" y="371"/>
                    </a:lnTo>
                    <a:lnTo>
                      <a:pt x="0" y="524"/>
                    </a:lnTo>
                    <a:lnTo>
                      <a:pt x="153" y="524"/>
                    </a:lnTo>
                    <a:lnTo>
                      <a:pt x="153" y="580"/>
                    </a:lnTo>
                    <a:lnTo>
                      <a:pt x="434" y="580"/>
                    </a:lnTo>
                    <a:lnTo>
                      <a:pt x="434" y="524"/>
                    </a:lnTo>
                    <a:lnTo>
                      <a:pt x="638" y="524"/>
                    </a:lnTo>
                    <a:lnTo>
                      <a:pt x="638" y="588"/>
                    </a:lnTo>
                    <a:lnTo>
                      <a:pt x="794" y="588"/>
                    </a:lnTo>
                    <a:lnTo>
                      <a:pt x="794" y="138"/>
                    </a:ln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US" sz="1800" b="0" i="0" u="none" strike="noStrike" kern="1200" dirty="0">
                  <a:ln>
                    <a:noFill/>
                  </a:ln>
                  <a:solidFill>
                    <a:schemeClr val="accent1"/>
                  </a:solidFill>
                  <a:latin typeface="Arial" pitchFamily="18"/>
                  <a:ea typeface="Arial Unicode MS" pitchFamily="2"/>
                  <a:cs typeface="Arial Unicode MS" pitchFamily="2"/>
                </a:endParaRPr>
              </a:p>
            </p:txBody>
          </p:sp>
          <p:sp>
            <p:nvSpPr>
              <p:cNvPr id="53" name="Freeform: Shape 34"/>
              <p:cNvSpPr/>
              <p:nvPr/>
            </p:nvSpPr>
            <p:spPr>
              <a:xfrm>
                <a:off x="5578560" y="1624680"/>
                <a:ext cx="123480" cy="58680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344" h="1631">
                    <a:moveTo>
                      <a:pt x="344" y="1626"/>
                    </a:moveTo>
                    <a:cubicBezTo>
                      <a:pt x="344" y="1620"/>
                      <a:pt x="260" y="977"/>
                      <a:pt x="260" y="582"/>
                    </a:cubicBezTo>
                    <a:cubicBezTo>
                      <a:pt x="260" y="190"/>
                      <a:pt x="260" y="161"/>
                      <a:pt x="273" y="50"/>
                    </a:cubicBezTo>
                    <a:lnTo>
                      <a:pt x="289" y="50"/>
                    </a:lnTo>
                    <a:lnTo>
                      <a:pt x="289" y="0"/>
                    </a:lnTo>
                    <a:lnTo>
                      <a:pt x="58" y="0"/>
                    </a:lnTo>
                    <a:lnTo>
                      <a:pt x="58" y="50"/>
                    </a:lnTo>
                    <a:lnTo>
                      <a:pt x="72" y="50"/>
                    </a:lnTo>
                    <a:cubicBezTo>
                      <a:pt x="85" y="161"/>
                      <a:pt x="85" y="190"/>
                      <a:pt x="85" y="582"/>
                    </a:cubicBezTo>
                    <a:cubicBezTo>
                      <a:pt x="85" y="977"/>
                      <a:pt x="0" y="1620"/>
                      <a:pt x="0" y="1626"/>
                    </a:cubicBezTo>
                    <a:lnTo>
                      <a:pt x="32" y="1631"/>
                    </a:lnTo>
                    <a:cubicBezTo>
                      <a:pt x="32" y="1626"/>
                      <a:pt x="77" y="1292"/>
                      <a:pt x="101" y="958"/>
                    </a:cubicBezTo>
                    <a:lnTo>
                      <a:pt x="101" y="1247"/>
                    </a:lnTo>
                    <a:lnTo>
                      <a:pt x="154" y="1247"/>
                    </a:lnTo>
                    <a:lnTo>
                      <a:pt x="154" y="1631"/>
                    </a:lnTo>
                    <a:lnTo>
                      <a:pt x="186" y="1631"/>
                    </a:lnTo>
                    <a:lnTo>
                      <a:pt x="186" y="1247"/>
                    </a:lnTo>
                    <a:lnTo>
                      <a:pt x="238" y="1247"/>
                    </a:lnTo>
                    <a:lnTo>
                      <a:pt x="238" y="964"/>
                    </a:lnTo>
                    <a:cubicBezTo>
                      <a:pt x="262" y="1295"/>
                      <a:pt x="307" y="1623"/>
                      <a:pt x="307" y="1628"/>
                    </a:cubicBezTo>
                    <a:close/>
                    <a:moveTo>
                      <a:pt x="117" y="175"/>
                    </a:moveTo>
                    <a:cubicBezTo>
                      <a:pt x="114" y="127"/>
                      <a:pt x="111" y="95"/>
                      <a:pt x="106" y="50"/>
                    </a:cubicBezTo>
                    <a:lnTo>
                      <a:pt x="156" y="50"/>
                    </a:lnTo>
                    <a:lnTo>
                      <a:pt x="156" y="175"/>
                    </a:lnTo>
                    <a:close/>
                    <a:moveTo>
                      <a:pt x="191" y="50"/>
                    </a:moveTo>
                    <a:lnTo>
                      <a:pt x="241" y="50"/>
                    </a:lnTo>
                    <a:cubicBezTo>
                      <a:pt x="236" y="95"/>
                      <a:pt x="233" y="127"/>
                      <a:pt x="231" y="175"/>
                    </a:cubicBezTo>
                    <a:lnTo>
                      <a:pt x="191" y="175"/>
                    </a:ln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US" sz="1800" b="0" i="0" u="none" strike="noStrike" kern="1200" dirty="0">
                  <a:ln>
                    <a:noFill/>
                  </a:ln>
                  <a:solidFill>
                    <a:schemeClr val="accent1"/>
                  </a:solidFill>
                  <a:latin typeface="Arial" pitchFamily="18"/>
                  <a:ea typeface="Arial Unicode MS" pitchFamily="2"/>
                  <a:cs typeface="Arial Unicode MS" pitchFamily="2"/>
                </a:endParaRPr>
              </a:p>
            </p:txBody>
          </p:sp>
          <p:sp>
            <p:nvSpPr>
              <p:cNvPr id="54" name="Freeform: Shape 35"/>
              <p:cNvSpPr/>
              <p:nvPr/>
            </p:nvSpPr>
            <p:spPr>
              <a:xfrm>
                <a:off x="5569920" y="1391040"/>
                <a:ext cx="145440" cy="22572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405" h="628">
                    <a:moveTo>
                      <a:pt x="405" y="469"/>
                    </a:moveTo>
                    <a:lnTo>
                      <a:pt x="355" y="469"/>
                    </a:lnTo>
                    <a:lnTo>
                      <a:pt x="297" y="424"/>
                    </a:lnTo>
                    <a:lnTo>
                      <a:pt x="270" y="424"/>
                    </a:lnTo>
                    <a:lnTo>
                      <a:pt x="270" y="400"/>
                    </a:lnTo>
                    <a:lnTo>
                      <a:pt x="225" y="400"/>
                    </a:lnTo>
                    <a:lnTo>
                      <a:pt x="225" y="90"/>
                    </a:lnTo>
                    <a:lnTo>
                      <a:pt x="210" y="90"/>
                    </a:lnTo>
                    <a:lnTo>
                      <a:pt x="210" y="0"/>
                    </a:lnTo>
                    <a:lnTo>
                      <a:pt x="196" y="0"/>
                    </a:lnTo>
                    <a:lnTo>
                      <a:pt x="196" y="90"/>
                    </a:lnTo>
                    <a:lnTo>
                      <a:pt x="180" y="90"/>
                    </a:lnTo>
                    <a:lnTo>
                      <a:pt x="180" y="400"/>
                    </a:lnTo>
                    <a:lnTo>
                      <a:pt x="135" y="400"/>
                    </a:lnTo>
                    <a:lnTo>
                      <a:pt x="135" y="424"/>
                    </a:lnTo>
                    <a:lnTo>
                      <a:pt x="104" y="424"/>
                    </a:lnTo>
                    <a:lnTo>
                      <a:pt x="48" y="469"/>
                    </a:lnTo>
                    <a:lnTo>
                      <a:pt x="0" y="469"/>
                    </a:lnTo>
                    <a:lnTo>
                      <a:pt x="0" y="503"/>
                    </a:lnTo>
                    <a:lnTo>
                      <a:pt x="43" y="503"/>
                    </a:lnTo>
                    <a:lnTo>
                      <a:pt x="85" y="628"/>
                    </a:lnTo>
                    <a:lnTo>
                      <a:pt x="329" y="628"/>
                    </a:lnTo>
                    <a:lnTo>
                      <a:pt x="366" y="503"/>
                    </a:lnTo>
                    <a:lnTo>
                      <a:pt x="405" y="503"/>
                    </a:ln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US" sz="1800" b="0" i="0" u="none" strike="noStrike" kern="1200" dirty="0">
                  <a:ln>
                    <a:noFill/>
                  </a:ln>
                  <a:solidFill>
                    <a:schemeClr val="accent1"/>
                  </a:solidFill>
                  <a:latin typeface="Arial" pitchFamily="18"/>
                  <a:ea typeface="Arial Unicode MS" pitchFamily="2"/>
                  <a:cs typeface="Arial Unicode MS" pitchFamily="2"/>
                </a:endParaRPr>
              </a:p>
            </p:txBody>
          </p:sp>
        </p:grpSp>
        <p:sp>
          <p:nvSpPr>
            <p:cNvPr id="19" name="Rectangle 18"/>
            <p:cNvSpPr/>
            <p:nvPr/>
          </p:nvSpPr>
          <p:spPr bwMode="auto">
            <a:xfrm>
              <a:off x="0" y="4786058"/>
              <a:ext cx="9144000" cy="357442"/>
            </a:xfrm>
            <a:prstGeom prst="rect">
              <a:avLst/>
            </a:prstGeom>
            <a:grp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91440" tIns="45720" rIns="91440" bIns="45720" rtlCol="0" anchor="ctr"/>
            <a:lstStyle/>
            <a:p>
              <a:pPr algn="ctr" defTabSz="514350"/>
              <a:endParaRPr lang="en-US" sz="1400" dirty="0">
                <a:solidFill>
                  <a:schemeClr val="accent1"/>
                </a:solidFill>
                <a:ea typeface="Arial" pitchFamily="-107" charset="0"/>
                <a:cs typeface="Arial" pitchFamily="-107" charset="0"/>
                <a:sym typeface="Arial" pitchFamily="-107" charset="0"/>
              </a:endParaRPr>
            </a:p>
          </p:txBody>
        </p:sp>
      </p:grpSp>
      <p:sp>
        <p:nvSpPr>
          <p:cNvPr id="13" name="Rectangle 4"/>
          <p:cNvSpPr>
            <a:spLocks noChangeArrowheads="1"/>
          </p:cNvSpPr>
          <p:nvPr userDrawn="1"/>
        </p:nvSpPr>
        <p:spPr bwMode="ltGray">
          <a:xfrm>
            <a:off x="5985510" y="4946904"/>
            <a:ext cx="2472136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1586" tIns="30792" rIns="61586" bIns="30792" anchor="b">
            <a:spAutoFit/>
          </a:bodyPr>
          <a:lstStyle/>
          <a:p>
            <a:pPr algn="r" defTabSz="610744"/>
            <a:r>
              <a:rPr lang="en-US" sz="600" dirty="0">
                <a:solidFill>
                  <a:srgbClr val="FFFFFF">
                    <a:alpha val="60000"/>
                  </a:srgbClr>
                </a:solidFill>
                <a:cs typeface="CiscoSans Thin"/>
              </a:rPr>
              <a:t>© </a:t>
            </a:r>
            <a:r>
              <a:rPr lang="en-US" sz="600" dirty="0" smtClean="0">
                <a:solidFill>
                  <a:srgbClr val="FFFFFF">
                    <a:alpha val="60000"/>
                  </a:srgbClr>
                </a:solidFill>
                <a:cs typeface="CiscoSans Thin"/>
              </a:rPr>
              <a:t>2017  </a:t>
            </a:r>
            <a:r>
              <a:rPr lang="en-US" sz="600" dirty="0">
                <a:solidFill>
                  <a:srgbClr val="FFFFFF">
                    <a:alpha val="60000"/>
                  </a:srgbClr>
                </a:solidFill>
                <a:cs typeface="CiscoSans Thin"/>
              </a:rPr>
              <a:t>Cisco and/or its affiliates. All rights reserved.   Cisco Public</a:t>
            </a:r>
          </a:p>
        </p:txBody>
      </p:sp>
      <p:sp>
        <p:nvSpPr>
          <p:cNvPr id="9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8409709" y="4884989"/>
            <a:ext cx="359666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US" sz="600" kern="1200" smtClean="0">
                <a:solidFill>
                  <a:schemeClr val="bg1">
                    <a:alpha val="60000"/>
                  </a:schemeClr>
                </a:solidFill>
                <a:latin typeface="+mn-lt"/>
                <a:ea typeface="+mn-ea"/>
                <a:cs typeface="CiscoSans Thin"/>
              </a:defRPr>
            </a:lvl1pPr>
          </a:lstStyle>
          <a:p>
            <a:fld id="{96A97DD0-5BE7-4856-A2A9-C42C6688E607}" type="slidenum">
              <a:rPr>
                <a:solidFill>
                  <a:srgbClr val="FFFFFF">
                    <a:alpha val="60000"/>
                  </a:srgbClr>
                </a:solidFill>
              </a:rPr>
              <a:pPr/>
              <a:t>‹#›</a:t>
            </a:fld>
            <a:endParaRPr dirty="0">
              <a:solidFill>
                <a:srgbClr val="FFFFFF">
                  <a:alpha val="60000"/>
                </a:srgbClr>
              </a:solidFill>
            </a:endParaRPr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303276" y="1347788"/>
            <a:ext cx="4075155" cy="2855608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280928" indent="-223792">
              <a:lnSpc>
                <a:spcPct val="95000"/>
              </a:lnSpc>
              <a:spcBef>
                <a:spcPts val="1110"/>
              </a:spcBef>
              <a:buClrTx/>
              <a:buSzPct val="80000"/>
              <a:buFont typeface="Arial"/>
              <a:buChar char="•"/>
              <a:defRPr sz="2000" b="0" i="0">
                <a:solidFill>
                  <a:schemeClr val="bg1"/>
                </a:solidFill>
                <a:latin typeface="+mn-lt"/>
                <a:cs typeface="CiscoSans ExtraLight"/>
              </a:defRPr>
            </a:lvl1pPr>
            <a:lvl2pPr marL="507895" indent="-215855">
              <a:lnSpc>
                <a:spcPct val="95000"/>
              </a:lnSpc>
              <a:spcBef>
                <a:spcPts val="450"/>
              </a:spcBef>
              <a:buClrTx/>
              <a:buSzPct val="80000"/>
              <a:buFont typeface="Arial"/>
              <a:buChar char="•"/>
              <a:defRPr sz="1800" b="0" i="0">
                <a:solidFill>
                  <a:schemeClr val="bg1"/>
                </a:solidFill>
                <a:latin typeface="+mn-lt"/>
                <a:cs typeface="CiscoSans ExtraLight"/>
              </a:defRPr>
            </a:lvl2pPr>
            <a:lvl3pPr marL="747558" indent="-171415">
              <a:buClrTx/>
              <a:buSzPct val="80000"/>
              <a:buFont typeface="Arial"/>
              <a:buChar char="•"/>
              <a:defRPr sz="1600" b="0" i="0">
                <a:solidFill>
                  <a:schemeClr val="bg1"/>
                </a:solidFill>
                <a:latin typeface="+mn-lt"/>
                <a:cs typeface="CiscoSans ExtraLight"/>
              </a:defRPr>
            </a:lvl3pPr>
            <a:lvl4pPr marL="911035" indent="-171415">
              <a:buClrTx/>
              <a:buSzPct val="80000"/>
              <a:buFont typeface="Arial"/>
              <a:buChar char="•"/>
              <a:defRPr sz="1400" b="0" i="0">
                <a:solidFill>
                  <a:schemeClr val="bg1"/>
                </a:solidFill>
                <a:latin typeface="+mn-lt"/>
                <a:cs typeface="CiscoSans ExtraLight"/>
              </a:defRPr>
            </a:lvl4pPr>
            <a:lvl5pPr marL="1082450" indent="-168240">
              <a:buClrTx/>
              <a:buSzPct val="80000"/>
              <a:buFont typeface="Arial"/>
              <a:buChar char="•"/>
              <a:defRPr sz="1200" b="0" i="0">
                <a:solidFill>
                  <a:schemeClr val="bg1"/>
                </a:solidFill>
                <a:latin typeface="+mn-lt"/>
                <a:cs typeface="CiscoSans ExtraLight"/>
              </a:defRPr>
            </a:lvl5pPr>
          </a:lstStyle>
          <a:p>
            <a:pPr lvl="0"/>
            <a:r>
              <a:rPr lang="en-GB" dirty="0" smtClean="0"/>
              <a:t>First level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11" name="Title Placeholder 5"/>
          <p:cNvSpPr>
            <a:spLocks noGrp="1"/>
          </p:cNvSpPr>
          <p:nvPr>
            <p:ph type="title"/>
          </p:nvPr>
        </p:nvSpPr>
        <p:spPr bwMode="auto">
          <a:xfrm>
            <a:off x="356616" y="341313"/>
            <a:ext cx="4108704" cy="731837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22533" y="4946904"/>
            <a:ext cx="716863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1586" tIns="30792" rIns="61586" bIns="30792" anchor="b">
            <a:spAutoFit/>
          </a:bodyPr>
          <a:lstStyle>
            <a:lvl1pPr algn="l">
              <a:defRPr lang="en-US" sz="600" dirty="0">
                <a:solidFill>
                  <a:schemeClr val="bg1">
                    <a:alpha val="60000"/>
                  </a:schemeClr>
                </a:solidFill>
                <a:cs typeface="CiscoSans Thin"/>
              </a:defRPr>
            </a:lvl1pPr>
          </a:lstStyle>
          <a:p>
            <a:pPr defTabSz="610744"/>
            <a:r>
              <a:rPr lang="en-US" dirty="0" smtClean="0">
                <a:ea typeface="ＭＳ Ｐゴシック" charset="0"/>
              </a:rPr>
              <a:t>PSOSPG-2940</a:t>
            </a:r>
            <a:endParaRPr lang="en-US" dirty="0">
              <a:ea typeface="ＭＳ Ｐゴシック" charset="0"/>
            </a:endParaRPr>
          </a:p>
        </p:txBody>
      </p:sp>
      <p:grpSp>
        <p:nvGrpSpPr>
          <p:cNvPr id="55" name="Group 54"/>
          <p:cNvGrpSpPr/>
          <p:nvPr userDrawn="1"/>
        </p:nvGrpSpPr>
        <p:grpSpPr>
          <a:xfrm>
            <a:off x="454861" y="4785454"/>
            <a:ext cx="820227" cy="274319"/>
            <a:chOff x="1741456" y="4513412"/>
            <a:chExt cx="1027381" cy="343600"/>
          </a:xfrm>
          <a:solidFill>
            <a:schemeClr val="bg1"/>
          </a:solidFill>
        </p:grpSpPr>
        <p:sp>
          <p:nvSpPr>
            <p:cNvPr id="56" name="Freeform: Shape 1"/>
            <p:cNvSpPr/>
            <p:nvPr/>
          </p:nvSpPr>
          <p:spPr>
            <a:xfrm>
              <a:off x="2624973" y="4513412"/>
              <a:ext cx="143864" cy="34303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758" h="1806">
                  <a:moveTo>
                    <a:pt x="242" y="829"/>
                  </a:moveTo>
                  <a:cubicBezTo>
                    <a:pt x="215" y="896"/>
                    <a:pt x="204" y="941"/>
                    <a:pt x="204" y="964"/>
                  </a:cubicBezTo>
                  <a:cubicBezTo>
                    <a:pt x="183" y="999"/>
                    <a:pt x="175" y="1070"/>
                    <a:pt x="175" y="1097"/>
                  </a:cubicBezTo>
                  <a:lnTo>
                    <a:pt x="175" y="1129"/>
                  </a:lnTo>
                  <a:lnTo>
                    <a:pt x="223" y="1208"/>
                  </a:lnTo>
                  <a:cubicBezTo>
                    <a:pt x="250" y="1245"/>
                    <a:pt x="218" y="1258"/>
                    <a:pt x="292" y="1282"/>
                  </a:cubicBezTo>
                  <a:cubicBezTo>
                    <a:pt x="318" y="1282"/>
                    <a:pt x="340" y="1261"/>
                    <a:pt x="353" y="1221"/>
                  </a:cubicBezTo>
                  <a:lnTo>
                    <a:pt x="353" y="1208"/>
                  </a:lnTo>
                  <a:cubicBezTo>
                    <a:pt x="353" y="1113"/>
                    <a:pt x="387" y="978"/>
                    <a:pt x="419" y="888"/>
                  </a:cubicBezTo>
                  <a:cubicBezTo>
                    <a:pt x="419" y="845"/>
                    <a:pt x="456" y="718"/>
                    <a:pt x="588" y="406"/>
                  </a:cubicBezTo>
                  <a:cubicBezTo>
                    <a:pt x="588" y="371"/>
                    <a:pt x="618" y="308"/>
                    <a:pt x="678" y="210"/>
                  </a:cubicBezTo>
                  <a:cubicBezTo>
                    <a:pt x="729" y="125"/>
                    <a:pt x="742" y="138"/>
                    <a:pt x="758" y="128"/>
                  </a:cubicBezTo>
                  <a:lnTo>
                    <a:pt x="758" y="80"/>
                  </a:lnTo>
                  <a:lnTo>
                    <a:pt x="739" y="61"/>
                  </a:lnTo>
                  <a:cubicBezTo>
                    <a:pt x="739" y="61"/>
                    <a:pt x="721" y="43"/>
                    <a:pt x="671" y="22"/>
                  </a:cubicBezTo>
                  <a:cubicBezTo>
                    <a:pt x="671" y="22"/>
                    <a:pt x="620" y="0"/>
                    <a:pt x="604" y="0"/>
                  </a:cubicBezTo>
                  <a:cubicBezTo>
                    <a:pt x="588" y="0"/>
                    <a:pt x="557" y="32"/>
                    <a:pt x="530" y="93"/>
                  </a:cubicBezTo>
                  <a:close/>
                  <a:moveTo>
                    <a:pt x="14" y="1738"/>
                  </a:moveTo>
                  <a:cubicBezTo>
                    <a:pt x="14" y="1772"/>
                    <a:pt x="-18" y="1783"/>
                    <a:pt x="16" y="1806"/>
                  </a:cubicBezTo>
                  <a:lnTo>
                    <a:pt x="77" y="1806"/>
                  </a:lnTo>
                  <a:cubicBezTo>
                    <a:pt x="144" y="1775"/>
                    <a:pt x="167" y="1716"/>
                    <a:pt x="252" y="1528"/>
                  </a:cubicBezTo>
                  <a:lnTo>
                    <a:pt x="252" y="1486"/>
                  </a:lnTo>
                  <a:cubicBezTo>
                    <a:pt x="252" y="1460"/>
                    <a:pt x="273" y="1446"/>
                    <a:pt x="218" y="1412"/>
                  </a:cubicBezTo>
                  <a:lnTo>
                    <a:pt x="202" y="1412"/>
                  </a:lnTo>
                  <a:cubicBezTo>
                    <a:pt x="93" y="1409"/>
                    <a:pt x="67" y="1465"/>
                    <a:pt x="14" y="168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dirty="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57" name="Freeform: Shape 2"/>
            <p:cNvSpPr/>
            <p:nvPr/>
          </p:nvSpPr>
          <p:spPr>
            <a:xfrm>
              <a:off x="2244124" y="4551801"/>
              <a:ext cx="81339" cy="304261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429" h="1602">
                  <a:moveTo>
                    <a:pt x="244" y="1533"/>
                  </a:moveTo>
                  <a:cubicBezTo>
                    <a:pt x="209" y="1533"/>
                    <a:pt x="199" y="1483"/>
                    <a:pt x="183" y="1329"/>
                  </a:cubicBezTo>
                  <a:cubicBezTo>
                    <a:pt x="201" y="1064"/>
                    <a:pt x="223" y="884"/>
                    <a:pt x="241" y="789"/>
                  </a:cubicBezTo>
                  <a:cubicBezTo>
                    <a:pt x="323" y="384"/>
                    <a:pt x="307" y="458"/>
                    <a:pt x="366" y="320"/>
                  </a:cubicBezTo>
                  <a:cubicBezTo>
                    <a:pt x="424" y="180"/>
                    <a:pt x="429" y="161"/>
                    <a:pt x="429" y="119"/>
                  </a:cubicBezTo>
                  <a:cubicBezTo>
                    <a:pt x="429" y="71"/>
                    <a:pt x="376" y="32"/>
                    <a:pt x="268" y="0"/>
                  </a:cubicBezTo>
                  <a:lnTo>
                    <a:pt x="260" y="0"/>
                  </a:lnTo>
                  <a:lnTo>
                    <a:pt x="257" y="2"/>
                  </a:lnTo>
                  <a:cubicBezTo>
                    <a:pt x="257" y="2"/>
                    <a:pt x="254" y="5"/>
                    <a:pt x="241" y="63"/>
                  </a:cubicBezTo>
                  <a:lnTo>
                    <a:pt x="209" y="201"/>
                  </a:lnTo>
                  <a:cubicBezTo>
                    <a:pt x="130" y="535"/>
                    <a:pt x="127" y="564"/>
                    <a:pt x="109" y="614"/>
                  </a:cubicBezTo>
                  <a:cubicBezTo>
                    <a:pt x="-8" y="1138"/>
                    <a:pt x="0" y="1213"/>
                    <a:pt x="0" y="1340"/>
                  </a:cubicBezTo>
                  <a:cubicBezTo>
                    <a:pt x="5" y="1385"/>
                    <a:pt x="27" y="1432"/>
                    <a:pt x="66" y="1483"/>
                  </a:cubicBezTo>
                  <a:cubicBezTo>
                    <a:pt x="146" y="1562"/>
                    <a:pt x="212" y="1602"/>
                    <a:pt x="257" y="160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dirty="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58" name="Freeform: Shape 3"/>
            <p:cNvSpPr/>
            <p:nvPr/>
          </p:nvSpPr>
          <p:spPr>
            <a:xfrm>
              <a:off x="2307789" y="4611664"/>
              <a:ext cx="82479" cy="244587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435" h="1288">
                  <a:moveTo>
                    <a:pt x="270" y="204"/>
                  </a:moveTo>
                  <a:lnTo>
                    <a:pt x="294" y="212"/>
                  </a:lnTo>
                  <a:cubicBezTo>
                    <a:pt x="331" y="206"/>
                    <a:pt x="379" y="164"/>
                    <a:pt x="435" y="82"/>
                  </a:cubicBezTo>
                  <a:lnTo>
                    <a:pt x="432" y="71"/>
                  </a:lnTo>
                  <a:cubicBezTo>
                    <a:pt x="429" y="45"/>
                    <a:pt x="395" y="21"/>
                    <a:pt x="329" y="0"/>
                  </a:cubicBezTo>
                  <a:lnTo>
                    <a:pt x="321" y="0"/>
                  </a:lnTo>
                  <a:cubicBezTo>
                    <a:pt x="302" y="3"/>
                    <a:pt x="284" y="69"/>
                    <a:pt x="270" y="204"/>
                  </a:cubicBezTo>
                  <a:close/>
                  <a:moveTo>
                    <a:pt x="210" y="1218"/>
                  </a:moveTo>
                  <a:lnTo>
                    <a:pt x="199" y="1189"/>
                  </a:lnTo>
                  <a:cubicBezTo>
                    <a:pt x="194" y="1048"/>
                    <a:pt x="194" y="956"/>
                    <a:pt x="204" y="913"/>
                  </a:cubicBezTo>
                  <a:lnTo>
                    <a:pt x="194" y="884"/>
                  </a:lnTo>
                  <a:cubicBezTo>
                    <a:pt x="191" y="829"/>
                    <a:pt x="196" y="800"/>
                    <a:pt x="207" y="800"/>
                  </a:cubicBezTo>
                  <a:cubicBezTo>
                    <a:pt x="220" y="712"/>
                    <a:pt x="236" y="662"/>
                    <a:pt x="249" y="651"/>
                  </a:cubicBezTo>
                  <a:cubicBezTo>
                    <a:pt x="255" y="590"/>
                    <a:pt x="286" y="511"/>
                    <a:pt x="347" y="413"/>
                  </a:cubicBezTo>
                  <a:cubicBezTo>
                    <a:pt x="345" y="381"/>
                    <a:pt x="281" y="341"/>
                    <a:pt x="165" y="291"/>
                  </a:cubicBezTo>
                  <a:cubicBezTo>
                    <a:pt x="133" y="294"/>
                    <a:pt x="106" y="360"/>
                    <a:pt x="82" y="484"/>
                  </a:cubicBezTo>
                  <a:cubicBezTo>
                    <a:pt x="16" y="768"/>
                    <a:pt x="-10" y="969"/>
                    <a:pt x="3" y="1086"/>
                  </a:cubicBezTo>
                  <a:cubicBezTo>
                    <a:pt x="14" y="1168"/>
                    <a:pt x="24" y="1207"/>
                    <a:pt x="40" y="1207"/>
                  </a:cubicBezTo>
                  <a:cubicBezTo>
                    <a:pt x="96" y="1268"/>
                    <a:pt x="157" y="1295"/>
                    <a:pt x="225" y="1287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dirty="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59" name="Freeform: Shape 4"/>
            <p:cNvSpPr/>
            <p:nvPr/>
          </p:nvSpPr>
          <p:spPr>
            <a:xfrm>
              <a:off x="2387038" y="4639791"/>
              <a:ext cx="173891" cy="21627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916" h="1139">
                  <a:moveTo>
                    <a:pt x="871" y="172"/>
                  </a:moveTo>
                  <a:cubicBezTo>
                    <a:pt x="900" y="141"/>
                    <a:pt x="916" y="114"/>
                    <a:pt x="916" y="95"/>
                  </a:cubicBezTo>
                  <a:cubicBezTo>
                    <a:pt x="916" y="37"/>
                    <a:pt x="892" y="5"/>
                    <a:pt x="795" y="0"/>
                  </a:cubicBezTo>
                  <a:cubicBezTo>
                    <a:pt x="773" y="0"/>
                    <a:pt x="736" y="35"/>
                    <a:pt x="683" y="106"/>
                  </a:cubicBezTo>
                  <a:cubicBezTo>
                    <a:pt x="644" y="252"/>
                    <a:pt x="599" y="350"/>
                    <a:pt x="543" y="403"/>
                  </a:cubicBezTo>
                  <a:cubicBezTo>
                    <a:pt x="456" y="596"/>
                    <a:pt x="389" y="723"/>
                    <a:pt x="344" y="781"/>
                  </a:cubicBezTo>
                  <a:cubicBezTo>
                    <a:pt x="331" y="832"/>
                    <a:pt x="318" y="858"/>
                    <a:pt x="307" y="858"/>
                  </a:cubicBezTo>
                  <a:lnTo>
                    <a:pt x="305" y="858"/>
                  </a:lnTo>
                  <a:cubicBezTo>
                    <a:pt x="305" y="858"/>
                    <a:pt x="302" y="858"/>
                    <a:pt x="299" y="773"/>
                  </a:cubicBezTo>
                  <a:lnTo>
                    <a:pt x="294" y="569"/>
                  </a:lnTo>
                  <a:lnTo>
                    <a:pt x="302" y="498"/>
                  </a:lnTo>
                  <a:lnTo>
                    <a:pt x="286" y="416"/>
                  </a:lnTo>
                  <a:lnTo>
                    <a:pt x="294" y="397"/>
                  </a:lnTo>
                  <a:lnTo>
                    <a:pt x="278" y="363"/>
                  </a:lnTo>
                  <a:lnTo>
                    <a:pt x="286" y="339"/>
                  </a:lnTo>
                  <a:lnTo>
                    <a:pt x="286" y="334"/>
                  </a:lnTo>
                  <a:cubicBezTo>
                    <a:pt x="286" y="286"/>
                    <a:pt x="207" y="249"/>
                    <a:pt x="45" y="220"/>
                  </a:cubicBezTo>
                  <a:cubicBezTo>
                    <a:pt x="24" y="225"/>
                    <a:pt x="11" y="236"/>
                    <a:pt x="0" y="249"/>
                  </a:cubicBezTo>
                  <a:lnTo>
                    <a:pt x="0" y="260"/>
                  </a:lnTo>
                  <a:cubicBezTo>
                    <a:pt x="29" y="260"/>
                    <a:pt x="53" y="474"/>
                    <a:pt x="74" y="906"/>
                  </a:cubicBezTo>
                  <a:cubicBezTo>
                    <a:pt x="74" y="993"/>
                    <a:pt x="93" y="1049"/>
                    <a:pt x="133" y="1073"/>
                  </a:cubicBezTo>
                  <a:cubicBezTo>
                    <a:pt x="170" y="1115"/>
                    <a:pt x="215" y="1139"/>
                    <a:pt x="273" y="1139"/>
                  </a:cubicBezTo>
                  <a:lnTo>
                    <a:pt x="302" y="1139"/>
                  </a:lnTo>
                  <a:lnTo>
                    <a:pt x="305" y="1136"/>
                  </a:lnTo>
                  <a:cubicBezTo>
                    <a:pt x="305" y="1136"/>
                    <a:pt x="307" y="1134"/>
                    <a:pt x="342" y="1054"/>
                  </a:cubicBezTo>
                  <a:lnTo>
                    <a:pt x="432" y="848"/>
                  </a:lnTo>
                  <a:cubicBezTo>
                    <a:pt x="516" y="667"/>
                    <a:pt x="569" y="564"/>
                    <a:pt x="593" y="540"/>
                  </a:cubicBezTo>
                  <a:cubicBezTo>
                    <a:pt x="620" y="474"/>
                    <a:pt x="641" y="440"/>
                    <a:pt x="652" y="434"/>
                  </a:cubicBezTo>
                  <a:lnTo>
                    <a:pt x="654" y="434"/>
                  </a:lnTo>
                  <a:cubicBezTo>
                    <a:pt x="654" y="434"/>
                    <a:pt x="657" y="434"/>
                    <a:pt x="712" y="368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dirty="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60" name="Freeform: Shape 5"/>
            <p:cNvSpPr/>
            <p:nvPr/>
          </p:nvSpPr>
          <p:spPr>
            <a:xfrm>
              <a:off x="2518358" y="4655945"/>
              <a:ext cx="124099" cy="201067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654" h="1059">
                  <a:moveTo>
                    <a:pt x="337" y="53"/>
                  </a:moveTo>
                  <a:cubicBezTo>
                    <a:pt x="276" y="108"/>
                    <a:pt x="233" y="167"/>
                    <a:pt x="204" y="230"/>
                  </a:cubicBezTo>
                  <a:lnTo>
                    <a:pt x="201" y="233"/>
                  </a:lnTo>
                  <a:cubicBezTo>
                    <a:pt x="201" y="233"/>
                    <a:pt x="199" y="236"/>
                    <a:pt x="183" y="262"/>
                  </a:cubicBezTo>
                  <a:lnTo>
                    <a:pt x="125" y="368"/>
                  </a:lnTo>
                  <a:cubicBezTo>
                    <a:pt x="43" y="564"/>
                    <a:pt x="0" y="710"/>
                    <a:pt x="0" y="808"/>
                  </a:cubicBezTo>
                  <a:lnTo>
                    <a:pt x="0" y="826"/>
                  </a:lnTo>
                  <a:cubicBezTo>
                    <a:pt x="0" y="861"/>
                    <a:pt x="21" y="900"/>
                    <a:pt x="66" y="945"/>
                  </a:cubicBezTo>
                  <a:cubicBezTo>
                    <a:pt x="109" y="1019"/>
                    <a:pt x="159" y="1059"/>
                    <a:pt x="220" y="1059"/>
                  </a:cubicBezTo>
                  <a:cubicBezTo>
                    <a:pt x="268" y="1049"/>
                    <a:pt x="294" y="1038"/>
                    <a:pt x="294" y="1030"/>
                  </a:cubicBezTo>
                  <a:cubicBezTo>
                    <a:pt x="339" y="998"/>
                    <a:pt x="360" y="977"/>
                    <a:pt x="360" y="964"/>
                  </a:cubicBezTo>
                  <a:cubicBezTo>
                    <a:pt x="432" y="874"/>
                    <a:pt x="477" y="800"/>
                    <a:pt x="501" y="739"/>
                  </a:cubicBezTo>
                  <a:lnTo>
                    <a:pt x="501" y="733"/>
                  </a:lnTo>
                  <a:lnTo>
                    <a:pt x="485" y="720"/>
                  </a:lnTo>
                  <a:lnTo>
                    <a:pt x="469" y="733"/>
                  </a:lnTo>
                  <a:cubicBezTo>
                    <a:pt x="392" y="845"/>
                    <a:pt x="310" y="924"/>
                    <a:pt x="220" y="972"/>
                  </a:cubicBezTo>
                  <a:cubicBezTo>
                    <a:pt x="204" y="972"/>
                    <a:pt x="191" y="961"/>
                    <a:pt x="183" y="943"/>
                  </a:cubicBezTo>
                  <a:cubicBezTo>
                    <a:pt x="183" y="813"/>
                    <a:pt x="233" y="641"/>
                    <a:pt x="331" y="421"/>
                  </a:cubicBezTo>
                  <a:lnTo>
                    <a:pt x="382" y="424"/>
                  </a:lnTo>
                  <a:cubicBezTo>
                    <a:pt x="382" y="424"/>
                    <a:pt x="411" y="426"/>
                    <a:pt x="440" y="416"/>
                  </a:cubicBezTo>
                  <a:lnTo>
                    <a:pt x="530" y="379"/>
                  </a:lnTo>
                  <a:cubicBezTo>
                    <a:pt x="588" y="349"/>
                    <a:pt x="628" y="299"/>
                    <a:pt x="654" y="230"/>
                  </a:cubicBezTo>
                  <a:lnTo>
                    <a:pt x="654" y="159"/>
                  </a:lnTo>
                  <a:cubicBezTo>
                    <a:pt x="646" y="111"/>
                    <a:pt x="577" y="58"/>
                    <a:pt x="448" y="0"/>
                  </a:cubicBezTo>
                  <a:lnTo>
                    <a:pt x="411" y="0"/>
                  </a:lnTo>
                  <a:close/>
                  <a:moveTo>
                    <a:pt x="374" y="349"/>
                  </a:moveTo>
                  <a:cubicBezTo>
                    <a:pt x="453" y="244"/>
                    <a:pt x="506" y="191"/>
                    <a:pt x="535" y="191"/>
                  </a:cubicBezTo>
                  <a:lnTo>
                    <a:pt x="543" y="191"/>
                  </a:lnTo>
                  <a:lnTo>
                    <a:pt x="551" y="196"/>
                  </a:lnTo>
                  <a:cubicBezTo>
                    <a:pt x="498" y="310"/>
                    <a:pt x="448" y="368"/>
                    <a:pt x="405" y="368"/>
                  </a:cubicBezTo>
                  <a:lnTo>
                    <a:pt x="376" y="355"/>
                  </a:lnTo>
                  <a:lnTo>
                    <a:pt x="376" y="349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dirty="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61" name="Freeform: Shape 6"/>
            <p:cNvSpPr/>
            <p:nvPr/>
          </p:nvSpPr>
          <p:spPr>
            <a:xfrm>
              <a:off x="1741456" y="4718660"/>
              <a:ext cx="122009" cy="137212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643" h="723">
                  <a:moveTo>
                    <a:pt x="495" y="442"/>
                  </a:moveTo>
                  <a:cubicBezTo>
                    <a:pt x="490" y="495"/>
                    <a:pt x="455" y="598"/>
                    <a:pt x="339" y="598"/>
                  </a:cubicBezTo>
                  <a:cubicBezTo>
                    <a:pt x="233" y="598"/>
                    <a:pt x="151" y="522"/>
                    <a:pt x="151" y="363"/>
                  </a:cubicBezTo>
                  <a:cubicBezTo>
                    <a:pt x="151" y="220"/>
                    <a:pt x="222" y="127"/>
                    <a:pt x="339" y="127"/>
                  </a:cubicBezTo>
                  <a:cubicBezTo>
                    <a:pt x="434" y="127"/>
                    <a:pt x="482" y="199"/>
                    <a:pt x="490" y="249"/>
                  </a:cubicBezTo>
                  <a:lnTo>
                    <a:pt x="635" y="249"/>
                  </a:lnTo>
                  <a:cubicBezTo>
                    <a:pt x="627" y="161"/>
                    <a:pt x="559" y="0"/>
                    <a:pt x="339" y="0"/>
                  </a:cubicBezTo>
                  <a:cubicBezTo>
                    <a:pt x="130" y="0"/>
                    <a:pt x="0" y="156"/>
                    <a:pt x="0" y="360"/>
                  </a:cubicBezTo>
                  <a:cubicBezTo>
                    <a:pt x="0" y="577"/>
                    <a:pt x="140" y="723"/>
                    <a:pt x="339" y="723"/>
                  </a:cubicBezTo>
                  <a:cubicBezTo>
                    <a:pt x="566" y="723"/>
                    <a:pt x="638" y="537"/>
                    <a:pt x="643" y="439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dirty="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62" name="Freeform: Shape 7"/>
            <p:cNvSpPr/>
            <p:nvPr/>
          </p:nvSpPr>
          <p:spPr>
            <a:xfrm>
              <a:off x="1876198" y="4721701"/>
              <a:ext cx="27556" cy="23375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46" h="124">
                  <a:moveTo>
                    <a:pt x="73" y="124"/>
                  </a:moveTo>
                  <a:lnTo>
                    <a:pt x="0" y="124"/>
                  </a:lnTo>
                  <a:lnTo>
                    <a:pt x="0" y="0"/>
                  </a:lnTo>
                  <a:lnTo>
                    <a:pt x="146" y="0"/>
                  </a:lnTo>
                  <a:lnTo>
                    <a:pt x="146" y="124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dirty="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63" name="Freeform: Shape 8"/>
            <p:cNvSpPr/>
            <p:nvPr/>
          </p:nvSpPr>
          <p:spPr>
            <a:xfrm>
              <a:off x="1876198" y="4757809"/>
              <a:ext cx="27556" cy="95022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46" h="501">
                  <a:moveTo>
                    <a:pt x="73" y="501"/>
                  </a:moveTo>
                  <a:lnTo>
                    <a:pt x="0" y="501"/>
                  </a:lnTo>
                  <a:lnTo>
                    <a:pt x="0" y="0"/>
                  </a:lnTo>
                  <a:lnTo>
                    <a:pt x="146" y="0"/>
                  </a:lnTo>
                  <a:lnTo>
                    <a:pt x="146" y="501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dirty="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64" name="Freeform: Shape 9"/>
            <p:cNvSpPr/>
            <p:nvPr/>
          </p:nvSpPr>
          <p:spPr>
            <a:xfrm>
              <a:off x="1914967" y="4755338"/>
              <a:ext cx="90461" cy="100533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477" h="530">
                  <a:moveTo>
                    <a:pt x="16" y="146"/>
                  </a:moveTo>
                  <a:cubicBezTo>
                    <a:pt x="16" y="252"/>
                    <a:pt x="109" y="284"/>
                    <a:pt x="162" y="297"/>
                  </a:cubicBezTo>
                  <a:cubicBezTo>
                    <a:pt x="175" y="299"/>
                    <a:pt x="212" y="310"/>
                    <a:pt x="225" y="313"/>
                  </a:cubicBezTo>
                  <a:cubicBezTo>
                    <a:pt x="278" y="326"/>
                    <a:pt x="326" y="337"/>
                    <a:pt x="326" y="379"/>
                  </a:cubicBezTo>
                  <a:cubicBezTo>
                    <a:pt x="326" y="408"/>
                    <a:pt x="294" y="432"/>
                    <a:pt x="236" y="432"/>
                  </a:cubicBezTo>
                  <a:cubicBezTo>
                    <a:pt x="178" y="432"/>
                    <a:pt x="143" y="403"/>
                    <a:pt x="138" y="352"/>
                  </a:cubicBezTo>
                  <a:lnTo>
                    <a:pt x="0" y="352"/>
                  </a:lnTo>
                  <a:cubicBezTo>
                    <a:pt x="6" y="405"/>
                    <a:pt x="35" y="530"/>
                    <a:pt x="236" y="530"/>
                  </a:cubicBezTo>
                  <a:cubicBezTo>
                    <a:pt x="424" y="530"/>
                    <a:pt x="477" y="427"/>
                    <a:pt x="477" y="368"/>
                  </a:cubicBezTo>
                  <a:cubicBezTo>
                    <a:pt x="477" y="302"/>
                    <a:pt x="435" y="246"/>
                    <a:pt x="310" y="215"/>
                  </a:cubicBezTo>
                  <a:cubicBezTo>
                    <a:pt x="302" y="212"/>
                    <a:pt x="262" y="204"/>
                    <a:pt x="247" y="199"/>
                  </a:cubicBezTo>
                  <a:cubicBezTo>
                    <a:pt x="183" y="183"/>
                    <a:pt x="165" y="172"/>
                    <a:pt x="165" y="141"/>
                  </a:cubicBezTo>
                  <a:cubicBezTo>
                    <a:pt x="165" y="111"/>
                    <a:pt x="196" y="98"/>
                    <a:pt x="231" y="98"/>
                  </a:cubicBezTo>
                  <a:cubicBezTo>
                    <a:pt x="310" y="98"/>
                    <a:pt x="326" y="138"/>
                    <a:pt x="326" y="162"/>
                  </a:cubicBezTo>
                  <a:lnTo>
                    <a:pt x="464" y="162"/>
                  </a:lnTo>
                  <a:cubicBezTo>
                    <a:pt x="464" y="109"/>
                    <a:pt x="427" y="0"/>
                    <a:pt x="231" y="0"/>
                  </a:cubicBezTo>
                  <a:cubicBezTo>
                    <a:pt x="74" y="0"/>
                    <a:pt x="16" y="80"/>
                    <a:pt x="16" y="14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dirty="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65" name="Freeform: Shape 10"/>
            <p:cNvSpPr/>
            <p:nvPr/>
          </p:nvSpPr>
          <p:spPr>
            <a:xfrm>
              <a:off x="2012080" y="4755338"/>
              <a:ext cx="97493" cy="100533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514" h="530">
                  <a:moveTo>
                    <a:pt x="376" y="331"/>
                  </a:moveTo>
                  <a:cubicBezTo>
                    <a:pt x="366" y="379"/>
                    <a:pt x="334" y="424"/>
                    <a:pt x="270" y="424"/>
                  </a:cubicBezTo>
                  <a:cubicBezTo>
                    <a:pt x="191" y="424"/>
                    <a:pt x="151" y="355"/>
                    <a:pt x="151" y="265"/>
                  </a:cubicBezTo>
                  <a:cubicBezTo>
                    <a:pt x="151" y="196"/>
                    <a:pt x="178" y="103"/>
                    <a:pt x="270" y="103"/>
                  </a:cubicBezTo>
                  <a:cubicBezTo>
                    <a:pt x="329" y="103"/>
                    <a:pt x="363" y="143"/>
                    <a:pt x="371" y="188"/>
                  </a:cubicBezTo>
                  <a:lnTo>
                    <a:pt x="511" y="188"/>
                  </a:lnTo>
                  <a:cubicBezTo>
                    <a:pt x="503" y="109"/>
                    <a:pt x="445" y="0"/>
                    <a:pt x="268" y="0"/>
                  </a:cubicBezTo>
                  <a:cubicBezTo>
                    <a:pt x="112" y="0"/>
                    <a:pt x="0" y="103"/>
                    <a:pt x="0" y="265"/>
                  </a:cubicBezTo>
                  <a:cubicBezTo>
                    <a:pt x="0" y="427"/>
                    <a:pt x="109" y="530"/>
                    <a:pt x="268" y="530"/>
                  </a:cubicBezTo>
                  <a:cubicBezTo>
                    <a:pt x="453" y="530"/>
                    <a:pt x="506" y="413"/>
                    <a:pt x="514" y="334"/>
                  </a:cubicBezTo>
                  <a:lnTo>
                    <a:pt x="376" y="334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dirty="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66" name="Freeform: Shape 11"/>
            <p:cNvSpPr/>
            <p:nvPr/>
          </p:nvSpPr>
          <p:spPr>
            <a:xfrm>
              <a:off x="2117744" y="4755338"/>
              <a:ext cx="101104" cy="100533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533" h="530">
                  <a:moveTo>
                    <a:pt x="268" y="0"/>
                  </a:moveTo>
                  <a:cubicBezTo>
                    <a:pt x="109" y="0"/>
                    <a:pt x="0" y="103"/>
                    <a:pt x="0" y="265"/>
                  </a:cubicBezTo>
                  <a:cubicBezTo>
                    <a:pt x="0" y="427"/>
                    <a:pt x="109" y="530"/>
                    <a:pt x="268" y="530"/>
                  </a:cubicBezTo>
                  <a:cubicBezTo>
                    <a:pt x="424" y="530"/>
                    <a:pt x="533" y="429"/>
                    <a:pt x="533" y="265"/>
                  </a:cubicBezTo>
                  <a:cubicBezTo>
                    <a:pt x="533" y="98"/>
                    <a:pt x="419" y="0"/>
                    <a:pt x="268" y="0"/>
                  </a:cubicBezTo>
                  <a:close/>
                  <a:moveTo>
                    <a:pt x="265" y="424"/>
                  </a:moveTo>
                  <a:cubicBezTo>
                    <a:pt x="188" y="424"/>
                    <a:pt x="146" y="355"/>
                    <a:pt x="146" y="265"/>
                  </a:cubicBezTo>
                  <a:cubicBezTo>
                    <a:pt x="149" y="196"/>
                    <a:pt x="175" y="103"/>
                    <a:pt x="265" y="103"/>
                  </a:cubicBezTo>
                  <a:cubicBezTo>
                    <a:pt x="347" y="103"/>
                    <a:pt x="382" y="183"/>
                    <a:pt x="382" y="265"/>
                  </a:cubicBezTo>
                  <a:cubicBezTo>
                    <a:pt x="382" y="347"/>
                    <a:pt x="347" y="424"/>
                    <a:pt x="265" y="424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dirty="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515867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 userDrawn="1"/>
        </p:nvGrpSpPr>
        <p:grpSpPr>
          <a:xfrm>
            <a:off x="0" y="3324643"/>
            <a:ext cx="9144000" cy="1818857"/>
            <a:chOff x="0" y="3324643"/>
            <a:chExt cx="9144000" cy="1818857"/>
          </a:xfrm>
          <a:solidFill>
            <a:schemeClr val="accent1"/>
          </a:solidFill>
        </p:grpSpPr>
        <p:grpSp>
          <p:nvGrpSpPr>
            <p:cNvPr id="9" name="Group 8"/>
            <p:cNvGrpSpPr/>
            <p:nvPr/>
          </p:nvGrpSpPr>
          <p:grpSpPr>
            <a:xfrm>
              <a:off x="0" y="3324643"/>
              <a:ext cx="9144000" cy="1709204"/>
              <a:chOff x="2676240" y="1391040"/>
              <a:chExt cx="5323319" cy="995040"/>
            </a:xfrm>
            <a:grpFill/>
          </p:grpSpPr>
          <p:sp>
            <p:nvSpPr>
              <p:cNvPr id="11" name="Freeform: Shape 1"/>
              <p:cNvSpPr/>
              <p:nvPr/>
            </p:nvSpPr>
            <p:spPr>
              <a:xfrm>
                <a:off x="2676240" y="2204280"/>
                <a:ext cx="5323318" cy="18180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14804" h="506">
                    <a:moveTo>
                      <a:pt x="7403" y="506"/>
                    </a:moveTo>
                    <a:lnTo>
                      <a:pt x="0" y="506"/>
                    </a:lnTo>
                    <a:lnTo>
                      <a:pt x="0" y="0"/>
                    </a:lnTo>
                    <a:lnTo>
                      <a:pt x="14804" y="0"/>
                    </a:lnTo>
                    <a:lnTo>
                      <a:pt x="14804" y="506"/>
                    </a:ln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US" sz="1800" b="0" i="0" u="none" strike="noStrike" kern="1200" dirty="0">
                  <a:ln>
                    <a:noFill/>
                  </a:ln>
                  <a:solidFill>
                    <a:schemeClr val="accent1"/>
                  </a:solidFill>
                  <a:latin typeface="Arial" pitchFamily="18"/>
                  <a:ea typeface="Arial Unicode MS" pitchFamily="2"/>
                  <a:cs typeface="Arial Unicode MS" pitchFamily="2"/>
                </a:endParaRPr>
              </a:p>
            </p:txBody>
          </p:sp>
          <p:sp>
            <p:nvSpPr>
              <p:cNvPr id="12" name="Freeform: Shape 2"/>
              <p:cNvSpPr/>
              <p:nvPr/>
            </p:nvSpPr>
            <p:spPr>
              <a:xfrm>
                <a:off x="4409279" y="2031841"/>
                <a:ext cx="105480" cy="32652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294" h="908">
                    <a:moveTo>
                      <a:pt x="147" y="908"/>
                    </a:moveTo>
                    <a:lnTo>
                      <a:pt x="0" y="908"/>
                    </a:lnTo>
                    <a:lnTo>
                      <a:pt x="0" y="0"/>
                    </a:lnTo>
                    <a:lnTo>
                      <a:pt x="294" y="0"/>
                    </a:lnTo>
                    <a:lnTo>
                      <a:pt x="294" y="908"/>
                    </a:ln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US" sz="1800" b="0" i="0" u="none" strike="noStrike" kern="1200" dirty="0">
                  <a:ln>
                    <a:noFill/>
                  </a:ln>
                  <a:solidFill>
                    <a:schemeClr val="accent1"/>
                  </a:solidFill>
                  <a:latin typeface="Arial" pitchFamily="18"/>
                  <a:ea typeface="Arial Unicode MS" pitchFamily="2"/>
                  <a:cs typeface="Arial Unicode MS" pitchFamily="2"/>
                </a:endParaRPr>
              </a:p>
            </p:txBody>
          </p:sp>
          <p:sp>
            <p:nvSpPr>
              <p:cNvPr id="13" name="Freeform: Shape 3"/>
              <p:cNvSpPr/>
              <p:nvPr/>
            </p:nvSpPr>
            <p:spPr>
              <a:xfrm>
                <a:off x="4554360" y="2088721"/>
                <a:ext cx="32760" cy="26388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92" h="734">
                    <a:moveTo>
                      <a:pt x="46" y="734"/>
                    </a:moveTo>
                    <a:lnTo>
                      <a:pt x="0" y="734"/>
                    </a:lnTo>
                    <a:lnTo>
                      <a:pt x="0" y="0"/>
                    </a:lnTo>
                    <a:lnTo>
                      <a:pt x="92" y="0"/>
                    </a:lnTo>
                    <a:lnTo>
                      <a:pt x="92" y="734"/>
                    </a:ln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US" sz="1800" b="0" i="0" u="none" strike="noStrike" kern="1200" dirty="0">
                  <a:ln>
                    <a:noFill/>
                  </a:ln>
                  <a:solidFill>
                    <a:schemeClr val="accent1"/>
                  </a:solidFill>
                  <a:latin typeface="Arial" pitchFamily="18"/>
                  <a:ea typeface="Arial Unicode MS" pitchFamily="2"/>
                  <a:cs typeface="Arial Unicode MS" pitchFamily="2"/>
                </a:endParaRPr>
              </a:p>
            </p:txBody>
          </p:sp>
          <p:sp>
            <p:nvSpPr>
              <p:cNvPr id="14" name="Freeform: Shape 4"/>
              <p:cNvSpPr/>
              <p:nvPr/>
            </p:nvSpPr>
            <p:spPr>
              <a:xfrm>
                <a:off x="4733279" y="1795321"/>
                <a:ext cx="68400" cy="52596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191" h="1462">
                    <a:moveTo>
                      <a:pt x="96" y="1462"/>
                    </a:moveTo>
                    <a:lnTo>
                      <a:pt x="0" y="1462"/>
                    </a:lnTo>
                    <a:lnTo>
                      <a:pt x="0" y="0"/>
                    </a:lnTo>
                    <a:lnTo>
                      <a:pt x="191" y="0"/>
                    </a:lnTo>
                    <a:lnTo>
                      <a:pt x="191" y="1462"/>
                    </a:ln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US" sz="1800" b="0" i="0" u="none" strike="noStrike" kern="1200" dirty="0">
                  <a:ln>
                    <a:noFill/>
                  </a:ln>
                  <a:solidFill>
                    <a:schemeClr val="accent1"/>
                  </a:solidFill>
                  <a:latin typeface="Arial" pitchFamily="18"/>
                  <a:ea typeface="Arial Unicode MS" pitchFamily="2"/>
                  <a:cs typeface="Arial Unicode MS" pitchFamily="2"/>
                </a:endParaRPr>
              </a:p>
            </p:txBody>
          </p:sp>
          <p:sp>
            <p:nvSpPr>
              <p:cNvPr id="15" name="Freeform: Shape 5"/>
              <p:cNvSpPr/>
              <p:nvPr/>
            </p:nvSpPr>
            <p:spPr>
              <a:xfrm>
                <a:off x="4659120" y="2103122"/>
                <a:ext cx="114840" cy="21132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320" h="588">
                    <a:moveTo>
                      <a:pt x="160" y="588"/>
                    </a:moveTo>
                    <a:lnTo>
                      <a:pt x="0" y="588"/>
                    </a:lnTo>
                    <a:lnTo>
                      <a:pt x="0" y="0"/>
                    </a:lnTo>
                    <a:lnTo>
                      <a:pt x="320" y="0"/>
                    </a:lnTo>
                    <a:lnTo>
                      <a:pt x="320" y="588"/>
                    </a:ln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US" sz="1800" b="0" i="0" u="none" strike="noStrike" kern="1200" dirty="0">
                  <a:ln>
                    <a:noFill/>
                  </a:ln>
                  <a:solidFill>
                    <a:schemeClr val="accent1"/>
                  </a:solidFill>
                  <a:latin typeface="Arial" pitchFamily="18"/>
                  <a:ea typeface="Arial Unicode MS" pitchFamily="2"/>
                  <a:cs typeface="Arial Unicode MS" pitchFamily="2"/>
                </a:endParaRPr>
              </a:p>
            </p:txBody>
          </p:sp>
          <p:sp>
            <p:nvSpPr>
              <p:cNvPr id="16" name="Freeform: Shape 6"/>
              <p:cNvSpPr/>
              <p:nvPr/>
            </p:nvSpPr>
            <p:spPr>
              <a:xfrm>
                <a:off x="4938479" y="2107802"/>
                <a:ext cx="571680" cy="14832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1589" h="413">
                    <a:moveTo>
                      <a:pt x="794" y="413"/>
                    </a:moveTo>
                    <a:lnTo>
                      <a:pt x="0" y="413"/>
                    </a:lnTo>
                    <a:lnTo>
                      <a:pt x="0" y="0"/>
                    </a:lnTo>
                    <a:lnTo>
                      <a:pt x="1589" y="0"/>
                    </a:lnTo>
                    <a:lnTo>
                      <a:pt x="1589" y="413"/>
                    </a:ln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US" sz="1800" b="0" i="0" u="none" strike="noStrike" kern="1200" dirty="0">
                  <a:ln>
                    <a:noFill/>
                  </a:ln>
                  <a:solidFill>
                    <a:schemeClr val="accent1"/>
                  </a:solidFill>
                  <a:latin typeface="Arial" pitchFamily="18"/>
                  <a:ea typeface="Arial Unicode MS" pitchFamily="2"/>
                  <a:cs typeface="Arial Unicode MS" pitchFamily="2"/>
                </a:endParaRPr>
              </a:p>
            </p:txBody>
          </p:sp>
          <p:sp>
            <p:nvSpPr>
              <p:cNvPr id="17" name="Freeform: Shape 7"/>
              <p:cNvSpPr/>
              <p:nvPr/>
            </p:nvSpPr>
            <p:spPr>
              <a:xfrm>
                <a:off x="4640040" y="2163242"/>
                <a:ext cx="783359" cy="7668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2177" h="214">
                    <a:moveTo>
                      <a:pt x="1088" y="214"/>
                    </a:moveTo>
                    <a:lnTo>
                      <a:pt x="0" y="214"/>
                    </a:lnTo>
                    <a:lnTo>
                      <a:pt x="0" y="0"/>
                    </a:lnTo>
                    <a:lnTo>
                      <a:pt x="2177" y="0"/>
                    </a:lnTo>
                    <a:lnTo>
                      <a:pt x="2177" y="214"/>
                    </a:ln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US" sz="1800" b="0" i="0" u="none" strike="noStrike" kern="1200" dirty="0">
                  <a:ln>
                    <a:noFill/>
                  </a:ln>
                  <a:solidFill>
                    <a:schemeClr val="accent1"/>
                  </a:solidFill>
                  <a:latin typeface="Arial" pitchFamily="18"/>
                  <a:ea typeface="Arial Unicode MS" pitchFamily="2"/>
                  <a:cs typeface="Arial Unicode MS" pitchFamily="2"/>
                </a:endParaRPr>
              </a:p>
            </p:txBody>
          </p:sp>
          <p:sp>
            <p:nvSpPr>
              <p:cNvPr id="18" name="Freeform: Shape 8"/>
              <p:cNvSpPr/>
              <p:nvPr/>
            </p:nvSpPr>
            <p:spPr>
              <a:xfrm>
                <a:off x="3107159" y="2031841"/>
                <a:ext cx="105480" cy="32652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294" h="908">
                    <a:moveTo>
                      <a:pt x="147" y="908"/>
                    </a:moveTo>
                    <a:lnTo>
                      <a:pt x="0" y="908"/>
                    </a:lnTo>
                    <a:lnTo>
                      <a:pt x="0" y="0"/>
                    </a:lnTo>
                    <a:lnTo>
                      <a:pt x="294" y="0"/>
                    </a:lnTo>
                    <a:lnTo>
                      <a:pt x="294" y="908"/>
                    </a:ln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US" sz="1800" b="0" i="0" u="none" strike="noStrike" kern="1200" dirty="0">
                  <a:ln>
                    <a:noFill/>
                  </a:ln>
                  <a:solidFill>
                    <a:schemeClr val="accent1"/>
                  </a:solidFill>
                  <a:latin typeface="Arial" pitchFamily="18"/>
                  <a:ea typeface="Arial Unicode MS" pitchFamily="2"/>
                  <a:cs typeface="Arial Unicode MS" pitchFamily="2"/>
                </a:endParaRPr>
              </a:p>
            </p:txBody>
          </p:sp>
          <p:sp>
            <p:nvSpPr>
              <p:cNvPr id="19" name="Freeform: Shape 9"/>
              <p:cNvSpPr/>
              <p:nvPr/>
            </p:nvSpPr>
            <p:spPr>
              <a:xfrm>
                <a:off x="7894078" y="2031841"/>
                <a:ext cx="105480" cy="32652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294" h="908">
                    <a:moveTo>
                      <a:pt x="147" y="908"/>
                    </a:moveTo>
                    <a:lnTo>
                      <a:pt x="0" y="908"/>
                    </a:lnTo>
                    <a:lnTo>
                      <a:pt x="0" y="0"/>
                    </a:lnTo>
                    <a:lnTo>
                      <a:pt x="294" y="0"/>
                    </a:lnTo>
                    <a:lnTo>
                      <a:pt x="294" y="908"/>
                    </a:ln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US" sz="1800" b="0" i="0" u="none" strike="noStrike" kern="1200" dirty="0">
                  <a:ln>
                    <a:noFill/>
                  </a:ln>
                  <a:solidFill>
                    <a:schemeClr val="accent1"/>
                  </a:solidFill>
                  <a:latin typeface="Arial" pitchFamily="18"/>
                  <a:ea typeface="Arial Unicode MS" pitchFamily="2"/>
                  <a:cs typeface="Arial Unicode MS" pitchFamily="2"/>
                </a:endParaRPr>
              </a:p>
            </p:txBody>
          </p:sp>
          <p:sp>
            <p:nvSpPr>
              <p:cNvPr id="20" name="Freeform: Shape 10"/>
              <p:cNvSpPr/>
              <p:nvPr/>
            </p:nvSpPr>
            <p:spPr>
              <a:xfrm>
                <a:off x="3252239" y="2088721"/>
                <a:ext cx="32760" cy="26388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92" h="734">
                    <a:moveTo>
                      <a:pt x="46" y="734"/>
                    </a:moveTo>
                    <a:lnTo>
                      <a:pt x="0" y="734"/>
                    </a:lnTo>
                    <a:lnTo>
                      <a:pt x="0" y="0"/>
                    </a:lnTo>
                    <a:lnTo>
                      <a:pt x="92" y="0"/>
                    </a:lnTo>
                    <a:lnTo>
                      <a:pt x="92" y="734"/>
                    </a:ln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US" sz="1800" b="0" i="0" u="none" strike="noStrike" kern="1200" dirty="0">
                  <a:ln>
                    <a:noFill/>
                  </a:ln>
                  <a:solidFill>
                    <a:schemeClr val="accent1"/>
                  </a:solidFill>
                  <a:latin typeface="Arial" pitchFamily="18"/>
                  <a:ea typeface="Arial Unicode MS" pitchFamily="2"/>
                  <a:cs typeface="Arial Unicode MS" pitchFamily="2"/>
                </a:endParaRPr>
              </a:p>
            </p:txBody>
          </p:sp>
          <p:sp>
            <p:nvSpPr>
              <p:cNvPr id="21" name="Freeform: Shape 11"/>
              <p:cNvSpPr/>
              <p:nvPr/>
            </p:nvSpPr>
            <p:spPr>
              <a:xfrm>
                <a:off x="3432239" y="1795321"/>
                <a:ext cx="68400" cy="52596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191" h="1462">
                    <a:moveTo>
                      <a:pt x="95" y="1462"/>
                    </a:moveTo>
                    <a:lnTo>
                      <a:pt x="0" y="1462"/>
                    </a:lnTo>
                    <a:lnTo>
                      <a:pt x="0" y="0"/>
                    </a:lnTo>
                    <a:lnTo>
                      <a:pt x="191" y="0"/>
                    </a:lnTo>
                    <a:lnTo>
                      <a:pt x="191" y="1462"/>
                    </a:ln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US" sz="1800" b="0" i="0" u="none" strike="noStrike" kern="1200" dirty="0">
                  <a:ln>
                    <a:noFill/>
                  </a:ln>
                  <a:solidFill>
                    <a:schemeClr val="accent1"/>
                  </a:solidFill>
                  <a:latin typeface="Arial" pitchFamily="18"/>
                  <a:ea typeface="Arial Unicode MS" pitchFamily="2"/>
                  <a:cs typeface="Arial Unicode MS" pitchFamily="2"/>
                </a:endParaRPr>
              </a:p>
            </p:txBody>
          </p:sp>
          <p:sp>
            <p:nvSpPr>
              <p:cNvPr id="22" name="Freeform: Shape 12"/>
              <p:cNvSpPr/>
              <p:nvPr/>
            </p:nvSpPr>
            <p:spPr>
              <a:xfrm>
                <a:off x="3524759" y="1795321"/>
                <a:ext cx="68040" cy="52596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190" h="1462">
                    <a:moveTo>
                      <a:pt x="95" y="1462"/>
                    </a:moveTo>
                    <a:lnTo>
                      <a:pt x="0" y="1462"/>
                    </a:lnTo>
                    <a:lnTo>
                      <a:pt x="0" y="0"/>
                    </a:lnTo>
                    <a:lnTo>
                      <a:pt x="190" y="0"/>
                    </a:lnTo>
                    <a:lnTo>
                      <a:pt x="190" y="1462"/>
                    </a:ln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US" sz="1800" b="0" i="0" u="none" strike="noStrike" kern="1200" dirty="0">
                  <a:ln>
                    <a:noFill/>
                  </a:ln>
                  <a:solidFill>
                    <a:schemeClr val="accent1"/>
                  </a:solidFill>
                  <a:latin typeface="Arial" pitchFamily="18"/>
                  <a:ea typeface="Arial Unicode MS" pitchFamily="2"/>
                  <a:cs typeface="Arial Unicode MS" pitchFamily="2"/>
                </a:endParaRPr>
              </a:p>
            </p:txBody>
          </p:sp>
          <p:sp>
            <p:nvSpPr>
              <p:cNvPr id="23" name="Freeform: Shape 13"/>
              <p:cNvSpPr/>
              <p:nvPr/>
            </p:nvSpPr>
            <p:spPr>
              <a:xfrm>
                <a:off x="3617279" y="1795321"/>
                <a:ext cx="68040" cy="52596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190" h="1462">
                    <a:moveTo>
                      <a:pt x="95" y="1462"/>
                    </a:moveTo>
                    <a:lnTo>
                      <a:pt x="0" y="1462"/>
                    </a:lnTo>
                    <a:lnTo>
                      <a:pt x="0" y="0"/>
                    </a:lnTo>
                    <a:lnTo>
                      <a:pt x="190" y="0"/>
                    </a:lnTo>
                    <a:lnTo>
                      <a:pt x="190" y="1462"/>
                    </a:ln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US" sz="1800" b="0" i="0" u="none" strike="noStrike" kern="1200" dirty="0">
                  <a:ln>
                    <a:noFill/>
                  </a:ln>
                  <a:solidFill>
                    <a:schemeClr val="accent1"/>
                  </a:solidFill>
                  <a:latin typeface="Arial" pitchFamily="18"/>
                  <a:ea typeface="Arial Unicode MS" pitchFamily="2"/>
                  <a:cs typeface="Arial Unicode MS" pitchFamily="2"/>
                </a:endParaRPr>
              </a:p>
            </p:txBody>
          </p:sp>
          <p:sp>
            <p:nvSpPr>
              <p:cNvPr id="24" name="Freeform: Shape 14"/>
              <p:cNvSpPr/>
              <p:nvPr/>
            </p:nvSpPr>
            <p:spPr>
              <a:xfrm>
                <a:off x="3357720" y="2103122"/>
                <a:ext cx="115200" cy="21132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321" h="588">
                    <a:moveTo>
                      <a:pt x="161" y="588"/>
                    </a:moveTo>
                    <a:lnTo>
                      <a:pt x="0" y="588"/>
                    </a:lnTo>
                    <a:lnTo>
                      <a:pt x="0" y="0"/>
                    </a:lnTo>
                    <a:lnTo>
                      <a:pt x="321" y="0"/>
                    </a:lnTo>
                    <a:lnTo>
                      <a:pt x="321" y="588"/>
                    </a:ln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US" sz="1800" b="0" i="0" u="none" strike="noStrike" kern="1200" dirty="0">
                  <a:ln>
                    <a:noFill/>
                  </a:ln>
                  <a:solidFill>
                    <a:schemeClr val="accent1"/>
                  </a:solidFill>
                  <a:latin typeface="Arial" pitchFamily="18"/>
                  <a:ea typeface="Arial Unicode MS" pitchFamily="2"/>
                  <a:cs typeface="Arial Unicode MS" pitchFamily="2"/>
                </a:endParaRPr>
              </a:p>
            </p:txBody>
          </p:sp>
          <p:sp>
            <p:nvSpPr>
              <p:cNvPr id="25" name="Freeform: Shape 15"/>
              <p:cNvSpPr/>
              <p:nvPr/>
            </p:nvSpPr>
            <p:spPr>
              <a:xfrm>
                <a:off x="3337920" y="2163242"/>
                <a:ext cx="782999" cy="7668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2176" h="214">
                    <a:moveTo>
                      <a:pt x="1088" y="214"/>
                    </a:moveTo>
                    <a:lnTo>
                      <a:pt x="0" y="214"/>
                    </a:lnTo>
                    <a:lnTo>
                      <a:pt x="0" y="0"/>
                    </a:lnTo>
                    <a:lnTo>
                      <a:pt x="2176" y="0"/>
                    </a:lnTo>
                    <a:lnTo>
                      <a:pt x="2176" y="214"/>
                    </a:ln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US" sz="1800" b="0" i="0" u="none" strike="noStrike" kern="1200" dirty="0">
                  <a:ln>
                    <a:noFill/>
                  </a:ln>
                  <a:solidFill>
                    <a:schemeClr val="accent1"/>
                  </a:solidFill>
                  <a:latin typeface="Arial" pitchFamily="18"/>
                  <a:ea typeface="Arial Unicode MS" pitchFamily="2"/>
                  <a:cs typeface="Arial Unicode MS" pitchFamily="2"/>
                </a:endParaRPr>
              </a:p>
            </p:txBody>
          </p:sp>
          <p:sp>
            <p:nvSpPr>
              <p:cNvPr id="26" name="Freeform: Shape 16"/>
              <p:cNvSpPr/>
              <p:nvPr/>
            </p:nvSpPr>
            <p:spPr>
              <a:xfrm>
                <a:off x="4827960" y="1766522"/>
                <a:ext cx="67320" cy="42768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188" h="1189">
                    <a:moveTo>
                      <a:pt x="94" y="1189"/>
                    </a:moveTo>
                    <a:lnTo>
                      <a:pt x="0" y="1189"/>
                    </a:lnTo>
                    <a:lnTo>
                      <a:pt x="0" y="0"/>
                    </a:lnTo>
                    <a:lnTo>
                      <a:pt x="188" y="0"/>
                    </a:lnTo>
                    <a:lnTo>
                      <a:pt x="188" y="1189"/>
                    </a:ln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US" sz="1800" b="0" i="0" u="none" strike="noStrike" kern="1200" dirty="0">
                  <a:ln>
                    <a:noFill/>
                  </a:ln>
                  <a:solidFill>
                    <a:schemeClr val="accent1"/>
                  </a:solidFill>
                  <a:latin typeface="Arial" pitchFamily="18"/>
                  <a:ea typeface="Arial Unicode MS" pitchFamily="2"/>
                  <a:cs typeface="Arial Unicode MS" pitchFamily="2"/>
                </a:endParaRPr>
              </a:p>
            </p:txBody>
          </p:sp>
          <p:sp>
            <p:nvSpPr>
              <p:cNvPr id="27" name="Freeform: Shape 17"/>
              <p:cNvSpPr/>
              <p:nvPr/>
            </p:nvSpPr>
            <p:spPr>
              <a:xfrm>
                <a:off x="4920120" y="1765802"/>
                <a:ext cx="67320" cy="52488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188" h="1459">
                    <a:moveTo>
                      <a:pt x="0" y="1459"/>
                    </a:moveTo>
                    <a:lnTo>
                      <a:pt x="188" y="1459"/>
                    </a:lnTo>
                    <a:lnTo>
                      <a:pt x="188" y="349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US" sz="1800" b="0" i="0" u="none" strike="noStrike" kern="1200" dirty="0">
                  <a:ln>
                    <a:noFill/>
                  </a:ln>
                  <a:solidFill>
                    <a:schemeClr val="accent1"/>
                  </a:solidFill>
                  <a:latin typeface="Arial" pitchFamily="18"/>
                  <a:ea typeface="Arial Unicode MS" pitchFamily="2"/>
                  <a:cs typeface="Arial Unicode MS" pitchFamily="2"/>
                </a:endParaRPr>
              </a:p>
            </p:txBody>
          </p:sp>
          <p:sp>
            <p:nvSpPr>
              <p:cNvPr id="28" name="Freeform: Shape 18"/>
              <p:cNvSpPr/>
              <p:nvPr/>
            </p:nvSpPr>
            <p:spPr>
              <a:xfrm>
                <a:off x="5095800" y="1842841"/>
                <a:ext cx="149040" cy="7416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415" h="207">
                    <a:moveTo>
                      <a:pt x="208" y="207"/>
                    </a:moveTo>
                    <a:lnTo>
                      <a:pt x="0" y="207"/>
                    </a:lnTo>
                    <a:lnTo>
                      <a:pt x="0" y="0"/>
                    </a:lnTo>
                    <a:lnTo>
                      <a:pt x="415" y="0"/>
                    </a:lnTo>
                    <a:lnTo>
                      <a:pt x="415" y="207"/>
                    </a:ln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US" sz="1800" b="0" i="0" u="none" strike="noStrike" kern="1200" dirty="0">
                  <a:ln>
                    <a:noFill/>
                  </a:ln>
                  <a:solidFill>
                    <a:schemeClr val="accent1"/>
                  </a:solidFill>
                  <a:latin typeface="Arial" pitchFamily="18"/>
                  <a:ea typeface="Arial Unicode MS" pitchFamily="2"/>
                  <a:cs typeface="Arial Unicode MS" pitchFamily="2"/>
                </a:endParaRPr>
              </a:p>
            </p:txBody>
          </p:sp>
          <p:sp>
            <p:nvSpPr>
              <p:cNvPr id="29" name="Freeform: Shape 19"/>
              <p:cNvSpPr/>
              <p:nvPr/>
            </p:nvSpPr>
            <p:spPr>
              <a:xfrm>
                <a:off x="5043240" y="1868762"/>
                <a:ext cx="420840" cy="30744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1170" h="855">
                    <a:moveTo>
                      <a:pt x="286" y="217"/>
                    </a:moveTo>
                    <a:lnTo>
                      <a:pt x="286" y="174"/>
                    </a:lnTo>
                    <a:lnTo>
                      <a:pt x="1170" y="174"/>
                    </a:lnTo>
                    <a:lnTo>
                      <a:pt x="1170" y="0"/>
                    </a:lnTo>
                    <a:lnTo>
                      <a:pt x="0" y="0"/>
                    </a:lnTo>
                    <a:lnTo>
                      <a:pt x="0" y="855"/>
                    </a:lnTo>
                    <a:lnTo>
                      <a:pt x="1170" y="855"/>
                    </a:lnTo>
                    <a:lnTo>
                      <a:pt x="1170" y="664"/>
                    </a:lnTo>
                    <a:lnTo>
                      <a:pt x="286" y="664"/>
                    </a:lnTo>
                    <a:lnTo>
                      <a:pt x="286" y="622"/>
                    </a:lnTo>
                    <a:lnTo>
                      <a:pt x="1170" y="622"/>
                    </a:lnTo>
                    <a:lnTo>
                      <a:pt x="1170" y="574"/>
                    </a:lnTo>
                    <a:lnTo>
                      <a:pt x="286" y="574"/>
                    </a:lnTo>
                    <a:lnTo>
                      <a:pt x="286" y="535"/>
                    </a:lnTo>
                    <a:lnTo>
                      <a:pt x="1170" y="535"/>
                    </a:lnTo>
                    <a:lnTo>
                      <a:pt x="1170" y="484"/>
                    </a:lnTo>
                    <a:lnTo>
                      <a:pt x="286" y="484"/>
                    </a:lnTo>
                    <a:lnTo>
                      <a:pt x="286" y="445"/>
                    </a:lnTo>
                    <a:lnTo>
                      <a:pt x="1170" y="445"/>
                    </a:lnTo>
                    <a:lnTo>
                      <a:pt x="1170" y="397"/>
                    </a:lnTo>
                    <a:lnTo>
                      <a:pt x="286" y="397"/>
                    </a:lnTo>
                    <a:lnTo>
                      <a:pt x="286" y="355"/>
                    </a:lnTo>
                    <a:lnTo>
                      <a:pt x="1170" y="355"/>
                    </a:lnTo>
                    <a:lnTo>
                      <a:pt x="1170" y="307"/>
                    </a:lnTo>
                    <a:lnTo>
                      <a:pt x="286" y="307"/>
                    </a:lnTo>
                    <a:lnTo>
                      <a:pt x="286" y="265"/>
                    </a:lnTo>
                    <a:lnTo>
                      <a:pt x="1170" y="265"/>
                    </a:lnTo>
                    <a:lnTo>
                      <a:pt x="1170" y="217"/>
                    </a:ln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US" sz="1800" b="0" i="0" u="none" strike="noStrike" kern="1200" dirty="0">
                  <a:ln>
                    <a:noFill/>
                  </a:ln>
                  <a:solidFill>
                    <a:schemeClr val="accent1"/>
                  </a:solidFill>
                  <a:latin typeface="Arial" pitchFamily="18"/>
                  <a:ea typeface="Arial Unicode MS" pitchFamily="2"/>
                  <a:cs typeface="Arial Unicode MS" pitchFamily="2"/>
                </a:endParaRPr>
              </a:p>
            </p:txBody>
          </p:sp>
          <p:sp>
            <p:nvSpPr>
              <p:cNvPr id="30" name="Freeform: Shape 20"/>
              <p:cNvSpPr/>
              <p:nvPr/>
            </p:nvSpPr>
            <p:spPr>
              <a:xfrm>
                <a:off x="5657759" y="1989720"/>
                <a:ext cx="356040" cy="31536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990" h="877">
                    <a:moveTo>
                      <a:pt x="678" y="0"/>
                    </a:moveTo>
                    <a:lnTo>
                      <a:pt x="678" y="410"/>
                    </a:lnTo>
                    <a:lnTo>
                      <a:pt x="410" y="410"/>
                    </a:lnTo>
                    <a:lnTo>
                      <a:pt x="410" y="479"/>
                    </a:lnTo>
                    <a:lnTo>
                      <a:pt x="0" y="479"/>
                    </a:lnTo>
                    <a:lnTo>
                      <a:pt x="0" y="723"/>
                    </a:lnTo>
                    <a:lnTo>
                      <a:pt x="678" y="723"/>
                    </a:lnTo>
                    <a:lnTo>
                      <a:pt x="678" y="877"/>
                    </a:lnTo>
                    <a:lnTo>
                      <a:pt x="990" y="877"/>
                    </a:lnTo>
                    <a:lnTo>
                      <a:pt x="990" y="0"/>
                    </a:ln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US" sz="1800" b="0" i="0" u="none" strike="noStrike" kern="1200" dirty="0">
                  <a:ln>
                    <a:noFill/>
                  </a:ln>
                  <a:solidFill>
                    <a:schemeClr val="accent1"/>
                  </a:solidFill>
                  <a:latin typeface="Arial" pitchFamily="18"/>
                  <a:ea typeface="Arial Unicode MS" pitchFamily="2"/>
                  <a:cs typeface="Arial Unicode MS" pitchFamily="2"/>
                </a:endParaRPr>
              </a:p>
            </p:txBody>
          </p:sp>
          <p:sp>
            <p:nvSpPr>
              <p:cNvPr id="31" name="Freeform: Shape 21"/>
              <p:cNvSpPr/>
              <p:nvPr/>
            </p:nvSpPr>
            <p:spPr>
              <a:xfrm>
                <a:off x="6043678" y="1942920"/>
                <a:ext cx="175320" cy="38592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488" h="1073">
                    <a:moveTo>
                      <a:pt x="244" y="1073"/>
                    </a:moveTo>
                    <a:lnTo>
                      <a:pt x="0" y="1073"/>
                    </a:lnTo>
                    <a:lnTo>
                      <a:pt x="0" y="0"/>
                    </a:lnTo>
                    <a:lnTo>
                      <a:pt x="488" y="0"/>
                    </a:lnTo>
                    <a:lnTo>
                      <a:pt x="488" y="1073"/>
                    </a:ln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US" sz="1800" b="0" i="0" u="none" strike="noStrike" kern="1200" dirty="0">
                  <a:ln>
                    <a:noFill/>
                  </a:ln>
                  <a:solidFill>
                    <a:schemeClr val="accent1"/>
                  </a:solidFill>
                  <a:latin typeface="Arial" pitchFamily="18"/>
                  <a:ea typeface="Arial Unicode MS" pitchFamily="2"/>
                  <a:cs typeface="Arial Unicode MS" pitchFamily="2"/>
                </a:endParaRPr>
              </a:p>
            </p:txBody>
          </p:sp>
          <p:sp>
            <p:nvSpPr>
              <p:cNvPr id="32" name="Freeform: Shape 22"/>
              <p:cNvSpPr/>
              <p:nvPr/>
            </p:nvSpPr>
            <p:spPr>
              <a:xfrm>
                <a:off x="6156359" y="2048041"/>
                <a:ext cx="109080" cy="22716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304" h="632">
                    <a:moveTo>
                      <a:pt x="152" y="632"/>
                    </a:moveTo>
                    <a:lnTo>
                      <a:pt x="0" y="632"/>
                    </a:lnTo>
                    <a:lnTo>
                      <a:pt x="0" y="0"/>
                    </a:lnTo>
                    <a:lnTo>
                      <a:pt x="304" y="0"/>
                    </a:lnTo>
                    <a:lnTo>
                      <a:pt x="304" y="632"/>
                    </a:ln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US" sz="1800" b="0" i="0" u="none" strike="noStrike" kern="1200" dirty="0">
                  <a:ln>
                    <a:noFill/>
                  </a:ln>
                  <a:solidFill>
                    <a:schemeClr val="accent1"/>
                  </a:solidFill>
                  <a:latin typeface="Arial" pitchFamily="18"/>
                  <a:ea typeface="Arial Unicode MS" pitchFamily="2"/>
                  <a:cs typeface="Arial Unicode MS" pitchFamily="2"/>
                </a:endParaRPr>
              </a:p>
            </p:txBody>
          </p:sp>
          <p:sp>
            <p:nvSpPr>
              <p:cNvPr id="33" name="Freeform: Shape 23"/>
              <p:cNvSpPr/>
              <p:nvPr/>
            </p:nvSpPr>
            <p:spPr>
              <a:xfrm>
                <a:off x="6084719" y="1850401"/>
                <a:ext cx="112320" cy="28476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313" h="792">
                    <a:moveTo>
                      <a:pt x="156" y="792"/>
                    </a:moveTo>
                    <a:lnTo>
                      <a:pt x="0" y="792"/>
                    </a:lnTo>
                    <a:lnTo>
                      <a:pt x="0" y="0"/>
                    </a:lnTo>
                    <a:lnTo>
                      <a:pt x="313" y="0"/>
                    </a:lnTo>
                    <a:lnTo>
                      <a:pt x="313" y="792"/>
                    </a:ln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US" sz="1800" b="0" i="0" u="none" strike="noStrike" kern="1200" dirty="0">
                  <a:ln>
                    <a:noFill/>
                  </a:ln>
                  <a:solidFill>
                    <a:schemeClr val="accent1"/>
                  </a:solidFill>
                  <a:latin typeface="Arial" pitchFamily="18"/>
                  <a:ea typeface="Arial Unicode MS" pitchFamily="2"/>
                  <a:cs typeface="Arial Unicode MS" pitchFamily="2"/>
                </a:endParaRPr>
              </a:p>
            </p:txBody>
          </p:sp>
          <p:sp>
            <p:nvSpPr>
              <p:cNvPr id="34" name="Freeform: Shape 24"/>
              <p:cNvSpPr/>
              <p:nvPr/>
            </p:nvSpPr>
            <p:spPr>
              <a:xfrm>
                <a:off x="4007879" y="1970641"/>
                <a:ext cx="356400" cy="31536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991" h="877">
                    <a:moveTo>
                      <a:pt x="313" y="0"/>
                    </a:moveTo>
                    <a:lnTo>
                      <a:pt x="313" y="411"/>
                    </a:lnTo>
                    <a:lnTo>
                      <a:pt x="580" y="411"/>
                    </a:lnTo>
                    <a:lnTo>
                      <a:pt x="580" y="479"/>
                    </a:lnTo>
                    <a:lnTo>
                      <a:pt x="991" y="479"/>
                    </a:lnTo>
                    <a:lnTo>
                      <a:pt x="991" y="723"/>
                    </a:lnTo>
                    <a:lnTo>
                      <a:pt x="313" y="723"/>
                    </a:lnTo>
                    <a:lnTo>
                      <a:pt x="313" y="877"/>
                    </a:lnTo>
                    <a:lnTo>
                      <a:pt x="0" y="877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US" sz="1800" b="0" i="0" u="none" strike="noStrike" kern="1200" dirty="0">
                  <a:ln>
                    <a:noFill/>
                  </a:ln>
                  <a:solidFill>
                    <a:schemeClr val="accent1"/>
                  </a:solidFill>
                  <a:latin typeface="Arial" pitchFamily="18"/>
                  <a:ea typeface="Arial Unicode MS" pitchFamily="2"/>
                  <a:cs typeface="Arial Unicode MS" pitchFamily="2"/>
                </a:endParaRPr>
              </a:p>
            </p:txBody>
          </p:sp>
          <p:sp>
            <p:nvSpPr>
              <p:cNvPr id="35" name="Freeform: Shape 25"/>
              <p:cNvSpPr/>
              <p:nvPr/>
            </p:nvSpPr>
            <p:spPr>
              <a:xfrm>
                <a:off x="3802320" y="1924920"/>
                <a:ext cx="174960" cy="38556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487" h="1072">
                    <a:moveTo>
                      <a:pt x="243" y="0"/>
                    </a:moveTo>
                    <a:lnTo>
                      <a:pt x="487" y="0"/>
                    </a:lnTo>
                    <a:lnTo>
                      <a:pt x="487" y="1072"/>
                    </a:lnTo>
                    <a:lnTo>
                      <a:pt x="0" y="107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US" sz="1800" b="0" i="0" u="none" strike="noStrike" kern="1200" dirty="0">
                  <a:ln>
                    <a:noFill/>
                  </a:ln>
                  <a:solidFill>
                    <a:schemeClr val="accent1"/>
                  </a:solidFill>
                  <a:latin typeface="Arial" pitchFamily="18"/>
                  <a:ea typeface="Arial Unicode MS" pitchFamily="2"/>
                  <a:cs typeface="Arial Unicode MS" pitchFamily="2"/>
                </a:endParaRPr>
              </a:p>
            </p:txBody>
          </p:sp>
          <p:sp>
            <p:nvSpPr>
              <p:cNvPr id="36" name="Freeform: Shape 26"/>
              <p:cNvSpPr/>
              <p:nvPr/>
            </p:nvSpPr>
            <p:spPr>
              <a:xfrm>
                <a:off x="3755880" y="2027520"/>
                <a:ext cx="109080" cy="22752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304" h="633">
                    <a:moveTo>
                      <a:pt x="152" y="0"/>
                    </a:moveTo>
                    <a:lnTo>
                      <a:pt x="304" y="0"/>
                    </a:lnTo>
                    <a:lnTo>
                      <a:pt x="304" y="633"/>
                    </a:lnTo>
                    <a:lnTo>
                      <a:pt x="0" y="633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US" sz="1800" b="0" i="0" u="none" strike="noStrike" kern="1200" dirty="0">
                  <a:ln>
                    <a:noFill/>
                  </a:ln>
                  <a:solidFill>
                    <a:schemeClr val="accent1"/>
                  </a:solidFill>
                  <a:latin typeface="Arial" pitchFamily="18"/>
                  <a:ea typeface="Arial Unicode MS" pitchFamily="2"/>
                  <a:cs typeface="Arial Unicode MS" pitchFamily="2"/>
                </a:endParaRPr>
              </a:p>
            </p:txBody>
          </p:sp>
          <p:sp>
            <p:nvSpPr>
              <p:cNvPr id="37" name="Freeform: Shape 27"/>
              <p:cNvSpPr/>
              <p:nvPr/>
            </p:nvSpPr>
            <p:spPr>
              <a:xfrm>
                <a:off x="3823920" y="1830600"/>
                <a:ext cx="112320" cy="28476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313" h="792">
                    <a:moveTo>
                      <a:pt x="156" y="0"/>
                    </a:moveTo>
                    <a:lnTo>
                      <a:pt x="313" y="0"/>
                    </a:lnTo>
                    <a:lnTo>
                      <a:pt x="313" y="792"/>
                    </a:lnTo>
                    <a:lnTo>
                      <a:pt x="0" y="79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US" sz="1800" b="0" i="0" u="none" strike="noStrike" kern="1200" dirty="0">
                  <a:ln>
                    <a:noFill/>
                  </a:ln>
                  <a:solidFill>
                    <a:schemeClr val="accent1"/>
                  </a:solidFill>
                  <a:latin typeface="Arial" pitchFamily="18"/>
                  <a:ea typeface="Arial Unicode MS" pitchFamily="2"/>
                  <a:cs typeface="Arial Unicode MS" pitchFamily="2"/>
                </a:endParaRPr>
              </a:p>
            </p:txBody>
          </p:sp>
          <p:sp>
            <p:nvSpPr>
              <p:cNvPr id="38" name="Freeform: Shape 28"/>
              <p:cNvSpPr/>
              <p:nvPr/>
            </p:nvSpPr>
            <p:spPr>
              <a:xfrm>
                <a:off x="2777400" y="1970641"/>
                <a:ext cx="356040" cy="31536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990" h="877">
                    <a:moveTo>
                      <a:pt x="312" y="0"/>
                    </a:moveTo>
                    <a:lnTo>
                      <a:pt x="312" y="411"/>
                    </a:lnTo>
                    <a:lnTo>
                      <a:pt x="580" y="411"/>
                    </a:lnTo>
                    <a:lnTo>
                      <a:pt x="580" y="479"/>
                    </a:lnTo>
                    <a:lnTo>
                      <a:pt x="990" y="479"/>
                    </a:lnTo>
                    <a:lnTo>
                      <a:pt x="990" y="723"/>
                    </a:lnTo>
                    <a:lnTo>
                      <a:pt x="312" y="723"/>
                    </a:lnTo>
                    <a:lnTo>
                      <a:pt x="312" y="877"/>
                    </a:lnTo>
                    <a:lnTo>
                      <a:pt x="0" y="877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US" sz="1800" b="0" i="0" u="none" strike="noStrike" kern="1200" dirty="0">
                  <a:ln>
                    <a:noFill/>
                  </a:ln>
                  <a:solidFill>
                    <a:schemeClr val="accent1"/>
                  </a:solidFill>
                  <a:latin typeface="Arial" pitchFamily="18"/>
                  <a:ea typeface="Arial Unicode MS" pitchFamily="2"/>
                  <a:cs typeface="Arial Unicode MS" pitchFamily="2"/>
                </a:endParaRPr>
              </a:p>
            </p:txBody>
          </p:sp>
          <p:sp>
            <p:nvSpPr>
              <p:cNvPr id="39" name="Freeform: Shape 29"/>
              <p:cNvSpPr/>
              <p:nvPr/>
            </p:nvSpPr>
            <p:spPr>
              <a:xfrm>
                <a:off x="6325200" y="1788481"/>
                <a:ext cx="308160" cy="51264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857" h="1425">
                    <a:moveTo>
                      <a:pt x="153" y="0"/>
                    </a:moveTo>
                    <a:lnTo>
                      <a:pt x="0" y="0"/>
                    </a:lnTo>
                    <a:lnTo>
                      <a:pt x="0" y="104"/>
                    </a:lnTo>
                    <a:lnTo>
                      <a:pt x="0" y="1425"/>
                    </a:lnTo>
                    <a:lnTo>
                      <a:pt x="153" y="1425"/>
                    </a:lnTo>
                    <a:lnTo>
                      <a:pt x="153" y="104"/>
                    </a:lnTo>
                    <a:lnTo>
                      <a:pt x="188" y="104"/>
                    </a:lnTo>
                    <a:lnTo>
                      <a:pt x="188" y="1181"/>
                    </a:lnTo>
                    <a:lnTo>
                      <a:pt x="214" y="1181"/>
                    </a:lnTo>
                    <a:lnTo>
                      <a:pt x="214" y="104"/>
                    </a:lnTo>
                    <a:lnTo>
                      <a:pt x="251" y="104"/>
                    </a:lnTo>
                    <a:lnTo>
                      <a:pt x="251" y="1181"/>
                    </a:lnTo>
                    <a:lnTo>
                      <a:pt x="278" y="1181"/>
                    </a:lnTo>
                    <a:lnTo>
                      <a:pt x="278" y="104"/>
                    </a:lnTo>
                    <a:lnTo>
                      <a:pt x="315" y="104"/>
                    </a:lnTo>
                    <a:lnTo>
                      <a:pt x="315" y="1181"/>
                    </a:lnTo>
                    <a:lnTo>
                      <a:pt x="341" y="1181"/>
                    </a:lnTo>
                    <a:lnTo>
                      <a:pt x="341" y="104"/>
                    </a:lnTo>
                    <a:lnTo>
                      <a:pt x="381" y="104"/>
                    </a:lnTo>
                    <a:lnTo>
                      <a:pt x="381" y="1181"/>
                    </a:lnTo>
                    <a:lnTo>
                      <a:pt x="407" y="1181"/>
                    </a:lnTo>
                    <a:lnTo>
                      <a:pt x="407" y="104"/>
                    </a:lnTo>
                    <a:lnTo>
                      <a:pt x="444" y="104"/>
                    </a:lnTo>
                    <a:lnTo>
                      <a:pt x="444" y="1181"/>
                    </a:lnTo>
                    <a:lnTo>
                      <a:pt x="471" y="1181"/>
                    </a:lnTo>
                    <a:lnTo>
                      <a:pt x="471" y="104"/>
                    </a:lnTo>
                    <a:lnTo>
                      <a:pt x="508" y="104"/>
                    </a:lnTo>
                    <a:lnTo>
                      <a:pt x="508" y="1181"/>
                    </a:lnTo>
                    <a:lnTo>
                      <a:pt x="534" y="1181"/>
                    </a:lnTo>
                    <a:lnTo>
                      <a:pt x="534" y="104"/>
                    </a:lnTo>
                    <a:lnTo>
                      <a:pt x="574" y="104"/>
                    </a:lnTo>
                    <a:lnTo>
                      <a:pt x="574" y="1181"/>
                    </a:lnTo>
                    <a:lnTo>
                      <a:pt x="601" y="1181"/>
                    </a:lnTo>
                    <a:lnTo>
                      <a:pt x="601" y="104"/>
                    </a:lnTo>
                    <a:lnTo>
                      <a:pt x="638" y="104"/>
                    </a:lnTo>
                    <a:lnTo>
                      <a:pt x="638" y="1181"/>
                    </a:lnTo>
                    <a:lnTo>
                      <a:pt x="664" y="1181"/>
                    </a:lnTo>
                    <a:lnTo>
                      <a:pt x="664" y="104"/>
                    </a:lnTo>
                    <a:lnTo>
                      <a:pt x="704" y="104"/>
                    </a:lnTo>
                    <a:lnTo>
                      <a:pt x="704" y="1181"/>
                    </a:lnTo>
                    <a:lnTo>
                      <a:pt x="728" y="1181"/>
                    </a:lnTo>
                    <a:lnTo>
                      <a:pt x="728" y="104"/>
                    </a:lnTo>
                    <a:lnTo>
                      <a:pt x="767" y="104"/>
                    </a:lnTo>
                    <a:lnTo>
                      <a:pt x="767" y="1181"/>
                    </a:lnTo>
                    <a:lnTo>
                      <a:pt x="794" y="1181"/>
                    </a:lnTo>
                    <a:lnTo>
                      <a:pt x="794" y="104"/>
                    </a:lnTo>
                    <a:lnTo>
                      <a:pt x="831" y="104"/>
                    </a:lnTo>
                    <a:lnTo>
                      <a:pt x="831" y="1181"/>
                    </a:lnTo>
                    <a:lnTo>
                      <a:pt x="857" y="1181"/>
                    </a:lnTo>
                    <a:lnTo>
                      <a:pt x="857" y="104"/>
                    </a:lnTo>
                    <a:lnTo>
                      <a:pt x="857" y="69"/>
                    </a:lnTo>
                    <a:lnTo>
                      <a:pt x="857" y="0"/>
                    </a:ln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US" sz="1800" b="0" i="0" u="none" strike="noStrike" kern="1200" dirty="0">
                  <a:ln>
                    <a:noFill/>
                  </a:ln>
                  <a:solidFill>
                    <a:schemeClr val="accent1"/>
                  </a:solidFill>
                  <a:latin typeface="Arial" pitchFamily="18"/>
                  <a:ea typeface="Arial Unicode MS" pitchFamily="2"/>
                  <a:cs typeface="Arial Unicode MS" pitchFamily="2"/>
                </a:endParaRPr>
              </a:p>
            </p:txBody>
          </p:sp>
          <p:sp>
            <p:nvSpPr>
              <p:cNvPr id="40" name="Freeform: Shape 30"/>
              <p:cNvSpPr/>
              <p:nvPr/>
            </p:nvSpPr>
            <p:spPr>
              <a:xfrm>
                <a:off x="6464159" y="1778041"/>
                <a:ext cx="895680" cy="452519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2489" h="1258">
                    <a:moveTo>
                      <a:pt x="1247" y="0"/>
                    </a:moveTo>
                    <a:lnTo>
                      <a:pt x="0" y="1258"/>
                    </a:lnTo>
                    <a:lnTo>
                      <a:pt x="2489" y="1258"/>
                    </a:ln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US" sz="1800" b="0" i="0" u="none" strike="noStrike" kern="1200" dirty="0">
                  <a:ln>
                    <a:noFill/>
                  </a:ln>
                  <a:solidFill>
                    <a:schemeClr val="accent1"/>
                  </a:solidFill>
                  <a:latin typeface="Arial" pitchFamily="18"/>
                  <a:ea typeface="Arial Unicode MS" pitchFamily="2"/>
                  <a:cs typeface="Arial Unicode MS" pitchFamily="2"/>
                </a:endParaRPr>
              </a:p>
            </p:txBody>
          </p:sp>
          <p:sp>
            <p:nvSpPr>
              <p:cNvPr id="41" name="Freeform: Shape 31"/>
              <p:cNvSpPr/>
              <p:nvPr/>
            </p:nvSpPr>
            <p:spPr>
              <a:xfrm>
                <a:off x="7193519" y="1638001"/>
                <a:ext cx="381960" cy="59544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1062" h="1655">
                    <a:moveTo>
                      <a:pt x="980" y="0"/>
                    </a:moveTo>
                    <a:lnTo>
                      <a:pt x="882" y="0"/>
                    </a:lnTo>
                    <a:lnTo>
                      <a:pt x="882" y="193"/>
                    </a:lnTo>
                    <a:lnTo>
                      <a:pt x="794" y="193"/>
                    </a:lnTo>
                    <a:lnTo>
                      <a:pt x="794" y="344"/>
                    </a:lnTo>
                    <a:lnTo>
                      <a:pt x="273" y="344"/>
                    </a:lnTo>
                    <a:lnTo>
                      <a:pt x="273" y="193"/>
                    </a:lnTo>
                    <a:lnTo>
                      <a:pt x="185" y="193"/>
                    </a:lnTo>
                    <a:lnTo>
                      <a:pt x="185" y="0"/>
                    </a:lnTo>
                    <a:lnTo>
                      <a:pt x="87" y="0"/>
                    </a:lnTo>
                    <a:lnTo>
                      <a:pt x="87" y="193"/>
                    </a:lnTo>
                    <a:lnTo>
                      <a:pt x="0" y="193"/>
                    </a:lnTo>
                    <a:lnTo>
                      <a:pt x="0" y="1655"/>
                    </a:lnTo>
                    <a:lnTo>
                      <a:pt x="270" y="1655"/>
                    </a:lnTo>
                    <a:lnTo>
                      <a:pt x="270" y="1475"/>
                    </a:lnTo>
                    <a:lnTo>
                      <a:pt x="792" y="1475"/>
                    </a:lnTo>
                    <a:lnTo>
                      <a:pt x="792" y="1655"/>
                    </a:lnTo>
                    <a:lnTo>
                      <a:pt x="1062" y="1655"/>
                    </a:lnTo>
                    <a:lnTo>
                      <a:pt x="1062" y="193"/>
                    </a:lnTo>
                    <a:lnTo>
                      <a:pt x="980" y="193"/>
                    </a:lnTo>
                    <a:close/>
                    <a:moveTo>
                      <a:pt x="797" y="421"/>
                    </a:moveTo>
                    <a:lnTo>
                      <a:pt x="797" y="450"/>
                    </a:lnTo>
                    <a:lnTo>
                      <a:pt x="275" y="450"/>
                    </a:lnTo>
                    <a:lnTo>
                      <a:pt x="275" y="421"/>
                    </a:lnTo>
                    <a:close/>
                    <a:moveTo>
                      <a:pt x="275" y="1189"/>
                    </a:moveTo>
                    <a:lnTo>
                      <a:pt x="275" y="1160"/>
                    </a:lnTo>
                    <a:lnTo>
                      <a:pt x="797" y="1160"/>
                    </a:lnTo>
                    <a:lnTo>
                      <a:pt x="797" y="1189"/>
                    </a:lnTo>
                    <a:close/>
                    <a:moveTo>
                      <a:pt x="797" y="1266"/>
                    </a:moveTo>
                    <a:lnTo>
                      <a:pt x="797" y="1295"/>
                    </a:lnTo>
                    <a:lnTo>
                      <a:pt x="275" y="1295"/>
                    </a:lnTo>
                    <a:lnTo>
                      <a:pt x="275" y="1266"/>
                    </a:lnTo>
                    <a:close/>
                    <a:moveTo>
                      <a:pt x="275" y="1083"/>
                    </a:moveTo>
                    <a:lnTo>
                      <a:pt x="275" y="1054"/>
                    </a:lnTo>
                    <a:lnTo>
                      <a:pt x="797" y="1054"/>
                    </a:lnTo>
                    <a:lnTo>
                      <a:pt x="797" y="1083"/>
                    </a:lnTo>
                    <a:close/>
                    <a:moveTo>
                      <a:pt x="275" y="977"/>
                    </a:moveTo>
                    <a:lnTo>
                      <a:pt x="275" y="948"/>
                    </a:lnTo>
                    <a:lnTo>
                      <a:pt x="797" y="948"/>
                    </a:lnTo>
                    <a:lnTo>
                      <a:pt x="797" y="977"/>
                    </a:lnTo>
                    <a:close/>
                    <a:moveTo>
                      <a:pt x="275" y="871"/>
                    </a:moveTo>
                    <a:lnTo>
                      <a:pt x="275" y="842"/>
                    </a:lnTo>
                    <a:lnTo>
                      <a:pt x="797" y="842"/>
                    </a:lnTo>
                    <a:lnTo>
                      <a:pt x="797" y="871"/>
                    </a:lnTo>
                    <a:close/>
                    <a:moveTo>
                      <a:pt x="275" y="768"/>
                    </a:moveTo>
                    <a:lnTo>
                      <a:pt x="275" y="739"/>
                    </a:lnTo>
                    <a:lnTo>
                      <a:pt x="797" y="739"/>
                    </a:lnTo>
                    <a:lnTo>
                      <a:pt x="797" y="768"/>
                    </a:lnTo>
                    <a:close/>
                    <a:moveTo>
                      <a:pt x="275" y="662"/>
                    </a:moveTo>
                    <a:lnTo>
                      <a:pt x="275" y="633"/>
                    </a:lnTo>
                    <a:lnTo>
                      <a:pt x="797" y="633"/>
                    </a:lnTo>
                    <a:lnTo>
                      <a:pt x="797" y="662"/>
                    </a:lnTo>
                    <a:close/>
                    <a:moveTo>
                      <a:pt x="275" y="556"/>
                    </a:moveTo>
                    <a:lnTo>
                      <a:pt x="275" y="527"/>
                    </a:lnTo>
                    <a:lnTo>
                      <a:pt x="797" y="527"/>
                    </a:lnTo>
                    <a:lnTo>
                      <a:pt x="797" y="556"/>
                    </a:lnTo>
                    <a:close/>
                    <a:moveTo>
                      <a:pt x="275" y="1401"/>
                    </a:moveTo>
                    <a:lnTo>
                      <a:pt x="275" y="1372"/>
                    </a:lnTo>
                    <a:lnTo>
                      <a:pt x="797" y="1372"/>
                    </a:lnTo>
                    <a:lnTo>
                      <a:pt x="797" y="1401"/>
                    </a:ln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US" sz="1800" b="0" i="0" u="none" strike="noStrike" kern="1200" dirty="0">
                  <a:ln>
                    <a:noFill/>
                  </a:ln>
                  <a:solidFill>
                    <a:schemeClr val="accent1"/>
                  </a:solidFill>
                  <a:latin typeface="Arial" pitchFamily="18"/>
                  <a:ea typeface="Arial Unicode MS" pitchFamily="2"/>
                  <a:cs typeface="Arial Unicode MS" pitchFamily="2"/>
                </a:endParaRPr>
              </a:p>
            </p:txBody>
          </p:sp>
          <p:sp>
            <p:nvSpPr>
              <p:cNvPr id="42" name="Freeform: Shape 32"/>
              <p:cNvSpPr/>
              <p:nvPr/>
            </p:nvSpPr>
            <p:spPr>
              <a:xfrm>
                <a:off x="7260120" y="2180521"/>
                <a:ext cx="255960" cy="2700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712" h="76">
                    <a:moveTo>
                      <a:pt x="356" y="76"/>
                    </a:moveTo>
                    <a:lnTo>
                      <a:pt x="0" y="76"/>
                    </a:lnTo>
                    <a:lnTo>
                      <a:pt x="0" y="0"/>
                    </a:lnTo>
                    <a:lnTo>
                      <a:pt x="712" y="0"/>
                    </a:lnTo>
                    <a:lnTo>
                      <a:pt x="712" y="76"/>
                    </a:ln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US" sz="1800" b="0" i="0" u="none" strike="noStrike" kern="1200" dirty="0">
                  <a:ln>
                    <a:noFill/>
                  </a:ln>
                  <a:solidFill>
                    <a:schemeClr val="accent1"/>
                  </a:solidFill>
                  <a:latin typeface="Arial" pitchFamily="18"/>
                  <a:ea typeface="Arial Unicode MS" pitchFamily="2"/>
                  <a:cs typeface="Arial Unicode MS" pitchFamily="2"/>
                </a:endParaRPr>
              </a:p>
            </p:txBody>
          </p:sp>
          <p:sp>
            <p:nvSpPr>
              <p:cNvPr id="43" name="Freeform: Shape 33"/>
              <p:cNvSpPr/>
              <p:nvPr/>
            </p:nvSpPr>
            <p:spPr>
              <a:xfrm>
                <a:off x="7714079" y="2033640"/>
                <a:ext cx="285480" cy="21132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794" h="588">
                    <a:moveTo>
                      <a:pt x="638" y="138"/>
                    </a:moveTo>
                    <a:lnTo>
                      <a:pt x="638" y="371"/>
                    </a:lnTo>
                    <a:lnTo>
                      <a:pt x="434" y="371"/>
                    </a:lnTo>
                    <a:lnTo>
                      <a:pt x="434" y="0"/>
                    </a:lnTo>
                    <a:lnTo>
                      <a:pt x="153" y="0"/>
                    </a:lnTo>
                    <a:lnTo>
                      <a:pt x="153" y="371"/>
                    </a:lnTo>
                    <a:lnTo>
                      <a:pt x="0" y="371"/>
                    </a:lnTo>
                    <a:lnTo>
                      <a:pt x="0" y="524"/>
                    </a:lnTo>
                    <a:lnTo>
                      <a:pt x="153" y="524"/>
                    </a:lnTo>
                    <a:lnTo>
                      <a:pt x="153" y="580"/>
                    </a:lnTo>
                    <a:lnTo>
                      <a:pt x="434" y="580"/>
                    </a:lnTo>
                    <a:lnTo>
                      <a:pt x="434" y="524"/>
                    </a:lnTo>
                    <a:lnTo>
                      <a:pt x="638" y="524"/>
                    </a:lnTo>
                    <a:lnTo>
                      <a:pt x="638" y="588"/>
                    </a:lnTo>
                    <a:lnTo>
                      <a:pt x="794" y="588"/>
                    </a:lnTo>
                    <a:lnTo>
                      <a:pt x="794" y="138"/>
                    </a:ln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US" sz="1800" b="0" i="0" u="none" strike="noStrike" kern="1200" dirty="0">
                  <a:ln>
                    <a:noFill/>
                  </a:ln>
                  <a:solidFill>
                    <a:schemeClr val="accent1"/>
                  </a:solidFill>
                  <a:latin typeface="Arial" pitchFamily="18"/>
                  <a:ea typeface="Arial Unicode MS" pitchFamily="2"/>
                  <a:cs typeface="Arial Unicode MS" pitchFamily="2"/>
                </a:endParaRPr>
              </a:p>
            </p:txBody>
          </p:sp>
          <p:sp>
            <p:nvSpPr>
              <p:cNvPr id="44" name="Freeform: Shape 34"/>
              <p:cNvSpPr/>
              <p:nvPr/>
            </p:nvSpPr>
            <p:spPr>
              <a:xfrm>
                <a:off x="5578560" y="1624680"/>
                <a:ext cx="123480" cy="58680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344" h="1631">
                    <a:moveTo>
                      <a:pt x="344" y="1626"/>
                    </a:moveTo>
                    <a:cubicBezTo>
                      <a:pt x="344" y="1620"/>
                      <a:pt x="260" y="977"/>
                      <a:pt x="260" y="582"/>
                    </a:cubicBezTo>
                    <a:cubicBezTo>
                      <a:pt x="260" y="190"/>
                      <a:pt x="260" y="161"/>
                      <a:pt x="273" y="50"/>
                    </a:cubicBezTo>
                    <a:lnTo>
                      <a:pt x="289" y="50"/>
                    </a:lnTo>
                    <a:lnTo>
                      <a:pt x="289" y="0"/>
                    </a:lnTo>
                    <a:lnTo>
                      <a:pt x="58" y="0"/>
                    </a:lnTo>
                    <a:lnTo>
                      <a:pt x="58" y="50"/>
                    </a:lnTo>
                    <a:lnTo>
                      <a:pt x="72" y="50"/>
                    </a:lnTo>
                    <a:cubicBezTo>
                      <a:pt x="85" y="161"/>
                      <a:pt x="85" y="190"/>
                      <a:pt x="85" y="582"/>
                    </a:cubicBezTo>
                    <a:cubicBezTo>
                      <a:pt x="85" y="977"/>
                      <a:pt x="0" y="1620"/>
                      <a:pt x="0" y="1626"/>
                    </a:cubicBezTo>
                    <a:lnTo>
                      <a:pt x="32" y="1631"/>
                    </a:lnTo>
                    <a:cubicBezTo>
                      <a:pt x="32" y="1626"/>
                      <a:pt x="77" y="1292"/>
                      <a:pt x="101" y="958"/>
                    </a:cubicBezTo>
                    <a:lnTo>
                      <a:pt x="101" y="1247"/>
                    </a:lnTo>
                    <a:lnTo>
                      <a:pt x="154" y="1247"/>
                    </a:lnTo>
                    <a:lnTo>
                      <a:pt x="154" y="1631"/>
                    </a:lnTo>
                    <a:lnTo>
                      <a:pt x="186" y="1631"/>
                    </a:lnTo>
                    <a:lnTo>
                      <a:pt x="186" y="1247"/>
                    </a:lnTo>
                    <a:lnTo>
                      <a:pt x="238" y="1247"/>
                    </a:lnTo>
                    <a:lnTo>
                      <a:pt x="238" y="964"/>
                    </a:lnTo>
                    <a:cubicBezTo>
                      <a:pt x="262" y="1295"/>
                      <a:pt x="307" y="1623"/>
                      <a:pt x="307" y="1628"/>
                    </a:cubicBezTo>
                    <a:close/>
                    <a:moveTo>
                      <a:pt x="117" y="175"/>
                    </a:moveTo>
                    <a:cubicBezTo>
                      <a:pt x="114" y="127"/>
                      <a:pt x="111" y="95"/>
                      <a:pt x="106" y="50"/>
                    </a:cubicBezTo>
                    <a:lnTo>
                      <a:pt x="156" y="50"/>
                    </a:lnTo>
                    <a:lnTo>
                      <a:pt x="156" y="175"/>
                    </a:lnTo>
                    <a:close/>
                    <a:moveTo>
                      <a:pt x="191" y="50"/>
                    </a:moveTo>
                    <a:lnTo>
                      <a:pt x="241" y="50"/>
                    </a:lnTo>
                    <a:cubicBezTo>
                      <a:pt x="236" y="95"/>
                      <a:pt x="233" y="127"/>
                      <a:pt x="231" y="175"/>
                    </a:cubicBezTo>
                    <a:lnTo>
                      <a:pt x="191" y="175"/>
                    </a:ln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US" sz="1800" b="0" i="0" u="none" strike="noStrike" kern="1200" dirty="0">
                  <a:ln>
                    <a:noFill/>
                  </a:ln>
                  <a:solidFill>
                    <a:schemeClr val="accent1"/>
                  </a:solidFill>
                  <a:latin typeface="Arial" pitchFamily="18"/>
                  <a:ea typeface="Arial Unicode MS" pitchFamily="2"/>
                  <a:cs typeface="Arial Unicode MS" pitchFamily="2"/>
                </a:endParaRPr>
              </a:p>
            </p:txBody>
          </p:sp>
          <p:sp>
            <p:nvSpPr>
              <p:cNvPr id="45" name="Freeform: Shape 35"/>
              <p:cNvSpPr/>
              <p:nvPr/>
            </p:nvSpPr>
            <p:spPr>
              <a:xfrm>
                <a:off x="5569920" y="1391040"/>
                <a:ext cx="145440" cy="22572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405" h="628">
                    <a:moveTo>
                      <a:pt x="405" y="469"/>
                    </a:moveTo>
                    <a:lnTo>
                      <a:pt x="355" y="469"/>
                    </a:lnTo>
                    <a:lnTo>
                      <a:pt x="297" y="424"/>
                    </a:lnTo>
                    <a:lnTo>
                      <a:pt x="270" y="424"/>
                    </a:lnTo>
                    <a:lnTo>
                      <a:pt x="270" y="400"/>
                    </a:lnTo>
                    <a:lnTo>
                      <a:pt x="225" y="400"/>
                    </a:lnTo>
                    <a:lnTo>
                      <a:pt x="225" y="90"/>
                    </a:lnTo>
                    <a:lnTo>
                      <a:pt x="210" y="90"/>
                    </a:lnTo>
                    <a:lnTo>
                      <a:pt x="210" y="0"/>
                    </a:lnTo>
                    <a:lnTo>
                      <a:pt x="196" y="0"/>
                    </a:lnTo>
                    <a:lnTo>
                      <a:pt x="196" y="90"/>
                    </a:lnTo>
                    <a:lnTo>
                      <a:pt x="180" y="90"/>
                    </a:lnTo>
                    <a:lnTo>
                      <a:pt x="180" y="400"/>
                    </a:lnTo>
                    <a:lnTo>
                      <a:pt x="135" y="400"/>
                    </a:lnTo>
                    <a:lnTo>
                      <a:pt x="135" y="424"/>
                    </a:lnTo>
                    <a:lnTo>
                      <a:pt x="104" y="424"/>
                    </a:lnTo>
                    <a:lnTo>
                      <a:pt x="48" y="469"/>
                    </a:lnTo>
                    <a:lnTo>
                      <a:pt x="0" y="469"/>
                    </a:lnTo>
                    <a:lnTo>
                      <a:pt x="0" y="503"/>
                    </a:lnTo>
                    <a:lnTo>
                      <a:pt x="43" y="503"/>
                    </a:lnTo>
                    <a:lnTo>
                      <a:pt x="85" y="628"/>
                    </a:lnTo>
                    <a:lnTo>
                      <a:pt x="329" y="628"/>
                    </a:lnTo>
                    <a:lnTo>
                      <a:pt x="366" y="503"/>
                    </a:lnTo>
                    <a:lnTo>
                      <a:pt x="405" y="503"/>
                    </a:ln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US" sz="1800" b="0" i="0" u="none" strike="noStrike" kern="1200" dirty="0">
                  <a:ln>
                    <a:noFill/>
                  </a:ln>
                  <a:solidFill>
                    <a:schemeClr val="accent1"/>
                  </a:solidFill>
                  <a:latin typeface="Arial" pitchFamily="18"/>
                  <a:ea typeface="Arial Unicode MS" pitchFamily="2"/>
                  <a:cs typeface="Arial Unicode MS" pitchFamily="2"/>
                </a:endParaRPr>
              </a:p>
            </p:txBody>
          </p:sp>
        </p:grpSp>
        <p:sp>
          <p:nvSpPr>
            <p:cNvPr id="10" name="Rectangle 9"/>
            <p:cNvSpPr/>
            <p:nvPr/>
          </p:nvSpPr>
          <p:spPr bwMode="auto">
            <a:xfrm>
              <a:off x="0" y="4786058"/>
              <a:ext cx="9144000" cy="357442"/>
            </a:xfrm>
            <a:prstGeom prst="rect">
              <a:avLst/>
            </a:prstGeom>
            <a:grp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91440" tIns="45720" rIns="91440" bIns="45720" rtlCol="0" anchor="ctr"/>
            <a:lstStyle/>
            <a:p>
              <a:pPr algn="ctr" defTabSz="514350"/>
              <a:endParaRPr lang="en-US" sz="1400" dirty="0">
                <a:solidFill>
                  <a:schemeClr val="accent1"/>
                </a:solidFill>
                <a:ea typeface="Arial" pitchFamily="-107" charset="0"/>
                <a:cs typeface="Arial" pitchFamily="-107" charset="0"/>
                <a:sym typeface="Arial" pitchFamily="-107" charset="0"/>
              </a:endParaRPr>
            </a:p>
          </p:txBody>
        </p:sp>
      </p:grpSp>
      <p:grpSp>
        <p:nvGrpSpPr>
          <p:cNvPr id="46" name="Group 45"/>
          <p:cNvGrpSpPr/>
          <p:nvPr userDrawn="1"/>
        </p:nvGrpSpPr>
        <p:grpSpPr>
          <a:xfrm>
            <a:off x="454861" y="4785454"/>
            <a:ext cx="820227" cy="274319"/>
            <a:chOff x="1741456" y="4513412"/>
            <a:chExt cx="1027381" cy="343600"/>
          </a:xfrm>
          <a:solidFill>
            <a:schemeClr val="bg1"/>
          </a:solidFill>
        </p:grpSpPr>
        <p:sp>
          <p:nvSpPr>
            <p:cNvPr id="47" name="Freeform: Shape 1"/>
            <p:cNvSpPr/>
            <p:nvPr/>
          </p:nvSpPr>
          <p:spPr>
            <a:xfrm>
              <a:off x="2624973" y="4513412"/>
              <a:ext cx="143864" cy="34303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758" h="1806">
                  <a:moveTo>
                    <a:pt x="242" y="829"/>
                  </a:moveTo>
                  <a:cubicBezTo>
                    <a:pt x="215" y="896"/>
                    <a:pt x="204" y="941"/>
                    <a:pt x="204" y="964"/>
                  </a:cubicBezTo>
                  <a:cubicBezTo>
                    <a:pt x="183" y="999"/>
                    <a:pt x="175" y="1070"/>
                    <a:pt x="175" y="1097"/>
                  </a:cubicBezTo>
                  <a:lnTo>
                    <a:pt x="175" y="1129"/>
                  </a:lnTo>
                  <a:lnTo>
                    <a:pt x="223" y="1208"/>
                  </a:lnTo>
                  <a:cubicBezTo>
                    <a:pt x="250" y="1245"/>
                    <a:pt x="218" y="1258"/>
                    <a:pt x="292" y="1282"/>
                  </a:cubicBezTo>
                  <a:cubicBezTo>
                    <a:pt x="318" y="1282"/>
                    <a:pt x="340" y="1261"/>
                    <a:pt x="353" y="1221"/>
                  </a:cubicBezTo>
                  <a:lnTo>
                    <a:pt x="353" y="1208"/>
                  </a:lnTo>
                  <a:cubicBezTo>
                    <a:pt x="353" y="1113"/>
                    <a:pt x="387" y="978"/>
                    <a:pt x="419" y="888"/>
                  </a:cubicBezTo>
                  <a:cubicBezTo>
                    <a:pt x="419" y="845"/>
                    <a:pt x="456" y="718"/>
                    <a:pt x="588" y="406"/>
                  </a:cubicBezTo>
                  <a:cubicBezTo>
                    <a:pt x="588" y="371"/>
                    <a:pt x="618" y="308"/>
                    <a:pt x="678" y="210"/>
                  </a:cubicBezTo>
                  <a:cubicBezTo>
                    <a:pt x="729" y="125"/>
                    <a:pt x="742" y="138"/>
                    <a:pt x="758" y="128"/>
                  </a:cubicBezTo>
                  <a:lnTo>
                    <a:pt x="758" y="80"/>
                  </a:lnTo>
                  <a:lnTo>
                    <a:pt x="739" y="61"/>
                  </a:lnTo>
                  <a:cubicBezTo>
                    <a:pt x="739" y="61"/>
                    <a:pt x="721" y="43"/>
                    <a:pt x="671" y="22"/>
                  </a:cubicBezTo>
                  <a:cubicBezTo>
                    <a:pt x="671" y="22"/>
                    <a:pt x="620" y="0"/>
                    <a:pt x="604" y="0"/>
                  </a:cubicBezTo>
                  <a:cubicBezTo>
                    <a:pt x="588" y="0"/>
                    <a:pt x="557" y="32"/>
                    <a:pt x="530" y="93"/>
                  </a:cubicBezTo>
                  <a:close/>
                  <a:moveTo>
                    <a:pt x="14" y="1738"/>
                  </a:moveTo>
                  <a:cubicBezTo>
                    <a:pt x="14" y="1772"/>
                    <a:pt x="-18" y="1783"/>
                    <a:pt x="16" y="1806"/>
                  </a:cubicBezTo>
                  <a:lnTo>
                    <a:pt x="77" y="1806"/>
                  </a:lnTo>
                  <a:cubicBezTo>
                    <a:pt x="144" y="1775"/>
                    <a:pt x="167" y="1716"/>
                    <a:pt x="252" y="1528"/>
                  </a:cubicBezTo>
                  <a:lnTo>
                    <a:pt x="252" y="1486"/>
                  </a:lnTo>
                  <a:cubicBezTo>
                    <a:pt x="252" y="1460"/>
                    <a:pt x="273" y="1446"/>
                    <a:pt x="218" y="1412"/>
                  </a:cubicBezTo>
                  <a:lnTo>
                    <a:pt x="202" y="1412"/>
                  </a:lnTo>
                  <a:cubicBezTo>
                    <a:pt x="93" y="1409"/>
                    <a:pt x="67" y="1465"/>
                    <a:pt x="14" y="168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dirty="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48" name="Freeform: Shape 2"/>
            <p:cNvSpPr/>
            <p:nvPr/>
          </p:nvSpPr>
          <p:spPr>
            <a:xfrm>
              <a:off x="2244124" y="4551801"/>
              <a:ext cx="81339" cy="304261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429" h="1602">
                  <a:moveTo>
                    <a:pt x="244" y="1533"/>
                  </a:moveTo>
                  <a:cubicBezTo>
                    <a:pt x="209" y="1533"/>
                    <a:pt x="199" y="1483"/>
                    <a:pt x="183" y="1329"/>
                  </a:cubicBezTo>
                  <a:cubicBezTo>
                    <a:pt x="201" y="1064"/>
                    <a:pt x="223" y="884"/>
                    <a:pt x="241" y="789"/>
                  </a:cubicBezTo>
                  <a:cubicBezTo>
                    <a:pt x="323" y="384"/>
                    <a:pt x="307" y="458"/>
                    <a:pt x="366" y="320"/>
                  </a:cubicBezTo>
                  <a:cubicBezTo>
                    <a:pt x="424" y="180"/>
                    <a:pt x="429" y="161"/>
                    <a:pt x="429" y="119"/>
                  </a:cubicBezTo>
                  <a:cubicBezTo>
                    <a:pt x="429" y="71"/>
                    <a:pt x="376" y="32"/>
                    <a:pt x="268" y="0"/>
                  </a:cubicBezTo>
                  <a:lnTo>
                    <a:pt x="260" y="0"/>
                  </a:lnTo>
                  <a:lnTo>
                    <a:pt x="257" y="2"/>
                  </a:lnTo>
                  <a:cubicBezTo>
                    <a:pt x="257" y="2"/>
                    <a:pt x="254" y="5"/>
                    <a:pt x="241" y="63"/>
                  </a:cubicBezTo>
                  <a:lnTo>
                    <a:pt x="209" y="201"/>
                  </a:lnTo>
                  <a:cubicBezTo>
                    <a:pt x="130" y="535"/>
                    <a:pt x="127" y="564"/>
                    <a:pt x="109" y="614"/>
                  </a:cubicBezTo>
                  <a:cubicBezTo>
                    <a:pt x="-8" y="1138"/>
                    <a:pt x="0" y="1213"/>
                    <a:pt x="0" y="1340"/>
                  </a:cubicBezTo>
                  <a:cubicBezTo>
                    <a:pt x="5" y="1385"/>
                    <a:pt x="27" y="1432"/>
                    <a:pt x="66" y="1483"/>
                  </a:cubicBezTo>
                  <a:cubicBezTo>
                    <a:pt x="146" y="1562"/>
                    <a:pt x="212" y="1602"/>
                    <a:pt x="257" y="160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dirty="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49" name="Freeform: Shape 3"/>
            <p:cNvSpPr/>
            <p:nvPr/>
          </p:nvSpPr>
          <p:spPr>
            <a:xfrm>
              <a:off x="2307789" y="4611664"/>
              <a:ext cx="82479" cy="244587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435" h="1288">
                  <a:moveTo>
                    <a:pt x="270" y="204"/>
                  </a:moveTo>
                  <a:lnTo>
                    <a:pt x="294" y="212"/>
                  </a:lnTo>
                  <a:cubicBezTo>
                    <a:pt x="331" y="206"/>
                    <a:pt x="379" y="164"/>
                    <a:pt x="435" y="82"/>
                  </a:cubicBezTo>
                  <a:lnTo>
                    <a:pt x="432" y="71"/>
                  </a:lnTo>
                  <a:cubicBezTo>
                    <a:pt x="429" y="45"/>
                    <a:pt x="395" y="21"/>
                    <a:pt x="329" y="0"/>
                  </a:cubicBezTo>
                  <a:lnTo>
                    <a:pt x="321" y="0"/>
                  </a:lnTo>
                  <a:cubicBezTo>
                    <a:pt x="302" y="3"/>
                    <a:pt x="284" y="69"/>
                    <a:pt x="270" y="204"/>
                  </a:cubicBezTo>
                  <a:close/>
                  <a:moveTo>
                    <a:pt x="210" y="1218"/>
                  </a:moveTo>
                  <a:lnTo>
                    <a:pt x="199" y="1189"/>
                  </a:lnTo>
                  <a:cubicBezTo>
                    <a:pt x="194" y="1048"/>
                    <a:pt x="194" y="956"/>
                    <a:pt x="204" y="913"/>
                  </a:cubicBezTo>
                  <a:lnTo>
                    <a:pt x="194" y="884"/>
                  </a:lnTo>
                  <a:cubicBezTo>
                    <a:pt x="191" y="829"/>
                    <a:pt x="196" y="800"/>
                    <a:pt x="207" y="800"/>
                  </a:cubicBezTo>
                  <a:cubicBezTo>
                    <a:pt x="220" y="712"/>
                    <a:pt x="236" y="662"/>
                    <a:pt x="249" y="651"/>
                  </a:cubicBezTo>
                  <a:cubicBezTo>
                    <a:pt x="255" y="590"/>
                    <a:pt x="286" y="511"/>
                    <a:pt x="347" y="413"/>
                  </a:cubicBezTo>
                  <a:cubicBezTo>
                    <a:pt x="345" y="381"/>
                    <a:pt x="281" y="341"/>
                    <a:pt x="165" y="291"/>
                  </a:cubicBezTo>
                  <a:cubicBezTo>
                    <a:pt x="133" y="294"/>
                    <a:pt x="106" y="360"/>
                    <a:pt x="82" y="484"/>
                  </a:cubicBezTo>
                  <a:cubicBezTo>
                    <a:pt x="16" y="768"/>
                    <a:pt x="-10" y="969"/>
                    <a:pt x="3" y="1086"/>
                  </a:cubicBezTo>
                  <a:cubicBezTo>
                    <a:pt x="14" y="1168"/>
                    <a:pt x="24" y="1207"/>
                    <a:pt x="40" y="1207"/>
                  </a:cubicBezTo>
                  <a:cubicBezTo>
                    <a:pt x="96" y="1268"/>
                    <a:pt x="157" y="1295"/>
                    <a:pt x="225" y="1287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dirty="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50" name="Freeform: Shape 4"/>
            <p:cNvSpPr/>
            <p:nvPr/>
          </p:nvSpPr>
          <p:spPr>
            <a:xfrm>
              <a:off x="2387038" y="4639791"/>
              <a:ext cx="173891" cy="21627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916" h="1139">
                  <a:moveTo>
                    <a:pt x="871" y="172"/>
                  </a:moveTo>
                  <a:cubicBezTo>
                    <a:pt x="900" y="141"/>
                    <a:pt x="916" y="114"/>
                    <a:pt x="916" y="95"/>
                  </a:cubicBezTo>
                  <a:cubicBezTo>
                    <a:pt x="916" y="37"/>
                    <a:pt x="892" y="5"/>
                    <a:pt x="795" y="0"/>
                  </a:cubicBezTo>
                  <a:cubicBezTo>
                    <a:pt x="773" y="0"/>
                    <a:pt x="736" y="35"/>
                    <a:pt x="683" y="106"/>
                  </a:cubicBezTo>
                  <a:cubicBezTo>
                    <a:pt x="644" y="252"/>
                    <a:pt x="599" y="350"/>
                    <a:pt x="543" y="403"/>
                  </a:cubicBezTo>
                  <a:cubicBezTo>
                    <a:pt x="456" y="596"/>
                    <a:pt x="389" y="723"/>
                    <a:pt x="344" y="781"/>
                  </a:cubicBezTo>
                  <a:cubicBezTo>
                    <a:pt x="331" y="832"/>
                    <a:pt x="318" y="858"/>
                    <a:pt x="307" y="858"/>
                  </a:cubicBezTo>
                  <a:lnTo>
                    <a:pt x="305" y="858"/>
                  </a:lnTo>
                  <a:cubicBezTo>
                    <a:pt x="305" y="858"/>
                    <a:pt x="302" y="858"/>
                    <a:pt x="299" y="773"/>
                  </a:cubicBezTo>
                  <a:lnTo>
                    <a:pt x="294" y="569"/>
                  </a:lnTo>
                  <a:lnTo>
                    <a:pt x="302" y="498"/>
                  </a:lnTo>
                  <a:lnTo>
                    <a:pt x="286" y="416"/>
                  </a:lnTo>
                  <a:lnTo>
                    <a:pt x="294" y="397"/>
                  </a:lnTo>
                  <a:lnTo>
                    <a:pt x="278" y="363"/>
                  </a:lnTo>
                  <a:lnTo>
                    <a:pt x="286" y="339"/>
                  </a:lnTo>
                  <a:lnTo>
                    <a:pt x="286" y="334"/>
                  </a:lnTo>
                  <a:cubicBezTo>
                    <a:pt x="286" y="286"/>
                    <a:pt x="207" y="249"/>
                    <a:pt x="45" y="220"/>
                  </a:cubicBezTo>
                  <a:cubicBezTo>
                    <a:pt x="24" y="225"/>
                    <a:pt x="11" y="236"/>
                    <a:pt x="0" y="249"/>
                  </a:cubicBezTo>
                  <a:lnTo>
                    <a:pt x="0" y="260"/>
                  </a:lnTo>
                  <a:cubicBezTo>
                    <a:pt x="29" y="260"/>
                    <a:pt x="53" y="474"/>
                    <a:pt x="74" y="906"/>
                  </a:cubicBezTo>
                  <a:cubicBezTo>
                    <a:pt x="74" y="993"/>
                    <a:pt x="93" y="1049"/>
                    <a:pt x="133" y="1073"/>
                  </a:cubicBezTo>
                  <a:cubicBezTo>
                    <a:pt x="170" y="1115"/>
                    <a:pt x="215" y="1139"/>
                    <a:pt x="273" y="1139"/>
                  </a:cubicBezTo>
                  <a:lnTo>
                    <a:pt x="302" y="1139"/>
                  </a:lnTo>
                  <a:lnTo>
                    <a:pt x="305" y="1136"/>
                  </a:lnTo>
                  <a:cubicBezTo>
                    <a:pt x="305" y="1136"/>
                    <a:pt x="307" y="1134"/>
                    <a:pt x="342" y="1054"/>
                  </a:cubicBezTo>
                  <a:lnTo>
                    <a:pt x="432" y="848"/>
                  </a:lnTo>
                  <a:cubicBezTo>
                    <a:pt x="516" y="667"/>
                    <a:pt x="569" y="564"/>
                    <a:pt x="593" y="540"/>
                  </a:cubicBezTo>
                  <a:cubicBezTo>
                    <a:pt x="620" y="474"/>
                    <a:pt x="641" y="440"/>
                    <a:pt x="652" y="434"/>
                  </a:cubicBezTo>
                  <a:lnTo>
                    <a:pt x="654" y="434"/>
                  </a:lnTo>
                  <a:cubicBezTo>
                    <a:pt x="654" y="434"/>
                    <a:pt x="657" y="434"/>
                    <a:pt x="712" y="368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dirty="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51" name="Freeform: Shape 5"/>
            <p:cNvSpPr/>
            <p:nvPr/>
          </p:nvSpPr>
          <p:spPr>
            <a:xfrm>
              <a:off x="2518358" y="4655945"/>
              <a:ext cx="124099" cy="201067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654" h="1059">
                  <a:moveTo>
                    <a:pt x="337" y="53"/>
                  </a:moveTo>
                  <a:cubicBezTo>
                    <a:pt x="276" y="108"/>
                    <a:pt x="233" y="167"/>
                    <a:pt x="204" y="230"/>
                  </a:cubicBezTo>
                  <a:lnTo>
                    <a:pt x="201" y="233"/>
                  </a:lnTo>
                  <a:cubicBezTo>
                    <a:pt x="201" y="233"/>
                    <a:pt x="199" y="236"/>
                    <a:pt x="183" y="262"/>
                  </a:cubicBezTo>
                  <a:lnTo>
                    <a:pt x="125" y="368"/>
                  </a:lnTo>
                  <a:cubicBezTo>
                    <a:pt x="43" y="564"/>
                    <a:pt x="0" y="710"/>
                    <a:pt x="0" y="808"/>
                  </a:cubicBezTo>
                  <a:lnTo>
                    <a:pt x="0" y="826"/>
                  </a:lnTo>
                  <a:cubicBezTo>
                    <a:pt x="0" y="861"/>
                    <a:pt x="21" y="900"/>
                    <a:pt x="66" y="945"/>
                  </a:cubicBezTo>
                  <a:cubicBezTo>
                    <a:pt x="109" y="1019"/>
                    <a:pt x="159" y="1059"/>
                    <a:pt x="220" y="1059"/>
                  </a:cubicBezTo>
                  <a:cubicBezTo>
                    <a:pt x="268" y="1049"/>
                    <a:pt x="294" y="1038"/>
                    <a:pt x="294" y="1030"/>
                  </a:cubicBezTo>
                  <a:cubicBezTo>
                    <a:pt x="339" y="998"/>
                    <a:pt x="360" y="977"/>
                    <a:pt x="360" y="964"/>
                  </a:cubicBezTo>
                  <a:cubicBezTo>
                    <a:pt x="432" y="874"/>
                    <a:pt x="477" y="800"/>
                    <a:pt x="501" y="739"/>
                  </a:cubicBezTo>
                  <a:lnTo>
                    <a:pt x="501" y="733"/>
                  </a:lnTo>
                  <a:lnTo>
                    <a:pt x="485" y="720"/>
                  </a:lnTo>
                  <a:lnTo>
                    <a:pt x="469" y="733"/>
                  </a:lnTo>
                  <a:cubicBezTo>
                    <a:pt x="392" y="845"/>
                    <a:pt x="310" y="924"/>
                    <a:pt x="220" y="972"/>
                  </a:cubicBezTo>
                  <a:cubicBezTo>
                    <a:pt x="204" y="972"/>
                    <a:pt x="191" y="961"/>
                    <a:pt x="183" y="943"/>
                  </a:cubicBezTo>
                  <a:cubicBezTo>
                    <a:pt x="183" y="813"/>
                    <a:pt x="233" y="641"/>
                    <a:pt x="331" y="421"/>
                  </a:cubicBezTo>
                  <a:lnTo>
                    <a:pt x="382" y="424"/>
                  </a:lnTo>
                  <a:cubicBezTo>
                    <a:pt x="382" y="424"/>
                    <a:pt x="411" y="426"/>
                    <a:pt x="440" y="416"/>
                  </a:cubicBezTo>
                  <a:lnTo>
                    <a:pt x="530" y="379"/>
                  </a:lnTo>
                  <a:cubicBezTo>
                    <a:pt x="588" y="349"/>
                    <a:pt x="628" y="299"/>
                    <a:pt x="654" y="230"/>
                  </a:cubicBezTo>
                  <a:lnTo>
                    <a:pt x="654" y="159"/>
                  </a:lnTo>
                  <a:cubicBezTo>
                    <a:pt x="646" y="111"/>
                    <a:pt x="577" y="58"/>
                    <a:pt x="448" y="0"/>
                  </a:cubicBezTo>
                  <a:lnTo>
                    <a:pt x="411" y="0"/>
                  </a:lnTo>
                  <a:close/>
                  <a:moveTo>
                    <a:pt x="374" y="349"/>
                  </a:moveTo>
                  <a:cubicBezTo>
                    <a:pt x="453" y="244"/>
                    <a:pt x="506" y="191"/>
                    <a:pt x="535" y="191"/>
                  </a:cubicBezTo>
                  <a:lnTo>
                    <a:pt x="543" y="191"/>
                  </a:lnTo>
                  <a:lnTo>
                    <a:pt x="551" y="196"/>
                  </a:lnTo>
                  <a:cubicBezTo>
                    <a:pt x="498" y="310"/>
                    <a:pt x="448" y="368"/>
                    <a:pt x="405" y="368"/>
                  </a:cubicBezTo>
                  <a:lnTo>
                    <a:pt x="376" y="355"/>
                  </a:lnTo>
                  <a:lnTo>
                    <a:pt x="376" y="349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dirty="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52" name="Freeform: Shape 6"/>
            <p:cNvSpPr/>
            <p:nvPr/>
          </p:nvSpPr>
          <p:spPr>
            <a:xfrm>
              <a:off x="1741456" y="4718660"/>
              <a:ext cx="122009" cy="137212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643" h="723">
                  <a:moveTo>
                    <a:pt x="495" y="442"/>
                  </a:moveTo>
                  <a:cubicBezTo>
                    <a:pt x="490" y="495"/>
                    <a:pt x="455" y="598"/>
                    <a:pt x="339" y="598"/>
                  </a:cubicBezTo>
                  <a:cubicBezTo>
                    <a:pt x="233" y="598"/>
                    <a:pt x="151" y="522"/>
                    <a:pt x="151" y="363"/>
                  </a:cubicBezTo>
                  <a:cubicBezTo>
                    <a:pt x="151" y="220"/>
                    <a:pt x="222" y="127"/>
                    <a:pt x="339" y="127"/>
                  </a:cubicBezTo>
                  <a:cubicBezTo>
                    <a:pt x="434" y="127"/>
                    <a:pt x="482" y="199"/>
                    <a:pt x="490" y="249"/>
                  </a:cubicBezTo>
                  <a:lnTo>
                    <a:pt x="635" y="249"/>
                  </a:lnTo>
                  <a:cubicBezTo>
                    <a:pt x="627" y="161"/>
                    <a:pt x="559" y="0"/>
                    <a:pt x="339" y="0"/>
                  </a:cubicBezTo>
                  <a:cubicBezTo>
                    <a:pt x="130" y="0"/>
                    <a:pt x="0" y="156"/>
                    <a:pt x="0" y="360"/>
                  </a:cubicBezTo>
                  <a:cubicBezTo>
                    <a:pt x="0" y="577"/>
                    <a:pt x="140" y="723"/>
                    <a:pt x="339" y="723"/>
                  </a:cubicBezTo>
                  <a:cubicBezTo>
                    <a:pt x="566" y="723"/>
                    <a:pt x="638" y="537"/>
                    <a:pt x="643" y="439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dirty="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53" name="Freeform: Shape 7"/>
            <p:cNvSpPr/>
            <p:nvPr/>
          </p:nvSpPr>
          <p:spPr>
            <a:xfrm>
              <a:off x="1876198" y="4721701"/>
              <a:ext cx="27556" cy="23375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46" h="124">
                  <a:moveTo>
                    <a:pt x="73" y="124"/>
                  </a:moveTo>
                  <a:lnTo>
                    <a:pt x="0" y="124"/>
                  </a:lnTo>
                  <a:lnTo>
                    <a:pt x="0" y="0"/>
                  </a:lnTo>
                  <a:lnTo>
                    <a:pt x="146" y="0"/>
                  </a:lnTo>
                  <a:lnTo>
                    <a:pt x="146" y="124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dirty="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54" name="Freeform: Shape 8"/>
            <p:cNvSpPr/>
            <p:nvPr/>
          </p:nvSpPr>
          <p:spPr>
            <a:xfrm>
              <a:off x="1876198" y="4757809"/>
              <a:ext cx="27556" cy="95022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46" h="501">
                  <a:moveTo>
                    <a:pt x="73" y="501"/>
                  </a:moveTo>
                  <a:lnTo>
                    <a:pt x="0" y="501"/>
                  </a:lnTo>
                  <a:lnTo>
                    <a:pt x="0" y="0"/>
                  </a:lnTo>
                  <a:lnTo>
                    <a:pt x="146" y="0"/>
                  </a:lnTo>
                  <a:lnTo>
                    <a:pt x="146" y="501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dirty="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55" name="Freeform: Shape 9"/>
            <p:cNvSpPr/>
            <p:nvPr/>
          </p:nvSpPr>
          <p:spPr>
            <a:xfrm>
              <a:off x="1914967" y="4755338"/>
              <a:ext cx="90461" cy="100533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477" h="530">
                  <a:moveTo>
                    <a:pt x="16" y="146"/>
                  </a:moveTo>
                  <a:cubicBezTo>
                    <a:pt x="16" y="252"/>
                    <a:pt x="109" y="284"/>
                    <a:pt x="162" y="297"/>
                  </a:cubicBezTo>
                  <a:cubicBezTo>
                    <a:pt x="175" y="299"/>
                    <a:pt x="212" y="310"/>
                    <a:pt x="225" y="313"/>
                  </a:cubicBezTo>
                  <a:cubicBezTo>
                    <a:pt x="278" y="326"/>
                    <a:pt x="326" y="337"/>
                    <a:pt x="326" y="379"/>
                  </a:cubicBezTo>
                  <a:cubicBezTo>
                    <a:pt x="326" y="408"/>
                    <a:pt x="294" y="432"/>
                    <a:pt x="236" y="432"/>
                  </a:cubicBezTo>
                  <a:cubicBezTo>
                    <a:pt x="178" y="432"/>
                    <a:pt x="143" y="403"/>
                    <a:pt x="138" y="352"/>
                  </a:cubicBezTo>
                  <a:lnTo>
                    <a:pt x="0" y="352"/>
                  </a:lnTo>
                  <a:cubicBezTo>
                    <a:pt x="6" y="405"/>
                    <a:pt x="35" y="530"/>
                    <a:pt x="236" y="530"/>
                  </a:cubicBezTo>
                  <a:cubicBezTo>
                    <a:pt x="424" y="530"/>
                    <a:pt x="477" y="427"/>
                    <a:pt x="477" y="368"/>
                  </a:cubicBezTo>
                  <a:cubicBezTo>
                    <a:pt x="477" y="302"/>
                    <a:pt x="435" y="246"/>
                    <a:pt x="310" y="215"/>
                  </a:cubicBezTo>
                  <a:cubicBezTo>
                    <a:pt x="302" y="212"/>
                    <a:pt x="262" y="204"/>
                    <a:pt x="247" y="199"/>
                  </a:cubicBezTo>
                  <a:cubicBezTo>
                    <a:pt x="183" y="183"/>
                    <a:pt x="165" y="172"/>
                    <a:pt x="165" y="141"/>
                  </a:cubicBezTo>
                  <a:cubicBezTo>
                    <a:pt x="165" y="111"/>
                    <a:pt x="196" y="98"/>
                    <a:pt x="231" y="98"/>
                  </a:cubicBezTo>
                  <a:cubicBezTo>
                    <a:pt x="310" y="98"/>
                    <a:pt x="326" y="138"/>
                    <a:pt x="326" y="162"/>
                  </a:cubicBezTo>
                  <a:lnTo>
                    <a:pt x="464" y="162"/>
                  </a:lnTo>
                  <a:cubicBezTo>
                    <a:pt x="464" y="109"/>
                    <a:pt x="427" y="0"/>
                    <a:pt x="231" y="0"/>
                  </a:cubicBezTo>
                  <a:cubicBezTo>
                    <a:pt x="74" y="0"/>
                    <a:pt x="16" y="80"/>
                    <a:pt x="16" y="14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dirty="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56" name="Freeform: Shape 10"/>
            <p:cNvSpPr/>
            <p:nvPr/>
          </p:nvSpPr>
          <p:spPr>
            <a:xfrm>
              <a:off x="2012080" y="4755338"/>
              <a:ext cx="97493" cy="100533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514" h="530">
                  <a:moveTo>
                    <a:pt x="376" y="331"/>
                  </a:moveTo>
                  <a:cubicBezTo>
                    <a:pt x="366" y="379"/>
                    <a:pt x="334" y="424"/>
                    <a:pt x="270" y="424"/>
                  </a:cubicBezTo>
                  <a:cubicBezTo>
                    <a:pt x="191" y="424"/>
                    <a:pt x="151" y="355"/>
                    <a:pt x="151" y="265"/>
                  </a:cubicBezTo>
                  <a:cubicBezTo>
                    <a:pt x="151" y="196"/>
                    <a:pt x="178" y="103"/>
                    <a:pt x="270" y="103"/>
                  </a:cubicBezTo>
                  <a:cubicBezTo>
                    <a:pt x="329" y="103"/>
                    <a:pt x="363" y="143"/>
                    <a:pt x="371" y="188"/>
                  </a:cubicBezTo>
                  <a:lnTo>
                    <a:pt x="511" y="188"/>
                  </a:lnTo>
                  <a:cubicBezTo>
                    <a:pt x="503" y="109"/>
                    <a:pt x="445" y="0"/>
                    <a:pt x="268" y="0"/>
                  </a:cubicBezTo>
                  <a:cubicBezTo>
                    <a:pt x="112" y="0"/>
                    <a:pt x="0" y="103"/>
                    <a:pt x="0" y="265"/>
                  </a:cubicBezTo>
                  <a:cubicBezTo>
                    <a:pt x="0" y="427"/>
                    <a:pt x="109" y="530"/>
                    <a:pt x="268" y="530"/>
                  </a:cubicBezTo>
                  <a:cubicBezTo>
                    <a:pt x="453" y="530"/>
                    <a:pt x="506" y="413"/>
                    <a:pt x="514" y="334"/>
                  </a:cubicBezTo>
                  <a:lnTo>
                    <a:pt x="376" y="334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dirty="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57" name="Freeform: Shape 11"/>
            <p:cNvSpPr/>
            <p:nvPr/>
          </p:nvSpPr>
          <p:spPr>
            <a:xfrm>
              <a:off x="2117744" y="4755338"/>
              <a:ext cx="101104" cy="100533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533" h="530">
                  <a:moveTo>
                    <a:pt x="268" y="0"/>
                  </a:moveTo>
                  <a:cubicBezTo>
                    <a:pt x="109" y="0"/>
                    <a:pt x="0" y="103"/>
                    <a:pt x="0" y="265"/>
                  </a:cubicBezTo>
                  <a:cubicBezTo>
                    <a:pt x="0" y="427"/>
                    <a:pt x="109" y="530"/>
                    <a:pt x="268" y="530"/>
                  </a:cubicBezTo>
                  <a:cubicBezTo>
                    <a:pt x="424" y="530"/>
                    <a:pt x="533" y="429"/>
                    <a:pt x="533" y="265"/>
                  </a:cubicBezTo>
                  <a:cubicBezTo>
                    <a:pt x="533" y="98"/>
                    <a:pt x="419" y="0"/>
                    <a:pt x="268" y="0"/>
                  </a:cubicBezTo>
                  <a:close/>
                  <a:moveTo>
                    <a:pt x="265" y="424"/>
                  </a:moveTo>
                  <a:cubicBezTo>
                    <a:pt x="188" y="424"/>
                    <a:pt x="146" y="355"/>
                    <a:pt x="146" y="265"/>
                  </a:cubicBezTo>
                  <a:cubicBezTo>
                    <a:pt x="149" y="196"/>
                    <a:pt x="175" y="103"/>
                    <a:pt x="265" y="103"/>
                  </a:cubicBezTo>
                  <a:cubicBezTo>
                    <a:pt x="347" y="103"/>
                    <a:pt x="382" y="183"/>
                    <a:pt x="382" y="265"/>
                  </a:cubicBezTo>
                  <a:cubicBezTo>
                    <a:pt x="382" y="347"/>
                    <a:pt x="347" y="424"/>
                    <a:pt x="265" y="424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dirty="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</p:grpSp>
      <p:sp>
        <p:nvSpPr>
          <p:cNvPr id="58" name="Rectangle 4"/>
          <p:cNvSpPr>
            <a:spLocks noChangeArrowheads="1"/>
          </p:cNvSpPr>
          <p:nvPr userDrawn="1"/>
        </p:nvSpPr>
        <p:spPr bwMode="ltGray">
          <a:xfrm>
            <a:off x="5985510" y="4946904"/>
            <a:ext cx="2472136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1586" tIns="30792" rIns="61586" bIns="30792" anchor="b">
            <a:spAutoFit/>
          </a:bodyPr>
          <a:lstStyle/>
          <a:p>
            <a:pPr algn="r" defTabSz="610744"/>
            <a:r>
              <a:rPr lang="en-US" sz="600" dirty="0">
                <a:solidFill>
                  <a:srgbClr val="FFFFFF">
                    <a:alpha val="60000"/>
                  </a:srgbClr>
                </a:solidFill>
                <a:cs typeface="CiscoSans Thin"/>
              </a:rPr>
              <a:t>© 2017  Cisco and/or its affiliates. All rights reserved.   Cisco Public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2925" y="218947"/>
            <a:ext cx="8513064" cy="765432"/>
          </a:xfrm>
        </p:spPr>
        <p:txBody>
          <a:bodyPr/>
          <a:lstStyle>
            <a:lvl1pPr>
              <a:defRPr baseline="0">
                <a:solidFill>
                  <a:schemeClr val="accent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352925" y="1077913"/>
            <a:ext cx="8513064" cy="339883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8409709" y="4884989"/>
            <a:ext cx="359666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US" sz="600" kern="1200" smtClean="0">
                <a:solidFill>
                  <a:srgbClr val="FFFFFF">
                    <a:alpha val="60000"/>
                  </a:srgbClr>
                </a:solidFill>
                <a:latin typeface="+mn-lt"/>
                <a:ea typeface="+mn-ea"/>
                <a:cs typeface="CiscoSans Thin"/>
              </a:defRPr>
            </a:lvl1pPr>
          </a:lstStyle>
          <a:p>
            <a:fld id="{96A97DD0-5BE7-4856-A2A9-C42C6688E60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22533" y="4946904"/>
            <a:ext cx="716863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1586" tIns="30792" rIns="61586" bIns="30792" anchor="b">
            <a:spAutoFit/>
          </a:bodyPr>
          <a:lstStyle>
            <a:lvl1pPr algn="l">
              <a:defRPr lang="en-US" sz="600" kern="1200" dirty="0" smtClean="0">
                <a:solidFill>
                  <a:srgbClr val="FFFFFF">
                    <a:alpha val="60000"/>
                  </a:srgbClr>
                </a:solidFill>
                <a:latin typeface="+mn-lt"/>
                <a:ea typeface="+mn-ea"/>
                <a:cs typeface="CiscoSans Thin"/>
              </a:defRPr>
            </a:lvl1pPr>
          </a:lstStyle>
          <a:p>
            <a:pPr defTabSz="610744"/>
            <a:r>
              <a:rPr lang="en-US" dirty="0" smtClean="0"/>
              <a:t>PSOSPG-2940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06786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2925" y="218947"/>
            <a:ext cx="8513064" cy="765432"/>
          </a:xfrm>
        </p:spPr>
        <p:txBody>
          <a:bodyPr/>
          <a:lstStyle>
            <a:lvl1pPr>
              <a:defRPr baseline="0">
                <a:solidFill>
                  <a:schemeClr val="accent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352925" y="1077913"/>
            <a:ext cx="8513064" cy="339883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8409709" y="4884989"/>
            <a:ext cx="359666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US" sz="600" kern="1200" smtClean="0">
                <a:solidFill>
                  <a:srgbClr val="000000"/>
                </a:solidFill>
                <a:latin typeface="+mn-lt"/>
                <a:ea typeface="+mn-ea"/>
                <a:cs typeface="CiscoSans Thin"/>
              </a:defRPr>
            </a:lvl1pPr>
          </a:lstStyle>
          <a:p>
            <a:fld id="{96A97DD0-5BE7-4856-A2A9-C42C6688E607}" type="slidenum">
              <a:rPr/>
              <a:pPr/>
              <a:t>‹#›</a:t>
            </a:fld>
            <a:endParaRPr dirty="0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22533" y="4946904"/>
            <a:ext cx="716863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1586" tIns="30792" rIns="61586" bIns="30792" anchor="b">
            <a:spAutoFit/>
          </a:bodyPr>
          <a:lstStyle>
            <a:lvl1pPr algn="l">
              <a:defRPr lang="en-US" sz="600" dirty="0">
                <a:solidFill>
                  <a:srgbClr val="000000"/>
                </a:solidFill>
                <a:cs typeface="CiscoSans Thin"/>
              </a:defRPr>
            </a:lvl1pPr>
          </a:lstStyle>
          <a:p>
            <a:pPr defTabSz="610744"/>
            <a:r>
              <a:rPr lang="en-US" dirty="0" smtClean="0">
                <a:ea typeface="ＭＳ Ｐゴシック" charset="0"/>
              </a:rPr>
              <a:t>PSOSPG-2940</a:t>
            </a:r>
            <a:endParaRPr lang="en-US" dirty="0"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11971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2925" y="218947"/>
            <a:ext cx="8513064" cy="765432"/>
          </a:xfrm>
        </p:spPr>
        <p:txBody>
          <a:bodyPr/>
          <a:lstStyle>
            <a:lvl1pPr>
              <a:defRPr baseline="0">
                <a:solidFill>
                  <a:schemeClr val="accent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352925" y="1077913"/>
            <a:ext cx="8513064" cy="339883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8409709" y="4884989"/>
            <a:ext cx="359666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US" sz="600" kern="1200" smtClean="0">
                <a:solidFill>
                  <a:srgbClr val="000000"/>
                </a:solidFill>
                <a:latin typeface="+mn-lt"/>
                <a:ea typeface="+mn-ea"/>
                <a:cs typeface="CiscoSans Thin"/>
              </a:defRPr>
            </a:lvl1pPr>
          </a:lstStyle>
          <a:p>
            <a:fld id="{96A97DD0-5BE7-4856-A2A9-C42C6688E607}" type="slidenum">
              <a:rPr/>
              <a:pPr/>
              <a:t>‹#›</a:t>
            </a:fld>
            <a:endParaRPr dirty="0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22533" y="4946904"/>
            <a:ext cx="716863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1586" tIns="30792" rIns="61586" bIns="30792" anchor="b">
            <a:spAutoFit/>
          </a:bodyPr>
          <a:lstStyle>
            <a:lvl1pPr algn="l">
              <a:defRPr lang="en-US" sz="600" dirty="0">
                <a:solidFill>
                  <a:srgbClr val="000000"/>
                </a:solidFill>
                <a:cs typeface="CiscoSans Thin"/>
              </a:defRPr>
            </a:lvl1pPr>
          </a:lstStyle>
          <a:p>
            <a:pPr defTabSz="610744"/>
            <a:r>
              <a:rPr lang="en-US" dirty="0" smtClean="0">
                <a:ea typeface="ＭＳ Ｐゴシック" charset="0"/>
              </a:rPr>
              <a:t>PSOSPG-2940</a:t>
            </a:r>
            <a:endParaRPr lang="en-US" dirty="0"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44690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Slide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2925" y="218947"/>
            <a:ext cx="8513064" cy="765432"/>
          </a:xfrm>
        </p:spPr>
        <p:txBody>
          <a:bodyPr/>
          <a:lstStyle>
            <a:lvl1pPr>
              <a:defRPr baseline="0">
                <a:solidFill>
                  <a:schemeClr val="accent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352925" y="1077913"/>
            <a:ext cx="8513064" cy="339883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8409709" y="4884989"/>
            <a:ext cx="359666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US" sz="600" kern="1200" smtClean="0">
                <a:solidFill>
                  <a:srgbClr val="000000"/>
                </a:solidFill>
                <a:latin typeface="+mn-lt"/>
                <a:ea typeface="+mn-ea"/>
                <a:cs typeface="CiscoSans Thin"/>
              </a:defRPr>
            </a:lvl1pPr>
          </a:lstStyle>
          <a:p>
            <a:fld id="{96A97DD0-5BE7-4856-A2A9-C42C6688E607}" type="slidenum">
              <a:rPr/>
              <a:pPr/>
              <a:t>‹#›</a:t>
            </a:fld>
            <a:endParaRPr dirty="0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22533" y="4946904"/>
            <a:ext cx="716863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1586" tIns="30792" rIns="61586" bIns="30792" anchor="b">
            <a:spAutoFit/>
          </a:bodyPr>
          <a:lstStyle>
            <a:lvl1pPr algn="l">
              <a:defRPr lang="en-US" sz="600" dirty="0">
                <a:solidFill>
                  <a:srgbClr val="000000"/>
                </a:solidFill>
                <a:cs typeface="CiscoSans Thin"/>
              </a:defRPr>
            </a:lvl1pPr>
          </a:lstStyle>
          <a:p>
            <a:pPr defTabSz="610744"/>
            <a:r>
              <a:rPr lang="en-US" dirty="0" smtClean="0">
                <a:ea typeface="ＭＳ Ｐゴシック" charset="0"/>
              </a:rPr>
              <a:t>PSOSPG-2940</a:t>
            </a:r>
            <a:endParaRPr lang="en-US" dirty="0"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69030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 and 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8409709" y="4884989"/>
            <a:ext cx="359666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US" sz="600" kern="1200" smtClean="0">
                <a:solidFill>
                  <a:srgbClr val="000000"/>
                </a:solidFill>
                <a:latin typeface="+mn-lt"/>
                <a:ea typeface="+mn-ea"/>
                <a:cs typeface="CiscoSans Thin"/>
              </a:defRPr>
            </a:lvl1pPr>
          </a:lstStyle>
          <a:p>
            <a:fld id="{96A97DD0-5BE7-4856-A2A9-C42C6688E607}" type="slidenum">
              <a:rPr/>
              <a:pPr/>
              <a:t>‹#›</a:t>
            </a:fld>
            <a:endParaRPr dirty="0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22533" y="4946904"/>
            <a:ext cx="716863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1586" tIns="30792" rIns="61586" bIns="30792" anchor="b">
            <a:spAutoFit/>
          </a:bodyPr>
          <a:lstStyle>
            <a:lvl1pPr algn="l">
              <a:defRPr lang="en-US" sz="600" dirty="0">
                <a:solidFill>
                  <a:srgbClr val="000000"/>
                </a:solidFill>
                <a:cs typeface="CiscoSans Thin"/>
              </a:defRPr>
            </a:lvl1pPr>
          </a:lstStyle>
          <a:p>
            <a:pPr defTabSz="610744"/>
            <a:r>
              <a:rPr lang="en-US" dirty="0" smtClean="0">
                <a:ea typeface="ＭＳ Ｐゴシック" charset="0"/>
              </a:rPr>
              <a:t>PSOSPG-2940</a:t>
            </a:r>
            <a:endParaRPr lang="en-US" dirty="0">
              <a:ea typeface="ＭＳ Ｐゴシック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356616" y="384176"/>
            <a:ext cx="8513064" cy="434974"/>
          </a:xfrm>
        </p:spPr>
        <p:txBody>
          <a:bodyPr/>
          <a:lstStyle>
            <a:lvl1pPr>
              <a:defRPr baseline="0">
                <a:solidFill>
                  <a:schemeClr val="accent6"/>
                </a:solidFill>
              </a:defRPr>
            </a:lvl1pPr>
          </a:lstStyle>
          <a:p>
            <a:r>
              <a:rPr lang="en-US" dirty="0" smtClean="0"/>
              <a:t>Slide Title</a:t>
            </a:r>
            <a:endParaRPr lang="en-US" dirty="0"/>
          </a:p>
        </p:txBody>
      </p:sp>
      <p:sp>
        <p:nvSpPr>
          <p:cNvPr id="9" name="Content Placeholder 4"/>
          <p:cNvSpPr>
            <a:spLocks noGrp="1"/>
          </p:cNvSpPr>
          <p:nvPr>
            <p:ph sz="quarter" idx="11"/>
          </p:nvPr>
        </p:nvSpPr>
        <p:spPr>
          <a:xfrm>
            <a:off x="356616" y="1199409"/>
            <a:ext cx="8513064" cy="295212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356616" y="777134"/>
            <a:ext cx="8513064" cy="381000"/>
          </a:xfrm>
        </p:spPr>
        <p:txBody>
          <a:bodyPr/>
          <a:lstStyle>
            <a:lvl1pPr marL="1785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719290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8409709" y="4884989"/>
            <a:ext cx="359666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US" sz="600" kern="1200" smtClean="0">
                <a:solidFill>
                  <a:srgbClr val="000000"/>
                </a:solidFill>
                <a:latin typeface="+mn-lt"/>
                <a:ea typeface="+mn-ea"/>
                <a:cs typeface="CiscoSans Thin"/>
              </a:defRPr>
            </a:lvl1pPr>
          </a:lstStyle>
          <a:p>
            <a:fld id="{96A97DD0-5BE7-4856-A2A9-C42C6688E607}" type="slidenum">
              <a:rPr/>
              <a:pPr/>
              <a:t>‹#›</a:t>
            </a:fld>
            <a:endParaRPr dirty="0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22533" y="4946904"/>
            <a:ext cx="716863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1586" tIns="30792" rIns="61586" bIns="30792" anchor="b">
            <a:spAutoFit/>
          </a:bodyPr>
          <a:lstStyle>
            <a:lvl1pPr algn="l">
              <a:defRPr lang="en-US" sz="600" dirty="0">
                <a:solidFill>
                  <a:srgbClr val="000000"/>
                </a:solidFill>
                <a:cs typeface="CiscoSans Thin"/>
              </a:defRPr>
            </a:lvl1pPr>
          </a:lstStyle>
          <a:p>
            <a:pPr defTabSz="610744"/>
            <a:r>
              <a:rPr lang="en-US" dirty="0" smtClean="0">
                <a:ea typeface="ＭＳ Ｐゴシック" charset="0"/>
              </a:rPr>
              <a:t>PSOSPG-2940</a:t>
            </a:r>
            <a:endParaRPr lang="en-US" dirty="0">
              <a:ea typeface="ＭＳ Ｐゴシック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56616" y="217715"/>
            <a:ext cx="8513064" cy="76543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1311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8409709" y="4884989"/>
            <a:ext cx="359666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US" sz="600" kern="1200" smtClean="0">
                <a:solidFill>
                  <a:srgbClr val="000000"/>
                </a:solidFill>
                <a:latin typeface="+mn-lt"/>
                <a:ea typeface="+mn-ea"/>
                <a:cs typeface="CiscoSans Thin"/>
              </a:defRPr>
            </a:lvl1pPr>
          </a:lstStyle>
          <a:p>
            <a:fld id="{96A97DD0-5BE7-4856-A2A9-C42C6688E607}" type="slidenum">
              <a:rPr/>
              <a:pPr/>
              <a:t>‹#›</a:t>
            </a:fld>
            <a:endParaRPr dirty="0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22533" y="4946904"/>
            <a:ext cx="716863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1586" tIns="30792" rIns="61586" bIns="30792" anchor="b">
            <a:spAutoFit/>
          </a:bodyPr>
          <a:lstStyle>
            <a:lvl1pPr algn="l">
              <a:defRPr lang="en-US" sz="600" dirty="0">
                <a:solidFill>
                  <a:srgbClr val="000000"/>
                </a:solidFill>
                <a:cs typeface="CiscoSans Thin"/>
              </a:defRPr>
            </a:lvl1pPr>
          </a:lstStyle>
          <a:p>
            <a:pPr defTabSz="610744"/>
            <a:r>
              <a:rPr lang="en-US" dirty="0" smtClean="0">
                <a:ea typeface="ＭＳ Ｐゴシック" charset="0"/>
              </a:rPr>
              <a:t>PSOSPG-2940</a:t>
            </a:r>
            <a:endParaRPr lang="en-US" dirty="0">
              <a:ea typeface="ＭＳ Ｐゴシック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356616" y="384048"/>
            <a:ext cx="8513064" cy="434974"/>
          </a:xfrm>
        </p:spPr>
        <p:txBody>
          <a:bodyPr/>
          <a:lstStyle>
            <a:lvl1pPr>
              <a:defRPr baseline="0">
                <a:solidFill>
                  <a:schemeClr val="accent6"/>
                </a:solidFill>
              </a:defRPr>
            </a:lvl1pPr>
          </a:lstStyle>
          <a:p>
            <a:r>
              <a:rPr lang="en-US" dirty="0" smtClean="0"/>
              <a:t>Slide Title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356616" y="777134"/>
            <a:ext cx="8513064" cy="381000"/>
          </a:xfrm>
        </p:spPr>
        <p:txBody>
          <a:bodyPr/>
          <a:lstStyle>
            <a:lvl1pPr marL="1785" indent="0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517383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8409709" y="4884989"/>
            <a:ext cx="359666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US" sz="600" kern="1200" smtClean="0">
                <a:solidFill>
                  <a:srgbClr val="000000"/>
                </a:solidFill>
                <a:latin typeface="+mn-lt"/>
                <a:ea typeface="+mn-ea"/>
                <a:cs typeface="CiscoSans Thin"/>
              </a:defRPr>
            </a:lvl1pPr>
          </a:lstStyle>
          <a:p>
            <a:fld id="{96A97DD0-5BE7-4856-A2A9-C42C6688E607}" type="slidenum">
              <a:rPr/>
              <a:pPr/>
              <a:t>‹#›</a:t>
            </a:fld>
            <a:endParaRPr dirty="0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22533" y="4946904"/>
            <a:ext cx="716863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1586" tIns="30792" rIns="61586" bIns="30792" anchor="b">
            <a:spAutoFit/>
          </a:bodyPr>
          <a:lstStyle>
            <a:lvl1pPr algn="l">
              <a:defRPr lang="en-US" sz="600" dirty="0">
                <a:solidFill>
                  <a:srgbClr val="000000"/>
                </a:solidFill>
                <a:cs typeface="CiscoSans Thin"/>
              </a:defRPr>
            </a:lvl1pPr>
          </a:lstStyle>
          <a:p>
            <a:pPr defTabSz="610744"/>
            <a:r>
              <a:rPr lang="en-US" dirty="0" smtClean="0">
                <a:ea typeface="ＭＳ Ｐゴシック" charset="0"/>
              </a:rPr>
              <a:t>PSOSPG-2940</a:t>
            </a:r>
            <a:endParaRPr lang="en-US" dirty="0">
              <a:ea typeface="ＭＳ Ｐゴシック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56616" y="218947"/>
            <a:ext cx="8513064" cy="765432"/>
          </a:xfrm>
        </p:spPr>
        <p:txBody>
          <a:bodyPr/>
          <a:lstStyle>
            <a:lvl1pPr>
              <a:defRPr baseline="0">
                <a:solidFill>
                  <a:schemeClr val="accent6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4"/>
          <p:cNvSpPr>
            <a:spLocks noGrp="1"/>
          </p:cNvSpPr>
          <p:nvPr>
            <p:ph sz="quarter" idx="11"/>
          </p:nvPr>
        </p:nvSpPr>
        <p:spPr>
          <a:xfrm>
            <a:off x="356616" y="1077912"/>
            <a:ext cx="4069080" cy="325798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1" name="Content Placeholder 5"/>
          <p:cNvSpPr>
            <a:spLocks noGrp="1"/>
          </p:cNvSpPr>
          <p:nvPr>
            <p:ph sz="quarter" idx="12"/>
          </p:nvPr>
        </p:nvSpPr>
        <p:spPr>
          <a:xfrm>
            <a:off x="4800600" y="1077913"/>
            <a:ext cx="4069080" cy="325345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6390008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462301" y="1201738"/>
            <a:ext cx="8277344" cy="3389312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228600" indent="-171450">
              <a:lnSpc>
                <a:spcPct val="95000"/>
              </a:lnSpc>
              <a:spcBef>
                <a:spcPts val="1110"/>
              </a:spcBef>
              <a:buClr>
                <a:schemeClr val="tx1"/>
              </a:buClr>
              <a:buSzPct val="80000"/>
              <a:buFont typeface="Arial"/>
              <a:buChar char="•"/>
              <a:defRPr sz="2000" b="0" i="0">
                <a:solidFill>
                  <a:schemeClr val="tx1"/>
                </a:solidFill>
                <a:latin typeface="+mn-lt"/>
                <a:ea typeface="CiscoSansTT Thin" charset="0"/>
                <a:cs typeface="CiscoSansTT Thin" charset="0"/>
              </a:defRPr>
            </a:lvl1pPr>
            <a:lvl2pPr marL="457200" indent="-165100">
              <a:lnSpc>
                <a:spcPct val="95000"/>
              </a:lnSpc>
              <a:spcBef>
                <a:spcPts val="450"/>
              </a:spcBef>
              <a:buClr>
                <a:schemeClr val="tx1"/>
              </a:buClr>
              <a:buSzPct val="80000"/>
              <a:buFont typeface="Arial"/>
              <a:buChar char="•"/>
              <a:defRPr sz="1800" b="0" i="0">
                <a:solidFill>
                  <a:schemeClr val="tx1"/>
                </a:solidFill>
                <a:latin typeface="+mn-lt"/>
                <a:ea typeface="CiscoSansTT Thin" charset="0"/>
                <a:cs typeface="CiscoSansTT Thin" charset="0"/>
              </a:defRPr>
            </a:lvl2pPr>
            <a:lvl3pPr marL="685800" indent="-109538">
              <a:buClr>
                <a:schemeClr val="tx1"/>
              </a:buClr>
              <a:buSzPct val="80000"/>
              <a:buFont typeface="Arial"/>
              <a:buChar char="•"/>
              <a:defRPr sz="1600" b="0" i="0">
                <a:solidFill>
                  <a:schemeClr val="tx1"/>
                </a:solidFill>
                <a:latin typeface="+mn-lt"/>
                <a:ea typeface="CiscoSansTT Thin" charset="0"/>
                <a:cs typeface="CiscoSansTT Thin" charset="0"/>
              </a:defRPr>
            </a:lvl3pPr>
            <a:lvl4pPr marL="911035" indent="-171415">
              <a:buClr>
                <a:schemeClr val="tx1"/>
              </a:buClr>
              <a:buSzPct val="80000"/>
              <a:buFont typeface="Arial"/>
              <a:buChar char="•"/>
              <a:defRPr sz="1400" b="0" i="0">
                <a:solidFill>
                  <a:schemeClr val="tx1"/>
                </a:solidFill>
                <a:latin typeface="+mn-lt"/>
                <a:ea typeface="CiscoSansTT Thin" charset="0"/>
                <a:cs typeface="CiscoSansTT Thin" charset="0"/>
              </a:defRPr>
            </a:lvl4pPr>
            <a:lvl5pPr marL="1082450" indent="-168240">
              <a:buClr>
                <a:schemeClr val="tx1"/>
              </a:buClr>
              <a:buSzPct val="80000"/>
              <a:buFont typeface="Arial"/>
              <a:buChar char="•"/>
              <a:defRPr sz="1200" b="0" i="0">
                <a:solidFill>
                  <a:schemeClr val="tx1"/>
                </a:solidFill>
                <a:latin typeface="+mn-lt"/>
                <a:ea typeface="CiscoSansTT Thin" charset="0"/>
                <a:cs typeface="CiscoSansTT Thin" charset="0"/>
              </a:defRPr>
            </a:lvl5pPr>
          </a:lstStyle>
          <a:p>
            <a:pPr lvl="0"/>
            <a:r>
              <a:rPr lang="en-GB" dirty="0"/>
              <a:t>First level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6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>
              <a:defRPr sz="28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16443340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with 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8409709" y="4884989"/>
            <a:ext cx="359666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US" sz="600" kern="1200" smtClean="0">
                <a:solidFill>
                  <a:srgbClr val="000000"/>
                </a:solidFill>
                <a:latin typeface="+mn-lt"/>
                <a:ea typeface="+mn-ea"/>
                <a:cs typeface="CiscoSans Thin"/>
              </a:defRPr>
            </a:lvl1pPr>
          </a:lstStyle>
          <a:p>
            <a:fld id="{96A97DD0-5BE7-4856-A2A9-C42C6688E607}" type="slidenum">
              <a:rPr/>
              <a:pPr/>
              <a:t>‹#›</a:t>
            </a:fld>
            <a:endParaRPr dirty="0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22533" y="4946904"/>
            <a:ext cx="716863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1586" tIns="30792" rIns="61586" bIns="30792" anchor="b">
            <a:spAutoFit/>
          </a:bodyPr>
          <a:lstStyle>
            <a:lvl1pPr algn="l">
              <a:defRPr lang="en-US" sz="600" dirty="0">
                <a:solidFill>
                  <a:srgbClr val="000000"/>
                </a:solidFill>
                <a:cs typeface="CiscoSans Thin"/>
              </a:defRPr>
            </a:lvl1pPr>
          </a:lstStyle>
          <a:p>
            <a:pPr defTabSz="610744"/>
            <a:r>
              <a:rPr lang="en-US" dirty="0" smtClean="0">
                <a:ea typeface="ＭＳ Ｐゴシック" charset="0"/>
              </a:rPr>
              <a:t>PSOSPG-2940</a:t>
            </a:r>
            <a:endParaRPr lang="en-US" dirty="0">
              <a:ea typeface="ＭＳ Ｐゴシック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356616" y="384176"/>
            <a:ext cx="8513064" cy="434974"/>
          </a:xfrm>
        </p:spPr>
        <p:txBody>
          <a:bodyPr/>
          <a:lstStyle>
            <a:lvl1pPr>
              <a:defRPr baseline="0">
                <a:solidFill>
                  <a:schemeClr val="accent6"/>
                </a:solidFill>
              </a:defRPr>
            </a:lvl1pPr>
          </a:lstStyle>
          <a:p>
            <a:r>
              <a:rPr lang="en-US" dirty="0" smtClean="0"/>
              <a:t>Slide Title</a:t>
            </a:r>
            <a:endParaRPr lang="en-US" dirty="0"/>
          </a:p>
        </p:txBody>
      </p:sp>
      <p:sp>
        <p:nvSpPr>
          <p:cNvPr id="13" name="Content Placeholder 4"/>
          <p:cNvSpPr>
            <a:spLocks noGrp="1"/>
          </p:cNvSpPr>
          <p:nvPr>
            <p:ph sz="quarter" idx="11"/>
          </p:nvPr>
        </p:nvSpPr>
        <p:spPr>
          <a:xfrm>
            <a:off x="356616" y="1199409"/>
            <a:ext cx="4069080" cy="309781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356616" y="777134"/>
            <a:ext cx="8513064" cy="381000"/>
          </a:xfrm>
        </p:spPr>
        <p:txBody>
          <a:bodyPr/>
          <a:lstStyle>
            <a:lvl1pPr marL="1785" indent="0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Content Placeholder 6"/>
          <p:cNvSpPr>
            <a:spLocks noGrp="1"/>
          </p:cNvSpPr>
          <p:nvPr>
            <p:ph sz="quarter" idx="13"/>
          </p:nvPr>
        </p:nvSpPr>
        <p:spPr>
          <a:xfrm>
            <a:off x="4800600" y="1199409"/>
            <a:ext cx="4069080" cy="310963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5750680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3 Column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8409709" y="4884989"/>
            <a:ext cx="359666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US" sz="600" kern="1200" smtClean="0">
                <a:solidFill>
                  <a:srgbClr val="000000"/>
                </a:solidFill>
                <a:latin typeface="+mn-lt"/>
                <a:ea typeface="+mn-ea"/>
                <a:cs typeface="CiscoSans Thin"/>
              </a:defRPr>
            </a:lvl1pPr>
          </a:lstStyle>
          <a:p>
            <a:fld id="{96A97DD0-5BE7-4856-A2A9-C42C6688E607}" type="slidenum">
              <a:rPr/>
              <a:pPr/>
              <a:t>‹#›</a:t>
            </a:fld>
            <a:endParaRPr dirty="0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22533" y="4946904"/>
            <a:ext cx="716863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1586" tIns="30792" rIns="61586" bIns="30792" anchor="b">
            <a:spAutoFit/>
          </a:bodyPr>
          <a:lstStyle>
            <a:lvl1pPr algn="l">
              <a:defRPr lang="en-US" sz="600" dirty="0">
                <a:solidFill>
                  <a:srgbClr val="000000"/>
                </a:solidFill>
                <a:cs typeface="CiscoSans Thin"/>
              </a:defRPr>
            </a:lvl1pPr>
          </a:lstStyle>
          <a:p>
            <a:pPr defTabSz="610744"/>
            <a:r>
              <a:rPr lang="en-US" dirty="0" smtClean="0">
                <a:ea typeface="ＭＳ Ｐゴシック" charset="0"/>
              </a:rPr>
              <a:t>PSOSPG-2940</a:t>
            </a:r>
            <a:endParaRPr lang="en-US" dirty="0">
              <a:ea typeface="ＭＳ Ｐゴシック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56616" y="219456"/>
            <a:ext cx="8513064" cy="765432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lang="en-US" baseline="0" dirty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356616" y="1100308"/>
            <a:ext cx="2743200" cy="3262760"/>
          </a:xfrm>
        </p:spPr>
        <p:txBody>
          <a:bodyPr lIns="91440" tIns="45720" rIns="91440" bIns="45720"/>
          <a:lstStyle>
            <a:lvl1pPr>
              <a:spcBef>
                <a:spcPts val="1200"/>
              </a:spcBef>
              <a:buClrTx/>
              <a:defRPr sz="1600">
                <a:solidFill>
                  <a:schemeClr val="tx1"/>
                </a:solidFill>
              </a:defRPr>
            </a:lvl1pPr>
            <a:lvl2pPr>
              <a:spcBef>
                <a:spcPts val="400"/>
              </a:spcBef>
              <a:defRPr sz="1400">
                <a:solidFill>
                  <a:schemeClr val="tx1"/>
                </a:solidFill>
              </a:defRPr>
            </a:lvl2pPr>
            <a:lvl3pPr>
              <a:spcBef>
                <a:spcPts val="200"/>
              </a:spcBef>
              <a:defRPr sz="1200">
                <a:solidFill>
                  <a:schemeClr val="tx1"/>
                </a:solidFill>
              </a:defRPr>
            </a:lvl3pPr>
            <a:lvl4pPr>
              <a:spcBef>
                <a:spcPts val="200"/>
              </a:spcBef>
              <a:defRPr sz="1050">
                <a:solidFill>
                  <a:schemeClr val="tx1"/>
                </a:solidFill>
              </a:defRPr>
            </a:lvl4pPr>
            <a:lvl5pPr>
              <a:spcBef>
                <a:spcPts val="675"/>
              </a:spcBef>
              <a:defRPr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6126480" y="1100307"/>
            <a:ext cx="2743200" cy="3264861"/>
          </a:xfrm>
        </p:spPr>
        <p:txBody>
          <a:bodyPr lIns="91440" tIns="45720" rIns="91440" bIns="45720"/>
          <a:lstStyle>
            <a:lvl1pPr>
              <a:defRPr sz="1600">
                <a:solidFill>
                  <a:schemeClr val="tx1"/>
                </a:solidFill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  <a:lvl4pPr>
              <a:defRPr sz="1050">
                <a:solidFill>
                  <a:schemeClr val="tx1"/>
                </a:solidFill>
              </a:defRPr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3241548" y="1100307"/>
            <a:ext cx="2743200" cy="3264408"/>
          </a:xfrm>
        </p:spPr>
        <p:txBody>
          <a:bodyPr lIns="91440" tIns="45720" rIns="91440" bIns="45720"/>
          <a:lstStyle>
            <a:lvl1pPr>
              <a:defRPr sz="1600">
                <a:solidFill>
                  <a:schemeClr val="tx1"/>
                </a:solidFill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  <a:lvl4pPr>
              <a:defRPr sz="1050">
                <a:solidFill>
                  <a:schemeClr val="tx1"/>
                </a:solidFill>
              </a:defRPr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688915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4 Heavy Graph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8409709" y="4884989"/>
            <a:ext cx="359666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US" sz="600" kern="1200" smtClean="0">
                <a:solidFill>
                  <a:srgbClr val="000000"/>
                </a:solidFill>
                <a:latin typeface="+mn-lt"/>
                <a:ea typeface="+mn-ea"/>
                <a:cs typeface="CiscoSans Thin"/>
              </a:defRPr>
            </a:lvl1pPr>
          </a:lstStyle>
          <a:p>
            <a:fld id="{96A97DD0-5BE7-4856-A2A9-C42C6688E607}" type="slidenum">
              <a:rPr/>
              <a:pPr/>
              <a:t>‹#›</a:t>
            </a:fld>
            <a:endParaRPr dirty="0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22533" y="4946904"/>
            <a:ext cx="716863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1586" tIns="30792" rIns="61586" bIns="30792" anchor="b">
            <a:spAutoFit/>
          </a:bodyPr>
          <a:lstStyle>
            <a:lvl1pPr algn="l">
              <a:defRPr lang="en-US" sz="600" dirty="0">
                <a:solidFill>
                  <a:srgbClr val="000000"/>
                </a:solidFill>
                <a:cs typeface="CiscoSans Thin"/>
              </a:defRPr>
            </a:lvl1pPr>
          </a:lstStyle>
          <a:p>
            <a:pPr defTabSz="610744"/>
            <a:r>
              <a:rPr lang="en-US" dirty="0" smtClean="0">
                <a:ea typeface="ＭＳ Ｐゴシック" charset="0"/>
              </a:rPr>
              <a:t>PSOSPG-2940</a:t>
            </a:r>
            <a:endParaRPr lang="en-US" dirty="0">
              <a:ea typeface="ＭＳ Ｐゴシック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356616" y="155576"/>
            <a:ext cx="8513064" cy="434974"/>
          </a:xfrm>
        </p:spPr>
        <p:txBody>
          <a:bodyPr/>
          <a:lstStyle>
            <a:lvl1pPr marL="6251" indent="-6251" algn="l" defTabSz="4572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800" b="0" kern="1200" baseline="0" dirty="0">
                <a:solidFill>
                  <a:schemeClr val="accent6"/>
                </a:solidFill>
                <a:latin typeface="+mj-lt"/>
                <a:ea typeface="+mj-ea"/>
                <a:cs typeface="+mj-cs"/>
                <a:sym typeface="Arial" pitchFamily="34" charset="0"/>
              </a:defRPr>
            </a:lvl1pPr>
          </a:lstStyle>
          <a:p>
            <a:r>
              <a:rPr lang="en-US" dirty="0" smtClean="0"/>
              <a:t>Slide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34050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 4 Heavy Graph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8409709" y="4884989"/>
            <a:ext cx="359666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US" sz="600" kern="1200" smtClean="0">
                <a:solidFill>
                  <a:srgbClr val="000000"/>
                </a:solidFill>
                <a:latin typeface="+mn-lt"/>
                <a:ea typeface="+mn-ea"/>
                <a:cs typeface="CiscoSans Thin"/>
              </a:defRPr>
            </a:lvl1pPr>
          </a:lstStyle>
          <a:p>
            <a:fld id="{96A97DD0-5BE7-4856-A2A9-C42C6688E607}" type="slidenum">
              <a:rPr/>
              <a:pPr/>
              <a:t>‹#›</a:t>
            </a:fld>
            <a:endParaRPr dirty="0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22533" y="4946904"/>
            <a:ext cx="716863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1586" tIns="30792" rIns="61586" bIns="30792" anchor="b">
            <a:spAutoFit/>
          </a:bodyPr>
          <a:lstStyle>
            <a:lvl1pPr algn="l">
              <a:defRPr lang="en-US" sz="600" dirty="0">
                <a:solidFill>
                  <a:srgbClr val="000000"/>
                </a:solidFill>
                <a:cs typeface="CiscoSans Thin"/>
              </a:defRPr>
            </a:lvl1pPr>
          </a:lstStyle>
          <a:p>
            <a:pPr defTabSz="610744"/>
            <a:r>
              <a:rPr lang="en-US" dirty="0" smtClean="0">
                <a:ea typeface="ＭＳ Ｐゴシック" charset="0"/>
              </a:rPr>
              <a:t>PSOSPG-2940</a:t>
            </a:r>
            <a:endParaRPr lang="en-US" dirty="0">
              <a:ea typeface="ＭＳ Ｐゴシック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356616" y="155576"/>
            <a:ext cx="8513064" cy="434974"/>
          </a:xfrm>
        </p:spPr>
        <p:txBody>
          <a:bodyPr/>
          <a:lstStyle>
            <a:lvl1pPr>
              <a:defRPr baseline="0">
                <a:solidFill>
                  <a:schemeClr val="accent6"/>
                </a:solidFill>
              </a:defRPr>
            </a:lvl1pPr>
          </a:lstStyle>
          <a:p>
            <a:r>
              <a:rPr lang="en-US" dirty="0" smtClean="0"/>
              <a:t>Slide Title</a:t>
            </a:r>
            <a:endParaRPr lang="en-US" dirty="0"/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356616" y="548534"/>
            <a:ext cx="8513064" cy="381000"/>
          </a:xfrm>
        </p:spPr>
        <p:txBody>
          <a:bodyPr/>
          <a:lstStyle>
            <a:lvl1pPr marL="1785" indent="0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104589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 and Bullet 4 Heavy Graph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8409709" y="4884989"/>
            <a:ext cx="359666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US" sz="600" kern="1200" smtClean="0">
                <a:solidFill>
                  <a:srgbClr val="000000"/>
                </a:solidFill>
                <a:latin typeface="+mn-lt"/>
                <a:ea typeface="+mn-ea"/>
                <a:cs typeface="CiscoSans Thin"/>
              </a:defRPr>
            </a:lvl1pPr>
          </a:lstStyle>
          <a:p>
            <a:fld id="{96A97DD0-5BE7-4856-A2A9-C42C6688E607}" type="slidenum">
              <a:rPr/>
              <a:pPr/>
              <a:t>‹#›</a:t>
            </a:fld>
            <a:endParaRPr dirty="0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22533" y="4946904"/>
            <a:ext cx="716863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1586" tIns="30792" rIns="61586" bIns="30792" anchor="b">
            <a:spAutoFit/>
          </a:bodyPr>
          <a:lstStyle>
            <a:lvl1pPr algn="l">
              <a:defRPr lang="en-US" sz="600" dirty="0">
                <a:solidFill>
                  <a:srgbClr val="000000"/>
                </a:solidFill>
                <a:cs typeface="CiscoSans Thin"/>
              </a:defRPr>
            </a:lvl1pPr>
          </a:lstStyle>
          <a:p>
            <a:pPr defTabSz="610744"/>
            <a:r>
              <a:rPr lang="en-US" dirty="0" smtClean="0">
                <a:ea typeface="ＭＳ Ｐゴシック" charset="0"/>
              </a:rPr>
              <a:t>PSOSPG-2940</a:t>
            </a:r>
            <a:endParaRPr lang="en-US" dirty="0">
              <a:ea typeface="ＭＳ Ｐゴシック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356616" y="155576"/>
            <a:ext cx="8513064" cy="434974"/>
          </a:xfrm>
        </p:spPr>
        <p:txBody>
          <a:bodyPr/>
          <a:lstStyle>
            <a:lvl1pPr>
              <a:defRPr baseline="0">
                <a:solidFill>
                  <a:schemeClr val="accent6"/>
                </a:solidFill>
              </a:defRPr>
            </a:lvl1pPr>
          </a:lstStyle>
          <a:p>
            <a:r>
              <a:rPr lang="en-US" dirty="0" smtClean="0"/>
              <a:t>Slide Title</a:t>
            </a:r>
            <a:endParaRPr lang="en-US" dirty="0"/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356616" y="548534"/>
            <a:ext cx="8513064" cy="381000"/>
          </a:xfrm>
        </p:spPr>
        <p:txBody>
          <a:bodyPr/>
          <a:lstStyle>
            <a:lvl1pPr marL="1785" indent="0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357188" y="929534"/>
            <a:ext cx="8512175" cy="3757613"/>
          </a:xfrm>
        </p:spPr>
        <p:txBody>
          <a:bodyPr/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65354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8409709" y="4884989"/>
            <a:ext cx="359666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US" sz="600" kern="1200" smtClean="0">
                <a:solidFill>
                  <a:srgbClr val="000000"/>
                </a:solidFill>
                <a:latin typeface="+mn-lt"/>
                <a:ea typeface="+mn-ea"/>
                <a:cs typeface="CiscoSans Thin"/>
              </a:defRPr>
            </a:lvl1pPr>
          </a:lstStyle>
          <a:p>
            <a:fld id="{96A97DD0-5BE7-4856-A2A9-C42C6688E607}" type="slidenum">
              <a:rPr/>
              <a:pPr/>
              <a:t>‹#›</a:t>
            </a:fld>
            <a:endParaRPr dirty="0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22533" y="4946904"/>
            <a:ext cx="716863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1586" tIns="30792" rIns="61586" bIns="30792" anchor="b">
            <a:spAutoFit/>
          </a:bodyPr>
          <a:lstStyle>
            <a:lvl1pPr algn="l">
              <a:defRPr lang="en-US" sz="600" dirty="0">
                <a:solidFill>
                  <a:srgbClr val="000000"/>
                </a:solidFill>
                <a:cs typeface="CiscoSans Thin"/>
              </a:defRPr>
            </a:lvl1pPr>
          </a:lstStyle>
          <a:p>
            <a:pPr defTabSz="610744"/>
            <a:r>
              <a:rPr lang="en-US" dirty="0" smtClean="0">
                <a:ea typeface="ＭＳ Ｐゴシック" charset="0"/>
              </a:rPr>
              <a:t>PSOSPG-2940</a:t>
            </a:r>
            <a:endParaRPr lang="en-US" dirty="0">
              <a:ea typeface="ＭＳ Ｐゴシック" charset="0"/>
            </a:endParaRP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548640" y="3562350"/>
            <a:ext cx="5551460" cy="609600"/>
          </a:xfrm>
        </p:spPr>
        <p:txBody>
          <a:bodyPr/>
          <a:lstStyle>
            <a:lvl1pPr marL="1785" indent="0" algn="l">
              <a:spcBef>
                <a:spcPts val="0"/>
              </a:spcBef>
              <a:buNone/>
              <a:defRPr lang="en-US" sz="1400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 lvl="0"/>
            <a:r>
              <a:rPr lang="en-US" dirty="0" smtClean="0"/>
              <a:t>Click to edit Source Name</a:t>
            </a:r>
          </a:p>
          <a:p>
            <a:pPr lvl="0"/>
            <a:r>
              <a:rPr lang="en-US" dirty="0" smtClean="0"/>
              <a:t>Company Name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356616" y="1600200"/>
            <a:ext cx="7795985" cy="1733550"/>
          </a:xfrm>
        </p:spPr>
        <p:txBody>
          <a:bodyPr/>
          <a:lstStyle>
            <a:lvl1pPr marL="173038" indent="-173038">
              <a:lnSpc>
                <a:spcPts val="3680"/>
              </a:lnSpc>
              <a:spcBef>
                <a:spcPts val="0"/>
              </a:spcBef>
              <a:buClr>
                <a:schemeClr val="accent1"/>
              </a:buClr>
              <a:buSzPct val="105000"/>
              <a:buFont typeface="Arial" panose="020B0604020202020204" pitchFamily="34" charset="0"/>
              <a:buNone/>
              <a:tabLst>
                <a:tab pos="173038" algn="l"/>
              </a:tabLst>
              <a:defRPr lang="en-US" sz="3200" b="0" i="1" kern="1200" dirty="0" smtClean="0">
                <a:solidFill>
                  <a:schemeClr val="accent6"/>
                </a:solidFill>
                <a:latin typeface="+mj-lt"/>
                <a:ea typeface="+mj-ea"/>
                <a:cs typeface="+mj-cs"/>
                <a:sym typeface="Arial" pitchFamily="34" charset="0"/>
              </a:defRPr>
            </a:lvl1pPr>
          </a:lstStyle>
          <a:p>
            <a:pPr lvl="0"/>
            <a:r>
              <a:rPr lang="en-US" dirty="0" smtClean="0"/>
              <a:t>“	Quote goes here.”</a:t>
            </a:r>
          </a:p>
        </p:txBody>
      </p:sp>
    </p:spTree>
    <p:extLst>
      <p:ext uri="{BB962C8B-B14F-4D97-AF65-F5344CB8AC3E}">
        <p14:creationId xmlns:p14="http://schemas.microsoft.com/office/powerpoint/2010/main" val="30634828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8409709" y="4884989"/>
            <a:ext cx="359666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US" sz="600" kern="1200" smtClean="0">
                <a:solidFill>
                  <a:srgbClr val="000000"/>
                </a:solidFill>
                <a:latin typeface="+mn-lt"/>
                <a:ea typeface="+mn-ea"/>
                <a:cs typeface="CiscoSans Thin"/>
              </a:defRPr>
            </a:lvl1pPr>
          </a:lstStyle>
          <a:p>
            <a:fld id="{96A97DD0-5BE7-4856-A2A9-C42C6688E607}" type="slidenum">
              <a:rPr/>
              <a:pPr/>
              <a:t>‹#›</a:t>
            </a:fld>
            <a:endParaRPr dirty="0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22533" y="4946904"/>
            <a:ext cx="716863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1586" tIns="30792" rIns="61586" bIns="30792" anchor="b">
            <a:spAutoFit/>
          </a:bodyPr>
          <a:lstStyle>
            <a:lvl1pPr algn="l">
              <a:defRPr lang="en-US" sz="600" dirty="0">
                <a:solidFill>
                  <a:srgbClr val="000000"/>
                </a:solidFill>
                <a:cs typeface="CiscoSans Thin"/>
              </a:defRPr>
            </a:lvl1pPr>
          </a:lstStyle>
          <a:p>
            <a:pPr defTabSz="610744"/>
            <a:r>
              <a:rPr lang="en-US" dirty="0" smtClean="0">
                <a:ea typeface="ＭＳ Ｐゴシック" charset="0"/>
              </a:rPr>
              <a:t>PSOSPG-2940</a:t>
            </a:r>
            <a:endParaRPr lang="en-US" dirty="0"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84498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orytel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4610100" y="609600"/>
            <a:ext cx="0" cy="3984625"/>
          </a:xfrm>
          <a:prstGeom prst="line">
            <a:avLst/>
          </a:prstGeom>
          <a:ln w="38100" cap="flat" cmpd="sng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63763" y="1439060"/>
            <a:ext cx="3820348" cy="2265389"/>
          </a:xfrm>
        </p:spPr>
        <p:txBody>
          <a:bodyPr lIns="61715" tIns="34288" rIns="61715" bIns="34288" rtlCol="0">
            <a:noAutofit/>
          </a:bodyPr>
          <a:lstStyle>
            <a:lvl1pPr marL="0" indent="0" algn="l" defTabSz="685748" rtl="0" eaLnBrk="1" latinLnBrk="0" hangingPunct="1">
              <a:lnSpc>
                <a:spcPct val="80000"/>
              </a:lnSpc>
              <a:spcBef>
                <a:spcPct val="0"/>
              </a:spcBef>
              <a:buClr>
                <a:schemeClr val="tx1"/>
              </a:buClr>
              <a:buFont typeface="Ciscolight" pitchFamily="2" charset="0"/>
              <a:buNone/>
              <a:defRPr lang="en-US" sz="4500" b="0" kern="1200" spc="0" baseline="0" dirty="0">
                <a:solidFill>
                  <a:schemeClr val="accent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922520" y="654518"/>
            <a:ext cx="3865880" cy="3840480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>
              <a:buFontTx/>
              <a:buNone/>
              <a:defRPr sz="1600" baseline="0">
                <a:solidFill>
                  <a:schemeClr val="tx1"/>
                </a:solidFill>
                <a:latin typeface="+mn-lt"/>
              </a:defRPr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8409709" y="4884989"/>
            <a:ext cx="359666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US" sz="600" kern="1200" smtClean="0">
                <a:solidFill>
                  <a:srgbClr val="000000"/>
                </a:solidFill>
                <a:latin typeface="+mn-lt"/>
                <a:ea typeface="+mn-ea"/>
                <a:cs typeface="CiscoSans Thin"/>
              </a:defRPr>
            </a:lvl1pPr>
          </a:lstStyle>
          <a:p>
            <a:fld id="{96A97DD0-5BE7-4856-A2A9-C42C6688E607}" type="slidenum">
              <a:rPr/>
              <a:pPr/>
              <a:t>‹#›</a:t>
            </a:fld>
            <a:endParaRPr dirty="0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22533" y="4946904"/>
            <a:ext cx="716863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1586" tIns="30792" rIns="61586" bIns="30792" anchor="b">
            <a:spAutoFit/>
          </a:bodyPr>
          <a:lstStyle>
            <a:lvl1pPr algn="l">
              <a:defRPr lang="en-US" sz="600" dirty="0">
                <a:solidFill>
                  <a:srgbClr val="000000"/>
                </a:solidFill>
                <a:cs typeface="CiscoSans Thin"/>
              </a:defRPr>
            </a:lvl1pPr>
          </a:lstStyle>
          <a:p>
            <a:pPr defTabSz="610744"/>
            <a:r>
              <a:rPr lang="en-US" dirty="0" smtClean="0">
                <a:ea typeface="ＭＳ Ｐゴシック" charset="0"/>
              </a:rPr>
              <a:t>PSOSPG-2940</a:t>
            </a:r>
            <a:endParaRPr lang="en-US" dirty="0"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82355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gu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9143918" cy="5143500"/>
          </a:xfrm>
          <a:prstGeom prst="rect">
            <a:avLst/>
          </a:prstGeom>
          <a:solidFill>
            <a:srgbClr val="00BCEB"/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91440" tIns="45720" rIns="91440" bIns="45720" rtlCol="0" anchor="ctr"/>
          <a:lstStyle/>
          <a:p>
            <a:pPr algn="ctr" defTabSz="514350"/>
            <a:endParaRPr lang="en-US" sz="1400" dirty="0">
              <a:solidFill>
                <a:srgbClr val="00BCEB"/>
              </a:solidFill>
              <a:ea typeface="Arial" pitchFamily="-107" charset="0"/>
              <a:cs typeface="Arial" pitchFamily="-107" charset="0"/>
              <a:sym typeface="Arial" pitchFamily="-107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7878" y="0"/>
            <a:ext cx="3706122" cy="5143500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 bwMode="white">
          <a:xfrm>
            <a:off x="359051" y="2166220"/>
            <a:ext cx="5462629" cy="1142052"/>
          </a:xfrm>
        </p:spPr>
        <p:txBody>
          <a:bodyPr anchor="t"/>
          <a:lstStyle>
            <a:lvl1pPr marL="6251" indent="-6251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4000" b="0" i="0" kern="1200" dirty="0">
                <a:solidFill>
                  <a:schemeClr val="bg1"/>
                </a:solidFill>
                <a:latin typeface="+mj-lt"/>
                <a:ea typeface="+mj-ea"/>
                <a:cs typeface="+mj-cs"/>
                <a:sym typeface="Arial" pitchFamily="34" charset="0"/>
              </a:defRPr>
            </a:lvl1pPr>
          </a:lstStyle>
          <a:p>
            <a:r>
              <a:rPr lang="en-US" dirty="0" smtClean="0"/>
              <a:t>Segue Slide</a:t>
            </a:r>
            <a:endParaRPr lang="en-US" dirty="0"/>
          </a:p>
        </p:txBody>
      </p:sp>
      <p:sp>
        <p:nvSpPr>
          <p:cNvPr id="13" name="Rectangle 4"/>
          <p:cNvSpPr>
            <a:spLocks noChangeArrowheads="1"/>
          </p:cNvSpPr>
          <p:nvPr userDrawn="1"/>
        </p:nvSpPr>
        <p:spPr bwMode="ltGray">
          <a:xfrm>
            <a:off x="5985510" y="4946904"/>
            <a:ext cx="2472136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1586" tIns="30792" rIns="61586" bIns="30792" anchor="b">
            <a:spAutoFit/>
          </a:bodyPr>
          <a:lstStyle/>
          <a:p>
            <a:pPr algn="r" defTabSz="610744"/>
            <a:r>
              <a:rPr lang="en-US" sz="600" dirty="0">
                <a:solidFill>
                  <a:srgbClr val="FFFFFF">
                    <a:alpha val="60000"/>
                  </a:srgbClr>
                </a:solidFill>
                <a:cs typeface="CiscoSans Thin"/>
              </a:rPr>
              <a:t>© </a:t>
            </a:r>
            <a:r>
              <a:rPr lang="en-US" sz="600" dirty="0" smtClean="0">
                <a:solidFill>
                  <a:srgbClr val="FFFFFF">
                    <a:alpha val="60000"/>
                  </a:srgbClr>
                </a:solidFill>
                <a:cs typeface="CiscoSans Thin"/>
              </a:rPr>
              <a:t>2017  </a:t>
            </a:r>
            <a:r>
              <a:rPr lang="en-US" sz="600" dirty="0">
                <a:solidFill>
                  <a:srgbClr val="FFFFFF">
                    <a:alpha val="60000"/>
                  </a:srgbClr>
                </a:solidFill>
                <a:cs typeface="CiscoSans Thin"/>
              </a:rPr>
              <a:t>Cisco and/or its affiliates. All rights reserved.   Cisco Public</a:t>
            </a:r>
          </a:p>
        </p:txBody>
      </p:sp>
      <p:sp>
        <p:nvSpPr>
          <p:cNvPr id="9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8409709" y="4884989"/>
            <a:ext cx="359666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US" sz="600" kern="1200" smtClean="0">
                <a:solidFill>
                  <a:schemeClr val="bg1">
                    <a:alpha val="60000"/>
                  </a:schemeClr>
                </a:solidFill>
                <a:latin typeface="+mn-lt"/>
                <a:ea typeface="+mn-ea"/>
                <a:cs typeface="CiscoSans Thin"/>
              </a:defRPr>
            </a:lvl1pPr>
          </a:lstStyle>
          <a:p>
            <a:fld id="{96A97DD0-5BE7-4856-A2A9-C42C6688E607}" type="slidenum">
              <a:rPr>
                <a:solidFill>
                  <a:srgbClr val="FFFFFF">
                    <a:alpha val="60000"/>
                  </a:srgbClr>
                </a:solidFill>
              </a:rPr>
              <a:pPr/>
              <a:t>‹#›</a:t>
            </a:fld>
            <a:endParaRPr dirty="0">
              <a:solidFill>
                <a:srgbClr val="FFFFFF">
                  <a:alpha val="60000"/>
                </a:srgbClr>
              </a:solidFill>
            </a:endParaRPr>
          </a:p>
        </p:txBody>
      </p:sp>
      <p:sp>
        <p:nvSpPr>
          <p:cNvPr id="12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22533" y="4946904"/>
            <a:ext cx="716863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1586" tIns="30792" rIns="61586" bIns="30792" anchor="b">
            <a:spAutoFit/>
          </a:bodyPr>
          <a:lstStyle>
            <a:lvl1pPr algn="l">
              <a:defRPr lang="en-US" sz="600" dirty="0">
                <a:solidFill>
                  <a:schemeClr val="bg1">
                    <a:alpha val="60000"/>
                  </a:schemeClr>
                </a:solidFill>
                <a:cs typeface="CiscoSans Thin"/>
              </a:defRPr>
            </a:lvl1pPr>
          </a:lstStyle>
          <a:p>
            <a:pPr defTabSz="610744"/>
            <a:r>
              <a:rPr lang="en-US" dirty="0" smtClean="0">
                <a:ea typeface="ＭＳ Ｐゴシック" charset="0"/>
              </a:rPr>
              <a:t>PSOSPG-2940</a:t>
            </a:r>
            <a:endParaRPr lang="en-US" dirty="0">
              <a:ea typeface="ＭＳ Ｐゴシック" charset="0"/>
            </a:endParaRPr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454861" y="4785454"/>
            <a:ext cx="820227" cy="274319"/>
            <a:chOff x="1741456" y="4513412"/>
            <a:chExt cx="1027381" cy="343600"/>
          </a:xfrm>
          <a:solidFill>
            <a:schemeClr val="bg1"/>
          </a:solidFill>
        </p:grpSpPr>
        <p:sp>
          <p:nvSpPr>
            <p:cNvPr id="16" name="Freeform: Shape 1"/>
            <p:cNvSpPr/>
            <p:nvPr/>
          </p:nvSpPr>
          <p:spPr>
            <a:xfrm>
              <a:off x="2624973" y="4513412"/>
              <a:ext cx="143864" cy="34303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758" h="1806">
                  <a:moveTo>
                    <a:pt x="242" y="829"/>
                  </a:moveTo>
                  <a:cubicBezTo>
                    <a:pt x="215" y="896"/>
                    <a:pt x="204" y="941"/>
                    <a:pt x="204" y="964"/>
                  </a:cubicBezTo>
                  <a:cubicBezTo>
                    <a:pt x="183" y="999"/>
                    <a:pt x="175" y="1070"/>
                    <a:pt x="175" y="1097"/>
                  </a:cubicBezTo>
                  <a:lnTo>
                    <a:pt x="175" y="1129"/>
                  </a:lnTo>
                  <a:lnTo>
                    <a:pt x="223" y="1208"/>
                  </a:lnTo>
                  <a:cubicBezTo>
                    <a:pt x="250" y="1245"/>
                    <a:pt x="218" y="1258"/>
                    <a:pt x="292" y="1282"/>
                  </a:cubicBezTo>
                  <a:cubicBezTo>
                    <a:pt x="318" y="1282"/>
                    <a:pt x="340" y="1261"/>
                    <a:pt x="353" y="1221"/>
                  </a:cubicBezTo>
                  <a:lnTo>
                    <a:pt x="353" y="1208"/>
                  </a:lnTo>
                  <a:cubicBezTo>
                    <a:pt x="353" y="1113"/>
                    <a:pt x="387" y="978"/>
                    <a:pt x="419" y="888"/>
                  </a:cubicBezTo>
                  <a:cubicBezTo>
                    <a:pt x="419" y="845"/>
                    <a:pt x="456" y="718"/>
                    <a:pt x="588" y="406"/>
                  </a:cubicBezTo>
                  <a:cubicBezTo>
                    <a:pt x="588" y="371"/>
                    <a:pt x="618" y="308"/>
                    <a:pt x="678" y="210"/>
                  </a:cubicBezTo>
                  <a:cubicBezTo>
                    <a:pt x="729" y="125"/>
                    <a:pt x="742" y="138"/>
                    <a:pt x="758" y="128"/>
                  </a:cubicBezTo>
                  <a:lnTo>
                    <a:pt x="758" y="80"/>
                  </a:lnTo>
                  <a:lnTo>
                    <a:pt x="739" y="61"/>
                  </a:lnTo>
                  <a:cubicBezTo>
                    <a:pt x="739" y="61"/>
                    <a:pt x="721" y="43"/>
                    <a:pt x="671" y="22"/>
                  </a:cubicBezTo>
                  <a:cubicBezTo>
                    <a:pt x="671" y="22"/>
                    <a:pt x="620" y="0"/>
                    <a:pt x="604" y="0"/>
                  </a:cubicBezTo>
                  <a:cubicBezTo>
                    <a:pt x="588" y="0"/>
                    <a:pt x="557" y="32"/>
                    <a:pt x="530" y="93"/>
                  </a:cubicBezTo>
                  <a:close/>
                  <a:moveTo>
                    <a:pt x="14" y="1738"/>
                  </a:moveTo>
                  <a:cubicBezTo>
                    <a:pt x="14" y="1772"/>
                    <a:pt x="-18" y="1783"/>
                    <a:pt x="16" y="1806"/>
                  </a:cubicBezTo>
                  <a:lnTo>
                    <a:pt x="77" y="1806"/>
                  </a:lnTo>
                  <a:cubicBezTo>
                    <a:pt x="144" y="1775"/>
                    <a:pt x="167" y="1716"/>
                    <a:pt x="252" y="1528"/>
                  </a:cubicBezTo>
                  <a:lnTo>
                    <a:pt x="252" y="1486"/>
                  </a:lnTo>
                  <a:cubicBezTo>
                    <a:pt x="252" y="1460"/>
                    <a:pt x="273" y="1446"/>
                    <a:pt x="218" y="1412"/>
                  </a:cubicBezTo>
                  <a:lnTo>
                    <a:pt x="202" y="1412"/>
                  </a:lnTo>
                  <a:cubicBezTo>
                    <a:pt x="93" y="1409"/>
                    <a:pt x="67" y="1465"/>
                    <a:pt x="14" y="168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dirty="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17" name="Freeform: Shape 2"/>
            <p:cNvSpPr/>
            <p:nvPr/>
          </p:nvSpPr>
          <p:spPr>
            <a:xfrm>
              <a:off x="2244124" y="4551801"/>
              <a:ext cx="81339" cy="304261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429" h="1602">
                  <a:moveTo>
                    <a:pt x="244" y="1533"/>
                  </a:moveTo>
                  <a:cubicBezTo>
                    <a:pt x="209" y="1533"/>
                    <a:pt x="199" y="1483"/>
                    <a:pt x="183" y="1329"/>
                  </a:cubicBezTo>
                  <a:cubicBezTo>
                    <a:pt x="201" y="1064"/>
                    <a:pt x="223" y="884"/>
                    <a:pt x="241" y="789"/>
                  </a:cubicBezTo>
                  <a:cubicBezTo>
                    <a:pt x="323" y="384"/>
                    <a:pt x="307" y="458"/>
                    <a:pt x="366" y="320"/>
                  </a:cubicBezTo>
                  <a:cubicBezTo>
                    <a:pt x="424" y="180"/>
                    <a:pt x="429" y="161"/>
                    <a:pt x="429" y="119"/>
                  </a:cubicBezTo>
                  <a:cubicBezTo>
                    <a:pt x="429" y="71"/>
                    <a:pt x="376" y="32"/>
                    <a:pt x="268" y="0"/>
                  </a:cubicBezTo>
                  <a:lnTo>
                    <a:pt x="260" y="0"/>
                  </a:lnTo>
                  <a:lnTo>
                    <a:pt x="257" y="2"/>
                  </a:lnTo>
                  <a:cubicBezTo>
                    <a:pt x="257" y="2"/>
                    <a:pt x="254" y="5"/>
                    <a:pt x="241" y="63"/>
                  </a:cubicBezTo>
                  <a:lnTo>
                    <a:pt x="209" y="201"/>
                  </a:lnTo>
                  <a:cubicBezTo>
                    <a:pt x="130" y="535"/>
                    <a:pt x="127" y="564"/>
                    <a:pt x="109" y="614"/>
                  </a:cubicBezTo>
                  <a:cubicBezTo>
                    <a:pt x="-8" y="1138"/>
                    <a:pt x="0" y="1213"/>
                    <a:pt x="0" y="1340"/>
                  </a:cubicBezTo>
                  <a:cubicBezTo>
                    <a:pt x="5" y="1385"/>
                    <a:pt x="27" y="1432"/>
                    <a:pt x="66" y="1483"/>
                  </a:cubicBezTo>
                  <a:cubicBezTo>
                    <a:pt x="146" y="1562"/>
                    <a:pt x="212" y="1602"/>
                    <a:pt x="257" y="160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dirty="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18" name="Freeform: Shape 3"/>
            <p:cNvSpPr/>
            <p:nvPr/>
          </p:nvSpPr>
          <p:spPr>
            <a:xfrm>
              <a:off x="2307789" y="4611664"/>
              <a:ext cx="82479" cy="244587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435" h="1288">
                  <a:moveTo>
                    <a:pt x="270" y="204"/>
                  </a:moveTo>
                  <a:lnTo>
                    <a:pt x="294" y="212"/>
                  </a:lnTo>
                  <a:cubicBezTo>
                    <a:pt x="331" y="206"/>
                    <a:pt x="379" y="164"/>
                    <a:pt x="435" y="82"/>
                  </a:cubicBezTo>
                  <a:lnTo>
                    <a:pt x="432" y="71"/>
                  </a:lnTo>
                  <a:cubicBezTo>
                    <a:pt x="429" y="45"/>
                    <a:pt x="395" y="21"/>
                    <a:pt x="329" y="0"/>
                  </a:cubicBezTo>
                  <a:lnTo>
                    <a:pt x="321" y="0"/>
                  </a:lnTo>
                  <a:cubicBezTo>
                    <a:pt x="302" y="3"/>
                    <a:pt x="284" y="69"/>
                    <a:pt x="270" y="204"/>
                  </a:cubicBezTo>
                  <a:close/>
                  <a:moveTo>
                    <a:pt x="210" y="1218"/>
                  </a:moveTo>
                  <a:lnTo>
                    <a:pt x="199" y="1189"/>
                  </a:lnTo>
                  <a:cubicBezTo>
                    <a:pt x="194" y="1048"/>
                    <a:pt x="194" y="956"/>
                    <a:pt x="204" y="913"/>
                  </a:cubicBezTo>
                  <a:lnTo>
                    <a:pt x="194" y="884"/>
                  </a:lnTo>
                  <a:cubicBezTo>
                    <a:pt x="191" y="829"/>
                    <a:pt x="196" y="800"/>
                    <a:pt x="207" y="800"/>
                  </a:cubicBezTo>
                  <a:cubicBezTo>
                    <a:pt x="220" y="712"/>
                    <a:pt x="236" y="662"/>
                    <a:pt x="249" y="651"/>
                  </a:cubicBezTo>
                  <a:cubicBezTo>
                    <a:pt x="255" y="590"/>
                    <a:pt x="286" y="511"/>
                    <a:pt x="347" y="413"/>
                  </a:cubicBezTo>
                  <a:cubicBezTo>
                    <a:pt x="345" y="381"/>
                    <a:pt x="281" y="341"/>
                    <a:pt x="165" y="291"/>
                  </a:cubicBezTo>
                  <a:cubicBezTo>
                    <a:pt x="133" y="294"/>
                    <a:pt x="106" y="360"/>
                    <a:pt x="82" y="484"/>
                  </a:cubicBezTo>
                  <a:cubicBezTo>
                    <a:pt x="16" y="768"/>
                    <a:pt x="-10" y="969"/>
                    <a:pt x="3" y="1086"/>
                  </a:cubicBezTo>
                  <a:cubicBezTo>
                    <a:pt x="14" y="1168"/>
                    <a:pt x="24" y="1207"/>
                    <a:pt x="40" y="1207"/>
                  </a:cubicBezTo>
                  <a:cubicBezTo>
                    <a:pt x="96" y="1268"/>
                    <a:pt x="157" y="1295"/>
                    <a:pt x="225" y="1287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dirty="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19" name="Freeform: Shape 4"/>
            <p:cNvSpPr/>
            <p:nvPr/>
          </p:nvSpPr>
          <p:spPr>
            <a:xfrm>
              <a:off x="2387038" y="4639791"/>
              <a:ext cx="173891" cy="21627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916" h="1139">
                  <a:moveTo>
                    <a:pt x="871" y="172"/>
                  </a:moveTo>
                  <a:cubicBezTo>
                    <a:pt x="900" y="141"/>
                    <a:pt x="916" y="114"/>
                    <a:pt x="916" y="95"/>
                  </a:cubicBezTo>
                  <a:cubicBezTo>
                    <a:pt x="916" y="37"/>
                    <a:pt x="892" y="5"/>
                    <a:pt x="795" y="0"/>
                  </a:cubicBezTo>
                  <a:cubicBezTo>
                    <a:pt x="773" y="0"/>
                    <a:pt x="736" y="35"/>
                    <a:pt x="683" y="106"/>
                  </a:cubicBezTo>
                  <a:cubicBezTo>
                    <a:pt x="644" y="252"/>
                    <a:pt x="599" y="350"/>
                    <a:pt x="543" y="403"/>
                  </a:cubicBezTo>
                  <a:cubicBezTo>
                    <a:pt x="456" y="596"/>
                    <a:pt x="389" y="723"/>
                    <a:pt x="344" y="781"/>
                  </a:cubicBezTo>
                  <a:cubicBezTo>
                    <a:pt x="331" y="832"/>
                    <a:pt x="318" y="858"/>
                    <a:pt x="307" y="858"/>
                  </a:cubicBezTo>
                  <a:lnTo>
                    <a:pt x="305" y="858"/>
                  </a:lnTo>
                  <a:cubicBezTo>
                    <a:pt x="305" y="858"/>
                    <a:pt x="302" y="858"/>
                    <a:pt x="299" y="773"/>
                  </a:cubicBezTo>
                  <a:lnTo>
                    <a:pt x="294" y="569"/>
                  </a:lnTo>
                  <a:lnTo>
                    <a:pt x="302" y="498"/>
                  </a:lnTo>
                  <a:lnTo>
                    <a:pt x="286" y="416"/>
                  </a:lnTo>
                  <a:lnTo>
                    <a:pt x="294" y="397"/>
                  </a:lnTo>
                  <a:lnTo>
                    <a:pt x="278" y="363"/>
                  </a:lnTo>
                  <a:lnTo>
                    <a:pt x="286" y="339"/>
                  </a:lnTo>
                  <a:lnTo>
                    <a:pt x="286" y="334"/>
                  </a:lnTo>
                  <a:cubicBezTo>
                    <a:pt x="286" y="286"/>
                    <a:pt x="207" y="249"/>
                    <a:pt x="45" y="220"/>
                  </a:cubicBezTo>
                  <a:cubicBezTo>
                    <a:pt x="24" y="225"/>
                    <a:pt x="11" y="236"/>
                    <a:pt x="0" y="249"/>
                  </a:cubicBezTo>
                  <a:lnTo>
                    <a:pt x="0" y="260"/>
                  </a:lnTo>
                  <a:cubicBezTo>
                    <a:pt x="29" y="260"/>
                    <a:pt x="53" y="474"/>
                    <a:pt x="74" y="906"/>
                  </a:cubicBezTo>
                  <a:cubicBezTo>
                    <a:pt x="74" y="993"/>
                    <a:pt x="93" y="1049"/>
                    <a:pt x="133" y="1073"/>
                  </a:cubicBezTo>
                  <a:cubicBezTo>
                    <a:pt x="170" y="1115"/>
                    <a:pt x="215" y="1139"/>
                    <a:pt x="273" y="1139"/>
                  </a:cubicBezTo>
                  <a:lnTo>
                    <a:pt x="302" y="1139"/>
                  </a:lnTo>
                  <a:lnTo>
                    <a:pt x="305" y="1136"/>
                  </a:lnTo>
                  <a:cubicBezTo>
                    <a:pt x="305" y="1136"/>
                    <a:pt x="307" y="1134"/>
                    <a:pt x="342" y="1054"/>
                  </a:cubicBezTo>
                  <a:lnTo>
                    <a:pt x="432" y="848"/>
                  </a:lnTo>
                  <a:cubicBezTo>
                    <a:pt x="516" y="667"/>
                    <a:pt x="569" y="564"/>
                    <a:pt x="593" y="540"/>
                  </a:cubicBezTo>
                  <a:cubicBezTo>
                    <a:pt x="620" y="474"/>
                    <a:pt x="641" y="440"/>
                    <a:pt x="652" y="434"/>
                  </a:cubicBezTo>
                  <a:lnTo>
                    <a:pt x="654" y="434"/>
                  </a:lnTo>
                  <a:cubicBezTo>
                    <a:pt x="654" y="434"/>
                    <a:pt x="657" y="434"/>
                    <a:pt x="712" y="368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dirty="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20" name="Freeform: Shape 5"/>
            <p:cNvSpPr/>
            <p:nvPr/>
          </p:nvSpPr>
          <p:spPr>
            <a:xfrm>
              <a:off x="2518358" y="4655945"/>
              <a:ext cx="124099" cy="201067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654" h="1059">
                  <a:moveTo>
                    <a:pt x="337" y="53"/>
                  </a:moveTo>
                  <a:cubicBezTo>
                    <a:pt x="276" y="108"/>
                    <a:pt x="233" y="167"/>
                    <a:pt x="204" y="230"/>
                  </a:cubicBezTo>
                  <a:lnTo>
                    <a:pt x="201" y="233"/>
                  </a:lnTo>
                  <a:cubicBezTo>
                    <a:pt x="201" y="233"/>
                    <a:pt x="199" y="236"/>
                    <a:pt x="183" y="262"/>
                  </a:cubicBezTo>
                  <a:lnTo>
                    <a:pt x="125" y="368"/>
                  </a:lnTo>
                  <a:cubicBezTo>
                    <a:pt x="43" y="564"/>
                    <a:pt x="0" y="710"/>
                    <a:pt x="0" y="808"/>
                  </a:cubicBezTo>
                  <a:lnTo>
                    <a:pt x="0" y="826"/>
                  </a:lnTo>
                  <a:cubicBezTo>
                    <a:pt x="0" y="861"/>
                    <a:pt x="21" y="900"/>
                    <a:pt x="66" y="945"/>
                  </a:cubicBezTo>
                  <a:cubicBezTo>
                    <a:pt x="109" y="1019"/>
                    <a:pt x="159" y="1059"/>
                    <a:pt x="220" y="1059"/>
                  </a:cubicBezTo>
                  <a:cubicBezTo>
                    <a:pt x="268" y="1049"/>
                    <a:pt x="294" y="1038"/>
                    <a:pt x="294" y="1030"/>
                  </a:cubicBezTo>
                  <a:cubicBezTo>
                    <a:pt x="339" y="998"/>
                    <a:pt x="360" y="977"/>
                    <a:pt x="360" y="964"/>
                  </a:cubicBezTo>
                  <a:cubicBezTo>
                    <a:pt x="432" y="874"/>
                    <a:pt x="477" y="800"/>
                    <a:pt x="501" y="739"/>
                  </a:cubicBezTo>
                  <a:lnTo>
                    <a:pt x="501" y="733"/>
                  </a:lnTo>
                  <a:lnTo>
                    <a:pt x="485" y="720"/>
                  </a:lnTo>
                  <a:lnTo>
                    <a:pt x="469" y="733"/>
                  </a:lnTo>
                  <a:cubicBezTo>
                    <a:pt x="392" y="845"/>
                    <a:pt x="310" y="924"/>
                    <a:pt x="220" y="972"/>
                  </a:cubicBezTo>
                  <a:cubicBezTo>
                    <a:pt x="204" y="972"/>
                    <a:pt x="191" y="961"/>
                    <a:pt x="183" y="943"/>
                  </a:cubicBezTo>
                  <a:cubicBezTo>
                    <a:pt x="183" y="813"/>
                    <a:pt x="233" y="641"/>
                    <a:pt x="331" y="421"/>
                  </a:cubicBezTo>
                  <a:lnTo>
                    <a:pt x="382" y="424"/>
                  </a:lnTo>
                  <a:cubicBezTo>
                    <a:pt x="382" y="424"/>
                    <a:pt x="411" y="426"/>
                    <a:pt x="440" y="416"/>
                  </a:cubicBezTo>
                  <a:lnTo>
                    <a:pt x="530" y="379"/>
                  </a:lnTo>
                  <a:cubicBezTo>
                    <a:pt x="588" y="349"/>
                    <a:pt x="628" y="299"/>
                    <a:pt x="654" y="230"/>
                  </a:cubicBezTo>
                  <a:lnTo>
                    <a:pt x="654" y="159"/>
                  </a:lnTo>
                  <a:cubicBezTo>
                    <a:pt x="646" y="111"/>
                    <a:pt x="577" y="58"/>
                    <a:pt x="448" y="0"/>
                  </a:cubicBezTo>
                  <a:lnTo>
                    <a:pt x="411" y="0"/>
                  </a:lnTo>
                  <a:close/>
                  <a:moveTo>
                    <a:pt x="374" y="349"/>
                  </a:moveTo>
                  <a:cubicBezTo>
                    <a:pt x="453" y="244"/>
                    <a:pt x="506" y="191"/>
                    <a:pt x="535" y="191"/>
                  </a:cubicBezTo>
                  <a:lnTo>
                    <a:pt x="543" y="191"/>
                  </a:lnTo>
                  <a:lnTo>
                    <a:pt x="551" y="196"/>
                  </a:lnTo>
                  <a:cubicBezTo>
                    <a:pt x="498" y="310"/>
                    <a:pt x="448" y="368"/>
                    <a:pt x="405" y="368"/>
                  </a:cubicBezTo>
                  <a:lnTo>
                    <a:pt x="376" y="355"/>
                  </a:lnTo>
                  <a:lnTo>
                    <a:pt x="376" y="349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dirty="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21" name="Freeform: Shape 6"/>
            <p:cNvSpPr/>
            <p:nvPr/>
          </p:nvSpPr>
          <p:spPr>
            <a:xfrm>
              <a:off x="1741456" y="4718660"/>
              <a:ext cx="122009" cy="137212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643" h="723">
                  <a:moveTo>
                    <a:pt x="495" y="442"/>
                  </a:moveTo>
                  <a:cubicBezTo>
                    <a:pt x="490" y="495"/>
                    <a:pt x="455" y="598"/>
                    <a:pt x="339" y="598"/>
                  </a:cubicBezTo>
                  <a:cubicBezTo>
                    <a:pt x="233" y="598"/>
                    <a:pt x="151" y="522"/>
                    <a:pt x="151" y="363"/>
                  </a:cubicBezTo>
                  <a:cubicBezTo>
                    <a:pt x="151" y="220"/>
                    <a:pt x="222" y="127"/>
                    <a:pt x="339" y="127"/>
                  </a:cubicBezTo>
                  <a:cubicBezTo>
                    <a:pt x="434" y="127"/>
                    <a:pt x="482" y="199"/>
                    <a:pt x="490" y="249"/>
                  </a:cubicBezTo>
                  <a:lnTo>
                    <a:pt x="635" y="249"/>
                  </a:lnTo>
                  <a:cubicBezTo>
                    <a:pt x="627" y="161"/>
                    <a:pt x="559" y="0"/>
                    <a:pt x="339" y="0"/>
                  </a:cubicBezTo>
                  <a:cubicBezTo>
                    <a:pt x="130" y="0"/>
                    <a:pt x="0" y="156"/>
                    <a:pt x="0" y="360"/>
                  </a:cubicBezTo>
                  <a:cubicBezTo>
                    <a:pt x="0" y="577"/>
                    <a:pt x="140" y="723"/>
                    <a:pt x="339" y="723"/>
                  </a:cubicBezTo>
                  <a:cubicBezTo>
                    <a:pt x="566" y="723"/>
                    <a:pt x="638" y="537"/>
                    <a:pt x="643" y="439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dirty="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22" name="Freeform: Shape 7"/>
            <p:cNvSpPr/>
            <p:nvPr/>
          </p:nvSpPr>
          <p:spPr>
            <a:xfrm>
              <a:off x="1876198" y="4721701"/>
              <a:ext cx="27556" cy="23375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46" h="124">
                  <a:moveTo>
                    <a:pt x="73" y="124"/>
                  </a:moveTo>
                  <a:lnTo>
                    <a:pt x="0" y="124"/>
                  </a:lnTo>
                  <a:lnTo>
                    <a:pt x="0" y="0"/>
                  </a:lnTo>
                  <a:lnTo>
                    <a:pt x="146" y="0"/>
                  </a:lnTo>
                  <a:lnTo>
                    <a:pt x="146" y="124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dirty="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23" name="Freeform: Shape 8"/>
            <p:cNvSpPr/>
            <p:nvPr/>
          </p:nvSpPr>
          <p:spPr>
            <a:xfrm>
              <a:off x="1876198" y="4757809"/>
              <a:ext cx="27556" cy="95022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46" h="501">
                  <a:moveTo>
                    <a:pt x="73" y="501"/>
                  </a:moveTo>
                  <a:lnTo>
                    <a:pt x="0" y="501"/>
                  </a:lnTo>
                  <a:lnTo>
                    <a:pt x="0" y="0"/>
                  </a:lnTo>
                  <a:lnTo>
                    <a:pt x="146" y="0"/>
                  </a:lnTo>
                  <a:lnTo>
                    <a:pt x="146" y="501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dirty="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24" name="Freeform: Shape 9"/>
            <p:cNvSpPr/>
            <p:nvPr/>
          </p:nvSpPr>
          <p:spPr>
            <a:xfrm>
              <a:off x="1914967" y="4755338"/>
              <a:ext cx="90461" cy="100533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477" h="530">
                  <a:moveTo>
                    <a:pt x="16" y="146"/>
                  </a:moveTo>
                  <a:cubicBezTo>
                    <a:pt x="16" y="252"/>
                    <a:pt x="109" y="284"/>
                    <a:pt x="162" y="297"/>
                  </a:cubicBezTo>
                  <a:cubicBezTo>
                    <a:pt x="175" y="299"/>
                    <a:pt x="212" y="310"/>
                    <a:pt x="225" y="313"/>
                  </a:cubicBezTo>
                  <a:cubicBezTo>
                    <a:pt x="278" y="326"/>
                    <a:pt x="326" y="337"/>
                    <a:pt x="326" y="379"/>
                  </a:cubicBezTo>
                  <a:cubicBezTo>
                    <a:pt x="326" y="408"/>
                    <a:pt x="294" y="432"/>
                    <a:pt x="236" y="432"/>
                  </a:cubicBezTo>
                  <a:cubicBezTo>
                    <a:pt x="178" y="432"/>
                    <a:pt x="143" y="403"/>
                    <a:pt x="138" y="352"/>
                  </a:cubicBezTo>
                  <a:lnTo>
                    <a:pt x="0" y="352"/>
                  </a:lnTo>
                  <a:cubicBezTo>
                    <a:pt x="6" y="405"/>
                    <a:pt x="35" y="530"/>
                    <a:pt x="236" y="530"/>
                  </a:cubicBezTo>
                  <a:cubicBezTo>
                    <a:pt x="424" y="530"/>
                    <a:pt x="477" y="427"/>
                    <a:pt x="477" y="368"/>
                  </a:cubicBezTo>
                  <a:cubicBezTo>
                    <a:pt x="477" y="302"/>
                    <a:pt x="435" y="246"/>
                    <a:pt x="310" y="215"/>
                  </a:cubicBezTo>
                  <a:cubicBezTo>
                    <a:pt x="302" y="212"/>
                    <a:pt x="262" y="204"/>
                    <a:pt x="247" y="199"/>
                  </a:cubicBezTo>
                  <a:cubicBezTo>
                    <a:pt x="183" y="183"/>
                    <a:pt x="165" y="172"/>
                    <a:pt x="165" y="141"/>
                  </a:cubicBezTo>
                  <a:cubicBezTo>
                    <a:pt x="165" y="111"/>
                    <a:pt x="196" y="98"/>
                    <a:pt x="231" y="98"/>
                  </a:cubicBezTo>
                  <a:cubicBezTo>
                    <a:pt x="310" y="98"/>
                    <a:pt x="326" y="138"/>
                    <a:pt x="326" y="162"/>
                  </a:cubicBezTo>
                  <a:lnTo>
                    <a:pt x="464" y="162"/>
                  </a:lnTo>
                  <a:cubicBezTo>
                    <a:pt x="464" y="109"/>
                    <a:pt x="427" y="0"/>
                    <a:pt x="231" y="0"/>
                  </a:cubicBezTo>
                  <a:cubicBezTo>
                    <a:pt x="74" y="0"/>
                    <a:pt x="16" y="80"/>
                    <a:pt x="16" y="14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dirty="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25" name="Freeform: Shape 10"/>
            <p:cNvSpPr/>
            <p:nvPr/>
          </p:nvSpPr>
          <p:spPr>
            <a:xfrm>
              <a:off x="2012080" y="4755338"/>
              <a:ext cx="97493" cy="100533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514" h="530">
                  <a:moveTo>
                    <a:pt x="376" y="331"/>
                  </a:moveTo>
                  <a:cubicBezTo>
                    <a:pt x="366" y="379"/>
                    <a:pt x="334" y="424"/>
                    <a:pt x="270" y="424"/>
                  </a:cubicBezTo>
                  <a:cubicBezTo>
                    <a:pt x="191" y="424"/>
                    <a:pt x="151" y="355"/>
                    <a:pt x="151" y="265"/>
                  </a:cubicBezTo>
                  <a:cubicBezTo>
                    <a:pt x="151" y="196"/>
                    <a:pt x="178" y="103"/>
                    <a:pt x="270" y="103"/>
                  </a:cubicBezTo>
                  <a:cubicBezTo>
                    <a:pt x="329" y="103"/>
                    <a:pt x="363" y="143"/>
                    <a:pt x="371" y="188"/>
                  </a:cubicBezTo>
                  <a:lnTo>
                    <a:pt x="511" y="188"/>
                  </a:lnTo>
                  <a:cubicBezTo>
                    <a:pt x="503" y="109"/>
                    <a:pt x="445" y="0"/>
                    <a:pt x="268" y="0"/>
                  </a:cubicBezTo>
                  <a:cubicBezTo>
                    <a:pt x="112" y="0"/>
                    <a:pt x="0" y="103"/>
                    <a:pt x="0" y="265"/>
                  </a:cubicBezTo>
                  <a:cubicBezTo>
                    <a:pt x="0" y="427"/>
                    <a:pt x="109" y="530"/>
                    <a:pt x="268" y="530"/>
                  </a:cubicBezTo>
                  <a:cubicBezTo>
                    <a:pt x="453" y="530"/>
                    <a:pt x="506" y="413"/>
                    <a:pt x="514" y="334"/>
                  </a:cubicBezTo>
                  <a:lnTo>
                    <a:pt x="376" y="334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dirty="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26" name="Freeform: Shape 11"/>
            <p:cNvSpPr/>
            <p:nvPr/>
          </p:nvSpPr>
          <p:spPr>
            <a:xfrm>
              <a:off x="2117744" y="4755338"/>
              <a:ext cx="101104" cy="100533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533" h="530">
                  <a:moveTo>
                    <a:pt x="268" y="0"/>
                  </a:moveTo>
                  <a:cubicBezTo>
                    <a:pt x="109" y="0"/>
                    <a:pt x="0" y="103"/>
                    <a:pt x="0" y="265"/>
                  </a:cubicBezTo>
                  <a:cubicBezTo>
                    <a:pt x="0" y="427"/>
                    <a:pt x="109" y="530"/>
                    <a:pt x="268" y="530"/>
                  </a:cubicBezTo>
                  <a:cubicBezTo>
                    <a:pt x="424" y="530"/>
                    <a:pt x="533" y="429"/>
                    <a:pt x="533" y="265"/>
                  </a:cubicBezTo>
                  <a:cubicBezTo>
                    <a:pt x="533" y="98"/>
                    <a:pt x="419" y="0"/>
                    <a:pt x="268" y="0"/>
                  </a:cubicBezTo>
                  <a:close/>
                  <a:moveTo>
                    <a:pt x="265" y="424"/>
                  </a:moveTo>
                  <a:cubicBezTo>
                    <a:pt x="188" y="424"/>
                    <a:pt x="146" y="355"/>
                    <a:pt x="146" y="265"/>
                  </a:cubicBezTo>
                  <a:cubicBezTo>
                    <a:pt x="149" y="196"/>
                    <a:pt x="175" y="103"/>
                    <a:pt x="265" y="103"/>
                  </a:cubicBezTo>
                  <a:cubicBezTo>
                    <a:pt x="347" y="103"/>
                    <a:pt x="382" y="183"/>
                    <a:pt x="382" y="265"/>
                  </a:cubicBezTo>
                  <a:cubicBezTo>
                    <a:pt x="382" y="347"/>
                    <a:pt x="347" y="424"/>
                    <a:pt x="265" y="424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dirty="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515090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Seg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 bwMode="auto">
          <a:xfrm>
            <a:off x="0" y="0"/>
            <a:ext cx="9143918" cy="5143500"/>
          </a:xfrm>
          <a:prstGeom prst="rect">
            <a:avLst/>
          </a:prstGeom>
          <a:solidFill>
            <a:srgbClr val="00BCEB"/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91440" tIns="45720" rIns="91440" bIns="45720" rtlCol="0" anchor="ctr"/>
          <a:lstStyle/>
          <a:p>
            <a:pPr algn="ctr" defTabSz="514350"/>
            <a:endParaRPr lang="en-US" sz="1400" dirty="0">
              <a:solidFill>
                <a:srgbClr val="00BCEB"/>
              </a:solidFill>
              <a:ea typeface="Arial" pitchFamily="-107" charset="0"/>
              <a:cs typeface="Arial" pitchFamily="-107" charset="0"/>
              <a:sym typeface="Arial" pitchFamily="-107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255" y="0"/>
            <a:ext cx="4823745" cy="5143500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 bwMode="white">
          <a:xfrm>
            <a:off x="359051" y="2166220"/>
            <a:ext cx="4212949" cy="1142052"/>
          </a:xfrm>
        </p:spPr>
        <p:txBody>
          <a:bodyPr anchor="t"/>
          <a:lstStyle>
            <a:lvl1pPr marL="6251" indent="-6251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4000" b="0" i="0" kern="1200" dirty="0">
                <a:solidFill>
                  <a:schemeClr val="bg1"/>
                </a:solidFill>
                <a:latin typeface="+mj-lt"/>
                <a:ea typeface="+mj-ea"/>
                <a:cs typeface="+mj-cs"/>
                <a:sym typeface="Arial" pitchFamily="34" charset="0"/>
              </a:defRPr>
            </a:lvl1pPr>
          </a:lstStyle>
          <a:p>
            <a:r>
              <a:rPr lang="en-US" dirty="0" smtClean="0"/>
              <a:t>Segue Slide</a:t>
            </a:r>
            <a:endParaRPr lang="en-US" dirty="0"/>
          </a:p>
        </p:txBody>
      </p:sp>
      <p:sp>
        <p:nvSpPr>
          <p:cNvPr id="13" name="Rectangle 4"/>
          <p:cNvSpPr>
            <a:spLocks noChangeArrowheads="1"/>
          </p:cNvSpPr>
          <p:nvPr userDrawn="1"/>
        </p:nvSpPr>
        <p:spPr bwMode="ltGray">
          <a:xfrm>
            <a:off x="5985510" y="4946904"/>
            <a:ext cx="2472136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1586" tIns="30792" rIns="61586" bIns="30792" anchor="b">
            <a:spAutoFit/>
          </a:bodyPr>
          <a:lstStyle/>
          <a:p>
            <a:pPr algn="r" defTabSz="610744"/>
            <a:r>
              <a:rPr lang="en-US" sz="600" dirty="0">
                <a:solidFill>
                  <a:srgbClr val="FFFFFF">
                    <a:alpha val="60000"/>
                  </a:srgbClr>
                </a:solidFill>
                <a:cs typeface="CiscoSans Thin"/>
              </a:rPr>
              <a:t>© </a:t>
            </a:r>
            <a:r>
              <a:rPr lang="en-US" sz="600" dirty="0" smtClean="0">
                <a:solidFill>
                  <a:srgbClr val="FFFFFF">
                    <a:alpha val="60000"/>
                  </a:srgbClr>
                </a:solidFill>
                <a:cs typeface="CiscoSans Thin"/>
              </a:rPr>
              <a:t>2017  </a:t>
            </a:r>
            <a:r>
              <a:rPr lang="en-US" sz="600" dirty="0">
                <a:solidFill>
                  <a:srgbClr val="FFFFFF">
                    <a:alpha val="60000"/>
                  </a:srgbClr>
                </a:solidFill>
                <a:cs typeface="CiscoSans Thin"/>
              </a:rPr>
              <a:t>Cisco and/or its affiliates. All rights reserved.   Cisco Public</a:t>
            </a:r>
          </a:p>
        </p:txBody>
      </p:sp>
      <p:sp>
        <p:nvSpPr>
          <p:cNvPr id="9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8409709" y="4884989"/>
            <a:ext cx="359666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US" sz="600" kern="1200" smtClean="0">
                <a:solidFill>
                  <a:schemeClr val="bg1">
                    <a:alpha val="60000"/>
                  </a:schemeClr>
                </a:solidFill>
                <a:latin typeface="+mn-lt"/>
                <a:ea typeface="+mn-ea"/>
                <a:cs typeface="CiscoSans Thin"/>
              </a:defRPr>
            </a:lvl1pPr>
          </a:lstStyle>
          <a:p>
            <a:fld id="{96A97DD0-5BE7-4856-A2A9-C42C6688E607}" type="slidenum">
              <a:rPr>
                <a:solidFill>
                  <a:srgbClr val="FFFFFF">
                    <a:alpha val="60000"/>
                  </a:srgbClr>
                </a:solidFill>
              </a:rPr>
              <a:pPr/>
              <a:t>‹#›</a:t>
            </a:fld>
            <a:endParaRPr dirty="0">
              <a:solidFill>
                <a:srgbClr val="FFFFFF">
                  <a:alpha val="60000"/>
                </a:srgbClr>
              </a:solidFill>
            </a:endParaRPr>
          </a:p>
        </p:txBody>
      </p:sp>
      <p:sp>
        <p:nvSpPr>
          <p:cNvPr id="12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22533" y="4946904"/>
            <a:ext cx="716863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1586" tIns="30792" rIns="61586" bIns="30792" anchor="b">
            <a:spAutoFit/>
          </a:bodyPr>
          <a:lstStyle>
            <a:lvl1pPr algn="l">
              <a:defRPr lang="en-US" sz="600" dirty="0">
                <a:solidFill>
                  <a:schemeClr val="bg1">
                    <a:alpha val="60000"/>
                  </a:schemeClr>
                </a:solidFill>
                <a:cs typeface="CiscoSans Thin"/>
              </a:defRPr>
            </a:lvl1pPr>
          </a:lstStyle>
          <a:p>
            <a:pPr defTabSz="610744"/>
            <a:r>
              <a:rPr lang="en-US" dirty="0" smtClean="0">
                <a:ea typeface="ＭＳ Ｐゴシック" charset="0"/>
              </a:rPr>
              <a:t>PSOSPG-2940</a:t>
            </a:r>
            <a:endParaRPr lang="en-US" dirty="0">
              <a:ea typeface="ＭＳ Ｐゴシック" charset="0"/>
            </a:endParaRPr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454861" y="4785454"/>
            <a:ext cx="820227" cy="274319"/>
            <a:chOff x="1741456" y="4513412"/>
            <a:chExt cx="1027381" cy="343600"/>
          </a:xfrm>
          <a:solidFill>
            <a:schemeClr val="bg1"/>
          </a:solidFill>
        </p:grpSpPr>
        <p:sp>
          <p:nvSpPr>
            <p:cNvPr id="16" name="Freeform: Shape 1"/>
            <p:cNvSpPr/>
            <p:nvPr/>
          </p:nvSpPr>
          <p:spPr>
            <a:xfrm>
              <a:off x="2624973" y="4513412"/>
              <a:ext cx="143864" cy="34303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758" h="1806">
                  <a:moveTo>
                    <a:pt x="242" y="829"/>
                  </a:moveTo>
                  <a:cubicBezTo>
                    <a:pt x="215" y="896"/>
                    <a:pt x="204" y="941"/>
                    <a:pt x="204" y="964"/>
                  </a:cubicBezTo>
                  <a:cubicBezTo>
                    <a:pt x="183" y="999"/>
                    <a:pt x="175" y="1070"/>
                    <a:pt x="175" y="1097"/>
                  </a:cubicBezTo>
                  <a:lnTo>
                    <a:pt x="175" y="1129"/>
                  </a:lnTo>
                  <a:lnTo>
                    <a:pt x="223" y="1208"/>
                  </a:lnTo>
                  <a:cubicBezTo>
                    <a:pt x="250" y="1245"/>
                    <a:pt x="218" y="1258"/>
                    <a:pt x="292" y="1282"/>
                  </a:cubicBezTo>
                  <a:cubicBezTo>
                    <a:pt x="318" y="1282"/>
                    <a:pt x="340" y="1261"/>
                    <a:pt x="353" y="1221"/>
                  </a:cubicBezTo>
                  <a:lnTo>
                    <a:pt x="353" y="1208"/>
                  </a:lnTo>
                  <a:cubicBezTo>
                    <a:pt x="353" y="1113"/>
                    <a:pt x="387" y="978"/>
                    <a:pt x="419" y="888"/>
                  </a:cubicBezTo>
                  <a:cubicBezTo>
                    <a:pt x="419" y="845"/>
                    <a:pt x="456" y="718"/>
                    <a:pt x="588" y="406"/>
                  </a:cubicBezTo>
                  <a:cubicBezTo>
                    <a:pt x="588" y="371"/>
                    <a:pt x="618" y="308"/>
                    <a:pt x="678" y="210"/>
                  </a:cubicBezTo>
                  <a:cubicBezTo>
                    <a:pt x="729" y="125"/>
                    <a:pt x="742" y="138"/>
                    <a:pt x="758" y="128"/>
                  </a:cubicBezTo>
                  <a:lnTo>
                    <a:pt x="758" y="80"/>
                  </a:lnTo>
                  <a:lnTo>
                    <a:pt x="739" y="61"/>
                  </a:lnTo>
                  <a:cubicBezTo>
                    <a:pt x="739" y="61"/>
                    <a:pt x="721" y="43"/>
                    <a:pt x="671" y="22"/>
                  </a:cubicBezTo>
                  <a:cubicBezTo>
                    <a:pt x="671" y="22"/>
                    <a:pt x="620" y="0"/>
                    <a:pt x="604" y="0"/>
                  </a:cubicBezTo>
                  <a:cubicBezTo>
                    <a:pt x="588" y="0"/>
                    <a:pt x="557" y="32"/>
                    <a:pt x="530" y="93"/>
                  </a:cubicBezTo>
                  <a:close/>
                  <a:moveTo>
                    <a:pt x="14" y="1738"/>
                  </a:moveTo>
                  <a:cubicBezTo>
                    <a:pt x="14" y="1772"/>
                    <a:pt x="-18" y="1783"/>
                    <a:pt x="16" y="1806"/>
                  </a:cubicBezTo>
                  <a:lnTo>
                    <a:pt x="77" y="1806"/>
                  </a:lnTo>
                  <a:cubicBezTo>
                    <a:pt x="144" y="1775"/>
                    <a:pt x="167" y="1716"/>
                    <a:pt x="252" y="1528"/>
                  </a:cubicBezTo>
                  <a:lnTo>
                    <a:pt x="252" y="1486"/>
                  </a:lnTo>
                  <a:cubicBezTo>
                    <a:pt x="252" y="1460"/>
                    <a:pt x="273" y="1446"/>
                    <a:pt x="218" y="1412"/>
                  </a:cubicBezTo>
                  <a:lnTo>
                    <a:pt x="202" y="1412"/>
                  </a:lnTo>
                  <a:cubicBezTo>
                    <a:pt x="93" y="1409"/>
                    <a:pt x="67" y="1465"/>
                    <a:pt x="14" y="168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dirty="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17" name="Freeform: Shape 2"/>
            <p:cNvSpPr/>
            <p:nvPr/>
          </p:nvSpPr>
          <p:spPr>
            <a:xfrm>
              <a:off x="2244124" y="4551801"/>
              <a:ext cx="81339" cy="304261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429" h="1602">
                  <a:moveTo>
                    <a:pt x="244" y="1533"/>
                  </a:moveTo>
                  <a:cubicBezTo>
                    <a:pt x="209" y="1533"/>
                    <a:pt x="199" y="1483"/>
                    <a:pt x="183" y="1329"/>
                  </a:cubicBezTo>
                  <a:cubicBezTo>
                    <a:pt x="201" y="1064"/>
                    <a:pt x="223" y="884"/>
                    <a:pt x="241" y="789"/>
                  </a:cubicBezTo>
                  <a:cubicBezTo>
                    <a:pt x="323" y="384"/>
                    <a:pt x="307" y="458"/>
                    <a:pt x="366" y="320"/>
                  </a:cubicBezTo>
                  <a:cubicBezTo>
                    <a:pt x="424" y="180"/>
                    <a:pt x="429" y="161"/>
                    <a:pt x="429" y="119"/>
                  </a:cubicBezTo>
                  <a:cubicBezTo>
                    <a:pt x="429" y="71"/>
                    <a:pt x="376" y="32"/>
                    <a:pt x="268" y="0"/>
                  </a:cubicBezTo>
                  <a:lnTo>
                    <a:pt x="260" y="0"/>
                  </a:lnTo>
                  <a:lnTo>
                    <a:pt x="257" y="2"/>
                  </a:lnTo>
                  <a:cubicBezTo>
                    <a:pt x="257" y="2"/>
                    <a:pt x="254" y="5"/>
                    <a:pt x="241" y="63"/>
                  </a:cubicBezTo>
                  <a:lnTo>
                    <a:pt x="209" y="201"/>
                  </a:lnTo>
                  <a:cubicBezTo>
                    <a:pt x="130" y="535"/>
                    <a:pt x="127" y="564"/>
                    <a:pt x="109" y="614"/>
                  </a:cubicBezTo>
                  <a:cubicBezTo>
                    <a:pt x="-8" y="1138"/>
                    <a:pt x="0" y="1213"/>
                    <a:pt x="0" y="1340"/>
                  </a:cubicBezTo>
                  <a:cubicBezTo>
                    <a:pt x="5" y="1385"/>
                    <a:pt x="27" y="1432"/>
                    <a:pt x="66" y="1483"/>
                  </a:cubicBezTo>
                  <a:cubicBezTo>
                    <a:pt x="146" y="1562"/>
                    <a:pt x="212" y="1602"/>
                    <a:pt x="257" y="160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dirty="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18" name="Freeform: Shape 3"/>
            <p:cNvSpPr/>
            <p:nvPr/>
          </p:nvSpPr>
          <p:spPr>
            <a:xfrm>
              <a:off x="2307789" y="4611664"/>
              <a:ext cx="82479" cy="244587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435" h="1288">
                  <a:moveTo>
                    <a:pt x="270" y="204"/>
                  </a:moveTo>
                  <a:lnTo>
                    <a:pt x="294" y="212"/>
                  </a:lnTo>
                  <a:cubicBezTo>
                    <a:pt x="331" y="206"/>
                    <a:pt x="379" y="164"/>
                    <a:pt x="435" y="82"/>
                  </a:cubicBezTo>
                  <a:lnTo>
                    <a:pt x="432" y="71"/>
                  </a:lnTo>
                  <a:cubicBezTo>
                    <a:pt x="429" y="45"/>
                    <a:pt x="395" y="21"/>
                    <a:pt x="329" y="0"/>
                  </a:cubicBezTo>
                  <a:lnTo>
                    <a:pt x="321" y="0"/>
                  </a:lnTo>
                  <a:cubicBezTo>
                    <a:pt x="302" y="3"/>
                    <a:pt x="284" y="69"/>
                    <a:pt x="270" y="204"/>
                  </a:cubicBezTo>
                  <a:close/>
                  <a:moveTo>
                    <a:pt x="210" y="1218"/>
                  </a:moveTo>
                  <a:lnTo>
                    <a:pt x="199" y="1189"/>
                  </a:lnTo>
                  <a:cubicBezTo>
                    <a:pt x="194" y="1048"/>
                    <a:pt x="194" y="956"/>
                    <a:pt x="204" y="913"/>
                  </a:cubicBezTo>
                  <a:lnTo>
                    <a:pt x="194" y="884"/>
                  </a:lnTo>
                  <a:cubicBezTo>
                    <a:pt x="191" y="829"/>
                    <a:pt x="196" y="800"/>
                    <a:pt x="207" y="800"/>
                  </a:cubicBezTo>
                  <a:cubicBezTo>
                    <a:pt x="220" y="712"/>
                    <a:pt x="236" y="662"/>
                    <a:pt x="249" y="651"/>
                  </a:cubicBezTo>
                  <a:cubicBezTo>
                    <a:pt x="255" y="590"/>
                    <a:pt x="286" y="511"/>
                    <a:pt x="347" y="413"/>
                  </a:cubicBezTo>
                  <a:cubicBezTo>
                    <a:pt x="345" y="381"/>
                    <a:pt x="281" y="341"/>
                    <a:pt x="165" y="291"/>
                  </a:cubicBezTo>
                  <a:cubicBezTo>
                    <a:pt x="133" y="294"/>
                    <a:pt x="106" y="360"/>
                    <a:pt x="82" y="484"/>
                  </a:cubicBezTo>
                  <a:cubicBezTo>
                    <a:pt x="16" y="768"/>
                    <a:pt x="-10" y="969"/>
                    <a:pt x="3" y="1086"/>
                  </a:cubicBezTo>
                  <a:cubicBezTo>
                    <a:pt x="14" y="1168"/>
                    <a:pt x="24" y="1207"/>
                    <a:pt x="40" y="1207"/>
                  </a:cubicBezTo>
                  <a:cubicBezTo>
                    <a:pt x="96" y="1268"/>
                    <a:pt x="157" y="1295"/>
                    <a:pt x="225" y="1287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dirty="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19" name="Freeform: Shape 4"/>
            <p:cNvSpPr/>
            <p:nvPr/>
          </p:nvSpPr>
          <p:spPr>
            <a:xfrm>
              <a:off x="2387038" y="4639791"/>
              <a:ext cx="173891" cy="21627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916" h="1139">
                  <a:moveTo>
                    <a:pt x="871" y="172"/>
                  </a:moveTo>
                  <a:cubicBezTo>
                    <a:pt x="900" y="141"/>
                    <a:pt x="916" y="114"/>
                    <a:pt x="916" y="95"/>
                  </a:cubicBezTo>
                  <a:cubicBezTo>
                    <a:pt x="916" y="37"/>
                    <a:pt x="892" y="5"/>
                    <a:pt x="795" y="0"/>
                  </a:cubicBezTo>
                  <a:cubicBezTo>
                    <a:pt x="773" y="0"/>
                    <a:pt x="736" y="35"/>
                    <a:pt x="683" y="106"/>
                  </a:cubicBezTo>
                  <a:cubicBezTo>
                    <a:pt x="644" y="252"/>
                    <a:pt x="599" y="350"/>
                    <a:pt x="543" y="403"/>
                  </a:cubicBezTo>
                  <a:cubicBezTo>
                    <a:pt x="456" y="596"/>
                    <a:pt x="389" y="723"/>
                    <a:pt x="344" y="781"/>
                  </a:cubicBezTo>
                  <a:cubicBezTo>
                    <a:pt x="331" y="832"/>
                    <a:pt x="318" y="858"/>
                    <a:pt x="307" y="858"/>
                  </a:cubicBezTo>
                  <a:lnTo>
                    <a:pt x="305" y="858"/>
                  </a:lnTo>
                  <a:cubicBezTo>
                    <a:pt x="305" y="858"/>
                    <a:pt x="302" y="858"/>
                    <a:pt x="299" y="773"/>
                  </a:cubicBezTo>
                  <a:lnTo>
                    <a:pt x="294" y="569"/>
                  </a:lnTo>
                  <a:lnTo>
                    <a:pt x="302" y="498"/>
                  </a:lnTo>
                  <a:lnTo>
                    <a:pt x="286" y="416"/>
                  </a:lnTo>
                  <a:lnTo>
                    <a:pt x="294" y="397"/>
                  </a:lnTo>
                  <a:lnTo>
                    <a:pt x="278" y="363"/>
                  </a:lnTo>
                  <a:lnTo>
                    <a:pt x="286" y="339"/>
                  </a:lnTo>
                  <a:lnTo>
                    <a:pt x="286" y="334"/>
                  </a:lnTo>
                  <a:cubicBezTo>
                    <a:pt x="286" y="286"/>
                    <a:pt x="207" y="249"/>
                    <a:pt x="45" y="220"/>
                  </a:cubicBezTo>
                  <a:cubicBezTo>
                    <a:pt x="24" y="225"/>
                    <a:pt x="11" y="236"/>
                    <a:pt x="0" y="249"/>
                  </a:cubicBezTo>
                  <a:lnTo>
                    <a:pt x="0" y="260"/>
                  </a:lnTo>
                  <a:cubicBezTo>
                    <a:pt x="29" y="260"/>
                    <a:pt x="53" y="474"/>
                    <a:pt x="74" y="906"/>
                  </a:cubicBezTo>
                  <a:cubicBezTo>
                    <a:pt x="74" y="993"/>
                    <a:pt x="93" y="1049"/>
                    <a:pt x="133" y="1073"/>
                  </a:cubicBezTo>
                  <a:cubicBezTo>
                    <a:pt x="170" y="1115"/>
                    <a:pt x="215" y="1139"/>
                    <a:pt x="273" y="1139"/>
                  </a:cubicBezTo>
                  <a:lnTo>
                    <a:pt x="302" y="1139"/>
                  </a:lnTo>
                  <a:lnTo>
                    <a:pt x="305" y="1136"/>
                  </a:lnTo>
                  <a:cubicBezTo>
                    <a:pt x="305" y="1136"/>
                    <a:pt x="307" y="1134"/>
                    <a:pt x="342" y="1054"/>
                  </a:cubicBezTo>
                  <a:lnTo>
                    <a:pt x="432" y="848"/>
                  </a:lnTo>
                  <a:cubicBezTo>
                    <a:pt x="516" y="667"/>
                    <a:pt x="569" y="564"/>
                    <a:pt x="593" y="540"/>
                  </a:cubicBezTo>
                  <a:cubicBezTo>
                    <a:pt x="620" y="474"/>
                    <a:pt x="641" y="440"/>
                    <a:pt x="652" y="434"/>
                  </a:cubicBezTo>
                  <a:lnTo>
                    <a:pt x="654" y="434"/>
                  </a:lnTo>
                  <a:cubicBezTo>
                    <a:pt x="654" y="434"/>
                    <a:pt x="657" y="434"/>
                    <a:pt x="712" y="368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dirty="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20" name="Freeform: Shape 5"/>
            <p:cNvSpPr/>
            <p:nvPr/>
          </p:nvSpPr>
          <p:spPr>
            <a:xfrm>
              <a:off x="2518358" y="4655945"/>
              <a:ext cx="124099" cy="201067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654" h="1059">
                  <a:moveTo>
                    <a:pt x="337" y="53"/>
                  </a:moveTo>
                  <a:cubicBezTo>
                    <a:pt x="276" y="108"/>
                    <a:pt x="233" y="167"/>
                    <a:pt x="204" y="230"/>
                  </a:cubicBezTo>
                  <a:lnTo>
                    <a:pt x="201" y="233"/>
                  </a:lnTo>
                  <a:cubicBezTo>
                    <a:pt x="201" y="233"/>
                    <a:pt x="199" y="236"/>
                    <a:pt x="183" y="262"/>
                  </a:cubicBezTo>
                  <a:lnTo>
                    <a:pt x="125" y="368"/>
                  </a:lnTo>
                  <a:cubicBezTo>
                    <a:pt x="43" y="564"/>
                    <a:pt x="0" y="710"/>
                    <a:pt x="0" y="808"/>
                  </a:cubicBezTo>
                  <a:lnTo>
                    <a:pt x="0" y="826"/>
                  </a:lnTo>
                  <a:cubicBezTo>
                    <a:pt x="0" y="861"/>
                    <a:pt x="21" y="900"/>
                    <a:pt x="66" y="945"/>
                  </a:cubicBezTo>
                  <a:cubicBezTo>
                    <a:pt x="109" y="1019"/>
                    <a:pt x="159" y="1059"/>
                    <a:pt x="220" y="1059"/>
                  </a:cubicBezTo>
                  <a:cubicBezTo>
                    <a:pt x="268" y="1049"/>
                    <a:pt x="294" y="1038"/>
                    <a:pt x="294" y="1030"/>
                  </a:cubicBezTo>
                  <a:cubicBezTo>
                    <a:pt x="339" y="998"/>
                    <a:pt x="360" y="977"/>
                    <a:pt x="360" y="964"/>
                  </a:cubicBezTo>
                  <a:cubicBezTo>
                    <a:pt x="432" y="874"/>
                    <a:pt x="477" y="800"/>
                    <a:pt x="501" y="739"/>
                  </a:cubicBezTo>
                  <a:lnTo>
                    <a:pt x="501" y="733"/>
                  </a:lnTo>
                  <a:lnTo>
                    <a:pt x="485" y="720"/>
                  </a:lnTo>
                  <a:lnTo>
                    <a:pt x="469" y="733"/>
                  </a:lnTo>
                  <a:cubicBezTo>
                    <a:pt x="392" y="845"/>
                    <a:pt x="310" y="924"/>
                    <a:pt x="220" y="972"/>
                  </a:cubicBezTo>
                  <a:cubicBezTo>
                    <a:pt x="204" y="972"/>
                    <a:pt x="191" y="961"/>
                    <a:pt x="183" y="943"/>
                  </a:cubicBezTo>
                  <a:cubicBezTo>
                    <a:pt x="183" y="813"/>
                    <a:pt x="233" y="641"/>
                    <a:pt x="331" y="421"/>
                  </a:cubicBezTo>
                  <a:lnTo>
                    <a:pt x="382" y="424"/>
                  </a:lnTo>
                  <a:cubicBezTo>
                    <a:pt x="382" y="424"/>
                    <a:pt x="411" y="426"/>
                    <a:pt x="440" y="416"/>
                  </a:cubicBezTo>
                  <a:lnTo>
                    <a:pt x="530" y="379"/>
                  </a:lnTo>
                  <a:cubicBezTo>
                    <a:pt x="588" y="349"/>
                    <a:pt x="628" y="299"/>
                    <a:pt x="654" y="230"/>
                  </a:cubicBezTo>
                  <a:lnTo>
                    <a:pt x="654" y="159"/>
                  </a:lnTo>
                  <a:cubicBezTo>
                    <a:pt x="646" y="111"/>
                    <a:pt x="577" y="58"/>
                    <a:pt x="448" y="0"/>
                  </a:cubicBezTo>
                  <a:lnTo>
                    <a:pt x="411" y="0"/>
                  </a:lnTo>
                  <a:close/>
                  <a:moveTo>
                    <a:pt x="374" y="349"/>
                  </a:moveTo>
                  <a:cubicBezTo>
                    <a:pt x="453" y="244"/>
                    <a:pt x="506" y="191"/>
                    <a:pt x="535" y="191"/>
                  </a:cubicBezTo>
                  <a:lnTo>
                    <a:pt x="543" y="191"/>
                  </a:lnTo>
                  <a:lnTo>
                    <a:pt x="551" y="196"/>
                  </a:lnTo>
                  <a:cubicBezTo>
                    <a:pt x="498" y="310"/>
                    <a:pt x="448" y="368"/>
                    <a:pt x="405" y="368"/>
                  </a:cubicBezTo>
                  <a:lnTo>
                    <a:pt x="376" y="355"/>
                  </a:lnTo>
                  <a:lnTo>
                    <a:pt x="376" y="349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dirty="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21" name="Freeform: Shape 6"/>
            <p:cNvSpPr/>
            <p:nvPr/>
          </p:nvSpPr>
          <p:spPr>
            <a:xfrm>
              <a:off x="1741456" y="4718660"/>
              <a:ext cx="122009" cy="137212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643" h="723">
                  <a:moveTo>
                    <a:pt x="495" y="442"/>
                  </a:moveTo>
                  <a:cubicBezTo>
                    <a:pt x="490" y="495"/>
                    <a:pt x="455" y="598"/>
                    <a:pt x="339" y="598"/>
                  </a:cubicBezTo>
                  <a:cubicBezTo>
                    <a:pt x="233" y="598"/>
                    <a:pt x="151" y="522"/>
                    <a:pt x="151" y="363"/>
                  </a:cubicBezTo>
                  <a:cubicBezTo>
                    <a:pt x="151" y="220"/>
                    <a:pt x="222" y="127"/>
                    <a:pt x="339" y="127"/>
                  </a:cubicBezTo>
                  <a:cubicBezTo>
                    <a:pt x="434" y="127"/>
                    <a:pt x="482" y="199"/>
                    <a:pt x="490" y="249"/>
                  </a:cubicBezTo>
                  <a:lnTo>
                    <a:pt x="635" y="249"/>
                  </a:lnTo>
                  <a:cubicBezTo>
                    <a:pt x="627" y="161"/>
                    <a:pt x="559" y="0"/>
                    <a:pt x="339" y="0"/>
                  </a:cubicBezTo>
                  <a:cubicBezTo>
                    <a:pt x="130" y="0"/>
                    <a:pt x="0" y="156"/>
                    <a:pt x="0" y="360"/>
                  </a:cubicBezTo>
                  <a:cubicBezTo>
                    <a:pt x="0" y="577"/>
                    <a:pt x="140" y="723"/>
                    <a:pt x="339" y="723"/>
                  </a:cubicBezTo>
                  <a:cubicBezTo>
                    <a:pt x="566" y="723"/>
                    <a:pt x="638" y="537"/>
                    <a:pt x="643" y="439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dirty="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22" name="Freeform: Shape 7"/>
            <p:cNvSpPr/>
            <p:nvPr/>
          </p:nvSpPr>
          <p:spPr>
            <a:xfrm>
              <a:off x="1876198" y="4721701"/>
              <a:ext cx="27556" cy="23375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46" h="124">
                  <a:moveTo>
                    <a:pt x="73" y="124"/>
                  </a:moveTo>
                  <a:lnTo>
                    <a:pt x="0" y="124"/>
                  </a:lnTo>
                  <a:lnTo>
                    <a:pt x="0" y="0"/>
                  </a:lnTo>
                  <a:lnTo>
                    <a:pt x="146" y="0"/>
                  </a:lnTo>
                  <a:lnTo>
                    <a:pt x="146" y="124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dirty="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23" name="Freeform: Shape 8"/>
            <p:cNvSpPr/>
            <p:nvPr/>
          </p:nvSpPr>
          <p:spPr>
            <a:xfrm>
              <a:off x="1876198" y="4757809"/>
              <a:ext cx="27556" cy="95022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46" h="501">
                  <a:moveTo>
                    <a:pt x="73" y="501"/>
                  </a:moveTo>
                  <a:lnTo>
                    <a:pt x="0" y="501"/>
                  </a:lnTo>
                  <a:lnTo>
                    <a:pt x="0" y="0"/>
                  </a:lnTo>
                  <a:lnTo>
                    <a:pt x="146" y="0"/>
                  </a:lnTo>
                  <a:lnTo>
                    <a:pt x="146" y="501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dirty="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24" name="Freeform: Shape 9"/>
            <p:cNvSpPr/>
            <p:nvPr/>
          </p:nvSpPr>
          <p:spPr>
            <a:xfrm>
              <a:off x="1914967" y="4755338"/>
              <a:ext cx="90461" cy="100533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477" h="530">
                  <a:moveTo>
                    <a:pt x="16" y="146"/>
                  </a:moveTo>
                  <a:cubicBezTo>
                    <a:pt x="16" y="252"/>
                    <a:pt x="109" y="284"/>
                    <a:pt x="162" y="297"/>
                  </a:cubicBezTo>
                  <a:cubicBezTo>
                    <a:pt x="175" y="299"/>
                    <a:pt x="212" y="310"/>
                    <a:pt x="225" y="313"/>
                  </a:cubicBezTo>
                  <a:cubicBezTo>
                    <a:pt x="278" y="326"/>
                    <a:pt x="326" y="337"/>
                    <a:pt x="326" y="379"/>
                  </a:cubicBezTo>
                  <a:cubicBezTo>
                    <a:pt x="326" y="408"/>
                    <a:pt x="294" y="432"/>
                    <a:pt x="236" y="432"/>
                  </a:cubicBezTo>
                  <a:cubicBezTo>
                    <a:pt x="178" y="432"/>
                    <a:pt x="143" y="403"/>
                    <a:pt x="138" y="352"/>
                  </a:cubicBezTo>
                  <a:lnTo>
                    <a:pt x="0" y="352"/>
                  </a:lnTo>
                  <a:cubicBezTo>
                    <a:pt x="6" y="405"/>
                    <a:pt x="35" y="530"/>
                    <a:pt x="236" y="530"/>
                  </a:cubicBezTo>
                  <a:cubicBezTo>
                    <a:pt x="424" y="530"/>
                    <a:pt x="477" y="427"/>
                    <a:pt x="477" y="368"/>
                  </a:cubicBezTo>
                  <a:cubicBezTo>
                    <a:pt x="477" y="302"/>
                    <a:pt x="435" y="246"/>
                    <a:pt x="310" y="215"/>
                  </a:cubicBezTo>
                  <a:cubicBezTo>
                    <a:pt x="302" y="212"/>
                    <a:pt x="262" y="204"/>
                    <a:pt x="247" y="199"/>
                  </a:cubicBezTo>
                  <a:cubicBezTo>
                    <a:pt x="183" y="183"/>
                    <a:pt x="165" y="172"/>
                    <a:pt x="165" y="141"/>
                  </a:cubicBezTo>
                  <a:cubicBezTo>
                    <a:pt x="165" y="111"/>
                    <a:pt x="196" y="98"/>
                    <a:pt x="231" y="98"/>
                  </a:cubicBezTo>
                  <a:cubicBezTo>
                    <a:pt x="310" y="98"/>
                    <a:pt x="326" y="138"/>
                    <a:pt x="326" y="162"/>
                  </a:cubicBezTo>
                  <a:lnTo>
                    <a:pt x="464" y="162"/>
                  </a:lnTo>
                  <a:cubicBezTo>
                    <a:pt x="464" y="109"/>
                    <a:pt x="427" y="0"/>
                    <a:pt x="231" y="0"/>
                  </a:cubicBezTo>
                  <a:cubicBezTo>
                    <a:pt x="74" y="0"/>
                    <a:pt x="16" y="80"/>
                    <a:pt x="16" y="14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dirty="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25" name="Freeform: Shape 10"/>
            <p:cNvSpPr/>
            <p:nvPr/>
          </p:nvSpPr>
          <p:spPr>
            <a:xfrm>
              <a:off x="2012080" y="4755338"/>
              <a:ext cx="97493" cy="100533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514" h="530">
                  <a:moveTo>
                    <a:pt x="376" y="331"/>
                  </a:moveTo>
                  <a:cubicBezTo>
                    <a:pt x="366" y="379"/>
                    <a:pt x="334" y="424"/>
                    <a:pt x="270" y="424"/>
                  </a:cubicBezTo>
                  <a:cubicBezTo>
                    <a:pt x="191" y="424"/>
                    <a:pt x="151" y="355"/>
                    <a:pt x="151" y="265"/>
                  </a:cubicBezTo>
                  <a:cubicBezTo>
                    <a:pt x="151" y="196"/>
                    <a:pt x="178" y="103"/>
                    <a:pt x="270" y="103"/>
                  </a:cubicBezTo>
                  <a:cubicBezTo>
                    <a:pt x="329" y="103"/>
                    <a:pt x="363" y="143"/>
                    <a:pt x="371" y="188"/>
                  </a:cubicBezTo>
                  <a:lnTo>
                    <a:pt x="511" y="188"/>
                  </a:lnTo>
                  <a:cubicBezTo>
                    <a:pt x="503" y="109"/>
                    <a:pt x="445" y="0"/>
                    <a:pt x="268" y="0"/>
                  </a:cubicBezTo>
                  <a:cubicBezTo>
                    <a:pt x="112" y="0"/>
                    <a:pt x="0" y="103"/>
                    <a:pt x="0" y="265"/>
                  </a:cubicBezTo>
                  <a:cubicBezTo>
                    <a:pt x="0" y="427"/>
                    <a:pt x="109" y="530"/>
                    <a:pt x="268" y="530"/>
                  </a:cubicBezTo>
                  <a:cubicBezTo>
                    <a:pt x="453" y="530"/>
                    <a:pt x="506" y="413"/>
                    <a:pt x="514" y="334"/>
                  </a:cubicBezTo>
                  <a:lnTo>
                    <a:pt x="376" y="334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dirty="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26" name="Freeform: Shape 11"/>
            <p:cNvSpPr/>
            <p:nvPr/>
          </p:nvSpPr>
          <p:spPr>
            <a:xfrm>
              <a:off x="2117744" y="4755338"/>
              <a:ext cx="101104" cy="100533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533" h="530">
                  <a:moveTo>
                    <a:pt x="268" y="0"/>
                  </a:moveTo>
                  <a:cubicBezTo>
                    <a:pt x="109" y="0"/>
                    <a:pt x="0" y="103"/>
                    <a:pt x="0" y="265"/>
                  </a:cubicBezTo>
                  <a:cubicBezTo>
                    <a:pt x="0" y="427"/>
                    <a:pt x="109" y="530"/>
                    <a:pt x="268" y="530"/>
                  </a:cubicBezTo>
                  <a:cubicBezTo>
                    <a:pt x="424" y="530"/>
                    <a:pt x="533" y="429"/>
                    <a:pt x="533" y="265"/>
                  </a:cubicBezTo>
                  <a:cubicBezTo>
                    <a:pt x="533" y="98"/>
                    <a:pt x="419" y="0"/>
                    <a:pt x="268" y="0"/>
                  </a:cubicBezTo>
                  <a:close/>
                  <a:moveTo>
                    <a:pt x="265" y="424"/>
                  </a:moveTo>
                  <a:cubicBezTo>
                    <a:pt x="188" y="424"/>
                    <a:pt x="146" y="355"/>
                    <a:pt x="146" y="265"/>
                  </a:cubicBezTo>
                  <a:cubicBezTo>
                    <a:pt x="149" y="196"/>
                    <a:pt x="175" y="103"/>
                    <a:pt x="265" y="103"/>
                  </a:cubicBezTo>
                  <a:cubicBezTo>
                    <a:pt x="347" y="103"/>
                    <a:pt x="382" y="183"/>
                    <a:pt x="382" y="265"/>
                  </a:cubicBezTo>
                  <a:cubicBezTo>
                    <a:pt x="382" y="347"/>
                    <a:pt x="347" y="424"/>
                    <a:pt x="265" y="424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dirty="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466598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_Heavy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33399" y="1205898"/>
            <a:ext cx="3886200" cy="3083094"/>
          </a:xfrm>
          <a:prstGeom prst="rect">
            <a:avLst/>
          </a:prstGeom>
        </p:spPr>
        <p:txBody>
          <a:bodyPr lIns="0" tIns="45710" rIns="0" bIns="45710">
            <a:noAutofit/>
          </a:bodyPr>
          <a:lstStyle>
            <a:lvl1pPr marL="174625" indent="-117475">
              <a:lnSpc>
                <a:spcPct val="95000"/>
              </a:lnSpc>
              <a:spcBef>
                <a:spcPts val="1110"/>
              </a:spcBef>
              <a:buClr>
                <a:schemeClr val="tx1"/>
              </a:buClr>
              <a:buSzPct val="60000"/>
              <a:buFont typeface="Arial"/>
              <a:buChar char="•"/>
              <a:defRPr sz="2000" b="0" i="0">
                <a:solidFill>
                  <a:schemeClr val="tx1"/>
                </a:solidFill>
                <a:latin typeface="+mn-lt"/>
                <a:cs typeface="CiscoSans ExtraLight"/>
              </a:defRPr>
            </a:lvl1pPr>
            <a:lvl2pPr marL="288925" indent="-114300">
              <a:lnSpc>
                <a:spcPct val="95000"/>
              </a:lnSpc>
              <a:spcBef>
                <a:spcPts val="450"/>
              </a:spcBef>
              <a:buClr>
                <a:schemeClr val="tx1"/>
              </a:buClr>
              <a:buSzPct val="60000"/>
              <a:buFont typeface="Arial"/>
              <a:buChar char="•"/>
              <a:defRPr sz="1800" b="0" i="0">
                <a:solidFill>
                  <a:schemeClr val="tx1"/>
                </a:solidFill>
                <a:latin typeface="+mn-lt"/>
                <a:cs typeface="CiscoSans ExtraLight"/>
              </a:defRPr>
            </a:lvl2pPr>
            <a:lvl3pPr marL="403225" indent="-114300">
              <a:buClr>
                <a:schemeClr val="tx1"/>
              </a:buClr>
              <a:buSzPct val="60000"/>
              <a:buFont typeface="Arial"/>
              <a:buChar char="•"/>
              <a:defRPr sz="1600" b="0" i="0">
                <a:solidFill>
                  <a:schemeClr val="tx1"/>
                </a:solidFill>
                <a:latin typeface="+mn-lt"/>
                <a:cs typeface="CiscoSans ExtraLight"/>
              </a:defRPr>
            </a:lvl3pPr>
            <a:lvl4pPr marL="517525" indent="-114300">
              <a:buClr>
                <a:schemeClr val="tx1"/>
              </a:buClr>
              <a:buSzPct val="60000"/>
              <a:buFont typeface="Arial"/>
              <a:buChar char="•"/>
              <a:defRPr sz="1400" b="0" i="0">
                <a:solidFill>
                  <a:schemeClr val="tx1"/>
                </a:solidFill>
                <a:latin typeface="+mn-lt"/>
                <a:cs typeface="CiscoSans ExtraLight"/>
              </a:defRPr>
            </a:lvl4pPr>
            <a:lvl5pPr marL="631825" indent="-114300">
              <a:buClr>
                <a:schemeClr val="tx1"/>
              </a:buClr>
              <a:buSzPct val="60000"/>
              <a:buFont typeface="Arial"/>
              <a:buChar char="•"/>
              <a:defRPr sz="1200" b="0" i="0">
                <a:solidFill>
                  <a:schemeClr val="tx1"/>
                </a:solidFill>
                <a:latin typeface="+mn-lt"/>
                <a:cs typeface="CiscoSans ExtraLigh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755866" y="1205898"/>
            <a:ext cx="3886200" cy="3083094"/>
          </a:xfrm>
          <a:prstGeom prst="rect">
            <a:avLst/>
          </a:prstGeom>
        </p:spPr>
        <p:txBody>
          <a:bodyPr lIns="0" tIns="45710" rIns="0" bIns="45710">
            <a:noAutofit/>
          </a:bodyPr>
          <a:lstStyle>
            <a:lvl1pPr marL="174625" indent="-117475">
              <a:lnSpc>
                <a:spcPct val="95000"/>
              </a:lnSpc>
              <a:spcBef>
                <a:spcPts val="1110"/>
              </a:spcBef>
              <a:buClr>
                <a:schemeClr val="tx1"/>
              </a:buClr>
              <a:buSzPct val="60000"/>
              <a:buFont typeface="Arial"/>
              <a:buChar char="•"/>
              <a:defRPr sz="2000" b="0" i="0" baseline="0">
                <a:solidFill>
                  <a:schemeClr val="tx1"/>
                </a:solidFill>
                <a:latin typeface="+mn-lt"/>
                <a:cs typeface="CiscoSans ExtraLight"/>
              </a:defRPr>
            </a:lvl1pPr>
            <a:lvl2pPr marL="288925" indent="-114300">
              <a:lnSpc>
                <a:spcPct val="95000"/>
              </a:lnSpc>
              <a:spcBef>
                <a:spcPts val="450"/>
              </a:spcBef>
              <a:buClr>
                <a:schemeClr val="tx1"/>
              </a:buClr>
              <a:buSzPct val="60000"/>
              <a:buFont typeface="Arial"/>
              <a:buChar char="•"/>
              <a:defRPr sz="1800" b="0" i="0">
                <a:solidFill>
                  <a:schemeClr val="tx1"/>
                </a:solidFill>
                <a:latin typeface="+mn-lt"/>
                <a:cs typeface="CiscoSans ExtraLight"/>
              </a:defRPr>
            </a:lvl2pPr>
            <a:lvl3pPr marL="403225" indent="-114300">
              <a:buClr>
                <a:schemeClr val="tx1"/>
              </a:buClr>
              <a:buSzPct val="60000"/>
              <a:buFont typeface="Arial"/>
              <a:buChar char="•"/>
              <a:defRPr sz="1600" b="0" i="0">
                <a:solidFill>
                  <a:schemeClr val="tx1"/>
                </a:solidFill>
                <a:latin typeface="+mn-lt"/>
                <a:cs typeface="CiscoSans ExtraLight"/>
              </a:defRPr>
            </a:lvl3pPr>
            <a:lvl4pPr marL="517525" indent="-114300">
              <a:buClr>
                <a:schemeClr val="tx1"/>
              </a:buClr>
              <a:buSzPct val="60000"/>
              <a:buFont typeface="Arial"/>
              <a:buChar char="•"/>
              <a:defRPr sz="1400" b="0" i="0">
                <a:solidFill>
                  <a:schemeClr val="tx1"/>
                </a:solidFill>
                <a:latin typeface="+mn-lt"/>
                <a:cs typeface="CiscoSans ExtraLight"/>
              </a:defRPr>
            </a:lvl4pPr>
            <a:lvl5pPr marL="631825" indent="-114300">
              <a:buClr>
                <a:schemeClr val="tx1"/>
              </a:buClr>
              <a:buSzPct val="60000"/>
              <a:buFont typeface="Arial"/>
              <a:buChar char="•"/>
              <a:defRPr sz="1200" b="0" i="0">
                <a:solidFill>
                  <a:schemeClr val="tx1"/>
                </a:solidFill>
                <a:latin typeface="+mn-lt"/>
                <a:cs typeface="CiscoSans ExtraLigh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88030532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gu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9143918" cy="5143500"/>
          </a:xfrm>
          <a:prstGeom prst="rect">
            <a:avLst/>
          </a:prstGeom>
          <a:solidFill>
            <a:srgbClr val="00BCEB"/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91440" tIns="45720" rIns="91440" bIns="45720" rtlCol="0" anchor="ctr"/>
          <a:lstStyle/>
          <a:p>
            <a:pPr algn="ctr" defTabSz="514350"/>
            <a:endParaRPr lang="en-US" sz="1400" dirty="0">
              <a:solidFill>
                <a:srgbClr val="00BCEB"/>
              </a:solidFill>
              <a:ea typeface="Arial" pitchFamily="-107" charset="0"/>
              <a:cs typeface="Arial" pitchFamily="-107" charset="0"/>
              <a:sym typeface="Arial" pitchFamily="-107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7032" y="0"/>
            <a:ext cx="6446886" cy="5143500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 bwMode="white">
          <a:xfrm>
            <a:off x="359051" y="2166220"/>
            <a:ext cx="3298549" cy="1142052"/>
          </a:xfrm>
        </p:spPr>
        <p:txBody>
          <a:bodyPr anchor="t"/>
          <a:lstStyle>
            <a:lvl1pPr marL="6251" indent="-6251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4000" b="0" i="0" kern="1200" baseline="0" dirty="0">
                <a:solidFill>
                  <a:schemeClr val="bg1"/>
                </a:solidFill>
                <a:latin typeface="+mj-lt"/>
                <a:ea typeface="+mj-ea"/>
                <a:cs typeface="+mj-cs"/>
                <a:sym typeface="Arial" pitchFamily="34" charset="0"/>
              </a:defRPr>
            </a:lvl1pPr>
          </a:lstStyle>
          <a:p>
            <a:r>
              <a:rPr lang="en-US" dirty="0" smtClean="0"/>
              <a:t>Segue Slide</a:t>
            </a:r>
            <a:endParaRPr lang="en-US" dirty="0"/>
          </a:p>
        </p:txBody>
      </p:sp>
      <p:sp>
        <p:nvSpPr>
          <p:cNvPr id="13" name="Rectangle 4"/>
          <p:cNvSpPr>
            <a:spLocks noChangeArrowheads="1"/>
          </p:cNvSpPr>
          <p:nvPr userDrawn="1"/>
        </p:nvSpPr>
        <p:spPr bwMode="ltGray">
          <a:xfrm>
            <a:off x="5985510" y="4946904"/>
            <a:ext cx="2472136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1586" tIns="30792" rIns="61586" bIns="30792" anchor="b">
            <a:spAutoFit/>
          </a:bodyPr>
          <a:lstStyle/>
          <a:p>
            <a:pPr algn="r" defTabSz="610744"/>
            <a:r>
              <a:rPr lang="en-US" sz="600" dirty="0">
                <a:solidFill>
                  <a:srgbClr val="FFFFFF">
                    <a:alpha val="60000"/>
                  </a:srgbClr>
                </a:solidFill>
                <a:cs typeface="CiscoSans Thin"/>
              </a:rPr>
              <a:t>© </a:t>
            </a:r>
            <a:r>
              <a:rPr lang="en-US" sz="600" dirty="0" smtClean="0">
                <a:solidFill>
                  <a:srgbClr val="FFFFFF">
                    <a:alpha val="60000"/>
                  </a:srgbClr>
                </a:solidFill>
                <a:cs typeface="CiscoSans Thin"/>
              </a:rPr>
              <a:t>2017  </a:t>
            </a:r>
            <a:r>
              <a:rPr lang="en-US" sz="600" dirty="0">
                <a:solidFill>
                  <a:srgbClr val="FFFFFF">
                    <a:alpha val="60000"/>
                  </a:srgbClr>
                </a:solidFill>
                <a:cs typeface="CiscoSans Thin"/>
              </a:rPr>
              <a:t>Cisco and/or its affiliates. All rights reserved.   Cisco Public</a:t>
            </a:r>
          </a:p>
        </p:txBody>
      </p:sp>
      <p:sp>
        <p:nvSpPr>
          <p:cNvPr id="9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8409709" y="4884989"/>
            <a:ext cx="359666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US" sz="600" kern="1200" smtClean="0">
                <a:solidFill>
                  <a:schemeClr val="bg1">
                    <a:alpha val="60000"/>
                  </a:schemeClr>
                </a:solidFill>
                <a:latin typeface="+mn-lt"/>
                <a:ea typeface="+mn-ea"/>
                <a:cs typeface="CiscoSans Thin"/>
              </a:defRPr>
            </a:lvl1pPr>
          </a:lstStyle>
          <a:p>
            <a:fld id="{96A97DD0-5BE7-4856-A2A9-C42C6688E607}" type="slidenum">
              <a:rPr>
                <a:solidFill>
                  <a:srgbClr val="FFFFFF">
                    <a:alpha val="60000"/>
                  </a:srgbClr>
                </a:solidFill>
              </a:rPr>
              <a:pPr/>
              <a:t>‹#›</a:t>
            </a:fld>
            <a:endParaRPr dirty="0">
              <a:solidFill>
                <a:srgbClr val="FFFFFF">
                  <a:alpha val="60000"/>
                </a:srgbClr>
              </a:solidFill>
            </a:endParaRPr>
          </a:p>
        </p:txBody>
      </p:sp>
      <p:sp>
        <p:nvSpPr>
          <p:cNvPr id="12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22533" y="4946904"/>
            <a:ext cx="716863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1586" tIns="30792" rIns="61586" bIns="30792" anchor="b">
            <a:spAutoFit/>
          </a:bodyPr>
          <a:lstStyle>
            <a:lvl1pPr algn="l">
              <a:defRPr lang="en-US" sz="600" dirty="0">
                <a:solidFill>
                  <a:schemeClr val="bg1">
                    <a:alpha val="60000"/>
                  </a:schemeClr>
                </a:solidFill>
                <a:cs typeface="CiscoSans Thin"/>
              </a:defRPr>
            </a:lvl1pPr>
          </a:lstStyle>
          <a:p>
            <a:pPr defTabSz="610744"/>
            <a:r>
              <a:rPr lang="en-US" dirty="0" smtClean="0">
                <a:ea typeface="ＭＳ Ｐゴシック" charset="0"/>
              </a:rPr>
              <a:t>PSOSPG-2940</a:t>
            </a:r>
            <a:endParaRPr lang="en-US" dirty="0">
              <a:ea typeface="ＭＳ Ｐゴシック" charset="0"/>
            </a:endParaRPr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454861" y="4785454"/>
            <a:ext cx="820227" cy="274319"/>
            <a:chOff x="1741456" y="4513412"/>
            <a:chExt cx="1027381" cy="343600"/>
          </a:xfrm>
          <a:solidFill>
            <a:schemeClr val="bg1"/>
          </a:solidFill>
        </p:grpSpPr>
        <p:sp>
          <p:nvSpPr>
            <p:cNvPr id="16" name="Freeform: Shape 1"/>
            <p:cNvSpPr/>
            <p:nvPr/>
          </p:nvSpPr>
          <p:spPr>
            <a:xfrm>
              <a:off x="2624973" y="4513412"/>
              <a:ext cx="143864" cy="34303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758" h="1806">
                  <a:moveTo>
                    <a:pt x="242" y="829"/>
                  </a:moveTo>
                  <a:cubicBezTo>
                    <a:pt x="215" y="896"/>
                    <a:pt x="204" y="941"/>
                    <a:pt x="204" y="964"/>
                  </a:cubicBezTo>
                  <a:cubicBezTo>
                    <a:pt x="183" y="999"/>
                    <a:pt x="175" y="1070"/>
                    <a:pt x="175" y="1097"/>
                  </a:cubicBezTo>
                  <a:lnTo>
                    <a:pt x="175" y="1129"/>
                  </a:lnTo>
                  <a:lnTo>
                    <a:pt x="223" y="1208"/>
                  </a:lnTo>
                  <a:cubicBezTo>
                    <a:pt x="250" y="1245"/>
                    <a:pt x="218" y="1258"/>
                    <a:pt x="292" y="1282"/>
                  </a:cubicBezTo>
                  <a:cubicBezTo>
                    <a:pt x="318" y="1282"/>
                    <a:pt x="340" y="1261"/>
                    <a:pt x="353" y="1221"/>
                  </a:cubicBezTo>
                  <a:lnTo>
                    <a:pt x="353" y="1208"/>
                  </a:lnTo>
                  <a:cubicBezTo>
                    <a:pt x="353" y="1113"/>
                    <a:pt x="387" y="978"/>
                    <a:pt x="419" y="888"/>
                  </a:cubicBezTo>
                  <a:cubicBezTo>
                    <a:pt x="419" y="845"/>
                    <a:pt x="456" y="718"/>
                    <a:pt x="588" y="406"/>
                  </a:cubicBezTo>
                  <a:cubicBezTo>
                    <a:pt x="588" y="371"/>
                    <a:pt x="618" y="308"/>
                    <a:pt x="678" y="210"/>
                  </a:cubicBezTo>
                  <a:cubicBezTo>
                    <a:pt x="729" y="125"/>
                    <a:pt x="742" y="138"/>
                    <a:pt x="758" y="128"/>
                  </a:cubicBezTo>
                  <a:lnTo>
                    <a:pt x="758" y="80"/>
                  </a:lnTo>
                  <a:lnTo>
                    <a:pt x="739" y="61"/>
                  </a:lnTo>
                  <a:cubicBezTo>
                    <a:pt x="739" y="61"/>
                    <a:pt x="721" y="43"/>
                    <a:pt x="671" y="22"/>
                  </a:cubicBezTo>
                  <a:cubicBezTo>
                    <a:pt x="671" y="22"/>
                    <a:pt x="620" y="0"/>
                    <a:pt x="604" y="0"/>
                  </a:cubicBezTo>
                  <a:cubicBezTo>
                    <a:pt x="588" y="0"/>
                    <a:pt x="557" y="32"/>
                    <a:pt x="530" y="93"/>
                  </a:cubicBezTo>
                  <a:close/>
                  <a:moveTo>
                    <a:pt x="14" y="1738"/>
                  </a:moveTo>
                  <a:cubicBezTo>
                    <a:pt x="14" y="1772"/>
                    <a:pt x="-18" y="1783"/>
                    <a:pt x="16" y="1806"/>
                  </a:cubicBezTo>
                  <a:lnTo>
                    <a:pt x="77" y="1806"/>
                  </a:lnTo>
                  <a:cubicBezTo>
                    <a:pt x="144" y="1775"/>
                    <a:pt x="167" y="1716"/>
                    <a:pt x="252" y="1528"/>
                  </a:cubicBezTo>
                  <a:lnTo>
                    <a:pt x="252" y="1486"/>
                  </a:lnTo>
                  <a:cubicBezTo>
                    <a:pt x="252" y="1460"/>
                    <a:pt x="273" y="1446"/>
                    <a:pt x="218" y="1412"/>
                  </a:cubicBezTo>
                  <a:lnTo>
                    <a:pt x="202" y="1412"/>
                  </a:lnTo>
                  <a:cubicBezTo>
                    <a:pt x="93" y="1409"/>
                    <a:pt x="67" y="1465"/>
                    <a:pt x="14" y="168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dirty="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17" name="Freeform: Shape 2"/>
            <p:cNvSpPr/>
            <p:nvPr/>
          </p:nvSpPr>
          <p:spPr>
            <a:xfrm>
              <a:off x="2244124" y="4551801"/>
              <a:ext cx="81339" cy="304261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429" h="1602">
                  <a:moveTo>
                    <a:pt x="244" y="1533"/>
                  </a:moveTo>
                  <a:cubicBezTo>
                    <a:pt x="209" y="1533"/>
                    <a:pt x="199" y="1483"/>
                    <a:pt x="183" y="1329"/>
                  </a:cubicBezTo>
                  <a:cubicBezTo>
                    <a:pt x="201" y="1064"/>
                    <a:pt x="223" y="884"/>
                    <a:pt x="241" y="789"/>
                  </a:cubicBezTo>
                  <a:cubicBezTo>
                    <a:pt x="323" y="384"/>
                    <a:pt x="307" y="458"/>
                    <a:pt x="366" y="320"/>
                  </a:cubicBezTo>
                  <a:cubicBezTo>
                    <a:pt x="424" y="180"/>
                    <a:pt x="429" y="161"/>
                    <a:pt x="429" y="119"/>
                  </a:cubicBezTo>
                  <a:cubicBezTo>
                    <a:pt x="429" y="71"/>
                    <a:pt x="376" y="32"/>
                    <a:pt x="268" y="0"/>
                  </a:cubicBezTo>
                  <a:lnTo>
                    <a:pt x="260" y="0"/>
                  </a:lnTo>
                  <a:lnTo>
                    <a:pt x="257" y="2"/>
                  </a:lnTo>
                  <a:cubicBezTo>
                    <a:pt x="257" y="2"/>
                    <a:pt x="254" y="5"/>
                    <a:pt x="241" y="63"/>
                  </a:cubicBezTo>
                  <a:lnTo>
                    <a:pt x="209" y="201"/>
                  </a:lnTo>
                  <a:cubicBezTo>
                    <a:pt x="130" y="535"/>
                    <a:pt x="127" y="564"/>
                    <a:pt x="109" y="614"/>
                  </a:cubicBezTo>
                  <a:cubicBezTo>
                    <a:pt x="-8" y="1138"/>
                    <a:pt x="0" y="1213"/>
                    <a:pt x="0" y="1340"/>
                  </a:cubicBezTo>
                  <a:cubicBezTo>
                    <a:pt x="5" y="1385"/>
                    <a:pt x="27" y="1432"/>
                    <a:pt x="66" y="1483"/>
                  </a:cubicBezTo>
                  <a:cubicBezTo>
                    <a:pt x="146" y="1562"/>
                    <a:pt x="212" y="1602"/>
                    <a:pt x="257" y="160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dirty="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18" name="Freeform: Shape 3"/>
            <p:cNvSpPr/>
            <p:nvPr/>
          </p:nvSpPr>
          <p:spPr>
            <a:xfrm>
              <a:off x="2307789" y="4611664"/>
              <a:ext cx="82479" cy="244587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435" h="1288">
                  <a:moveTo>
                    <a:pt x="270" y="204"/>
                  </a:moveTo>
                  <a:lnTo>
                    <a:pt x="294" y="212"/>
                  </a:lnTo>
                  <a:cubicBezTo>
                    <a:pt x="331" y="206"/>
                    <a:pt x="379" y="164"/>
                    <a:pt x="435" y="82"/>
                  </a:cubicBezTo>
                  <a:lnTo>
                    <a:pt x="432" y="71"/>
                  </a:lnTo>
                  <a:cubicBezTo>
                    <a:pt x="429" y="45"/>
                    <a:pt x="395" y="21"/>
                    <a:pt x="329" y="0"/>
                  </a:cubicBezTo>
                  <a:lnTo>
                    <a:pt x="321" y="0"/>
                  </a:lnTo>
                  <a:cubicBezTo>
                    <a:pt x="302" y="3"/>
                    <a:pt x="284" y="69"/>
                    <a:pt x="270" y="204"/>
                  </a:cubicBezTo>
                  <a:close/>
                  <a:moveTo>
                    <a:pt x="210" y="1218"/>
                  </a:moveTo>
                  <a:lnTo>
                    <a:pt x="199" y="1189"/>
                  </a:lnTo>
                  <a:cubicBezTo>
                    <a:pt x="194" y="1048"/>
                    <a:pt x="194" y="956"/>
                    <a:pt x="204" y="913"/>
                  </a:cubicBezTo>
                  <a:lnTo>
                    <a:pt x="194" y="884"/>
                  </a:lnTo>
                  <a:cubicBezTo>
                    <a:pt x="191" y="829"/>
                    <a:pt x="196" y="800"/>
                    <a:pt x="207" y="800"/>
                  </a:cubicBezTo>
                  <a:cubicBezTo>
                    <a:pt x="220" y="712"/>
                    <a:pt x="236" y="662"/>
                    <a:pt x="249" y="651"/>
                  </a:cubicBezTo>
                  <a:cubicBezTo>
                    <a:pt x="255" y="590"/>
                    <a:pt x="286" y="511"/>
                    <a:pt x="347" y="413"/>
                  </a:cubicBezTo>
                  <a:cubicBezTo>
                    <a:pt x="345" y="381"/>
                    <a:pt x="281" y="341"/>
                    <a:pt x="165" y="291"/>
                  </a:cubicBezTo>
                  <a:cubicBezTo>
                    <a:pt x="133" y="294"/>
                    <a:pt x="106" y="360"/>
                    <a:pt x="82" y="484"/>
                  </a:cubicBezTo>
                  <a:cubicBezTo>
                    <a:pt x="16" y="768"/>
                    <a:pt x="-10" y="969"/>
                    <a:pt x="3" y="1086"/>
                  </a:cubicBezTo>
                  <a:cubicBezTo>
                    <a:pt x="14" y="1168"/>
                    <a:pt x="24" y="1207"/>
                    <a:pt x="40" y="1207"/>
                  </a:cubicBezTo>
                  <a:cubicBezTo>
                    <a:pt x="96" y="1268"/>
                    <a:pt x="157" y="1295"/>
                    <a:pt x="225" y="1287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dirty="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19" name="Freeform: Shape 4"/>
            <p:cNvSpPr/>
            <p:nvPr/>
          </p:nvSpPr>
          <p:spPr>
            <a:xfrm>
              <a:off x="2387038" y="4639791"/>
              <a:ext cx="173891" cy="21627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916" h="1139">
                  <a:moveTo>
                    <a:pt x="871" y="172"/>
                  </a:moveTo>
                  <a:cubicBezTo>
                    <a:pt x="900" y="141"/>
                    <a:pt x="916" y="114"/>
                    <a:pt x="916" y="95"/>
                  </a:cubicBezTo>
                  <a:cubicBezTo>
                    <a:pt x="916" y="37"/>
                    <a:pt x="892" y="5"/>
                    <a:pt x="795" y="0"/>
                  </a:cubicBezTo>
                  <a:cubicBezTo>
                    <a:pt x="773" y="0"/>
                    <a:pt x="736" y="35"/>
                    <a:pt x="683" y="106"/>
                  </a:cubicBezTo>
                  <a:cubicBezTo>
                    <a:pt x="644" y="252"/>
                    <a:pt x="599" y="350"/>
                    <a:pt x="543" y="403"/>
                  </a:cubicBezTo>
                  <a:cubicBezTo>
                    <a:pt x="456" y="596"/>
                    <a:pt x="389" y="723"/>
                    <a:pt x="344" y="781"/>
                  </a:cubicBezTo>
                  <a:cubicBezTo>
                    <a:pt x="331" y="832"/>
                    <a:pt x="318" y="858"/>
                    <a:pt x="307" y="858"/>
                  </a:cubicBezTo>
                  <a:lnTo>
                    <a:pt x="305" y="858"/>
                  </a:lnTo>
                  <a:cubicBezTo>
                    <a:pt x="305" y="858"/>
                    <a:pt x="302" y="858"/>
                    <a:pt x="299" y="773"/>
                  </a:cubicBezTo>
                  <a:lnTo>
                    <a:pt x="294" y="569"/>
                  </a:lnTo>
                  <a:lnTo>
                    <a:pt x="302" y="498"/>
                  </a:lnTo>
                  <a:lnTo>
                    <a:pt x="286" y="416"/>
                  </a:lnTo>
                  <a:lnTo>
                    <a:pt x="294" y="397"/>
                  </a:lnTo>
                  <a:lnTo>
                    <a:pt x="278" y="363"/>
                  </a:lnTo>
                  <a:lnTo>
                    <a:pt x="286" y="339"/>
                  </a:lnTo>
                  <a:lnTo>
                    <a:pt x="286" y="334"/>
                  </a:lnTo>
                  <a:cubicBezTo>
                    <a:pt x="286" y="286"/>
                    <a:pt x="207" y="249"/>
                    <a:pt x="45" y="220"/>
                  </a:cubicBezTo>
                  <a:cubicBezTo>
                    <a:pt x="24" y="225"/>
                    <a:pt x="11" y="236"/>
                    <a:pt x="0" y="249"/>
                  </a:cubicBezTo>
                  <a:lnTo>
                    <a:pt x="0" y="260"/>
                  </a:lnTo>
                  <a:cubicBezTo>
                    <a:pt x="29" y="260"/>
                    <a:pt x="53" y="474"/>
                    <a:pt x="74" y="906"/>
                  </a:cubicBezTo>
                  <a:cubicBezTo>
                    <a:pt x="74" y="993"/>
                    <a:pt x="93" y="1049"/>
                    <a:pt x="133" y="1073"/>
                  </a:cubicBezTo>
                  <a:cubicBezTo>
                    <a:pt x="170" y="1115"/>
                    <a:pt x="215" y="1139"/>
                    <a:pt x="273" y="1139"/>
                  </a:cubicBezTo>
                  <a:lnTo>
                    <a:pt x="302" y="1139"/>
                  </a:lnTo>
                  <a:lnTo>
                    <a:pt x="305" y="1136"/>
                  </a:lnTo>
                  <a:cubicBezTo>
                    <a:pt x="305" y="1136"/>
                    <a:pt x="307" y="1134"/>
                    <a:pt x="342" y="1054"/>
                  </a:cubicBezTo>
                  <a:lnTo>
                    <a:pt x="432" y="848"/>
                  </a:lnTo>
                  <a:cubicBezTo>
                    <a:pt x="516" y="667"/>
                    <a:pt x="569" y="564"/>
                    <a:pt x="593" y="540"/>
                  </a:cubicBezTo>
                  <a:cubicBezTo>
                    <a:pt x="620" y="474"/>
                    <a:pt x="641" y="440"/>
                    <a:pt x="652" y="434"/>
                  </a:cubicBezTo>
                  <a:lnTo>
                    <a:pt x="654" y="434"/>
                  </a:lnTo>
                  <a:cubicBezTo>
                    <a:pt x="654" y="434"/>
                    <a:pt x="657" y="434"/>
                    <a:pt x="712" y="368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dirty="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20" name="Freeform: Shape 5"/>
            <p:cNvSpPr/>
            <p:nvPr/>
          </p:nvSpPr>
          <p:spPr>
            <a:xfrm>
              <a:off x="2518358" y="4655945"/>
              <a:ext cx="124099" cy="201067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654" h="1059">
                  <a:moveTo>
                    <a:pt x="337" y="53"/>
                  </a:moveTo>
                  <a:cubicBezTo>
                    <a:pt x="276" y="108"/>
                    <a:pt x="233" y="167"/>
                    <a:pt x="204" y="230"/>
                  </a:cubicBezTo>
                  <a:lnTo>
                    <a:pt x="201" y="233"/>
                  </a:lnTo>
                  <a:cubicBezTo>
                    <a:pt x="201" y="233"/>
                    <a:pt x="199" y="236"/>
                    <a:pt x="183" y="262"/>
                  </a:cubicBezTo>
                  <a:lnTo>
                    <a:pt x="125" y="368"/>
                  </a:lnTo>
                  <a:cubicBezTo>
                    <a:pt x="43" y="564"/>
                    <a:pt x="0" y="710"/>
                    <a:pt x="0" y="808"/>
                  </a:cubicBezTo>
                  <a:lnTo>
                    <a:pt x="0" y="826"/>
                  </a:lnTo>
                  <a:cubicBezTo>
                    <a:pt x="0" y="861"/>
                    <a:pt x="21" y="900"/>
                    <a:pt x="66" y="945"/>
                  </a:cubicBezTo>
                  <a:cubicBezTo>
                    <a:pt x="109" y="1019"/>
                    <a:pt x="159" y="1059"/>
                    <a:pt x="220" y="1059"/>
                  </a:cubicBezTo>
                  <a:cubicBezTo>
                    <a:pt x="268" y="1049"/>
                    <a:pt x="294" y="1038"/>
                    <a:pt x="294" y="1030"/>
                  </a:cubicBezTo>
                  <a:cubicBezTo>
                    <a:pt x="339" y="998"/>
                    <a:pt x="360" y="977"/>
                    <a:pt x="360" y="964"/>
                  </a:cubicBezTo>
                  <a:cubicBezTo>
                    <a:pt x="432" y="874"/>
                    <a:pt x="477" y="800"/>
                    <a:pt x="501" y="739"/>
                  </a:cubicBezTo>
                  <a:lnTo>
                    <a:pt x="501" y="733"/>
                  </a:lnTo>
                  <a:lnTo>
                    <a:pt x="485" y="720"/>
                  </a:lnTo>
                  <a:lnTo>
                    <a:pt x="469" y="733"/>
                  </a:lnTo>
                  <a:cubicBezTo>
                    <a:pt x="392" y="845"/>
                    <a:pt x="310" y="924"/>
                    <a:pt x="220" y="972"/>
                  </a:cubicBezTo>
                  <a:cubicBezTo>
                    <a:pt x="204" y="972"/>
                    <a:pt x="191" y="961"/>
                    <a:pt x="183" y="943"/>
                  </a:cubicBezTo>
                  <a:cubicBezTo>
                    <a:pt x="183" y="813"/>
                    <a:pt x="233" y="641"/>
                    <a:pt x="331" y="421"/>
                  </a:cubicBezTo>
                  <a:lnTo>
                    <a:pt x="382" y="424"/>
                  </a:lnTo>
                  <a:cubicBezTo>
                    <a:pt x="382" y="424"/>
                    <a:pt x="411" y="426"/>
                    <a:pt x="440" y="416"/>
                  </a:cubicBezTo>
                  <a:lnTo>
                    <a:pt x="530" y="379"/>
                  </a:lnTo>
                  <a:cubicBezTo>
                    <a:pt x="588" y="349"/>
                    <a:pt x="628" y="299"/>
                    <a:pt x="654" y="230"/>
                  </a:cubicBezTo>
                  <a:lnTo>
                    <a:pt x="654" y="159"/>
                  </a:lnTo>
                  <a:cubicBezTo>
                    <a:pt x="646" y="111"/>
                    <a:pt x="577" y="58"/>
                    <a:pt x="448" y="0"/>
                  </a:cubicBezTo>
                  <a:lnTo>
                    <a:pt x="411" y="0"/>
                  </a:lnTo>
                  <a:close/>
                  <a:moveTo>
                    <a:pt x="374" y="349"/>
                  </a:moveTo>
                  <a:cubicBezTo>
                    <a:pt x="453" y="244"/>
                    <a:pt x="506" y="191"/>
                    <a:pt x="535" y="191"/>
                  </a:cubicBezTo>
                  <a:lnTo>
                    <a:pt x="543" y="191"/>
                  </a:lnTo>
                  <a:lnTo>
                    <a:pt x="551" y="196"/>
                  </a:lnTo>
                  <a:cubicBezTo>
                    <a:pt x="498" y="310"/>
                    <a:pt x="448" y="368"/>
                    <a:pt x="405" y="368"/>
                  </a:cubicBezTo>
                  <a:lnTo>
                    <a:pt x="376" y="355"/>
                  </a:lnTo>
                  <a:lnTo>
                    <a:pt x="376" y="349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dirty="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21" name="Freeform: Shape 6"/>
            <p:cNvSpPr/>
            <p:nvPr/>
          </p:nvSpPr>
          <p:spPr>
            <a:xfrm>
              <a:off x="1741456" y="4718660"/>
              <a:ext cx="122009" cy="137212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643" h="723">
                  <a:moveTo>
                    <a:pt x="495" y="442"/>
                  </a:moveTo>
                  <a:cubicBezTo>
                    <a:pt x="490" y="495"/>
                    <a:pt x="455" y="598"/>
                    <a:pt x="339" y="598"/>
                  </a:cubicBezTo>
                  <a:cubicBezTo>
                    <a:pt x="233" y="598"/>
                    <a:pt x="151" y="522"/>
                    <a:pt x="151" y="363"/>
                  </a:cubicBezTo>
                  <a:cubicBezTo>
                    <a:pt x="151" y="220"/>
                    <a:pt x="222" y="127"/>
                    <a:pt x="339" y="127"/>
                  </a:cubicBezTo>
                  <a:cubicBezTo>
                    <a:pt x="434" y="127"/>
                    <a:pt x="482" y="199"/>
                    <a:pt x="490" y="249"/>
                  </a:cubicBezTo>
                  <a:lnTo>
                    <a:pt x="635" y="249"/>
                  </a:lnTo>
                  <a:cubicBezTo>
                    <a:pt x="627" y="161"/>
                    <a:pt x="559" y="0"/>
                    <a:pt x="339" y="0"/>
                  </a:cubicBezTo>
                  <a:cubicBezTo>
                    <a:pt x="130" y="0"/>
                    <a:pt x="0" y="156"/>
                    <a:pt x="0" y="360"/>
                  </a:cubicBezTo>
                  <a:cubicBezTo>
                    <a:pt x="0" y="577"/>
                    <a:pt x="140" y="723"/>
                    <a:pt x="339" y="723"/>
                  </a:cubicBezTo>
                  <a:cubicBezTo>
                    <a:pt x="566" y="723"/>
                    <a:pt x="638" y="537"/>
                    <a:pt x="643" y="439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dirty="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22" name="Freeform: Shape 7"/>
            <p:cNvSpPr/>
            <p:nvPr/>
          </p:nvSpPr>
          <p:spPr>
            <a:xfrm>
              <a:off x="1876198" y="4721701"/>
              <a:ext cx="27556" cy="23375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46" h="124">
                  <a:moveTo>
                    <a:pt x="73" y="124"/>
                  </a:moveTo>
                  <a:lnTo>
                    <a:pt x="0" y="124"/>
                  </a:lnTo>
                  <a:lnTo>
                    <a:pt x="0" y="0"/>
                  </a:lnTo>
                  <a:lnTo>
                    <a:pt x="146" y="0"/>
                  </a:lnTo>
                  <a:lnTo>
                    <a:pt x="146" y="124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dirty="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23" name="Freeform: Shape 8"/>
            <p:cNvSpPr/>
            <p:nvPr/>
          </p:nvSpPr>
          <p:spPr>
            <a:xfrm>
              <a:off x="1876198" y="4757809"/>
              <a:ext cx="27556" cy="95022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46" h="501">
                  <a:moveTo>
                    <a:pt x="73" y="501"/>
                  </a:moveTo>
                  <a:lnTo>
                    <a:pt x="0" y="501"/>
                  </a:lnTo>
                  <a:lnTo>
                    <a:pt x="0" y="0"/>
                  </a:lnTo>
                  <a:lnTo>
                    <a:pt x="146" y="0"/>
                  </a:lnTo>
                  <a:lnTo>
                    <a:pt x="146" y="501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dirty="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24" name="Freeform: Shape 9"/>
            <p:cNvSpPr/>
            <p:nvPr/>
          </p:nvSpPr>
          <p:spPr>
            <a:xfrm>
              <a:off x="1914967" y="4755338"/>
              <a:ext cx="90461" cy="100533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477" h="530">
                  <a:moveTo>
                    <a:pt x="16" y="146"/>
                  </a:moveTo>
                  <a:cubicBezTo>
                    <a:pt x="16" y="252"/>
                    <a:pt x="109" y="284"/>
                    <a:pt x="162" y="297"/>
                  </a:cubicBezTo>
                  <a:cubicBezTo>
                    <a:pt x="175" y="299"/>
                    <a:pt x="212" y="310"/>
                    <a:pt x="225" y="313"/>
                  </a:cubicBezTo>
                  <a:cubicBezTo>
                    <a:pt x="278" y="326"/>
                    <a:pt x="326" y="337"/>
                    <a:pt x="326" y="379"/>
                  </a:cubicBezTo>
                  <a:cubicBezTo>
                    <a:pt x="326" y="408"/>
                    <a:pt x="294" y="432"/>
                    <a:pt x="236" y="432"/>
                  </a:cubicBezTo>
                  <a:cubicBezTo>
                    <a:pt x="178" y="432"/>
                    <a:pt x="143" y="403"/>
                    <a:pt x="138" y="352"/>
                  </a:cubicBezTo>
                  <a:lnTo>
                    <a:pt x="0" y="352"/>
                  </a:lnTo>
                  <a:cubicBezTo>
                    <a:pt x="6" y="405"/>
                    <a:pt x="35" y="530"/>
                    <a:pt x="236" y="530"/>
                  </a:cubicBezTo>
                  <a:cubicBezTo>
                    <a:pt x="424" y="530"/>
                    <a:pt x="477" y="427"/>
                    <a:pt x="477" y="368"/>
                  </a:cubicBezTo>
                  <a:cubicBezTo>
                    <a:pt x="477" y="302"/>
                    <a:pt x="435" y="246"/>
                    <a:pt x="310" y="215"/>
                  </a:cubicBezTo>
                  <a:cubicBezTo>
                    <a:pt x="302" y="212"/>
                    <a:pt x="262" y="204"/>
                    <a:pt x="247" y="199"/>
                  </a:cubicBezTo>
                  <a:cubicBezTo>
                    <a:pt x="183" y="183"/>
                    <a:pt x="165" y="172"/>
                    <a:pt x="165" y="141"/>
                  </a:cubicBezTo>
                  <a:cubicBezTo>
                    <a:pt x="165" y="111"/>
                    <a:pt x="196" y="98"/>
                    <a:pt x="231" y="98"/>
                  </a:cubicBezTo>
                  <a:cubicBezTo>
                    <a:pt x="310" y="98"/>
                    <a:pt x="326" y="138"/>
                    <a:pt x="326" y="162"/>
                  </a:cubicBezTo>
                  <a:lnTo>
                    <a:pt x="464" y="162"/>
                  </a:lnTo>
                  <a:cubicBezTo>
                    <a:pt x="464" y="109"/>
                    <a:pt x="427" y="0"/>
                    <a:pt x="231" y="0"/>
                  </a:cubicBezTo>
                  <a:cubicBezTo>
                    <a:pt x="74" y="0"/>
                    <a:pt x="16" y="80"/>
                    <a:pt x="16" y="14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dirty="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25" name="Freeform: Shape 10"/>
            <p:cNvSpPr/>
            <p:nvPr/>
          </p:nvSpPr>
          <p:spPr>
            <a:xfrm>
              <a:off x="2012080" y="4755338"/>
              <a:ext cx="97493" cy="100533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514" h="530">
                  <a:moveTo>
                    <a:pt x="376" y="331"/>
                  </a:moveTo>
                  <a:cubicBezTo>
                    <a:pt x="366" y="379"/>
                    <a:pt x="334" y="424"/>
                    <a:pt x="270" y="424"/>
                  </a:cubicBezTo>
                  <a:cubicBezTo>
                    <a:pt x="191" y="424"/>
                    <a:pt x="151" y="355"/>
                    <a:pt x="151" y="265"/>
                  </a:cubicBezTo>
                  <a:cubicBezTo>
                    <a:pt x="151" y="196"/>
                    <a:pt x="178" y="103"/>
                    <a:pt x="270" y="103"/>
                  </a:cubicBezTo>
                  <a:cubicBezTo>
                    <a:pt x="329" y="103"/>
                    <a:pt x="363" y="143"/>
                    <a:pt x="371" y="188"/>
                  </a:cubicBezTo>
                  <a:lnTo>
                    <a:pt x="511" y="188"/>
                  </a:lnTo>
                  <a:cubicBezTo>
                    <a:pt x="503" y="109"/>
                    <a:pt x="445" y="0"/>
                    <a:pt x="268" y="0"/>
                  </a:cubicBezTo>
                  <a:cubicBezTo>
                    <a:pt x="112" y="0"/>
                    <a:pt x="0" y="103"/>
                    <a:pt x="0" y="265"/>
                  </a:cubicBezTo>
                  <a:cubicBezTo>
                    <a:pt x="0" y="427"/>
                    <a:pt x="109" y="530"/>
                    <a:pt x="268" y="530"/>
                  </a:cubicBezTo>
                  <a:cubicBezTo>
                    <a:pt x="453" y="530"/>
                    <a:pt x="506" y="413"/>
                    <a:pt x="514" y="334"/>
                  </a:cubicBezTo>
                  <a:lnTo>
                    <a:pt x="376" y="334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dirty="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26" name="Freeform: Shape 11"/>
            <p:cNvSpPr/>
            <p:nvPr/>
          </p:nvSpPr>
          <p:spPr>
            <a:xfrm>
              <a:off x="2117744" y="4755338"/>
              <a:ext cx="101104" cy="100533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533" h="530">
                  <a:moveTo>
                    <a:pt x="268" y="0"/>
                  </a:moveTo>
                  <a:cubicBezTo>
                    <a:pt x="109" y="0"/>
                    <a:pt x="0" y="103"/>
                    <a:pt x="0" y="265"/>
                  </a:cubicBezTo>
                  <a:cubicBezTo>
                    <a:pt x="0" y="427"/>
                    <a:pt x="109" y="530"/>
                    <a:pt x="268" y="530"/>
                  </a:cubicBezTo>
                  <a:cubicBezTo>
                    <a:pt x="424" y="530"/>
                    <a:pt x="533" y="429"/>
                    <a:pt x="533" y="265"/>
                  </a:cubicBezTo>
                  <a:cubicBezTo>
                    <a:pt x="533" y="98"/>
                    <a:pt x="419" y="0"/>
                    <a:pt x="268" y="0"/>
                  </a:cubicBezTo>
                  <a:close/>
                  <a:moveTo>
                    <a:pt x="265" y="424"/>
                  </a:moveTo>
                  <a:cubicBezTo>
                    <a:pt x="188" y="424"/>
                    <a:pt x="146" y="355"/>
                    <a:pt x="146" y="265"/>
                  </a:cubicBezTo>
                  <a:cubicBezTo>
                    <a:pt x="149" y="196"/>
                    <a:pt x="175" y="103"/>
                    <a:pt x="265" y="103"/>
                  </a:cubicBezTo>
                  <a:cubicBezTo>
                    <a:pt x="347" y="103"/>
                    <a:pt x="382" y="183"/>
                    <a:pt x="382" y="265"/>
                  </a:cubicBezTo>
                  <a:cubicBezTo>
                    <a:pt x="382" y="347"/>
                    <a:pt x="347" y="424"/>
                    <a:pt x="265" y="424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dirty="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737827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gu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9143918" cy="5143500"/>
          </a:xfrm>
          <a:prstGeom prst="rect">
            <a:avLst/>
          </a:prstGeom>
          <a:solidFill>
            <a:srgbClr val="005073"/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91440" tIns="45720" rIns="91440" bIns="45720" rtlCol="0" anchor="ctr"/>
          <a:lstStyle/>
          <a:p>
            <a:pPr algn="ctr" defTabSz="514350"/>
            <a:endParaRPr lang="en-US" sz="1400" dirty="0">
              <a:solidFill>
                <a:srgbClr val="00BCEB"/>
              </a:solidFill>
              <a:ea typeface="Arial" pitchFamily="-107" charset="0"/>
              <a:cs typeface="Arial" pitchFamily="-107" charset="0"/>
              <a:sym typeface="Arial" pitchFamily="-107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8354" y="0"/>
            <a:ext cx="5825646" cy="5143500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 bwMode="white">
          <a:xfrm>
            <a:off x="359051" y="2166220"/>
            <a:ext cx="3511909" cy="1142052"/>
          </a:xfrm>
        </p:spPr>
        <p:txBody>
          <a:bodyPr anchor="t"/>
          <a:lstStyle>
            <a:lvl1pPr marL="6251" indent="-6251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4000" b="0" i="0" kern="1200" dirty="0">
                <a:solidFill>
                  <a:schemeClr val="bg1"/>
                </a:solidFill>
                <a:latin typeface="+mj-lt"/>
                <a:ea typeface="+mj-ea"/>
                <a:cs typeface="+mj-cs"/>
                <a:sym typeface="Arial" pitchFamily="34" charset="0"/>
              </a:defRPr>
            </a:lvl1pPr>
          </a:lstStyle>
          <a:p>
            <a:r>
              <a:rPr lang="en-US" dirty="0" smtClean="0"/>
              <a:t>Segue Slide</a:t>
            </a:r>
            <a:endParaRPr lang="en-US" dirty="0"/>
          </a:p>
        </p:txBody>
      </p:sp>
      <p:sp>
        <p:nvSpPr>
          <p:cNvPr id="13" name="Rectangle 4"/>
          <p:cNvSpPr>
            <a:spLocks noChangeArrowheads="1"/>
          </p:cNvSpPr>
          <p:nvPr userDrawn="1"/>
        </p:nvSpPr>
        <p:spPr bwMode="ltGray">
          <a:xfrm>
            <a:off x="5985510" y="4946904"/>
            <a:ext cx="2472136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1586" tIns="30792" rIns="61586" bIns="30792" anchor="b">
            <a:spAutoFit/>
          </a:bodyPr>
          <a:lstStyle/>
          <a:p>
            <a:pPr algn="r" defTabSz="610744"/>
            <a:r>
              <a:rPr lang="en-US" sz="600" dirty="0">
                <a:solidFill>
                  <a:srgbClr val="FFFFFF">
                    <a:alpha val="60000"/>
                  </a:srgbClr>
                </a:solidFill>
                <a:cs typeface="CiscoSans Thin"/>
              </a:rPr>
              <a:t>© </a:t>
            </a:r>
            <a:r>
              <a:rPr lang="en-US" sz="600" dirty="0" smtClean="0">
                <a:solidFill>
                  <a:srgbClr val="FFFFFF">
                    <a:alpha val="60000"/>
                  </a:srgbClr>
                </a:solidFill>
                <a:cs typeface="CiscoSans Thin"/>
              </a:rPr>
              <a:t>2017  </a:t>
            </a:r>
            <a:r>
              <a:rPr lang="en-US" sz="600" dirty="0">
                <a:solidFill>
                  <a:srgbClr val="FFFFFF">
                    <a:alpha val="60000"/>
                  </a:srgbClr>
                </a:solidFill>
                <a:cs typeface="CiscoSans Thin"/>
              </a:rPr>
              <a:t>Cisco and/or its affiliates. All rights reserved.   Cisco Public</a:t>
            </a:r>
          </a:p>
        </p:txBody>
      </p:sp>
      <p:sp>
        <p:nvSpPr>
          <p:cNvPr id="9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8409709" y="4884989"/>
            <a:ext cx="359666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US" sz="600" kern="1200" smtClean="0">
                <a:solidFill>
                  <a:schemeClr val="bg1">
                    <a:alpha val="60000"/>
                  </a:schemeClr>
                </a:solidFill>
                <a:latin typeface="+mn-lt"/>
                <a:ea typeface="+mn-ea"/>
                <a:cs typeface="CiscoSans Thin"/>
              </a:defRPr>
            </a:lvl1pPr>
          </a:lstStyle>
          <a:p>
            <a:fld id="{96A97DD0-5BE7-4856-A2A9-C42C6688E607}" type="slidenum">
              <a:rPr>
                <a:solidFill>
                  <a:srgbClr val="FFFFFF">
                    <a:alpha val="60000"/>
                  </a:srgbClr>
                </a:solidFill>
              </a:rPr>
              <a:pPr/>
              <a:t>‹#›</a:t>
            </a:fld>
            <a:endParaRPr dirty="0">
              <a:solidFill>
                <a:srgbClr val="FFFFFF">
                  <a:alpha val="60000"/>
                </a:srgbClr>
              </a:solidFill>
            </a:endParaRPr>
          </a:p>
        </p:txBody>
      </p:sp>
      <p:sp>
        <p:nvSpPr>
          <p:cNvPr id="12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22533" y="4946904"/>
            <a:ext cx="716863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1586" tIns="30792" rIns="61586" bIns="30792" anchor="b">
            <a:spAutoFit/>
          </a:bodyPr>
          <a:lstStyle>
            <a:lvl1pPr algn="l">
              <a:defRPr lang="en-US" sz="600" dirty="0">
                <a:solidFill>
                  <a:schemeClr val="bg1">
                    <a:alpha val="60000"/>
                  </a:schemeClr>
                </a:solidFill>
                <a:cs typeface="CiscoSans Thin"/>
              </a:defRPr>
            </a:lvl1pPr>
          </a:lstStyle>
          <a:p>
            <a:pPr defTabSz="610744"/>
            <a:r>
              <a:rPr lang="en-US" dirty="0" smtClean="0">
                <a:ea typeface="ＭＳ Ｐゴシック" charset="0"/>
              </a:rPr>
              <a:t>PSOSPG-2940</a:t>
            </a:r>
            <a:endParaRPr lang="en-US" dirty="0">
              <a:ea typeface="ＭＳ Ｐゴシック" charset="0"/>
            </a:endParaRPr>
          </a:p>
        </p:txBody>
      </p:sp>
      <p:grpSp>
        <p:nvGrpSpPr>
          <p:cNvPr id="27" name="Group 26"/>
          <p:cNvGrpSpPr/>
          <p:nvPr userDrawn="1"/>
        </p:nvGrpSpPr>
        <p:grpSpPr>
          <a:xfrm>
            <a:off x="454861" y="4785454"/>
            <a:ext cx="820227" cy="274319"/>
            <a:chOff x="1741456" y="4513412"/>
            <a:chExt cx="1027381" cy="343600"/>
          </a:xfrm>
          <a:solidFill>
            <a:schemeClr val="bg1"/>
          </a:solidFill>
        </p:grpSpPr>
        <p:sp>
          <p:nvSpPr>
            <p:cNvPr id="28" name="Freeform: Shape 1"/>
            <p:cNvSpPr/>
            <p:nvPr/>
          </p:nvSpPr>
          <p:spPr>
            <a:xfrm>
              <a:off x="2624973" y="4513412"/>
              <a:ext cx="143864" cy="34303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758" h="1806">
                  <a:moveTo>
                    <a:pt x="242" y="829"/>
                  </a:moveTo>
                  <a:cubicBezTo>
                    <a:pt x="215" y="896"/>
                    <a:pt x="204" y="941"/>
                    <a:pt x="204" y="964"/>
                  </a:cubicBezTo>
                  <a:cubicBezTo>
                    <a:pt x="183" y="999"/>
                    <a:pt x="175" y="1070"/>
                    <a:pt x="175" y="1097"/>
                  </a:cubicBezTo>
                  <a:lnTo>
                    <a:pt x="175" y="1129"/>
                  </a:lnTo>
                  <a:lnTo>
                    <a:pt x="223" y="1208"/>
                  </a:lnTo>
                  <a:cubicBezTo>
                    <a:pt x="250" y="1245"/>
                    <a:pt x="218" y="1258"/>
                    <a:pt x="292" y="1282"/>
                  </a:cubicBezTo>
                  <a:cubicBezTo>
                    <a:pt x="318" y="1282"/>
                    <a:pt x="340" y="1261"/>
                    <a:pt x="353" y="1221"/>
                  </a:cubicBezTo>
                  <a:lnTo>
                    <a:pt x="353" y="1208"/>
                  </a:lnTo>
                  <a:cubicBezTo>
                    <a:pt x="353" y="1113"/>
                    <a:pt x="387" y="978"/>
                    <a:pt x="419" y="888"/>
                  </a:cubicBezTo>
                  <a:cubicBezTo>
                    <a:pt x="419" y="845"/>
                    <a:pt x="456" y="718"/>
                    <a:pt x="588" y="406"/>
                  </a:cubicBezTo>
                  <a:cubicBezTo>
                    <a:pt x="588" y="371"/>
                    <a:pt x="618" y="308"/>
                    <a:pt x="678" y="210"/>
                  </a:cubicBezTo>
                  <a:cubicBezTo>
                    <a:pt x="729" y="125"/>
                    <a:pt x="742" y="138"/>
                    <a:pt x="758" y="128"/>
                  </a:cubicBezTo>
                  <a:lnTo>
                    <a:pt x="758" y="80"/>
                  </a:lnTo>
                  <a:lnTo>
                    <a:pt x="739" y="61"/>
                  </a:lnTo>
                  <a:cubicBezTo>
                    <a:pt x="739" y="61"/>
                    <a:pt x="721" y="43"/>
                    <a:pt x="671" y="22"/>
                  </a:cubicBezTo>
                  <a:cubicBezTo>
                    <a:pt x="671" y="22"/>
                    <a:pt x="620" y="0"/>
                    <a:pt x="604" y="0"/>
                  </a:cubicBezTo>
                  <a:cubicBezTo>
                    <a:pt x="588" y="0"/>
                    <a:pt x="557" y="32"/>
                    <a:pt x="530" y="93"/>
                  </a:cubicBezTo>
                  <a:close/>
                  <a:moveTo>
                    <a:pt x="14" y="1738"/>
                  </a:moveTo>
                  <a:cubicBezTo>
                    <a:pt x="14" y="1772"/>
                    <a:pt x="-18" y="1783"/>
                    <a:pt x="16" y="1806"/>
                  </a:cubicBezTo>
                  <a:lnTo>
                    <a:pt x="77" y="1806"/>
                  </a:lnTo>
                  <a:cubicBezTo>
                    <a:pt x="144" y="1775"/>
                    <a:pt x="167" y="1716"/>
                    <a:pt x="252" y="1528"/>
                  </a:cubicBezTo>
                  <a:lnTo>
                    <a:pt x="252" y="1486"/>
                  </a:lnTo>
                  <a:cubicBezTo>
                    <a:pt x="252" y="1460"/>
                    <a:pt x="273" y="1446"/>
                    <a:pt x="218" y="1412"/>
                  </a:cubicBezTo>
                  <a:lnTo>
                    <a:pt x="202" y="1412"/>
                  </a:lnTo>
                  <a:cubicBezTo>
                    <a:pt x="93" y="1409"/>
                    <a:pt x="67" y="1465"/>
                    <a:pt x="14" y="168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dirty="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29" name="Freeform: Shape 2"/>
            <p:cNvSpPr/>
            <p:nvPr/>
          </p:nvSpPr>
          <p:spPr>
            <a:xfrm>
              <a:off x="2244124" y="4551801"/>
              <a:ext cx="81339" cy="304261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429" h="1602">
                  <a:moveTo>
                    <a:pt x="244" y="1533"/>
                  </a:moveTo>
                  <a:cubicBezTo>
                    <a:pt x="209" y="1533"/>
                    <a:pt x="199" y="1483"/>
                    <a:pt x="183" y="1329"/>
                  </a:cubicBezTo>
                  <a:cubicBezTo>
                    <a:pt x="201" y="1064"/>
                    <a:pt x="223" y="884"/>
                    <a:pt x="241" y="789"/>
                  </a:cubicBezTo>
                  <a:cubicBezTo>
                    <a:pt x="323" y="384"/>
                    <a:pt x="307" y="458"/>
                    <a:pt x="366" y="320"/>
                  </a:cubicBezTo>
                  <a:cubicBezTo>
                    <a:pt x="424" y="180"/>
                    <a:pt x="429" y="161"/>
                    <a:pt x="429" y="119"/>
                  </a:cubicBezTo>
                  <a:cubicBezTo>
                    <a:pt x="429" y="71"/>
                    <a:pt x="376" y="32"/>
                    <a:pt x="268" y="0"/>
                  </a:cubicBezTo>
                  <a:lnTo>
                    <a:pt x="260" y="0"/>
                  </a:lnTo>
                  <a:lnTo>
                    <a:pt x="257" y="2"/>
                  </a:lnTo>
                  <a:cubicBezTo>
                    <a:pt x="257" y="2"/>
                    <a:pt x="254" y="5"/>
                    <a:pt x="241" y="63"/>
                  </a:cubicBezTo>
                  <a:lnTo>
                    <a:pt x="209" y="201"/>
                  </a:lnTo>
                  <a:cubicBezTo>
                    <a:pt x="130" y="535"/>
                    <a:pt x="127" y="564"/>
                    <a:pt x="109" y="614"/>
                  </a:cubicBezTo>
                  <a:cubicBezTo>
                    <a:pt x="-8" y="1138"/>
                    <a:pt x="0" y="1213"/>
                    <a:pt x="0" y="1340"/>
                  </a:cubicBezTo>
                  <a:cubicBezTo>
                    <a:pt x="5" y="1385"/>
                    <a:pt x="27" y="1432"/>
                    <a:pt x="66" y="1483"/>
                  </a:cubicBezTo>
                  <a:cubicBezTo>
                    <a:pt x="146" y="1562"/>
                    <a:pt x="212" y="1602"/>
                    <a:pt x="257" y="160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dirty="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30" name="Freeform: Shape 3"/>
            <p:cNvSpPr/>
            <p:nvPr/>
          </p:nvSpPr>
          <p:spPr>
            <a:xfrm>
              <a:off x="2307789" y="4611664"/>
              <a:ext cx="82479" cy="244587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435" h="1288">
                  <a:moveTo>
                    <a:pt x="270" y="204"/>
                  </a:moveTo>
                  <a:lnTo>
                    <a:pt x="294" y="212"/>
                  </a:lnTo>
                  <a:cubicBezTo>
                    <a:pt x="331" y="206"/>
                    <a:pt x="379" y="164"/>
                    <a:pt x="435" y="82"/>
                  </a:cubicBezTo>
                  <a:lnTo>
                    <a:pt x="432" y="71"/>
                  </a:lnTo>
                  <a:cubicBezTo>
                    <a:pt x="429" y="45"/>
                    <a:pt x="395" y="21"/>
                    <a:pt x="329" y="0"/>
                  </a:cubicBezTo>
                  <a:lnTo>
                    <a:pt x="321" y="0"/>
                  </a:lnTo>
                  <a:cubicBezTo>
                    <a:pt x="302" y="3"/>
                    <a:pt x="284" y="69"/>
                    <a:pt x="270" y="204"/>
                  </a:cubicBezTo>
                  <a:close/>
                  <a:moveTo>
                    <a:pt x="210" y="1218"/>
                  </a:moveTo>
                  <a:lnTo>
                    <a:pt x="199" y="1189"/>
                  </a:lnTo>
                  <a:cubicBezTo>
                    <a:pt x="194" y="1048"/>
                    <a:pt x="194" y="956"/>
                    <a:pt x="204" y="913"/>
                  </a:cubicBezTo>
                  <a:lnTo>
                    <a:pt x="194" y="884"/>
                  </a:lnTo>
                  <a:cubicBezTo>
                    <a:pt x="191" y="829"/>
                    <a:pt x="196" y="800"/>
                    <a:pt x="207" y="800"/>
                  </a:cubicBezTo>
                  <a:cubicBezTo>
                    <a:pt x="220" y="712"/>
                    <a:pt x="236" y="662"/>
                    <a:pt x="249" y="651"/>
                  </a:cubicBezTo>
                  <a:cubicBezTo>
                    <a:pt x="255" y="590"/>
                    <a:pt x="286" y="511"/>
                    <a:pt x="347" y="413"/>
                  </a:cubicBezTo>
                  <a:cubicBezTo>
                    <a:pt x="345" y="381"/>
                    <a:pt x="281" y="341"/>
                    <a:pt x="165" y="291"/>
                  </a:cubicBezTo>
                  <a:cubicBezTo>
                    <a:pt x="133" y="294"/>
                    <a:pt x="106" y="360"/>
                    <a:pt x="82" y="484"/>
                  </a:cubicBezTo>
                  <a:cubicBezTo>
                    <a:pt x="16" y="768"/>
                    <a:pt x="-10" y="969"/>
                    <a:pt x="3" y="1086"/>
                  </a:cubicBezTo>
                  <a:cubicBezTo>
                    <a:pt x="14" y="1168"/>
                    <a:pt x="24" y="1207"/>
                    <a:pt x="40" y="1207"/>
                  </a:cubicBezTo>
                  <a:cubicBezTo>
                    <a:pt x="96" y="1268"/>
                    <a:pt x="157" y="1295"/>
                    <a:pt x="225" y="1287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dirty="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31" name="Freeform: Shape 4"/>
            <p:cNvSpPr/>
            <p:nvPr/>
          </p:nvSpPr>
          <p:spPr>
            <a:xfrm>
              <a:off x="2387038" y="4639791"/>
              <a:ext cx="173891" cy="21627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916" h="1139">
                  <a:moveTo>
                    <a:pt x="871" y="172"/>
                  </a:moveTo>
                  <a:cubicBezTo>
                    <a:pt x="900" y="141"/>
                    <a:pt x="916" y="114"/>
                    <a:pt x="916" y="95"/>
                  </a:cubicBezTo>
                  <a:cubicBezTo>
                    <a:pt x="916" y="37"/>
                    <a:pt x="892" y="5"/>
                    <a:pt x="795" y="0"/>
                  </a:cubicBezTo>
                  <a:cubicBezTo>
                    <a:pt x="773" y="0"/>
                    <a:pt x="736" y="35"/>
                    <a:pt x="683" y="106"/>
                  </a:cubicBezTo>
                  <a:cubicBezTo>
                    <a:pt x="644" y="252"/>
                    <a:pt x="599" y="350"/>
                    <a:pt x="543" y="403"/>
                  </a:cubicBezTo>
                  <a:cubicBezTo>
                    <a:pt x="456" y="596"/>
                    <a:pt x="389" y="723"/>
                    <a:pt x="344" y="781"/>
                  </a:cubicBezTo>
                  <a:cubicBezTo>
                    <a:pt x="331" y="832"/>
                    <a:pt x="318" y="858"/>
                    <a:pt x="307" y="858"/>
                  </a:cubicBezTo>
                  <a:lnTo>
                    <a:pt x="305" y="858"/>
                  </a:lnTo>
                  <a:cubicBezTo>
                    <a:pt x="305" y="858"/>
                    <a:pt x="302" y="858"/>
                    <a:pt x="299" y="773"/>
                  </a:cubicBezTo>
                  <a:lnTo>
                    <a:pt x="294" y="569"/>
                  </a:lnTo>
                  <a:lnTo>
                    <a:pt x="302" y="498"/>
                  </a:lnTo>
                  <a:lnTo>
                    <a:pt x="286" y="416"/>
                  </a:lnTo>
                  <a:lnTo>
                    <a:pt x="294" y="397"/>
                  </a:lnTo>
                  <a:lnTo>
                    <a:pt x="278" y="363"/>
                  </a:lnTo>
                  <a:lnTo>
                    <a:pt x="286" y="339"/>
                  </a:lnTo>
                  <a:lnTo>
                    <a:pt x="286" y="334"/>
                  </a:lnTo>
                  <a:cubicBezTo>
                    <a:pt x="286" y="286"/>
                    <a:pt x="207" y="249"/>
                    <a:pt x="45" y="220"/>
                  </a:cubicBezTo>
                  <a:cubicBezTo>
                    <a:pt x="24" y="225"/>
                    <a:pt x="11" y="236"/>
                    <a:pt x="0" y="249"/>
                  </a:cubicBezTo>
                  <a:lnTo>
                    <a:pt x="0" y="260"/>
                  </a:lnTo>
                  <a:cubicBezTo>
                    <a:pt x="29" y="260"/>
                    <a:pt x="53" y="474"/>
                    <a:pt x="74" y="906"/>
                  </a:cubicBezTo>
                  <a:cubicBezTo>
                    <a:pt x="74" y="993"/>
                    <a:pt x="93" y="1049"/>
                    <a:pt x="133" y="1073"/>
                  </a:cubicBezTo>
                  <a:cubicBezTo>
                    <a:pt x="170" y="1115"/>
                    <a:pt x="215" y="1139"/>
                    <a:pt x="273" y="1139"/>
                  </a:cubicBezTo>
                  <a:lnTo>
                    <a:pt x="302" y="1139"/>
                  </a:lnTo>
                  <a:lnTo>
                    <a:pt x="305" y="1136"/>
                  </a:lnTo>
                  <a:cubicBezTo>
                    <a:pt x="305" y="1136"/>
                    <a:pt x="307" y="1134"/>
                    <a:pt x="342" y="1054"/>
                  </a:cubicBezTo>
                  <a:lnTo>
                    <a:pt x="432" y="848"/>
                  </a:lnTo>
                  <a:cubicBezTo>
                    <a:pt x="516" y="667"/>
                    <a:pt x="569" y="564"/>
                    <a:pt x="593" y="540"/>
                  </a:cubicBezTo>
                  <a:cubicBezTo>
                    <a:pt x="620" y="474"/>
                    <a:pt x="641" y="440"/>
                    <a:pt x="652" y="434"/>
                  </a:cubicBezTo>
                  <a:lnTo>
                    <a:pt x="654" y="434"/>
                  </a:lnTo>
                  <a:cubicBezTo>
                    <a:pt x="654" y="434"/>
                    <a:pt x="657" y="434"/>
                    <a:pt x="712" y="368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dirty="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32" name="Freeform: Shape 5"/>
            <p:cNvSpPr/>
            <p:nvPr/>
          </p:nvSpPr>
          <p:spPr>
            <a:xfrm>
              <a:off x="2518358" y="4655945"/>
              <a:ext cx="124099" cy="201067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654" h="1059">
                  <a:moveTo>
                    <a:pt x="337" y="53"/>
                  </a:moveTo>
                  <a:cubicBezTo>
                    <a:pt x="276" y="108"/>
                    <a:pt x="233" y="167"/>
                    <a:pt x="204" y="230"/>
                  </a:cubicBezTo>
                  <a:lnTo>
                    <a:pt x="201" y="233"/>
                  </a:lnTo>
                  <a:cubicBezTo>
                    <a:pt x="201" y="233"/>
                    <a:pt x="199" y="236"/>
                    <a:pt x="183" y="262"/>
                  </a:cubicBezTo>
                  <a:lnTo>
                    <a:pt x="125" y="368"/>
                  </a:lnTo>
                  <a:cubicBezTo>
                    <a:pt x="43" y="564"/>
                    <a:pt x="0" y="710"/>
                    <a:pt x="0" y="808"/>
                  </a:cubicBezTo>
                  <a:lnTo>
                    <a:pt x="0" y="826"/>
                  </a:lnTo>
                  <a:cubicBezTo>
                    <a:pt x="0" y="861"/>
                    <a:pt x="21" y="900"/>
                    <a:pt x="66" y="945"/>
                  </a:cubicBezTo>
                  <a:cubicBezTo>
                    <a:pt x="109" y="1019"/>
                    <a:pt x="159" y="1059"/>
                    <a:pt x="220" y="1059"/>
                  </a:cubicBezTo>
                  <a:cubicBezTo>
                    <a:pt x="268" y="1049"/>
                    <a:pt x="294" y="1038"/>
                    <a:pt x="294" y="1030"/>
                  </a:cubicBezTo>
                  <a:cubicBezTo>
                    <a:pt x="339" y="998"/>
                    <a:pt x="360" y="977"/>
                    <a:pt x="360" y="964"/>
                  </a:cubicBezTo>
                  <a:cubicBezTo>
                    <a:pt x="432" y="874"/>
                    <a:pt x="477" y="800"/>
                    <a:pt x="501" y="739"/>
                  </a:cubicBezTo>
                  <a:lnTo>
                    <a:pt x="501" y="733"/>
                  </a:lnTo>
                  <a:lnTo>
                    <a:pt x="485" y="720"/>
                  </a:lnTo>
                  <a:lnTo>
                    <a:pt x="469" y="733"/>
                  </a:lnTo>
                  <a:cubicBezTo>
                    <a:pt x="392" y="845"/>
                    <a:pt x="310" y="924"/>
                    <a:pt x="220" y="972"/>
                  </a:cubicBezTo>
                  <a:cubicBezTo>
                    <a:pt x="204" y="972"/>
                    <a:pt x="191" y="961"/>
                    <a:pt x="183" y="943"/>
                  </a:cubicBezTo>
                  <a:cubicBezTo>
                    <a:pt x="183" y="813"/>
                    <a:pt x="233" y="641"/>
                    <a:pt x="331" y="421"/>
                  </a:cubicBezTo>
                  <a:lnTo>
                    <a:pt x="382" y="424"/>
                  </a:lnTo>
                  <a:cubicBezTo>
                    <a:pt x="382" y="424"/>
                    <a:pt x="411" y="426"/>
                    <a:pt x="440" y="416"/>
                  </a:cubicBezTo>
                  <a:lnTo>
                    <a:pt x="530" y="379"/>
                  </a:lnTo>
                  <a:cubicBezTo>
                    <a:pt x="588" y="349"/>
                    <a:pt x="628" y="299"/>
                    <a:pt x="654" y="230"/>
                  </a:cubicBezTo>
                  <a:lnTo>
                    <a:pt x="654" y="159"/>
                  </a:lnTo>
                  <a:cubicBezTo>
                    <a:pt x="646" y="111"/>
                    <a:pt x="577" y="58"/>
                    <a:pt x="448" y="0"/>
                  </a:cubicBezTo>
                  <a:lnTo>
                    <a:pt x="411" y="0"/>
                  </a:lnTo>
                  <a:close/>
                  <a:moveTo>
                    <a:pt x="374" y="349"/>
                  </a:moveTo>
                  <a:cubicBezTo>
                    <a:pt x="453" y="244"/>
                    <a:pt x="506" y="191"/>
                    <a:pt x="535" y="191"/>
                  </a:cubicBezTo>
                  <a:lnTo>
                    <a:pt x="543" y="191"/>
                  </a:lnTo>
                  <a:lnTo>
                    <a:pt x="551" y="196"/>
                  </a:lnTo>
                  <a:cubicBezTo>
                    <a:pt x="498" y="310"/>
                    <a:pt x="448" y="368"/>
                    <a:pt x="405" y="368"/>
                  </a:cubicBezTo>
                  <a:lnTo>
                    <a:pt x="376" y="355"/>
                  </a:lnTo>
                  <a:lnTo>
                    <a:pt x="376" y="349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dirty="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33" name="Freeform: Shape 6"/>
            <p:cNvSpPr/>
            <p:nvPr/>
          </p:nvSpPr>
          <p:spPr>
            <a:xfrm>
              <a:off x="1741456" y="4718660"/>
              <a:ext cx="122009" cy="137212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643" h="723">
                  <a:moveTo>
                    <a:pt x="495" y="442"/>
                  </a:moveTo>
                  <a:cubicBezTo>
                    <a:pt x="490" y="495"/>
                    <a:pt x="455" y="598"/>
                    <a:pt x="339" y="598"/>
                  </a:cubicBezTo>
                  <a:cubicBezTo>
                    <a:pt x="233" y="598"/>
                    <a:pt x="151" y="522"/>
                    <a:pt x="151" y="363"/>
                  </a:cubicBezTo>
                  <a:cubicBezTo>
                    <a:pt x="151" y="220"/>
                    <a:pt x="222" y="127"/>
                    <a:pt x="339" y="127"/>
                  </a:cubicBezTo>
                  <a:cubicBezTo>
                    <a:pt x="434" y="127"/>
                    <a:pt x="482" y="199"/>
                    <a:pt x="490" y="249"/>
                  </a:cubicBezTo>
                  <a:lnTo>
                    <a:pt x="635" y="249"/>
                  </a:lnTo>
                  <a:cubicBezTo>
                    <a:pt x="627" y="161"/>
                    <a:pt x="559" y="0"/>
                    <a:pt x="339" y="0"/>
                  </a:cubicBezTo>
                  <a:cubicBezTo>
                    <a:pt x="130" y="0"/>
                    <a:pt x="0" y="156"/>
                    <a:pt x="0" y="360"/>
                  </a:cubicBezTo>
                  <a:cubicBezTo>
                    <a:pt x="0" y="577"/>
                    <a:pt x="140" y="723"/>
                    <a:pt x="339" y="723"/>
                  </a:cubicBezTo>
                  <a:cubicBezTo>
                    <a:pt x="566" y="723"/>
                    <a:pt x="638" y="537"/>
                    <a:pt x="643" y="439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dirty="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34" name="Freeform: Shape 7"/>
            <p:cNvSpPr/>
            <p:nvPr/>
          </p:nvSpPr>
          <p:spPr>
            <a:xfrm>
              <a:off x="1876198" y="4721701"/>
              <a:ext cx="27556" cy="23375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46" h="124">
                  <a:moveTo>
                    <a:pt x="73" y="124"/>
                  </a:moveTo>
                  <a:lnTo>
                    <a:pt x="0" y="124"/>
                  </a:lnTo>
                  <a:lnTo>
                    <a:pt x="0" y="0"/>
                  </a:lnTo>
                  <a:lnTo>
                    <a:pt x="146" y="0"/>
                  </a:lnTo>
                  <a:lnTo>
                    <a:pt x="146" y="124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dirty="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35" name="Freeform: Shape 8"/>
            <p:cNvSpPr/>
            <p:nvPr/>
          </p:nvSpPr>
          <p:spPr>
            <a:xfrm>
              <a:off x="1876198" y="4757809"/>
              <a:ext cx="27556" cy="95022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46" h="501">
                  <a:moveTo>
                    <a:pt x="73" y="501"/>
                  </a:moveTo>
                  <a:lnTo>
                    <a:pt x="0" y="501"/>
                  </a:lnTo>
                  <a:lnTo>
                    <a:pt x="0" y="0"/>
                  </a:lnTo>
                  <a:lnTo>
                    <a:pt x="146" y="0"/>
                  </a:lnTo>
                  <a:lnTo>
                    <a:pt x="146" y="501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dirty="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36" name="Freeform: Shape 9"/>
            <p:cNvSpPr/>
            <p:nvPr/>
          </p:nvSpPr>
          <p:spPr>
            <a:xfrm>
              <a:off x="1914967" y="4755338"/>
              <a:ext cx="90461" cy="100533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477" h="530">
                  <a:moveTo>
                    <a:pt x="16" y="146"/>
                  </a:moveTo>
                  <a:cubicBezTo>
                    <a:pt x="16" y="252"/>
                    <a:pt x="109" y="284"/>
                    <a:pt x="162" y="297"/>
                  </a:cubicBezTo>
                  <a:cubicBezTo>
                    <a:pt x="175" y="299"/>
                    <a:pt x="212" y="310"/>
                    <a:pt x="225" y="313"/>
                  </a:cubicBezTo>
                  <a:cubicBezTo>
                    <a:pt x="278" y="326"/>
                    <a:pt x="326" y="337"/>
                    <a:pt x="326" y="379"/>
                  </a:cubicBezTo>
                  <a:cubicBezTo>
                    <a:pt x="326" y="408"/>
                    <a:pt x="294" y="432"/>
                    <a:pt x="236" y="432"/>
                  </a:cubicBezTo>
                  <a:cubicBezTo>
                    <a:pt x="178" y="432"/>
                    <a:pt x="143" y="403"/>
                    <a:pt x="138" y="352"/>
                  </a:cubicBezTo>
                  <a:lnTo>
                    <a:pt x="0" y="352"/>
                  </a:lnTo>
                  <a:cubicBezTo>
                    <a:pt x="6" y="405"/>
                    <a:pt x="35" y="530"/>
                    <a:pt x="236" y="530"/>
                  </a:cubicBezTo>
                  <a:cubicBezTo>
                    <a:pt x="424" y="530"/>
                    <a:pt x="477" y="427"/>
                    <a:pt x="477" y="368"/>
                  </a:cubicBezTo>
                  <a:cubicBezTo>
                    <a:pt x="477" y="302"/>
                    <a:pt x="435" y="246"/>
                    <a:pt x="310" y="215"/>
                  </a:cubicBezTo>
                  <a:cubicBezTo>
                    <a:pt x="302" y="212"/>
                    <a:pt x="262" y="204"/>
                    <a:pt x="247" y="199"/>
                  </a:cubicBezTo>
                  <a:cubicBezTo>
                    <a:pt x="183" y="183"/>
                    <a:pt x="165" y="172"/>
                    <a:pt x="165" y="141"/>
                  </a:cubicBezTo>
                  <a:cubicBezTo>
                    <a:pt x="165" y="111"/>
                    <a:pt x="196" y="98"/>
                    <a:pt x="231" y="98"/>
                  </a:cubicBezTo>
                  <a:cubicBezTo>
                    <a:pt x="310" y="98"/>
                    <a:pt x="326" y="138"/>
                    <a:pt x="326" y="162"/>
                  </a:cubicBezTo>
                  <a:lnTo>
                    <a:pt x="464" y="162"/>
                  </a:lnTo>
                  <a:cubicBezTo>
                    <a:pt x="464" y="109"/>
                    <a:pt x="427" y="0"/>
                    <a:pt x="231" y="0"/>
                  </a:cubicBezTo>
                  <a:cubicBezTo>
                    <a:pt x="74" y="0"/>
                    <a:pt x="16" y="80"/>
                    <a:pt x="16" y="14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dirty="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37" name="Freeform: Shape 10"/>
            <p:cNvSpPr/>
            <p:nvPr/>
          </p:nvSpPr>
          <p:spPr>
            <a:xfrm>
              <a:off x="2012080" y="4755338"/>
              <a:ext cx="97493" cy="100533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514" h="530">
                  <a:moveTo>
                    <a:pt x="376" y="331"/>
                  </a:moveTo>
                  <a:cubicBezTo>
                    <a:pt x="366" y="379"/>
                    <a:pt x="334" y="424"/>
                    <a:pt x="270" y="424"/>
                  </a:cubicBezTo>
                  <a:cubicBezTo>
                    <a:pt x="191" y="424"/>
                    <a:pt x="151" y="355"/>
                    <a:pt x="151" y="265"/>
                  </a:cubicBezTo>
                  <a:cubicBezTo>
                    <a:pt x="151" y="196"/>
                    <a:pt x="178" y="103"/>
                    <a:pt x="270" y="103"/>
                  </a:cubicBezTo>
                  <a:cubicBezTo>
                    <a:pt x="329" y="103"/>
                    <a:pt x="363" y="143"/>
                    <a:pt x="371" y="188"/>
                  </a:cubicBezTo>
                  <a:lnTo>
                    <a:pt x="511" y="188"/>
                  </a:lnTo>
                  <a:cubicBezTo>
                    <a:pt x="503" y="109"/>
                    <a:pt x="445" y="0"/>
                    <a:pt x="268" y="0"/>
                  </a:cubicBezTo>
                  <a:cubicBezTo>
                    <a:pt x="112" y="0"/>
                    <a:pt x="0" y="103"/>
                    <a:pt x="0" y="265"/>
                  </a:cubicBezTo>
                  <a:cubicBezTo>
                    <a:pt x="0" y="427"/>
                    <a:pt x="109" y="530"/>
                    <a:pt x="268" y="530"/>
                  </a:cubicBezTo>
                  <a:cubicBezTo>
                    <a:pt x="453" y="530"/>
                    <a:pt x="506" y="413"/>
                    <a:pt x="514" y="334"/>
                  </a:cubicBezTo>
                  <a:lnTo>
                    <a:pt x="376" y="334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dirty="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38" name="Freeform: Shape 11"/>
            <p:cNvSpPr/>
            <p:nvPr/>
          </p:nvSpPr>
          <p:spPr>
            <a:xfrm>
              <a:off x="2117744" y="4755338"/>
              <a:ext cx="101104" cy="100533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533" h="530">
                  <a:moveTo>
                    <a:pt x="268" y="0"/>
                  </a:moveTo>
                  <a:cubicBezTo>
                    <a:pt x="109" y="0"/>
                    <a:pt x="0" y="103"/>
                    <a:pt x="0" y="265"/>
                  </a:cubicBezTo>
                  <a:cubicBezTo>
                    <a:pt x="0" y="427"/>
                    <a:pt x="109" y="530"/>
                    <a:pt x="268" y="530"/>
                  </a:cubicBezTo>
                  <a:cubicBezTo>
                    <a:pt x="424" y="530"/>
                    <a:pt x="533" y="429"/>
                    <a:pt x="533" y="265"/>
                  </a:cubicBezTo>
                  <a:cubicBezTo>
                    <a:pt x="533" y="98"/>
                    <a:pt x="419" y="0"/>
                    <a:pt x="268" y="0"/>
                  </a:cubicBezTo>
                  <a:close/>
                  <a:moveTo>
                    <a:pt x="265" y="424"/>
                  </a:moveTo>
                  <a:cubicBezTo>
                    <a:pt x="188" y="424"/>
                    <a:pt x="146" y="355"/>
                    <a:pt x="146" y="265"/>
                  </a:cubicBezTo>
                  <a:cubicBezTo>
                    <a:pt x="149" y="196"/>
                    <a:pt x="175" y="103"/>
                    <a:pt x="265" y="103"/>
                  </a:cubicBezTo>
                  <a:cubicBezTo>
                    <a:pt x="347" y="103"/>
                    <a:pt x="382" y="183"/>
                    <a:pt x="382" y="265"/>
                  </a:cubicBezTo>
                  <a:cubicBezTo>
                    <a:pt x="382" y="347"/>
                    <a:pt x="347" y="424"/>
                    <a:pt x="265" y="424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dirty="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731969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gu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 bwMode="auto">
          <a:xfrm>
            <a:off x="0" y="0"/>
            <a:ext cx="9143918" cy="5143500"/>
          </a:xfrm>
          <a:prstGeom prst="rect">
            <a:avLst/>
          </a:prstGeom>
          <a:solidFill>
            <a:srgbClr val="005073"/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91440" tIns="45720" rIns="91440" bIns="45720" rtlCol="0" anchor="ctr"/>
          <a:lstStyle/>
          <a:p>
            <a:pPr algn="ctr" defTabSz="514350"/>
            <a:endParaRPr lang="en-US" sz="1400" dirty="0">
              <a:solidFill>
                <a:srgbClr val="00BCEB"/>
              </a:solidFill>
              <a:ea typeface="Arial" pitchFamily="-107" charset="0"/>
              <a:cs typeface="Arial" pitchFamily="-107" charset="0"/>
              <a:sym typeface="Arial" pitchFamily="-107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7693" y="0"/>
            <a:ext cx="6206307" cy="5143500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 bwMode="white">
          <a:xfrm>
            <a:off x="359051" y="2166220"/>
            <a:ext cx="4624429" cy="1142052"/>
          </a:xfrm>
        </p:spPr>
        <p:txBody>
          <a:bodyPr anchor="t"/>
          <a:lstStyle>
            <a:lvl1pPr marL="6251" indent="-6251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4000" b="0" i="0" kern="1200" dirty="0">
                <a:solidFill>
                  <a:schemeClr val="bg1"/>
                </a:solidFill>
                <a:latin typeface="+mj-lt"/>
                <a:ea typeface="+mj-ea"/>
                <a:cs typeface="+mj-cs"/>
                <a:sym typeface="Arial" pitchFamily="34" charset="0"/>
              </a:defRPr>
            </a:lvl1pPr>
          </a:lstStyle>
          <a:p>
            <a:r>
              <a:rPr lang="en-US" dirty="0" smtClean="0"/>
              <a:t>Segue Slide</a:t>
            </a:r>
            <a:endParaRPr lang="en-US" dirty="0"/>
          </a:p>
        </p:txBody>
      </p:sp>
      <p:sp>
        <p:nvSpPr>
          <p:cNvPr id="13" name="Rectangle 4"/>
          <p:cNvSpPr>
            <a:spLocks noChangeArrowheads="1"/>
          </p:cNvSpPr>
          <p:nvPr userDrawn="1"/>
        </p:nvSpPr>
        <p:spPr bwMode="ltGray">
          <a:xfrm>
            <a:off x="5985510" y="4946904"/>
            <a:ext cx="2472136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1586" tIns="30792" rIns="61586" bIns="30792" anchor="b">
            <a:spAutoFit/>
          </a:bodyPr>
          <a:lstStyle/>
          <a:p>
            <a:pPr algn="r" defTabSz="610744"/>
            <a:r>
              <a:rPr lang="en-US" sz="600" dirty="0">
                <a:solidFill>
                  <a:srgbClr val="FFFFFF">
                    <a:alpha val="60000"/>
                  </a:srgbClr>
                </a:solidFill>
                <a:cs typeface="CiscoSans Thin"/>
              </a:rPr>
              <a:t>© </a:t>
            </a:r>
            <a:r>
              <a:rPr lang="en-US" sz="600" dirty="0" smtClean="0">
                <a:solidFill>
                  <a:srgbClr val="FFFFFF">
                    <a:alpha val="60000"/>
                  </a:srgbClr>
                </a:solidFill>
                <a:cs typeface="CiscoSans Thin"/>
              </a:rPr>
              <a:t>2017  </a:t>
            </a:r>
            <a:r>
              <a:rPr lang="en-US" sz="600" dirty="0">
                <a:solidFill>
                  <a:srgbClr val="FFFFFF">
                    <a:alpha val="60000"/>
                  </a:srgbClr>
                </a:solidFill>
                <a:cs typeface="CiscoSans Thin"/>
              </a:rPr>
              <a:t>Cisco and/or its affiliates. All rights reserved.   Cisco Public</a:t>
            </a:r>
          </a:p>
        </p:txBody>
      </p:sp>
      <p:sp>
        <p:nvSpPr>
          <p:cNvPr id="9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8409709" y="4884989"/>
            <a:ext cx="359666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US" sz="600" kern="1200" smtClean="0">
                <a:solidFill>
                  <a:schemeClr val="bg1">
                    <a:alpha val="60000"/>
                  </a:schemeClr>
                </a:solidFill>
                <a:latin typeface="+mn-lt"/>
                <a:ea typeface="+mn-ea"/>
                <a:cs typeface="CiscoSans Thin"/>
              </a:defRPr>
            </a:lvl1pPr>
          </a:lstStyle>
          <a:p>
            <a:fld id="{96A97DD0-5BE7-4856-A2A9-C42C6688E607}" type="slidenum">
              <a:rPr>
                <a:solidFill>
                  <a:srgbClr val="FFFFFF">
                    <a:alpha val="60000"/>
                  </a:srgbClr>
                </a:solidFill>
              </a:rPr>
              <a:pPr/>
              <a:t>‹#›</a:t>
            </a:fld>
            <a:endParaRPr dirty="0">
              <a:solidFill>
                <a:srgbClr val="FFFFFF">
                  <a:alpha val="60000"/>
                </a:srgbClr>
              </a:solidFill>
            </a:endParaRPr>
          </a:p>
        </p:txBody>
      </p:sp>
      <p:sp>
        <p:nvSpPr>
          <p:cNvPr id="12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22533" y="4946904"/>
            <a:ext cx="716863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1586" tIns="30792" rIns="61586" bIns="30792" anchor="b">
            <a:spAutoFit/>
          </a:bodyPr>
          <a:lstStyle>
            <a:lvl1pPr algn="l">
              <a:defRPr lang="en-US" sz="600" dirty="0">
                <a:solidFill>
                  <a:schemeClr val="bg1">
                    <a:alpha val="60000"/>
                  </a:schemeClr>
                </a:solidFill>
                <a:cs typeface="CiscoSans Thin"/>
              </a:defRPr>
            </a:lvl1pPr>
          </a:lstStyle>
          <a:p>
            <a:pPr defTabSz="610744"/>
            <a:r>
              <a:rPr lang="en-US" dirty="0" smtClean="0">
                <a:ea typeface="ＭＳ Ｐゴシック" charset="0"/>
              </a:rPr>
              <a:t>PSOSPG-2940</a:t>
            </a:r>
            <a:endParaRPr lang="en-US" dirty="0">
              <a:ea typeface="ＭＳ Ｐゴシック" charset="0"/>
            </a:endParaRPr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454861" y="4785454"/>
            <a:ext cx="820227" cy="274319"/>
            <a:chOff x="1741456" y="4513412"/>
            <a:chExt cx="1027381" cy="343600"/>
          </a:xfrm>
          <a:solidFill>
            <a:schemeClr val="bg1"/>
          </a:solidFill>
        </p:grpSpPr>
        <p:sp>
          <p:nvSpPr>
            <p:cNvPr id="14" name="Freeform: Shape 1"/>
            <p:cNvSpPr/>
            <p:nvPr/>
          </p:nvSpPr>
          <p:spPr>
            <a:xfrm>
              <a:off x="2624973" y="4513412"/>
              <a:ext cx="143864" cy="34303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758" h="1806">
                  <a:moveTo>
                    <a:pt x="242" y="829"/>
                  </a:moveTo>
                  <a:cubicBezTo>
                    <a:pt x="215" y="896"/>
                    <a:pt x="204" y="941"/>
                    <a:pt x="204" y="964"/>
                  </a:cubicBezTo>
                  <a:cubicBezTo>
                    <a:pt x="183" y="999"/>
                    <a:pt x="175" y="1070"/>
                    <a:pt x="175" y="1097"/>
                  </a:cubicBezTo>
                  <a:lnTo>
                    <a:pt x="175" y="1129"/>
                  </a:lnTo>
                  <a:lnTo>
                    <a:pt x="223" y="1208"/>
                  </a:lnTo>
                  <a:cubicBezTo>
                    <a:pt x="250" y="1245"/>
                    <a:pt x="218" y="1258"/>
                    <a:pt x="292" y="1282"/>
                  </a:cubicBezTo>
                  <a:cubicBezTo>
                    <a:pt x="318" y="1282"/>
                    <a:pt x="340" y="1261"/>
                    <a:pt x="353" y="1221"/>
                  </a:cubicBezTo>
                  <a:lnTo>
                    <a:pt x="353" y="1208"/>
                  </a:lnTo>
                  <a:cubicBezTo>
                    <a:pt x="353" y="1113"/>
                    <a:pt x="387" y="978"/>
                    <a:pt x="419" y="888"/>
                  </a:cubicBezTo>
                  <a:cubicBezTo>
                    <a:pt x="419" y="845"/>
                    <a:pt x="456" y="718"/>
                    <a:pt x="588" y="406"/>
                  </a:cubicBezTo>
                  <a:cubicBezTo>
                    <a:pt x="588" y="371"/>
                    <a:pt x="618" y="308"/>
                    <a:pt x="678" y="210"/>
                  </a:cubicBezTo>
                  <a:cubicBezTo>
                    <a:pt x="729" y="125"/>
                    <a:pt x="742" y="138"/>
                    <a:pt x="758" y="128"/>
                  </a:cubicBezTo>
                  <a:lnTo>
                    <a:pt x="758" y="80"/>
                  </a:lnTo>
                  <a:lnTo>
                    <a:pt x="739" y="61"/>
                  </a:lnTo>
                  <a:cubicBezTo>
                    <a:pt x="739" y="61"/>
                    <a:pt x="721" y="43"/>
                    <a:pt x="671" y="22"/>
                  </a:cubicBezTo>
                  <a:cubicBezTo>
                    <a:pt x="671" y="22"/>
                    <a:pt x="620" y="0"/>
                    <a:pt x="604" y="0"/>
                  </a:cubicBezTo>
                  <a:cubicBezTo>
                    <a:pt x="588" y="0"/>
                    <a:pt x="557" y="32"/>
                    <a:pt x="530" y="93"/>
                  </a:cubicBezTo>
                  <a:close/>
                  <a:moveTo>
                    <a:pt x="14" y="1738"/>
                  </a:moveTo>
                  <a:cubicBezTo>
                    <a:pt x="14" y="1772"/>
                    <a:pt x="-18" y="1783"/>
                    <a:pt x="16" y="1806"/>
                  </a:cubicBezTo>
                  <a:lnTo>
                    <a:pt x="77" y="1806"/>
                  </a:lnTo>
                  <a:cubicBezTo>
                    <a:pt x="144" y="1775"/>
                    <a:pt x="167" y="1716"/>
                    <a:pt x="252" y="1528"/>
                  </a:cubicBezTo>
                  <a:lnTo>
                    <a:pt x="252" y="1486"/>
                  </a:lnTo>
                  <a:cubicBezTo>
                    <a:pt x="252" y="1460"/>
                    <a:pt x="273" y="1446"/>
                    <a:pt x="218" y="1412"/>
                  </a:cubicBezTo>
                  <a:lnTo>
                    <a:pt x="202" y="1412"/>
                  </a:lnTo>
                  <a:cubicBezTo>
                    <a:pt x="93" y="1409"/>
                    <a:pt x="67" y="1465"/>
                    <a:pt x="14" y="168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dirty="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17" name="Freeform: Shape 2"/>
            <p:cNvSpPr/>
            <p:nvPr/>
          </p:nvSpPr>
          <p:spPr>
            <a:xfrm>
              <a:off x="2244124" y="4551801"/>
              <a:ext cx="81339" cy="304261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429" h="1602">
                  <a:moveTo>
                    <a:pt x="244" y="1533"/>
                  </a:moveTo>
                  <a:cubicBezTo>
                    <a:pt x="209" y="1533"/>
                    <a:pt x="199" y="1483"/>
                    <a:pt x="183" y="1329"/>
                  </a:cubicBezTo>
                  <a:cubicBezTo>
                    <a:pt x="201" y="1064"/>
                    <a:pt x="223" y="884"/>
                    <a:pt x="241" y="789"/>
                  </a:cubicBezTo>
                  <a:cubicBezTo>
                    <a:pt x="323" y="384"/>
                    <a:pt x="307" y="458"/>
                    <a:pt x="366" y="320"/>
                  </a:cubicBezTo>
                  <a:cubicBezTo>
                    <a:pt x="424" y="180"/>
                    <a:pt x="429" y="161"/>
                    <a:pt x="429" y="119"/>
                  </a:cubicBezTo>
                  <a:cubicBezTo>
                    <a:pt x="429" y="71"/>
                    <a:pt x="376" y="32"/>
                    <a:pt x="268" y="0"/>
                  </a:cubicBezTo>
                  <a:lnTo>
                    <a:pt x="260" y="0"/>
                  </a:lnTo>
                  <a:lnTo>
                    <a:pt x="257" y="2"/>
                  </a:lnTo>
                  <a:cubicBezTo>
                    <a:pt x="257" y="2"/>
                    <a:pt x="254" y="5"/>
                    <a:pt x="241" y="63"/>
                  </a:cubicBezTo>
                  <a:lnTo>
                    <a:pt x="209" y="201"/>
                  </a:lnTo>
                  <a:cubicBezTo>
                    <a:pt x="130" y="535"/>
                    <a:pt x="127" y="564"/>
                    <a:pt x="109" y="614"/>
                  </a:cubicBezTo>
                  <a:cubicBezTo>
                    <a:pt x="-8" y="1138"/>
                    <a:pt x="0" y="1213"/>
                    <a:pt x="0" y="1340"/>
                  </a:cubicBezTo>
                  <a:cubicBezTo>
                    <a:pt x="5" y="1385"/>
                    <a:pt x="27" y="1432"/>
                    <a:pt x="66" y="1483"/>
                  </a:cubicBezTo>
                  <a:cubicBezTo>
                    <a:pt x="146" y="1562"/>
                    <a:pt x="212" y="1602"/>
                    <a:pt x="257" y="160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dirty="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18" name="Freeform: Shape 3"/>
            <p:cNvSpPr/>
            <p:nvPr/>
          </p:nvSpPr>
          <p:spPr>
            <a:xfrm>
              <a:off x="2307789" y="4611664"/>
              <a:ext cx="82479" cy="244587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435" h="1288">
                  <a:moveTo>
                    <a:pt x="270" y="204"/>
                  </a:moveTo>
                  <a:lnTo>
                    <a:pt x="294" y="212"/>
                  </a:lnTo>
                  <a:cubicBezTo>
                    <a:pt x="331" y="206"/>
                    <a:pt x="379" y="164"/>
                    <a:pt x="435" y="82"/>
                  </a:cubicBezTo>
                  <a:lnTo>
                    <a:pt x="432" y="71"/>
                  </a:lnTo>
                  <a:cubicBezTo>
                    <a:pt x="429" y="45"/>
                    <a:pt x="395" y="21"/>
                    <a:pt x="329" y="0"/>
                  </a:cubicBezTo>
                  <a:lnTo>
                    <a:pt x="321" y="0"/>
                  </a:lnTo>
                  <a:cubicBezTo>
                    <a:pt x="302" y="3"/>
                    <a:pt x="284" y="69"/>
                    <a:pt x="270" y="204"/>
                  </a:cubicBezTo>
                  <a:close/>
                  <a:moveTo>
                    <a:pt x="210" y="1218"/>
                  </a:moveTo>
                  <a:lnTo>
                    <a:pt x="199" y="1189"/>
                  </a:lnTo>
                  <a:cubicBezTo>
                    <a:pt x="194" y="1048"/>
                    <a:pt x="194" y="956"/>
                    <a:pt x="204" y="913"/>
                  </a:cubicBezTo>
                  <a:lnTo>
                    <a:pt x="194" y="884"/>
                  </a:lnTo>
                  <a:cubicBezTo>
                    <a:pt x="191" y="829"/>
                    <a:pt x="196" y="800"/>
                    <a:pt x="207" y="800"/>
                  </a:cubicBezTo>
                  <a:cubicBezTo>
                    <a:pt x="220" y="712"/>
                    <a:pt x="236" y="662"/>
                    <a:pt x="249" y="651"/>
                  </a:cubicBezTo>
                  <a:cubicBezTo>
                    <a:pt x="255" y="590"/>
                    <a:pt x="286" y="511"/>
                    <a:pt x="347" y="413"/>
                  </a:cubicBezTo>
                  <a:cubicBezTo>
                    <a:pt x="345" y="381"/>
                    <a:pt x="281" y="341"/>
                    <a:pt x="165" y="291"/>
                  </a:cubicBezTo>
                  <a:cubicBezTo>
                    <a:pt x="133" y="294"/>
                    <a:pt x="106" y="360"/>
                    <a:pt x="82" y="484"/>
                  </a:cubicBezTo>
                  <a:cubicBezTo>
                    <a:pt x="16" y="768"/>
                    <a:pt x="-10" y="969"/>
                    <a:pt x="3" y="1086"/>
                  </a:cubicBezTo>
                  <a:cubicBezTo>
                    <a:pt x="14" y="1168"/>
                    <a:pt x="24" y="1207"/>
                    <a:pt x="40" y="1207"/>
                  </a:cubicBezTo>
                  <a:cubicBezTo>
                    <a:pt x="96" y="1268"/>
                    <a:pt x="157" y="1295"/>
                    <a:pt x="225" y="1287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dirty="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19" name="Freeform: Shape 4"/>
            <p:cNvSpPr/>
            <p:nvPr/>
          </p:nvSpPr>
          <p:spPr>
            <a:xfrm>
              <a:off x="2387038" y="4639791"/>
              <a:ext cx="173891" cy="21627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916" h="1139">
                  <a:moveTo>
                    <a:pt x="871" y="172"/>
                  </a:moveTo>
                  <a:cubicBezTo>
                    <a:pt x="900" y="141"/>
                    <a:pt x="916" y="114"/>
                    <a:pt x="916" y="95"/>
                  </a:cubicBezTo>
                  <a:cubicBezTo>
                    <a:pt x="916" y="37"/>
                    <a:pt x="892" y="5"/>
                    <a:pt x="795" y="0"/>
                  </a:cubicBezTo>
                  <a:cubicBezTo>
                    <a:pt x="773" y="0"/>
                    <a:pt x="736" y="35"/>
                    <a:pt x="683" y="106"/>
                  </a:cubicBezTo>
                  <a:cubicBezTo>
                    <a:pt x="644" y="252"/>
                    <a:pt x="599" y="350"/>
                    <a:pt x="543" y="403"/>
                  </a:cubicBezTo>
                  <a:cubicBezTo>
                    <a:pt x="456" y="596"/>
                    <a:pt x="389" y="723"/>
                    <a:pt x="344" y="781"/>
                  </a:cubicBezTo>
                  <a:cubicBezTo>
                    <a:pt x="331" y="832"/>
                    <a:pt x="318" y="858"/>
                    <a:pt x="307" y="858"/>
                  </a:cubicBezTo>
                  <a:lnTo>
                    <a:pt x="305" y="858"/>
                  </a:lnTo>
                  <a:cubicBezTo>
                    <a:pt x="305" y="858"/>
                    <a:pt x="302" y="858"/>
                    <a:pt x="299" y="773"/>
                  </a:cubicBezTo>
                  <a:lnTo>
                    <a:pt x="294" y="569"/>
                  </a:lnTo>
                  <a:lnTo>
                    <a:pt x="302" y="498"/>
                  </a:lnTo>
                  <a:lnTo>
                    <a:pt x="286" y="416"/>
                  </a:lnTo>
                  <a:lnTo>
                    <a:pt x="294" y="397"/>
                  </a:lnTo>
                  <a:lnTo>
                    <a:pt x="278" y="363"/>
                  </a:lnTo>
                  <a:lnTo>
                    <a:pt x="286" y="339"/>
                  </a:lnTo>
                  <a:lnTo>
                    <a:pt x="286" y="334"/>
                  </a:lnTo>
                  <a:cubicBezTo>
                    <a:pt x="286" y="286"/>
                    <a:pt x="207" y="249"/>
                    <a:pt x="45" y="220"/>
                  </a:cubicBezTo>
                  <a:cubicBezTo>
                    <a:pt x="24" y="225"/>
                    <a:pt x="11" y="236"/>
                    <a:pt x="0" y="249"/>
                  </a:cubicBezTo>
                  <a:lnTo>
                    <a:pt x="0" y="260"/>
                  </a:lnTo>
                  <a:cubicBezTo>
                    <a:pt x="29" y="260"/>
                    <a:pt x="53" y="474"/>
                    <a:pt x="74" y="906"/>
                  </a:cubicBezTo>
                  <a:cubicBezTo>
                    <a:pt x="74" y="993"/>
                    <a:pt x="93" y="1049"/>
                    <a:pt x="133" y="1073"/>
                  </a:cubicBezTo>
                  <a:cubicBezTo>
                    <a:pt x="170" y="1115"/>
                    <a:pt x="215" y="1139"/>
                    <a:pt x="273" y="1139"/>
                  </a:cubicBezTo>
                  <a:lnTo>
                    <a:pt x="302" y="1139"/>
                  </a:lnTo>
                  <a:lnTo>
                    <a:pt x="305" y="1136"/>
                  </a:lnTo>
                  <a:cubicBezTo>
                    <a:pt x="305" y="1136"/>
                    <a:pt x="307" y="1134"/>
                    <a:pt x="342" y="1054"/>
                  </a:cubicBezTo>
                  <a:lnTo>
                    <a:pt x="432" y="848"/>
                  </a:lnTo>
                  <a:cubicBezTo>
                    <a:pt x="516" y="667"/>
                    <a:pt x="569" y="564"/>
                    <a:pt x="593" y="540"/>
                  </a:cubicBezTo>
                  <a:cubicBezTo>
                    <a:pt x="620" y="474"/>
                    <a:pt x="641" y="440"/>
                    <a:pt x="652" y="434"/>
                  </a:cubicBezTo>
                  <a:lnTo>
                    <a:pt x="654" y="434"/>
                  </a:lnTo>
                  <a:cubicBezTo>
                    <a:pt x="654" y="434"/>
                    <a:pt x="657" y="434"/>
                    <a:pt x="712" y="368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dirty="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20" name="Freeform: Shape 5"/>
            <p:cNvSpPr/>
            <p:nvPr/>
          </p:nvSpPr>
          <p:spPr>
            <a:xfrm>
              <a:off x="2518358" y="4655945"/>
              <a:ext cx="124099" cy="201067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654" h="1059">
                  <a:moveTo>
                    <a:pt x="337" y="53"/>
                  </a:moveTo>
                  <a:cubicBezTo>
                    <a:pt x="276" y="108"/>
                    <a:pt x="233" y="167"/>
                    <a:pt x="204" y="230"/>
                  </a:cubicBezTo>
                  <a:lnTo>
                    <a:pt x="201" y="233"/>
                  </a:lnTo>
                  <a:cubicBezTo>
                    <a:pt x="201" y="233"/>
                    <a:pt x="199" y="236"/>
                    <a:pt x="183" y="262"/>
                  </a:cubicBezTo>
                  <a:lnTo>
                    <a:pt x="125" y="368"/>
                  </a:lnTo>
                  <a:cubicBezTo>
                    <a:pt x="43" y="564"/>
                    <a:pt x="0" y="710"/>
                    <a:pt x="0" y="808"/>
                  </a:cubicBezTo>
                  <a:lnTo>
                    <a:pt x="0" y="826"/>
                  </a:lnTo>
                  <a:cubicBezTo>
                    <a:pt x="0" y="861"/>
                    <a:pt x="21" y="900"/>
                    <a:pt x="66" y="945"/>
                  </a:cubicBezTo>
                  <a:cubicBezTo>
                    <a:pt x="109" y="1019"/>
                    <a:pt x="159" y="1059"/>
                    <a:pt x="220" y="1059"/>
                  </a:cubicBezTo>
                  <a:cubicBezTo>
                    <a:pt x="268" y="1049"/>
                    <a:pt x="294" y="1038"/>
                    <a:pt x="294" y="1030"/>
                  </a:cubicBezTo>
                  <a:cubicBezTo>
                    <a:pt x="339" y="998"/>
                    <a:pt x="360" y="977"/>
                    <a:pt x="360" y="964"/>
                  </a:cubicBezTo>
                  <a:cubicBezTo>
                    <a:pt x="432" y="874"/>
                    <a:pt x="477" y="800"/>
                    <a:pt x="501" y="739"/>
                  </a:cubicBezTo>
                  <a:lnTo>
                    <a:pt x="501" y="733"/>
                  </a:lnTo>
                  <a:lnTo>
                    <a:pt x="485" y="720"/>
                  </a:lnTo>
                  <a:lnTo>
                    <a:pt x="469" y="733"/>
                  </a:lnTo>
                  <a:cubicBezTo>
                    <a:pt x="392" y="845"/>
                    <a:pt x="310" y="924"/>
                    <a:pt x="220" y="972"/>
                  </a:cubicBezTo>
                  <a:cubicBezTo>
                    <a:pt x="204" y="972"/>
                    <a:pt x="191" y="961"/>
                    <a:pt x="183" y="943"/>
                  </a:cubicBezTo>
                  <a:cubicBezTo>
                    <a:pt x="183" y="813"/>
                    <a:pt x="233" y="641"/>
                    <a:pt x="331" y="421"/>
                  </a:cubicBezTo>
                  <a:lnTo>
                    <a:pt x="382" y="424"/>
                  </a:lnTo>
                  <a:cubicBezTo>
                    <a:pt x="382" y="424"/>
                    <a:pt x="411" y="426"/>
                    <a:pt x="440" y="416"/>
                  </a:cubicBezTo>
                  <a:lnTo>
                    <a:pt x="530" y="379"/>
                  </a:lnTo>
                  <a:cubicBezTo>
                    <a:pt x="588" y="349"/>
                    <a:pt x="628" y="299"/>
                    <a:pt x="654" y="230"/>
                  </a:cubicBezTo>
                  <a:lnTo>
                    <a:pt x="654" y="159"/>
                  </a:lnTo>
                  <a:cubicBezTo>
                    <a:pt x="646" y="111"/>
                    <a:pt x="577" y="58"/>
                    <a:pt x="448" y="0"/>
                  </a:cubicBezTo>
                  <a:lnTo>
                    <a:pt x="411" y="0"/>
                  </a:lnTo>
                  <a:close/>
                  <a:moveTo>
                    <a:pt x="374" y="349"/>
                  </a:moveTo>
                  <a:cubicBezTo>
                    <a:pt x="453" y="244"/>
                    <a:pt x="506" y="191"/>
                    <a:pt x="535" y="191"/>
                  </a:cubicBezTo>
                  <a:lnTo>
                    <a:pt x="543" y="191"/>
                  </a:lnTo>
                  <a:lnTo>
                    <a:pt x="551" y="196"/>
                  </a:lnTo>
                  <a:cubicBezTo>
                    <a:pt x="498" y="310"/>
                    <a:pt x="448" y="368"/>
                    <a:pt x="405" y="368"/>
                  </a:cubicBezTo>
                  <a:lnTo>
                    <a:pt x="376" y="355"/>
                  </a:lnTo>
                  <a:lnTo>
                    <a:pt x="376" y="349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dirty="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21" name="Freeform: Shape 6"/>
            <p:cNvSpPr/>
            <p:nvPr/>
          </p:nvSpPr>
          <p:spPr>
            <a:xfrm>
              <a:off x="1741456" y="4718660"/>
              <a:ext cx="122009" cy="137212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643" h="723">
                  <a:moveTo>
                    <a:pt x="495" y="442"/>
                  </a:moveTo>
                  <a:cubicBezTo>
                    <a:pt x="490" y="495"/>
                    <a:pt x="455" y="598"/>
                    <a:pt x="339" y="598"/>
                  </a:cubicBezTo>
                  <a:cubicBezTo>
                    <a:pt x="233" y="598"/>
                    <a:pt x="151" y="522"/>
                    <a:pt x="151" y="363"/>
                  </a:cubicBezTo>
                  <a:cubicBezTo>
                    <a:pt x="151" y="220"/>
                    <a:pt x="222" y="127"/>
                    <a:pt x="339" y="127"/>
                  </a:cubicBezTo>
                  <a:cubicBezTo>
                    <a:pt x="434" y="127"/>
                    <a:pt x="482" y="199"/>
                    <a:pt x="490" y="249"/>
                  </a:cubicBezTo>
                  <a:lnTo>
                    <a:pt x="635" y="249"/>
                  </a:lnTo>
                  <a:cubicBezTo>
                    <a:pt x="627" y="161"/>
                    <a:pt x="559" y="0"/>
                    <a:pt x="339" y="0"/>
                  </a:cubicBezTo>
                  <a:cubicBezTo>
                    <a:pt x="130" y="0"/>
                    <a:pt x="0" y="156"/>
                    <a:pt x="0" y="360"/>
                  </a:cubicBezTo>
                  <a:cubicBezTo>
                    <a:pt x="0" y="577"/>
                    <a:pt x="140" y="723"/>
                    <a:pt x="339" y="723"/>
                  </a:cubicBezTo>
                  <a:cubicBezTo>
                    <a:pt x="566" y="723"/>
                    <a:pt x="638" y="537"/>
                    <a:pt x="643" y="439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dirty="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22" name="Freeform: Shape 7"/>
            <p:cNvSpPr/>
            <p:nvPr/>
          </p:nvSpPr>
          <p:spPr>
            <a:xfrm>
              <a:off x="1876198" y="4721701"/>
              <a:ext cx="27556" cy="23375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46" h="124">
                  <a:moveTo>
                    <a:pt x="73" y="124"/>
                  </a:moveTo>
                  <a:lnTo>
                    <a:pt x="0" y="124"/>
                  </a:lnTo>
                  <a:lnTo>
                    <a:pt x="0" y="0"/>
                  </a:lnTo>
                  <a:lnTo>
                    <a:pt x="146" y="0"/>
                  </a:lnTo>
                  <a:lnTo>
                    <a:pt x="146" y="124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dirty="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23" name="Freeform: Shape 8"/>
            <p:cNvSpPr/>
            <p:nvPr/>
          </p:nvSpPr>
          <p:spPr>
            <a:xfrm>
              <a:off x="1876198" y="4757809"/>
              <a:ext cx="27556" cy="95022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46" h="501">
                  <a:moveTo>
                    <a:pt x="73" y="501"/>
                  </a:moveTo>
                  <a:lnTo>
                    <a:pt x="0" y="501"/>
                  </a:lnTo>
                  <a:lnTo>
                    <a:pt x="0" y="0"/>
                  </a:lnTo>
                  <a:lnTo>
                    <a:pt x="146" y="0"/>
                  </a:lnTo>
                  <a:lnTo>
                    <a:pt x="146" y="501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dirty="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24" name="Freeform: Shape 9"/>
            <p:cNvSpPr/>
            <p:nvPr/>
          </p:nvSpPr>
          <p:spPr>
            <a:xfrm>
              <a:off x="1914967" y="4755338"/>
              <a:ext cx="90461" cy="100533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477" h="530">
                  <a:moveTo>
                    <a:pt x="16" y="146"/>
                  </a:moveTo>
                  <a:cubicBezTo>
                    <a:pt x="16" y="252"/>
                    <a:pt x="109" y="284"/>
                    <a:pt x="162" y="297"/>
                  </a:cubicBezTo>
                  <a:cubicBezTo>
                    <a:pt x="175" y="299"/>
                    <a:pt x="212" y="310"/>
                    <a:pt x="225" y="313"/>
                  </a:cubicBezTo>
                  <a:cubicBezTo>
                    <a:pt x="278" y="326"/>
                    <a:pt x="326" y="337"/>
                    <a:pt x="326" y="379"/>
                  </a:cubicBezTo>
                  <a:cubicBezTo>
                    <a:pt x="326" y="408"/>
                    <a:pt x="294" y="432"/>
                    <a:pt x="236" y="432"/>
                  </a:cubicBezTo>
                  <a:cubicBezTo>
                    <a:pt x="178" y="432"/>
                    <a:pt x="143" y="403"/>
                    <a:pt x="138" y="352"/>
                  </a:cubicBezTo>
                  <a:lnTo>
                    <a:pt x="0" y="352"/>
                  </a:lnTo>
                  <a:cubicBezTo>
                    <a:pt x="6" y="405"/>
                    <a:pt x="35" y="530"/>
                    <a:pt x="236" y="530"/>
                  </a:cubicBezTo>
                  <a:cubicBezTo>
                    <a:pt x="424" y="530"/>
                    <a:pt x="477" y="427"/>
                    <a:pt x="477" y="368"/>
                  </a:cubicBezTo>
                  <a:cubicBezTo>
                    <a:pt x="477" y="302"/>
                    <a:pt x="435" y="246"/>
                    <a:pt x="310" y="215"/>
                  </a:cubicBezTo>
                  <a:cubicBezTo>
                    <a:pt x="302" y="212"/>
                    <a:pt x="262" y="204"/>
                    <a:pt x="247" y="199"/>
                  </a:cubicBezTo>
                  <a:cubicBezTo>
                    <a:pt x="183" y="183"/>
                    <a:pt x="165" y="172"/>
                    <a:pt x="165" y="141"/>
                  </a:cubicBezTo>
                  <a:cubicBezTo>
                    <a:pt x="165" y="111"/>
                    <a:pt x="196" y="98"/>
                    <a:pt x="231" y="98"/>
                  </a:cubicBezTo>
                  <a:cubicBezTo>
                    <a:pt x="310" y="98"/>
                    <a:pt x="326" y="138"/>
                    <a:pt x="326" y="162"/>
                  </a:cubicBezTo>
                  <a:lnTo>
                    <a:pt x="464" y="162"/>
                  </a:lnTo>
                  <a:cubicBezTo>
                    <a:pt x="464" y="109"/>
                    <a:pt x="427" y="0"/>
                    <a:pt x="231" y="0"/>
                  </a:cubicBezTo>
                  <a:cubicBezTo>
                    <a:pt x="74" y="0"/>
                    <a:pt x="16" y="80"/>
                    <a:pt x="16" y="14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dirty="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25" name="Freeform: Shape 10"/>
            <p:cNvSpPr/>
            <p:nvPr/>
          </p:nvSpPr>
          <p:spPr>
            <a:xfrm>
              <a:off x="2012080" y="4755338"/>
              <a:ext cx="97493" cy="100533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514" h="530">
                  <a:moveTo>
                    <a:pt x="376" y="331"/>
                  </a:moveTo>
                  <a:cubicBezTo>
                    <a:pt x="366" y="379"/>
                    <a:pt x="334" y="424"/>
                    <a:pt x="270" y="424"/>
                  </a:cubicBezTo>
                  <a:cubicBezTo>
                    <a:pt x="191" y="424"/>
                    <a:pt x="151" y="355"/>
                    <a:pt x="151" y="265"/>
                  </a:cubicBezTo>
                  <a:cubicBezTo>
                    <a:pt x="151" y="196"/>
                    <a:pt x="178" y="103"/>
                    <a:pt x="270" y="103"/>
                  </a:cubicBezTo>
                  <a:cubicBezTo>
                    <a:pt x="329" y="103"/>
                    <a:pt x="363" y="143"/>
                    <a:pt x="371" y="188"/>
                  </a:cubicBezTo>
                  <a:lnTo>
                    <a:pt x="511" y="188"/>
                  </a:lnTo>
                  <a:cubicBezTo>
                    <a:pt x="503" y="109"/>
                    <a:pt x="445" y="0"/>
                    <a:pt x="268" y="0"/>
                  </a:cubicBezTo>
                  <a:cubicBezTo>
                    <a:pt x="112" y="0"/>
                    <a:pt x="0" y="103"/>
                    <a:pt x="0" y="265"/>
                  </a:cubicBezTo>
                  <a:cubicBezTo>
                    <a:pt x="0" y="427"/>
                    <a:pt x="109" y="530"/>
                    <a:pt x="268" y="530"/>
                  </a:cubicBezTo>
                  <a:cubicBezTo>
                    <a:pt x="453" y="530"/>
                    <a:pt x="506" y="413"/>
                    <a:pt x="514" y="334"/>
                  </a:cubicBezTo>
                  <a:lnTo>
                    <a:pt x="376" y="334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dirty="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26" name="Freeform: Shape 11"/>
            <p:cNvSpPr/>
            <p:nvPr/>
          </p:nvSpPr>
          <p:spPr>
            <a:xfrm>
              <a:off x="2117744" y="4755338"/>
              <a:ext cx="101104" cy="100533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533" h="530">
                  <a:moveTo>
                    <a:pt x="268" y="0"/>
                  </a:moveTo>
                  <a:cubicBezTo>
                    <a:pt x="109" y="0"/>
                    <a:pt x="0" y="103"/>
                    <a:pt x="0" y="265"/>
                  </a:cubicBezTo>
                  <a:cubicBezTo>
                    <a:pt x="0" y="427"/>
                    <a:pt x="109" y="530"/>
                    <a:pt x="268" y="530"/>
                  </a:cubicBezTo>
                  <a:cubicBezTo>
                    <a:pt x="424" y="530"/>
                    <a:pt x="533" y="429"/>
                    <a:pt x="533" y="265"/>
                  </a:cubicBezTo>
                  <a:cubicBezTo>
                    <a:pt x="533" y="98"/>
                    <a:pt x="419" y="0"/>
                    <a:pt x="268" y="0"/>
                  </a:cubicBezTo>
                  <a:close/>
                  <a:moveTo>
                    <a:pt x="265" y="424"/>
                  </a:moveTo>
                  <a:cubicBezTo>
                    <a:pt x="188" y="424"/>
                    <a:pt x="146" y="355"/>
                    <a:pt x="146" y="265"/>
                  </a:cubicBezTo>
                  <a:cubicBezTo>
                    <a:pt x="149" y="196"/>
                    <a:pt x="175" y="103"/>
                    <a:pt x="265" y="103"/>
                  </a:cubicBezTo>
                  <a:cubicBezTo>
                    <a:pt x="347" y="103"/>
                    <a:pt x="382" y="183"/>
                    <a:pt x="382" y="265"/>
                  </a:cubicBezTo>
                  <a:cubicBezTo>
                    <a:pt x="382" y="347"/>
                    <a:pt x="347" y="424"/>
                    <a:pt x="265" y="424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dirty="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865185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gue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251" t="3367" r="2255"/>
          <a:stretch/>
        </p:blipFill>
        <p:spPr>
          <a:xfrm rot="16200000" flipV="1">
            <a:off x="3271266" y="-729235"/>
            <a:ext cx="2601468" cy="9144000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 bwMode="white">
          <a:xfrm>
            <a:off x="359051" y="459340"/>
            <a:ext cx="8394466" cy="1142052"/>
          </a:xfrm>
        </p:spPr>
        <p:txBody>
          <a:bodyPr anchor="t"/>
          <a:lstStyle>
            <a:lvl1pPr marL="6251" indent="-6251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4000" b="0" i="0" kern="1200" baseline="0" dirty="0">
                <a:solidFill>
                  <a:schemeClr val="accent6"/>
                </a:solidFill>
                <a:latin typeface="+mj-lt"/>
                <a:ea typeface="+mj-ea"/>
                <a:cs typeface="+mj-cs"/>
                <a:sym typeface="Arial" pitchFamily="34" charset="0"/>
              </a:defRPr>
            </a:lvl1pPr>
          </a:lstStyle>
          <a:p>
            <a:r>
              <a:rPr lang="en-US" dirty="0" smtClean="0"/>
              <a:t>Video Slide</a:t>
            </a:r>
            <a:endParaRPr lang="en-US" dirty="0"/>
          </a:p>
        </p:txBody>
      </p:sp>
      <p:sp>
        <p:nvSpPr>
          <p:cNvPr id="13" name="Rectangle 4"/>
          <p:cNvSpPr>
            <a:spLocks noChangeArrowheads="1"/>
          </p:cNvSpPr>
          <p:nvPr userDrawn="1"/>
        </p:nvSpPr>
        <p:spPr bwMode="ltGray">
          <a:xfrm>
            <a:off x="5985510" y="4946904"/>
            <a:ext cx="2472136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1586" tIns="30792" rIns="61586" bIns="30792" anchor="b">
            <a:spAutoFit/>
          </a:bodyPr>
          <a:lstStyle/>
          <a:p>
            <a:pPr algn="r" defTabSz="610744"/>
            <a:r>
              <a:rPr lang="en-US" sz="600" dirty="0">
                <a:solidFill>
                  <a:srgbClr val="FFFFFF">
                    <a:alpha val="60000"/>
                  </a:srgbClr>
                </a:solidFill>
                <a:cs typeface="CiscoSans Thin"/>
              </a:rPr>
              <a:t>© </a:t>
            </a:r>
            <a:r>
              <a:rPr lang="en-US" sz="600" dirty="0" smtClean="0">
                <a:solidFill>
                  <a:srgbClr val="FFFFFF">
                    <a:alpha val="60000"/>
                  </a:srgbClr>
                </a:solidFill>
                <a:cs typeface="CiscoSans Thin"/>
              </a:rPr>
              <a:t>2017  </a:t>
            </a:r>
            <a:r>
              <a:rPr lang="en-US" sz="600" dirty="0">
                <a:solidFill>
                  <a:srgbClr val="FFFFFF">
                    <a:alpha val="60000"/>
                  </a:srgbClr>
                </a:solidFill>
                <a:cs typeface="CiscoSans Thin"/>
              </a:rPr>
              <a:t>Cisco and/or its affiliates. All rights reserved.   Cisco Public</a:t>
            </a:r>
          </a:p>
        </p:txBody>
      </p:sp>
      <p:sp>
        <p:nvSpPr>
          <p:cNvPr id="9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8409709" y="4884989"/>
            <a:ext cx="359666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US" sz="600" kern="1200" smtClean="0">
                <a:solidFill>
                  <a:schemeClr val="bg1">
                    <a:alpha val="60000"/>
                  </a:schemeClr>
                </a:solidFill>
                <a:latin typeface="+mn-lt"/>
                <a:ea typeface="+mn-ea"/>
                <a:cs typeface="CiscoSans Thin"/>
              </a:defRPr>
            </a:lvl1pPr>
          </a:lstStyle>
          <a:p>
            <a:fld id="{96A97DD0-5BE7-4856-A2A9-C42C6688E607}" type="slidenum">
              <a:rPr>
                <a:solidFill>
                  <a:srgbClr val="FFFFFF">
                    <a:alpha val="60000"/>
                  </a:srgbClr>
                </a:solidFill>
              </a:rPr>
              <a:pPr/>
              <a:t>‹#›</a:t>
            </a:fld>
            <a:endParaRPr dirty="0">
              <a:solidFill>
                <a:srgbClr val="FFFFFF">
                  <a:alpha val="60000"/>
                </a:srgbClr>
              </a:solidFill>
            </a:endParaRPr>
          </a:p>
        </p:txBody>
      </p:sp>
      <p:sp>
        <p:nvSpPr>
          <p:cNvPr id="12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22533" y="4946904"/>
            <a:ext cx="716863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1586" tIns="30792" rIns="61586" bIns="30792" anchor="b">
            <a:spAutoFit/>
          </a:bodyPr>
          <a:lstStyle>
            <a:lvl1pPr algn="l">
              <a:defRPr lang="en-US" sz="600" dirty="0">
                <a:solidFill>
                  <a:schemeClr val="bg1">
                    <a:alpha val="60000"/>
                  </a:schemeClr>
                </a:solidFill>
                <a:cs typeface="CiscoSans Thin"/>
              </a:defRPr>
            </a:lvl1pPr>
          </a:lstStyle>
          <a:p>
            <a:pPr defTabSz="610744"/>
            <a:r>
              <a:rPr lang="en-US" dirty="0" smtClean="0">
                <a:ea typeface="ＭＳ Ｐゴシック" charset="0"/>
              </a:rPr>
              <a:t>PSOSPG-2940</a:t>
            </a:r>
            <a:endParaRPr lang="en-US" dirty="0">
              <a:ea typeface="ＭＳ Ｐゴシック" charset="0"/>
            </a:endParaRPr>
          </a:p>
        </p:txBody>
      </p:sp>
      <p:grpSp>
        <p:nvGrpSpPr>
          <p:cNvPr id="14" name="Group 13"/>
          <p:cNvGrpSpPr/>
          <p:nvPr userDrawn="1"/>
        </p:nvGrpSpPr>
        <p:grpSpPr>
          <a:xfrm>
            <a:off x="454861" y="4785454"/>
            <a:ext cx="820227" cy="274319"/>
            <a:chOff x="1741456" y="4513412"/>
            <a:chExt cx="1027381" cy="343600"/>
          </a:xfrm>
          <a:solidFill>
            <a:schemeClr val="bg1"/>
          </a:solidFill>
        </p:grpSpPr>
        <p:sp>
          <p:nvSpPr>
            <p:cNvPr id="15" name="Freeform: Shape 1"/>
            <p:cNvSpPr/>
            <p:nvPr/>
          </p:nvSpPr>
          <p:spPr>
            <a:xfrm>
              <a:off x="2624973" y="4513412"/>
              <a:ext cx="143864" cy="34303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758" h="1806">
                  <a:moveTo>
                    <a:pt x="242" y="829"/>
                  </a:moveTo>
                  <a:cubicBezTo>
                    <a:pt x="215" y="896"/>
                    <a:pt x="204" y="941"/>
                    <a:pt x="204" y="964"/>
                  </a:cubicBezTo>
                  <a:cubicBezTo>
                    <a:pt x="183" y="999"/>
                    <a:pt x="175" y="1070"/>
                    <a:pt x="175" y="1097"/>
                  </a:cubicBezTo>
                  <a:lnTo>
                    <a:pt x="175" y="1129"/>
                  </a:lnTo>
                  <a:lnTo>
                    <a:pt x="223" y="1208"/>
                  </a:lnTo>
                  <a:cubicBezTo>
                    <a:pt x="250" y="1245"/>
                    <a:pt x="218" y="1258"/>
                    <a:pt x="292" y="1282"/>
                  </a:cubicBezTo>
                  <a:cubicBezTo>
                    <a:pt x="318" y="1282"/>
                    <a:pt x="340" y="1261"/>
                    <a:pt x="353" y="1221"/>
                  </a:cubicBezTo>
                  <a:lnTo>
                    <a:pt x="353" y="1208"/>
                  </a:lnTo>
                  <a:cubicBezTo>
                    <a:pt x="353" y="1113"/>
                    <a:pt x="387" y="978"/>
                    <a:pt x="419" y="888"/>
                  </a:cubicBezTo>
                  <a:cubicBezTo>
                    <a:pt x="419" y="845"/>
                    <a:pt x="456" y="718"/>
                    <a:pt x="588" y="406"/>
                  </a:cubicBezTo>
                  <a:cubicBezTo>
                    <a:pt x="588" y="371"/>
                    <a:pt x="618" y="308"/>
                    <a:pt x="678" y="210"/>
                  </a:cubicBezTo>
                  <a:cubicBezTo>
                    <a:pt x="729" y="125"/>
                    <a:pt x="742" y="138"/>
                    <a:pt x="758" y="128"/>
                  </a:cubicBezTo>
                  <a:lnTo>
                    <a:pt x="758" y="80"/>
                  </a:lnTo>
                  <a:lnTo>
                    <a:pt x="739" y="61"/>
                  </a:lnTo>
                  <a:cubicBezTo>
                    <a:pt x="739" y="61"/>
                    <a:pt x="721" y="43"/>
                    <a:pt x="671" y="22"/>
                  </a:cubicBezTo>
                  <a:cubicBezTo>
                    <a:pt x="671" y="22"/>
                    <a:pt x="620" y="0"/>
                    <a:pt x="604" y="0"/>
                  </a:cubicBezTo>
                  <a:cubicBezTo>
                    <a:pt x="588" y="0"/>
                    <a:pt x="557" y="32"/>
                    <a:pt x="530" y="93"/>
                  </a:cubicBezTo>
                  <a:close/>
                  <a:moveTo>
                    <a:pt x="14" y="1738"/>
                  </a:moveTo>
                  <a:cubicBezTo>
                    <a:pt x="14" y="1772"/>
                    <a:pt x="-18" y="1783"/>
                    <a:pt x="16" y="1806"/>
                  </a:cubicBezTo>
                  <a:lnTo>
                    <a:pt x="77" y="1806"/>
                  </a:lnTo>
                  <a:cubicBezTo>
                    <a:pt x="144" y="1775"/>
                    <a:pt x="167" y="1716"/>
                    <a:pt x="252" y="1528"/>
                  </a:cubicBezTo>
                  <a:lnTo>
                    <a:pt x="252" y="1486"/>
                  </a:lnTo>
                  <a:cubicBezTo>
                    <a:pt x="252" y="1460"/>
                    <a:pt x="273" y="1446"/>
                    <a:pt x="218" y="1412"/>
                  </a:cubicBezTo>
                  <a:lnTo>
                    <a:pt x="202" y="1412"/>
                  </a:lnTo>
                  <a:cubicBezTo>
                    <a:pt x="93" y="1409"/>
                    <a:pt x="67" y="1465"/>
                    <a:pt x="14" y="168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dirty="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16" name="Freeform: Shape 2"/>
            <p:cNvSpPr/>
            <p:nvPr/>
          </p:nvSpPr>
          <p:spPr>
            <a:xfrm>
              <a:off x="2244124" y="4551801"/>
              <a:ext cx="81339" cy="304261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429" h="1602">
                  <a:moveTo>
                    <a:pt x="244" y="1533"/>
                  </a:moveTo>
                  <a:cubicBezTo>
                    <a:pt x="209" y="1533"/>
                    <a:pt x="199" y="1483"/>
                    <a:pt x="183" y="1329"/>
                  </a:cubicBezTo>
                  <a:cubicBezTo>
                    <a:pt x="201" y="1064"/>
                    <a:pt x="223" y="884"/>
                    <a:pt x="241" y="789"/>
                  </a:cubicBezTo>
                  <a:cubicBezTo>
                    <a:pt x="323" y="384"/>
                    <a:pt x="307" y="458"/>
                    <a:pt x="366" y="320"/>
                  </a:cubicBezTo>
                  <a:cubicBezTo>
                    <a:pt x="424" y="180"/>
                    <a:pt x="429" y="161"/>
                    <a:pt x="429" y="119"/>
                  </a:cubicBezTo>
                  <a:cubicBezTo>
                    <a:pt x="429" y="71"/>
                    <a:pt x="376" y="32"/>
                    <a:pt x="268" y="0"/>
                  </a:cubicBezTo>
                  <a:lnTo>
                    <a:pt x="260" y="0"/>
                  </a:lnTo>
                  <a:lnTo>
                    <a:pt x="257" y="2"/>
                  </a:lnTo>
                  <a:cubicBezTo>
                    <a:pt x="257" y="2"/>
                    <a:pt x="254" y="5"/>
                    <a:pt x="241" y="63"/>
                  </a:cubicBezTo>
                  <a:lnTo>
                    <a:pt x="209" y="201"/>
                  </a:lnTo>
                  <a:cubicBezTo>
                    <a:pt x="130" y="535"/>
                    <a:pt x="127" y="564"/>
                    <a:pt x="109" y="614"/>
                  </a:cubicBezTo>
                  <a:cubicBezTo>
                    <a:pt x="-8" y="1138"/>
                    <a:pt x="0" y="1213"/>
                    <a:pt x="0" y="1340"/>
                  </a:cubicBezTo>
                  <a:cubicBezTo>
                    <a:pt x="5" y="1385"/>
                    <a:pt x="27" y="1432"/>
                    <a:pt x="66" y="1483"/>
                  </a:cubicBezTo>
                  <a:cubicBezTo>
                    <a:pt x="146" y="1562"/>
                    <a:pt x="212" y="1602"/>
                    <a:pt x="257" y="160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dirty="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17" name="Freeform: Shape 3"/>
            <p:cNvSpPr/>
            <p:nvPr/>
          </p:nvSpPr>
          <p:spPr>
            <a:xfrm>
              <a:off x="2307789" y="4611664"/>
              <a:ext cx="82479" cy="244587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435" h="1288">
                  <a:moveTo>
                    <a:pt x="270" y="204"/>
                  </a:moveTo>
                  <a:lnTo>
                    <a:pt x="294" y="212"/>
                  </a:lnTo>
                  <a:cubicBezTo>
                    <a:pt x="331" y="206"/>
                    <a:pt x="379" y="164"/>
                    <a:pt x="435" y="82"/>
                  </a:cubicBezTo>
                  <a:lnTo>
                    <a:pt x="432" y="71"/>
                  </a:lnTo>
                  <a:cubicBezTo>
                    <a:pt x="429" y="45"/>
                    <a:pt x="395" y="21"/>
                    <a:pt x="329" y="0"/>
                  </a:cubicBezTo>
                  <a:lnTo>
                    <a:pt x="321" y="0"/>
                  </a:lnTo>
                  <a:cubicBezTo>
                    <a:pt x="302" y="3"/>
                    <a:pt x="284" y="69"/>
                    <a:pt x="270" y="204"/>
                  </a:cubicBezTo>
                  <a:close/>
                  <a:moveTo>
                    <a:pt x="210" y="1218"/>
                  </a:moveTo>
                  <a:lnTo>
                    <a:pt x="199" y="1189"/>
                  </a:lnTo>
                  <a:cubicBezTo>
                    <a:pt x="194" y="1048"/>
                    <a:pt x="194" y="956"/>
                    <a:pt x="204" y="913"/>
                  </a:cubicBezTo>
                  <a:lnTo>
                    <a:pt x="194" y="884"/>
                  </a:lnTo>
                  <a:cubicBezTo>
                    <a:pt x="191" y="829"/>
                    <a:pt x="196" y="800"/>
                    <a:pt x="207" y="800"/>
                  </a:cubicBezTo>
                  <a:cubicBezTo>
                    <a:pt x="220" y="712"/>
                    <a:pt x="236" y="662"/>
                    <a:pt x="249" y="651"/>
                  </a:cubicBezTo>
                  <a:cubicBezTo>
                    <a:pt x="255" y="590"/>
                    <a:pt x="286" y="511"/>
                    <a:pt x="347" y="413"/>
                  </a:cubicBezTo>
                  <a:cubicBezTo>
                    <a:pt x="345" y="381"/>
                    <a:pt x="281" y="341"/>
                    <a:pt x="165" y="291"/>
                  </a:cubicBezTo>
                  <a:cubicBezTo>
                    <a:pt x="133" y="294"/>
                    <a:pt x="106" y="360"/>
                    <a:pt x="82" y="484"/>
                  </a:cubicBezTo>
                  <a:cubicBezTo>
                    <a:pt x="16" y="768"/>
                    <a:pt x="-10" y="969"/>
                    <a:pt x="3" y="1086"/>
                  </a:cubicBezTo>
                  <a:cubicBezTo>
                    <a:pt x="14" y="1168"/>
                    <a:pt x="24" y="1207"/>
                    <a:pt x="40" y="1207"/>
                  </a:cubicBezTo>
                  <a:cubicBezTo>
                    <a:pt x="96" y="1268"/>
                    <a:pt x="157" y="1295"/>
                    <a:pt x="225" y="1287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dirty="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18" name="Freeform: Shape 4"/>
            <p:cNvSpPr/>
            <p:nvPr/>
          </p:nvSpPr>
          <p:spPr>
            <a:xfrm>
              <a:off x="2387038" y="4639791"/>
              <a:ext cx="173891" cy="21627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916" h="1139">
                  <a:moveTo>
                    <a:pt x="871" y="172"/>
                  </a:moveTo>
                  <a:cubicBezTo>
                    <a:pt x="900" y="141"/>
                    <a:pt x="916" y="114"/>
                    <a:pt x="916" y="95"/>
                  </a:cubicBezTo>
                  <a:cubicBezTo>
                    <a:pt x="916" y="37"/>
                    <a:pt x="892" y="5"/>
                    <a:pt x="795" y="0"/>
                  </a:cubicBezTo>
                  <a:cubicBezTo>
                    <a:pt x="773" y="0"/>
                    <a:pt x="736" y="35"/>
                    <a:pt x="683" y="106"/>
                  </a:cubicBezTo>
                  <a:cubicBezTo>
                    <a:pt x="644" y="252"/>
                    <a:pt x="599" y="350"/>
                    <a:pt x="543" y="403"/>
                  </a:cubicBezTo>
                  <a:cubicBezTo>
                    <a:pt x="456" y="596"/>
                    <a:pt x="389" y="723"/>
                    <a:pt x="344" y="781"/>
                  </a:cubicBezTo>
                  <a:cubicBezTo>
                    <a:pt x="331" y="832"/>
                    <a:pt x="318" y="858"/>
                    <a:pt x="307" y="858"/>
                  </a:cubicBezTo>
                  <a:lnTo>
                    <a:pt x="305" y="858"/>
                  </a:lnTo>
                  <a:cubicBezTo>
                    <a:pt x="305" y="858"/>
                    <a:pt x="302" y="858"/>
                    <a:pt x="299" y="773"/>
                  </a:cubicBezTo>
                  <a:lnTo>
                    <a:pt x="294" y="569"/>
                  </a:lnTo>
                  <a:lnTo>
                    <a:pt x="302" y="498"/>
                  </a:lnTo>
                  <a:lnTo>
                    <a:pt x="286" y="416"/>
                  </a:lnTo>
                  <a:lnTo>
                    <a:pt x="294" y="397"/>
                  </a:lnTo>
                  <a:lnTo>
                    <a:pt x="278" y="363"/>
                  </a:lnTo>
                  <a:lnTo>
                    <a:pt x="286" y="339"/>
                  </a:lnTo>
                  <a:lnTo>
                    <a:pt x="286" y="334"/>
                  </a:lnTo>
                  <a:cubicBezTo>
                    <a:pt x="286" y="286"/>
                    <a:pt x="207" y="249"/>
                    <a:pt x="45" y="220"/>
                  </a:cubicBezTo>
                  <a:cubicBezTo>
                    <a:pt x="24" y="225"/>
                    <a:pt x="11" y="236"/>
                    <a:pt x="0" y="249"/>
                  </a:cubicBezTo>
                  <a:lnTo>
                    <a:pt x="0" y="260"/>
                  </a:lnTo>
                  <a:cubicBezTo>
                    <a:pt x="29" y="260"/>
                    <a:pt x="53" y="474"/>
                    <a:pt x="74" y="906"/>
                  </a:cubicBezTo>
                  <a:cubicBezTo>
                    <a:pt x="74" y="993"/>
                    <a:pt x="93" y="1049"/>
                    <a:pt x="133" y="1073"/>
                  </a:cubicBezTo>
                  <a:cubicBezTo>
                    <a:pt x="170" y="1115"/>
                    <a:pt x="215" y="1139"/>
                    <a:pt x="273" y="1139"/>
                  </a:cubicBezTo>
                  <a:lnTo>
                    <a:pt x="302" y="1139"/>
                  </a:lnTo>
                  <a:lnTo>
                    <a:pt x="305" y="1136"/>
                  </a:lnTo>
                  <a:cubicBezTo>
                    <a:pt x="305" y="1136"/>
                    <a:pt x="307" y="1134"/>
                    <a:pt x="342" y="1054"/>
                  </a:cubicBezTo>
                  <a:lnTo>
                    <a:pt x="432" y="848"/>
                  </a:lnTo>
                  <a:cubicBezTo>
                    <a:pt x="516" y="667"/>
                    <a:pt x="569" y="564"/>
                    <a:pt x="593" y="540"/>
                  </a:cubicBezTo>
                  <a:cubicBezTo>
                    <a:pt x="620" y="474"/>
                    <a:pt x="641" y="440"/>
                    <a:pt x="652" y="434"/>
                  </a:cubicBezTo>
                  <a:lnTo>
                    <a:pt x="654" y="434"/>
                  </a:lnTo>
                  <a:cubicBezTo>
                    <a:pt x="654" y="434"/>
                    <a:pt x="657" y="434"/>
                    <a:pt x="712" y="368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dirty="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19" name="Freeform: Shape 5"/>
            <p:cNvSpPr/>
            <p:nvPr/>
          </p:nvSpPr>
          <p:spPr>
            <a:xfrm>
              <a:off x="2518358" y="4655945"/>
              <a:ext cx="124099" cy="201067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654" h="1059">
                  <a:moveTo>
                    <a:pt x="337" y="53"/>
                  </a:moveTo>
                  <a:cubicBezTo>
                    <a:pt x="276" y="108"/>
                    <a:pt x="233" y="167"/>
                    <a:pt x="204" y="230"/>
                  </a:cubicBezTo>
                  <a:lnTo>
                    <a:pt x="201" y="233"/>
                  </a:lnTo>
                  <a:cubicBezTo>
                    <a:pt x="201" y="233"/>
                    <a:pt x="199" y="236"/>
                    <a:pt x="183" y="262"/>
                  </a:cubicBezTo>
                  <a:lnTo>
                    <a:pt x="125" y="368"/>
                  </a:lnTo>
                  <a:cubicBezTo>
                    <a:pt x="43" y="564"/>
                    <a:pt x="0" y="710"/>
                    <a:pt x="0" y="808"/>
                  </a:cubicBezTo>
                  <a:lnTo>
                    <a:pt x="0" y="826"/>
                  </a:lnTo>
                  <a:cubicBezTo>
                    <a:pt x="0" y="861"/>
                    <a:pt x="21" y="900"/>
                    <a:pt x="66" y="945"/>
                  </a:cubicBezTo>
                  <a:cubicBezTo>
                    <a:pt x="109" y="1019"/>
                    <a:pt x="159" y="1059"/>
                    <a:pt x="220" y="1059"/>
                  </a:cubicBezTo>
                  <a:cubicBezTo>
                    <a:pt x="268" y="1049"/>
                    <a:pt x="294" y="1038"/>
                    <a:pt x="294" y="1030"/>
                  </a:cubicBezTo>
                  <a:cubicBezTo>
                    <a:pt x="339" y="998"/>
                    <a:pt x="360" y="977"/>
                    <a:pt x="360" y="964"/>
                  </a:cubicBezTo>
                  <a:cubicBezTo>
                    <a:pt x="432" y="874"/>
                    <a:pt x="477" y="800"/>
                    <a:pt x="501" y="739"/>
                  </a:cubicBezTo>
                  <a:lnTo>
                    <a:pt x="501" y="733"/>
                  </a:lnTo>
                  <a:lnTo>
                    <a:pt x="485" y="720"/>
                  </a:lnTo>
                  <a:lnTo>
                    <a:pt x="469" y="733"/>
                  </a:lnTo>
                  <a:cubicBezTo>
                    <a:pt x="392" y="845"/>
                    <a:pt x="310" y="924"/>
                    <a:pt x="220" y="972"/>
                  </a:cubicBezTo>
                  <a:cubicBezTo>
                    <a:pt x="204" y="972"/>
                    <a:pt x="191" y="961"/>
                    <a:pt x="183" y="943"/>
                  </a:cubicBezTo>
                  <a:cubicBezTo>
                    <a:pt x="183" y="813"/>
                    <a:pt x="233" y="641"/>
                    <a:pt x="331" y="421"/>
                  </a:cubicBezTo>
                  <a:lnTo>
                    <a:pt x="382" y="424"/>
                  </a:lnTo>
                  <a:cubicBezTo>
                    <a:pt x="382" y="424"/>
                    <a:pt x="411" y="426"/>
                    <a:pt x="440" y="416"/>
                  </a:cubicBezTo>
                  <a:lnTo>
                    <a:pt x="530" y="379"/>
                  </a:lnTo>
                  <a:cubicBezTo>
                    <a:pt x="588" y="349"/>
                    <a:pt x="628" y="299"/>
                    <a:pt x="654" y="230"/>
                  </a:cubicBezTo>
                  <a:lnTo>
                    <a:pt x="654" y="159"/>
                  </a:lnTo>
                  <a:cubicBezTo>
                    <a:pt x="646" y="111"/>
                    <a:pt x="577" y="58"/>
                    <a:pt x="448" y="0"/>
                  </a:cubicBezTo>
                  <a:lnTo>
                    <a:pt x="411" y="0"/>
                  </a:lnTo>
                  <a:close/>
                  <a:moveTo>
                    <a:pt x="374" y="349"/>
                  </a:moveTo>
                  <a:cubicBezTo>
                    <a:pt x="453" y="244"/>
                    <a:pt x="506" y="191"/>
                    <a:pt x="535" y="191"/>
                  </a:cubicBezTo>
                  <a:lnTo>
                    <a:pt x="543" y="191"/>
                  </a:lnTo>
                  <a:lnTo>
                    <a:pt x="551" y="196"/>
                  </a:lnTo>
                  <a:cubicBezTo>
                    <a:pt x="498" y="310"/>
                    <a:pt x="448" y="368"/>
                    <a:pt x="405" y="368"/>
                  </a:cubicBezTo>
                  <a:lnTo>
                    <a:pt x="376" y="355"/>
                  </a:lnTo>
                  <a:lnTo>
                    <a:pt x="376" y="349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dirty="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20" name="Freeform: Shape 6"/>
            <p:cNvSpPr/>
            <p:nvPr/>
          </p:nvSpPr>
          <p:spPr>
            <a:xfrm>
              <a:off x="1741456" y="4718660"/>
              <a:ext cx="122009" cy="137212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643" h="723">
                  <a:moveTo>
                    <a:pt x="495" y="442"/>
                  </a:moveTo>
                  <a:cubicBezTo>
                    <a:pt x="490" y="495"/>
                    <a:pt x="455" y="598"/>
                    <a:pt x="339" y="598"/>
                  </a:cubicBezTo>
                  <a:cubicBezTo>
                    <a:pt x="233" y="598"/>
                    <a:pt x="151" y="522"/>
                    <a:pt x="151" y="363"/>
                  </a:cubicBezTo>
                  <a:cubicBezTo>
                    <a:pt x="151" y="220"/>
                    <a:pt x="222" y="127"/>
                    <a:pt x="339" y="127"/>
                  </a:cubicBezTo>
                  <a:cubicBezTo>
                    <a:pt x="434" y="127"/>
                    <a:pt x="482" y="199"/>
                    <a:pt x="490" y="249"/>
                  </a:cubicBezTo>
                  <a:lnTo>
                    <a:pt x="635" y="249"/>
                  </a:lnTo>
                  <a:cubicBezTo>
                    <a:pt x="627" y="161"/>
                    <a:pt x="559" y="0"/>
                    <a:pt x="339" y="0"/>
                  </a:cubicBezTo>
                  <a:cubicBezTo>
                    <a:pt x="130" y="0"/>
                    <a:pt x="0" y="156"/>
                    <a:pt x="0" y="360"/>
                  </a:cubicBezTo>
                  <a:cubicBezTo>
                    <a:pt x="0" y="577"/>
                    <a:pt x="140" y="723"/>
                    <a:pt x="339" y="723"/>
                  </a:cubicBezTo>
                  <a:cubicBezTo>
                    <a:pt x="566" y="723"/>
                    <a:pt x="638" y="537"/>
                    <a:pt x="643" y="439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dirty="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21" name="Freeform: Shape 7"/>
            <p:cNvSpPr/>
            <p:nvPr/>
          </p:nvSpPr>
          <p:spPr>
            <a:xfrm>
              <a:off x="1876198" y="4721701"/>
              <a:ext cx="27556" cy="23375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46" h="124">
                  <a:moveTo>
                    <a:pt x="73" y="124"/>
                  </a:moveTo>
                  <a:lnTo>
                    <a:pt x="0" y="124"/>
                  </a:lnTo>
                  <a:lnTo>
                    <a:pt x="0" y="0"/>
                  </a:lnTo>
                  <a:lnTo>
                    <a:pt x="146" y="0"/>
                  </a:lnTo>
                  <a:lnTo>
                    <a:pt x="146" y="124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dirty="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22" name="Freeform: Shape 8"/>
            <p:cNvSpPr/>
            <p:nvPr/>
          </p:nvSpPr>
          <p:spPr>
            <a:xfrm>
              <a:off x="1876198" y="4757809"/>
              <a:ext cx="27556" cy="95022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46" h="501">
                  <a:moveTo>
                    <a:pt x="73" y="501"/>
                  </a:moveTo>
                  <a:lnTo>
                    <a:pt x="0" y="501"/>
                  </a:lnTo>
                  <a:lnTo>
                    <a:pt x="0" y="0"/>
                  </a:lnTo>
                  <a:lnTo>
                    <a:pt x="146" y="0"/>
                  </a:lnTo>
                  <a:lnTo>
                    <a:pt x="146" y="501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dirty="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23" name="Freeform: Shape 9"/>
            <p:cNvSpPr/>
            <p:nvPr/>
          </p:nvSpPr>
          <p:spPr>
            <a:xfrm>
              <a:off x="1914967" y="4755338"/>
              <a:ext cx="90461" cy="100533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477" h="530">
                  <a:moveTo>
                    <a:pt x="16" y="146"/>
                  </a:moveTo>
                  <a:cubicBezTo>
                    <a:pt x="16" y="252"/>
                    <a:pt x="109" y="284"/>
                    <a:pt x="162" y="297"/>
                  </a:cubicBezTo>
                  <a:cubicBezTo>
                    <a:pt x="175" y="299"/>
                    <a:pt x="212" y="310"/>
                    <a:pt x="225" y="313"/>
                  </a:cubicBezTo>
                  <a:cubicBezTo>
                    <a:pt x="278" y="326"/>
                    <a:pt x="326" y="337"/>
                    <a:pt x="326" y="379"/>
                  </a:cubicBezTo>
                  <a:cubicBezTo>
                    <a:pt x="326" y="408"/>
                    <a:pt x="294" y="432"/>
                    <a:pt x="236" y="432"/>
                  </a:cubicBezTo>
                  <a:cubicBezTo>
                    <a:pt x="178" y="432"/>
                    <a:pt x="143" y="403"/>
                    <a:pt x="138" y="352"/>
                  </a:cubicBezTo>
                  <a:lnTo>
                    <a:pt x="0" y="352"/>
                  </a:lnTo>
                  <a:cubicBezTo>
                    <a:pt x="6" y="405"/>
                    <a:pt x="35" y="530"/>
                    <a:pt x="236" y="530"/>
                  </a:cubicBezTo>
                  <a:cubicBezTo>
                    <a:pt x="424" y="530"/>
                    <a:pt x="477" y="427"/>
                    <a:pt x="477" y="368"/>
                  </a:cubicBezTo>
                  <a:cubicBezTo>
                    <a:pt x="477" y="302"/>
                    <a:pt x="435" y="246"/>
                    <a:pt x="310" y="215"/>
                  </a:cubicBezTo>
                  <a:cubicBezTo>
                    <a:pt x="302" y="212"/>
                    <a:pt x="262" y="204"/>
                    <a:pt x="247" y="199"/>
                  </a:cubicBezTo>
                  <a:cubicBezTo>
                    <a:pt x="183" y="183"/>
                    <a:pt x="165" y="172"/>
                    <a:pt x="165" y="141"/>
                  </a:cubicBezTo>
                  <a:cubicBezTo>
                    <a:pt x="165" y="111"/>
                    <a:pt x="196" y="98"/>
                    <a:pt x="231" y="98"/>
                  </a:cubicBezTo>
                  <a:cubicBezTo>
                    <a:pt x="310" y="98"/>
                    <a:pt x="326" y="138"/>
                    <a:pt x="326" y="162"/>
                  </a:cubicBezTo>
                  <a:lnTo>
                    <a:pt x="464" y="162"/>
                  </a:lnTo>
                  <a:cubicBezTo>
                    <a:pt x="464" y="109"/>
                    <a:pt x="427" y="0"/>
                    <a:pt x="231" y="0"/>
                  </a:cubicBezTo>
                  <a:cubicBezTo>
                    <a:pt x="74" y="0"/>
                    <a:pt x="16" y="80"/>
                    <a:pt x="16" y="14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dirty="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24" name="Freeform: Shape 10"/>
            <p:cNvSpPr/>
            <p:nvPr/>
          </p:nvSpPr>
          <p:spPr>
            <a:xfrm>
              <a:off x="2012080" y="4755338"/>
              <a:ext cx="97493" cy="100533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514" h="530">
                  <a:moveTo>
                    <a:pt x="376" y="331"/>
                  </a:moveTo>
                  <a:cubicBezTo>
                    <a:pt x="366" y="379"/>
                    <a:pt x="334" y="424"/>
                    <a:pt x="270" y="424"/>
                  </a:cubicBezTo>
                  <a:cubicBezTo>
                    <a:pt x="191" y="424"/>
                    <a:pt x="151" y="355"/>
                    <a:pt x="151" y="265"/>
                  </a:cubicBezTo>
                  <a:cubicBezTo>
                    <a:pt x="151" y="196"/>
                    <a:pt x="178" y="103"/>
                    <a:pt x="270" y="103"/>
                  </a:cubicBezTo>
                  <a:cubicBezTo>
                    <a:pt x="329" y="103"/>
                    <a:pt x="363" y="143"/>
                    <a:pt x="371" y="188"/>
                  </a:cubicBezTo>
                  <a:lnTo>
                    <a:pt x="511" y="188"/>
                  </a:lnTo>
                  <a:cubicBezTo>
                    <a:pt x="503" y="109"/>
                    <a:pt x="445" y="0"/>
                    <a:pt x="268" y="0"/>
                  </a:cubicBezTo>
                  <a:cubicBezTo>
                    <a:pt x="112" y="0"/>
                    <a:pt x="0" y="103"/>
                    <a:pt x="0" y="265"/>
                  </a:cubicBezTo>
                  <a:cubicBezTo>
                    <a:pt x="0" y="427"/>
                    <a:pt x="109" y="530"/>
                    <a:pt x="268" y="530"/>
                  </a:cubicBezTo>
                  <a:cubicBezTo>
                    <a:pt x="453" y="530"/>
                    <a:pt x="506" y="413"/>
                    <a:pt x="514" y="334"/>
                  </a:cubicBezTo>
                  <a:lnTo>
                    <a:pt x="376" y="334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dirty="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25" name="Freeform: Shape 11"/>
            <p:cNvSpPr/>
            <p:nvPr/>
          </p:nvSpPr>
          <p:spPr>
            <a:xfrm>
              <a:off x="2117744" y="4755338"/>
              <a:ext cx="101104" cy="100533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533" h="530">
                  <a:moveTo>
                    <a:pt x="268" y="0"/>
                  </a:moveTo>
                  <a:cubicBezTo>
                    <a:pt x="109" y="0"/>
                    <a:pt x="0" y="103"/>
                    <a:pt x="0" y="265"/>
                  </a:cubicBezTo>
                  <a:cubicBezTo>
                    <a:pt x="0" y="427"/>
                    <a:pt x="109" y="530"/>
                    <a:pt x="268" y="530"/>
                  </a:cubicBezTo>
                  <a:cubicBezTo>
                    <a:pt x="424" y="530"/>
                    <a:pt x="533" y="429"/>
                    <a:pt x="533" y="265"/>
                  </a:cubicBezTo>
                  <a:cubicBezTo>
                    <a:pt x="533" y="98"/>
                    <a:pt x="419" y="0"/>
                    <a:pt x="268" y="0"/>
                  </a:cubicBezTo>
                  <a:close/>
                  <a:moveTo>
                    <a:pt x="265" y="424"/>
                  </a:moveTo>
                  <a:cubicBezTo>
                    <a:pt x="188" y="424"/>
                    <a:pt x="146" y="355"/>
                    <a:pt x="146" y="265"/>
                  </a:cubicBezTo>
                  <a:cubicBezTo>
                    <a:pt x="149" y="196"/>
                    <a:pt x="175" y="103"/>
                    <a:pt x="265" y="103"/>
                  </a:cubicBezTo>
                  <a:cubicBezTo>
                    <a:pt x="347" y="103"/>
                    <a:pt x="382" y="183"/>
                    <a:pt x="382" y="265"/>
                  </a:cubicBezTo>
                  <a:cubicBezTo>
                    <a:pt x="382" y="347"/>
                    <a:pt x="347" y="424"/>
                    <a:pt x="265" y="424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dirty="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388428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gue Dem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9144000" cy="5160536"/>
          </a:xfrm>
          <a:prstGeom prst="rect">
            <a:avLst/>
          </a:prstGeom>
          <a:solidFill>
            <a:srgbClr val="00BCEB"/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91440" tIns="45720" rIns="91440" bIns="45720" rtlCol="0" anchor="ctr"/>
          <a:lstStyle/>
          <a:p>
            <a:pPr algn="ctr" defTabSz="514350"/>
            <a:endParaRPr lang="en-US" sz="1400" dirty="0">
              <a:solidFill>
                <a:schemeClr val="bg1"/>
              </a:solidFill>
              <a:ea typeface="Arial" pitchFamily="-107" charset="0"/>
              <a:cs typeface="Arial" pitchFamily="-107" charset="0"/>
              <a:sym typeface="Arial" pitchFamily="-107" charset="0"/>
            </a:endParaRPr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0" y="3341679"/>
            <a:ext cx="9144000" cy="1818857"/>
            <a:chOff x="0" y="3324643"/>
            <a:chExt cx="9144000" cy="1818857"/>
          </a:xfrm>
          <a:solidFill>
            <a:srgbClr val="005073"/>
          </a:solidFill>
        </p:grpSpPr>
        <p:grpSp>
          <p:nvGrpSpPr>
            <p:cNvPr id="14" name="Group 13"/>
            <p:cNvGrpSpPr/>
            <p:nvPr/>
          </p:nvGrpSpPr>
          <p:grpSpPr>
            <a:xfrm>
              <a:off x="0" y="3324643"/>
              <a:ext cx="9144000" cy="1709204"/>
              <a:chOff x="2676240" y="1391040"/>
              <a:chExt cx="5323319" cy="995039"/>
            </a:xfrm>
            <a:grpFill/>
          </p:grpSpPr>
          <p:sp>
            <p:nvSpPr>
              <p:cNvPr id="16" name="Freeform: Shape 1"/>
              <p:cNvSpPr/>
              <p:nvPr/>
            </p:nvSpPr>
            <p:spPr>
              <a:xfrm>
                <a:off x="2676240" y="2204279"/>
                <a:ext cx="5323319" cy="18180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14804" h="506">
                    <a:moveTo>
                      <a:pt x="7403" y="506"/>
                    </a:moveTo>
                    <a:lnTo>
                      <a:pt x="0" y="506"/>
                    </a:lnTo>
                    <a:lnTo>
                      <a:pt x="0" y="0"/>
                    </a:lnTo>
                    <a:lnTo>
                      <a:pt x="14804" y="0"/>
                    </a:lnTo>
                    <a:lnTo>
                      <a:pt x="14804" y="506"/>
                    </a:ln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US" sz="1800" b="0" i="0" u="none" strike="noStrike" kern="1200" dirty="0">
                  <a:ln>
                    <a:noFill/>
                  </a:ln>
                  <a:latin typeface="Arial" pitchFamily="18"/>
                  <a:ea typeface="Arial Unicode MS" pitchFamily="2"/>
                  <a:cs typeface="Arial Unicode MS" pitchFamily="2"/>
                </a:endParaRPr>
              </a:p>
            </p:txBody>
          </p:sp>
          <p:sp>
            <p:nvSpPr>
              <p:cNvPr id="17" name="Freeform: Shape 2"/>
              <p:cNvSpPr/>
              <p:nvPr/>
            </p:nvSpPr>
            <p:spPr>
              <a:xfrm>
                <a:off x="4409279" y="2031839"/>
                <a:ext cx="105480" cy="32652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294" h="908">
                    <a:moveTo>
                      <a:pt x="147" y="908"/>
                    </a:moveTo>
                    <a:lnTo>
                      <a:pt x="0" y="908"/>
                    </a:lnTo>
                    <a:lnTo>
                      <a:pt x="0" y="0"/>
                    </a:lnTo>
                    <a:lnTo>
                      <a:pt x="294" y="0"/>
                    </a:lnTo>
                    <a:lnTo>
                      <a:pt x="294" y="908"/>
                    </a:ln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US" sz="1800" b="0" i="0" u="none" strike="noStrike" kern="1200" dirty="0">
                  <a:ln>
                    <a:noFill/>
                  </a:ln>
                  <a:latin typeface="Arial" pitchFamily="18"/>
                  <a:ea typeface="Arial Unicode MS" pitchFamily="2"/>
                  <a:cs typeface="Arial Unicode MS" pitchFamily="2"/>
                </a:endParaRPr>
              </a:p>
            </p:txBody>
          </p:sp>
          <p:sp>
            <p:nvSpPr>
              <p:cNvPr id="18" name="Freeform: Shape 3"/>
              <p:cNvSpPr/>
              <p:nvPr/>
            </p:nvSpPr>
            <p:spPr>
              <a:xfrm>
                <a:off x="4554360" y="2088719"/>
                <a:ext cx="32760" cy="26388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92" h="734">
                    <a:moveTo>
                      <a:pt x="46" y="734"/>
                    </a:moveTo>
                    <a:lnTo>
                      <a:pt x="0" y="734"/>
                    </a:lnTo>
                    <a:lnTo>
                      <a:pt x="0" y="0"/>
                    </a:lnTo>
                    <a:lnTo>
                      <a:pt x="92" y="0"/>
                    </a:lnTo>
                    <a:lnTo>
                      <a:pt x="92" y="734"/>
                    </a:ln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US" sz="1800" b="0" i="0" u="none" strike="noStrike" kern="1200" dirty="0">
                  <a:ln>
                    <a:noFill/>
                  </a:ln>
                  <a:latin typeface="Arial" pitchFamily="18"/>
                  <a:ea typeface="Arial Unicode MS" pitchFamily="2"/>
                  <a:cs typeface="Arial Unicode MS" pitchFamily="2"/>
                </a:endParaRPr>
              </a:p>
            </p:txBody>
          </p:sp>
          <p:sp>
            <p:nvSpPr>
              <p:cNvPr id="19" name="Freeform: Shape 4"/>
              <p:cNvSpPr/>
              <p:nvPr/>
            </p:nvSpPr>
            <p:spPr>
              <a:xfrm>
                <a:off x="4733279" y="1795320"/>
                <a:ext cx="68400" cy="52596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191" h="1462">
                    <a:moveTo>
                      <a:pt x="96" y="1462"/>
                    </a:moveTo>
                    <a:lnTo>
                      <a:pt x="0" y="1462"/>
                    </a:lnTo>
                    <a:lnTo>
                      <a:pt x="0" y="0"/>
                    </a:lnTo>
                    <a:lnTo>
                      <a:pt x="191" y="0"/>
                    </a:lnTo>
                    <a:lnTo>
                      <a:pt x="191" y="1462"/>
                    </a:ln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US" sz="1800" b="0" i="0" u="none" strike="noStrike" kern="1200" dirty="0">
                  <a:ln>
                    <a:noFill/>
                  </a:ln>
                  <a:latin typeface="Arial" pitchFamily="18"/>
                  <a:ea typeface="Arial Unicode MS" pitchFamily="2"/>
                  <a:cs typeface="Arial Unicode MS" pitchFamily="2"/>
                </a:endParaRPr>
              </a:p>
            </p:txBody>
          </p:sp>
          <p:sp>
            <p:nvSpPr>
              <p:cNvPr id="20" name="Freeform: Shape 5"/>
              <p:cNvSpPr/>
              <p:nvPr/>
            </p:nvSpPr>
            <p:spPr>
              <a:xfrm>
                <a:off x="4659120" y="2103120"/>
                <a:ext cx="114840" cy="21132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320" h="588">
                    <a:moveTo>
                      <a:pt x="160" y="588"/>
                    </a:moveTo>
                    <a:lnTo>
                      <a:pt x="0" y="588"/>
                    </a:lnTo>
                    <a:lnTo>
                      <a:pt x="0" y="0"/>
                    </a:lnTo>
                    <a:lnTo>
                      <a:pt x="320" y="0"/>
                    </a:lnTo>
                    <a:lnTo>
                      <a:pt x="320" y="588"/>
                    </a:ln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US" sz="1800" b="0" i="0" u="none" strike="noStrike" kern="1200" dirty="0">
                  <a:ln>
                    <a:noFill/>
                  </a:ln>
                  <a:latin typeface="Arial" pitchFamily="18"/>
                  <a:ea typeface="Arial Unicode MS" pitchFamily="2"/>
                  <a:cs typeface="Arial Unicode MS" pitchFamily="2"/>
                </a:endParaRPr>
              </a:p>
            </p:txBody>
          </p:sp>
          <p:sp>
            <p:nvSpPr>
              <p:cNvPr id="21" name="Freeform: Shape 6"/>
              <p:cNvSpPr/>
              <p:nvPr/>
            </p:nvSpPr>
            <p:spPr>
              <a:xfrm>
                <a:off x="4938479" y="2107800"/>
                <a:ext cx="571680" cy="14832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1589" h="413">
                    <a:moveTo>
                      <a:pt x="794" y="413"/>
                    </a:moveTo>
                    <a:lnTo>
                      <a:pt x="0" y="413"/>
                    </a:lnTo>
                    <a:lnTo>
                      <a:pt x="0" y="0"/>
                    </a:lnTo>
                    <a:lnTo>
                      <a:pt x="1589" y="0"/>
                    </a:lnTo>
                    <a:lnTo>
                      <a:pt x="1589" y="413"/>
                    </a:ln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US" sz="1800" b="0" i="0" u="none" strike="noStrike" kern="1200" dirty="0">
                  <a:ln>
                    <a:noFill/>
                  </a:ln>
                  <a:latin typeface="Arial" pitchFamily="18"/>
                  <a:ea typeface="Arial Unicode MS" pitchFamily="2"/>
                  <a:cs typeface="Arial Unicode MS" pitchFamily="2"/>
                </a:endParaRPr>
              </a:p>
            </p:txBody>
          </p:sp>
          <p:sp>
            <p:nvSpPr>
              <p:cNvPr id="23" name="Freeform: Shape 7"/>
              <p:cNvSpPr/>
              <p:nvPr/>
            </p:nvSpPr>
            <p:spPr>
              <a:xfrm>
                <a:off x="4640040" y="2163240"/>
                <a:ext cx="783359" cy="7668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2177" h="214">
                    <a:moveTo>
                      <a:pt x="1088" y="214"/>
                    </a:moveTo>
                    <a:lnTo>
                      <a:pt x="0" y="214"/>
                    </a:lnTo>
                    <a:lnTo>
                      <a:pt x="0" y="0"/>
                    </a:lnTo>
                    <a:lnTo>
                      <a:pt x="2177" y="0"/>
                    </a:lnTo>
                    <a:lnTo>
                      <a:pt x="2177" y="214"/>
                    </a:ln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US" sz="1800" b="0" i="0" u="none" strike="noStrike" kern="1200" dirty="0">
                  <a:ln>
                    <a:noFill/>
                  </a:ln>
                  <a:latin typeface="Arial" pitchFamily="18"/>
                  <a:ea typeface="Arial Unicode MS" pitchFamily="2"/>
                  <a:cs typeface="Arial Unicode MS" pitchFamily="2"/>
                </a:endParaRPr>
              </a:p>
            </p:txBody>
          </p:sp>
          <p:sp>
            <p:nvSpPr>
              <p:cNvPr id="24" name="Freeform: Shape 8"/>
              <p:cNvSpPr/>
              <p:nvPr/>
            </p:nvSpPr>
            <p:spPr>
              <a:xfrm>
                <a:off x="3107159" y="2031839"/>
                <a:ext cx="105480" cy="32652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294" h="908">
                    <a:moveTo>
                      <a:pt x="147" y="908"/>
                    </a:moveTo>
                    <a:lnTo>
                      <a:pt x="0" y="908"/>
                    </a:lnTo>
                    <a:lnTo>
                      <a:pt x="0" y="0"/>
                    </a:lnTo>
                    <a:lnTo>
                      <a:pt x="294" y="0"/>
                    </a:lnTo>
                    <a:lnTo>
                      <a:pt x="294" y="908"/>
                    </a:ln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US" sz="1800" b="0" i="0" u="none" strike="noStrike" kern="1200" dirty="0">
                  <a:ln>
                    <a:noFill/>
                  </a:ln>
                  <a:latin typeface="Arial" pitchFamily="18"/>
                  <a:ea typeface="Arial Unicode MS" pitchFamily="2"/>
                  <a:cs typeface="Arial Unicode MS" pitchFamily="2"/>
                </a:endParaRPr>
              </a:p>
            </p:txBody>
          </p:sp>
          <p:sp>
            <p:nvSpPr>
              <p:cNvPr id="25" name="Freeform: Shape 9"/>
              <p:cNvSpPr/>
              <p:nvPr/>
            </p:nvSpPr>
            <p:spPr>
              <a:xfrm>
                <a:off x="7894079" y="2031839"/>
                <a:ext cx="105480" cy="32652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294" h="908">
                    <a:moveTo>
                      <a:pt x="147" y="908"/>
                    </a:moveTo>
                    <a:lnTo>
                      <a:pt x="0" y="908"/>
                    </a:lnTo>
                    <a:lnTo>
                      <a:pt x="0" y="0"/>
                    </a:lnTo>
                    <a:lnTo>
                      <a:pt x="294" y="0"/>
                    </a:lnTo>
                    <a:lnTo>
                      <a:pt x="294" y="908"/>
                    </a:ln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US" sz="1800" b="0" i="0" u="none" strike="noStrike" kern="1200" dirty="0">
                  <a:ln>
                    <a:noFill/>
                  </a:ln>
                  <a:latin typeface="Arial" pitchFamily="18"/>
                  <a:ea typeface="Arial Unicode MS" pitchFamily="2"/>
                  <a:cs typeface="Arial Unicode MS" pitchFamily="2"/>
                </a:endParaRPr>
              </a:p>
            </p:txBody>
          </p:sp>
          <p:sp>
            <p:nvSpPr>
              <p:cNvPr id="26" name="Freeform: Shape 10"/>
              <p:cNvSpPr/>
              <p:nvPr/>
            </p:nvSpPr>
            <p:spPr>
              <a:xfrm>
                <a:off x="3252239" y="2088719"/>
                <a:ext cx="32760" cy="26388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92" h="734">
                    <a:moveTo>
                      <a:pt x="46" y="734"/>
                    </a:moveTo>
                    <a:lnTo>
                      <a:pt x="0" y="734"/>
                    </a:lnTo>
                    <a:lnTo>
                      <a:pt x="0" y="0"/>
                    </a:lnTo>
                    <a:lnTo>
                      <a:pt x="92" y="0"/>
                    </a:lnTo>
                    <a:lnTo>
                      <a:pt x="92" y="734"/>
                    </a:ln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US" sz="1800" b="0" i="0" u="none" strike="noStrike" kern="1200" dirty="0">
                  <a:ln>
                    <a:noFill/>
                  </a:ln>
                  <a:latin typeface="Arial" pitchFamily="18"/>
                  <a:ea typeface="Arial Unicode MS" pitchFamily="2"/>
                  <a:cs typeface="Arial Unicode MS" pitchFamily="2"/>
                </a:endParaRPr>
              </a:p>
            </p:txBody>
          </p:sp>
          <p:sp>
            <p:nvSpPr>
              <p:cNvPr id="27" name="Freeform: Shape 11"/>
              <p:cNvSpPr/>
              <p:nvPr/>
            </p:nvSpPr>
            <p:spPr>
              <a:xfrm>
                <a:off x="3432239" y="1795320"/>
                <a:ext cx="68400" cy="52596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191" h="1462">
                    <a:moveTo>
                      <a:pt x="95" y="1462"/>
                    </a:moveTo>
                    <a:lnTo>
                      <a:pt x="0" y="1462"/>
                    </a:lnTo>
                    <a:lnTo>
                      <a:pt x="0" y="0"/>
                    </a:lnTo>
                    <a:lnTo>
                      <a:pt x="191" y="0"/>
                    </a:lnTo>
                    <a:lnTo>
                      <a:pt x="191" y="1462"/>
                    </a:ln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US" sz="1800" b="0" i="0" u="none" strike="noStrike" kern="1200" dirty="0">
                  <a:ln>
                    <a:noFill/>
                  </a:ln>
                  <a:latin typeface="Arial" pitchFamily="18"/>
                  <a:ea typeface="Arial Unicode MS" pitchFamily="2"/>
                  <a:cs typeface="Arial Unicode MS" pitchFamily="2"/>
                </a:endParaRPr>
              </a:p>
            </p:txBody>
          </p:sp>
          <p:sp>
            <p:nvSpPr>
              <p:cNvPr id="28" name="Freeform: Shape 12"/>
              <p:cNvSpPr/>
              <p:nvPr/>
            </p:nvSpPr>
            <p:spPr>
              <a:xfrm>
                <a:off x="3524759" y="1795320"/>
                <a:ext cx="68040" cy="52596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190" h="1462">
                    <a:moveTo>
                      <a:pt x="95" y="1462"/>
                    </a:moveTo>
                    <a:lnTo>
                      <a:pt x="0" y="1462"/>
                    </a:lnTo>
                    <a:lnTo>
                      <a:pt x="0" y="0"/>
                    </a:lnTo>
                    <a:lnTo>
                      <a:pt x="190" y="0"/>
                    </a:lnTo>
                    <a:lnTo>
                      <a:pt x="190" y="1462"/>
                    </a:ln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US" sz="1800" b="0" i="0" u="none" strike="noStrike" kern="1200" dirty="0">
                  <a:ln>
                    <a:noFill/>
                  </a:ln>
                  <a:latin typeface="Arial" pitchFamily="18"/>
                  <a:ea typeface="Arial Unicode MS" pitchFamily="2"/>
                  <a:cs typeface="Arial Unicode MS" pitchFamily="2"/>
                </a:endParaRPr>
              </a:p>
            </p:txBody>
          </p:sp>
          <p:sp>
            <p:nvSpPr>
              <p:cNvPr id="29" name="Freeform: Shape 13"/>
              <p:cNvSpPr/>
              <p:nvPr/>
            </p:nvSpPr>
            <p:spPr>
              <a:xfrm>
                <a:off x="3617279" y="1795320"/>
                <a:ext cx="68040" cy="52596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190" h="1462">
                    <a:moveTo>
                      <a:pt x="95" y="1462"/>
                    </a:moveTo>
                    <a:lnTo>
                      <a:pt x="0" y="1462"/>
                    </a:lnTo>
                    <a:lnTo>
                      <a:pt x="0" y="0"/>
                    </a:lnTo>
                    <a:lnTo>
                      <a:pt x="190" y="0"/>
                    </a:lnTo>
                    <a:lnTo>
                      <a:pt x="190" y="1462"/>
                    </a:ln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US" sz="1800" b="0" i="0" u="none" strike="noStrike" kern="1200" dirty="0">
                  <a:ln>
                    <a:noFill/>
                  </a:ln>
                  <a:latin typeface="Arial" pitchFamily="18"/>
                  <a:ea typeface="Arial Unicode MS" pitchFamily="2"/>
                  <a:cs typeface="Arial Unicode MS" pitchFamily="2"/>
                </a:endParaRPr>
              </a:p>
            </p:txBody>
          </p:sp>
          <p:sp>
            <p:nvSpPr>
              <p:cNvPr id="30" name="Freeform: Shape 14"/>
              <p:cNvSpPr/>
              <p:nvPr/>
            </p:nvSpPr>
            <p:spPr>
              <a:xfrm>
                <a:off x="3357720" y="2103120"/>
                <a:ext cx="115200" cy="21132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321" h="588">
                    <a:moveTo>
                      <a:pt x="161" y="588"/>
                    </a:moveTo>
                    <a:lnTo>
                      <a:pt x="0" y="588"/>
                    </a:lnTo>
                    <a:lnTo>
                      <a:pt x="0" y="0"/>
                    </a:lnTo>
                    <a:lnTo>
                      <a:pt x="321" y="0"/>
                    </a:lnTo>
                    <a:lnTo>
                      <a:pt x="321" y="588"/>
                    </a:ln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US" sz="1800" b="0" i="0" u="none" strike="noStrike" kern="1200" dirty="0">
                  <a:ln>
                    <a:noFill/>
                  </a:ln>
                  <a:latin typeface="Arial" pitchFamily="18"/>
                  <a:ea typeface="Arial Unicode MS" pitchFamily="2"/>
                  <a:cs typeface="Arial Unicode MS" pitchFamily="2"/>
                </a:endParaRPr>
              </a:p>
            </p:txBody>
          </p:sp>
          <p:sp>
            <p:nvSpPr>
              <p:cNvPr id="31" name="Freeform: Shape 15"/>
              <p:cNvSpPr/>
              <p:nvPr/>
            </p:nvSpPr>
            <p:spPr>
              <a:xfrm>
                <a:off x="3337920" y="2163240"/>
                <a:ext cx="782999" cy="7668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2176" h="214">
                    <a:moveTo>
                      <a:pt x="1088" y="214"/>
                    </a:moveTo>
                    <a:lnTo>
                      <a:pt x="0" y="214"/>
                    </a:lnTo>
                    <a:lnTo>
                      <a:pt x="0" y="0"/>
                    </a:lnTo>
                    <a:lnTo>
                      <a:pt x="2176" y="0"/>
                    </a:lnTo>
                    <a:lnTo>
                      <a:pt x="2176" y="214"/>
                    </a:ln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US" sz="1800" b="0" i="0" u="none" strike="noStrike" kern="1200" dirty="0">
                  <a:ln>
                    <a:noFill/>
                  </a:ln>
                  <a:latin typeface="Arial" pitchFamily="18"/>
                  <a:ea typeface="Arial Unicode MS" pitchFamily="2"/>
                  <a:cs typeface="Arial Unicode MS" pitchFamily="2"/>
                </a:endParaRPr>
              </a:p>
            </p:txBody>
          </p:sp>
          <p:sp>
            <p:nvSpPr>
              <p:cNvPr id="32" name="Freeform: Shape 16"/>
              <p:cNvSpPr/>
              <p:nvPr/>
            </p:nvSpPr>
            <p:spPr>
              <a:xfrm>
                <a:off x="4827960" y="1766520"/>
                <a:ext cx="67320" cy="42768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188" h="1189">
                    <a:moveTo>
                      <a:pt x="94" y="1189"/>
                    </a:moveTo>
                    <a:lnTo>
                      <a:pt x="0" y="1189"/>
                    </a:lnTo>
                    <a:lnTo>
                      <a:pt x="0" y="0"/>
                    </a:lnTo>
                    <a:lnTo>
                      <a:pt x="188" y="0"/>
                    </a:lnTo>
                    <a:lnTo>
                      <a:pt x="188" y="1189"/>
                    </a:ln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US" sz="1800" b="0" i="0" u="none" strike="noStrike" kern="1200" dirty="0">
                  <a:ln>
                    <a:noFill/>
                  </a:ln>
                  <a:latin typeface="Arial" pitchFamily="18"/>
                  <a:ea typeface="Arial Unicode MS" pitchFamily="2"/>
                  <a:cs typeface="Arial Unicode MS" pitchFamily="2"/>
                </a:endParaRPr>
              </a:p>
            </p:txBody>
          </p:sp>
          <p:sp>
            <p:nvSpPr>
              <p:cNvPr id="33" name="Freeform: Shape 17"/>
              <p:cNvSpPr/>
              <p:nvPr/>
            </p:nvSpPr>
            <p:spPr>
              <a:xfrm>
                <a:off x="4920120" y="1765800"/>
                <a:ext cx="67320" cy="52488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188" h="1459">
                    <a:moveTo>
                      <a:pt x="0" y="1459"/>
                    </a:moveTo>
                    <a:lnTo>
                      <a:pt x="188" y="1459"/>
                    </a:lnTo>
                    <a:lnTo>
                      <a:pt x="188" y="349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US" sz="1800" b="0" i="0" u="none" strike="noStrike" kern="1200" dirty="0">
                  <a:ln>
                    <a:noFill/>
                  </a:ln>
                  <a:latin typeface="Arial" pitchFamily="18"/>
                  <a:ea typeface="Arial Unicode MS" pitchFamily="2"/>
                  <a:cs typeface="Arial Unicode MS" pitchFamily="2"/>
                </a:endParaRPr>
              </a:p>
            </p:txBody>
          </p:sp>
          <p:sp>
            <p:nvSpPr>
              <p:cNvPr id="34" name="Freeform: Shape 18"/>
              <p:cNvSpPr/>
              <p:nvPr/>
            </p:nvSpPr>
            <p:spPr>
              <a:xfrm>
                <a:off x="5095800" y="1842840"/>
                <a:ext cx="149040" cy="7416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415" h="207">
                    <a:moveTo>
                      <a:pt x="208" y="207"/>
                    </a:moveTo>
                    <a:lnTo>
                      <a:pt x="0" y="207"/>
                    </a:lnTo>
                    <a:lnTo>
                      <a:pt x="0" y="0"/>
                    </a:lnTo>
                    <a:lnTo>
                      <a:pt x="415" y="0"/>
                    </a:lnTo>
                    <a:lnTo>
                      <a:pt x="415" y="207"/>
                    </a:ln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US" sz="1800" b="0" i="0" u="none" strike="noStrike" kern="1200" dirty="0">
                  <a:ln>
                    <a:noFill/>
                  </a:ln>
                  <a:latin typeface="Arial" pitchFamily="18"/>
                  <a:ea typeface="Arial Unicode MS" pitchFamily="2"/>
                  <a:cs typeface="Arial Unicode MS" pitchFamily="2"/>
                </a:endParaRPr>
              </a:p>
            </p:txBody>
          </p:sp>
          <p:sp>
            <p:nvSpPr>
              <p:cNvPr id="35" name="Freeform: Shape 19"/>
              <p:cNvSpPr/>
              <p:nvPr/>
            </p:nvSpPr>
            <p:spPr>
              <a:xfrm>
                <a:off x="5043240" y="1868760"/>
                <a:ext cx="420840" cy="30744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1170" h="855">
                    <a:moveTo>
                      <a:pt x="286" y="217"/>
                    </a:moveTo>
                    <a:lnTo>
                      <a:pt x="286" y="174"/>
                    </a:lnTo>
                    <a:lnTo>
                      <a:pt x="1170" y="174"/>
                    </a:lnTo>
                    <a:lnTo>
                      <a:pt x="1170" y="0"/>
                    </a:lnTo>
                    <a:lnTo>
                      <a:pt x="0" y="0"/>
                    </a:lnTo>
                    <a:lnTo>
                      <a:pt x="0" y="855"/>
                    </a:lnTo>
                    <a:lnTo>
                      <a:pt x="1170" y="855"/>
                    </a:lnTo>
                    <a:lnTo>
                      <a:pt x="1170" y="664"/>
                    </a:lnTo>
                    <a:lnTo>
                      <a:pt x="286" y="664"/>
                    </a:lnTo>
                    <a:lnTo>
                      <a:pt x="286" y="622"/>
                    </a:lnTo>
                    <a:lnTo>
                      <a:pt x="1170" y="622"/>
                    </a:lnTo>
                    <a:lnTo>
                      <a:pt x="1170" y="574"/>
                    </a:lnTo>
                    <a:lnTo>
                      <a:pt x="286" y="574"/>
                    </a:lnTo>
                    <a:lnTo>
                      <a:pt x="286" y="535"/>
                    </a:lnTo>
                    <a:lnTo>
                      <a:pt x="1170" y="535"/>
                    </a:lnTo>
                    <a:lnTo>
                      <a:pt x="1170" y="484"/>
                    </a:lnTo>
                    <a:lnTo>
                      <a:pt x="286" y="484"/>
                    </a:lnTo>
                    <a:lnTo>
                      <a:pt x="286" y="445"/>
                    </a:lnTo>
                    <a:lnTo>
                      <a:pt x="1170" y="445"/>
                    </a:lnTo>
                    <a:lnTo>
                      <a:pt x="1170" y="397"/>
                    </a:lnTo>
                    <a:lnTo>
                      <a:pt x="286" y="397"/>
                    </a:lnTo>
                    <a:lnTo>
                      <a:pt x="286" y="355"/>
                    </a:lnTo>
                    <a:lnTo>
                      <a:pt x="1170" y="355"/>
                    </a:lnTo>
                    <a:lnTo>
                      <a:pt x="1170" y="307"/>
                    </a:lnTo>
                    <a:lnTo>
                      <a:pt x="286" y="307"/>
                    </a:lnTo>
                    <a:lnTo>
                      <a:pt x="286" y="265"/>
                    </a:lnTo>
                    <a:lnTo>
                      <a:pt x="1170" y="265"/>
                    </a:lnTo>
                    <a:lnTo>
                      <a:pt x="1170" y="217"/>
                    </a:ln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US" sz="1800" b="0" i="0" u="none" strike="noStrike" kern="1200" dirty="0">
                  <a:ln>
                    <a:noFill/>
                  </a:ln>
                  <a:latin typeface="Arial" pitchFamily="18"/>
                  <a:ea typeface="Arial Unicode MS" pitchFamily="2"/>
                  <a:cs typeface="Arial Unicode MS" pitchFamily="2"/>
                </a:endParaRPr>
              </a:p>
            </p:txBody>
          </p:sp>
          <p:sp>
            <p:nvSpPr>
              <p:cNvPr id="36" name="Freeform: Shape 20"/>
              <p:cNvSpPr/>
              <p:nvPr/>
            </p:nvSpPr>
            <p:spPr>
              <a:xfrm>
                <a:off x="5657760" y="1989719"/>
                <a:ext cx="356040" cy="31536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990" h="877">
                    <a:moveTo>
                      <a:pt x="678" y="0"/>
                    </a:moveTo>
                    <a:lnTo>
                      <a:pt x="678" y="410"/>
                    </a:lnTo>
                    <a:lnTo>
                      <a:pt x="410" y="410"/>
                    </a:lnTo>
                    <a:lnTo>
                      <a:pt x="410" y="479"/>
                    </a:lnTo>
                    <a:lnTo>
                      <a:pt x="0" y="479"/>
                    </a:lnTo>
                    <a:lnTo>
                      <a:pt x="0" y="723"/>
                    </a:lnTo>
                    <a:lnTo>
                      <a:pt x="678" y="723"/>
                    </a:lnTo>
                    <a:lnTo>
                      <a:pt x="678" y="877"/>
                    </a:lnTo>
                    <a:lnTo>
                      <a:pt x="990" y="877"/>
                    </a:lnTo>
                    <a:lnTo>
                      <a:pt x="990" y="0"/>
                    </a:ln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US" sz="1800" b="0" i="0" u="none" strike="noStrike" kern="1200" dirty="0">
                  <a:ln>
                    <a:noFill/>
                  </a:ln>
                  <a:latin typeface="Arial" pitchFamily="18"/>
                  <a:ea typeface="Arial Unicode MS" pitchFamily="2"/>
                  <a:cs typeface="Arial Unicode MS" pitchFamily="2"/>
                </a:endParaRPr>
              </a:p>
            </p:txBody>
          </p:sp>
          <p:sp>
            <p:nvSpPr>
              <p:cNvPr id="37" name="Freeform: Shape 21"/>
              <p:cNvSpPr/>
              <p:nvPr/>
            </p:nvSpPr>
            <p:spPr>
              <a:xfrm>
                <a:off x="6043679" y="1942919"/>
                <a:ext cx="175320" cy="38592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488" h="1073">
                    <a:moveTo>
                      <a:pt x="244" y="1073"/>
                    </a:moveTo>
                    <a:lnTo>
                      <a:pt x="0" y="1073"/>
                    </a:lnTo>
                    <a:lnTo>
                      <a:pt x="0" y="0"/>
                    </a:lnTo>
                    <a:lnTo>
                      <a:pt x="488" y="0"/>
                    </a:lnTo>
                    <a:lnTo>
                      <a:pt x="488" y="1073"/>
                    </a:ln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US" sz="1800" b="0" i="0" u="none" strike="noStrike" kern="1200" dirty="0">
                  <a:ln>
                    <a:noFill/>
                  </a:ln>
                  <a:latin typeface="Arial" pitchFamily="18"/>
                  <a:ea typeface="Arial Unicode MS" pitchFamily="2"/>
                  <a:cs typeface="Arial Unicode MS" pitchFamily="2"/>
                </a:endParaRPr>
              </a:p>
            </p:txBody>
          </p:sp>
          <p:sp>
            <p:nvSpPr>
              <p:cNvPr id="38" name="Freeform: Shape 22"/>
              <p:cNvSpPr/>
              <p:nvPr/>
            </p:nvSpPr>
            <p:spPr>
              <a:xfrm>
                <a:off x="6156360" y="2048040"/>
                <a:ext cx="109080" cy="22716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304" h="632">
                    <a:moveTo>
                      <a:pt x="152" y="632"/>
                    </a:moveTo>
                    <a:lnTo>
                      <a:pt x="0" y="632"/>
                    </a:lnTo>
                    <a:lnTo>
                      <a:pt x="0" y="0"/>
                    </a:lnTo>
                    <a:lnTo>
                      <a:pt x="304" y="0"/>
                    </a:lnTo>
                    <a:lnTo>
                      <a:pt x="304" y="632"/>
                    </a:ln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US" sz="1800" b="0" i="0" u="none" strike="noStrike" kern="1200" dirty="0">
                  <a:ln>
                    <a:noFill/>
                  </a:ln>
                  <a:latin typeface="Arial" pitchFamily="18"/>
                  <a:ea typeface="Arial Unicode MS" pitchFamily="2"/>
                  <a:cs typeface="Arial Unicode MS" pitchFamily="2"/>
                </a:endParaRPr>
              </a:p>
            </p:txBody>
          </p:sp>
          <p:sp>
            <p:nvSpPr>
              <p:cNvPr id="39" name="Freeform: Shape 23"/>
              <p:cNvSpPr/>
              <p:nvPr/>
            </p:nvSpPr>
            <p:spPr>
              <a:xfrm>
                <a:off x="6084719" y="1850400"/>
                <a:ext cx="112320" cy="28476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313" h="792">
                    <a:moveTo>
                      <a:pt x="156" y="792"/>
                    </a:moveTo>
                    <a:lnTo>
                      <a:pt x="0" y="792"/>
                    </a:lnTo>
                    <a:lnTo>
                      <a:pt x="0" y="0"/>
                    </a:lnTo>
                    <a:lnTo>
                      <a:pt x="313" y="0"/>
                    </a:lnTo>
                    <a:lnTo>
                      <a:pt x="313" y="792"/>
                    </a:ln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US" sz="1800" b="0" i="0" u="none" strike="noStrike" kern="1200" dirty="0">
                  <a:ln>
                    <a:noFill/>
                  </a:ln>
                  <a:latin typeface="Arial" pitchFamily="18"/>
                  <a:ea typeface="Arial Unicode MS" pitchFamily="2"/>
                  <a:cs typeface="Arial Unicode MS" pitchFamily="2"/>
                </a:endParaRPr>
              </a:p>
            </p:txBody>
          </p:sp>
          <p:sp>
            <p:nvSpPr>
              <p:cNvPr id="40" name="Freeform: Shape 24"/>
              <p:cNvSpPr/>
              <p:nvPr/>
            </p:nvSpPr>
            <p:spPr>
              <a:xfrm>
                <a:off x="4007879" y="1970640"/>
                <a:ext cx="356400" cy="31536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991" h="877">
                    <a:moveTo>
                      <a:pt x="313" y="0"/>
                    </a:moveTo>
                    <a:lnTo>
                      <a:pt x="313" y="411"/>
                    </a:lnTo>
                    <a:lnTo>
                      <a:pt x="580" y="411"/>
                    </a:lnTo>
                    <a:lnTo>
                      <a:pt x="580" y="479"/>
                    </a:lnTo>
                    <a:lnTo>
                      <a:pt x="991" y="479"/>
                    </a:lnTo>
                    <a:lnTo>
                      <a:pt x="991" y="723"/>
                    </a:lnTo>
                    <a:lnTo>
                      <a:pt x="313" y="723"/>
                    </a:lnTo>
                    <a:lnTo>
                      <a:pt x="313" y="877"/>
                    </a:lnTo>
                    <a:lnTo>
                      <a:pt x="0" y="877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US" sz="1800" b="0" i="0" u="none" strike="noStrike" kern="1200" dirty="0">
                  <a:ln>
                    <a:noFill/>
                  </a:ln>
                  <a:latin typeface="Arial" pitchFamily="18"/>
                  <a:ea typeface="Arial Unicode MS" pitchFamily="2"/>
                  <a:cs typeface="Arial Unicode MS" pitchFamily="2"/>
                </a:endParaRPr>
              </a:p>
            </p:txBody>
          </p:sp>
          <p:sp>
            <p:nvSpPr>
              <p:cNvPr id="41" name="Freeform: Shape 25"/>
              <p:cNvSpPr/>
              <p:nvPr/>
            </p:nvSpPr>
            <p:spPr>
              <a:xfrm>
                <a:off x="3802320" y="1924919"/>
                <a:ext cx="174960" cy="38556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487" h="1072">
                    <a:moveTo>
                      <a:pt x="243" y="0"/>
                    </a:moveTo>
                    <a:lnTo>
                      <a:pt x="487" y="0"/>
                    </a:lnTo>
                    <a:lnTo>
                      <a:pt x="487" y="1072"/>
                    </a:lnTo>
                    <a:lnTo>
                      <a:pt x="0" y="107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US" sz="1800" b="0" i="0" u="none" strike="noStrike" kern="1200" dirty="0">
                  <a:ln>
                    <a:noFill/>
                  </a:ln>
                  <a:latin typeface="Arial" pitchFamily="18"/>
                  <a:ea typeface="Arial Unicode MS" pitchFamily="2"/>
                  <a:cs typeface="Arial Unicode MS" pitchFamily="2"/>
                </a:endParaRPr>
              </a:p>
            </p:txBody>
          </p:sp>
          <p:sp>
            <p:nvSpPr>
              <p:cNvPr id="42" name="Freeform: Shape 26"/>
              <p:cNvSpPr/>
              <p:nvPr/>
            </p:nvSpPr>
            <p:spPr>
              <a:xfrm>
                <a:off x="3755880" y="2027519"/>
                <a:ext cx="109080" cy="22752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304" h="633">
                    <a:moveTo>
                      <a:pt x="152" y="0"/>
                    </a:moveTo>
                    <a:lnTo>
                      <a:pt x="304" y="0"/>
                    </a:lnTo>
                    <a:lnTo>
                      <a:pt x="304" y="633"/>
                    </a:lnTo>
                    <a:lnTo>
                      <a:pt x="0" y="633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US" sz="1800" b="0" i="0" u="none" strike="noStrike" kern="1200" dirty="0">
                  <a:ln>
                    <a:noFill/>
                  </a:ln>
                  <a:latin typeface="Arial" pitchFamily="18"/>
                  <a:ea typeface="Arial Unicode MS" pitchFamily="2"/>
                  <a:cs typeface="Arial Unicode MS" pitchFamily="2"/>
                </a:endParaRPr>
              </a:p>
            </p:txBody>
          </p:sp>
          <p:sp>
            <p:nvSpPr>
              <p:cNvPr id="43" name="Freeform: Shape 27"/>
              <p:cNvSpPr/>
              <p:nvPr/>
            </p:nvSpPr>
            <p:spPr>
              <a:xfrm>
                <a:off x="3823920" y="1830600"/>
                <a:ext cx="112320" cy="28476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313" h="792">
                    <a:moveTo>
                      <a:pt x="156" y="0"/>
                    </a:moveTo>
                    <a:lnTo>
                      <a:pt x="313" y="0"/>
                    </a:lnTo>
                    <a:lnTo>
                      <a:pt x="313" y="792"/>
                    </a:lnTo>
                    <a:lnTo>
                      <a:pt x="0" y="79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US" sz="1800" b="0" i="0" u="none" strike="noStrike" kern="1200" dirty="0">
                  <a:ln>
                    <a:noFill/>
                  </a:ln>
                  <a:latin typeface="Arial" pitchFamily="18"/>
                  <a:ea typeface="Arial Unicode MS" pitchFamily="2"/>
                  <a:cs typeface="Arial Unicode MS" pitchFamily="2"/>
                </a:endParaRPr>
              </a:p>
            </p:txBody>
          </p:sp>
          <p:sp>
            <p:nvSpPr>
              <p:cNvPr id="44" name="Freeform: Shape 28"/>
              <p:cNvSpPr/>
              <p:nvPr/>
            </p:nvSpPr>
            <p:spPr>
              <a:xfrm>
                <a:off x="2777400" y="1970640"/>
                <a:ext cx="356040" cy="31536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990" h="877">
                    <a:moveTo>
                      <a:pt x="312" y="0"/>
                    </a:moveTo>
                    <a:lnTo>
                      <a:pt x="312" y="411"/>
                    </a:lnTo>
                    <a:lnTo>
                      <a:pt x="580" y="411"/>
                    </a:lnTo>
                    <a:lnTo>
                      <a:pt x="580" y="479"/>
                    </a:lnTo>
                    <a:lnTo>
                      <a:pt x="990" y="479"/>
                    </a:lnTo>
                    <a:lnTo>
                      <a:pt x="990" y="723"/>
                    </a:lnTo>
                    <a:lnTo>
                      <a:pt x="312" y="723"/>
                    </a:lnTo>
                    <a:lnTo>
                      <a:pt x="312" y="877"/>
                    </a:lnTo>
                    <a:lnTo>
                      <a:pt x="0" y="877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US" sz="1800" b="0" i="0" u="none" strike="noStrike" kern="1200" dirty="0">
                  <a:ln>
                    <a:noFill/>
                  </a:ln>
                  <a:latin typeface="Arial" pitchFamily="18"/>
                  <a:ea typeface="Arial Unicode MS" pitchFamily="2"/>
                  <a:cs typeface="Arial Unicode MS" pitchFamily="2"/>
                </a:endParaRPr>
              </a:p>
            </p:txBody>
          </p:sp>
          <p:sp>
            <p:nvSpPr>
              <p:cNvPr id="45" name="Freeform: Shape 29"/>
              <p:cNvSpPr/>
              <p:nvPr/>
            </p:nvSpPr>
            <p:spPr>
              <a:xfrm>
                <a:off x="6325200" y="1788480"/>
                <a:ext cx="308160" cy="51264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857" h="1425">
                    <a:moveTo>
                      <a:pt x="153" y="0"/>
                    </a:moveTo>
                    <a:lnTo>
                      <a:pt x="0" y="0"/>
                    </a:lnTo>
                    <a:lnTo>
                      <a:pt x="0" y="104"/>
                    </a:lnTo>
                    <a:lnTo>
                      <a:pt x="0" y="1425"/>
                    </a:lnTo>
                    <a:lnTo>
                      <a:pt x="153" y="1425"/>
                    </a:lnTo>
                    <a:lnTo>
                      <a:pt x="153" y="104"/>
                    </a:lnTo>
                    <a:lnTo>
                      <a:pt x="188" y="104"/>
                    </a:lnTo>
                    <a:lnTo>
                      <a:pt x="188" y="1181"/>
                    </a:lnTo>
                    <a:lnTo>
                      <a:pt x="214" y="1181"/>
                    </a:lnTo>
                    <a:lnTo>
                      <a:pt x="214" y="104"/>
                    </a:lnTo>
                    <a:lnTo>
                      <a:pt x="251" y="104"/>
                    </a:lnTo>
                    <a:lnTo>
                      <a:pt x="251" y="1181"/>
                    </a:lnTo>
                    <a:lnTo>
                      <a:pt x="278" y="1181"/>
                    </a:lnTo>
                    <a:lnTo>
                      <a:pt x="278" y="104"/>
                    </a:lnTo>
                    <a:lnTo>
                      <a:pt x="315" y="104"/>
                    </a:lnTo>
                    <a:lnTo>
                      <a:pt x="315" y="1181"/>
                    </a:lnTo>
                    <a:lnTo>
                      <a:pt x="341" y="1181"/>
                    </a:lnTo>
                    <a:lnTo>
                      <a:pt x="341" y="104"/>
                    </a:lnTo>
                    <a:lnTo>
                      <a:pt x="381" y="104"/>
                    </a:lnTo>
                    <a:lnTo>
                      <a:pt x="381" y="1181"/>
                    </a:lnTo>
                    <a:lnTo>
                      <a:pt x="407" y="1181"/>
                    </a:lnTo>
                    <a:lnTo>
                      <a:pt x="407" y="104"/>
                    </a:lnTo>
                    <a:lnTo>
                      <a:pt x="444" y="104"/>
                    </a:lnTo>
                    <a:lnTo>
                      <a:pt x="444" y="1181"/>
                    </a:lnTo>
                    <a:lnTo>
                      <a:pt x="471" y="1181"/>
                    </a:lnTo>
                    <a:lnTo>
                      <a:pt x="471" y="104"/>
                    </a:lnTo>
                    <a:lnTo>
                      <a:pt x="508" y="104"/>
                    </a:lnTo>
                    <a:lnTo>
                      <a:pt x="508" y="1181"/>
                    </a:lnTo>
                    <a:lnTo>
                      <a:pt x="534" y="1181"/>
                    </a:lnTo>
                    <a:lnTo>
                      <a:pt x="534" y="104"/>
                    </a:lnTo>
                    <a:lnTo>
                      <a:pt x="574" y="104"/>
                    </a:lnTo>
                    <a:lnTo>
                      <a:pt x="574" y="1181"/>
                    </a:lnTo>
                    <a:lnTo>
                      <a:pt x="601" y="1181"/>
                    </a:lnTo>
                    <a:lnTo>
                      <a:pt x="601" y="104"/>
                    </a:lnTo>
                    <a:lnTo>
                      <a:pt x="638" y="104"/>
                    </a:lnTo>
                    <a:lnTo>
                      <a:pt x="638" y="1181"/>
                    </a:lnTo>
                    <a:lnTo>
                      <a:pt x="664" y="1181"/>
                    </a:lnTo>
                    <a:lnTo>
                      <a:pt x="664" y="104"/>
                    </a:lnTo>
                    <a:lnTo>
                      <a:pt x="704" y="104"/>
                    </a:lnTo>
                    <a:lnTo>
                      <a:pt x="704" y="1181"/>
                    </a:lnTo>
                    <a:lnTo>
                      <a:pt x="728" y="1181"/>
                    </a:lnTo>
                    <a:lnTo>
                      <a:pt x="728" y="104"/>
                    </a:lnTo>
                    <a:lnTo>
                      <a:pt x="767" y="104"/>
                    </a:lnTo>
                    <a:lnTo>
                      <a:pt x="767" y="1181"/>
                    </a:lnTo>
                    <a:lnTo>
                      <a:pt x="794" y="1181"/>
                    </a:lnTo>
                    <a:lnTo>
                      <a:pt x="794" y="104"/>
                    </a:lnTo>
                    <a:lnTo>
                      <a:pt x="831" y="104"/>
                    </a:lnTo>
                    <a:lnTo>
                      <a:pt x="831" y="1181"/>
                    </a:lnTo>
                    <a:lnTo>
                      <a:pt x="857" y="1181"/>
                    </a:lnTo>
                    <a:lnTo>
                      <a:pt x="857" y="104"/>
                    </a:lnTo>
                    <a:lnTo>
                      <a:pt x="857" y="69"/>
                    </a:lnTo>
                    <a:lnTo>
                      <a:pt x="857" y="0"/>
                    </a:ln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US" sz="1800" b="0" i="0" u="none" strike="noStrike" kern="1200" dirty="0">
                  <a:ln>
                    <a:noFill/>
                  </a:ln>
                  <a:latin typeface="Arial" pitchFamily="18"/>
                  <a:ea typeface="Arial Unicode MS" pitchFamily="2"/>
                  <a:cs typeface="Arial Unicode MS" pitchFamily="2"/>
                </a:endParaRPr>
              </a:p>
            </p:txBody>
          </p:sp>
          <p:sp>
            <p:nvSpPr>
              <p:cNvPr id="46" name="Freeform: Shape 30"/>
              <p:cNvSpPr/>
              <p:nvPr/>
            </p:nvSpPr>
            <p:spPr>
              <a:xfrm>
                <a:off x="6464160" y="1778040"/>
                <a:ext cx="895680" cy="452519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2489" h="1258">
                    <a:moveTo>
                      <a:pt x="1247" y="0"/>
                    </a:moveTo>
                    <a:lnTo>
                      <a:pt x="0" y="1258"/>
                    </a:lnTo>
                    <a:lnTo>
                      <a:pt x="2489" y="1258"/>
                    </a:ln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US" sz="1800" b="0" i="0" u="none" strike="noStrike" kern="1200" dirty="0">
                  <a:ln>
                    <a:noFill/>
                  </a:ln>
                  <a:latin typeface="Arial" pitchFamily="18"/>
                  <a:ea typeface="Arial Unicode MS" pitchFamily="2"/>
                  <a:cs typeface="Arial Unicode MS" pitchFamily="2"/>
                </a:endParaRPr>
              </a:p>
            </p:txBody>
          </p:sp>
          <p:sp>
            <p:nvSpPr>
              <p:cNvPr id="47" name="Freeform: Shape 31"/>
              <p:cNvSpPr/>
              <p:nvPr/>
            </p:nvSpPr>
            <p:spPr>
              <a:xfrm>
                <a:off x="7193519" y="1638000"/>
                <a:ext cx="381960" cy="59544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1062" h="1655">
                    <a:moveTo>
                      <a:pt x="980" y="0"/>
                    </a:moveTo>
                    <a:lnTo>
                      <a:pt x="882" y="0"/>
                    </a:lnTo>
                    <a:lnTo>
                      <a:pt x="882" y="193"/>
                    </a:lnTo>
                    <a:lnTo>
                      <a:pt x="794" y="193"/>
                    </a:lnTo>
                    <a:lnTo>
                      <a:pt x="794" y="344"/>
                    </a:lnTo>
                    <a:lnTo>
                      <a:pt x="273" y="344"/>
                    </a:lnTo>
                    <a:lnTo>
                      <a:pt x="273" y="193"/>
                    </a:lnTo>
                    <a:lnTo>
                      <a:pt x="185" y="193"/>
                    </a:lnTo>
                    <a:lnTo>
                      <a:pt x="185" y="0"/>
                    </a:lnTo>
                    <a:lnTo>
                      <a:pt x="87" y="0"/>
                    </a:lnTo>
                    <a:lnTo>
                      <a:pt x="87" y="193"/>
                    </a:lnTo>
                    <a:lnTo>
                      <a:pt x="0" y="193"/>
                    </a:lnTo>
                    <a:lnTo>
                      <a:pt x="0" y="1655"/>
                    </a:lnTo>
                    <a:lnTo>
                      <a:pt x="270" y="1655"/>
                    </a:lnTo>
                    <a:lnTo>
                      <a:pt x="270" y="1475"/>
                    </a:lnTo>
                    <a:lnTo>
                      <a:pt x="792" y="1475"/>
                    </a:lnTo>
                    <a:lnTo>
                      <a:pt x="792" y="1655"/>
                    </a:lnTo>
                    <a:lnTo>
                      <a:pt x="1062" y="1655"/>
                    </a:lnTo>
                    <a:lnTo>
                      <a:pt x="1062" y="193"/>
                    </a:lnTo>
                    <a:lnTo>
                      <a:pt x="980" y="193"/>
                    </a:lnTo>
                    <a:close/>
                    <a:moveTo>
                      <a:pt x="797" y="421"/>
                    </a:moveTo>
                    <a:lnTo>
                      <a:pt x="797" y="450"/>
                    </a:lnTo>
                    <a:lnTo>
                      <a:pt x="275" y="450"/>
                    </a:lnTo>
                    <a:lnTo>
                      <a:pt x="275" y="421"/>
                    </a:lnTo>
                    <a:close/>
                    <a:moveTo>
                      <a:pt x="275" y="1189"/>
                    </a:moveTo>
                    <a:lnTo>
                      <a:pt x="275" y="1160"/>
                    </a:lnTo>
                    <a:lnTo>
                      <a:pt x="797" y="1160"/>
                    </a:lnTo>
                    <a:lnTo>
                      <a:pt x="797" y="1189"/>
                    </a:lnTo>
                    <a:close/>
                    <a:moveTo>
                      <a:pt x="797" y="1266"/>
                    </a:moveTo>
                    <a:lnTo>
                      <a:pt x="797" y="1295"/>
                    </a:lnTo>
                    <a:lnTo>
                      <a:pt x="275" y="1295"/>
                    </a:lnTo>
                    <a:lnTo>
                      <a:pt x="275" y="1266"/>
                    </a:lnTo>
                    <a:close/>
                    <a:moveTo>
                      <a:pt x="275" y="1083"/>
                    </a:moveTo>
                    <a:lnTo>
                      <a:pt x="275" y="1054"/>
                    </a:lnTo>
                    <a:lnTo>
                      <a:pt x="797" y="1054"/>
                    </a:lnTo>
                    <a:lnTo>
                      <a:pt x="797" y="1083"/>
                    </a:lnTo>
                    <a:close/>
                    <a:moveTo>
                      <a:pt x="275" y="977"/>
                    </a:moveTo>
                    <a:lnTo>
                      <a:pt x="275" y="948"/>
                    </a:lnTo>
                    <a:lnTo>
                      <a:pt x="797" y="948"/>
                    </a:lnTo>
                    <a:lnTo>
                      <a:pt x="797" y="977"/>
                    </a:lnTo>
                    <a:close/>
                    <a:moveTo>
                      <a:pt x="275" y="871"/>
                    </a:moveTo>
                    <a:lnTo>
                      <a:pt x="275" y="842"/>
                    </a:lnTo>
                    <a:lnTo>
                      <a:pt x="797" y="842"/>
                    </a:lnTo>
                    <a:lnTo>
                      <a:pt x="797" y="871"/>
                    </a:lnTo>
                    <a:close/>
                    <a:moveTo>
                      <a:pt x="275" y="768"/>
                    </a:moveTo>
                    <a:lnTo>
                      <a:pt x="275" y="739"/>
                    </a:lnTo>
                    <a:lnTo>
                      <a:pt x="797" y="739"/>
                    </a:lnTo>
                    <a:lnTo>
                      <a:pt x="797" y="768"/>
                    </a:lnTo>
                    <a:close/>
                    <a:moveTo>
                      <a:pt x="275" y="662"/>
                    </a:moveTo>
                    <a:lnTo>
                      <a:pt x="275" y="633"/>
                    </a:lnTo>
                    <a:lnTo>
                      <a:pt x="797" y="633"/>
                    </a:lnTo>
                    <a:lnTo>
                      <a:pt x="797" y="662"/>
                    </a:lnTo>
                    <a:close/>
                    <a:moveTo>
                      <a:pt x="275" y="556"/>
                    </a:moveTo>
                    <a:lnTo>
                      <a:pt x="275" y="527"/>
                    </a:lnTo>
                    <a:lnTo>
                      <a:pt x="797" y="527"/>
                    </a:lnTo>
                    <a:lnTo>
                      <a:pt x="797" y="556"/>
                    </a:lnTo>
                    <a:close/>
                    <a:moveTo>
                      <a:pt x="275" y="1401"/>
                    </a:moveTo>
                    <a:lnTo>
                      <a:pt x="275" y="1372"/>
                    </a:lnTo>
                    <a:lnTo>
                      <a:pt x="797" y="1372"/>
                    </a:lnTo>
                    <a:lnTo>
                      <a:pt x="797" y="1401"/>
                    </a:ln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US" sz="1800" b="0" i="0" u="none" strike="noStrike" kern="1200" dirty="0">
                  <a:ln>
                    <a:noFill/>
                  </a:ln>
                  <a:latin typeface="Arial" pitchFamily="18"/>
                  <a:ea typeface="Arial Unicode MS" pitchFamily="2"/>
                  <a:cs typeface="Arial Unicode MS" pitchFamily="2"/>
                </a:endParaRPr>
              </a:p>
            </p:txBody>
          </p:sp>
          <p:sp>
            <p:nvSpPr>
              <p:cNvPr id="48" name="Freeform: Shape 32"/>
              <p:cNvSpPr/>
              <p:nvPr/>
            </p:nvSpPr>
            <p:spPr>
              <a:xfrm>
                <a:off x="7260120" y="2180520"/>
                <a:ext cx="255960" cy="2700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712" h="76">
                    <a:moveTo>
                      <a:pt x="356" y="76"/>
                    </a:moveTo>
                    <a:lnTo>
                      <a:pt x="0" y="76"/>
                    </a:lnTo>
                    <a:lnTo>
                      <a:pt x="0" y="0"/>
                    </a:lnTo>
                    <a:lnTo>
                      <a:pt x="712" y="0"/>
                    </a:lnTo>
                    <a:lnTo>
                      <a:pt x="712" y="76"/>
                    </a:ln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US" sz="1800" b="0" i="0" u="none" strike="noStrike" kern="1200" dirty="0">
                  <a:ln>
                    <a:noFill/>
                  </a:ln>
                  <a:latin typeface="Arial" pitchFamily="18"/>
                  <a:ea typeface="Arial Unicode MS" pitchFamily="2"/>
                  <a:cs typeface="Arial Unicode MS" pitchFamily="2"/>
                </a:endParaRPr>
              </a:p>
            </p:txBody>
          </p:sp>
          <p:sp>
            <p:nvSpPr>
              <p:cNvPr id="49" name="Freeform: Shape 33"/>
              <p:cNvSpPr/>
              <p:nvPr/>
            </p:nvSpPr>
            <p:spPr>
              <a:xfrm>
                <a:off x="7714079" y="2033640"/>
                <a:ext cx="285480" cy="21132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794" h="588">
                    <a:moveTo>
                      <a:pt x="638" y="138"/>
                    </a:moveTo>
                    <a:lnTo>
                      <a:pt x="638" y="371"/>
                    </a:lnTo>
                    <a:lnTo>
                      <a:pt x="434" y="371"/>
                    </a:lnTo>
                    <a:lnTo>
                      <a:pt x="434" y="0"/>
                    </a:lnTo>
                    <a:lnTo>
                      <a:pt x="153" y="0"/>
                    </a:lnTo>
                    <a:lnTo>
                      <a:pt x="153" y="371"/>
                    </a:lnTo>
                    <a:lnTo>
                      <a:pt x="0" y="371"/>
                    </a:lnTo>
                    <a:lnTo>
                      <a:pt x="0" y="524"/>
                    </a:lnTo>
                    <a:lnTo>
                      <a:pt x="153" y="524"/>
                    </a:lnTo>
                    <a:lnTo>
                      <a:pt x="153" y="580"/>
                    </a:lnTo>
                    <a:lnTo>
                      <a:pt x="434" y="580"/>
                    </a:lnTo>
                    <a:lnTo>
                      <a:pt x="434" y="524"/>
                    </a:lnTo>
                    <a:lnTo>
                      <a:pt x="638" y="524"/>
                    </a:lnTo>
                    <a:lnTo>
                      <a:pt x="638" y="588"/>
                    </a:lnTo>
                    <a:lnTo>
                      <a:pt x="794" y="588"/>
                    </a:lnTo>
                    <a:lnTo>
                      <a:pt x="794" y="138"/>
                    </a:ln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US" sz="1800" b="0" i="0" u="none" strike="noStrike" kern="1200" dirty="0">
                  <a:ln>
                    <a:noFill/>
                  </a:ln>
                  <a:latin typeface="Arial" pitchFamily="18"/>
                  <a:ea typeface="Arial Unicode MS" pitchFamily="2"/>
                  <a:cs typeface="Arial Unicode MS" pitchFamily="2"/>
                </a:endParaRPr>
              </a:p>
            </p:txBody>
          </p:sp>
          <p:sp>
            <p:nvSpPr>
              <p:cNvPr id="50" name="Freeform: Shape 34"/>
              <p:cNvSpPr/>
              <p:nvPr/>
            </p:nvSpPr>
            <p:spPr>
              <a:xfrm>
                <a:off x="5578560" y="1624680"/>
                <a:ext cx="123480" cy="58680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344" h="1631">
                    <a:moveTo>
                      <a:pt x="344" y="1626"/>
                    </a:moveTo>
                    <a:cubicBezTo>
                      <a:pt x="344" y="1620"/>
                      <a:pt x="260" y="977"/>
                      <a:pt x="260" y="582"/>
                    </a:cubicBezTo>
                    <a:cubicBezTo>
                      <a:pt x="260" y="190"/>
                      <a:pt x="260" y="161"/>
                      <a:pt x="273" y="50"/>
                    </a:cubicBezTo>
                    <a:lnTo>
                      <a:pt x="289" y="50"/>
                    </a:lnTo>
                    <a:lnTo>
                      <a:pt x="289" y="0"/>
                    </a:lnTo>
                    <a:lnTo>
                      <a:pt x="58" y="0"/>
                    </a:lnTo>
                    <a:lnTo>
                      <a:pt x="58" y="50"/>
                    </a:lnTo>
                    <a:lnTo>
                      <a:pt x="72" y="50"/>
                    </a:lnTo>
                    <a:cubicBezTo>
                      <a:pt x="85" y="161"/>
                      <a:pt x="85" y="190"/>
                      <a:pt x="85" y="582"/>
                    </a:cubicBezTo>
                    <a:cubicBezTo>
                      <a:pt x="85" y="977"/>
                      <a:pt x="0" y="1620"/>
                      <a:pt x="0" y="1626"/>
                    </a:cubicBezTo>
                    <a:lnTo>
                      <a:pt x="32" y="1631"/>
                    </a:lnTo>
                    <a:cubicBezTo>
                      <a:pt x="32" y="1626"/>
                      <a:pt x="77" y="1292"/>
                      <a:pt x="101" y="958"/>
                    </a:cubicBezTo>
                    <a:lnTo>
                      <a:pt x="101" y="1247"/>
                    </a:lnTo>
                    <a:lnTo>
                      <a:pt x="154" y="1247"/>
                    </a:lnTo>
                    <a:lnTo>
                      <a:pt x="154" y="1631"/>
                    </a:lnTo>
                    <a:lnTo>
                      <a:pt x="186" y="1631"/>
                    </a:lnTo>
                    <a:lnTo>
                      <a:pt x="186" y="1247"/>
                    </a:lnTo>
                    <a:lnTo>
                      <a:pt x="238" y="1247"/>
                    </a:lnTo>
                    <a:lnTo>
                      <a:pt x="238" y="964"/>
                    </a:lnTo>
                    <a:cubicBezTo>
                      <a:pt x="262" y="1295"/>
                      <a:pt x="307" y="1623"/>
                      <a:pt x="307" y="1628"/>
                    </a:cubicBezTo>
                    <a:close/>
                    <a:moveTo>
                      <a:pt x="117" y="175"/>
                    </a:moveTo>
                    <a:cubicBezTo>
                      <a:pt x="114" y="127"/>
                      <a:pt x="111" y="95"/>
                      <a:pt x="106" y="50"/>
                    </a:cubicBezTo>
                    <a:lnTo>
                      <a:pt x="156" y="50"/>
                    </a:lnTo>
                    <a:lnTo>
                      <a:pt x="156" y="175"/>
                    </a:lnTo>
                    <a:close/>
                    <a:moveTo>
                      <a:pt x="191" y="50"/>
                    </a:moveTo>
                    <a:lnTo>
                      <a:pt x="241" y="50"/>
                    </a:lnTo>
                    <a:cubicBezTo>
                      <a:pt x="236" y="95"/>
                      <a:pt x="233" y="127"/>
                      <a:pt x="231" y="175"/>
                    </a:cubicBezTo>
                    <a:lnTo>
                      <a:pt x="191" y="175"/>
                    </a:ln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US" sz="1800" b="0" i="0" u="none" strike="noStrike" kern="1200" dirty="0">
                  <a:ln>
                    <a:noFill/>
                  </a:ln>
                  <a:latin typeface="Arial" pitchFamily="18"/>
                  <a:ea typeface="Arial Unicode MS" pitchFamily="2"/>
                  <a:cs typeface="Arial Unicode MS" pitchFamily="2"/>
                </a:endParaRPr>
              </a:p>
            </p:txBody>
          </p:sp>
          <p:sp>
            <p:nvSpPr>
              <p:cNvPr id="51" name="Freeform: Shape 35"/>
              <p:cNvSpPr/>
              <p:nvPr/>
            </p:nvSpPr>
            <p:spPr>
              <a:xfrm>
                <a:off x="5569920" y="1391040"/>
                <a:ext cx="145440" cy="22572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405" h="628">
                    <a:moveTo>
                      <a:pt x="405" y="469"/>
                    </a:moveTo>
                    <a:lnTo>
                      <a:pt x="355" y="469"/>
                    </a:lnTo>
                    <a:lnTo>
                      <a:pt x="297" y="424"/>
                    </a:lnTo>
                    <a:lnTo>
                      <a:pt x="270" y="424"/>
                    </a:lnTo>
                    <a:lnTo>
                      <a:pt x="270" y="400"/>
                    </a:lnTo>
                    <a:lnTo>
                      <a:pt x="225" y="400"/>
                    </a:lnTo>
                    <a:lnTo>
                      <a:pt x="225" y="90"/>
                    </a:lnTo>
                    <a:lnTo>
                      <a:pt x="210" y="90"/>
                    </a:lnTo>
                    <a:lnTo>
                      <a:pt x="210" y="0"/>
                    </a:lnTo>
                    <a:lnTo>
                      <a:pt x="196" y="0"/>
                    </a:lnTo>
                    <a:lnTo>
                      <a:pt x="196" y="90"/>
                    </a:lnTo>
                    <a:lnTo>
                      <a:pt x="180" y="90"/>
                    </a:lnTo>
                    <a:lnTo>
                      <a:pt x="180" y="400"/>
                    </a:lnTo>
                    <a:lnTo>
                      <a:pt x="135" y="400"/>
                    </a:lnTo>
                    <a:lnTo>
                      <a:pt x="135" y="424"/>
                    </a:lnTo>
                    <a:lnTo>
                      <a:pt x="104" y="424"/>
                    </a:lnTo>
                    <a:lnTo>
                      <a:pt x="48" y="469"/>
                    </a:lnTo>
                    <a:lnTo>
                      <a:pt x="0" y="469"/>
                    </a:lnTo>
                    <a:lnTo>
                      <a:pt x="0" y="503"/>
                    </a:lnTo>
                    <a:lnTo>
                      <a:pt x="43" y="503"/>
                    </a:lnTo>
                    <a:lnTo>
                      <a:pt x="85" y="628"/>
                    </a:lnTo>
                    <a:lnTo>
                      <a:pt x="329" y="628"/>
                    </a:lnTo>
                    <a:lnTo>
                      <a:pt x="366" y="503"/>
                    </a:lnTo>
                    <a:lnTo>
                      <a:pt x="405" y="503"/>
                    </a:ln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US" sz="1800" b="0" i="0" u="none" strike="noStrike" kern="1200" dirty="0">
                  <a:ln>
                    <a:noFill/>
                  </a:ln>
                  <a:latin typeface="Arial" pitchFamily="18"/>
                  <a:ea typeface="Arial Unicode MS" pitchFamily="2"/>
                  <a:cs typeface="Arial Unicode MS" pitchFamily="2"/>
                </a:endParaRPr>
              </a:p>
            </p:txBody>
          </p:sp>
        </p:grpSp>
        <p:sp>
          <p:nvSpPr>
            <p:cNvPr id="15" name="Rectangle 14"/>
            <p:cNvSpPr/>
            <p:nvPr/>
          </p:nvSpPr>
          <p:spPr bwMode="auto">
            <a:xfrm>
              <a:off x="0" y="4786058"/>
              <a:ext cx="9144000" cy="357442"/>
            </a:xfrm>
            <a:prstGeom prst="rect">
              <a:avLst/>
            </a:prstGeom>
            <a:grp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91440" tIns="45720" rIns="91440" bIns="45720" rtlCol="0" anchor="ctr"/>
            <a:lstStyle/>
            <a:p>
              <a:pPr algn="ctr" defTabSz="514350"/>
              <a:endParaRPr lang="en-US" sz="1400" dirty="0">
                <a:solidFill>
                  <a:schemeClr val="bg1"/>
                </a:solidFill>
                <a:ea typeface="Arial" pitchFamily="-107" charset="0"/>
                <a:cs typeface="Arial" pitchFamily="-107" charset="0"/>
                <a:sym typeface="Arial" pitchFamily="-107" charset="0"/>
              </a:endParaRPr>
            </a:p>
          </p:txBody>
        </p:sp>
      </p:grp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 bwMode="white">
          <a:xfrm>
            <a:off x="359051" y="413620"/>
            <a:ext cx="8394466" cy="1142052"/>
          </a:xfrm>
        </p:spPr>
        <p:txBody>
          <a:bodyPr anchor="t"/>
          <a:lstStyle>
            <a:lvl1pPr marL="6251" indent="-6251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4000" b="0" i="0" kern="1200" baseline="0" dirty="0">
                <a:solidFill>
                  <a:schemeClr val="bg1"/>
                </a:solidFill>
                <a:latin typeface="+mj-lt"/>
                <a:ea typeface="+mj-ea"/>
                <a:cs typeface="+mj-cs"/>
                <a:sym typeface="Arial" pitchFamily="34" charset="0"/>
              </a:defRPr>
            </a:lvl1pPr>
          </a:lstStyle>
          <a:p>
            <a:r>
              <a:rPr lang="en-US" dirty="0" smtClean="0"/>
              <a:t>Demo Slide</a:t>
            </a:r>
            <a:endParaRPr lang="en-US" dirty="0"/>
          </a:p>
        </p:txBody>
      </p:sp>
      <p:sp>
        <p:nvSpPr>
          <p:cNvPr id="13" name="Rectangle 4"/>
          <p:cNvSpPr>
            <a:spLocks noChangeArrowheads="1"/>
          </p:cNvSpPr>
          <p:nvPr userDrawn="1"/>
        </p:nvSpPr>
        <p:spPr bwMode="ltGray">
          <a:xfrm>
            <a:off x="5985510" y="4946904"/>
            <a:ext cx="2472136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1586" tIns="30792" rIns="61586" bIns="30792" anchor="b">
            <a:spAutoFit/>
          </a:bodyPr>
          <a:lstStyle/>
          <a:p>
            <a:pPr algn="r" defTabSz="610744"/>
            <a:r>
              <a:rPr lang="en-US" sz="600" dirty="0">
                <a:solidFill>
                  <a:srgbClr val="FFFFFF">
                    <a:alpha val="60000"/>
                  </a:srgbClr>
                </a:solidFill>
                <a:cs typeface="CiscoSans Thin"/>
              </a:rPr>
              <a:t>© </a:t>
            </a:r>
            <a:r>
              <a:rPr lang="en-US" sz="600" dirty="0" smtClean="0">
                <a:solidFill>
                  <a:srgbClr val="FFFFFF">
                    <a:alpha val="60000"/>
                  </a:srgbClr>
                </a:solidFill>
                <a:cs typeface="CiscoSans Thin"/>
              </a:rPr>
              <a:t>2017  </a:t>
            </a:r>
            <a:r>
              <a:rPr lang="en-US" sz="600" dirty="0">
                <a:solidFill>
                  <a:srgbClr val="FFFFFF">
                    <a:alpha val="60000"/>
                  </a:srgbClr>
                </a:solidFill>
                <a:cs typeface="CiscoSans Thin"/>
              </a:rPr>
              <a:t>Cisco and/or its affiliates. All rights reserved.   Cisco Public</a:t>
            </a:r>
          </a:p>
        </p:txBody>
      </p:sp>
      <p:sp>
        <p:nvSpPr>
          <p:cNvPr id="2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8409709" y="4884989"/>
            <a:ext cx="359666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US" sz="600" kern="1200" smtClean="0">
                <a:solidFill>
                  <a:schemeClr val="bg1">
                    <a:alpha val="60000"/>
                  </a:schemeClr>
                </a:solidFill>
                <a:latin typeface="+mn-lt"/>
                <a:ea typeface="+mn-ea"/>
                <a:cs typeface="CiscoSans Thin"/>
              </a:defRPr>
            </a:lvl1pPr>
          </a:lstStyle>
          <a:p>
            <a:fld id="{96A97DD0-5BE7-4856-A2A9-C42C6688E607}" type="slidenum">
              <a:rPr>
                <a:solidFill>
                  <a:srgbClr val="FFFFFF">
                    <a:alpha val="60000"/>
                  </a:srgbClr>
                </a:solidFill>
              </a:rPr>
              <a:pPr/>
              <a:t>‹#›</a:t>
            </a:fld>
            <a:endParaRPr dirty="0">
              <a:solidFill>
                <a:srgbClr val="FFFFFF">
                  <a:alpha val="60000"/>
                </a:srgbClr>
              </a:solidFill>
            </a:endParaRP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22533" y="4946904"/>
            <a:ext cx="716863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1586" tIns="30792" rIns="61586" bIns="30792" anchor="b">
            <a:spAutoFit/>
          </a:bodyPr>
          <a:lstStyle>
            <a:lvl1pPr algn="l">
              <a:defRPr lang="en-US" sz="600" dirty="0">
                <a:solidFill>
                  <a:schemeClr val="bg1">
                    <a:alpha val="60000"/>
                  </a:schemeClr>
                </a:solidFill>
                <a:cs typeface="CiscoSans Thin"/>
              </a:defRPr>
            </a:lvl1pPr>
          </a:lstStyle>
          <a:p>
            <a:pPr defTabSz="610744"/>
            <a:r>
              <a:rPr lang="en-US" dirty="0" smtClean="0">
                <a:ea typeface="ＭＳ Ｐゴシック" charset="0"/>
              </a:rPr>
              <a:t>PSOSPG-2940</a:t>
            </a:r>
            <a:endParaRPr lang="en-US" dirty="0">
              <a:ea typeface="ＭＳ Ｐゴシック" charset="0"/>
            </a:endParaRPr>
          </a:p>
        </p:txBody>
      </p:sp>
      <p:grpSp>
        <p:nvGrpSpPr>
          <p:cNvPr id="52" name="Group 51"/>
          <p:cNvGrpSpPr/>
          <p:nvPr userDrawn="1"/>
        </p:nvGrpSpPr>
        <p:grpSpPr>
          <a:xfrm>
            <a:off x="454861" y="4785454"/>
            <a:ext cx="820227" cy="274319"/>
            <a:chOff x="1741456" y="4513412"/>
            <a:chExt cx="1027381" cy="343600"/>
          </a:xfrm>
          <a:solidFill>
            <a:schemeClr val="bg1"/>
          </a:solidFill>
        </p:grpSpPr>
        <p:sp>
          <p:nvSpPr>
            <p:cNvPr id="53" name="Freeform: Shape 1"/>
            <p:cNvSpPr/>
            <p:nvPr/>
          </p:nvSpPr>
          <p:spPr>
            <a:xfrm>
              <a:off x="2624973" y="4513412"/>
              <a:ext cx="143864" cy="34303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758" h="1806">
                  <a:moveTo>
                    <a:pt x="242" y="829"/>
                  </a:moveTo>
                  <a:cubicBezTo>
                    <a:pt x="215" y="896"/>
                    <a:pt x="204" y="941"/>
                    <a:pt x="204" y="964"/>
                  </a:cubicBezTo>
                  <a:cubicBezTo>
                    <a:pt x="183" y="999"/>
                    <a:pt x="175" y="1070"/>
                    <a:pt x="175" y="1097"/>
                  </a:cubicBezTo>
                  <a:lnTo>
                    <a:pt x="175" y="1129"/>
                  </a:lnTo>
                  <a:lnTo>
                    <a:pt x="223" y="1208"/>
                  </a:lnTo>
                  <a:cubicBezTo>
                    <a:pt x="250" y="1245"/>
                    <a:pt x="218" y="1258"/>
                    <a:pt x="292" y="1282"/>
                  </a:cubicBezTo>
                  <a:cubicBezTo>
                    <a:pt x="318" y="1282"/>
                    <a:pt x="340" y="1261"/>
                    <a:pt x="353" y="1221"/>
                  </a:cubicBezTo>
                  <a:lnTo>
                    <a:pt x="353" y="1208"/>
                  </a:lnTo>
                  <a:cubicBezTo>
                    <a:pt x="353" y="1113"/>
                    <a:pt x="387" y="978"/>
                    <a:pt x="419" y="888"/>
                  </a:cubicBezTo>
                  <a:cubicBezTo>
                    <a:pt x="419" y="845"/>
                    <a:pt x="456" y="718"/>
                    <a:pt x="588" y="406"/>
                  </a:cubicBezTo>
                  <a:cubicBezTo>
                    <a:pt x="588" y="371"/>
                    <a:pt x="618" y="308"/>
                    <a:pt x="678" y="210"/>
                  </a:cubicBezTo>
                  <a:cubicBezTo>
                    <a:pt x="729" y="125"/>
                    <a:pt x="742" y="138"/>
                    <a:pt x="758" y="128"/>
                  </a:cubicBezTo>
                  <a:lnTo>
                    <a:pt x="758" y="80"/>
                  </a:lnTo>
                  <a:lnTo>
                    <a:pt x="739" y="61"/>
                  </a:lnTo>
                  <a:cubicBezTo>
                    <a:pt x="739" y="61"/>
                    <a:pt x="721" y="43"/>
                    <a:pt x="671" y="22"/>
                  </a:cubicBezTo>
                  <a:cubicBezTo>
                    <a:pt x="671" y="22"/>
                    <a:pt x="620" y="0"/>
                    <a:pt x="604" y="0"/>
                  </a:cubicBezTo>
                  <a:cubicBezTo>
                    <a:pt x="588" y="0"/>
                    <a:pt x="557" y="32"/>
                    <a:pt x="530" y="93"/>
                  </a:cubicBezTo>
                  <a:close/>
                  <a:moveTo>
                    <a:pt x="14" y="1738"/>
                  </a:moveTo>
                  <a:cubicBezTo>
                    <a:pt x="14" y="1772"/>
                    <a:pt x="-18" y="1783"/>
                    <a:pt x="16" y="1806"/>
                  </a:cubicBezTo>
                  <a:lnTo>
                    <a:pt x="77" y="1806"/>
                  </a:lnTo>
                  <a:cubicBezTo>
                    <a:pt x="144" y="1775"/>
                    <a:pt x="167" y="1716"/>
                    <a:pt x="252" y="1528"/>
                  </a:cubicBezTo>
                  <a:lnTo>
                    <a:pt x="252" y="1486"/>
                  </a:lnTo>
                  <a:cubicBezTo>
                    <a:pt x="252" y="1460"/>
                    <a:pt x="273" y="1446"/>
                    <a:pt x="218" y="1412"/>
                  </a:cubicBezTo>
                  <a:lnTo>
                    <a:pt x="202" y="1412"/>
                  </a:lnTo>
                  <a:cubicBezTo>
                    <a:pt x="93" y="1409"/>
                    <a:pt x="67" y="1465"/>
                    <a:pt x="14" y="168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dirty="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54" name="Freeform: Shape 2"/>
            <p:cNvSpPr/>
            <p:nvPr/>
          </p:nvSpPr>
          <p:spPr>
            <a:xfrm>
              <a:off x="2244124" y="4551801"/>
              <a:ext cx="81339" cy="304261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429" h="1602">
                  <a:moveTo>
                    <a:pt x="244" y="1533"/>
                  </a:moveTo>
                  <a:cubicBezTo>
                    <a:pt x="209" y="1533"/>
                    <a:pt x="199" y="1483"/>
                    <a:pt x="183" y="1329"/>
                  </a:cubicBezTo>
                  <a:cubicBezTo>
                    <a:pt x="201" y="1064"/>
                    <a:pt x="223" y="884"/>
                    <a:pt x="241" y="789"/>
                  </a:cubicBezTo>
                  <a:cubicBezTo>
                    <a:pt x="323" y="384"/>
                    <a:pt x="307" y="458"/>
                    <a:pt x="366" y="320"/>
                  </a:cubicBezTo>
                  <a:cubicBezTo>
                    <a:pt x="424" y="180"/>
                    <a:pt x="429" y="161"/>
                    <a:pt x="429" y="119"/>
                  </a:cubicBezTo>
                  <a:cubicBezTo>
                    <a:pt x="429" y="71"/>
                    <a:pt x="376" y="32"/>
                    <a:pt x="268" y="0"/>
                  </a:cubicBezTo>
                  <a:lnTo>
                    <a:pt x="260" y="0"/>
                  </a:lnTo>
                  <a:lnTo>
                    <a:pt x="257" y="2"/>
                  </a:lnTo>
                  <a:cubicBezTo>
                    <a:pt x="257" y="2"/>
                    <a:pt x="254" y="5"/>
                    <a:pt x="241" y="63"/>
                  </a:cubicBezTo>
                  <a:lnTo>
                    <a:pt x="209" y="201"/>
                  </a:lnTo>
                  <a:cubicBezTo>
                    <a:pt x="130" y="535"/>
                    <a:pt x="127" y="564"/>
                    <a:pt x="109" y="614"/>
                  </a:cubicBezTo>
                  <a:cubicBezTo>
                    <a:pt x="-8" y="1138"/>
                    <a:pt x="0" y="1213"/>
                    <a:pt x="0" y="1340"/>
                  </a:cubicBezTo>
                  <a:cubicBezTo>
                    <a:pt x="5" y="1385"/>
                    <a:pt x="27" y="1432"/>
                    <a:pt x="66" y="1483"/>
                  </a:cubicBezTo>
                  <a:cubicBezTo>
                    <a:pt x="146" y="1562"/>
                    <a:pt x="212" y="1602"/>
                    <a:pt x="257" y="160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dirty="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55" name="Freeform: Shape 3"/>
            <p:cNvSpPr/>
            <p:nvPr/>
          </p:nvSpPr>
          <p:spPr>
            <a:xfrm>
              <a:off x="2307789" y="4611664"/>
              <a:ext cx="82479" cy="244587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435" h="1288">
                  <a:moveTo>
                    <a:pt x="270" y="204"/>
                  </a:moveTo>
                  <a:lnTo>
                    <a:pt x="294" y="212"/>
                  </a:lnTo>
                  <a:cubicBezTo>
                    <a:pt x="331" y="206"/>
                    <a:pt x="379" y="164"/>
                    <a:pt x="435" y="82"/>
                  </a:cubicBezTo>
                  <a:lnTo>
                    <a:pt x="432" y="71"/>
                  </a:lnTo>
                  <a:cubicBezTo>
                    <a:pt x="429" y="45"/>
                    <a:pt x="395" y="21"/>
                    <a:pt x="329" y="0"/>
                  </a:cubicBezTo>
                  <a:lnTo>
                    <a:pt x="321" y="0"/>
                  </a:lnTo>
                  <a:cubicBezTo>
                    <a:pt x="302" y="3"/>
                    <a:pt x="284" y="69"/>
                    <a:pt x="270" y="204"/>
                  </a:cubicBezTo>
                  <a:close/>
                  <a:moveTo>
                    <a:pt x="210" y="1218"/>
                  </a:moveTo>
                  <a:lnTo>
                    <a:pt x="199" y="1189"/>
                  </a:lnTo>
                  <a:cubicBezTo>
                    <a:pt x="194" y="1048"/>
                    <a:pt x="194" y="956"/>
                    <a:pt x="204" y="913"/>
                  </a:cubicBezTo>
                  <a:lnTo>
                    <a:pt x="194" y="884"/>
                  </a:lnTo>
                  <a:cubicBezTo>
                    <a:pt x="191" y="829"/>
                    <a:pt x="196" y="800"/>
                    <a:pt x="207" y="800"/>
                  </a:cubicBezTo>
                  <a:cubicBezTo>
                    <a:pt x="220" y="712"/>
                    <a:pt x="236" y="662"/>
                    <a:pt x="249" y="651"/>
                  </a:cubicBezTo>
                  <a:cubicBezTo>
                    <a:pt x="255" y="590"/>
                    <a:pt x="286" y="511"/>
                    <a:pt x="347" y="413"/>
                  </a:cubicBezTo>
                  <a:cubicBezTo>
                    <a:pt x="345" y="381"/>
                    <a:pt x="281" y="341"/>
                    <a:pt x="165" y="291"/>
                  </a:cubicBezTo>
                  <a:cubicBezTo>
                    <a:pt x="133" y="294"/>
                    <a:pt x="106" y="360"/>
                    <a:pt x="82" y="484"/>
                  </a:cubicBezTo>
                  <a:cubicBezTo>
                    <a:pt x="16" y="768"/>
                    <a:pt x="-10" y="969"/>
                    <a:pt x="3" y="1086"/>
                  </a:cubicBezTo>
                  <a:cubicBezTo>
                    <a:pt x="14" y="1168"/>
                    <a:pt x="24" y="1207"/>
                    <a:pt x="40" y="1207"/>
                  </a:cubicBezTo>
                  <a:cubicBezTo>
                    <a:pt x="96" y="1268"/>
                    <a:pt x="157" y="1295"/>
                    <a:pt x="225" y="1287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dirty="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56" name="Freeform: Shape 4"/>
            <p:cNvSpPr/>
            <p:nvPr/>
          </p:nvSpPr>
          <p:spPr>
            <a:xfrm>
              <a:off x="2387038" y="4639791"/>
              <a:ext cx="173891" cy="21627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916" h="1139">
                  <a:moveTo>
                    <a:pt x="871" y="172"/>
                  </a:moveTo>
                  <a:cubicBezTo>
                    <a:pt x="900" y="141"/>
                    <a:pt x="916" y="114"/>
                    <a:pt x="916" y="95"/>
                  </a:cubicBezTo>
                  <a:cubicBezTo>
                    <a:pt x="916" y="37"/>
                    <a:pt x="892" y="5"/>
                    <a:pt x="795" y="0"/>
                  </a:cubicBezTo>
                  <a:cubicBezTo>
                    <a:pt x="773" y="0"/>
                    <a:pt x="736" y="35"/>
                    <a:pt x="683" y="106"/>
                  </a:cubicBezTo>
                  <a:cubicBezTo>
                    <a:pt x="644" y="252"/>
                    <a:pt x="599" y="350"/>
                    <a:pt x="543" y="403"/>
                  </a:cubicBezTo>
                  <a:cubicBezTo>
                    <a:pt x="456" y="596"/>
                    <a:pt x="389" y="723"/>
                    <a:pt x="344" y="781"/>
                  </a:cubicBezTo>
                  <a:cubicBezTo>
                    <a:pt x="331" y="832"/>
                    <a:pt x="318" y="858"/>
                    <a:pt x="307" y="858"/>
                  </a:cubicBezTo>
                  <a:lnTo>
                    <a:pt x="305" y="858"/>
                  </a:lnTo>
                  <a:cubicBezTo>
                    <a:pt x="305" y="858"/>
                    <a:pt x="302" y="858"/>
                    <a:pt x="299" y="773"/>
                  </a:cubicBezTo>
                  <a:lnTo>
                    <a:pt x="294" y="569"/>
                  </a:lnTo>
                  <a:lnTo>
                    <a:pt x="302" y="498"/>
                  </a:lnTo>
                  <a:lnTo>
                    <a:pt x="286" y="416"/>
                  </a:lnTo>
                  <a:lnTo>
                    <a:pt x="294" y="397"/>
                  </a:lnTo>
                  <a:lnTo>
                    <a:pt x="278" y="363"/>
                  </a:lnTo>
                  <a:lnTo>
                    <a:pt x="286" y="339"/>
                  </a:lnTo>
                  <a:lnTo>
                    <a:pt x="286" y="334"/>
                  </a:lnTo>
                  <a:cubicBezTo>
                    <a:pt x="286" y="286"/>
                    <a:pt x="207" y="249"/>
                    <a:pt x="45" y="220"/>
                  </a:cubicBezTo>
                  <a:cubicBezTo>
                    <a:pt x="24" y="225"/>
                    <a:pt x="11" y="236"/>
                    <a:pt x="0" y="249"/>
                  </a:cubicBezTo>
                  <a:lnTo>
                    <a:pt x="0" y="260"/>
                  </a:lnTo>
                  <a:cubicBezTo>
                    <a:pt x="29" y="260"/>
                    <a:pt x="53" y="474"/>
                    <a:pt x="74" y="906"/>
                  </a:cubicBezTo>
                  <a:cubicBezTo>
                    <a:pt x="74" y="993"/>
                    <a:pt x="93" y="1049"/>
                    <a:pt x="133" y="1073"/>
                  </a:cubicBezTo>
                  <a:cubicBezTo>
                    <a:pt x="170" y="1115"/>
                    <a:pt x="215" y="1139"/>
                    <a:pt x="273" y="1139"/>
                  </a:cubicBezTo>
                  <a:lnTo>
                    <a:pt x="302" y="1139"/>
                  </a:lnTo>
                  <a:lnTo>
                    <a:pt x="305" y="1136"/>
                  </a:lnTo>
                  <a:cubicBezTo>
                    <a:pt x="305" y="1136"/>
                    <a:pt x="307" y="1134"/>
                    <a:pt x="342" y="1054"/>
                  </a:cubicBezTo>
                  <a:lnTo>
                    <a:pt x="432" y="848"/>
                  </a:lnTo>
                  <a:cubicBezTo>
                    <a:pt x="516" y="667"/>
                    <a:pt x="569" y="564"/>
                    <a:pt x="593" y="540"/>
                  </a:cubicBezTo>
                  <a:cubicBezTo>
                    <a:pt x="620" y="474"/>
                    <a:pt x="641" y="440"/>
                    <a:pt x="652" y="434"/>
                  </a:cubicBezTo>
                  <a:lnTo>
                    <a:pt x="654" y="434"/>
                  </a:lnTo>
                  <a:cubicBezTo>
                    <a:pt x="654" y="434"/>
                    <a:pt x="657" y="434"/>
                    <a:pt x="712" y="368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dirty="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57" name="Freeform: Shape 5"/>
            <p:cNvSpPr/>
            <p:nvPr/>
          </p:nvSpPr>
          <p:spPr>
            <a:xfrm>
              <a:off x="2518358" y="4655945"/>
              <a:ext cx="124099" cy="201067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654" h="1059">
                  <a:moveTo>
                    <a:pt x="337" y="53"/>
                  </a:moveTo>
                  <a:cubicBezTo>
                    <a:pt x="276" y="108"/>
                    <a:pt x="233" y="167"/>
                    <a:pt x="204" y="230"/>
                  </a:cubicBezTo>
                  <a:lnTo>
                    <a:pt x="201" y="233"/>
                  </a:lnTo>
                  <a:cubicBezTo>
                    <a:pt x="201" y="233"/>
                    <a:pt x="199" y="236"/>
                    <a:pt x="183" y="262"/>
                  </a:cubicBezTo>
                  <a:lnTo>
                    <a:pt x="125" y="368"/>
                  </a:lnTo>
                  <a:cubicBezTo>
                    <a:pt x="43" y="564"/>
                    <a:pt x="0" y="710"/>
                    <a:pt x="0" y="808"/>
                  </a:cubicBezTo>
                  <a:lnTo>
                    <a:pt x="0" y="826"/>
                  </a:lnTo>
                  <a:cubicBezTo>
                    <a:pt x="0" y="861"/>
                    <a:pt x="21" y="900"/>
                    <a:pt x="66" y="945"/>
                  </a:cubicBezTo>
                  <a:cubicBezTo>
                    <a:pt x="109" y="1019"/>
                    <a:pt x="159" y="1059"/>
                    <a:pt x="220" y="1059"/>
                  </a:cubicBezTo>
                  <a:cubicBezTo>
                    <a:pt x="268" y="1049"/>
                    <a:pt x="294" y="1038"/>
                    <a:pt x="294" y="1030"/>
                  </a:cubicBezTo>
                  <a:cubicBezTo>
                    <a:pt x="339" y="998"/>
                    <a:pt x="360" y="977"/>
                    <a:pt x="360" y="964"/>
                  </a:cubicBezTo>
                  <a:cubicBezTo>
                    <a:pt x="432" y="874"/>
                    <a:pt x="477" y="800"/>
                    <a:pt x="501" y="739"/>
                  </a:cubicBezTo>
                  <a:lnTo>
                    <a:pt x="501" y="733"/>
                  </a:lnTo>
                  <a:lnTo>
                    <a:pt x="485" y="720"/>
                  </a:lnTo>
                  <a:lnTo>
                    <a:pt x="469" y="733"/>
                  </a:lnTo>
                  <a:cubicBezTo>
                    <a:pt x="392" y="845"/>
                    <a:pt x="310" y="924"/>
                    <a:pt x="220" y="972"/>
                  </a:cubicBezTo>
                  <a:cubicBezTo>
                    <a:pt x="204" y="972"/>
                    <a:pt x="191" y="961"/>
                    <a:pt x="183" y="943"/>
                  </a:cubicBezTo>
                  <a:cubicBezTo>
                    <a:pt x="183" y="813"/>
                    <a:pt x="233" y="641"/>
                    <a:pt x="331" y="421"/>
                  </a:cubicBezTo>
                  <a:lnTo>
                    <a:pt x="382" y="424"/>
                  </a:lnTo>
                  <a:cubicBezTo>
                    <a:pt x="382" y="424"/>
                    <a:pt x="411" y="426"/>
                    <a:pt x="440" y="416"/>
                  </a:cubicBezTo>
                  <a:lnTo>
                    <a:pt x="530" y="379"/>
                  </a:lnTo>
                  <a:cubicBezTo>
                    <a:pt x="588" y="349"/>
                    <a:pt x="628" y="299"/>
                    <a:pt x="654" y="230"/>
                  </a:cubicBezTo>
                  <a:lnTo>
                    <a:pt x="654" y="159"/>
                  </a:lnTo>
                  <a:cubicBezTo>
                    <a:pt x="646" y="111"/>
                    <a:pt x="577" y="58"/>
                    <a:pt x="448" y="0"/>
                  </a:cubicBezTo>
                  <a:lnTo>
                    <a:pt x="411" y="0"/>
                  </a:lnTo>
                  <a:close/>
                  <a:moveTo>
                    <a:pt x="374" y="349"/>
                  </a:moveTo>
                  <a:cubicBezTo>
                    <a:pt x="453" y="244"/>
                    <a:pt x="506" y="191"/>
                    <a:pt x="535" y="191"/>
                  </a:cubicBezTo>
                  <a:lnTo>
                    <a:pt x="543" y="191"/>
                  </a:lnTo>
                  <a:lnTo>
                    <a:pt x="551" y="196"/>
                  </a:lnTo>
                  <a:cubicBezTo>
                    <a:pt x="498" y="310"/>
                    <a:pt x="448" y="368"/>
                    <a:pt x="405" y="368"/>
                  </a:cubicBezTo>
                  <a:lnTo>
                    <a:pt x="376" y="355"/>
                  </a:lnTo>
                  <a:lnTo>
                    <a:pt x="376" y="349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dirty="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58" name="Freeform: Shape 6"/>
            <p:cNvSpPr/>
            <p:nvPr/>
          </p:nvSpPr>
          <p:spPr>
            <a:xfrm>
              <a:off x="1741456" y="4718660"/>
              <a:ext cx="122009" cy="137212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643" h="723">
                  <a:moveTo>
                    <a:pt x="495" y="442"/>
                  </a:moveTo>
                  <a:cubicBezTo>
                    <a:pt x="490" y="495"/>
                    <a:pt x="455" y="598"/>
                    <a:pt x="339" y="598"/>
                  </a:cubicBezTo>
                  <a:cubicBezTo>
                    <a:pt x="233" y="598"/>
                    <a:pt x="151" y="522"/>
                    <a:pt x="151" y="363"/>
                  </a:cubicBezTo>
                  <a:cubicBezTo>
                    <a:pt x="151" y="220"/>
                    <a:pt x="222" y="127"/>
                    <a:pt x="339" y="127"/>
                  </a:cubicBezTo>
                  <a:cubicBezTo>
                    <a:pt x="434" y="127"/>
                    <a:pt x="482" y="199"/>
                    <a:pt x="490" y="249"/>
                  </a:cubicBezTo>
                  <a:lnTo>
                    <a:pt x="635" y="249"/>
                  </a:lnTo>
                  <a:cubicBezTo>
                    <a:pt x="627" y="161"/>
                    <a:pt x="559" y="0"/>
                    <a:pt x="339" y="0"/>
                  </a:cubicBezTo>
                  <a:cubicBezTo>
                    <a:pt x="130" y="0"/>
                    <a:pt x="0" y="156"/>
                    <a:pt x="0" y="360"/>
                  </a:cubicBezTo>
                  <a:cubicBezTo>
                    <a:pt x="0" y="577"/>
                    <a:pt x="140" y="723"/>
                    <a:pt x="339" y="723"/>
                  </a:cubicBezTo>
                  <a:cubicBezTo>
                    <a:pt x="566" y="723"/>
                    <a:pt x="638" y="537"/>
                    <a:pt x="643" y="439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dirty="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59" name="Freeform: Shape 7"/>
            <p:cNvSpPr/>
            <p:nvPr/>
          </p:nvSpPr>
          <p:spPr>
            <a:xfrm>
              <a:off x="1876198" y="4721701"/>
              <a:ext cx="27556" cy="23375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46" h="124">
                  <a:moveTo>
                    <a:pt x="73" y="124"/>
                  </a:moveTo>
                  <a:lnTo>
                    <a:pt x="0" y="124"/>
                  </a:lnTo>
                  <a:lnTo>
                    <a:pt x="0" y="0"/>
                  </a:lnTo>
                  <a:lnTo>
                    <a:pt x="146" y="0"/>
                  </a:lnTo>
                  <a:lnTo>
                    <a:pt x="146" y="124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dirty="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60" name="Freeform: Shape 8"/>
            <p:cNvSpPr/>
            <p:nvPr/>
          </p:nvSpPr>
          <p:spPr>
            <a:xfrm>
              <a:off x="1876198" y="4757809"/>
              <a:ext cx="27556" cy="95022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46" h="501">
                  <a:moveTo>
                    <a:pt x="73" y="501"/>
                  </a:moveTo>
                  <a:lnTo>
                    <a:pt x="0" y="501"/>
                  </a:lnTo>
                  <a:lnTo>
                    <a:pt x="0" y="0"/>
                  </a:lnTo>
                  <a:lnTo>
                    <a:pt x="146" y="0"/>
                  </a:lnTo>
                  <a:lnTo>
                    <a:pt x="146" y="501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dirty="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61" name="Freeform: Shape 9"/>
            <p:cNvSpPr/>
            <p:nvPr/>
          </p:nvSpPr>
          <p:spPr>
            <a:xfrm>
              <a:off x="1914967" y="4755338"/>
              <a:ext cx="90461" cy="100533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477" h="530">
                  <a:moveTo>
                    <a:pt x="16" y="146"/>
                  </a:moveTo>
                  <a:cubicBezTo>
                    <a:pt x="16" y="252"/>
                    <a:pt x="109" y="284"/>
                    <a:pt x="162" y="297"/>
                  </a:cubicBezTo>
                  <a:cubicBezTo>
                    <a:pt x="175" y="299"/>
                    <a:pt x="212" y="310"/>
                    <a:pt x="225" y="313"/>
                  </a:cubicBezTo>
                  <a:cubicBezTo>
                    <a:pt x="278" y="326"/>
                    <a:pt x="326" y="337"/>
                    <a:pt x="326" y="379"/>
                  </a:cubicBezTo>
                  <a:cubicBezTo>
                    <a:pt x="326" y="408"/>
                    <a:pt x="294" y="432"/>
                    <a:pt x="236" y="432"/>
                  </a:cubicBezTo>
                  <a:cubicBezTo>
                    <a:pt x="178" y="432"/>
                    <a:pt x="143" y="403"/>
                    <a:pt x="138" y="352"/>
                  </a:cubicBezTo>
                  <a:lnTo>
                    <a:pt x="0" y="352"/>
                  </a:lnTo>
                  <a:cubicBezTo>
                    <a:pt x="6" y="405"/>
                    <a:pt x="35" y="530"/>
                    <a:pt x="236" y="530"/>
                  </a:cubicBezTo>
                  <a:cubicBezTo>
                    <a:pt x="424" y="530"/>
                    <a:pt x="477" y="427"/>
                    <a:pt x="477" y="368"/>
                  </a:cubicBezTo>
                  <a:cubicBezTo>
                    <a:pt x="477" y="302"/>
                    <a:pt x="435" y="246"/>
                    <a:pt x="310" y="215"/>
                  </a:cubicBezTo>
                  <a:cubicBezTo>
                    <a:pt x="302" y="212"/>
                    <a:pt x="262" y="204"/>
                    <a:pt x="247" y="199"/>
                  </a:cubicBezTo>
                  <a:cubicBezTo>
                    <a:pt x="183" y="183"/>
                    <a:pt x="165" y="172"/>
                    <a:pt x="165" y="141"/>
                  </a:cubicBezTo>
                  <a:cubicBezTo>
                    <a:pt x="165" y="111"/>
                    <a:pt x="196" y="98"/>
                    <a:pt x="231" y="98"/>
                  </a:cubicBezTo>
                  <a:cubicBezTo>
                    <a:pt x="310" y="98"/>
                    <a:pt x="326" y="138"/>
                    <a:pt x="326" y="162"/>
                  </a:cubicBezTo>
                  <a:lnTo>
                    <a:pt x="464" y="162"/>
                  </a:lnTo>
                  <a:cubicBezTo>
                    <a:pt x="464" y="109"/>
                    <a:pt x="427" y="0"/>
                    <a:pt x="231" y="0"/>
                  </a:cubicBezTo>
                  <a:cubicBezTo>
                    <a:pt x="74" y="0"/>
                    <a:pt x="16" y="80"/>
                    <a:pt x="16" y="14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dirty="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62" name="Freeform: Shape 10"/>
            <p:cNvSpPr/>
            <p:nvPr/>
          </p:nvSpPr>
          <p:spPr>
            <a:xfrm>
              <a:off x="2012080" y="4755338"/>
              <a:ext cx="97493" cy="100533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514" h="530">
                  <a:moveTo>
                    <a:pt x="376" y="331"/>
                  </a:moveTo>
                  <a:cubicBezTo>
                    <a:pt x="366" y="379"/>
                    <a:pt x="334" y="424"/>
                    <a:pt x="270" y="424"/>
                  </a:cubicBezTo>
                  <a:cubicBezTo>
                    <a:pt x="191" y="424"/>
                    <a:pt x="151" y="355"/>
                    <a:pt x="151" y="265"/>
                  </a:cubicBezTo>
                  <a:cubicBezTo>
                    <a:pt x="151" y="196"/>
                    <a:pt x="178" y="103"/>
                    <a:pt x="270" y="103"/>
                  </a:cubicBezTo>
                  <a:cubicBezTo>
                    <a:pt x="329" y="103"/>
                    <a:pt x="363" y="143"/>
                    <a:pt x="371" y="188"/>
                  </a:cubicBezTo>
                  <a:lnTo>
                    <a:pt x="511" y="188"/>
                  </a:lnTo>
                  <a:cubicBezTo>
                    <a:pt x="503" y="109"/>
                    <a:pt x="445" y="0"/>
                    <a:pt x="268" y="0"/>
                  </a:cubicBezTo>
                  <a:cubicBezTo>
                    <a:pt x="112" y="0"/>
                    <a:pt x="0" y="103"/>
                    <a:pt x="0" y="265"/>
                  </a:cubicBezTo>
                  <a:cubicBezTo>
                    <a:pt x="0" y="427"/>
                    <a:pt x="109" y="530"/>
                    <a:pt x="268" y="530"/>
                  </a:cubicBezTo>
                  <a:cubicBezTo>
                    <a:pt x="453" y="530"/>
                    <a:pt x="506" y="413"/>
                    <a:pt x="514" y="334"/>
                  </a:cubicBezTo>
                  <a:lnTo>
                    <a:pt x="376" y="334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dirty="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63" name="Freeform: Shape 11"/>
            <p:cNvSpPr/>
            <p:nvPr/>
          </p:nvSpPr>
          <p:spPr>
            <a:xfrm>
              <a:off x="2117744" y="4755338"/>
              <a:ext cx="101104" cy="100533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533" h="530">
                  <a:moveTo>
                    <a:pt x="268" y="0"/>
                  </a:moveTo>
                  <a:cubicBezTo>
                    <a:pt x="109" y="0"/>
                    <a:pt x="0" y="103"/>
                    <a:pt x="0" y="265"/>
                  </a:cubicBezTo>
                  <a:cubicBezTo>
                    <a:pt x="0" y="427"/>
                    <a:pt x="109" y="530"/>
                    <a:pt x="268" y="530"/>
                  </a:cubicBezTo>
                  <a:cubicBezTo>
                    <a:pt x="424" y="530"/>
                    <a:pt x="533" y="429"/>
                    <a:pt x="533" y="265"/>
                  </a:cubicBezTo>
                  <a:cubicBezTo>
                    <a:pt x="533" y="98"/>
                    <a:pt x="419" y="0"/>
                    <a:pt x="268" y="0"/>
                  </a:cubicBezTo>
                  <a:close/>
                  <a:moveTo>
                    <a:pt x="265" y="424"/>
                  </a:moveTo>
                  <a:cubicBezTo>
                    <a:pt x="188" y="424"/>
                    <a:pt x="146" y="355"/>
                    <a:pt x="146" y="265"/>
                  </a:cubicBezTo>
                  <a:cubicBezTo>
                    <a:pt x="149" y="196"/>
                    <a:pt x="175" y="103"/>
                    <a:pt x="265" y="103"/>
                  </a:cubicBezTo>
                  <a:cubicBezTo>
                    <a:pt x="347" y="103"/>
                    <a:pt x="382" y="183"/>
                    <a:pt x="382" y="265"/>
                  </a:cubicBezTo>
                  <a:cubicBezTo>
                    <a:pt x="382" y="347"/>
                    <a:pt x="347" y="424"/>
                    <a:pt x="265" y="424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dirty="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595499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blee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7348" cy="5143500"/>
          </a:xfrm>
          <a:prstGeom prst="rect">
            <a:avLst/>
          </a:prstGeom>
        </p:spPr>
        <p:txBody>
          <a:bodyPr vert="horz" lIns="91420" tIns="45710" rIns="91420" bIns="45710"/>
          <a:lstStyle>
            <a:lvl1pPr marL="0" indent="0" algn="ctr">
              <a:buNone/>
              <a:defRPr sz="2200" baseline="0">
                <a:latin typeface="+mn-lt"/>
                <a:cs typeface="CiscoSans ExtraLight"/>
              </a:defRPr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8039957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ull blee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308012" y="240631"/>
            <a:ext cx="8480388" cy="3952921"/>
          </a:xfrm>
          <a:prstGeom prst="rect">
            <a:avLst/>
          </a:prstGeom>
        </p:spPr>
        <p:txBody>
          <a:bodyPr vert="horz" lIns="91424" tIns="45712" rIns="91424" bIns="45712"/>
          <a:lstStyle>
            <a:lvl1pPr marL="0" indent="0" algn="ctr">
              <a:buNone/>
              <a:defRPr sz="1500" baseline="0">
                <a:latin typeface="+mn-lt"/>
                <a:cs typeface="CiscoSans ExtraLight"/>
              </a:defRPr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8409709" y="4884989"/>
            <a:ext cx="359666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US" sz="600" kern="1200" smtClean="0">
                <a:solidFill>
                  <a:srgbClr val="000000"/>
                </a:solidFill>
                <a:latin typeface="+mn-lt"/>
                <a:ea typeface="+mn-ea"/>
                <a:cs typeface="CiscoSans Thin"/>
              </a:defRPr>
            </a:lvl1pPr>
          </a:lstStyle>
          <a:p>
            <a:fld id="{96A97DD0-5BE7-4856-A2A9-C42C6688E607}" type="slidenum">
              <a:rPr/>
              <a:pPr/>
              <a:t>‹#›</a:t>
            </a:fld>
            <a:endParaRPr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22533" y="4946904"/>
            <a:ext cx="716863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1586" tIns="30792" rIns="61586" bIns="30792" anchor="b">
            <a:spAutoFit/>
          </a:bodyPr>
          <a:lstStyle>
            <a:lvl1pPr algn="l">
              <a:defRPr lang="en-US" sz="600" dirty="0">
                <a:solidFill>
                  <a:srgbClr val="000000"/>
                </a:solidFill>
                <a:cs typeface="CiscoSans Thin"/>
              </a:defRPr>
            </a:lvl1pPr>
          </a:lstStyle>
          <a:p>
            <a:pPr defTabSz="610744"/>
            <a:r>
              <a:rPr lang="en-US" dirty="0" smtClean="0">
                <a:ea typeface="ＭＳ Ｐゴシック" charset="0"/>
              </a:rPr>
              <a:t>PSOSPG-2940</a:t>
            </a:r>
            <a:endParaRPr lang="en-US" dirty="0"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93107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ngle photo with cap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92300" y="596900"/>
            <a:ext cx="5348288" cy="3003550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anchor="ctr"/>
          <a:lstStyle/>
          <a:p>
            <a:pPr algn="ctr" defTabSz="457200">
              <a:defRPr/>
            </a:pPr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892300" y="3595688"/>
            <a:ext cx="5346700" cy="747712"/>
          </a:xfrm>
          <a:prstGeom prst="rect">
            <a:avLst/>
          </a:prstGeom>
          <a:noFill/>
          <a:ln>
            <a:noFill/>
          </a:ln>
          <a:effectLst>
            <a:outerShdw blurRad="1143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anchor="ctr"/>
          <a:lstStyle/>
          <a:p>
            <a:pPr algn="ctr" defTabSz="457200">
              <a:defRPr/>
            </a:pPr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0"/>
          </p:nvPr>
        </p:nvSpPr>
        <p:spPr>
          <a:xfrm>
            <a:off x="1900238" y="596646"/>
            <a:ext cx="5329238" cy="3003804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solidFill>
              <a:srgbClr val="676767"/>
            </a:solidFill>
          </a:ln>
          <a:effectLst/>
        </p:spPr>
        <p:txBody>
          <a:bodyPr lIns="91424" tIns="45712" rIns="91424" bIns="45712" anchor="ctr" anchorCtr="0"/>
          <a:lstStyle>
            <a:lvl1pPr algn="ctr">
              <a:buFontTx/>
              <a:buNone/>
              <a:defRPr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11" name="Title 10"/>
          <p:cNvSpPr>
            <a:spLocks noGrp="1"/>
          </p:cNvSpPr>
          <p:nvPr>
            <p:ph type="title" hasCustomPrompt="1"/>
          </p:nvPr>
        </p:nvSpPr>
        <p:spPr>
          <a:xfrm>
            <a:off x="2065871" y="3655079"/>
            <a:ext cx="5074070" cy="628650"/>
          </a:xfrm>
        </p:spPr>
        <p:txBody>
          <a:bodyPr anchor="ctr"/>
          <a:lstStyle>
            <a:lvl1pPr>
              <a:defRPr sz="2000">
                <a:solidFill>
                  <a:srgbClr val="676767"/>
                </a:solidFill>
                <a:latin typeface="+mj-lt"/>
              </a:defRPr>
            </a:lvl1pPr>
          </a:lstStyle>
          <a:p>
            <a:r>
              <a:rPr lang="en-GB" dirty="0" smtClean="0"/>
              <a:t>Click to edit title</a:t>
            </a:r>
            <a:endParaRPr lang="en-US" dirty="0"/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8409709" y="4884989"/>
            <a:ext cx="359666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US" sz="600" kern="1200" smtClean="0">
                <a:solidFill>
                  <a:srgbClr val="000000"/>
                </a:solidFill>
                <a:latin typeface="+mn-lt"/>
                <a:ea typeface="+mn-ea"/>
                <a:cs typeface="CiscoSans Thin"/>
              </a:defRPr>
            </a:lvl1pPr>
          </a:lstStyle>
          <a:p>
            <a:fld id="{96A97DD0-5BE7-4856-A2A9-C42C6688E607}" type="slidenum">
              <a:rPr/>
              <a:pPr/>
              <a:t>‹#›</a:t>
            </a:fld>
            <a:endParaRPr dirty="0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22533" y="4946904"/>
            <a:ext cx="716863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1586" tIns="30792" rIns="61586" bIns="30792" anchor="b">
            <a:spAutoFit/>
          </a:bodyPr>
          <a:lstStyle>
            <a:lvl1pPr algn="l">
              <a:defRPr lang="en-US" sz="600" dirty="0">
                <a:solidFill>
                  <a:srgbClr val="000000"/>
                </a:solidFill>
                <a:cs typeface="CiscoSans Thin"/>
              </a:defRPr>
            </a:lvl1pPr>
          </a:lstStyle>
          <a:p>
            <a:pPr defTabSz="610744"/>
            <a:r>
              <a:rPr lang="en-US" dirty="0" smtClean="0">
                <a:ea typeface="ＭＳ Ｐゴシック" charset="0"/>
              </a:rPr>
              <a:t>PSOSPG-2940</a:t>
            </a:r>
            <a:endParaRPr lang="en-US" dirty="0"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42920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de screen vide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Media Placeholder 39"/>
          <p:cNvSpPr>
            <a:spLocks noGrp="1"/>
          </p:cNvSpPr>
          <p:nvPr>
            <p:ph type="media" sz="quarter" idx="11"/>
          </p:nvPr>
        </p:nvSpPr>
        <p:spPr>
          <a:xfrm>
            <a:off x="528638" y="582930"/>
            <a:ext cx="8164931" cy="3319272"/>
          </a:xfrm>
          <a:prstGeom prst="rect">
            <a:avLst/>
          </a:prstGeom>
          <a:solidFill>
            <a:schemeClr val="tx1">
              <a:lumMod val="50000"/>
            </a:schemeClr>
          </a:solidFill>
          <a:ln>
            <a:solidFill>
              <a:schemeClr val="bg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68574" tIns="34288" rIns="68574" bIns="34288" rtlCol="0" anchor="ctr">
            <a:normAutofit/>
          </a:bodyPr>
          <a:lstStyle>
            <a:lvl1pPr marL="0" indent="0" algn="ctr" defTabSz="685748" rtl="0" eaLnBrk="1" latinLnBrk="0" hangingPunct="1">
              <a:lnSpc>
                <a:spcPct val="95000"/>
              </a:lnSpc>
              <a:spcBef>
                <a:spcPts val="108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1400" kern="1200" baseline="0" smtClean="0">
                <a:solidFill>
                  <a:schemeClr val="lt1"/>
                </a:solidFill>
                <a:latin typeface="+mn-lt"/>
                <a:ea typeface="+mn-ea"/>
                <a:cs typeface="CiscoSans"/>
              </a:defRPr>
            </a:lvl1pPr>
          </a:lstStyle>
          <a:p>
            <a:pPr lvl="0"/>
            <a:r>
              <a:rPr lang="en-US" noProof="0" dirty="0" smtClean="0"/>
              <a:t>Click icon to add media</a:t>
            </a:r>
            <a:endParaRPr lang="en-US" noProof="0" dirty="0"/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8409709" y="4884989"/>
            <a:ext cx="359666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US" sz="600" kern="1200" smtClean="0">
                <a:solidFill>
                  <a:srgbClr val="000000"/>
                </a:solidFill>
                <a:latin typeface="+mn-lt"/>
                <a:ea typeface="+mn-ea"/>
                <a:cs typeface="CiscoSans Thin"/>
              </a:defRPr>
            </a:lvl1pPr>
          </a:lstStyle>
          <a:p>
            <a:fld id="{96A97DD0-5BE7-4856-A2A9-C42C6688E607}" type="slidenum">
              <a:rPr/>
              <a:pPr/>
              <a:t>‹#›</a:t>
            </a:fld>
            <a:endParaRPr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22533" y="4946904"/>
            <a:ext cx="716863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1586" tIns="30792" rIns="61586" bIns="30792" anchor="b">
            <a:spAutoFit/>
          </a:bodyPr>
          <a:lstStyle>
            <a:lvl1pPr algn="l">
              <a:defRPr lang="en-US" sz="600" dirty="0">
                <a:solidFill>
                  <a:srgbClr val="000000"/>
                </a:solidFill>
                <a:cs typeface="CiscoSans Thin"/>
              </a:defRPr>
            </a:lvl1pPr>
          </a:lstStyle>
          <a:p>
            <a:pPr defTabSz="610744"/>
            <a:r>
              <a:rPr lang="en-US" dirty="0" smtClean="0">
                <a:ea typeface="ＭＳ Ｐゴシック" charset="0"/>
              </a:rPr>
              <a:t>PSOSPG-2940</a:t>
            </a:r>
            <a:endParaRPr lang="en-US" dirty="0"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24071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vide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Media Placeholder 20"/>
          <p:cNvSpPr>
            <a:spLocks noGrp="1"/>
          </p:cNvSpPr>
          <p:nvPr>
            <p:ph type="media" sz="quarter" idx="10"/>
          </p:nvPr>
        </p:nvSpPr>
        <p:spPr>
          <a:xfrm>
            <a:off x="2179339" y="584002"/>
            <a:ext cx="4424562" cy="3319272"/>
          </a:xfrm>
          <a:prstGeom prst="rect">
            <a:avLst/>
          </a:prstGeom>
          <a:solidFill>
            <a:schemeClr val="tx1">
              <a:lumMod val="50000"/>
            </a:schemeClr>
          </a:solidFill>
          <a:ln>
            <a:solidFill>
              <a:schemeClr val="bg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68574" tIns="34288" rIns="68574" bIns="34288" rtlCol="0" anchor="ctr">
            <a:normAutofit/>
          </a:bodyPr>
          <a:lstStyle>
            <a:lvl1pPr marL="0" indent="0" algn="ctr" defTabSz="685748" rtl="0" eaLnBrk="1" latinLnBrk="0" hangingPunct="1">
              <a:lnSpc>
                <a:spcPct val="95000"/>
              </a:lnSpc>
              <a:spcBef>
                <a:spcPts val="108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1400" kern="1200">
                <a:solidFill>
                  <a:schemeClr val="lt1"/>
                </a:solidFill>
                <a:latin typeface="+mn-lt"/>
                <a:ea typeface="+mn-ea"/>
                <a:cs typeface="CiscoSans"/>
              </a:defRPr>
            </a:lvl1pPr>
          </a:lstStyle>
          <a:p>
            <a:pPr lvl="0"/>
            <a:r>
              <a:rPr lang="en-US" noProof="0" dirty="0" smtClean="0"/>
              <a:t>Click icon to add media</a:t>
            </a:r>
            <a:endParaRPr lang="en-US" noProof="0" dirty="0"/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8409709" y="4884989"/>
            <a:ext cx="359666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US" sz="600" kern="1200" smtClean="0">
                <a:solidFill>
                  <a:srgbClr val="000000"/>
                </a:solidFill>
                <a:latin typeface="+mn-lt"/>
                <a:ea typeface="+mn-ea"/>
                <a:cs typeface="CiscoSans Thin"/>
              </a:defRPr>
            </a:lvl1pPr>
          </a:lstStyle>
          <a:p>
            <a:fld id="{96A97DD0-5BE7-4856-A2A9-C42C6688E607}" type="slidenum">
              <a:rPr/>
              <a:pPr/>
              <a:t>‹#›</a:t>
            </a:fld>
            <a:endParaRPr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22533" y="4946904"/>
            <a:ext cx="716863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1586" tIns="30792" rIns="61586" bIns="30792" anchor="b">
            <a:spAutoFit/>
          </a:bodyPr>
          <a:lstStyle>
            <a:lvl1pPr algn="l">
              <a:defRPr lang="en-US" sz="600" dirty="0">
                <a:solidFill>
                  <a:srgbClr val="000000"/>
                </a:solidFill>
                <a:cs typeface="CiscoSans Thin"/>
              </a:defRPr>
            </a:lvl1pPr>
          </a:lstStyle>
          <a:p>
            <a:pPr defTabSz="610744"/>
            <a:r>
              <a:rPr lang="en-US" dirty="0" smtClean="0">
                <a:ea typeface="ＭＳ Ｐゴシック" charset="0"/>
              </a:rPr>
              <a:t>PSOSPG-2940</a:t>
            </a:r>
            <a:endParaRPr lang="en-US" dirty="0"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264283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>
              <a:defRPr sz="28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96724465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valuatio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49" t="6440" r="23541" b="-306"/>
          <a:stretch/>
        </p:blipFill>
        <p:spPr>
          <a:xfrm>
            <a:off x="4572000" y="0"/>
            <a:ext cx="4572000" cy="5160311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 bwMode="auto">
          <a:xfrm>
            <a:off x="0" y="0"/>
            <a:ext cx="4572000" cy="5143500"/>
          </a:xfrm>
          <a:prstGeom prst="rect">
            <a:avLst/>
          </a:prstGeom>
          <a:solidFill>
            <a:schemeClr val="accent6"/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91440" tIns="45720" rIns="91440" bIns="45720" rtlCol="0" anchor="ctr"/>
          <a:lstStyle/>
          <a:p>
            <a:pPr algn="ctr" defTabSz="514350"/>
            <a:endParaRPr lang="en-US" sz="1400" dirty="0">
              <a:solidFill>
                <a:schemeClr val="bg1"/>
              </a:solidFill>
              <a:ea typeface="Arial" pitchFamily="-107" charset="0"/>
              <a:cs typeface="Arial" pitchFamily="-107" charset="0"/>
              <a:sym typeface="Arial" pitchFamily="-107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 userDrawn="1"/>
        </p:nvSpPr>
        <p:spPr>
          <a:xfrm>
            <a:off x="245076" y="1464400"/>
            <a:ext cx="4194105" cy="2185214"/>
          </a:xfrm>
          <a:prstGeom prst="rect">
            <a:avLst/>
          </a:prstGeom>
        </p:spPr>
        <p:txBody>
          <a:bodyPr wrap="square">
            <a:spAutoFit/>
          </a:bodyPr>
          <a:lstStyle>
            <a:lvl1pPr marL="187523" indent="-185738" algn="l" rtl="0" eaLnBrk="0" fontAlgn="base" hangingPunct="0">
              <a:lnSpc>
                <a:spcPct val="90000"/>
              </a:lnSpc>
              <a:spcBef>
                <a:spcPts val="1200"/>
              </a:spcBef>
              <a:spcAft>
                <a:spcPct val="0"/>
              </a:spcAft>
              <a:buClr>
                <a:srgbClr val="0C65B7"/>
              </a:buClr>
              <a:buSzPct val="100000"/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  <a:sym typeface="Arial" pitchFamily="34" charset="0"/>
              </a:defRPr>
            </a:lvl1pPr>
            <a:lvl2pPr marL="386656" indent="-193775" algn="l" rtl="0" eaLnBrk="0" fontAlgn="base" hangingPunct="0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Clr>
                <a:srgbClr val="0C65B7"/>
              </a:buClr>
              <a:buSzPct val="100000"/>
              <a:buFont typeface="Arial"/>
              <a:buChar char="–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  <a:sym typeface="Arial" pitchFamily="34" charset="0"/>
              </a:defRPr>
            </a:lvl2pPr>
            <a:lvl3pPr marL="546497" indent="-159842" algn="l" rtl="0" eaLnBrk="0" fontAlgn="base" hangingPunct="0">
              <a:lnSpc>
                <a:spcPct val="90000"/>
              </a:lnSpc>
              <a:spcBef>
                <a:spcPts val="200"/>
              </a:spcBef>
              <a:spcAft>
                <a:spcPct val="0"/>
              </a:spcAft>
              <a:buClr>
                <a:srgbClr val="0C65B7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  <a:sym typeface="Arial" pitchFamily="34" charset="0"/>
              </a:defRPr>
            </a:lvl3pPr>
            <a:lvl4pPr marL="706339" indent="-159842" algn="l" rtl="0" eaLnBrk="0" fontAlgn="base" hangingPunct="0">
              <a:lnSpc>
                <a:spcPct val="90000"/>
              </a:lnSpc>
              <a:spcBef>
                <a:spcPts val="200"/>
              </a:spcBef>
              <a:spcAft>
                <a:spcPct val="0"/>
              </a:spcAft>
              <a:buClr>
                <a:srgbClr val="0C65B7"/>
              </a:buClr>
              <a:buSzPct val="100000"/>
              <a:buFont typeface="Arial" pitchFamily="34" charset="0"/>
              <a:buChar char="–"/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  <a:sym typeface="Arial" pitchFamily="34" charset="0"/>
              </a:defRPr>
            </a:lvl4pPr>
            <a:lvl5pPr marL="773311" indent="-66973" algn="l" rtl="0" eaLnBrk="0" fontAlgn="base" hangingPunct="0">
              <a:lnSpc>
                <a:spcPct val="95000"/>
              </a:lnSpc>
              <a:spcBef>
                <a:spcPts val="675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pitchFamily="34" charset="0"/>
              <a:buChar char="»"/>
              <a:defRPr>
                <a:solidFill>
                  <a:schemeClr val="tx2"/>
                </a:solidFill>
                <a:latin typeface="+mn-lt"/>
                <a:ea typeface="+mn-ea"/>
                <a:cs typeface="+mn-cs"/>
                <a:sym typeface="Arial" pitchFamily="34" charset="0"/>
              </a:defRPr>
            </a:lvl5pPr>
            <a:lvl6pPr marL="1416248" indent="-128588" algn="l" rtl="0" fontAlgn="base">
              <a:lnSpc>
                <a:spcPct val="95000"/>
              </a:lnSpc>
              <a:spcBef>
                <a:spcPts val="1013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pitchFamily="-107" charset="0"/>
              <a:buChar char="»"/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Arial" pitchFamily="-107" charset="0"/>
              </a:defRPr>
            </a:lvl6pPr>
            <a:lvl7pPr marL="1673423" indent="-128588" algn="l" rtl="0" fontAlgn="base">
              <a:lnSpc>
                <a:spcPct val="95000"/>
              </a:lnSpc>
              <a:spcBef>
                <a:spcPts val="1013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pitchFamily="-107" charset="0"/>
              <a:buChar char="»"/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Arial" pitchFamily="-107" charset="0"/>
              </a:defRPr>
            </a:lvl7pPr>
            <a:lvl8pPr marL="1930598" indent="-128588" algn="l" rtl="0" fontAlgn="base">
              <a:lnSpc>
                <a:spcPct val="95000"/>
              </a:lnSpc>
              <a:spcBef>
                <a:spcPts val="1013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pitchFamily="-107" charset="0"/>
              <a:buChar char="»"/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Arial" pitchFamily="-107" charset="0"/>
              </a:defRPr>
            </a:lvl8pPr>
            <a:lvl9pPr marL="2187773" indent="-128588" algn="l" rtl="0" fontAlgn="base">
              <a:lnSpc>
                <a:spcPct val="95000"/>
              </a:lnSpc>
              <a:spcBef>
                <a:spcPts val="1013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pitchFamily="-107" charset="0"/>
              <a:buChar char="»"/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Arial" pitchFamily="-107" charset="0"/>
              </a:defRPr>
            </a:lvl9pPr>
          </a:lstStyle>
          <a:p>
            <a:pPr marL="187523" indent="-185738" algn="l" defTabSz="457200" rtl="0" eaLnBrk="0" fontAlgn="base" latinLnBrk="0" hangingPunct="0">
              <a:lnSpc>
                <a:spcPct val="90000"/>
              </a:lnSpc>
              <a:spcBef>
                <a:spcPts val="1200"/>
              </a:spcBef>
              <a:spcAft>
                <a:spcPct val="0"/>
              </a:spcAft>
              <a:buClr>
                <a:schemeClr val="bg1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20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Arial" pitchFamily="34" charset="0"/>
              </a:rPr>
              <a:t>Give us your feedback to be entered into a Daily Survey Drawing. A daily winner will receive a $750 gift card.</a:t>
            </a:r>
          </a:p>
          <a:p>
            <a:pPr marL="187523" indent="-185738" algn="l" defTabSz="457200" rtl="0" eaLnBrk="0" fontAlgn="base" latinLnBrk="0" hangingPunct="0">
              <a:lnSpc>
                <a:spcPct val="90000"/>
              </a:lnSpc>
              <a:spcBef>
                <a:spcPts val="1200"/>
              </a:spcBef>
              <a:spcAft>
                <a:spcPct val="0"/>
              </a:spcAft>
              <a:buClr>
                <a:schemeClr val="bg1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20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Arial" pitchFamily="34" charset="0"/>
              </a:rPr>
              <a:t>Complete your session surveys through the Cisco Live mobile app or on </a:t>
            </a:r>
            <a:r>
              <a:rPr lang="en-US" sz="20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Arial" pitchFamily="34" charset="0"/>
                <a:hlinkClick r:id="rId3"/>
              </a:rPr>
              <a:t>www.</a:t>
            </a:r>
            <a:r>
              <a:rPr lang="en-US" sz="2000" u="sng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  <a:sym typeface="Arial" pitchFamily="34" charset="0"/>
                <a:hlinkClick r:id="rId3"/>
              </a:rPr>
              <a:t>CiscoLive.com/us</a:t>
            </a:r>
            <a:r>
              <a:rPr lang="en-US" sz="20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Arial" pitchFamily="34" charset="0"/>
              </a:rPr>
              <a:t>.</a:t>
            </a:r>
            <a:endParaRPr lang="en-US" sz="2000" kern="1200" dirty="0">
              <a:solidFill>
                <a:schemeClr val="bg1"/>
              </a:solidFill>
              <a:latin typeface="+mn-lt"/>
              <a:ea typeface="+mn-ea"/>
              <a:cs typeface="+mn-cs"/>
              <a:sym typeface="Arial" pitchFamily="34" charset="0"/>
            </a:endParaRPr>
          </a:p>
        </p:txBody>
      </p:sp>
      <p:sp>
        <p:nvSpPr>
          <p:cNvPr id="8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8409709" y="4884989"/>
            <a:ext cx="359666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rgbClr val="FFFFFF">
                    <a:alpha val="60000"/>
                  </a:srgbClr>
                </a:solidFill>
              </a:defRPr>
            </a:lvl1pPr>
          </a:lstStyle>
          <a:p>
            <a:fld id="{96A97DD0-5BE7-4856-A2A9-C42C6688E60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22533" y="4946904"/>
            <a:ext cx="716863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1586" tIns="30792" rIns="61586" bIns="30792" anchor="b">
            <a:spAutoFit/>
          </a:bodyPr>
          <a:lstStyle>
            <a:lvl1pPr>
              <a:defRPr lang="en-US" smtClean="0">
                <a:solidFill>
                  <a:schemeClr val="bg1">
                    <a:alpha val="60000"/>
                  </a:schemeClr>
                </a:solidFill>
                <a:ea typeface="ＭＳ Ｐゴシック" charset="0"/>
              </a:defRPr>
            </a:lvl1pPr>
          </a:lstStyle>
          <a:p>
            <a:pPr defTabSz="610744"/>
            <a:r>
              <a:rPr lang="en-US" dirty="0" smtClean="0"/>
              <a:t>PSOSPG-2940</a:t>
            </a:r>
            <a:endParaRPr lang="en-US" dirty="0"/>
          </a:p>
        </p:txBody>
      </p:sp>
      <p:sp>
        <p:nvSpPr>
          <p:cNvPr id="2" name="Rectangle 1">
            <a:hlinkClick r:id="rId4"/>
          </p:cNvPr>
          <p:cNvSpPr/>
          <p:nvPr userDrawn="1"/>
        </p:nvSpPr>
        <p:spPr bwMode="auto">
          <a:xfrm>
            <a:off x="4738254" y="4205808"/>
            <a:ext cx="1898073" cy="220559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91440" tIns="45720" rIns="91440" bIns="45720" rtlCol="0" anchor="ctr"/>
          <a:lstStyle/>
          <a:p>
            <a:pPr algn="ctr" defTabSz="514350"/>
            <a:endParaRPr lang="en-US" sz="1400" dirty="0" smtClean="0">
              <a:solidFill>
                <a:schemeClr val="bg1"/>
              </a:solidFill>
              <a:ea typeface="Arial" pitchFamily="-107" charset="0"/>
              <a:cs typeface="Arial" pitchFamily="-107" charset="0"/>
              <a:sym typeface="Arial" pitchFamily="-107" charset="0"/>
            </a:endParaRPr>
          </a:p>
        </p:txBody>
      </p:sp>
      <p:grpSp>
        <p:nvGrpSpPr>
          <p:cNvPr id="14" name="Group 13"/>
          <p:cNvGrpSpPr/>
          <p:nvPr userDrawn="1"/>
        </p:nvGrpSpPr>
        <p:grpSpPr>
          <a:xfrm>
            <a:off x="454860" y="4785453"/>
            <a:ext cx="820228" cy="274324"/>
            <a:chOff x="1741460" y="4513421"/>
            <a:chExt cx="1027385" cy="343607"/>
          </a:xfrm>
          <a:solidFill>
            <a:schemeClr val="bg1"/>
          </a:solidFill>
        </p:grpSpPr>
        <p:sp>
          <p:nvSpPr>
            <p:cNvPr id="15" name="Freeform: Shape 1"/>
            <p:cNvSpPr/>
            <p:nvPr/>
          </p:nvSpPr>
          <p:spPr>
            <a:xfrm>
              <a:off x="2624981" y="4513421"/>
              <a:ext cx="143864" cy="343031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758" h="1806">
                  <a:moveTo>
                    <a:pt x="242" y="829"/>
                  </a:moveTo>
                  <a:cubicBezTo>
                    <a:pt x="215" y="896"/>
                    <a:pt x="204" y="941"/>
                    <a:pt x="204" y="964"/>
                  </a:cubicBezTo>
                  <a:cubicBezTo>
                    <a:pt x="183" y="999"/>
                    <a:pt x="175" y="1070"/>
                    <a:pt x="175" y="1097"/>
                  </a:cubicBezTo>
                  <a:lnTo>
                    <a:pt x="175" y="1129"/>
                  </a:lnTo>
                  <a:lnTo>
                    <a:pt x="223" y="1208"/>
                  </a:lnTo>
                  <a:cubicBezTo>
                    <a:pt x="250" y="1245"/>
                    <a:pt x="218" y="1258"/>
                    <a:pt x="292" y="1282"/>
                  </a:cubicBezTo>
                  <a:cubicBezTo>
                    <a:pt x="318" y="1282"/>
                    <a:pt x="340" y="1261"/>
                    <a:pt x="353" y="1221"/>
                  </a:cubicBezTo>
                  <a:lnTo>
                    <a:pt x="353" y="1208"/>
                  </a:lnTo>
                  <a:cubicBezTo>
                    <a:pt x="353" y="1113"/>
                    <a:pt x="387" y="978"/>
                    <a:pt x="419" y="888"/>
                  </a:cubicBezTo>
                  <a:cubicBezTo>
                    <a:pt x="419" y="845"/>
                    <a:pt x="456" y="718"/>
                    <a:pt x="588" y="406"/>
                  </a:cubicBezTo>
                  <a:cubicBezTo>
                    <a:pt x="588" y="371"/>
                    <a:pt x="618" y="308"/>
                    <a:pt x="678" y="210"/>
                  </a:cubicBezTo>
                  <a:cubicBezTo>
                    <a:pt x="729" y="125"/>
                    <a:pt x="742" y="138"/>
                    <a:pt x="758" y="128"/>
                  </a:cubicBezTo>
                  <a:lnTo>
                    <a:pt x="758" y="80"/>
                  </a:lnTo>
                  <a:lnTo>
                    <a:pt x="739" y="61"/>
                  </a:lnTo>
                  <a:cubicBezTo>
                    <a:pt x="739" y="61"/>
                    <a:pt x="721" y="43"/>
                    <a:pt x="671" y="22"/>
                  </a:cubicBezTo>
                  <a:cubicBezTo>
                    <a:pt x="671" y="22"/>
                    <a:pt x="620" y="0"/>
                    <a:pt x="604" y="0"/>
                  </a:cubicBezTo>
                  <a:cubicBezTo>
                    <a:pt x="588" y="0"/>
                    <a:pt x="557" y="32"/>
                    <a:pt x="530" y="93"/>
                  </a:cubicBezTo>
                  <a:close/>
                  <a:moveTo>
                    <a:pt x="14" y="1738"/>
                  </a:moveTo>
                  <a:cubicBezTo>
                    <a:pt x="14" y="1772"/>
                    <a:pt x="-18" y="1783"/>
                    <a:pt x="16" y="1806"/>
                  </a:cubicBezTo>
                  <a:lnTo>
                    <a:pt x="77" y="1806"/>
                  </a:lnTo>
                  <a:cubicBezTo>
                    <a:pt x="144" y="1775"/>
                    <a:pt x="167" y="1716"/>
                    <a:pt x="252" y="1528"/>
                  </a:cubicBezTo>
                  <a:lnTo>
                    <a:pt x="252" y="1486"/>
                  </a:lnTo>
                  <a:cubicBezTo>
                    <a:pt x="252" y="1460"/>
                    <a:pt x="273" y="1446"/>
                    <a:pt x="218" y="1412"/>
                  </a:cubicBezTo>
                  <a:lnTo>
                    <a:pt x="202" y="1412"/>
                  </a:lnTo>
                  <a:cubicBezTo>
                    <a:pt x="93" y="1409"/>
                    <a:pt x="67" y="1465"/>
                    <a:pt x="14" y="168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dirty="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16" name="Freeform: Shape 2"/>
            <p:cNvSpPr/>
            <p:nvPr/>
          </p:nvSpPr>
          <p:spPr>
            <a:xfrm>
              <a:off x="2244131" y="4551817"/>
              <a:ext cx="81339" cy="304262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429" h="1602">
                  <a:moveTo>
                    <a:pt x="244" y="1533"/>
                  </a:moveTo>
                  <a:cubicBezTo>
                    <a:pt x="209" y="1533"/>
                    <a:pt x="199" y="1483"/>
                    <a:pt x="183" y="1329"/>
                  </a:cubicBezTo>
                  <a:cubicBezTo>
                    <a:pt x="201" y="1064"/>
                    <a:pt x="223" y="884"/>
                    <a:pt x="241" y="789"/>
                  </a:cubicBezTo>
                  <a:cubicBezTo>
                    <a:pt x="323" y="384"/>
                    <a:pt x="307" y="458"/>
                    <a:pt x="366" y="320"/>
                  </a:cubicBezTo>
                  <a:cubicBezTo>
                    <a:pt x="424" y="180"/>
                    <a:pt x="429" y="161"/>
                    <a:pt x="429" y="119"/>
                  </a:cubicBezTo>
                  <a:cubicBezTo>
                    <a:pt x="429" y="71"/>
                    <a:pt x="376" y="32"/>
                    <a:pt x="268" y="0"/>
                  </a:cubicBezTo>
                  <a:lnTo>
                    <a:pt x="260" y="0"/>
                  </a:lnTo>
                  <a:lnTo>
                    <a:pt x="257" y="2"/>
                  </a:lnTo>
                  <a:cubicBezTo>
                    <a:pt x="257" y="2"/>
                    <a:pt x="254" y="5"/>
                    <a:pt x="241" y="63"/>
                  </a:cubicBezTo>
                  <a:lnTo>
                    <a:pt x="209" y="201"/>
                  </a:lnTo>
                  <a:cubicBezTo>
                    <a:pt x="130" y="535"/>
                    <a:pt x="127" y="564"/>
                    <a:pt x="109" y="614"/>
                  </a:cubicBezTo>
                  <a:cubicBezTo>
                    <a:pt x="-8" y="1138"/>
                    <a:pt x="0" y="1213"/>
                    <a:pt x="0" y="1340"/>
                  </a:cubicBezTo>
                  <a:cubicBezTo>
                    <a:pt x="5" y="1385"/>
                    <a:pt x="27" y="1432"/>
                    <a:pt x="66" y="1483"/>
                  </a:cubicBezTo>
                  <a:cubicBezTo>
                    <a:pt x="146" y="1562"/>
                    <a:pt x="212" y="1602"/>
                    <a:pt x="257" y="160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dirty="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17" name="Freeform: Shape 3"/>
            <p:cNvSpPr/>
            <p:nvPr/>
          </p:nvSpPr>
          <p:spPr>
            <a:xfrm>
              <a:off x="2307796" y="4611684"/>
              <a:ext cx="82480" cy="244588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435" h="1288">
                  <a:moveTo>
                    <a:pt x="270" y="204"/>
                  </a:moveTo>
                  <a:lnTo>
                    <a:pt x="294" y="212"/>
                  </a:lnTo>
                  <a:cubicBezTo>
                    <a:pt x="331" y="206"/>
                    <a:pt x="379" y="164"/>
                    <a:pt x="435" y="82"/>
                  </a:cubicBezTo>
                  <a:lnTo>
                    <a:pt x="432" y="71"/>
                  </a:lnTo>
                  <a:cubicBezTo>
                    <a:pt x="429" y="45"/>
                    <a:pt x="395" y="21"/>
                    <a:pt x="329" y="0"/>
                  </a:cubicBezTo>
                  <a:lnTo>
                    <a:pt x="321" y="0"/>
                  </a:lnTo>
                  <a:cubicBezTo>
                    <a:pt x="302" y="3"/>
                    <a:pt x="284" y="69"/>
                    <a:pt x="270" y="204"/>
                  </a:cubicBezTo>
                  <a:close/>
                  <a:moveTo>
                    <a:pt x="210" y="1218"/>
                  </a:moveTo>
                  <a:lnTo>
                    <a:pt x="199" y="1189"/>
                  </a:lnTo>
                  <a:cubicBezTo>
                    <a:pt x="194" y="1048"/>
                    <a:pt x="194" y="956"/>
                    <a:pt x="204" y="913"/>
                  </a:cubicBezTo>
                  <a:lnTo>
                    <a:pt x="194" y="884"/>
                  </a:lnTo>
                  <a:cubicBezTo>
                    <a:pt x="191" y="829"/>
                    <a:pt x="196" y="800"/>
                    <a:pt x="207" y="800"/>
                  </a:cubicBezTo>
                  <a:cubicBezTo>
                    <a:pt x="220" y="712"/>
                    <a:pt x="236" y="662"/>
                    <a:pt x="249" y="651"/>
                  </a:cubicBezTo>
                  <a:cubicBezTo>
                    <a:pt x="255" y="590"/>
                    <a:pt x="286" y="511"/>
                    <a:pt x="347" y="413"/>
                  </a:cubicBezTo>
                  <a:cubicBezTo>
                    <a:pt x="345" y="381"/>
                    <a:pt x="281" y="341"/>
                    <a:pt x="165" y="291"/>
                  </a:cubicBezTo>
                  <a:cubicBezTo>
                    <a:pt x="133" y="294"/>
                    <a:pt x="106" y="360"/>
                    <a:pt x="82" y="484"/>
                  </a:cubicBezTo>
                  <a:cubicBezTo>
                    <a:pt x="16" y="768"/>
                    <a:pt x="-10" y="969"/>
                    <a:pt x="3" y="1086"/>
                  </a:cubicBezTo>
                  <a:cubicBezTo>
                    <a:pt x="14" y="1168"/>
                    <a:pt x="24" y="1207"/>
                    <a:pt x="40" y="1207"/>
                  </a:cubicBezTo>
                  <a:cubicBezTo>
                    <a:pt x="96" y="1268"/>
                    <a:pt x="157" y="1295"/>
                    <a:pt x="225" y="1287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dirty="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18" name="Freeform: Shape 4"/>
            <p:cNvSpPr/>
            <p:nvPr/>
          </p:nvSpPr>
          <p:spPr>
            <a:xfrm>
              <a:off x="2387044" y="4639800"/>
              <a:ext cx="173892" cy="216271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916" h="1139">
                  <a:moveTo>
                    <a:pt x="871" y="172"/>
                  </a:moveTo>
                  <a:cubicBezTo>
                    <a:pt x="900" y="141"/>
                    <a:pt x="916" y="114"/>
                    <a:pt x="916" y="95"/>
                  </a:cubicBezTo>
                  <a:cubicBezTo>
                    <a:pt x="916" y="37"/>
                    <a:pt x="892" y="5"/>
                    <a:pt x="795" y="0"/>
                  </a:cubicBezTo>
                  <a:cubicBezTo>
                    <a:pt x="773" y="0"/>
                    <a:pt x="736" y="35"/>
                    <a:pt x="683" y="106"/>
                  </a:cubicBezTo>
                  <a:cubicBezTo>
                    <a:pt x="644" y="252"/>
                    <a:pt x="599" y="350"/>
                    <a:pt x="543" y="403"/>
                  </a:cubicBezTo>
                  <a:cubicBezTo>
                    <a:pt x="456" y="596"/>
                    <a:pt x="389" y="723"/>
                    <a:pt x="344" y="781"/>
                  </a:cubicBezTo>
                  <a:cubicBezTo>
                    <a:pt x="331" y="832"/>
                    <a:pt x="318" y="858"/>
                    <a:pt x="307" y="858"/>
                  </a:cubicBezTo>
                  <a:lnTo>
                    <a:pt x="305" y="858"/>
                  </a:lnTo>
                  <a:cubicBezTo>
                    <a:pt x="305" y="858"/>
                    <a:pt x="302" y="858"/>
                    <a:pt x="299" y="773"/>
                  </a:cubicBezTo>
                  <a:lnTo>
                    <a:pt x="294" y="569"/>
                  </a:lnTo>
                  <a:lnTo>
                    <a:pt x="302" y="498"/>
                  </a:lnTo>
                  <a:lnTo>
                    <a:pt x="286" y="416"/>
                  </a:lnTo>
                  <a:lnTo>
                    <a:pt x="294" y="397"/>
                  </a:lnTo>
                  <a:lnTo>
                    <a:pt x="278" y="363"/>
                  </a:lnTo>
                  <a:lnTo>
                    <a:pt x="286" y="339"/>
                  </a:lnTo>
                  <a:lnTo>
                    <a:pt x="286" y="334"/>
                  </a:lnTo>
                  <a:cubicBezTo>
                    <a:pt x="286" y="286"/>
                    <a:pt x="207" y="249"/>
                    <a:pt x="45" y="220"/>
                  </a:cubicBezTo>
                  <a:cubicBezTo>
                    <a:pt x="24" y="225"/>
                    <a:pt x="11" y="236"/>
                    <a:pt x="0" y="249"/>
                  </a:cubicBezTo>
                  <a:lnTo>
                    <a:pt x="0" y="260"/>
                  </a:lnTo>
                  <a:cubicBezTo>
                    <a:pt x="29" y="260"/>
                    <a:pt x="53" y="474"/>
                    <a:pt x="74" y="906"/>
                  </a:cubicBezTo>
                  <a:cubicBezTo>
                    <a:pt x="74" y="993"/>
                    <a:pt x="93" y="1049"/>
                    <a:pt x="133" y="1073"/>
                  </a:cubicBezTo>
                  <a:cubicBezTo>
                    <a:pt x="170" y="1115"/>
                    <a:pt x="215" y="1139"/>
                    <a:pt x="273" y="1139"/>
                  </a:cubicBezTo>
                  <a:lnTo>
                    <a:pt x="302" y="1139"/>
                  </a:lnTo>
                  <a:lnTo>
                    <a:pt x="305" y="1136"/>
                  </a:lnTo>
                  <a:cubicBezTo>
                    <a:pt x="305" y="1136"/>
                    <a:pt x="307" y="1134"/>
                    <a:pt x="342" y="1054"/>
                  </a:cubicBezTo>
                  <a:lnTo>
                    <a:pt x="432" y="848"/>
                  </a:lnTo>
                  <a:cubicBezTo>
                    <a:pt x="516" y="667"/>
                    <a:pt x="569" y="564"/>
                    <a:pt x="593" y="540"/>
                  </a:cubicBezTo>
                  <a:cubicBezTo>
                    <a:pt x="620" y="474"/>
                    <a:pt x="641" y="440"/>
                    <a:pt x="652" y="434"/>
                  </a:cubicBezTo>
                  <a:lnTo>
                    <a:pt x="654" y="434"/>
                  </a:lnTo>
                  <a:cubicBezTo>
                    <a:pt x="654" y="434"/>
                    <a:pt x="657" y="434"/>
                    <a:pt x="712" y="368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dirty="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19" name="Freeform: Shape 5"/>
            <p:cNvSpPr/>
            <p:nvPr/>
          </p:nvSpPr>
          <p:spPr>
            <a:xfrm>
              <a:off x="2518364" y="4655961"/>
              <a:ext cx="124100" cy="201067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654" h="1059">
                  <a:moveTo>
                    <a:pt x="337" y="53"/>
                  </a:moveTo>
                  <a:cubicBezTo>
                    <a:pt x="276" y="108"/>
                    <a:pt x="233" y="167"/>
                    <a:pt x="204" y="230"/>
                  </a:cubicBezTo>
                  <a:lnTo>
                    <a:pt x="201" y="233"/>
                  </a:lnTo>
                  <a:cubicBezTo>
                    <a:pt x="201" y="233"/>
                    <a:pt x="199" y="236"/>
                    <a:pt x="183" y="262"/>
                  </a:cubicBezTo>
                  <a:lnTo>
                    <a:pt x="125" y="368"/>
                  </a:lnTo>
                  <a:cubicBezTo>
                    <a:pt x="43" y="564"/>
                    <a:pt x="0" y="710"/>
                    <a:pt x="0" y="808"/>
                  </a:cubicBezTo>
                  <a:lnTo>
                    <a:pt x="0" y="826"/>
                  </a:lnTo>
                  <a:cubicBezTo>
                    <a:pt x="0" y="861"/>
                    <a:pt x="21" y="900"/>
                    <a:pt x="66" y="945"/>
                  </a:cubicBezTo>
                  <a:cubicBezTo>
                    <a:pt x="109" y="1019"/>
                    <a:pt x="159" y="1059"/>
                    <a:pt x="220" y="1059"/>
                  </a:cubicBezTo>
                  <a:cubicBezTo>
                    <a:pt x="268" y="1049"/>
                    <a:pt x="294" y="1038"/>
                    <a:pt x="294" y="1030"/>
                  </a:cubicBezTo>
                  <a:cubicBezTo>
                    <a:pt x="339" y="998"/>
                    <a:pt x="360" y="977"/>
                    <a:pt x="360" y="964"/>
                  </a:cubicBezTo>
                  <a:cubicBezTo>
                    <a:pt x="432" y="874"/>
                    <a:pt x="477" y="800"/>
                    <a:pt x="501" y="739"/>
                  </a:cubicBezTo>
                  <a:lnTo>
                    <a:pt x="501" y="733"/>
                  </a:lnTo>
                  <a:lnTo>
                    <a:pt x="485" y="720"/>
                  </a:lnTo>
                  <a:lnTo>
                    <a:pt x="469" y="733"/>
                  </a:lnTo>
                  <a:cubicBezTo>
                    <a:pt x="392" y="845"/>
                    <a:pt x="310" y="924"/>
                    <a:pt x="220" y="972"/>
                  </a:cubicBezTo>
                  <a:cubicBezTo>
                    <a:pt x="204" y="972"/>
                    <a:pt x="191" y="961"/>
                    <a:pt x="183" y="943"/>
                  </a:cubicBezTo>
                  <a:cubicBezTo>
                    <a:pt x="183" y="813"/>
                    <a:pt x="233" y="641"/>
                    <a:pt x="331" y="421"/>
                  </a:cubicBezTo>
                  <a:lnTo>
                    <a:pt x="382" y="424"/>
                  </a:lnTo>
                  <a:cubicBezTo>
                    <a:pt x="382" y="424"/>
                    <a:pt x="411" y="426"/>
                    <a:pt x="440" y="416"/>
                  </a:cubicBezTo>
                  <a:lnTo>
                    <a:pt x="530" y="379"/>
                  </a:lnTo>
                  <a:cubicBezTo>
                    <a:pt x="588" y="349"/>
                    <a:pt x="628" y="299"/>
                    <a:pt x="654" y="230"/>
                  </a:cubicBezTo>
                  <a:lnTo>
                    <a:pt x="654" y="159"/>
                  </a:lnTo>
                  <a:cubicBezTo>
                    <a:pt x="646" y="111"/>
                    <a:pt x="577" y="58"/>
                    <a:pt x="448" y="0"/>
                  </a:cubicBezTo>
                  <a:lnTo>
                    <a:pt x="411" y="0"/>
                  </a:lnTo>
                  <a:close/>
                  <a:moveTo>
                    <a:pt x="374" y="349"/>
                  </a:moveTo>
                  <a:cubicBezTo>
                    <a:pt x="453" y="244"/>
                    <a:pt x="506" y="191"/>
                    <a:pt x="535" y="191"/>
                  </a:cubicBezTo>
                  <a:lnTo>
                    <a:pt x="543" y="191"/>
                  </a:lnTo>
                  <a:lnTo>
                    <a:pt x="551" y="196"/>
                  </a:lnTo>
                  <a:cubicBezTo>
                    <a:pt x="498" y="310"/>
                    <a:pt x="448" y="368"/>
                    <a:pt x="405" y="368"/>
                  </a:cubicBezTo>
                  <a:lnTo>
                    <a:pt x="376" y="355"/>
                  </a:lnTo>
                  <a:lnTo>
                    <a:pt x="376" y="349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dirty="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20" name="Freeform: Shape 6"/>
            <p:cNvSpPr/>
            <p:nvPr/>
          </p:nvSpPr>
          <p:spPr>
            <a:xfrm>
              <a:off x="1741460" y="4718683"/>
              <a:ext cx="122009" cy="137213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643" h="723">
                  <a:moveTo>
                    <a:pt x="495" y="442"/>
                  </a:moveTo>
                  <a:cubicBezTo>
                    <a:pt x="490" y="495"/>
                    <a:pt x="455" y="598"/>
                    <a:pt x="339" y="598"/>
                  </a:cubicBezTo>
                  <a:cubicBezTo>
                    <a:pt x="233" y="598"/>
                    <a:pt x="151" y="522"/>
                    <a:pt x="151" y="363"/>
                  </a:cubicBezTo>
                  <a:cubicBezTo>
                    <a:pt x="151" y="220"/>
                    <a:pt x="222" y="127"/>
                    <a:pt x="339" y="127"/>
                  </a:cubicBezTo>
                  <a:cubicBezTo>
                    <a:pt x="434" y="127"/>
                    <a:pt x="482" y="199"/>
                    <a:pt x="490" y="249"/>
                  </a:cubicBezTo>
                  <a:lnTo>
                    <a:pt x="635" y="249"/>
                  </a:lnTo>
                  <a:cubicBezTo>
                    <a:pt x="627" y="161"/>
                    <a:pt x="559" y="0"/>
                    <a:pt x="339" y="0"/>
                  </a:cubicBezTo>
                  <a:cubicBezTo>
                    <a:pt x="130" y="0"/>
                    <a:pt x="0" y="156"/>
                    <a:pt x="0" y="360"/>
                  </a:cubicBezTo>
                  <a:cubicBezTo>
                    <a:pt x="0" y="577"/>
                    <a:pt x="140" y="723"/>
                    <a:pt x="339" y="723"/>
                  </a:cubicBezTo>
                  <a:cubicBezTo>
                    <a:pt x="566" y="723"/>
                    <a:pt x="638" y="537"/>
                    <a:pt x="643" y="439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dirty="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21" name="Freeform: Shape 7"/>
            <p:cNvSpPr/>
            <p:nvPr/>
          </p:nvSpPr>
          <p:spPr>
            <a:xfrm>
              <a:off x="1876199" y="4721714"/>
              <a:ext cx="27556" cy="23375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46" h="124">
                  <a:moveTo>
                    <a:pt x="73" y="124"/>
                  </a:moveTo>
                  <a:lnTo>
                    <a:pt x="0" y="124"/>
                  </a:lnTo>
                  <a:lnTo>
                    <a:pt x="0" y="0"/>
                  </a:lnTo>
                  <a:lnTo>
                    <a:pt x="146" y="0"/>
                  </a:lnTo>
                  <a:lnTo>
                    <a:pt x="146" y="124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dirty="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22" name="Freeform: Shape 8"/>
            <p:cNvSpPr/>
            <p:nvPr/>
          </p:nvSpPr>
          <p:spPr>
            <a:xfrm>
              <a:off x="1876202" y="4757823"/>
              <a:ext cx="27556" cy="95022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46" h="501">
                  <a:moveTo>
                    <a:pt x="73" y="501"/>
                  </a:moveTo>
                  <a:lnTo>
                    <a:pt x="0" y="501"/>
                  </a:lnTo>
                  <a:lnTo>
                    <a:pt x="0" y="0"/>
                  </a:lnTo>
                  <a:lnTo>
                    <a:pt x="146" y="0"/>
                  </a:lnTo>
                  <a:lnTo>
                    <a:pt x="146" y="501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dirty="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23" name="Freeform: Shape 9"/>
            <p:cNvSpPr/>
            <p:nvPr/>
          </p:nvSpPr>
          <p:spPr>
            <a:xfrm>
              <a:off x="1914967" y="4755352"/>
              <a:ext cx="90461" cy="100533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477" h="530">
                  <a:moveTo>
                    <a:pt x="16" y="146"/>
                  </a:moveTo>
                  <a:cubicBezTo>
                    <a:pt x="16" y="252"/>
                    <a:pt x="109" y="284"/>
                    <a:pt x="162" y="297"/>
                  </a:cubicBezTo>
                  <a:cubicBezTo>
                    <a:pt x="175" y="299"/>
                    <a:pt x="212" y="310"/>
                    <a:pt x="225" y="313"/>
                  </a:cubicBezTo>
                  <a:cubicBezTo>
                    <a:pt x="278" y="326"/>
                    <a:pt x="326" y="337"/>
                    <a:pt x="326" y="379"/>
                  </a:cubicBezTo>
                  <a:cubicBezTo>
                    <a:pt x="326" y="408"/>
                    <a:pt x="294" y="432"/>
                    <a:pt x="236" y="432"/>
                  </a:cubicBezTo>
                  <a:cubicBezTo>
                    <a:pt x="178" y="432"/>
                    <a:pt x="143" y="403"/>
                    <a:pt x="138" y="352"/>
                  </a:cubicBezTo>
                  <a:lnTo>
                    <a:pt x="0" y="352"/>
                  </a:lnTo>
                  <a:cubicBezTo>
                    <a:pt x="6" y="405"/>
                    <a:pt x="35" y="530"/>
                    <a:pt x="236" y="530"/>
                  </a:cubicBezTo>
                  <a:cubicBezTo>
                    <a:pt x="424" y="530"/>
                    <a:pt x="477" y="427"/>
                    <a:pt x="477" y="368"/>
                  </a:cubicBezTo>
                  <a:cubicBezTo>
                    <a:pt x="477" y="302"/>
                    <a:pt x="435" y="246"/>
                    <a:pt x="310" y="215"/>
                  </a:cubicBezTo>
                  <a:cubicBezTo>
                    <a:pt x="302" y="212"/>
                    <a:pt x="262" y="204"/>
                    <a:pt x="247" y="199"/>
                  </a:cubicBezTo>
                  <a:cubicBezTo>
                    <a:pt x="183" y="183"/>
                    <a:pt x="165" y="172"/>
                    <a:pt x="165" y="141"/>
                  </a:cubicBezTo>
                  <a:cubicBezTo>
                    <a:pt x="165" y="111"/>
                    <a:pt x="196" y="98"/>
                    <a:pt x="231" y="98"/>
                  </a:cubicBezTo>
                  <a:cubicBezTo>
                    <a:pt x="310" y="98"/>
                    <a:pt x="326" y="138"/>
                    <a:pt x="326" y="162"/>
                  </a:cubicBezTo>
                  <a:lnTo>
                    <a:pt x="464" y="162"/>
                  </a:lnTo>
                  <a:cubicBezTo>
                    <a:pt x="464" y="109"/>
                    <a:pt x="427" y="0"/>
                    <a:pt x="231" y="0"/>
                  </a:cubicBezTo>
                  <a:cubicBezTo>
                    <a:pt x="74" y="0"/>
                    <a:pt x="16" y="80"/>
                    <a:pt x="16" y="14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dirty="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24" name="Freeform: Shape 10"/>
            <p:cNvSpPr/>
            <p:nvPr/>
          </p:nvSpPr>
          <p:spPr>
            <a:xfrm>
              <a:off x="2012082" y="4755353"/>
              <a:ext cx="97493" cy="100533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514" h="530">
                  <a:moveTo>
                    <a:pt x="376" y="331"/>
                  </a:moveTo>
                  <a:cubicBezTo>
                    <a:pt x="366" y="379"/>
                    <a:pt x="334" y="424"/>
                    <a:pt x="270" y="424"/>
                  </a:cubicBezTo>
                  <a:cubicBezTo>
                    <a:pt x="191" y="424"/>
                    <a:pt x="151" y="355"/>
                    <a:pt x="151" y="265"/>
                  </a:cubicBezTo>
                  <a:cubicBezTo>
                    <a:pt x="151" y="196"/>
                    <a:pt x="178" y="103"/>
                    <a:pt x="270" y="103"/>
                  </a:cubicBezTo>
                  <a:cubicBezTo>
                    <a:pt x="329" y="103"/>
                    <a:pt x="363" y="143"/>
                    <a:pt x="371" y="188"/>
                  </a:cubicBezTo>
                  <a:lnTo>
                    <a:pt x="511" y="188"/>
                  </a:lnTo>
                  <a:cubicBezTo>
                    <a:pt x="503" y="109"/>
                    <a:pt x="445" y="0"/>
                    <a:pt x="268" y="0"/>
                  </a:cubicBezTo>
                  <a:cubicBezTo>
                    <a:pt x="112" y="0"/>
                    <a:pt x="0" y="103"/>
                    <a:pt x="0" y="265"/>
                  </a:cubicBezTo>
                  <a:cubicBezTo>
                    <a:pt x="0" y="427"/>
                    <a:pt x="109" y="530"/>
                    <a:pt x="268" y="530"/>
                  </a:cubicBezTo>
                  <a:cubicBezTo>
                    <a:pt x="453" y="530"/>
                    <a:pt x="506" y="413"/>
                    <a:pt x="514" y="334"/>
                  </a:cubicBezTo>
                  <a:lnTo>
                    <a:pt x="376" y="334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dirty="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25" name="Freeform: Shape 11"/>
            <p:cNvSpPr/>
            <p:nvPr/>
          </p:nvSpPr>
          <p:spPr>
            <a:xfrm>
              <a:off x="2117744" y="4755338"/>
              <a:ext cx="101104" cy="100533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533" h="530">
                  <a:moveTo>
                    <a:pt x="268" y="0"/>
                  </a:moveTo>
                  <a:cubicBezTo>
                    <a:pt x="109" y="0"/>
                    <a:pt x="0" y="103"/>
                    <a:pt x="0" y="265"/>
                  </a:cubicBezTo>
                  <a:cubicBezTo>
                    <a:pt x="0" y="427"/>
                    <a:pt x="109" y="530"/>
                    <a:pt x="268" y="530"/>
                  </a:cubicBezTo>
                  <a:cubicBezTo>
                    <a:pt x="424" y="530"/>
                    <a:pt x="533" y="429"/>
                    <a:pt x="533" y="265"/>
                  </a:cubicBezTo>
                  <a:cubicBezTo>
                    <a:pt x="533" y="98"/>
                    <a:pt x="419" y="0"/>
                    <a:pt x="268" y="0"/>
                  </a:cubicBezTo>
                  <a:close/>
                  <a:moveTo>
                    <a:pt x="265" y="424"/>
                  </a:moveTo>
                  <a:cubicBezTo>
                    <a:pt x="188" y="424"/>
                    <a:pt x="146" y="355"/>
                    <a:pt x="146" y="265"/>
                  </a:cubicBezTo>
                  <a:cubicBezTo>
                    <a:pt x="149" y="196"/>
                    <a:pt x="175" y="103"/>
                    <a:pt x="265" y="103"/>
                  </a:cubicBezTo>
                  <a:cubicBezTo>
                    <a:pt x="347" y="103"/>
                    <a:pt x="382" y="183"/>
                    <a:pt x="382" y="265"/>
                  </a:cubicBezTo>
                  <a:cubicBezTo>
                    <a:pt x="382" y="347"/>
                    <a:pt x="347" y="424"/>
                    <a:pt x="265" y="424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dirty="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</p:grpSp>
      <p:sp>
        <p:nvSpPr>
          <p:cNvPr id="12" name="Rectangle 11"/>
          <p:cNvSpPr/>
          <p:nvPr userDrawn="1"/>
        </p:nvSpPr>
        <p:spPr>
          <a:xfrm>
            <a:off x="410896" y="734015"/>
            <a:ext cx="4215384" cy="480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6251" indent="-6251" defTabSz="457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chemeClr val="bg1"/>
                </a:solidFill>
                <a:ea typeface="+mj-ea"/>
                <a:cs typeface="+mj-cs"/>
                <a:sym typeface="Arial" pitchFamily="34" charset="0"/>
              </a:rPr>
              <a:t>Complete Your Online </a:t>
            </a:r>
            <a:r>
              <a:rPr lang="en-US" sz="2800" dirty="0" smtClean="0">
                <a:solidFill>
                  <a:schemeClr val="bg1"/>
                </a:solidFill>
                <a:ea typeface="+mj-ea"/>
                <a:cs typeface="+mj-cs"/>
                <a:sym typeface="Arial" pitchFamily="34" charset="0"/>
              </a:rPr>
              <a:t/>
            </a:r>
            <a:br>
              <a:rPr lang="en-US" sz="2800" dirty="0" smtClean="0">
                <a:solidFill>
                  <a:schemeClr val="bg1"/>
                </a:solidFill>
                <a:ea typeface="+mj-ea"/>
                <a:cs typeface="+mj-cs"/>
                <a:sym typeface="Arial" pitchFamily="34" charset="0"/>
              </a:rPr>
            </a:br>
            <a:r>
              <a:rPr lang="en-US" sz="2800" dirty="0" smtClean="0">
                <a:solidFill>
                  <a:schemeClr val="bg1"/>
                </a:solidFill>
                <a:ea typeface="+mj-ea"/>
                <a:cs typeface="+mj-cs"/>
                <a:sym typeface="Arial" pitchFamily="34" charset="0"/>
              </a:rPr>
              <a:t>Session </a:t>
            </a:r>
            <a:r>
              <a:rPr lang="en-US" sz="2800" dirty="0">
                <a:solidFill>
                  <a:schemeClr val="bg1"/>
                </a:solidFill>
                <a:ea typeface="+mj-ea"/>
                <a:cs typeface="+mj-cs"/>
                <a:sym typeface="Arial" pitchFamily="34" charset="0"/>
              </a:rPr>
              <a:t>Evaluation</a:t>
            </a:r>
          </a:p>
        </p:txBody>
      </p:sp>
      <p:sp>
        <p:nvSpPr>
          <p:cNvPr id="27" name="Rectangle 4"/>
          <p:cNvSpPr>
            <a:spLocks noChangeArrowheads="1"/>
          </p:cNvSpPr>
          <p:nvPr userDrawn="1"/>
        </p:nvSpPr>
        <p:spPr bwMode="ltGray">
          <a:xfrm>
            <a:off x="5985510" y="4946904"/>
            <a:ext cx="2472136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1586" tIns="30792" rIns="61586" bIns="30792" anchor="b">
            <a:spAutoFit/>
          </a:bodyPr>
          <a:lstStyle/>
          <a:p>
            <a:pPr algn="r" defTabSz="610744"/>
            <a:r>
              <a:rPr lang="en-US" sz="600" dirty="0">
                <a:solidFill>
                  <a:srgbClr val="FFFFFF">
                    <a:alpha val="60000"/>
                  </a:srgbClr>
                </a:solidFill>
                <a:cs typeface="CiscoSans Thin"/>
              </a:rPr>
              <a:t>© 2017  Cisco and/or its affiliates. All rights reserved.   Cisco Public</a:t>
            </a:r>
          </a:p>
        </p:txBody>
      </p:sp>
      <p:sp>
        <p:nvSpPr>
          <p:cNvPr id="28" name="TextBox 27"/>
          <p:cNvSpPr txBox="1"/>
          <p:nvPr userDrawn="1"/>
        </p:nvSpPr>
        <p:spPr>
          <a:xfrm>
            <a:off x="436727" y="3861869"/>
            <a:ext cx="3754273" cy="6740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lnSpc>
                <a:spcPct val="90000"/>
              </a:lnSpc>
              <a:spcBef>
                <a:spcPts val="600"/>
              </a:spcBef>
              <a:defRPr/>
            </a:pPr>
            <a:r>
              <a:rPr lang="en-US" sz="1400" dirty="0">
                <a:solidFill>
                  <a:schemeClr val="bg1"/>
                </a:solidFill>
              </a:rPr>
              <a:t>Don’t forget: Cisco Live sessions will be available for viewing </a:t>
            </a:r>
            <a:r>
              <a:rPr lang="en-US" sz="1400" dirty="0" smtClean="0">
                <a:solidFill>
                  <a:schemeClr val="bg1"/>
                </a:solidFill>
              </a:rPr>
              <a:t>on demand </a:t>
            </a:r>
            <a:r>
              <a:rPr lang="en-US" sz="1400" dirty="0">
                <a:solidFill>
                  <a:schemeClr val="bg1"/>
                </a:solidFill>
              </a:rPr>
              <a:t>after the event </a:t>
            </a:r>
            <a:r>
              <a:rPr lang="en-US" sz="1400" dirty="0" smtClean="0">
                <a:solidFill>
                  <a:schemeClr val="bg1"/>
                </a:solidFill>
              </a:rPr>
              <a:t>at </a:t>
            </a:r>
            <a:r>
              <a:rPr lang="en-US" sz="1400" dirty="0" smtClean="0">
                <a:solidFill>
                  <a:schemeClr val="bg1"/>
                </a:solidFill>
                <a:hlinkClick r:id="rId5"/>
              </a:rPr>
              <a:t>www.</a:t>
            </a:r>
            <a:r>
              <a:rPr lang="en-US" sz="1400" u="sng" dirty="0" smtClean="0">
                <a:solidFill>
                  <a:schemeClr val="accent1"/>
                </a:solidFill>
                <a:hlinkClick r:id="rId5"/>
              </a:rPr>
              <a:t>CiscoLive.com/Online</a:t>
            </a:r>
            <a:r>
              <a:rPr lang="en-US" sz="1400" dirty="0" smtClean="0">
                <a:solidFill>
                  <a:schemeClr val="bg1"/>
                </a:solidFill>
              </a:rPr>
              <a:t>.</a:t>
            </a:r>
            <a:endParaRPr lang="en-US" sz="1400" dirty="0">
              <a:solidFill>
                <a:schemeClr val="bg1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69428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42" t="14280" r="44733" b="3050"/>
          <a:stretch/>
        </p:blipFill>
        <p:spPr>
          <a:xfrm rot="5400000">
            <a:off x="1998980" y="-2000251"/>
            <a:ext cx="5146037" cy="9144001"/>
          </a:xfrm>
          <a:prstGeom prst="rect">
            <a:avLst/>
          </a:prstGeom>
        </p:spPr>
      </p:pic>
      <p:grpSp>
        <p:nvGrpSpPr>
          <p:cNvPr id="12" name="Group 11"/>
          <p:cNvGrpSpPr/>
          <p:nvPr userDrawn="1"/>
        </p:nvGrpSpPr>
        <p:grpSpPr>
          <a:xfrm>
            <a:off x="410080" y="399299"/>
            <a:ext cx="792595" cy="419316"/>
            <a:chOff x="3133800" y="2372040"/>
            <a:chExt cx="514440" cy="272160"/>
          </a:xfrm>
          <a:solidFill>
            <a:schemeClr val="bg1"/>
          </a:solidFill>
        </p:grpSpPr>
        <p:sp>
          <p:nvSpPr>
            <p:cNvPr id="13" name="Freeform: Shape 38"/>
            <p:cNvSpPr/>
            <p:nvPr/>
          </p:nvSpPr>
          <p:spPr>
            <a:xfrm>
              <a:off x="3279600" y="2552040"/>
              <a:ext cx="22680" cy="8928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64" h="249">
                  <a:moveTo>
                    <a:pt x="32" y="249"/>
                  </a:moveTo>
                  <a:lnTo>
                    <a:pt x="0" y="249"/>
                  </a:lnTo>
                  <a:lnTo>
                    <a:pt x="0" y="0"/>
                  </a:lnTo>
                  <a:lnTo>
                    <a:pt x="64" y="0"/>
                  </a:lnTo>
                  <a:lnTo>
                    <a:pt x="64" y="249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dirty="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14" name="Freeform: Shape 39"/>
            <p:cNvSpPr/>
            <p:nvPr/>
          </p:nvSpPr>
          <p:spPr>
            <a:xfrm>
              <a:off x="3416040" y="2550960"/>
              <a:ext cx="68400" cy="9324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91" h="260">
                  <a:moveTo>
                    <a:pt x="191" y="8"/>
                  </a:moveTo>
                  <a:cubicBezTo>
                    <a:pt x="185" y="6"/>
                    <a:pt x="164" y="0"/>
                    <a:pt x="132" y="0"/>
                  </a:cubicBezTo>
                  <a:cubicBezTo>
                    <a:pt x="56" y="0"/>
                    <a:pt x="0" y="56"/>
                    <a:pt x="0" y="130"/>
                  </a:cubicBezTo>
                  <a:cubicBezTo>
                    <a:pt x="0" y="210"/>
                    <a:pt x="61" y="260"/>
                    <a:pt x="132" y="260"/>
                  </a:cubicBezTo>
                  <a:cubicBezTo>
                    <a:pt x="161" y="260"/>
                    <a:pt x="183" y="252"/>
                    <a:pt x="191" y="252"/>
                  </a:cubicBezTo>
                  <a:lnTo>
                    <a:pt x="191" y="186"/>
                  </a:lnTo>
                  <a:cubicBezTo>
                    <a:pt x="188" y="188"/>
                    <a:pt x="167" y="199"/>
                    <a:pt x="138" y="199"/>
                  </a:cubicBezTo>
                  <a:cubicBezTo>
                    <a:pt x="95" y="199"/>
                    <a:pt x="69" y="170"/>
                    <a:pt x="69" y="133"/>
                  </a:cubicBezTo>
                  <a:cubicBezTo>
                    <a:pt x="69" y="96"/>
                    <a:pt x="98" y="67"/>
                    <a:pt x="138" y="67"/>
                  </a:cubicBezTo>
                  <a:cubicBezTo>
                    <a:pt x="167" y="67"/>
                    <a:pt x="188" y="80"/>
                    <a:pt x="191" y="80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dirty="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15" name="Freeform: Shape 40"/>
            <p:cNvSpPr/>
            <p:nvPr/>
          </p:nvSpPr>
          <p:spPr>
            <a:xfrm>
              <a:off x="3180600" y="2550960"/>
              <a:ext cx="68400" cy="9324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91" h="260">
                  <a:moveTo>
                    <a:pt x="191" y="8"/>
                  </a:moveTo>
                  <a:cubicBezTo>
                    <a:pt x="185" y="6"/>
                    <a:pt x="164" y="0"/>
                    <a:pt x="132" y="0"/>
                  </a:cubicBezTo>
                  <a:cubicBezTo>
                    <a:pt x="55" y="0"/>
                    <a:pt x="0" y="56"/>
                    <a:pt x="0" y="130"/>
                  </a:cubicBezTo>
                  <a:cubicBezTo>
                    <a:pt x="0" y="210"/>
                    <a:pt x="61" y="260"/>
                    <a:pt x="132" y="260"/>
                  </a:cubicBezTo>
                  <a:cubicBezTo>
                    <a:pt x="161" y="260"/>
                    <a:pt x="183" y="252"/>
                    <a:pt x="191" y="252"/>
                  </a:cubicBezTo>
                  <a:lnTo>
                    <a:pt x="191" y="186"/>
                  </a:lnTo>
                  <a:cubicBezTo>
                    <a:pt x="188" y="188"/>
                    <a:pt x="167" y="199"/>
                    <a:pt x="138" y="199"/>
                  </a:cubicBezTo>
                  <a:cubicBezTo>
                    <a:pt x="95" y="199"/>
                    <a:pt x="69" y="170"/>
                    <a:pt x="69" y="133"/>
                  </a:cubicBezTo>
                  <a:cubicBezTo>
                    <a:pt x="69" y="96"/>
                    <a:pt x="98" y="67"/>
                    <a:pt x="138" y="67"/>
                  </a:cubicBezTo>
                  <a:cubicBezTo>
                    <a:pt x="167" y="67"/>
                    <a:pt x="188" y="80"/>
                    <a:pt x="191" y="80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dirty="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16" name="Freeform: Shape 41"/>
            <p:cNvSpPr/>
            <p:nvPr/>
          </p:nvSpPr>
          <p:spPr>
            <a:xfrm>
              <a:off x="3507479" y="2550240"/>
              <a:ext cx="95040" cy="9288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265" h="259">
                  <a:moveTo>
                    <a:pt x="133" y="0"/>
                  </a:moveTo>
                  <a:cubicBezTo>
                    <a:pt x="56" y="0"/>
                    <a:pt x="0" y="57"/>
                    <a:pt x="0" y="129"/>
                  </a:cubicBezTo>
                  <a:cubicBezTo>
                    <a:pt x="0" y="200"/>
                    <a:pt x="56" y="259"/>
                    <a:pt x="133" y="259"/>
                  </a:cubicBezTo>
                  <a:cubicBezTo>
                    <a:pt x="209" y="259"/>
                    <a:pt x="265" y="200"/>
                    <a:pt x="265" y="129"/>
                  </a:cubicBezTo>
                  <a:cubicBezTo>
                    <a:pt x="265" y="57"/>
                    <a:pt x="209" y="0"/>
                    <a:pt x="133" y="0"/>
                  </a:cubicBezTo>
                  <a:close/>
                  <a:moveTo>
                    <a:pt x="133" y="198"/>
                  </a:moveTo>
                  <a:cubicBezTo>
                    <a:pt x="95" y="198"/>
                    <a:pt x="69" y="169"/>
                    <a:pt x="69" y="132"/>
                  </a:cubicBezTo>
                  <a:cubicBezTo>
                    <a:pt x="69" y="95"/>
                    <a:pt x="95" y="66"/>
                    <a:pt x="133" y="66"/>
                  </a:cubicBezTo>
                  <a:cubicBezTo>
                    <a:pt x="170" y="66"/>
                    <a:pt x="196" y="95"/>
                    <a:pt x="196" y="132"/>
                  </a:cubicBezTo>
                  <a:cubicBezTo>
                    <a:pt x="196" y="169"/>
                    <a:pt x="170" y="198"/>
                    <a:pt x="133" y="198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dirty="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17" name="Freeform: Shape 42"/>
            <p:cNvSpPr/>
            <p:nvPr/>
          </p:nvSpPr>
          <p:spPr>
            <a:xfrm>
              <a:off x="3333240" y="2550960"/>
              <a:ext cx="62280" cy="9324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74" h="260">
                  <a:moveTo>
                    <a:pt x="92" y="0"/>
                  </a:moveTo>
                  <a:cubicBezTo>
                    <a:pt x="34" y="0"/>
                    <a:pt x="0" y="32"/>
                    <a:pt x="0" y="77"/>
                  </a:cubicBezTo>
                  <a:cubicBezTo>
                    <a:pt x="0" y="120"/>
                    <a:pt x="29" y="138"/>
                    <a:pt x="63" y="149"/>
                  </a:cubicBezTo>
                  <a:cubicBezTo>
                    <a:pt x="66" y="149"/>
                    <a:pt x="74" y="151"/>
                    <a:pt x="76" y="154"/>
                  </a:cubicBezTo>
                  <a:cubicBezTo>
                    <a:pt x="92" y="159"/>
                    <a:pt x="105" y="167"/>
                    <a:pt x="105" y="178"/>
                  </a:cubicBezTo>
                  <a:cubicBezTo>
                    <a:pt x="105" y="191"/>
                    <a:pt x="92" y="202"/>
                    <a:pt x="60" y="202"/>
                  </a:cubicBezTo>
                  <a:cubicBezTo>
                    <a:pt x="34" y="202"/>
                    <a:pt x="8" y="194"/>
                    <a:pt x="2" y="194"/>
                  </a:cubicBezTo>
                  <a:lnTo>
                    <a:pt x="2" y="252"/>
                  </a:lnTo>
                  <a:cubicBezTo>
                    <a:pt x="5" y="252"/>
                    <a:pt x="37" y="260"/>
                    <a:pt x="71" y="260"/>
                  </a:cubicBezTo>
                  <a:cubicBezTo>
                    <a:pt x="119" y="260"/>
                    <a:pt x="174" y="239"/>
                    <a:pt x="174" y="178"/>
                  </a:cubicBezTo>
                  <a:cubicBezTo>
                    <a:pt x="174" y="149"/>
                    <a:pt x="156" y="120"/>
                    <a:pt x="116" y="106"/>
                  </a:cubicBezTo>
                  <a:lnTo>
                    <a:pt x="98" y="101"/>
                  </a:lnTo>
                  <a:cubicBezTo>
                    <a:pt x="87" y="98"/>
                    <a:pt x="68" y="93"/>
                    <a:pt x="68" y="77"/>
                  </a:cubicBezTo>
                  <a:cubicBezTo>
                    <a:pt x="68" y="64"/>
                    <a:pt x="82" y="56"/>
                    <a:pt x="108" y="56"/>
                  </a:cubicBezTo>
                  <a:cubicBezTo>
                    <a:pt x="129" y="56"/>
                    <a:pt x="156" y="64"/>
                    <a:pt x="158" y="64"/>
                  </a:cubicBezTo>
                  <a:lnTo>
                    <a:pt x="158" y="8"/>
                  </a:lnTo>
                  <a:lnTo>
                    <a:pt x="153" y="8"/>
                  </a:lnTo>
                  <a:cubicBezTo>
                    <a:pt x="150" y="8"/>
                    <a:pt x="121" y="0"/>
                    <a:pt x="92" y="0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dirty="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18" name="Freeform: Shape 43"/>
            <p:cNvSpPr/>
            <p:nvPr/>
          </p:nvSpPr>
          <p:spPr>
            <a:xfrm>
              <a:off x="3133800" y="2445120"/>
              <a:ext cx="22680" cy="4644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64" h="130">
                  <a:moveTo>
                    <a:pt x="64" y="32"/>
                  </a:moveTo>
                  <a:cubicBezTo>
                    <a:pt x="64" y="16"/>
                    <a:pt x="50" y="0"/>
                    <a:pt x="32" y="0"/>
                  </a:cubicBezTo>
                  <a:cubicBezTo>
                    <a:pt x="16" y="0"/>
                    <a:pt x="0" y="14"/>
                    <a:pt x="0" y="32"/>
                  </a:cubicBezTo>
                  <a:lnTo>
                    <a:pt x="0" y="98"/>
                  </a:lnTo>
                  <a:cubicBezTo>
                    <a:pt x="0" y="117"/>
                    <a:pt x="13" y="130"/>
                    <a:pt x="32" y="130"/>
                  </a:cubicBezTo>
                  <a:cubicBezTo>
                    <a:pt x="48" y="130"/>
                    <a:pt x="64" y="117"/>
                    <a:pt x="64" y="98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dirty="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19" name="Freeform: Shape 44"/>
            <p:cNvSpPr/>
            <p:nvPr/>
          </p:nvSpPr>
          <p:spPr>
            <a:xfrm>
              <a:off x="3195720" y="2413800"/>
              <a:ext cx="22680" cy="7704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64" h="215">
                  <a:moveTo>
                    <a:pt x="64" y="32"/>
                  </a:moveTo>
                  <a:cubicBezTo>
                    <a:pt x="64" y="16"/>
                    <a:pt x="51" y="0"/>
                    <a:pt x="32" y="0"/>
                  </a:cubicBezTo>
                  <a:cubicBezTo>
                    <a:pt x="16" y="0"/>
                    <a:pt x="0" y="13"/>
                    <a:pt x="0" y="32"/>
                  </a:cubicBezTo>
                  <a:lnTo>
                    <a:pt x="0" y="183"/>
                  </a:lnTo>
                  <a:cubicBezTo>
                    <a:pt x="0" y="201"/>
                    <a:pt x="13" y="215"/>
                    <a:pt x="32" y="215"/>
                  </a:cubicBezTo>
                  <a:cubicBezTo>
                    <a:pt x="48" y="215"/>
                    <a:pt x="64" y="201"/>
                    <a:pt x="64" y="183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dirty="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20" name="Freeform: Shape 45"/>
            <p:cNvSpPr/>
            <p:nvPr/>
          </p:nvSpPr>
          <p:spPr>
            <a:xfrm>
              <a:off x="3256919" y="2372040"/>
              <a:ext cx="22320" cy="14148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63" h="394">
                  <a:moveTo>
                    <a:pt x="63" y="31"/>
                  </a:moveTo>
                  <a:cubicBezTo>
                    <a:pt x="63" y="15"/>
                    <a:pt x="50" y="0"/>
                    <a:pt x="31" y="0"/>
                  </a:cubicBezTo>
                  <a:cubicBezTo>
                    <a:pt x="16" y="0"/>
                    <a:pt x="0" y="13"/>
                    <a:pt x="0" y="31"/>
                  </a:cubicBezTo>
                  <a:lnTo>
                    <a:pt x="0" y="362"/>
                  </a:lnTo>
                  <a:cubicBezTo>
                    <a:pt x="0" y="381"/>
                    <a:pt x="13" y="394"/>
                    <a:pt x="31" y="394"/>
                  </a:cubicBezTo>
                  <a:cubicBezTo>
                    <a:pt x="47" y="394"/>
                    <a:pt x="63" y="381"/>
                    <a:pt x="63" y="36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dirty="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21" name="Freeform: Shape 46"/>
            <p:cNvSpPr/>
            <p:nvPr/>
          </p:nvSpPr>
          <p:spPr>
            <a:xfrm>
              <a:off x="3318840" y="2413800"/>
              <a:ext cx="22320" cy="7704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63" h="215">
                  <a:moveTo>
                    <a:pt x="63" y="32"/>
                  </a:moveTo>
                  <a:cubicBezTo>
                    <a:pt x="63" y="16"/>
                    <a:pt x="50" y="0"/>
                    <a:pt x="32" y="0"/>
                  </a:cubicBezTo>
                  <a:cubicBezTo>
                    <a:pt x="16" y="0"/>
                    <a:pt x="0" y="13"/>
                    <a:pt x="0" y="32"/>
                  </a:cubicBezTo>
                  <a:lnTo>
                    <a:pt x="0" y="183"/>
                  </a:lnTo>
                  <a:cubicBezTo>
                    <a:pt x="0" y="201"/>
                    <a:pt x="13" y="215"/>
                    <a:pt x="32" y="215"/>
                  </a:cubicBezTo>
                  <a:cubicBezTo>
                    <a:pt x="48" y="215"/>
                    <a:pt x="63" y="201"/>
                    <a:pt x="63" y="183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dirty="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22" name="Freeform: Shape 47"/>
            <p:cNvSpPr/>
            <p:nvPr/>
          </p:nvSpPr>
          <p:spPr>
            <a:xfrm>
              <a:off x="3379680" y="2445120"/>
              <a:ext cx="22680" cy="4644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64" h="130">
                  <a:moveTo>
                    <a:pt x="64" y="32"/>
                  </a:moveTo>
                  <a:cubicBezTo>
                    <a:pt x="64" y="16"/>
                    <a:pt x="51" y="0"/>
                    <a:pt x="32" y="0"/>
                  </a:cubicBezTo>
                  <a:cubicBezTo>
                    <a:pt x="16" y="0"/>
                    <a:pt x="0" y="14"/>
                    <a:pt x="0" y="32"/>
                  </a:cubicBezTo>
                  <a:lnTo>
                    <a:pt x="0" y="98"/>
                  </a:lnTo>
                  <a:cubicBezTo>
                    <a:pt x="0" y="117"/>
                    <a:pt x="14" y="130"/>
                    <a:pt x="32" y="130"/>
                  </a:cubicBezTo>
                  <a:cubicBezTo>
                    <a:pt x="48" y="130"/>
                    <a:pt x="64" y="117"/>
                    <a:pt x="64" y="98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dirty="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23" name="Freeform: Shape 48"/>
            <p:cNvSpPr/>
            <p:nvPr/>
          </p:nvSpPr>
          <p:spPr>
            <a:xfrm>
              <a:off x="3441600" y="2413800"/>
              <a:ext cx="22680" cy="7704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64" h="215">
                  <a:moveTo>
                    <a:pt x="64" y="32"/>
                  </a:moveTo>
                  <a:cubicBezTo>
                    <a:pt x="64" y="16"/>
                    <a:pt x="51" y="0"/>
                    <a:pt x="32" y="0"/>
                  </a:cubicBezTo>
                  <a:cubicBezTo>
                    <a:pt x="16" y="0"/>
                    <a:pt x="0" y="13"/>
                    <a:pt x="0" y="32"/>
                  </a:cubicBezTo>
                  <a:lnTo>
                    <a:pt x="0" y="183"/>
                  </a:lnTo>
                  <a:cubicBezTo>
                    <a:pt x="0" y="201"/>
                    <a:pt x="14" y="215"/>
                    <a:pt x="32" y="215"/>
                  </a:cubicBezTo>
                  <a:cubicBezTo>
                    <a:pt x="48" y="215"/>
                    <a:pt x="64" y="201"/>
                    <a:pt x="64" y="183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dirty="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24" name="Freeform: Shape 49"/>
            <p:cNvSpPr/>
            <p:nvPr/>
          </p:nvSpPr>
          <p:spPr>
            <a:xfrm>
              <a:off x="3502799" y="2372040"/>
              <a:ext cx="22320" cy="14148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63" h="394">
                  <a:moveTo>
                    <a:pt x="63" y="31"/>
                  </a:moveTo>
                  <a:cubicBezTo>
                    <a:pt x="63" y="15"/>
                    <a:pt x="50" y="0"/>
                    <a:pt x="32" y="0"/>
                  </a:cubicBezTo>
                  <a:cubicBezTo>
                    <a:pt x="13" y="0"/>
                    <a:pt x="0" y="13"/>
                    <a:pt x="0" y="31"/>
                  </a:cubicBezTo>
                  <a:lnTo>
                    <a:pt x="0" y="362"/>
                  </a:lnTo>
                  <a:cubicBezTo>
                    <a:pt x="0" y="381"/>
                    <a:pt x="13" y="394"/>
                    <a:pt x="32" y="394"/>
                  </a:cubicBezTo>
                  <a:cubicBezTo>
                    <a:pt x="50" y="394"/>
                    <a:pt x="63" y="381"/>
                    <a:pt x="63" y="36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dirty="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25" name="Freeform: Shape 50"/>
            <p:cNvSpPr/>
            <p:nvPr/>
          </p:nvSpPr>
          <p:spPr>
            <a:xfrm>
              <a:off x="3564720" y="2413800"/>
              <a:ext cx="22680" cy="7704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64" h="215">
                  <a:moveTo>
                    <a:pt x="64" y="32"/>
                  </a:moveTo>
                  <a:cubicBezTo>
                    <a:pt x="64" y="16"/>
                    <a:pt x="50" y="0"/>
                    <a:pt x="32" y="0"/>
                  </a:cubicBezTo>
                  <a:cubicBezTo>
                    <a:pt x="16" y="0"/>
                    <a:pt x="0" y="13"/>
                    <a:pt x="0" y="32"/>
                  </a:cubicBezTo>
                  <a:lnTo>
                    <a:pt x="0" y="183"/>
                  </a:lnTo>
                  <a:cubicBezTo>
                    <a:pt x="0" y="201"/>
                    <a:pt x="13" y="215"/>
                    <a:pt x="32" y="215"/>
                  </a:cubicBezTo>
                  <a:cubicBezTo>
                    <a:pt x="50" y="215"/>
                    <a:pt x="64" y="201"/>
                    <a:pt x="64" y="183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dirty="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26" name="Freeform: Shape 51"/>
            <p:cNvSpPr/>
            <p:nvPr/>
          </p:nvSpPr>
          <p:spPr>
            <a:xfrm>
              <a:off x="3625560" y="2445120"/>
              <a:ext cx="22680" cy="4644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64" h="130">
                  <a:moveTo>
                    <a:pt x="64" y="32"/>
                  </a:moveTo>
                  <a:cubicBezTo>
                    <a:pt x="64" y="16"/>
                    <a:pt x="51" y="0"/>
                    <a:pt x="32" y="0"/>
                  </a:cubicBezTo>
                  <a:cubicBezTo>
                    <a:pt x="16" y="0"/>
                    <a:pt x="0" y="14"/>
                    <a:pt x="0" y="32"/>
                  </a:cubicBezTo>
                  <a:lnTo>
                    <a:pt x="0" y="98"/>
                  </a:lnTo>
                  <a:cubicBezTo>
                    <a:pt x="0" y="117"/>
                    <a:pt x="14" y="130"/>
                    <a:pt x="32" y="130"/>
                  </a:cubicBezTo>
                  <a:cubicBezTo>
                    <a:pt x="48" y="130"/>
                    <a:pt x="64" y="117"/>
                    <a:pt x="64" y="98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dirty="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</p:grpSp>
      <p:sp>
        <p:nvSpPr>
          <p:cNvPr id="27" name="Title 1"/>
          <p:cNvSpPr txBox="1">
            <a:spLocks/>
          </p:cNvSpPr>
          <p:nvPr userDrawn="1"/>
        </p:nvSpPr>
        <p:spPr>
          <a:xfrm>
            <a:off x="5474241" y="2786875"/>
            <a:ext cx="2935468" cy="1000213"/>
          </a:xfrm>
          <a:prstGeom prst="rect">
            <a:avLst/>
          </a:prstGeom>
        </p:spPr>
        <p:txBody>
          <a:bodyPr anchor="ctr"/>
          <a:lstStyle>
            <a:lvl1pPr marL="6251" indent="-6251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800" b="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  <a:sym typeface="Arial" pitchFamily="34" charset="0"/>
              </a:defRPr>
            </a:lvl1pPr>
            <a:lvl2pPr marL="6251" indent="-6251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B1059D"/>
                </a:solidFill>
                <a:latin typeface="Arial" pitchFamily="-107" charset="0"/>
                <a:ea typeface="Apple LiGothic Medium" pitchFamily="-107" charset="-120"/>
                <a:cs typeface="Apple LiGothic Medium" pitchFamily="-107" charset="-120"/>
                <a:sym typeface="Arial" pitchFamily="34" charset="0"/>
              </a:defRPr>
            </a:lvl2pPr>
            <a:lvl3pPr marL="6251" indent="-6251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B1059D"/>
                </a:solidFill>
                <a:latin typeface="Arial" pitchFamily="-107" charset="0"/>
                <a:ea typeface="Apple LiGothic Medium" pitchFamily="-107" charset="-120"/>
                <a:cs typeface="Apple LiGothic Medium" pitchFamily="-107" charset="-120"/>
                <a:sym typeface="Arial" pitchFamily="34" charset="0"/>
              </a:defRPr>
            </a:lvl3pPr>
            <a:lvl4pPr marL="6251" indent="-6251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B1059D"/>
                </a:solidFill>
                <a:latin typeface="Arial" pitchFamily="-107" charset="0"/>
                <a:ea typeface="Apple LiGothic Medium" pitchFamily="-107" charset="-120"/>
                <a:cs typeface="Apple LiGothic Medium" pitchFamily="-107" charset="-120"/>
                <a:sym typeface="Arial" pitchFamily="34" charset="0"/>
              </a:defRPr>
            </a:lvl4pPr>
            <a:lvl5pPr marL="6251" indent="-6251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B1059D"/>
                </a:solidFill>
                <a:latin typeface="Arial" pitchFamily="-107" charset="0"/>
                <a:ea typeface="Apple LiGothic Medium" pitchFamily="-107" charset="-120"/>
                <a:cs typeface="Apple LiGothic Medium" pitchFamily="-107" charset="-120"/>
                <a:sym typeface="Arial" pitchFamily="34" charset="0"/>
              </a:defRPr>
            </a:lvl5pPr>
            <a:lvl6pPr marL="263426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1EB9E4"/>
                </a:solidFill>
                <a:latin typeface="Arial" pitchFamily="-107" charset="0"/>
                <a:ea typeface="Apple LiGothic Medium" pitchFamily="-107" charset="-120"/>
                <a:cs typeface="Apple LiGothic Medium" pitchFamily="-107" charset="-120"/>
                <a:sym typeface="Arial" pitchFamily="-107" charset="0"/>
              </a:defRPr>
            </a:lvl6pPr>
            <a:lvl7pPr marL="520601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1EB9E4"/>
                </a:solidFill>
                <a:latin typeface="Arial" pitchFamily="-107" charset="0"/>
                <a:ea typeface="Apple LiGothic Medium" pitchFamily="-107" charset="-120"/>
                <a:cs typeface="Apple LiGothic Medium" pitchFamily="-107" charset="-120"/>
                <a:sym typeface="Arial" pitchFamily="-107" charset="0"/>
              </a:defRPr>
            </a:lvl7pPr>
            <a:lvl8pPr marL="777776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1EB9E4"/>
                </a:solidFill>
                <a:latin typeface="Arial" pitchFamily="-107" charset="0"/>
                <a:ea typeface="Apple LiGothic Medium" pitchFamily="-107" charset="-120"/>
                <a:cs typeface="Apple LiGothic Medium" pitchFamily="-107" charset="-120"/>
                <a:sym typeface="Arial" pitchFamily="-107" charset="0"/>
              </a:defRPr>
            </a:lvl8pPr>
            <a:lvl9pPr marL="1034951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1EB9E4"/>
                </a:solidFill>
                <a:latin typeface="Arial" pitchFamily="-107" charset="0"/>
                <a:ea typeface="Apple LiGothic Medium" pitchFamily="-107" charset="-120"/>
                <a:cs typeface="Apple LiGothic Medium" pitchFamily="-107" charset="-120"/>
                <a:sym typeface="Arial" pitchFamily="-107" charset="0"/>
              </a:defRPr>
            </a:lvl9pPr>
          </a:lstStyle>
          <a:p>
            <a:pPr algn="ctr"/>
            <a:r>
              <a:rPr lang="en-US" sz="4000" dirty="0">
                <a:solidFill>
                  <a:schemeClr val="bg1"/>
                </a:solidFill>
              </a:rPr>
              <a:t>Thank you</a:t>
            </a:r>
          </a:p>
        </p:txBody>
      </p:sp>
      <p:sp>
        <p:nvSpPr>
          <p:cNvPr id="6" name="Rectangle 4"/>
          <p:cNvSpPr>
            <a:spLocks noChangeArrowheads="1"/>
          </p:cNvSpPr>
          <p:nvPr userDrawn="1"/>
        </p:nvSpPr>
        <p:spPr bwMode="ltGray">
          <a:xfrm>
            <a:off x="5985510" y="4946904"/>
            <a:ext cx="2472136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1586" tIns="30792" rIns="61586" bIns="30792" anchor="b">
            <a:spAutoFit/>
          </a:bodyPr>
          <a:lstStyle/>
          <a:p>
            <a:pPr algn="r" defTabSz="610744"/>
            <a:r>
              <a:rPr lang="en-US" sz="600" dirty="0">
                <a:solidFill>
                  <a:srgbClr val="FFFFFF">
                    <a:alpha val="60000"/>
                  </a:srgbClr>
                </a:solidFill>
                <a:cs typeface="CiscoSans Thin"/>
              </a:rPr>
              <a:t>© </a:t>
            </a:r>
            <a:r>
              <a:rPr lang="en-US" sz="600" dirty="0" smtClean="0">
                <a:solidFill>
                  <a:srgbClr val="FFFFFF">
                    <a:alpha val="60000"/>
                  </a:srgbClr>
                </a:solidFill>
                <a:cs typeface="CiscoSans Thin"/>
              </a:rPr>
              <a:t>2017  </a:t>
            </a:r>
            <a:r>
              <a:rPr lang="en-US" sz="600" dirty="0">
                <a:solidFill>
                  <a:srgbClr val="FFFFFF">
                    <a:alpha val="60000"/>
                  </a:srgbClr>
                </a:solidFill>
                <a:cs typeface="CiscoSans Thin"/>
              </a:rPr>
              <a:t>Cisco and/or its affiliates. All rights reserved.   Cisco Public</a:t>
            </a:r>
          </a:p>
        </p:txBody>
      </p:sp>
      <p:sp>
        <p:nvSpPr>
          <p:cNvPr id="8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8409709" y="4884989"/>
            <a:ext cx="359666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US" sz="600" kern="1200" smtClean="0">
                <a:solidFill>
                  <a:schemeClr val="bg1">
                    <a:alpha val="60000"/>
                  </a:schemeClr>
                </a:solidFill>
                <a:latin typeface="+mn-lt"/>
                <a:ea typeface="+mn-ea"/>
                <a:cs typeface="CiscoSans Thin"/>
              </a:defRPr>
            </a:lvl1pPr>
          </a:lstStyle>
          <a:p>
            <a:fld id="{96A97DD0-5BE7-4856-A2A9-C42C6688E607}" type="slidenum">
              <a:rPr>
                <a:solidFill>
                  <a:srgbClr val="FFFFFF">
                    <a:alpha val="60000"/>
                  </a:srgbClr>
                </a:solidFill>
              </a:rPr>
              <a:pPr/>
              <a:t>‹#›</a:t>
            </a:fld>
            <a:endParaRPr dirty="0">
              <a:solidFill>
                <a:srgbClr val="FFFFFF">
                  <a:alpha val="60000"/>
                </a:srgbClr>
              </a:solidFill>
            </a:endParaRPr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22533" y="4946904"/>
            <a:ext cx="716863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1586" tIns="30792" rIns="61586" bIns="30792" anchor="b">
            <a:spAutoFit/>
          </a:bodyPr>
          <a:lstStyle>
            <a:lvl1pPr algn="l">
              <a:defRPr lang="en-US" sz="600" dirty="0">
                <a:solidFill>
                  <a:schemeClr val="bg1">
                    <a:alpha val="60000"/>
                  </a:schemeClr>
                </a:solidFill>
                <a:cs typeface="CiscoSans Thin"/>
              </a:defRPr>
            </a:lvl1pPr>
          </a:lstStyle>
          <a:p>
            <a:pPr defTabSz="610744"/>
            <a:r>
              <a:rPr lang="en-US" dirty="0" smtClean="0">
                <a:ea typeface="ＭＳ Ｐゴシック" charset="0"/>
              </a:rPr>
              <a:t>PSOSPG-2940</a:t>
            </a:r>
            <a:endParaRPr lang="en-US" dirty="0">
              <a:ea typeface="ＭＳ Ｐゴシック" charset="0"/>
            </a:endParaRPr>
          </a:p>
        </p:txBody>
      </p:sp>
      <p:grpSp>
        <p:nvGrpSpPr>
          <p:cNvPr id="28" name="Group 27"/>
          <p:cNvGrpSpPr/>
          <p:nvPr userDrawn="1"/>
        </p:nvGrpSpPr>
        <p:grpSpPr>
          <a:xfrm>
            <a:off x="454861" y="4785454"/>
            <a:ext cx="820227" cy="274319"/>
            <a:chOff x="1741456" y="4513412"/>
            <a:chExt cx="1027381" cy="343600"/>
          </a:xfrm>
          <a:solidFill>
            <a:schemeClr val="bg1"/>
          </a:solidFill>
        </p:grpSpPr>
        <p:sp>
          <p:nvSpPr>
            <p:cNvPr id="29" name="Freeform: Shape 1"/>
            <p:cNvSpPr/>
            <p:nvPr/>
          </p:nvSpPr>
          <p:spPr>
            <a:xfrm>
              <a:off x="2624973" y="4513412"/>
              <a:ext cx="143864" cy="34303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758" h="1806">
                  <a:moveTo>
                    <a:pt x="242" y="829"/>
                  </a:moveTo>
                  <a:cubicBezTo>
                    <a:pt x="215" y="896"/>
                    <a:pt x="204" y="941"/>
                    <a:pt x="204" y="964"/>
                  </a:cubicBezTo>
                  <a:cubicBezTo>
                    <a:pt x="183" y="999"/>
                    <a:pt x="175" y="1070"/>
                    <a:pt x="175" y="1097"/>
                  </a:cubicBezTo>
                  <a:lnTo>
                    <a:pt x="175" y="1129"/>
                  </a:lnTo>
                  <a:lnTo>
                    <a:pt x="223" y="1208"/>
                  </a:lnTo>
                  <a:cubicBezTo>
                    <a:pt x="250" y="1245"/>
                    <a:pt x="218" y="1258"/>
                    <a:pt x="292" y="1282"/>
                  </a:cubicBezTo>
                  <a:cubicBezTo>
                    <a:pt x="318" y="1282"/>
                    <a:pt x="340" y="1261"/>
                    <a:pt x="353" y="1221"/>
                  </a:cubicBezTo>
                  <a:lnTo>
                    <a:pt x="353" y="1208"/>
                  </a:lnTo>
                  <a:cubicBezTo>
                    <a:pt x="353" y="1113"/>
                    <a:pt x="387" y="978"/>
                    <a:pt x="419" y="888"/>
                  </a:cubicBezTo>
                  <a:cubicBezTo>
                    <a:pt x="419" y="845"/>
                    <a:pt x="456" y="718"/>
                    <a:pt x="588" y="406"/>
                  </a:cubicBezTo>
                  <a:cubicBezTo>
                    <a:pt x="588" y="371"/>
                    <a:pt x="618" y="308"/>
                    <a:pt x="678" y="210"/>
                  </a:cubicBezTo>
                  <a:cubicBezTo>
                    <a:pt x="729" y="125"/>
                    <a:pt x="742" y="138"/>
                    <a:pt x="758" y="128"/>
                  </a:cubicBezTo>
                  <a:lnTo>
                    <a:pt x="758" y="80"/>
                  </a:lnTo>
                  <a:lnTo>
                    <a:pt x="739" y="61"/>
                  </a:lnTo>
                  <a:cubicBezTo>
                    <a:pt x="739" y="61"/>
                    <a:pt x="721" y="43"/>
                    <a:pt x="671" y="22"/>
                  </a:cubicBezTo>
                  <a:cubicBezTo>
                    <a:pt x="671" y="22"/>
                    <a:pt x="620" y="0"/>
                    <a:pt x="604" y="0"/>
                  </a:cubicBezTo>
                  <a:cubicBezTo>
                    <a:pt x="588" y="0"/>
                    <a:pt x="557" y="32"/>
                    <a:pt x="530" y="93"/>
                  </a:cubicBezTo>
                  <a:close/>
                  <a:moveTo>
                    <a:pt x="14" y="1738"/>
                  </a:moveTo>
                  <a:cubicBezTo>
                    <a:pt x="14" y="1772"/>
                    <a:pt x="-18" y="1783"/>
                    <a:pt x="16" y="1806"/>
                  </a:cubicBezTo>
                  <a:lnTo>
                    <a:pt x="77" y="1806"/>
                  </a:lnTo>
                  <a:cubicBezTo>
                    <a:pt x="144" y="1775"/>
                    <a:pt x="167" y="1716"/>
                    <a:pt x="252" y="1528"/>
                  </a:cubicBezTo>
                  <a:lnTo>
                    <a:pt x="252" y="1486"/>
                  </a:lnTo>
                  <a:cubicBezTo>
                    <a:pt x="252" y="1460"/>
                    <a:pt x="273" y="1446"/>
                    <a:pt x="218" y="1412"/>
                  </a:cubicBezTo>
                  <a:lnTo>
                    <a:pt x="202" y="1412"/>
                  </a:lnTo>
                  <a:cubicBezTo>
                    <a:pt x="93" y="1409"/>
                    <a:pt x="67" y="1465"/>
                    <a:pt x="14" y="168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dirty="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30" name="Freeform: Shape 2"/>
            <p:cNvSpPr/>
            <p:nvPr/>
          </p:nvSpPr>
          <p:spPr>
            <a:xfrm>
              <a:off x="2244124" y="4551801"/>
              <a:ext cx="81339" cy="304261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429" h="1602">
                  <a:moveTo>
                    <a:pt x="244" y="1533"/>
                  </a:moveTo>
                  <a:cubicBezTo>
                    <a:pt x="209" y="1533"/>
                    <a:pt x="199" y="1483"/>
                    <a:pt x="183" y="1329"/>
                  </a:cubicBezTo>
                  <a:cubicBezTo>
                    <a:pt x="201" y="1064"/>
                    <a:pt x="223" y="884"/>
                    <a:pt x="241" y="789"/>
                  </a:cubicBezTo>
                  <a:cubicBezTo>
                    <a:pt x="323" y="384"/>
                    <a:pt x="307" y="458"/>
                    <a:pt x="366" y="320"/>
                  </a:cubicBezTo>
                  <a:cubicBezTo>
                    <a:pt x="424" y="180"/>
                    <a:pt x="429" y="161"/>
                    <a:pt x="429" y="119"/>
                  </a:cubicBezTo>
                  <a:cubicBezTo>
                    <a:pt x="429" y="71"/>
                    <a:pt x="376" y="32"/>
                    <a:pt x="268" y="0"/>
                  </a:cubicBezTo>
                  <a:lnTo>
                    <a:pt x="260" y="0"/>
                  </a:lnTo>
                  <a:lnTo>
                    <a:pt x="257" y="2"/>
                  </a:lnTo>
                  <a:cubicBezTo>
                    <a:pt x="257" y="2"/>
                    <a:pt x="254" y="5"/>
                    <a:pt x="241" y="63"/>
                  </a:cubicBezTo>
                  <a:lnTo>
                    <a:pt x="209" y="201"/>
                  </a:lnTo>
                  <a:cubicBezTo>
                    <a:pt x="130" y="535"/>
                    <a:pt x="127" y="564"/>
                    <a:pt x="109" y="614"/>
                  </a:cubicBezTo>
                  <a:cubicBezTo>
                    <a:pt x="-8" y="1138"/>
                    <a:pt x="0" y="1213"/>
                    <a:pt x="0" y="1340"/>
                  </a:cubicBezTo>
                  <a:cubicBezTo>
                    <a:pt x="5" y="1385"/>
                    <a:pt x="27" y="1432"/>
                    <a:pt x="66" y="1483"/>
                  </a:cubicBezTo>
                  <a:cubicBezTo>
                    <a:pt x="146" y="1562"/>
                    <a:pt x="212" y="1602"/>
                    <a:pt x="257" y="160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dirty="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31" name="Freeform: Shape 3"/>
            <p:cNvSpPr/>
            <p:nvPr/>
          </p:nvSpPr>
          <p:spPr>
            <a:xfrm>
              <a:off x="2307789" y="4611664"/>
              <a:ext cx="82479" cy="244587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435" h="1288">
                  <a:moveTo>
                    <a:pt x="270" y="204"/>
                  </a:moveTo>
                  <a:lnTo>
                    <a:pt x="294" y="212"/>
                  </a:lnTo>
                  <a:cubicBezTo>
                    <a:pt x="331" y="206"/>
                    <a:pt x="379" y="164"/>
                    <a:pt x="435" y="82"/>
                  </a:cubicBezTo>
                  <a:lnTo>
                    <a:pt x="432" y="71"/>
                  </a:lnTo>
                  <a:cubicBezTo>
                    <a:pt x="429" y="45"/>
                    <a:pt x="395" y="21"/>
                    <a:pt x="329" y="0"/>
                  </a:cubicBezTo>
                  <a:lnTo>
                    <a:pt x="321" y="0"/>
                  </a:lnTo>
                  <a:cubicBezTo>
                    <a:pt x="302" y="3"/>
                    <a:pt x="284" y="69"/>
                    <a:pt x="270" y="204"/>
                  </a:cubicBezTo>
                  <a:close/>
                  <a:moveTo>
                    <a:pt x="210" y="1218"/>
                  </a:moveTo>
                  <a:lnTo>
                    <a:pt x="199" y="1189"/>
                  </a:lnTo>
                  <a:cubicBezTo>
                    <a:pt x="194" y="1048"/>
                    <a:pt x="194" y="956"/>
                    <a:pt x="204" y="913"/>
                  </a:cubicBezTo>
                  <a:lnTo>
                    <a:pt x="194" y="884"/>
                  </a:lnTo>
                  <a:cubicBezTo>
                    <a:pt x="191" y="829"/>
                    <a:pt x="196" y="800"/>
                    <a:pt x="207" y="800"/>
                  </a:cubicBezTo>
                  <a:cubicBezTo>
                    <a:pt x="220" y="712"/>
                    <a:pt x="236" y="662"/>
                    <a:pt x="249" y="651"/>
                  </a:cubicBezTo>
                  <a:cubicBezTo>
                    <a:pt x="255" y="590"/>
                    <a:pt x="286" y="511"/>
                    <a:pt x="347" y="413"/>
                  </a:cubicBezTo>
                  <a:cubicBezTo>
                    <a:pt x="345" y="381"/>
                    <a:pt x="281" y="341"/>
                    <a:pt x="165" y="291"/>
                  </a:cubicBezTo>
                  <a:cubicBezTo>
                    <a:pt x="133" y="294"/>
                    <a:pt x="106" y="360"/>
                    <a:pt x="82" y="484"/>
                  </a:cubicBezTo>
                  <a:cubicBezTo>
                    <a:pt x="16" y="768"/>
                    <a:pt x="-10" y="969"/>
                    <a:pt x="3" y="1086"/>
                  </a:cubicBezTo>
                  <a:cubicBezTo>
                    <a:pt x="14" y="1168"/>
                    <a:pt x="24" y="1207"/>
                    <a:pt x="40" y="1207"/>
                  </a:cubicBezTo>
                  <a:cubicBezTo>
                    <a:pt x="96" y="1268"/>
                    <a:pt x="157" y="1295"/>
                    <a:pt x="225" y="1287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dirty="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32" name="Freeform: Shape 4"/>
            <p:cNvSpPr/>
            <p:nvPr/>
          </p:nvSpPr>
          <p:spPr>
            <a:xfrm>
              <a:off x="2387038" y="4639791"/>
              <a:ext cx="173891" cy="21627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916" h="1139">
                  <a:moveTo>
                    <a:pt x="871" y="172"/>
                  </a:moveTo>
                  <a:cubicBezTo>
                    <a:pt x="900" y="141"/>
                    <a:pt x="916" y="114"/>
                    <a:pt x="916" y="95"/>
                  </a:cubicBezTo>
                  <a:cubicBezTo>
                    <a:pt x="916" y="37"/>
                    <a:pt x="892" y="5"/>
                    <a:pt x="795" y="0"/>
                  </a:cubicBezTo>
                  <a:cubicBezTo>
                    <a:pt x="773" y="0"/>
                    <a:pt x="736" y="35"/>
                    <a:pt x="683" y="106"/>
                  </a:cubicBezTo>
                  <a:cubicBezTo>
                    <a:pt x="644" y="252"/>
                    <a:pt x="599" y="350"/>
                    <a:pt x="543" y="403"/>
                  </a:cubicBezTo>
                  <a:cubicBezTo>
                    <a:pt x="456" y="596"/>
                    <a:pt x="389" y="723"/>
                    <a:pt x="344" y="781"/>
                  </a:cubicBezTo>
                  <a:cubicBezTo>
                    <a:pt x="331" y="832"/>
                    <a:pt x="318" y="858"/>
                    <a:pt x="307" y="858"/>
                  </a:cubicBezTo>
                  <a:lnTo>
                    <a:pt x="305" y="858"/>
                  </a:lnTo>
                  <a:cubicBezTo>
                    <a:pt x="305" y="858"/>
                    <a:pt x="302" y="858"/>
                    <a:pt x="299" y="773"/>
                  </a:cubicBezTo>
                  <a:lnTo>
                    <a:pt x="294" y="569"/>
                  </a:lnTo>
                  <a:lnTo>
                    <a:pt x="302" y="498"/>
                  </a:lnTo>
                  <a:lnTo>
                    <a:pt x="286" y="416"/>
                  </a:lnTo>
                  <a:lnTo>
                    <a:pt x="294" y="397"/>
                  </a:lnTo>
                  <a:lnTo>
                    <a:pt x="278" y="363"/>
                  </a:lnTo>
                  <a:lnTo>
                    <a:pt x="286" y="339"/>
                  </a:lnTo>
                  <a:lnTo>
                    <a:pt x="286" y="334"/>
                  </a:lnTo>
                  <a:cubicBezTo>
                    <a:pt x="286" y="286"/>
                    <a:pt x="207" y="249"/>
                    <a:pt x="45" y="220"/>
                  </a:cubicBezTo>
                  <a:cubicBezTo>
                    <a:pt x="24" y="225"/>
                    <a:pt x="11" y="236"/>
                    <a:pt x="0" y="249"/>
                  </a:cubicBezTo>
                  <a:lnTo>
                    <a:pt x="0" y="260"/>
                  </a:lnTo>
                  <a:cubicBezTo>
                    <a:pt x="29" y="260"/>
                    <a:pt x="53" y="474"/>
                    <a:pt x="74" y="906"/>
                  </a:cubicBezTo>
                  <a:cubicBezTo>
                    <a:pt x="74" y="993"/>
                    <a:pt x="93" y="1049"/>
                    <a:pt x="133" y="1073"/>
                  </a:cubicBezTo>
                  <a:cubicBezTo>
                    <a:pt x="170" y="1115"/>
                    <a:pt x="215" y="1139"/>
                    <a:pt x="273" y="1139"/>
                  </a:cubicBezTo>
                  <a:lnTo>
                    <a:pt x="302" y="1139"/>
                  </a:lnTo>
                  <a:lnTo>
                    <a:pt x="305" y="1136"/>
                  </a:lnTo>
                  <a:cubicBezTo>
                    <a:pt x="305" y="1136"/>
                    <a:pt x="307" y="1134"/>
                    <a:pt x="342" y="1054"/>
                  </a:cubicBezTo>
                  <a:lnTo>
                    <a:pt x="432" y="848"/>
                  </a:lnTo>
                  <a:cubicBezTo>
                    <a:pt x="516" y="667"/>
                    <a:pt x="569" y="564"/>
                    <a:pt x="593" y="540"/>
                  </a:cubicBezTo>
                  <a:cubicBezTo>
                    <a:pt x="620" y="474"/>
                    <a:pt x="641" y="440"/>
                    <a:pt x="652" y="434"/>
                  </a:cubicBezTo>
                  <a:lnTo>
                    <a:pt x="654" y="434"/>
                  </a:lnTo>
                  <a:cubicBezTo>
                    <a:pt x="654" y="434"/>
                    <a:pt x="657" y="434"/>
                    <a:pt x="712" y="368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dirty="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33" name="Freeform: Shape 5"/>
            <p:cNvSpPr/>
            <p:nvPr/>
          </p:nvSpPr>
          <p:spPr>
            <a:xfrm>
              <a:off x="2518358" y="4655945"/>
              <a:ext cx="124099" cy="201067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654" h="1059">
                  <a:moveTo>
                    <a:pt x="337" y="53"/>
                  </a:moveTo>
                  <a:cubicBezTo>
                    <a:pt x="276" y="108"/>
                    <a:pt x="233" y="167"/>
                    <a:pt x="204" y="230"/>
                  </a:cubicBezTo>
                  <a:lnTo>
                    <a:pt x="201" y="233"/>
                  </a:lnTo>
                  <a:cubicBezTo>
                    <a:pt x="201" y="233"/>
                    <a:pt x="199" y="236"/>
                    <a:pt x="183" y="262"/>
                  </a:cubicBezTo>
                  <a:lnTo>
                    <a:pt x="125" y="368"/>
                  </a:lnTo>
                  <a:cubicBezTo>
                    <a:pt x="43" y="564"/>
                    <a:pt x="0" y="710"/>
                    <a:pt x="0" y="808"/>
                  </a:cubicBezTo>
                  <a:lnTo>
                    <a:pt x="0" y="826"/>
                  </a:lnTo>
                  <a:cubicBezTo>
                    <a:pt x="0" y="861"/>
                    <a:pt x="21" y="900"/>
                    <a:pt x="66" y="945"/>
                  </a:cubicBezTo>
                  <a:cubicBezTo>
                    <a:pt x="109" y="1019"/>
                    <a:pt x="159" y="1059"/>
                    <a:pt x="220" y="1059"/>
                  </a:cubicBezTo>
                  <a:cubicBezTo>
                    <a:pt x="268" y="1049"/>
                    <a:pt x="294" y="1038"/>
                    <a:pt x="294" y="1030"/>
                  </a:cubicBezTo>
                  <a:cubicBezTo>
                    <a:pt x="339" y="998"/>
                    <a:pt x="360" y="977"/>
                    <a:pt x="360" y="964"/>
                  </a:cubicBezTo>
                  <a:cubicBezTo>
                    <a:pt x="432" y="874"/>
                    <a:pt x="477" y="800"/>
                    <a:pt x="501" y="739"/>
                  </a:cubicBezTo>
                  <a:lnTo>
                    <a:pt x="501" y="733"/>
                  </a:lnTo>
                  <a:lnTo>
                    <a:pt x="485" y="720"/>
                  </a:lnTo>
                  <a:lnTo>
                    <a:pt x="469" y="733"/>
                  </a:lnTo>
                  <a:cubicBezTo>
                    <a:pt x="392" y="845"/>
                    <a:pt x="310" y="924"/>
                    <a:pt x="220" y="972"/>
                  </a:cubicBezTo>
                  <a:cubicBezTo>
                    <a:pt x="204" y="972"/>
                    <a:pt x="191" y="961"/>
                    <a:pt x="183" y="943"/>
                  </a:cubicBezTo>
                  <a:cubicBezTo>
                    <a:pt x="183" y="813"/>
                    <a:pt x="233" y="641"/>
                    <a:pt x="331" y="421"/>
                  </a:cubicBezTo>
                  <a:lnTo>
                    <a:pt x="382" y="424"/>
                  </a:lnTo>
                  <a:cubicBezTo>
                    <a:pt x="382" y="424"/>
                    <a:pt x="411" y="426"/>
                    <a:pt x="440" y="416"/>
                  </a:cubicBezTo>
                  <a:lnTo>
                    <a:pt x="530" y="379"/>
                  </a:lnTo>
                  <a:cubicBezTo>
                    <a:pt x="588" y="349"/>
                    <a:pt x="628" y="299"/>
                    <a:pt x="654" y="230"/>
                  </a:cubicBezTo>
                  <a:lnTo>
                    <a:pt x="654" y="159"/>
                  </a:lnTo>
                  <a:cubicBezTo>
                    <a:pt x="646" y="111"/>
                    <a:pt x="577" y="58"/>
                    <a:pt x="448" y="0"/>
                  </a:cubicBezTo>
                  <a:lnTo>
                    <a:pt x="411" y="0"/>
                  </a:lnTo>
                  <a:close/>
                  <a:moveTo>
                    <a:pt x="374" y="349"/>
                  </a:moveTo>
                  <a:cubicBezTo>
                    <a:pt x="453" y="244"/>
                    <a:pt x="506" y="191"/>
                    <a:pt x="535" y="191"/>
                  </a:cubicBezTo>
                  <a:lnTo>
                    <a:pt x="543" y="191"/>
                  </a:lnTo>
                  <a:lnTo>
                    <a:pt x="551" y="196"/>
                  </a:lnTo>
                  <a:cubicBezTo>
                    <a:pt x="498" y="310"/>
                    <a:pt x="448" y="368"/>
                    <a:pt x="405" y="368"/>
                  </a:cubicBezTo>
                  <a:lnTo>
                    <a:pt x="376" y="355"/>
                  </a:lnTo>
                  <a:lnTo>
                    <a:pt x="376" y="349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dirty="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34" name="Freeform: Shape 6"/>
            <p:cNvSpPr/>
            <p:nvPr/>
          </p:nvSpPr>
          <p:spPr>
            <a:xfrm>
              <a:off x="1741456" y="4718660"/>
              <a:ext cx="122009" cy="137212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643" h="723">
                  <a:moveTo>
                    <a:pt x="495" y="442"/>
                  </a:moveTo>
                  <a:cubicBezTo>
                    <a:pt x="490" y="495"/>
                    <a:pt x="455" y="598"/>
                    <a:pt x="339" y="598"/>
                  </a:cubicBezTo>
                  <a:cubicBezTo>
                    <a:pt x="233" y="598"/>
                    <a:pt x="151" y="522"/>
                    <a:pt x="151" y="363"/>
                  </a:cubicBezTo>
                  <a:cubicBezTo>
                    <a:pt x="151" y="220"/>
                    <a:pt x="222" y="127"/>
                    <a:pt x="339" y="127"/>
                  </a:cubicBezTo>
                  <a:cubicBezTo>
                    <a:pt x="434" y="127"/>
                    <a:pt x="482" y="199"/>
                    <a:pt x="490" y="249"/>
                  </a:cubicBezTo>
                  <a:lnTo>
                    <a:pt x="635" y="249"/>
                  </a:lnTo>
                  <a:cubicBezTo>
                    <a:pt x="627" y="161"/>
                    <a:pt x="559" y="0"/>
                    <a:pt x="339" y="0"/>
                  </a:cubicBezTo>
                  <a:cubicBezTo>
                    <a:pt x="130" y="0"/>
                    <a:pt x="0" y="156"/>
                    <a:pt x="0" y="360"/>
                  </a:cubicBezTo>
                  <a:cubicBezTo>
                    <a:pt x="0" y="577"/>
                    <a:pt x="140" y="723"/>
                    <a:pt x="339" y="723"/>
                  </a:cubicBezTo>
                  <a:cubicBezTo>
                    <a:pt x="566" y="723"/>
                    <a:pt x="638" y="537"/>
                    <a:pt x="643" y="439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dirty="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35" name="Freeform: Shape 7"/>
            <p:cNvSpPr/>
            <p:nvPr/>
          </p:nvSpPr>
          <p:spPr>
            <a:xfrm>
              <a:off x="1876198" y="4721701"/>
              <a:ext cx="27556" cy="23375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46" h="124">
                  <a:moveTo>
                    <a:pt x="73" y="124"/>
                  </a:moveTo>
                  <a:lnTo>
                    <a:pt x="0" y="124"/>
                  </a:lnTo>
                  <a:lnTo>
                    <a:pt x="0" y="0"/>
                  </a:lnTo>
                  <a:lnTo>
                    <a:pt x="146" y="0"/>
                  </a:lnTo>
                  <a:lnTo>
                    <a:pt x="146" y="124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dirty="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36" name="Freeform: Shape 8"/>
            <p:cNvSpPr/>
            <p:nvPr/>
          </p:nvSpPr>
          <p:spPr>
            <a:xfrm>
              <a:off x="1876198" y="4757809"/>
              <a:ext cx="27556" cy="95022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46" h="501">
                  <a:moveTo>
                    <a:pt x="73" y="501"/>
                  </a:moveTo>
                  <a:lnTo>
                    <a:pt x="0" y="501"/>
                  </a:lnTo>
                  <a:lnTo>
                    <a:pt x="0" y="0"/>
                  </a:lnTo>
                  <a:lnTo>
                    <a:pt x="146" y="0"/>
                  </a:lnTo>
                  <a:lnTo>
                    <a:pt x="146" y="501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dirty="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37" name="Freeform: Shape 9"/>
            <p:cNvSpPr/>
            <p:nvPr/>
          </p:nvSpPr>
          <p:spPr>
            <a:xfrm>
              <a:off x="1914967" y="4755338"/>
              <a:ext cx="90461" cy="100533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477" h="530">
                  <a:moveTo>
                    <a:pt x="16" y="146"/>
                  </a:moveTo>
                  <a:cubicBezTo>
                    <a:pt x="16" y="252"/>
                    <a:pt x="109" y="284"/>
                    <a:pt x="162" y="297"/>
                  </a:cubicBezTo>
                  <a:cubicBezTo>
                    <a:pt x="175" y="299"/>
                    <a:pt x="212" y="310"/>
                    <a:pt x="225" y="313"/>
                  </a:cubicBezTo>
                  <a:cubicBezTo>
                    <a:pt x="278" y="326"/>
                    <a:pt x="326" y="337"/>
                    <a:pt x="326" y="379"/>
                  </a:cubicBezTo>
                  <a:cubicBezTo>
                    <a:pt x="326" y="408"/>
                    <a:pt x="294" y="432"/>
                    <a:pt x="236" y="432"/>
                  </a:cubicBezTo>
                  <a:cubicBezTo>
                    <a:pt x="178" y="432"/>
                    <a:pt x="143" y="403"/>
                    <a:pt x="138" y="352"/>
                  </a:cubicBezTo>
                  <a:lnTo>
                    <a:pt x="0" y="352"/>
                  </a:lnTo>
                  <a:cubicBezTo>
                    <a:pt x="6" y="405"/>
                    <a:pt x="35" y="530"/>
                    <a:pt x="236" y="530"/>
                  </a:cubicBezTo>
                  <a:cubicBezTo>
                    <a:pt x="424" y="530"/>
                    <a:pt x="477" y="427"/>
                    <a:pt x="477" y="368"/>
                  </a:cubicBezTo>
                  <a:cubicBezTo>
                    <a:pt x="477" y="302"/>
                    <a:pt x="435" y="246"/>
                    <a:pt x="310" y="215"/>
                  </a:cubicBezTo>
                  <a:cubicBezTo>
                    <a:pt x="302" y="212"/>
                    <a:pt x="262" y="204"/>
                    <a:pt x="247" y="199"/>
                  </a:cubicBezTo>
                  <a:cubicBezTo>
                    <a:pt x="183" y="183"/>
                    <a:pt x="165" y="172"/>
                    <a:pt x="165" y="141"/>
                  </a:cubicBezTo>
                  <a:cubicBezTo>
                    <a:pt x="165" y="111"/>
                    <a:pt x="196" y="98"/>
                    <a:pt x="231" y="98"/>
                  </a:cubicBezTo>
                  <a:cubicBezTo>
                    <a:pt x="310" y="98"/>
                    <a:pt x="326" y="138"/>
                    <a:pt x="326" y="162"/>
                  </a:cubicBezTo>
                  <a:lnTo>
                    <a:pt x="464" y="162"/>
                  </a:lnTo>
                  <a:cubicBezTo>
                    <a:pt x="464" y="109"/>
                    <a:pt x="427" y="0"/>
                    <a:pt x="231" y="0"/>
                  </a:cubicBezTo>
                  <a:cubicBezTo>
                    <a:pt x="74" y="0"/>
                    <a:pt x="16" y="80"/>
                    <a:pt x="16" y="14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dirty="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38" name="Freeform: Shape 10"/>
            <p:cNvSpPr/>
            <p:nvPr/>
          </p:nvSpPr>
          <p:spPr>
            <a:xfrm>
              <a:off x="2012080" y="4755338"/>
              <a:ext cx="97493" cy="100533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514" h="530">
                  <a:moveTo>
                    <a:pt x="376" y="331"/>
                  </a:moveTo>
                  <a:cubicBezTo>
                    <a:pt x="366" y="379"/>
                    <a:pt x="334" y="424"/>
                    <a:pt x="270" y="424"/>
                  </a:cubicBezTo>
                  <a:cubicBezTo>
                    <a:pt x="191" y="424"/>
                    <a:pt x="151" y="355"/>
                    <a:pt x="151" y="265"/>
                  </a:cubicBezTo>
                  <a:cubicBezTo>
                    <a:pt x="151" y="196"/>
                    <a:pt x="178" y="103"/>
                    <a:pt x="270" y="103"/>
                  </a:cubicBezTo>
                  <a:cubicBezTo>
                    <a:pt x="329" y="103"/>
                    <a:pt x="363" y="143"/>
                    <a:pt x="371" y="188"/>
                  </a:cubicBezTo>
                  <a:lnTo>
                    <a:pt x="511" y="188"/>
                  </a:lnTo>
                  <a:cubicBezTo>
                    <a:pt x="503" y="109"/>
                    <a:pt x="445" y="0"/>
                    <a:pt x="268" y="0"/>
                  </a:cubicBezTo>
                  <a:cubicBezTo>
                    <a:pt x="112" y="0"/>
                    <a:pt x="0" y="103"/>
                    <a:pt x="0" y="265"/>
                  </a:cubicBezTo>
                  <a:cubicBezTo>
                    <a:pt x="0" y="427"/>
                    <a:pt x="109" y="530"/>
                    <a:pt x="268" y="530"/>
                  </a:cubicBezTo>
                  <a:cubicBezTo>
                    <a:pt x="453" y="530"/>
                    <a:pt x="506" y="413"/>
                    <a:pt x="514" y="334"/>
                  </a:cubicBezTo>
                  <a:lnTo>
                    <a:pt x="376" y="334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dirty="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39" name="Freeform: Shape 11"/>
            <p:cNvSpPr/>
            <p:nvPr/>
          </p:nvSpPr>
          <p:spPr>
            <a:xfrm>
              <a:off x="2117744" y="4755338"/>
              <a:ext cx="101104" cy="100533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533" h="530">
                  <a:moveTo>
                    <a:pt x="268" y="0"/>
                  </a:moveTo>
                  <a:cubicBezTo>
                    <a:pt x="109" y="0"/>
                    <a:pt x="0" y="103"/>
                    <a:pt x="0" y="265"/>
                  </a:cubicBezTo>
                  <a:cubicBezTo>
                    <a:pt x="0" y="427"/>
                    <a:pt x="109" y="530"/>
                    <a:pt x="268" y="530"/>
                  </a:cubicBezTo>
                  <a:cubicBezTo>
                    <a:pt x="424" y="530"/>
                    <a:pt x="533" y="429"/>
                    <a:pt x="533" y="265"/>
                  </a:cubicBezTo>
                  <a:cubicBezTo>
                    <a:pt x="533" y="98"/>
                    <a:pt x="419" y="0"/>
                    <a:pt x="268" y="0"/>
                  </a:cubicBezTo>
                  <a:close/>
                  <a:moveTo>
                    <a:pt x="265" y="424"/>
                  </a:moveTo>
                  <a:cubicBezTo>
                    <a:pt x="188" y="424"/>
                    <a:pt x="146" y="355"/>
                    <a:pt x="146" y="265"/>
                  </a:cubicBezTo>
                  <a:cubicBezTo>
                    <a:pt x="149" y="196"/>
                    <a:pt x="175" y="103"/>
                    <a:pt x="265" y="103"/>
                  </a:cubicBezTo>
                  <a:cubicBezTo>
                    <a:pt x="347" y="103"/>
                    <a:pt x="382" y="183"/>
                    <a:pt x="382" y="265"/>
                  </a:cubicBezTo>
                  <a:cubicBezTo>
                    <a:pt x="382" y="347"/>
                    <a:pt x="347" y="424"/>
                    <a:pt x="265" y="424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dirty="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359035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42" t="14280" r="44733" b="3050"/>
          <a:stretch/>
        </p:blipFill>
        <p:spPr>
          <a:xfrm rot="5400000">
            <a:off x="1998980" y="-2000251"/>
            <a:ext cx="5146037" cy="9144001"/>
          </a:xfrm>
          <a:prstGeom prst="rect">
            <a:avLst/>
          </a:prstGeom>
        </p:spPr>
      </p:pic>
      <p:grpSp>
        <p:nvGrpSpPr>
          <p:cNvPr id="6" name="Group 5"/>
          <p:cNvGrpSpPr/>
          <p:nvPr userDrawn="1"/>
        </p:nvGrpSpPr>
        <p:grpSpPr>
          <a:xfrm>
            <a:off x="410080" y="399299"/>
            <a:ext cx="792595" cy="419316"/>
            <a:chOff x="3133800" y="2372040"/>
            <a:chExt cx="514440" cy="272160"/>
          </a:xfrm>
          <a:solidFill>
            <a:schemeClr val="bg1"/>
          </a:solidFill>
        </p:grpSpPr>
        <p:sp>
          <p:nvSpPr>
            <p:cNvPr id="7" name="Freeform: Shape 38"/>
            <p:cNvSpPr/>
            <p:nvPr/>
          </p:nvSpPr>
          <p:spPr>
            <a:xfrm>
              <a:off x="3279600" y="2552040"/>
              <a:ext cx="22680" cy="8928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64" h="249">
                  <a:moveTo>
                    <a:pt x="32" y="249"/>
                  </a:moveTo>
                  <a:lnTo>
                    <a:pt x="0" y="249"/>
                  </a:lnTo>
                  <a:lnTo>
                    <a:pt x="0" y="0"/>
                  </a:lnTo>
                  <a:lnTo>
                    <a:pt x="64" y="0"/>
                  </a:lnTo>
                  <a:lnTo>
                    <a:pt x="64" y="249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dirty="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9" name="Freeform: Shape 39"/>
            <p:cNvSpPr/>
            <p:nvPr/>
          </p:nvSpPr>
          <p:spPr>
            <a:xfrm>
              <a:off x="3416040" y="2550960"/>
              <a:ext cx="68400" cy="9324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91" h="260">
                  <a:moveTo>
                    <a:pt x="191" y="8"/>
                  </a:moveTo>
                  <a:cubicBezTo>
                    <a:pt x="185" y="6"/>
                    <a:pt x="164" y="0"/>
                    <a:pt x="132" y="0"/>
                  </a:cubicBezTo>
                  <a:cubicBezTo>
                    <a:pt x="56" y="0"/>
                    <a:pt x="0" y="56"/>
                    <a:pt x="0" y="130"/>
                  </a:cubicBezTo>
                  <a:cubicBezTo>
                    <a:pt x="0" y="210"/>
                    <a:pt x="61" y="260"/>
                    <a:pt x="132" y="260"/>
                  </a:cubicBezTo>
                  <a:cubicBezTo>
                    <a:pt x="161" y="260"/>
                    <a:pt x="183" y="252"/>
                    <a:pt x="191" y="252"/>
                  </a:cubicBezTo>
                  <a:lnTo>
                    <a:pt x="191" y="186"/>
                  </a:lnTo>
                  <a:cubicBezTo>
                    <a:pt x="188" y="188"/>
                    <a:pt x="167" y="199"/>
                    <a:pt x="138" y="199"/>
                  </a:cubicBezTo>
                  <a:cubicBezTo>
                    <a:pt x="95" y="199"/>
                    <a:pt x="69" y="170"/>
                    <a:pt x="69" y="133"/>
                  </a:cubicBezTo>
                  <a:cubicBezTo>
                    <a:pt x="69" y="96"/>
                    <a:pt x="98" y="67"/>
                    <a:pt x="138" y="67"/>
                  </a:cubicBezTo>
                  <a:cubicBezTo>
                    <a:pt x="167" y="67"/>
                    <a:pt x="188" y="80"/>
                    <a:pt x="191" y="80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dirty="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11" name="Freeform: Shape 40"/>
            <p:cNvSpPr/>
            <p:nvPr/>
          </p:nvSpPr>
          <p:spPr>
            <a:xfrm>
              <a:off x="3180600" y="2550960"/>
              <a:ext cx="68400" cy="9324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91" h="260">
                  <a:moveTo>
                    <a:pt x="191" y="8"/>
                  </a:moveTo>
                  <a:cubicBezTo>
                    <a:pt x="185" y="6"/>
                    <a:pt x="164" y="0"/>
                    <a:pt x="132" y="0"/>
                  </a:cubicBezTo>
                  <a:cubicBezTo>
                    <a:pt x="55" y="0"/>
                    <a:pt x="0" y="56"/>
                    <a:pt x="0" y="130"/>
                  </a:cubicBezTo>
                  <a:cubicBezTo>
                    <a:pt x="0" y="210"/>
                    <a:pt x="61" y="260"/>
                    <a:pt x="132" y="260"/>
                  </a:cubicBezTo>
                  <a:cubicBezTo>
                    <a:pt x="161" y="260"/>
                    <a:pt x="183" y="252"/>
                    <a:pt x="191" y="252"/>
                  </a:cubicBezTo>
                  <a:lnTo>
                    <a:pt x="191" y="186"/>
                  </a:lnTo>
                  <a:cubicBezTo>
                    <a:pt x="188" y="188"/>
                    <a:pt x="167" y="199"/>
                    <a:pt x="138" y="199"/>
                  </a:cubicBezTo>
                  <a:cubicBezTo>
                    <a:pt x="95" y="199"/>
                    <a:pt x="69" y="170"/>
                    <a:pt x="69" y="133"/>
                  </a:cubicBezTo>
                  <a:cubicBezTo>
                    <a:pt x="69" y="96"/>
                    <a:pt x="98" y="67"/>
                    <a:pt x="138" y="67"/>
                  </a:cubicBezTo>
                  <a:cubicBezTo>
                    <a:pt x="167" y="67"/>
                    <a:pt x="188" y="80"/>
                    <a:pt x="191" y="80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dirty="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12" name="Freeform: Shape 41"/>
            <p:cNvSpPr/>
            <p:nvPr/>
          </p:nvSpPr>
          <p:spPr>
            <a:xfrm>
              <a:off x="3507479" y="2550240"/>
              <a:ext cx="95040" cy="9288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265" h="259">
                  <a:moveTo>
                    <a:pt x="133" y="0"/>
                  </a:moveTo>
                  <a:cubicBezTo>
                    <a:pt x="56" y="0"/>
                    <a:pt x="0" y="57"/>
                    <a:pt x="0" y="129"/>
                  </a:cubicBezTo>
                  <a:cubicBezTo>
                    <a:pt x="0" y="200"/>
                    <a:pt x="56" y="259"/>
                    <a:pt x="133" y="259"/>
                  </a:cubicBezTo>
                  <a:cubicBezTo>
                    <a:pt x="209" y="259"/>
                    <a:pt x="265" y="200"/>
                    <a:pt x="265" y="129"/>
                  </a:cubicBezTo>
                  <a:cubicBezTo>
                    <a:pt x="265" y="57"/>
                    <a:pt x="209" y="0"/>
                    <a:pt x="133" y="0"/>
                  </a:cubicBezTo>
                  <a:close/>
                  <a:moveTo>
                    <a:pt x="133" y="198"/>
                  </a:moveTo>
                  <a:cubicBezTo>
                    <a:pt x="95" y="198"/>
                    <a:pt x="69" y="169"/>
                    <a:pt x="69" y="132"/>
                  </a:cubicBezTo>
                  <a:cubicBezTo>
                    <a:pt x="69" y="95"/>
                    <a:pt x="95" y="66"/>
                    <a:pt x="133" y="66"/>
                  </a:cubicBezTo>
                  <a:cubicBezTo>
                    <a:pt x="170" y="66"/>
                    <a:pt x="196" y="95"/>
                    <a:pt x="196" y="132"/>
                  </a:cubicBezTo>
                  <a:cubicBezTo>
                    <a:pt x="196" y="169"/>
                    <a:pt x="170" y="198"/>
                    <a:pt x="133" y="198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dirty="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13" name="Freeform: Shape 42"/>
            <p:cNvSpPr/>
            <p:nvPr/>
          </p:nvSpPr>
          <p:spPr>
            <a:xfrm>
              <a:off x="3333240" y="2550960"/>
              <a:ext cx="62280" cy="9324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74" h="260">
                  <a:moveTo>
                    <a:pt x="92" y="0"/>
                  </a:moveTo>
                  <a:cubicBezTo>
                    <a:pt x="34" y="0"/>
                    <a:pt x="0" y="32"/>
                    <a:pt x="0" y="77"/>
                  </a:cubicBezTo>
                  <a:cubicBezTo>
                    <a:pt x="0" y="120"/>
                    <a:pt x="29" y="138"/>
                    <a:pt x="63" y="149"/>
                  </a:cubicBezTo>
                  <a:cubicBezTo>
                    <a:pt x="66" y="149"/>
                    <a:pt x="74" y="151"/>
                    <a:pt x="76" y="154"/>
                  </a:cubicBezTo>
                  <a:cubicBezTo>
                    <a:pt x="92" y="159"/>
                    <a:pt x="105" y="167"/>
                    <a:pt x="105" y="178"/>
                  </a:cubicBezTo>
                  <a:cubicBezTo>
                    <a:pt x="105" y="191"/>
                    <a:pt x="92" y="202"/>
                    <a:pt x="60" y="202"/>
                  </a:cubicBezTo>
                  <a:cubicBezTo>
                    <a:pt x="34" y="202"/>
                    <a:pt x="8" y="194"/>
                    <a:pt x="2" y="194"/>
                  </a:cubicBezTo>
                  <a:lnTo>
                    <a:pt x="2" y="252"/>
                  </a:lnTo>
                  <a:cubicBezTo>
                    <a:pt x="5" y="252"/>
                    <a:pt x="37" y="260"/>
                    <a:pt x="71" y="260"/>
                  </a:cubicBezTo>
                  <a:cubicBezTo>
                    <a:pt x="119" y="260"/>
                    <a:pt x="174" y="239"/>
                    <a:pt x="174" y="178"/>
                  </a:cubicBezTo>
                  <a:cubicBezTo>
                    <a:pt x="174" y="149"/>
                    <a:pt x="156" y="120"/>
                    <a:pt x="116" y="106"/>
                  </a:cubicBezTo>
                  <a:lnTo>
                    <a:pt x="98" y="101"/>
                  </a:lnTo>
                  <a:cubicBezTo>
                    <a:pt x="87" y="98"/>
                    <a:pt x="68" y="93"/>
                    <a:pt x="68" y="77"/>
                  </a:cubicBezTo>
                  <a:cubicBezTo>
                    <a:pt x="68" y="64"/>
                    <a:pt x="82" y="56"/>
                    <a:pt x="108" y="56"/>
                  </a:cubicBezTo>
                  <a:cubicBezTo>
                    <a:pt x="129" y="56"/>
                    <a:pt x="156" y="64"/>
                    <a:pt x="158" y="64"/>
                  </a:cubicBezTo>
                  <a:lnTo>
                    <a:pt x="158" y="8"/>
                  </a:lnTo>
                  <a:lnTo>
                    <a:pt x="153" y="8"/>
                  </a:lnTo>
                  <a:cubicBezTo>
                    <a:pt x="150" y="8"/>
                    <a:pt x="121" y="0"/>
                    <a:pt x="92" y="0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dirty="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14" name="Freeform: Shape 43"/>
            <p:cNvSpPr/>
            <p:nvPr/>
          </p:nvSpPr>
          <p:spPr>
            <a:xfrm>
              <a:off x="3133800" y="2445120"/>
              <a:ext cx="22680" cy="4644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64" h="130">
                  <a:moveTo>
                    <a:pt x="64" y="32"/>
                  </a:moveTo>
                  <a:cubicBezTo>
                    <a:pt x="64" y="16"/>
                    <a:pt x="50" y="0"/>
                    <a:pt x="32" y="0"/>
                  </a:cubicBezTo>
                  <a:cubicBezTo>
                    <a:pt x="16" y="0"/>
                    <a:pt x="0" y="14"/>
                    <a:pt x="0" y="32"/>
                  </a:cubicBezTo>
                  <a:lnTo>
                    <a:pt x="0" y="98"/>
                  </a:lnTo>
                  <a:cubicBezTo>
                    <a:pt x="0" y="117"/>
                    <a:pt x="13" y="130"/>
                    <a:pt x="32" y="130"/>
                  </a:cubicBezTo>
                  <a:cubicBezTo>
                    <a:pt x="48" y="130"/>
                    <a:pt x="64" y="117"/>
                    <a:pt x="64" y="98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dirty="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15" name="Freeform: Shape 44"/>
            <p:cNvSpPr/>
            <p:nvPr/>
          </p:nvSpPr>
          <p:spPr>
            <a:xfrm>
              <a:off x="3195720" y="2413800"/>
              <a:ext cx="22680" cy="7704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64" h="215">
                  <a:moveTo>
                    <a:pt x="64" y="32"/>
                  </a:moveTo>
                  <a:cubicBezTo>
                    <a:pt x="64" y="16"/>
                    <a:pt x="51" y="0"/>
                    <a:pt x="32" y="0"/>
                  </a:cubicBezTo>
                  <a:cubicBezTo>
                    <a:pt x="16" y="0"/>
                    <a:pt x="0" y="13"/>
                    <a:pt x="0" y="32"/>
                  </a:cubicBezTo>
                  <a:lnTo>
                    <a:pt x="0" y="183"/>
                  </a:lnTo>
                  <a:cubicBezTo>
                    <a:pt x="0" y="201"/>
                    <a:pt x="13" y="215"/>
                    <a:pt x="32" y="215"/>
                  </a:cubicBezTo>
                  <a:cubicBezTo>
                    <a:pt x="48" y="215"/>
                    <a:pt x="64" y="201"/>
                    <a:pt x="64" y="183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dirty="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16" name="Freeform: Shape 45"/>
            <p:cNvSpPr/>
            <p:nvPr/>
          </p:nvSpPr>
          <p:spPr>
            <a:xfrm>
              <a:off x="3256919" y="2372040"/>
              <a:ext cx="22320" cy="14148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63" h="394">
                  <a:moveTo>
                    <a:pt x="63" y="31"/>
                  </a:moveTo>
                  <a:cubicBezTo>
                    <a:pt x="63" y="15"/>
                    <a:pt x="50" y="0"/>
                    <a:pt x="31" y="0"/>
                  </a:cubicBezTo>
                  <a:cubicBezTo>
                    <a:pt x="16" y="0"/>
                    <a:pt x="0" y="13"/>
                    <a:pt x="0" y="31"/>
                  </a:cubicBezTo>
                  <a:lnTo>
                    <a:pt x="0" y="362"/>
                  </a:lnTo>
                  <a:cubicBezTo>
                    <a:pt x="0" y="381"/>
                    <a:pt x="13" y="394"/>
                    <a:pt x="31" y="394"/>
                  </a:cubicBezTo>
                  <a:cubicBezTo>
                    <a:pt x="47" y="394"/>
                    <a:pt x="63" y="381"/>
                    <a:pt x="63" y="36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dirty="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17" name="Freeform: Shape 46"/>
            <p:cNvSpPr/>
            <p:nvPr/>
          </p:nvSpPr>
          <p:spPr>
            <a:xfrm>
              <a:off x="3318840" y="2413800"/>
              <a:ext cx="22320" cy="7704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63" h="215">
                  <a:moveTo>
                    <a:pt x="63" y="32"/>
                  </a:moveTo>
                  <a:cubicBezTo>
                    <a:pt x="63" y="16"/>
                    <a:pt x="50" y="0"/>
                    <a:pt x="32" y="0"/>
                  </a:cubicBezTo>
                  <a:cubicBezTo>
                    <a:pt x="16" y="0"/>
                    <a:pt x="0" y="13"/>
                    <a:pt x="0" y="32"/>
                  </a:cubicBezTo>
                  <a:lnTo>
                    <a:pt x="0" y="183"/>
                  </a:lnTo>
                  <a:cubicBezTo>
                    <a:pt x="0" y="201"/>
                    <a:pt x="13" y="215"/>
                    <a:pt x="32" y="215"/>
                  </a:cubicBezTo>
                  <a:cubicBezTo>
                    <a:pt x="48" y="215"/>
                    <a:pt x="63" y="201"/>
                    <a:pt x="63" y="183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dirty="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18" name="Freeform: Shape 47"/>
            <p:cNvSpPr/>
            <p:nvPr/>
          </p:nvSpPr>
          <p:spPr>
            <a:xfrm>
              <a:off x="3379680" y="2445120"/>
              <a:ext cx="22680" cy="4644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64" h="130">
                  <a:moveTo>
                    <a:pt x="64" y="32"/>
                  </a:moveTo>
                  <a:cubicBezTo>
                    <a:pt x="64" y="16"/>
                    <a:pt x="51" y="0"/>
                    <a:pt x="32" y="0"/>
                  </a:cubicBezTo>
                  <a:cubicBezTo>
                    <a:pt x="16" y="0"/>
                    <a:pt x="0" y="14"/>
                    <a:pt x="0" y="32"/>
                  </a:cubicBezTo>
                  <a:lnTo>
                    <a:pt x="0" y="98"/>
                  </a:lnTo>
                  <a:cubicBezTo>
                    <a:pt x="0" y="117"/>
                    <a:pt x="14" y="130"/>
                    <a:pt x="32" y="130"/>
                  </a:cubicBezTo>
                  <a:cubicBezTo>
                    <a:pt x="48" y="130"/>
                    <a:pt x="64" y="117"/>
                    <a:pt x="64" y="98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dirty="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19" name="Freeform: Shape 48"/>
            <p:cNvSpPr/>
            <p:nvPr/>
          </p:nvSpPr>
          <p:spPr>
            <a:xfrm>
              <a:off x="3441600" y="2413800"/>
              <a:ext cx="22680" cy="7704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64" h="215">
                  <a:moveTo>
                    <a:pt x="64" y="32"/>
                  </a:moveTo>
                  <a:cubicBezTo>
                    <a:pt x="64" y="16"/>
                    <a:pt x="51" y="0"/>
                    <a:pt x="32" y="0"/>
                  </a:cubicBezTo>
                  <a:cubicBezTo>
                    <a:pt x="16" y="0"/>
                    <a:pt x="0" y="13"/>
                    <a:pt x="0" y="32"/>
                  </a:cubicBezTo>
                  <a:lnTo>
                    <a:pt x="0" y="183"/>
                  </a:lnTo>
                  <a:cubicBezTo>
                    <a:pt x="0" y="201"/>
                    <a:pt x="14" y="215"/>
                    <a:pt x="32" y="215"/>
                  </a:cubicBezTo>
                  <a:cubicBezTo>
                    <a:pt x="48" y="215"/>
                    <a:pt x="64" y="201"/>
                    <a:pt x="64" y="183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dirty="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20" name="Freeform: Shape 49"/>
            <p:cNvSpPr/>
            <p:nvPr/>
          </p:nvSpPr>
          <p:spPr>
            <a:xfrm>
              <a:off x="3502799" y="2372040"/>
              <a:ext cx="22320" cy="14148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63" h="394">
                  <a:moveTo>
                    <a:pt x="63" y="31"/>
                  </a:moveTo>
                  <a:cubicBezTo>
                    <a:pt x="63" y="15"/>
                    <a:pt x="50" y="0"/>
                    <a:pt x="32" y="0"/>
                  </a:cubicBezTo>
                  <a:cubicBezTo>
                    <a:pt x="13" y="0"/>
                    <a:pt x="0" y="13"/>
                    <a:pt x="0" y="31"/>
                  </a:cubicBezTo>
                  <a:lnTo>
                    <a:pt x="0" y="362"/>
                  </a:lnTo>
                  <a:cubicBezTo>
                    <a:pt x="0" y="381"/>
                    <a:pt x="13" y="394"/>
                    <a:pt x="32" y="394"/>
                  </a:cubicBezTo>
                  <a:cubicBezTo>
                    <a:pt x="50" y="394"/>
                    <a:pt x="63" y="381"/>
                    <a:pt x="63" y="36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dirty="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21" name="Freeform: Shape 50"/>
            <p:cNvSpPr/>
            <p:nvPr/>
          </p:nvSpPr>
          <p:spPr>
            <a:xfrm>
              <a:off x="3564720" y="2413800"/>
              <a:ext cx="22680" cy="7704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64" h="215">
                  <a:moveTo>
                    <a:pt x="64" y="32"/>
                  </a:moveTo>
                  <a:cubicBezTo>
                    <a:pt x="64" y="16"/>
                    <a:pt x="50" y="0"/>
                    <a:pt x="32" y="0"/>
                  </a:cubicBezTo>
                  <a:cubicBezTo>
                    <a:pt x="16" y="0"/>
                    <a:pt x="0" y="13"/>
                    <a:pt x="0" y="32"/>
                  </a:cubicBezTo>
                  <a:lnTo>
                    <a:pt x="0" y="183"/>
                  </a:lnTo>
                  <a:cubicBezTo>
                    <a:pt x="0" y="201"/>
                    <a:pt x="13" y="215"/>
                    <a:pt x="32" y="215"/>
                  </a:cubicBezTo>
                  <a:cubicBezTo>
                    <a:pt x="50" y="215"/>
                    <a:pt x="64" y="201"/>
                    <a:pt x="64" y="183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dirty="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22" name="Freeform: Shape 51"/>
            <p:cNvSpPr/>
            <p:nvPr/>
          </p:nvSpPr>
          <p:spPr>
            <a:xfrm>
              <a:off x="3625560" y="2445120"/>
              <a:ext cx="22680" cy="4644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64" h="130">
                  <a:moveTo>
                    <a:pt x="64" y="32"/>
                  </a:moveTo>
                  <a:cubicBezTo>
                    <a:pt x="64" y="16"/>
                    <a:pt x="51" y="0"/>
                    <a:pt x="32" y="0"/>
                  </a:cubicBezTo>
                  <a:cubicBezTo>
                    <a:pt x="16" y="0"/>
                    <a:pt x="0" y="14"/>
                    <a:pt x="0" y="32"/>
                  </a:cubicBezTo>
                  <a:lnTo>
                    <a:pt x="0" y="98"/>
                  </a:lnTo>
                  <a:cubicBezTo>
                    <a:pt x="0" y="117"/>
                    <a:pt x="14" y="130"/>
                    <a:pt x="32" y="130"/>
                  </a:cubicBezTo>
                  <a:cubicBezTo>
                    <a:pt x="48" y="130"/>
                    <a:pt x="64" y="117"/>
                    <a:pt x="64" y="98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dirty="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</p:grpSp>
      <p:grpSp>
        <p:nvGrpSpPr>
          <p:cNvPr id="62" name="Group 61"/>
          <p:cNvGrpSpPr/>
          <p:nvPr userDrawn="1"/>
        </p:nvGrpSpPr>
        <p:grpSpPr>
          <a:xfrm>
            <a:off x="5593906" y="2047382"/>
            <a:ext cx="3007926" cy="2640715"/>
            <a:chOff x="5593906" y="2047382"/>
            <a:chExt cx="3007926" cy="2640715"/>
          </a:xfrm>
        </p:grpSpPr>
        <p:grpSp>
          <p:nvGrpSpPr>
            <p:cNvPr id="56" name="Group 55"/>
            <p:cNvGrpSpPr/>
            <p:nvPr userDrawn="1"/>
          </p:nvGrpSpPr>
          <p:grpSpPr>
            <a:xfrm>
              <a:off x="6236566" y="2659914"/>
              <a:ext cx="2365266" cy="2028183"/>
              <a:chOff x="-40619363" y="-23406100"/>
              <a:chExt cx="40290751" cy="34548763"/>
            </a:xfrm>
            <a:solidFill>
              <a:schemeClr val="bg1"/>
            </a:solidFill>
          </p:grpSpPr>
          <p:sp>
            <p:nvSpPr>
              <p:cNvPr id="40" name="Freeform 24"/>
              <p:cNvSpPr>
                <a:spLocks noEditPoints="1"/>
              </p:cNvSpPr>
              <p:nvPr userDrawn="1"/>
            </p:nvSpPr>
            <p:spPr bwMode="auto">
              <a:xfrm>
                <a:off x="-3292475" y="4124325"/>
                <a:ext cx="2963863" cy="6958013"/>
              </a:xfrm>
              <a:custGeom>
                <a:avLst/>
                <a:gdLst>
                  <a:gd name="T0" fmla="*/ 16 w 49"/>
                  <a:gd name="T1" fmla="*/ 53 h 115"/>
                  <a:gd name="T2" fmla="*/ 14 w 49"/>
                  <a:gd name="T3" fmla="*/ 62 h 115"/>
                  <a:gd name="T4" fmla="*/ 12 w 49"/>
                  <a:gd name="T5" fmla="*/ 70 h 115"/>
                  <a:gd name="T6" fmla="*/ 12 w 49"/>
                  <a:gd name="T7" fmla="*/ 72 h 115"/>
                  <a:gd name="T8" fmla="*/ 15 w 49"/>
                  <a:gd name="T9" fmla="*/ 77 h 115"/>
                  <a:gd name="T10" fmla="*/ 20 w 49"/>
                  <a:gd name="T11" fmla="*/ 82 h 115"/>
                  <a:gd name="T12" fmla="*/ 24 w 49"/>
                  <a:gd name="T13" fmla="*/ 78 h 115"/>
                  <a:gd name="T14" fmla="*/ 24 w 49"/>
                  <a:gd name="T15" fmla="*/ 77 h 115"/>
                  <a:gd name="T16" fmla="*/ 28 w 49"/>
                  <a:gd name="T17" fmla="*/ 57 h 115"/>
                  <a:gd name="T18" fmla="*/ 39 w 49"/>
                  <a:gd name="T19" fmla="*/ 26 h 115"/>
                  <a:gd name="T20" fmla="*/ 44 w 49"/>
                  <a:gd name="T21" fmla="*/ 13 h 115"/>
                  <a:gd name="T22" fmla="*/ 49 w 49"/>
                  <a:gd name="T23" fmla="*/ 8 h 115"/>
                  <a:gd name="T24" fmla="*/ 49 w 49"/>
                  <a:gd name="T25" fmla="*/ 5 h 115"/>
                  <a:gd name="T26" fmla="*/ 48 w 49"/>
                  <a:gd name="T27" fmla="*/ 4 h 115"/>
                  <a:gd name="T28" fmla="*/ 44 w 49"/>
                  <a:gd name="T29" fmla="*/ 1 h 115"/>
                  <a:gd name="T30" fmla="*/ 44 w 49"/>
                  <a:gd name="T31" fmla="*/ 1 h 115"/>
                  <a:gd name="T32" fmla="*/ 40 w 49"/>
                  <a:gd name="T33" fmla="*/ 0 h 115"/>
                  <a:gd name="T34" fmla="*/ 35 w 49"/>
                  <a:gd name="T35" fmla="*/ 5 h 115"/>
                  <a:gd name="T36" fmla="*/ 16 w 49"/>
                  <a:gd name="T37" fmla="*/ 53 h 115"/>
                  <a:gd name="T38" fmla="*/ 2 w 49"/>
                  <a:gd name="T39" fmla="*/ 107 h 115"/>
                  <a:gd name="T40" fmla="*/ 2 w 49"/>
                  <a:gd name="T41" fmla="*/ 111 h 115"/>
                  <a:gd name="T42" fmla="*/ 2 w 49"/>
                  <a:gd name="T43" fmla="*/ 115 h 115"/>
                  <a:gd name="T44" fmla="*/ 6 w 49"/>
                  <a:gd name="T45" fmla="*/ 115 h 115"/>
                  <a:gd name="T46" fmla="*/ 17 w 49"/>
                  <a:gd name="T47" fmla="*/ 98 h 115"/>
                  <a:gd name="T48" fmla="*/ 17 w 49"/>
                  <a:gd name="T49" fmla="*/ 95 h 115"/>
                  <a:gd name="T50" fmla="*/ 15 w 49"/>
                  <a:gd name="T51" fmla="*/ 90 h 115"/>
                  <a:gd name="T52" fmla="*/ 14 w 49"/>
                  <a:gd name="T53" fmla="*/ 90 h 115"/>
                  <a:gd name="T54" fmla="*/ 2 w 49"/>
                  <a:gd name="T55" fmla="*/ 107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9" h="115">
                    <a:moveTo>
                      <a:pt x="16" y="53"/>
                    </a:moveTo>
                    <a:cubicBezTo>
                      <a:pt x="15" y="57"/>
                      <a:pt x="14" y="60"/>
                      <a:pt x="14" y="62"/>
                    </a:cubicBezTo>
                    <a:cubicBezTo>
                      <a:pt x="13" y="64"/>
                      <a:pt x="12" y="68"/>
                      <a:pt x="12" y="70"/>
                    </a:cubicBezTo>
                    <a:cubicBezTo>
                      <a:pt x="12" y="72"/>
                      <a:pt x="12" y="72"/>
                      <a:pt x="12" y="72"/>
                    </a:cubicBezTo>
                    <a:cubicBezTo>
                      <a:pt x="15" y="77"/>
                      <a:pt x="15" y="77"/>
                      <a:pt x="15" y="77"/>
                    </a:cubicBezTo>
                    <a:cubicBezTo>
                      <a:pt x="17" y="79"/>
                      <a:pt x="15" y="80"/>
                      <a:pt x="20" y="82"/>
                    </a:cubicBezTo>
                    <a:cubicBezTo>
                      <a:pt x="21" y="82"/>
                      <a:pt x="23" y="80"/>
                      <a:pt x="24" y="78"/>
                    </a:cubicBezTo>
                    <a:cubicBezTo>
                      <a:pt x="24" y="77"/>
                      <a:pt x="24" y="77"/>
                      <a:pt x="24" y="77"/>
                    </a:cubicBezTo>
                    <a:cubicBezTo>
                      <a:pt x="24" y="71"/>
                      <a:pt x="26" y="62"/>
                      <a:pt x="28" y="57"/>
                    </a:cubicBezTo>
                    <a:cubicBezTo>
                      <a:pt x="28" y="54"/>
                      <a:pt x="30" y="46"/>
                      <a:pt x="39" y="26"/>
                    </a:cubicBezTo>
                    <a:cubicBezTo>
                      <a:pt x="39" y="24"/>
                      <a:pt x="41" y="19"/>
                      <a:pt x="44" y="13"/>
                    </a:cubicBezTo>
                    <a:cubicBezTo>
                      <a:pt x="48" y="8"/>
                      <a:pt x="48" y="8"/>
                      <a:pt x="49" y="8"/>
                    </a:cubicBezTo>
                    <a:cubicBezTo>
                      <a:pt x="49" y="5"/>
                      <a:pt x="49" y="5"/>
                      <a:pt x="49" y="5"/>
                    </a:cubicBezTo>
                    <a:cubicBezTo>
                      <a:pt x="48" y="4"/>
                      <a:pt x="48" y="4"/>
                      <a:pt x="48" y="4"/>
                    </a:cubicBezTo>
                    <a:cubicBezTo>
                      <a:pt x="48" y="4"/>
                      <a:pt x="47" y="2"/>
                      <a:pt x="44" y="1"/>
                    </a:cubicBezTo>
                    <a:cubicBezTo>
                      <a:pt x="44" y="1"/>
                      <a:pt x="47" y="2"/>
                      <a:pt x="44" y="1"/>
                    </a:cubicBezTo>
                    <a:cubicBezTo>
                      <a:pt x="44" y="1"/>
                      <a:pt x="41" y="0"/>
                      <a:pt x="40" y="0"/>
                    </a:cubicBezTo>
                    <a:cubicBezTo>
                      <a:pt x="39" y="0"/>
                      <a:pt x="37" y="2"/>
                      <a:pt x="35" y="5"/>
                    </a:cubicBezTo>
                    <a:lnTo>
                      <a:pt x="16" y="53"/>
                    </a:lnTo>
                    <a:close/>
                    <a:moveTo>
                      <a:pt x="2" y="107"/>
                    </a:moveTo>
                    <a:cubicBezTo>
                      <a:pt x="2" y="111"/>
                      <a:pt x="2" y="111"/>
                      <a:pt x="2" y="111"/>
                    </a:cubicBezTo>
                    <a:cubicBezTo>
                      <a:pt x="2" y="113"/>
                      <a:pt x="0" y="114"/>
                      <a:pt x="2" y="115"/>
                    </a:cubicBezTo>
                    <a:cubicBezTo>
                      <a:pt x="6" y="115"/>
                      <a:pt x="6" y="115"/>
                      <a:pt x="6" y="115"/>
                    </a:cubicBezTo>
                    <a:cubicBezTo>
                      <a:pt x="10" y="113"/>
                      <a:pt x="12" y="110"/>
                      <a:pt x="17" y="98"/>
                    </a:cubicBezTo>
                    <a:cubicBezTo>
                      <a:pt x="17" y="95"/>
                      <a:pt x="17" y="95"/>
                      <a:pt x="17" y="95"/>
                    </a:cubicBezTo>
                    <a:cubicBezTo>
                      <a:pt x="17" y="93"/>
                      <a:pt x="19" y="92"/>
                      <a:pt x="15" y="90"/>
                    </a:cubicBezTo>
                    <a:cubicBezTo>
                      <a:pt x="14" y="90"/>
                      <a:pt x="14" y="90"/>
                      <a:pt x="14" y="90"/>
                    </a:cubicBezTo>
                    <a:cubicBezTo>
                      <a:pt x="7" y="90"/>
                      <a:pt x="5" y="94"/>
                      <a:pt x="2" y="107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41" name="Freeform 25"/>
              <p:cNvSpPr>
                <a:spLocks/>
              </p:cNvSpPr>
              <p:nvPr userDrawn="1"/>
            </p:nvSpPr>
            <p:spPr bwMode="auto">
              <a:xfrm>
                <a:off x="-11036300" y="4911725"/>
                <a:ext cx="1693863" cy="6170613"/>
              </a:xfrm>
              <a:custGeom>
                <a:avLst/>
                <a:gdLst>
                  <a:gd name="T0" fmla="*/ 16 w 28"/>
                  <a:gd name="T1" fmla="*/ 98 h 102"/>
                  <a:gd name="T2" fmla="*/ 12 w 28"/>
                  <a:gd name="T3" fmla="*/ 85 h 102"/>
                  <a:gd name="T4" fmla="*/ 16 w 28"/>
                  <a:gd name="T5" fmla="*/ 50 h 102"/>
                  <a:gd name="T6" fmla="*/ 24 w 28"/>
                  <a:gd name="T7" fmla="*/ 20 h 102"/>
                  <a:gd name="T8" fmla="*/ 28 w 28"/>
                  <a:gd name="T9" fmla="*/ 7 h 102"/>
                  <a:gd name="T10" fmla="*/ 18 w 28"/>
                  <a:gd name="T11" fmla="*/ 0 h 102"/>
                  <a:gd name="T12" fmla="*/ 17 w 28"/>
                  <a:gd name="T13" fmla="*/ 0 h 102"/>
                  <a:gd name="T14" fmla="*/ 17 w 28"/>
                  <a:gd name="T15" fmla="*/ 0 h 102"/>
                  <a:gd name="T16" fmla="*/ 16 w 28"/>
                  <a:gd name="T17" fmla="*/ 4 h 102"/>
                  <a:gd name="T18" fmla="*/ 14 w 28"/>
                  <a:gd name="T19" fmla="*/ 13 h 102"/>
                  <a:gd name="T20" fmla="*/ 8 w 28"/>
                  <a:gd name="T21" fmla="*/ 39 h 102"/>
                  <a:gd name="T22" fmla="*/ 1 w 28"/>
                  <a:gd name="T23" fmla="*/ 86 h 102"/>
                  <a:gd name="T24" fmla="*/ 5 w 28"/>
                  <a:gd name="T25" fmla="*/ 95 h 102"/>
                  <a:gd name="T26" fmla="*/ 17 w 28"/>
                  <a:gd name="T27" fmla="*/ 102 h 102"/>
                  <a:gd name="T28" fmla="*/ 16 w 28"/>
                  <a:gd name="T29" fmla="*/ 98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8" h="102">
                    <a:moveTo>
                      <a:pt x="16" y="98"/>
                    </a:moveTo>
                    <a:cubicBezTo>
                      <a:pt x="14" y="98"/>
                      <a:pt x="13" y="95"/>
                      <a:pt x="12" y="85"/>
                    </a:cubicBezTo>
                    <a:cubicBezTo>
                      <a:pt x="14" y="68"/>
                      <a:pt x="15" y="56"/>
                      <a:pt x="16" y="50"/>
                    </a:cubicBezTo>
                    <a:cubicBezTo>
                      <a:pt x="22" y="24"/>
                      <a:pt x="20" y="29"/>
                      <a:pt x="24" y="20"/>
                    </a:cubicBezTo>
                    <a:cubicBezTo>
                      <a:pt x="28" y="11"/>
                      <a:pt x="28" y="10"/>
                      <a:pt x="28" y="7"/>
                    </a:cubicBezTo>
                    <a:cubicBezTo>
                      <a:pt x="28" y="4"/>
                      <a:pt x="25" y="2"/>
                      <a:pt x="18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7" y="0"/>
                      <a:pt x="17" y="0"/>
                      <a:pt x="16" y="4"/>
                    </a:cubicBezTo>
                    <a:cubicBezTo>
                      <a:pt x="14" y="13"/>
                      <a:pt x="14" y="13"/>
                      <a:pt x="14" y="13"/>
                    </a:cubicBezTo>
                    <a:cubicBezTo>
                      <a:pt x="9" y="34"/>
                      <a:pt x="9" y="36"/>
                      <a:pt x="8" y="39"/>
                    </a:cubicBezTo>
                    <a:cubicBezTo>
                      <a:pt x="0" y="73"/>
                      <a:pt x="1" y="77"/>
                      <a:pt x="1" y="86"/>
                    </a:cubicBezTo>
                    <a:cubicBezTo>
                      <a:pt x="1" y="89"/>
                      <a:pt x="2" y="92"/>
                      <a:pt x="5" y="95"/>
                    </a:cubicBezTo>
                    <a:cubicBezTo>
                      <a:pt x="10" y="100"/>
                      <a:pt x="14" y="102"/>
                      <a:pt x="17" y="102"/>
                    </a:cubicBezTo>
                    <a:lnTo>
                      <a:pt x="16" y="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42" name="Freeform 26"/>
              <p:cNvSpPr>
                <a:spLocks noEditPoints="1"/>
              </p:cNvSpPr>
              <p:nvPr userDrawn="1"/>
            </p:nvSpPr>
            <p:spPr bwMode="auto">
              <a:xfrm>
                <a:off x="-9766300" y="6121400"/>
                <a:ext cx="1755775" cy="5021263"/>
              </a:xfrm>
              <a:custGeom>
                <a:avLst/>
                <a:gdLst>
                  <a:gd name="T0" fmla="*/ 22 w 29"/>
                  <a:gd name="T1" fmla="*/ 0 h 83"/>
                  <a:gd name="T2" fmla="*/ 18 w 29"/>
                  <a:gd name="T3" fmla="*/ 13 h 83"/>
                  <a:gd name="T4" fmla="*/ 20 w 29"/>
                  <a:gd name="T5" fmla="*/ 14 h 83"/>
                  <a:gd name="T6" fmla="*/ 29 w 29"/>
                  <a:gd name="T7" fmla="*/ 5 h 83"/>
                  <a:gd name="T8" fmla="*/ 29 w 29"/>
                  <a:gd name="T9" fmla="*/ 4 h 83"/>
                  <a:gd name="T10" fmla="*/ 22 w 29"/>
                  <a:gd name="T11" fmla="*/ 0 h 83"/>
                  <a:gd name="T12" fmla="*/ 15 w 29"/>
                  <a:gd name="T13" fmla="*/ 78 h 83"/>
                  <a:gd name="T14" fmla="*/ 14 w 29"/>
                  <a:gd name="T15" fmla="*/ 76 h 83"/>
                  <a:gd name="T16" fmla="*/ 14 w 29"/>
                  <a:gd name="T17" fmla="*/ 59 h 83"/>
                  <a:gd name="T18" fmla="*/ 14 w 29"/>
                  <a:gd name="T19" fmla="*/ 57 h 83"/>
                  <a:gd name="T20" fmla="*/ 14 w 29"/>
                  <a:gd name="T21" fmla="*/ 51 h 83"/>
                  <a:gd name="T22" fmla="*/ 17 w 29"/>
                  <a:gd name="T23" fmla="*/ 42 h 83"/>
                  <a:gd name="T24" fmla="*/ 23 w 29"/>
                  <a:gd name="T25" fmla="*/ 27 h 83"/>
                  <a:gd name="T26" fmla="*/ 12 w 29"/>
                  <a:gd name="T27" fmla="*/ 19 h 83"/>
                  <a:gd name="T28" fmla="*/ 6 w 29"/>
                  <a:gd name="T29" fmla="*/ 31 h 83"/>
                  <a:gd name="T30" fmla="*/ 1 w 29"/>
                  <a:gd name="T31" fmla="*/ 70 h 83"/>
                  <a:gd name="T32" fmla="*/ 4 w 29"/>
                  <a:gd name="T33" fmla="*/ 77 h 83"/>
                  <a:gd name="T34" fmla="*/ 16 w 29"/>
                  <a:gd name="T35" fmla="*/ 82 h 83"/>
                  <a:gd name="T36" fmla="*/ 15 w 29"/>
                  <a:gd name="T37" fmla="*/ 78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9" h="83">
                    <a:moveTo>
                      <a:pt x="22" y="0"/>
                    </a:moveTo>
                    <a:cubicBezTo>
                      <a:pt x="20" y="0"/>
                      <a:pt x="19" y="4"/>
                      <a:pt x="18" y="13"/>
                    </a:cubicBezTo>
                    <a:cubicBezTo>
                      <a:pt x="20" y="14"/>
                      <a:pt x="20" y="14"/>
                      <a:pt x="20" y="14"/>
                    </a:cubicBezTo>
                    <a:cubicBezTo>
                      <a:pt x="22" y="13"/>
                      <a:pt x="25" y="10"/>
                      <a:pt x="29" y="5"/>
                    </a:cubicBezTo>
                    <a:cubicBezTo>
                      <a:pt x="29" y="4"/>
                      <a:pt x="29" y="4"/>
                      <a:pt x="29" y="4"/>
                    </a:cubicBezTo>
                    <a:cubicBezTo>
                      <a:pt x="29" y="3"/>
                      <a:pt x="26" y="1"/>
                      <a:pt x="22" y="0"/>
                    </a:cubicBezTo>
                    <a:close/>
                    <a:moveTo>
                      <a:pt x="15" y="78"/>
                    </a:moveTo>
                    <a:cubicBezTo>
                      <a:pt x="14" y="76"/>
                      <a:pt x="14" y="76"/>
                      <a:pt x="14" y="76"/>
                    </a:cubicBezTo>
                    <a:cubicBezTo>
                      <a:pt x="14" y="67"/>
                      <a:pt x="14" y="61"/>
                      <a:pt x="14" y="59"/>
                    </a:cubicBezTo>
                    <a:cubicBezTo>
                      <a:pt x="14" y="57"/>
                      <a:pt x="14" y="57"/>
                      <a:pt x="14" y="57"/>
                    </a:cubicBezTo>
                    <a:cubicBezTo>
                      <a:pt x="13" y="53"/>
                      <a:pt x="14" y="51"/>
                      <a:pt x="14" y="51"/>
                    </a:cubicBezTo>
                    <a:cubicBezTo>
                      <a:pt x="15" y="46"/>
                      <a:pt x="16" y="42"/>
                      <a:pt x="17" y="42"/>
                    </a:cubicBezTo>
                    <a:cubicBezTo>
                      <a:pt x="17" y="38"/>
                      <a:pt x="19" y="33"/>
                      <a:pt x="23" y="27"/>
                    </a:cubicBezTo>
                    <a:cubicBezTo>
                      <a:pt x="23" y="25"/>
                      <a:pt x="19" y="22"/>
                      <a:pt x="12" y="19"/>
                    </a:cubicBezTo>
                    <a:cubicBezTo>
                      <a:pt x="10" y="19"/>
                      <a:pt x="8" y="23"/>
                      <a:pt x="6" y="31"/>
                    </a:cubicBezTo>
                    <a:cubicBezTo>
                      <a:pt x="2" y="49"/>
                      <a:pt x="0" y="62"/>
                      <a:pt x="1" y="70"/>
                    </a:cubicBezTo>
                    <a:cubicBezTo>
                      <a:pt x="2" y="75"/>
                      <a:pt x="3" y="77"/>
                      <a:pt x="4" y="77"/>
                    </a:cubicBezTo>
                    <a:cubicBezTo>
                      <a:pt x="7" y="81"/>
                      <a:pt x="11" y="83"/>
                      <a:pt x="16" y="82"/>
                    </a:cubicBezTo>
                    <a:lnTo>
                      <a:pt x="15" y="7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43" name="Freeform 27"/>
              <p:cNvSpPr>
                <a:spLocks/>
              </p:cNvSpPr>
              <p:nvPr userDrawn="1"/>
            </p:nvSpPr>
            <p:spPr bwMode="auto">
              <a:xfrm>
                <a:off x="-8072438" y="6665913"/>
                <a:ext cx="3509963" cy="4416425"/>
              </a:xfrm>
              <a:custGeom>
                <a:avLst/>
                <a:gdLst>
                  <a:gd name="T0" fmla="*/ 56 w 58"/>
                  <a:gd name="T1" fmla="*/ 11 h 73"/>
                  <a:gd name="T2" fmla="*/ 58 w 58"/>
                  <a:gd name="T3" fmla="*/ 7 h 73"/>
                  <a:gd name="T4" fmla="*/ 51 w 58"/>
                  <a:gd name="T5" fmla="*/ 0 h 73"/>
                  <a:gd name="T6" fmla="*/ 44 w 58"/>
                  <a:gd name="T7" fmla="*/ 7 h 73"/>
                  <a:gd name="T8" fmla="*/ 35 w 58"/>
                  <a:gd name="T9" fmla="*/ 26 h 73"/>
                  <a:gd name="T10" fmla="*/ 22 w 58"/>
                  <a:gd name="T11" fmla="*/ 51 h 73"/>
                  <a:gd name="T12" fmla="*/ 20 w 58"/>
                  <a:gd name="T13" fmla="*/ 55 h 73"/>
                  <a:gd name="T14" fmla="*/ 19 w 58"/>
                  <a:gd name="T15" fmla="*/ 55 h 73"/>
                  <a:gd name="T16" fmla="*/ 19 w 58"/>
                  <a:gd name="T17" fmla="*/ 50 h 73"/>
                  <a:gd name="T18" fmla="*/ 19 w 58"/>
                  <a:gd name="T19" fmla="*/ 37 h 73"/>
                  <a:gd name="T20" fmla="*/ 19 w 58"/>
                  <a:gd name="T21" fmla="*/ 32 h 73"/>
                  <a:gd name="T22" fmla="*/ 18 w 58"/>
                  <a:gd name="T23" fmla="*/ 27 h 73"/>
                  <a:gd name="T24" fmla="*/ 19 w 58"/>
                  <a:gd name="T25" fmla="*/ 26 h 73"/>
                  <a:gd name="T26" fmla="*/ 18 w 58"/>
                  <a:gd name="T27" fmla="*/ 24 h 73"/>
                  <a:gd name="T28" fmla="*/ 18 w 58"/>
                  <a:gd name="T29" fmla="*/ 22 h 73"/>
                  <a:gd name="T30" fmla="*/ 18 w 58"/>
                  <a:gd name="T31" fmla="*/ 22 h 73"/>
                  <a:gd name="T32" fmla="*/ 3 w 58"/>
                  <a:gd name="T33" fmla="*/ 14 h 73"/>
                  <a:gd name="T34" fmla="*/ 0 w 58"/>
                  <a:gd name="T35" fmla="*/ 16 h 73"/>
                  <a:gd name="T36" fmla="*/ 0 w 58"/>
                  <a:gd name="T37" fmla="*/ 17 h 73"/>
                  <a:gd name="T38" fmla="*/ 5 w 58"/>
                  <a:gd name="T39" fmla="*/ 59 h 73"/>
                  <a:gd name="T40" fmla="*/ 8 w 58"/>
                  <a:gd name="T41" fmla="*/ 69 h 73"/>
                  <a:gd name="T42" fmla="*/ 17 w 58"/>
                  <a:gd name="T43" fmla="*/ 73 h 73"/>
                  <a:gd name="T44" fmla="*/ 19 w 58"/>
                  <a:gd name="T45" fmla="*/ 73 h 73"/>
                  <a:gd name="T46" fmla="*/ 19 w 58"/>
                  <a:gd name="T47" fmla="*/ 73 h 73"/>
                  <a:gd name="T48" fmla="*/ 22 w 58"/>
                  <a:gd name="T49" fmla="*/ 68 h 73"/>
                  <a:gd name="T50" fmla="*/ 28 w 58"/>
                  <a:gd name="T51" fmla="*/ 55 h 73"/>
                  <a:gd name="T52" fmla="*/ 38 w 58"/>
                  <a:gd name="T53" fmla="*/ 35 h 73"/>
                  <a:gd name="T54" fmla="*/ 42 w 58"/>
                  <a:gd name="T55" fmla="*/ 28 h 73"/>
                  <a:gd name="T56" fmla="*/ 42 w 58"/>
                  <a:gd name="T57" fmla="*/ 28 h 73"/>
                  <a:gd name="T58" fmla="*/ 46 w 58"/>
                  <a:gd name="T59" fmla="*/ 24 h 73"/>
                  <a:gd name="T60" fmla="*/ 56 w 58"/>
                  <a:gd name="T61" fmla="*/ 11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58" h="73">
                    <a:moveTo>
                      <a:pt x="56" y="11"/>
                    </a:moveTo>
                    <a:cubicBezTo>
                      <a:pt x="58" y="9"/>
                      <a:pt x="58" y="8"/>
                      <a:pt x="58" y="7"/>
                    </a:cubicBezTo>
                    <a:cubicBezTo>
                      <a:pt x="58" y="3"/>
                      <a:pt x="57" y="1"/>
                      <a:pt x="51" y="0"/>
                    </a:cubicBezTo>
                    <a:cubicBezTo>
                      <a:pt x="49" y="0"/>
                      <a:pt x="47" y="3"/>
                      <a:pt x="44" y="7"/>
                    </a:cubicBezTo>
                    <a:cubicBezTo>
                      <a:pt x="41" y="17"/>
                      <a:pt x="38" y="23"/>
                      <a:pt x="35" y="26"/>
                    </a:cubicBezTo>
                    <a:cubicBezTo>
                      <a:pt x="29" y="39"/>
                      <a:pt x="25" y="47"/>
                      <a:pt x="22" y="51"/>
                    </a:cubicBezTo>
                    <a:cubicBezTo>
                      <a:pt x="21" y="54"/>
                      <a:pt x="20" y="55"/>
                      <a:pt x="20" y="55"/>
                    </a:cubicBezTo>
                    <a:cubicBezTo>
                      <a:pt x="19" y="55"/>
                      <a:pt x="19" y="55"/>
                      <a:pt x="19" y="55"/>
                    </a:cubicBezTo>
                    <a:cubicBezTo>
                      <a:pt x="19" y="55"/>
                      <a:pt x="19" y="55"/>
                      <a:pt x="19" y="50"/>
                    </a:cubicBezTo>
                    <a:cubicBezTo>
                      <a:pt x="19" y="37"/>
                      <a:pt x="19" y="37"/>
                      <a:pt x="19" y="37"/>
                    </a:cubicBezTo>
                    <a:cubicBezTo>
                      <a:pt x="19" y="32"/>
                      <a:pt x="19" y="32"/>
                      <a:pt x="19" y="32"/>
                    </a:cubicBezTo>
                    <a:cubicBezTo>
                      <a:pt x="18" y="27"/>
                      <a:pt x="18" y="27"/>
                      <a:pt x="18" y="27"/>
                    </a:cubicBezTo>
                    <a:cubicBezTo>
                      <a:pt x="19" y="26"/>
                      <a:pt x="19" y="26"/>
                      <a:pt x="19" y="26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2"/>
                      <a:pt x="18" y="22"/>
                      <a:pt x="18" y="22"/>
                    </a:cubicBezTo>
                    <a:cubicBezTo>
                      <a:pt x="18" y="22"/>
                      <a:pt x="18" y="22"/>
                      <a:pt x="18" y="22"/>
                    </a:cubicBezTo>
                    <a:cubicBezTo>
                      <a:pt x="18" y="19"/>
                      <a:pt x="13" y="16"/>
                      <a:pt x="3" y="14"/>
                    </a:cubicBezTo>
                    <a:cubicBezTo>
                      <a:pt x="1" y="15"/>
                      <a:pt x="0" y="15"/>
                      <a:pt x="0" y="16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2" y="17"/>
                      <a:pt x="3" y="31"/>
                      <a:pt x="5" y="59"/>
                    </a:cubicBezTo>
                    <a:cubicBezTo>
                      <a:pt x="5" y="64"/>
                      <a:pt x="6" y="68"/>
                      <a:pt x="8" y="69"/>
                    </a:cubicBezTo>
                    <a:cubicBezTo>
                      <a:pt x="11" y="72"/>
                      <a:pt x="14" y="73"/>
                      <a:pt x="17" y="73"/>
                    </a:cubicBezTo>
                    <a:cubicBezTo>
                      <a:pt x="19" y="73"/>
                      <a:pt x="19" y="73"/>
                      <a:pt x="19" y="73"/>
                    </a:cubicBezTo>
                    <a:cubicBezTo>
                      <a:pt x="19" y="73"/>
                      <a:pt x="19" y="73"/>
                      <a:pt x="19" y="73"/>
                    </a:cubicBezTo>
                    <a:cubicBezTo>
                      <a:pt x="19" y="73"/>
                      <a:pt x="20" y="73"/>
                      <a:pt x="22" y="68"/>
                    </a:cubicBezTo>
                    <a:cubicBezTo>
                      <a:pt x="28" y="55"/>
                      <a:pt x="28" y="55"/>
                      <a:pt x="28" y="55"/>
                    </a:cubicBezTo>
                    <a:cubicBezTo>
                      <a:pt x="33" y="43"/>
                      <a:pt x="36" y="37"/>
                      <a:pt x="38" y="35"/>
                    </a:cubicBezTo>
                    <a:cubicBezTo>
                      <a:pt x="40" y="31"/>
                      <a:pt x="41" y="29"/>
                      <a:pt x="42" y="28"/>
                    </a:cubicBezTo>
                    <a:cubicBezTo>
                      <a:pt x="42" y="28"/>
                      <a:pt x="42" y="28"/>
                      <a:pt x="42" y="28"/>
                    </a:cubicBezTo>
                    <a:cubicBezTo>
                      <a:pt x="42" y="28"/>
                      <a:pt x="42" y="28"/>
                      <a:pt x="46" y="24"/>
                    </a:cubicBezTo>
                    <a:lnTo>
                      <a:pt x="56" y="1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44" name="Freeform 28"/>
              <p:cNvSpPr>
                <a:spLocks noEditPoints="1"/>
              </p:cNvSpPr>
              <p:nvPr userDrawn="1"/>
            </p:nvSpPr>
            <p:spPr bwMode="auto">
              <a:xfrm>
                <a:off x="-5410200" y="6969125"/>
                <a:ext cx="2541588" cy="4113213"/>
              </a:xfrm>
              <a:custGeom>
                <a:avLst/>
                <a:gdLst>
                  <a:gd name="T0" fmla="*/ 26 w 42"/>
                  <a:gd name="T1" fmla="*/ 1 h 68"/>
                  <a:gd name="T2" fmla="*/ 26 w 42"/>
                  <a:gd name="T3" fmla="*/ 1 h 68"/>
                  <a:gd name="T4" fmla="*/ 22 w 42"/>
                  <a:gd name="T5" fmla="*/ 4 h 68"/>
                  <a:gd name="T6" fmla="*/ 13 w 42"/>
                  <a:gd name="T7" fmla="*/ 16 h 68"/>
                  <a:gd name="T8" fmla="*/ 13 w 42"/>
                  <a:gd name="T9" fmla="*/ 16 h 68"/>
                  <a:gd name="T10" fmla="*/ 12 w 42"/>
                  <a:gd name="T11" fmla="*/ 18 h 68"/>
                  <a:gd name="T12" fmla="*/ 8 w 42"/>
                  <a:gd name="T13" fmla="*/ 24 h 68"/>
                  <a:gd name="T14" fmla="*/ 0 w 42"/>
                  <a:gd name="T15" fmla="*/ 52 h 68"/>
                  <a:gd name="T16" fmla="*/ 0 w 42"/>
                  <a:gd name="T17" fmla="*/ 54 h 68"/>
                  <a:gd name="T18" fmla="*/ 4 w 42"/>
                  <a:gd name="T19" fmla="*/ 61 h 68"/>
                  <a:gd name="T20" fmla="*/ 14 w 42"/>
                  <a:gd name="T21" fmla="*/ 68 h 68"/>
                  <a:gd name="T22" fmla="*/ 19 w 42"/>
                  <a:gd name="T23" fmla="*/ 66 h 68"/>
                  <a:gd name="T24" fmla="*/ 23 w 42"/>
                  <a:gd name="T25" fmla="*/ 62 h 68"/>
                  <a:gd name="T26" fmla="*/ 32 w 42"/>
                  <a:gd name="T27" fmla="*/ 48 h 68"/>
                  <a:gd name="T28" fmla="*/ 32 w 42"/>
                  <a:gd name="T29" fmla="*/ 47 h 68"/>
                  <a:gd name="T30" fmla="*/ 31 w 42"/>
                  <a:gd name="T31" fmla="*/ 47 h 68"/>
                  <a:gd name="T32" fmla="*/ 30 w 42"/>
                  <a:gd name="T33" fmla="*/ 47 h 68"/>
                  <a:gd name="T34" fmla="*/ 14 w 42"/>
                  <a:gd name="T35" fmla="*/ 63 h 68"/>
                  <a:gd name="T36" fmla="*/ 12 w 42"/>
                  <a:gd name="T37" fmla="*/ 61 h 68"/>
                  <a:gd name="T38" fmla="*/ 21 w 42"/>
                  <a:gd name="T39" fmla="*/ 27 h 68"/>
                  <a:gd name="T40" fmla="*/ 24 w 42"/>
                  <a:gd name="T41" fmla="*/ 28 h 68"/>
                  <a:gd name="T42" fmla="*/ 28 w 42"/>
                  <a:gd name="T43" fmla="*/ 27 h 68"/>
                  <a:gd name="T44" fmla="*/ 34 w 42"/>
                  <a:gd name="T45" fmla="*/ 25 h 68"/>
                  <a:gd name="T46" fmla="*/ 42 w 42"/>
                  <a:gd name="T47" fmla="*/ 15 h 68"/>
                  <a:gd name="T48" fmla="*/ 42 w 42"/>
                  <a:gd name="T49" fmla="*/ 11 h 68"/>
                  <a:gd name="T50" fmla="*/ 29 w 42"/>
                  <a:gd name="T51" fmla="*/ 0 h 68"/>
                  <a:gd name="T52" fmla="*/ 26 w 42"/>
                  <a:gd name="T53" fmla="*/ 1 h 68"/>
                  <a:gd name="T54" fmla="*/ 24 w 42"/>
                  <a:gd name="T55" fmla="*/ 23 h 68"/>
                  <a:gd name="T56" fmla="*/ 24 w 42"/>
                  <a:gd name="T57" fmla="*/ 23 h 68"/>
                  <a:gd name="T58" fmla="*/ 34 w 42"/>
                  <a:gd name="T59" fmla="*/ 13 h 68"/>
                  <a:gd name="T60" fmla="*/ 35 w 42"/>
                  <a:gd name="T61" fmla="*/ 13 h 68"/>
                  <a:gd name="T62" fmla="*/ 35 w 42"/>
                  <a:gd name="T63" fmla="*/ 13 h 68"/>
                  <a:gd name="T64" fmla="*/ 26 w 42"/>
                  <a:gd name="T65" fmla="*/ 24 h 68"/>
                  <a:gd name="T66" fmla="*/ 24 w 42"/>
                  <a:gd name="T67" fmla="*/ 24 h 68"/>
                  <a:gd name="T68" fmla="*/ 24 w 42"/>
                  <a:gd name="T69" fmla="*/ 23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42" h="68">
                    <a:moveTo>
                      <a:pt x="26" y="1"/>
                    </a:moveTo>
                    <a:cubicBezTo>
                      <a:pt x="26" y="1"/>
                      <a:pt x="26" y="1"/>
                      <a:pt x="26" y="1"/>
                    </a:cubicBezTo>
                    <a:cubicBezTo>
                      <a:pt x="22" y="4"/>
                      <a:pt x="22" y="4"/>
                      <a:pt x="22" y="4"/>
                    </a:cubicBezTo>
                    <a:cubicBezTo>
                      <a:pt x="18" y="8"/>
                      <a:pt x="15" y="11"/>
                      <a:pt x="13" y="16"/>
                    </a:cubicBezTo>
                    <a:cubicBezTo>
                      <a:pt x="13" y="16"/>
                      <a:pt x="13" y="16"/>
                      <a:pt x="13" y="16"/>
                    </a:cubicBezTo>
                    <a:cubicBezTo>
                      <a:pt x="13" y="16"/>
                      <a:pt x="13" y="16"/>
                      <a:pt x="12" y="18"/>
                    </a:cubicBezTo>
                    <a:cubicBezTo>
                      <a:pt x="8" y="24"/>
                      <a:pt x="8" y="24"/>
                      <a:pt x="8" y="24"/>
                    </a:cubicBezTo>
                    <a:cubicBezTo>
                      <a:pt x="3" y="37"/>
                      <a:pt x="0" y="46"/>
                      <a:pt x="0" y="52"/>
                    </a:cubicBezTo>
                    <a:cubicBezTo>
                      <a:pt x="0" y="54"/>
                      <a:pt x="0" y="54"/>
                      <a:pt x="0" y="54"/>
                    </a:cubicBezTo>
                    <a:cubicBezTo>
                      <a:pt x="0" y="56"/>
                      <a:pt x="1" y="58"/>
                      <a:pt x="4" y="61"/>
                    </a:cubicBezTo>
                    <a:cubicBezTo>
                      <a:pt x="7" y="66"/>
                      <a:pt x="10" y="68"/>
                      <a:pt x="14" y="68"/>
                    </a:cubicBezTo>
                    <a:cubicBezTo>
                      <a:pt x="17" y="68"/>
                      <a:pt x="19" y="67"/>
                      <a:pt x="19" y="66"/>
                    </a:cubicBezTo>
                    <a:cubicBezTo>
                      <a:pt x="22" y="64"/>
                      <a:pt x="23" y="63"/>
                      <a:pt x="23" y="62"/>
                    </a:cubicBezTo>
                    <a:cubicBezTo>
                      <a:pt x="28" y="57"/>
                      <a:pt x="31" y="52"/>
                      <a:pt x="32" y="48"/>
                    </a:cubicBezTo>
                    <a:cubicBezTo>
                      <a:pt x="32" y="47"/>
                      <a:pt x="32" y="47"/>
                      <a:pt x="32" y="47"/>
                    </a:cubicBezTo>
                    <a:cubicBezTo>
                      <a:pt x="31" y="47"/>
                      <a:pt x="31" y="47"/>
                      <a:pt x="31" y="47"/>
                    </a:cubicBezTo>
                    <a:cubicBezTo>
                      <a:pt x="30" y="47"/>
                      <a:pt x="30" y="47"/>
                      <a:pt x="30" y="47"/>
                    </a:cubicBezTo>
                    <a:cubicBezTo>
                      <a:pt x="25" y="55"/>
                      <a:pt x="20" y="60"/>
                      <a:pt x="14" y="63"/>
                    </a:cubicBezTo>
                    <a:cubicBezTo>
                      <a:pt x="13" y="63"/>
                      <a:pt x="12" y="62"/>
                      <a:pt x="12" y="61"/>
                    </a:cubicBezTo>
                    <a:cubicBezTo>
                      <a:pt x="12" y="53"/>
                      <a:pt x="15" y="41"/>
                      <a:pt x="21" y="27"/>
                    </a:cubicBezTo>
                    <a:cubicBezTo>
                      <a:pt x="24" y="28"/>
                      <a:pt x="24" y="28"/>
                      <a:pt x="24" y="28"/>
                    </a:cubicBezTo>
                    <a:cubicBezTo>
                      <a:pt x="24" y="28"/>
                      <a:pt x="26" y="28"/>
                      <a:pt x="28" y="27"/>
                    </a:cubicBezTo>
                    <a:cubicBezTo>
                      <a:pt x="34" y="25"/>
                      <a:pt x="34" y="25"/>
                      <a:pt x="34" y="25"/>
                    </a:cubicBezTo>
                    <a:cubicBezTo>
                      <a:pt x="38" y="23"/>
                      <a:pt x="40" y="20"/>
                      <a:pt x="42" y="15"/>
                    </a:cubicBezTo>
                    <a:cubicBezTo>
                      <a:pt x="42" y="11"/>
                      <a:pt x="42" y="11"/>
                      <a:pt x="42" y="11"/>
                    </a:cubicBezTo>
                    <a:cubicBezTo>
                      <a:pt x="41" y="8"/>
                      <a:pt x="37" y="4"/>
                      <a:pt x="29" y="0"/>
                    </a:cubicBezTo>
                    <a:lnTo>
                      <a:pt x="26" y="1"/>
                    </a:lnTo>
                    <a:close/>
                    <a:moveTo>
                      <a:pt x="24" y="23"/>
                    </a:moveTo>
                    <a:cubicBezTo>
                      <a:pt x="24" y="23"/>
                      <a:pt x="24" y="23"/>
                      <a:pt x="24" y="23"/>
                    </a:cubicBezTo>
                    <a:cubicBezTo>
                      <a:pt x="29" y="16"/>
                      <a:pt x="33" y="13"/>
                      <a:pt x="34" y="13"/>
                    </a:cubicBezTo>
                    <a:cubicBezTo>
                      <a:pt x="35" y="13"/>
                      <a:pt x="35" y="13"/>
                      <a:pt x="35" y="13"/>
                    </a:cubicBezTo>
                    <a:cubicBezTo>
                      <a:pt x="35" y="13"/>
                      <a:pt x="35" y="13"/>
                      <a:pt x="35" y="13"/>
                    </a:cubicBezTo>
                    <a:cubicBezTo>
                      <a:pt x="32" y="21"/>
                      <a:pt x="29" y="24"/>
                      <a:pt x="26" y="24"/>
                    </a:cubicBezTo>
                    <a:cubicBezTo>
                      <a:pt x="24" y="24"/>
                      <a:pt x="24" y="24"/>
                      <a:pt x="24" y="24"/>
                    </a:cubicBezTo>
                    <a:lnTo>
                      <a:pt x="24" y="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45" name="Freeform 29"/>
              <p:cNvSpPr>
                <a:spLocks noEditPoints="1"/>
              </p:cNvSpPr>
              <p:nvPr userDrawn="1"/>
            </p:nvSpPr>
            <p:spPr bwMode="auto">
              <a:xfrm>
                <a:off x="-21259800" y="8299450"/>
                <a:ext cx="9739313" cy="2782888"/>
              </a:xfrm>
              <a:custGeom>
                <a:avLst/>
                <a:gdLst>
                  <a:gd name="T0" fmla="*/ 32 w 161"/>
                  <a:gd name="T1" fmla="*/ 28 h 46"/>
                  <a:gd name="T2" fmla="*/ 22 w 161"/>
                  <a:gd name="T3" fmla="*/ 38 h 46"/>
                  <a:gd name="T4" fmla="*/ 10 w 161"/>
                  <a:gd name="T5" fmla="*/ 23 h 46"/>
                  <a:gd name="T6" fmla="*/ 22 w 161"/>
                  <a:gd name="T7" fmla="*/ 8 h 46"/>
                  <a:gd name="T8" fmla="*/ 32 w 161"/>
                  <a:gd name="T9" fmla="*/ 16 h 46"/>
                  <a:gd name="T10" fmla="*/ 41 w 161"/>
                  <a:gd name="T11" fmla="*/ 16 h 46"/>
                  <a:gd name="T12" fmla="*/ 22 w 161"/>
                  <a:gd name="T13" fmla="*/ 0 h 46"/>
                  <a:gd name="T14" fmla="*/ 0 w 161"/>
                  <a:gd name="T15" fmla="*/ 23 h 46"/>
                  <a:gd name="T16" fmla="*/ 22 w 161"/>
                  <a:gd name="T17" fmla="*/ 46 h 46"/>
                  <a:gd name="T18" fmla="*/ 41 w 161"/>
                  <a:gd name="T19" fmla="*/ 28 h 46"/>
                  <a:gd name="T20" fmla="*/ 32 w 161"/>
                  <a:gd name="T21" fmla="*/ 28 h 46"/>
                  <a:gd name="T22" fmla="*/ 55 w 161"/>
                  <a:gd name="T23" fmla="*/ 1 h 46"/>
                  <a:gd name="T24" fmla="*/ 46 w 161"/>
                  <a:gd name="T25" fmla="*/ 1 h 46"/>
                  <a:gd name="T26" fmla="*/ 46 w 161"/>
                  <a:gd name="T27" fmla="*/ 9 h 46"/>
                  <a:gd name="T28" fmla="*/ 55 w 161"/>
                  <a:gd name="T29" fmla="*/ 9 h 46"/>
                  <a:gd name="T30" fmla="*/ 55 w 161"/>
                  <a:gd name="T31" fmla="*/ 1 h 46"/>
                  <a:gd name="T32" fmla="*/ 55 w 161"/>
                  <a:gd name="T33" fmla="*/ 13 h 46"/>
                  <a:gd name="T34" fmla="*/ 46 w 161"/>
                  <a:gd name="T35" fmla="*/ 13 h 46"/>
                  <a:gd name="T36" fmla="*/ 46 w 161"/>
                  <a:gd name="T37" fmla="*/ 45 h 46"/>
                  <a:gd name="T38" fmla="*/ 55 w 161"/>
                  <a:gd name="T39" fmla="*/ 45 h 46"/>
                  <a:gd name="T40" fmla="*/ 55 w 161"/>
                  <a:gd name="T41" fmla="*/ 13 h 46"/>
                  <a:gd name="T42" fmla="*/ 73 w 161"/>
                  <a:gd name="T43" fmla="*/ 12 h 46"/>
                  <a:gd name="T44" fmla="*/ 60 w 161"/>
                  <a:gd name="T45" fmla="*/ 22 h 46"/>
                  <a:gd name="T46" fmla="*/ 69 w 161"/>
                  <a:gd name="T47" fmla="*/ 31 h 46"/>
                  <a:gd name="T48" fmla="*/ 73 w 161"/>
                  <a:gd name="T49" fmla="*/ 32 h 46"/>
                  <a:gd name="T50" fmla="*/ 80 w 161"/>
                  <a:gd name="T51" fmla="*/ 37 h 46"/>
                  <a:gd name="T52" fmla="*/ 74 w 161"/>
                  <a:gd name="T53" fmla="*/ 40 h 46"/>
                  <a:gd name="T54" fmla="*/ 68 w 161"/>
                  <a:gd name="T55" fmla="*/ 35 h 46"/>
                  <a:gd name="T56" fmla="*/ 59 w 161"/>
                  <a:gd name="T57" fmla="*/ 35 h 46"/>
                  <a:gd name="T58" fmla="*/ 74 w 161"/>
                  <a:gd name="T59" fmla="*/ 46 h 46"/>
                  <a:gd name="T60" fmla="*/ 89 w 161"/>
                  <a:gd name="T61" fmla="*/ 36 h 46"/>
                  <a:gd name="T62" fmla="*/ 79 w 161"/>
                  <a:gd name="T63" fmla="*/ 26 h 46"/>
                  <a:gd name="T64" fmla="*/ 75 w 161"/>
                  <a:gd name="T65" fmla="*/ 25 h 46"/>
                  <a:gd name="T66" fmla="*/ 69 w 161"/>
                  <a:gd name="T67" fmla="*/ 21 h 46"/>
                  <a:gd name="T68" fmla="*/ 74 w 161"/>
                  <a:gd name="T69" fmla="*/ 19 h 46"/>
                  <a:gd name="T70" fmla="*/ 80 w 161"/>
                  <a:gd name="T71" fmla="*/ 23 h 46"/>
                  <a:gd name="T72" fmla="*/ 88 w 161"/>
                  <a:gd name="T73" fmla="*/ 23 h 46"/>
                  <a:gd name="T74" fmla="*/ 73 w 161"/>
                  <a:gd name="T75" fmla="*/ 12 h 46"/>
                  <a:gd name="T76" fmla="*/ 116 w 161"/>
                  <a:gd name="T77" fmla="*/ 34 h 46"/>
                  <a:gd name="T78" fmla="*/ 109 w 161"/>
                  <a:gd name="T79" fmla="*/ 40 h 46"/>
                  <a:gd name="T80" fmla="*/ 101 w 161"/>
                  <a:gd name="T81" fmla="*/ 29 h 46"/>
                  <a:gd name="T82" fmla="*/ 109 w 161"/>
                  <a:gd name="T83" fmla="*/ 19 h 46"/>
                  <a:gd name="T84" fmla="*/ 115 w 161"/>
                  <a:gd name="T85" fmla="*/ 24 h 46"/>
                  <a:gd name="T86" fmla="*/ 124 w 161"/>
                  <a:gd name="T87" fmla="*/ 24 h 46"/>
                  <a:gd name="T88" fmla="*/ 109 w 161"/>
                  <a:gd name="T89" fmla="*/ 12 h 46"/>
                  <a:gd name="T90" fmla="*/ 92 w 161"/>
                  <a:gd name="T91" fmla="*/ 29 h 46"/>
                  <a:gd name="T92" fmla="*/ 109 w 161"/>
                  <a:gd name="T93" fmla="*/ 46 h 46"/>
                  <a:gd name="T94" fmla="*/ 125 w 161"/>
                  <a:gd name="T95" fmla="*/ 34 h 46"/>
                  <a:gd name="T96" fmla="*/ 116 w 161"/>
                  <a:gd name="T97" fmla="*/ 34 h 46"/>
                  <a:gd name="T98" fmla="*/ 127 w 161"/>
                  <a:gd name="T99" fmla="*/ 29 h 46"/>
                  <a:gd name="T100" fmla="*/ 144 w 161"/>
                  <a:gd name="T101" fmla="*/ 46 h 46"/>
                  <a:gd name="T102" fmla="*/ 161 w 161"/>
                  <a:gd name="T103" fmla="*/ 29 h 46"/>
                  <a:gd name="T104" fmla="*/ 144 w 161"/>
                  <a:gd name="T105" fmla="*/ 12 h 46"/>
                  <a:gd name="T106" fmla="*/ 127 w 161"/>
                  <a:gd name="T107" fmla="*/ 29 h 46"/>
                  <a:gd name="T108" fmla="*/ 144 w 161"/>
                  <a:gd name="T109" fmla="*/ 19 h 46"/>
                  <a:gd name="T110" fmla="*/ 152 w 161"/>
                  <a:gd name="T111" fmla="*/ 29 h 46"/>
                  <a:gd name="T112" fmla="*/ 144 w 161"/>
                  <a:gd name="T113" fmla="*/ 40 h 46"/>
                  <a:gd name="T114" fmla="*/ 137 w 161"/>
                  <a:gd name="T115" fmla="*/ 29 h 46"/>
                  <a:gd name="T116" fmla="*/ 144 w 161"/>
                  <a:gd name="T117" fmla="*/ 19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61" h="46">
                    <a:moveTo>
                      <a:pt x="32" y="28"/>
                    </a:moveTo>
                    <a:cubicBezTo>
                      <a:pt x="32" y="32"/>
                      <a:pt x="30" y="38"/>
                      <a:pt x="22" y="38"/>
                    </a:cubicBezTo>
                    <a:cubicBezTo>
                      <a:pt x="15" y="38"/>
                      <a:pt x="10" y="33"/>
                      <a:pt x="10" y="23"/>
                    </a:cubicBezTo>
                    <a:cubicBezTo>
                      <a:pt x="10" y="14"/>
                      <a:pt x="14" y="8"/>
                      <a:pt x="22" y="8"/>
                    </a:cubicBezTo>
                    <a:cubicBezTo>
                      <a:pt x="28" y="8"/>
                      <a:pt x="31" y="13"/>
                      <a:pt x="32" y="16"/>
                    </a:cubicBezTo>
                    <a:cubicBezTo>
                      <a:pt x="41" y="16"/>
                      <a:pt x="41" y="16"/>
                      <a:pt x="41" y="16"/>
                    </a:cubicBezTo>
                    <a:cubicBezTo>
                      <a:pt x="41" y="10"/>
                      <a:pt x="36" y="0"/>
                      <a:pt x="22" y="0"/>
                    </a:cubicBezTo>
                    <a:cubicBezTo>
                      <a:pt x="9" y="0"/>
                      <a:pt x="0" y="10"/>
                      <a:pt x="0" y="23"/>
                    </a:cubicBezTo>
                    <a:cubicBezTo>
                      <a:pt x="0" y="37"/>
                      <a:pt x="9" y="46"/>
                      <a:pt x="22" y="46"/>
                    </a:cubicBezTo>
                    <a:cubicBezTo>
                      <a:pt x="37" y="46"/>
                      <a:pt x="41" y="35"/>
                      <a:pt x="41" y="28"/>
                    </a:cubicBezTo>
                    <a:lnTo>
                      <a:pt x="32" y="28"/>
                    </a:lnTo>
                    <a:close/>
                    <a:moveTo>
                      <a:pt x="55" y="1"/>
                    </a:moveTo>
                    <a:cubicBezTo>
                      <a:pt x="46" y="1"/>
                      <a:pt x="46" y="1"/>
                      <a:pt x="46" y="1"/>
                    </a:cubicBezTo>
                    <a:cubicBezTo>
                      <a:pt x="46" y="9"/>
                      <a:pt x="46" y="9"/>
                      <a:pt x="46" y="9"/>
                    </a:cubicBezTo>
                    <a:cubicBezTo>
                      <a:pt x="55" y="9"/>
                      <a:pt x="55" y="9"/>
                      <a:pt x="55" y="9"/>
                    </a:cubicBezTo>
                    <a:lnTo>
                      <a:pt x="55" y="1"/>
                    </a:lnTo>
                    <a:close/>
                    <a:moveTo>
                      <a:pt x="55" y="13"/>
                    </a:moveTo>
                    <a:cubicBezTo>
                      <a:pt x="46" y="13"/>
                      <a:pt x="46" y="13"/>
                      <a:pt x="46" y="13"/>
                    </a:cubicBezTo>
                    <a:cubicBezTo>
                      <a:pt x="46" y="45"/>
                      <a:pt x="46" y="45"/>
                      <a:pt x="46" y="45"/>
                    </a:cubicBezTo>
                    <a:cubicBezTo>
                      <a:pt x="55" y="45"/>
                      <a:pt x="55" y="45"/>
                      <a:pt x="55" y="45"/>
                    </a:cubicBezTo>
                    <a:lnTo>
                      <a:pt x="55" y="13"/>
                    </a:lnTo>
                    <a:close/>
                    <a:moveTo>
                      <a:pt x="73" y="12"/>
                    </a:moveTo>
                    <a:cubicBezTo>
                      <a:pt x="63" y="12"/>
                      <a:pt x="60" y="17"/>
                      <a:pt x="60" y="22"/>
                    </a:cubicBezTo>
                    <a:cubicBezTo>
                      <a:pt x="60" y="29"/>
                      <a:pt x="66" y="31"/>
                      <a:pt x="69" y="31"/>
                    </a:cubicBezTo>
                    <a:cubicBezTo>
                      <a:pt x="70" y="32"/>
                      <a:pt x="72" y="32"/>
                      <a:pt x="73" y="32"/>
                    </a:cubicBezTo>
                    <a:cubicBezTo>
                      <a:pt x="76" y="33"/>
                      <a:pt x="80" y="34"/>
                      <a:pt x="80" y="37"/>
                    </a:cubicBezTo>
                    <a:cubicBezTo>
                      <a:pt x="80" y="38"/>
                      <a:pt x="78" y="40"/>
                      <a:pt x="74" y="40"/>
                    </a:cubicBezTo>
                    <a:cubicBezTo>
                      <a:pt x="70" y="40"/>
                      <a:pt x="68" y="38"/>
                      <a:pt x="68" y="35"/>
                    </a:cubicBezTo>
                    <a:cubicBezTo>
                      <a:pt x="59" y="35"/>
                      <a:pt x="59" y="35"/>
                      <a:pt x="59" y="35"/>
                    </a:cubicBezTo>
                    <a:cubicBezTo>
                      <a:pt x="59" y="38"/>
                      <a:pt x="61" y="46"/>
                      <a:pt x="74" y="46"/>
                    </a:cubicBezTo>
                    <a:cubicBezTo>
                      <a:pt x="86" y="46"/>
                      <a:pt x="89" y="40"/>
                      <a:pt x="89" y="36"/>
                    </a:cubicBezTo>
                    <a:cubicBezTo>
                      <a:pt x="89" y="32"/>
                      <a:pt x="87" y="28"/>
                      <a:pt x="79" y="26"/>
                    </a:cubicBezTo>
                    <a:cubicBezTo>
                      <a:pt x="78" y="26"/>
                      <a:pt x="75" y="25"/>
                      <a:pt x="75" y="25"/>
                    </a:cubicBezTo>
                    <a:cubicBezTo>
                      <a:pt x="71" y="24"/>
                      <a:pt x="69" y="23"/>
                      <a:pt x="69" y="21"/>
                    </a:cubicBezTo>
                    <a:cubicBezTo>
                      <a:pt x="69" y="20"/>
                      <a:pt x="71" y="19"/>
                      <a:pt x="74" y="19"/>
                    </a:cubicBezTo>
                    <a:cubicBezTo>
                      <a:pt x="79" y="19"/>
                      <a:pt x="80" y="21"/>
                      <a:pt x="80" y="23"/>
                    </a:cubicBezTo>
                    <a:cubicBezTo>
                      <a:pt x="88" y="23"/>
                      <a:pt x="88" y="23"/>
                      <a:pt x="88" y="23"/>
                    </a:cubicBezTo>
                    <a:cubicBezTo>
                      <a:pt x="88" y="19"/>
                      <a:pt x="86" y="12"/>
                      <a:pt x="73" y="12"/>
                    </a:cubicBezTo>
                    <a:moveTo>
                      <a:pt x="116" y="34"/>
                    </a:moveTo>
                    <a:cubicBezTo>
                      <a:pt x="115" y="37"/>
                      <a:pt x="113" y="40"/>
                      <a:pt x="109" y="40"/>
                    </a:cubicBezTo>
                    <a:cubicBezTo>
                      <a:pt x="104" y="40"/>
                      <a:pt x="101" y="35"/>
                      <a:pt x="101" y="29"/>
                    </a:cubicBezTo>
                    <a:cubicBezTo>
                      <a:pt x="101" y="25"/>
                      <a:pt x="103" y="19"/>
                      <a:pt x="109" y="19"/>
                    </a:cubicBezTo>
                    <a:cubicBezTo>
                      <a:pt x="113" y="19"/>
                      <a:pt x="115" y="22"/>
                      <a:pt x="115" y="24"/>
                    </a:cubicBezTo>
                    <a:cubicBezTo>
                      <a:pt x="124" y="24"/>
                      <a:pt x="124" y="24"/>
                      <a:pt x="124" y="24"/>
                    </a:cubicBezTo>
                    <a:cubicBezTo>
                      <a:pt x="124" y="19"/>
                      <a:pt x="120" y="12"/>
                      <a:pt x="109" y="12"/>
                    </a:cubicBezTo>
                    <a:cubicBezTo>
                      <a:pt x="99" y="12"/>
                      <a:pt x="92" y="19"/>
                      <a:pt x="92" y="29"/>
                    </a:cubicBezTo>
                    <a:cubicBezTo>
                      <a:pt x="92" y="40"/>
                      <a:pt x="99" y="46"/>
                      <a:pt x="109" y="46"/>
                    </a:cubicBezTo>
                    <a:cubicBezTo>
                      <a:pt x="121" y="46"/>
                      <a:pt x="124" y="39"/>
                      <a:pt x="125" y="34"/>
                    </a:cubicBezTo>
                    <a:lnTo>
                      <a:pt x="116" y="34"/>
                    </a:lnTo>
                    <a:close/>
                    <a:moveTo>
                      <a:pt x="127" y="29"/>
                    </a:moveTo>
                    <a:cubicBezTo>
                      <a:pt x="127" y="40"/>
                      <a:pt x="134" y="46"/>
                      <a:pt x="144" y="46"/>
                    </a:cubicBezTo>
                    <a:cubicBezTo>
                      <a:pt x="154" y="46"/>
                      <a:pt x="161" y="40"/>
                      <a:pt x="161" y="29"/>
                    </a:cubicBezTo>
                    <a:cubicBezTo>
                      <a:pt x="161" y="19"/>
                      <a:pt x="154" y="12"/>
                      <a:pt x="144" y="12"/>
                    </a:cubicBezTo>
                    <a:cubicBezTo>
                      <a:pt x="134" y="12"/>
                      <a:pt x="127" y="19"/>
                      <a:pt x="127" y="29"/>
                    </a:cubicBezTo>
                    <a:moveTo>
                      <a:pt x="144" y="19"/>
                    </a:moveTo>
                    <a:cubicBezTo>
                      <a:pt x="149" y="19"/>
                      <a:pt x="152" y="24"/>
                      <a:pt x="152" y="29"/>
                    </a:cubicBezTo>
                    <a:cubicBezTo>
                      <a:pt x="152" y="35"/>
                      <a:pt x="149" y="40"/>
                      <a:pt x="144" y="40"/>
                    </a:cubicBezTo>
                    <a:cubicBezTo>
                      <a:pt x="139" y="40"/>
                      <a:pt x="137" y="35"/>
                      <a:pt x="137" y="29"/>
                    </a:cubicBezTo>
                    <a:cubicBezTo>
                      <a:pt x="137" y="25"/>
                      <a:pt x="138" y="19"/>
                      <a:pt x="144" y="19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52" name="Freeform 36"/>
              <p:cNvSpPr>
                <a:spLocks/>
              </p:cNvSpPr>
              <p:nvPr userDrawn="1"/>
            </p:nvSpPr>
            <p:spPr bwMode="auto">
              <a:xfrm>
                <a:off x="-40619363" y="-12757150"/>
                <a:ext cx="9134475" cy="16760825"/>
              </a:xfrm>
              <a:custGeom>
                <a:avLst/>
                <a:gdLst>
                  <a:gd name="T0" fmla="*/ 0 w 151"/>
                  <a:gd name="T1" fmla="*/ 202 h 277"/>
                  <a:gd name="T2" fmla="*/ 0 w 151"/>
                  <a:gd name="T3" fmla="*/ 75 h 277"/>
                  <a:gd name="T4" fmla="*/ 75 w 151"/>
                  <a:gd name="T5" fmla="*/ 0 h 277"/>
                  <a:gd name="T6" fmla="*/ 75 w 151"/>
                  <a:gd name="T7" fmla="*/ 0 h 277"/>
                  <a:gd name="T8" fmla="*/ 151 w 151"/>
                  <a:gd name="T9" fmla="*/ 75 h 277"/>
                  <a:gd name="T10" fmla="*/ 151 w 151"/>
                  <a:gd name="T11" fmla="*/ 202 h 277"/>
                  <a:gd name="T12" fmla="*/ 75 w 151"/>
                  <a:gd name="T13" fmla="*/ 277 h 277"/>
                  <a:gd name="T14" fmla="*/ 75 w 151"/>
                  <a:gd name="T15" fmla="*/ 277 h 277"/>
                  <a:gd name="T16" fmla="*/ 0 w 151"/>
                  <a:gd name="T17" fmla="*/ 202 h 2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277">
                    <a:moveTo>
                      <a:pt x="0" y="202"/>
                    </a:moveTo>
                    <a:cubicBezTo>
                      <a:pt x="0" y="75"/>
                      <a:pt x="0" y="75"/>
                      <a:pt x="0" y="75"/>
                    </a:cubicBezTo>
                    <a:cubicBezTo>
                      <a:pt x="0" y="34"/>
                      <a:pt x="34" y="0"/>
                      <a:pt x="75" y="0"/>
                    </a:cubicBezTo>
                    <a:cubicBezTo>
                      <a:pt x="75" y="0"/>
                      <a:pt x="75" y="0"/>
                      <a:pt x="75" y="0"/>
                    </a:cubicBezTo>
                    <a:cubicBezTo>
                      <a:pt x="117" y="0"/>
                      <a:pt x="151" y="34"/>
                      <a:pt x="151" y="75"/>
                    </a:cubicBezTo>
                    <a:cubicBezTo>
                      <a:pt x="151" y="202"/>
                      <a:pt x="151" y="202"/>
                      <a:pt x="151" y="202"/>
                    </a:cubicBezTo>
                    <a:cubicBezTo>
                      <a:pt x="151" y="243"/>
                      <a:pt x="117" y="277"/>
                      <a:pt x="75" y="277"/>
                    </a:cubicBezTo>
                    <a:cubicBezTo>
                      <a:pt x="75" y="277"/>
                      <a:pt x="75" y="277"/>
                      <a:pt x="75" y="277"/>
                    </a:cubicBezTo>
                    <a:cubicBezTo>
                      <a:pt x="34" y="277"/>
                      <a:pt x="0" y="243"/>
                      <a:pt x="0" y="20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53" name="Oval 37"/>
              <p:cNvSpPr>
                <a:spLocks noChangeArrowheads="1"/>
              </p:cNvSpPr>
              <p:nvPr userDrawn="1"/>
            </p:nvSpPr>
            <p:spPr bwMode="auto">
              <a:xfrm>
                <a:off x="-40619363" y="-23406100"/>
                <a:ext cx="9134475" cy="907573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54" name="Freeform 38"/>
              <p:cNvSpPr>
                <a:spLocks/>
              </p:cNvSpPr>
              <p:nvPr userDrawn="1"/>
            </p:nvSpPr>
            <p:spPr bwMode="auto">
              <a:xfrm>
                <a:off x="-30214888" y="-23406100"/>
                <a:ext cx="20508913" cy="9075738"/>
              </a:xfrm>
              <a:custGeom>
                <a:avLst/>
                <a:gdLst>
                  <a:gd name="T0" fmla="*/ 264 w 339"/>
                  <a:gd name="T1" fmla="*/ 150 h 150"/>
                  <a:gd name="T2" fmla="*/ 75 w 339"/>
                  <a:gd name="T3" fmla="*/ 150 h 150"/>
                  <a:gd name="T4" fmla="*/ 0 w 339"/>
                  <a:gd name="T5" fmla="*/ 75 h 150"/>
                  <a:gd name="T6" fmla="*/ 0 w 339"/>
                  <a:gd name="T7" fmla="*/ 75 h 150"/>
                  <a:gd name="T8" fmla="*/ 75 w 339"/>
                  <a:gd name="T9" fmla="*/ 0 h 150"/>
                  <a:gd name="T10" fmla="*/ 264 w 339"/>
                  <a:gd name="T11" fmla="*/ 0 h 150"/>
                  <a:gd name="T12" fmla="*/ 339 w 339"/>
                  <a:gd name="T13" fmla="*/ 75 h 150"/>
                  <a:gd name="T14" fmla="*/ 339 w 339"/>
                  <a:gd name="T15" fmla="*/ 75 h 150"/>
                  <a:gd name="T16" fmla="*/ 264 w 339"/>
                  <a:gd name="T17" fmla="*/ 150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39" h="150">
                    <a:moveTo>
                      <a:pt x="264" y="150"/>
                    </a:moveTo>
                    <a:cubicBezTo>
                      <a:pt x="75" y="150"/>
                      <a:pt x="75" y="150"/>
                      <a:pt x="75" y="150"/>
                    </a:cubicBezTo>
                    <a:cubicBezTo>
                      <a:pt x="34" y="150"/>
                      <a:pt x="0" y="116"/>
                      <a:pt x="0" y="75"/>
                    </a:cubicBezTo>
                    <a:cubicBezTo>
                      <a:pt x="0" y="75"/>
                      <a:pt x="0" y="75"/>
                      <a:pt x="0" y="75"/>
                    </a:cubicBezTo>
                    <a:cubicBezTo>
                      <a:pt x="0" y="33"/>
                      <a:pt x="34" y="0"/>
                      <a:pt x="75" y="0"/>
                    </a:cubicBezTo>
                    <a:cubicBezTo>
                      <a:pt x="264" y="0"/>
                      <a:pt x="264" y="0"/>
                      <a:pt x="264" y="0"/>
                    </a:cubicBezTo>
                    <a:cubicBezTo>
                      <a:pt x="306" y="0"/>
                      <a:pt x="339" y="33"/>
                      <a:pt x="339" y="75"/>
                    </a:cubicBezTo>
                    <a:cubicBezTo>
                      <a:pt x="339" y="75"/>
                      <a:pt x="339" y="75"/>
                      <a:pt x="339" y="75"/>
                    </a:cubicBezTo>
                    <a:cubicBezTo>
                      <a:pt x="339" y="116"/>
                      <a:pt x="306" y="150"/>
                      <a:pt x="264" y="15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55" name="Freeform 39"/>
              <p:cNvSpPr>
                <a:spLocks/>
              </p:cNvSpPr>
              <p:nvPr userDrawn="1"/>
            </p:nvSpPr>
            <p:spPr bwMode="auto">
              <a:xfrm>
                <a:off x="-24466550" y="-12757150"/>
                <a:ext cx="9074150" cy="16760825"/>
              </a:xfrm>
              <a:custGeom>
                <a:avLst/>
                <a:gdLst>
                  <a:gd name="T0" fmla="*/ 0 w 150"/>
                  <a:gd name="T1" fmla="*/ 202 h 277"/>
                  <a:gd name="T2" fmla="*/ 0 w 150"/>
                  <a:gd name="T3" fmla="*/ 75 h 277"/>
                  <a:gd name="T4" fmla="*/ 75 w 150"/>
                  <a:gd name="T5" fmla="*/ 0 h 277"/>
                  <a:gd name="T6" fmla="*/ 75 w 150"/>
                  <a:gd name="T7" fmla="*/ 0 h 277"/>
                  <a:gd name="T8" fmla="*/ 150 w 150"/>
                  <a:gd name="T9" fmla="*/ 75 h 277"/>
                  <a:gd name="T10" fmla="*/ 150 w 150"/>
                  <a:gd name="T11" fmla="*/ 202 h 277"/>
                  <a:gd name="T12" fmla="*/ 75 w 150"/>
                  <a:gd name="T13" fmla="*/ 277 h 277"/>
                  <a:gd name="T14" fmla="*/ 75 w 150"/>
                  <a:gd name="T15" fmla="*/ 277 h 277"/>
                  <a:gd name="T16" fmla="*/ 0 w 150"/>
                  <a:gd name="T17" fmla="*/ 202 h 2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0" h="277">
                    <a:moveTo>
                      <a:pt x="0" y="202"/>
                    </a:moveTo>
                    <a:cubicBezTo>
                      <a:pt x="0" y="75"/>
                      <a:pt x="0" y="75"/>
                      <a:pt x="0" y="75"/>
                    </a:cubicBezTo>
                    <a:cubicBezTo>
                      <a:pt x="0" y="34"/>
                      <a:pt x="33" y="0"/>
                      <a:pt x="75" y="0"/>
                    </a:cubicBezTo>
                    <a:cubicBezTo>
                      <a:pt x="75" y="0"/>
                      <a:pt x="75" y="0"/>
                      <a:pt x="75" y="0"/>
                    </a:cubicBezTo>
                    <a:cubicBezTo>
                      <a:pt x="116" y="0"/>
                      <a:pt x="150" y="34"/>
                      <a:pt x="150" y="75"/>
                    </a:cubicBezTo>
                    <a:cubicBezTo>
                      <a:pt x="150" y="202"/>
                      <a:pt x="150" y="202"/>
                      <a:pt x="150" y="202"/>
                    </a:cubicBezTo>
                    <a:cubicBezTo>
                      <a:pt x="150" y="243"/>
                      <a:pt x="116" y="277"/>
                      <a:pt x="75" y="277"/>
                    </a:cubicBezTo>
                    <a:cubicBezTo>
                      <a:pt x="75" y="277"/>
                      <a:pt x="75" y="277"/>
                      <a:pt x="75" y="277"/>
                    </a:cubicBezTo>
                    <a:cubicBezTo>
                      <a:pt x="33" y="277"/>
                      <a:pt x="0" y="243"/>
                      <a:pt x="0" y="20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C00000"/>
                  </a:solidFill>
                </a:endParaRPr>
              </a:p>
            </p:txBody>
          </p:sp>
        </p:grpSp>
        <p:grpSp>
          <p:nvGrpSpPr>
            <p:cNvPr id="61" name="Group 60"/>
            <p:cNvGrpSpPr/>
            <p:nvPr userDrawn="1"/>
          </p:nvGrpSpPr>
          <p:grpSpPr>
            <a:xfrm>
              <a:off x="5593906" y="2047382"/>
              <a:ext cx="1182542" cy="358270"/>
              <a:chOff x="-59269313" y="-32937450"/>
              <a:chExt cx="105651301" cy="32008762"/>
            </a:xfrm>
            <a:solidFill>
              <a:schemeClr val="bg1"/>
            </a:solidFill>
          </p:grpSpPr>
          <p:sp>
            <p:nvSpPr>
              <p:cNvPr id="48" name="Freeform 24"/>
              <p:cNvSpPr>
                <a:spLocks/>
              </p:cNvSpPr>
              <p:nvPr userDrawn="1"/>
            </p:nvSpPr>
            <p:spPr bwMode="auto">
              <a:xfrm>
                <a:off x="-59269313" y="-32937450"/>
                <a:ext cx="26123900" cy="31362650"/>
              </a:xfrm>
              <a:custGeom>
                <a:avLst/>
                <a:gdLst>
                  <a:gd name="T0" fmla="*/ 1097 w 16456"/>
                  <a:gd name="T1" fmla="*/ 0 h 19756"/>
                  <a:gd name="T2" fmla="*/ 8197 w 16456"/>
                  <a:gd name="T3" fmla="*/ 11049 h 19756"/>
                  <a:gd name="T4" fmla="*/ 15421 w 16456"/>
                  <a:gd name="T5" fmla="*/ 0 h 19756"/>
                  <a:gd name="T6" fmla="*/ 16456 w 16456"/>
                  <a:gd name="T7" fmla="*/ 0 h 19756"/>
                  <a:gd name="T8" fmla="*/ 8727 w 16456"/>
                  <a:gd name="T9" fmla="*/ 12048 h 19756"/>
                  <a:gd name="T10" fmla="*/ 8727 w 16456"/>
                  <a:gd name="T11" fmla="*/ 19756 h 19756"/>
                  <a:gd name="T12" fmla="*/ 7704 w 16456"/>
                  <a:gd name="T13" fmla="*/ 19756 h 19756"/>
                  <a:gd name="T14" fmla="*/ 7704 w 16456"/>
                  <a:gd name="T15" fmla="*/ 11987 h 19756"/>
                  <a:gd name="T16" fmla="*/ 0 w 16456"/>
                  <a:gd name="T17" fmla="*/ 0 h 19756"/>
                  <a:gd name="T18" fmla="*/ 1097 w 16456"/>
                  <a:gd name="T19" fmla="*/ 0 h 197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6456" h="19756">
                    <a:moveTo>
                      <a:pt x="1097" y="0"/>
                    </a:moveTo>
                    <a:lnTo>
                      <a:pt x="8197" y="11049"/>
                    </a:lnTo>
                    <a:lnTo>
                      <a:pt x="15421" y="0"/>
                    </a:lnTo>
                    <a:lnTo>
                      <a:pt x="16456" y="0"/>
                    </a:lnTo>
                    <a:lnTo>
                      <a:pt x="8727" y="12048"/>
                    </a:lnTo>
                    <a:lnTo>
                      <a:pt x="8727" y="19756"/>
                    </a:lnTo>
                    <a:lnTo>
                      <a:pt x="7704" y="19756"/>
                    </a:lnTo>
                    <a:lnTo>
                      <a:pt x="7704" y="11987"/>
                    </a:lnTo>
                    <a:lnTo>
                      <a:pt x="0" y="0"/>
                    </a:lnTo>
                    <a:lnTo>
                      <a:pt x="1097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grpSp>
            <p:nvGrpSpPr>
              <p:cNvPr id="60" name="Group 59"/>
              <p:cNvGrpSpPr/>
              <p:nvPr userDrawn="1"/>
            </p:nvGrpSpPr>
            <p:grpSpPr>
              <a:xfrm>
                <a:off x="-37469763" y="-32937450"/>
                <a:ext cx="83851751" cy="32008762"/>
                <a:chOff x="-37469763" y="-32937450"/>
                <a:chExt cx="83851751" cy="32008762"/>
              </a:xfrm>
              <a:grpFill/>
            </p:grpSpPr>
            <p:sp>
              <p:nvSpPr>
                <p:cNvPr id="49" name="Freeform 25"/>
                <p:cNvSpPr>
                  <a:spLocks noEditPoints="1"/>
                </p:cNvSpPr>
                <p:nvPr userDrawn="1"/>
              </p:nvSpPr>
              <p:spPr bwMode="auto">
                <a:xfrm>
                  <a:off x="-37469763" y="-24892000"/>
                  <a:ext cx="20234275" cy="23963312"/>
                </a:xfrm>
                <a:custGeom>
                  <a:avLst/>
                  <a:gdLst>
                    <a:gd name="T0" fmla="*/ 82 w 1034"/>
                    <a:gd name="T1" fmla="*/ 612 h 1224"/>
                    <a:gd name="T2" fmla="*/ 115 w 1034"/>
                    <a:gd name="T3" fmla="*/ 850 h 1224"/>
                    <a:gd name="T4" fmla="*/ 208 w 1034"/>
                    <a:gd name="T5" fmla="*/ 1021 h 1224"/>
                    <a:gd name="T6" fmla="*/ 347 w 1034"/>
                    <a:gd name="T7" fmla="*/ 1123 h 1224"/>
                    <a:gd name="T8" fmla="*/ 518 w 1034"/>
                    <a:gd name="T9" fmla="*/ 1157 h 1224"/>
                    <a:gd name="T10" fmla="*/ 692 w 1034"/>
                    <a:gd name="T11" fmla="*/ 1123 h 1224"/>
                    <a:gd name="T12" fmla="*/ 830 w 1034"/>
                    <a:gd name="T13" fmla="*/ 1021 h 1224"/>
                    <a:gd name="T14" fmla="*/ 920 w 1034"/>
                    <a:gd name="T15" fmla="*/ 850 h 1224"/>
                    <a:gd name="T16" fmla="*/ 952 w 1034"/>
                    <a:gd name="T17" fmla="*/ 612 h 1224"/>
                    <a:gd name="T18" fmla="*/ 920 w 1034"/>
                    <a:gd name="T19" fmla="*/ 374 h 1224"/>
                    <a:gd name="T20" fmla="*/ 830 w 1034"/>
                    <a:gd name="T21" fmla="*/ 203 h 1224"/>
                    <a:gd name="T22" fmla="*/ 692 w 1034"/>
                    <a:gd name="T23" fmla="*/ 100 h 1224"/>
                    <a:gd name="T24" fmla="*/ 518 w 1034"/>
                    <a:gd name="T25" fmla="*/ 67 h 1224"/>
                    <a:gd name="T26" fmla="*/ 344 w 1034"/>
                    <a:gd name="T27" fmla="*/ 102 h 1224"/>
                    <a:gd name="T28" fmla="*/ 205 w 1034"/>
                    <a:gd name="T29" fmla="*/ 204 h 1224"/>
                    <a:gd name="T30" fmla="*/ 114 w 1034"/>
                    <a:gd name="T31" fmla="*/ 374 h 1224"/>
                    <a:gd name="T32" fmla="*/ 82 w 1034"/>
                    <a:gd name="T33" fmla="*/ 612 h 1224"/>
                    <a:gd name="T34" fmla="*/ 0 w 1034"/>
                    <a:gd name="T35" fmla="*/ 612 h 1224"/>
                    <a:gd name="T36" fmla="*/ 39 w 1034"/>
                    <a:gd name="T37" fmla="*/ 346 h 1224"/>
                    <a:gd name="T38" fmla="*/ 148 w 1034"/>
                    <a:gd name="T39" fmla="*/ 155 h 1224"/>
                    <a:gd name="T40" fmla="*/ 312 w 1034"/>
                    <a:gd name="T41" fmla="*/ 39 h 1224"/>
                    <a:gd name="T42" fmla="*/ 518 w 1034"/>
                    <a:gd name="T43" fmla="*/ 0 h 1224"/>
                    <a:gd name="T44" fmla="*/ 726 w 1034"/>
                    <a:gd name="T45" fmla="*/ 39 h 1224"/>
                    <a:gd name="T46" fmla="*/ 890 w 1034"/>
                    <a:gd name="T47" fmla="*/ 156 h 1224"/>
                    <a:gd name="T48" fmla="*/ 997 w 1034"/>
                    <a:gd name="T49" fmla="*/ 349 h 1224"/>
                    <a:gd name="T50" fmla="*/ 1034 w 1034"/>
                    <a:gd name="T51" fmla="*/ 612 h 1224"/>
                    <a:gd name="T52" fmla="*/ 996 w 1034"/>
                    <a:gd name="T53" fmla="*/ 878 h 1224"/>
                    <a:gd name="T54" fmla="*/ 889 w 1034"/>
                    <a:gd name="T55" fmla="*/ 1070 h 1224"/>
                    <a:gd name="T56" fmla="*/ 726 w 1034"/>
                    <a:gd name="T57" fmla="*/ 1185 h 1224"/>
                    <a:gd name="T58" fmla="*/ 523 w 1034"/>
                    <a:gd name="T59" fmla="*/ 1224 h 1224"/>
                    <a:gd name="T60" fmla="*/ 316 w 1034"/>
                    <a:gd name="T61" fmla="*/ 1184 h 1224"/>
                    <a:gd name="T62" fmla="*/ 150 w 1034"/>
                    <a:gd name="T63" fmla="*/ 1067 h 1224"/>
                    <a:gd name="T64" fmla="*/ 40 w 1034"/>
                    <a:gd name="T65" fmla="*/ 876 h 1224"/>
                    <a:gd name="T66" fmla="*/ 0 w 1034"/>
                    <a:gd name="T67" fmla="*/ 612 h 12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1034" h="1224">
                      <a:moveTo>
                        <a:pt x="82" y="612"/>
                      </a:moveTo>
                      <a:cubicBezTo>
                        <a:pt x="82" y="703"/>
                        <a:pt x="93" y="782"/>
                        <a:pt x="115" y="850"/>
                      </a:cubicBezTo>
                      <a:cubicBezTo>
                        <a:pt x="138" y="919"/>
                        <a:pt x="168" y="975"/>
                        <a:pt x="208" y="1021"/>
                      </a:cubicBezTo>
                      <a:cubicBezTo>
                        <a:pt x="247" y="1066"/>
                        <a:pt x="294" y="1100"/>
                        <a:pt x="347" y="1123"/>
                      </a:cubicBezTo>
                      <a:cubicBezTo>
                        <a:pt x="400" y="1146"/>
                        <a:pt x="458" y="1157"/>
                        <a:pt x="518" y="1157"/>
                      </a:cubicBezTo>
                      <a:cubicBezTo>
                        <a:pt x="581" y="1157"/>
                        <a:pt x="639" y="1146"/>
                        <a:pt x="692" y="1123"/>
                      </a:cubicBezTo>
                      <a:cubicBezTo>
                        <a:pt x="745" y="1100"/>
                        <a:pt x="791" y="1066"/>
                        <a:pt x="830" y="1021"/>
                      </a:cubicBezTo>
                      <a:cubicBezTo>
                        <a:pt x="868" y="975"/>
                        <a:pt x="899" y="919"/>
                        <a:pt x="920" y="850"/>
                      </a:cubicBezTo>
                      <a:cubicBezTo>
                        <a:pt x="942" y="782"/>
                        <a:pt x="952" y="703"/>
                        <a:pt x="952" y="612"/>
                      </a:cubicBezTo>
                      <a:cubicBezTo>
                        <a:pt x="952" y="522"/>
                        <a:pt x="942" y="442"/>
                        <a:pt x="920" y="374"/>
                      </a:cubicBezTo>
                      <a:cubicBezTo>
                        <a:pt x="899" y="306"/>
                        <a:pt x="868" y="249"/>
                        <a:pt x="830" y="203"/>
                      </a:cubicBezTo>
                      <a:cubicBezTo>
                        <a:pt x="791" y="157"/>
                        <a:pt x="745" y="123"/>
                        <a:pt x="692" y="100"/>
                      </a:cubicBezTo>
                      <a:cubicBezTo>
                        <a:pt x="639" y="78"/>
                        <a:pt x="581" y="67"/>
                        <a:pt x="518" y="67"/>
                      </a:cubicBezTo>
                      <a:cubicBezTo>
                        <a:pt x="456" y="67"/>
                        <a:pt x="398" y="79"/>
                        <a:pt x="344" y="102"/>
                      </a:cubicBezTo>
                      <a:cubicBezTo>
                        <a:pt x="291" y="125"/>
                        <a:pt x="245" y="159"/>
                        <a:pt x="205" y="204"/>
                      </a:cubicBezTo>
                      <a:cubicBezTo>
                        <a:pt x="166" y="249"/>
                        <a:pt x="136" y="306"/>
                        <a:pt x="114" y="374"/>
                      </a:cubicBezTo>
                      <a:cubicBezTo>
                        <a:pt x="93" y="442"/>
                        <a:pt x="82" y="522"/>
                        <a:pt x="82" y="612"/>
                      </a:cubicBezTo>
                      <a:moveTo>
                        <a:pt x="0" y="612"/>
                      </a:moveTo>
                      <a:cubicBezTo>
                        <a:pt x="0" y="511"/>
                        <a:pt x="13" y="423"/>
                        <a:pt x="39" y="346"/>
                      </a:cubicBezTo>
                      <a:cubicBezTo>
                        <a:pt x="65" y="270"/>
                        <a:pt x="101" y="206"/>
                        <a:pt x="148" y="155"/>
                      </a:cubicBezTo>
                      <a:cubicBezTo>
                        <a:pt x="194" y="104"/>
                        <a:pt x="249" y="65"/>
                        <a:pt x="312" y="39"/>
                      </a:cubicBezTo>
                      <a:cubicBezTo>
                        <a:pt x="375" y="13"/>
                        <a:pt x="444" y="0"/>
                        <a:pt x="518" y="0"/>
                      </a:cubicBezTo>
                      <a:cubicBezTo>
                        <a:pt x="594" y="0"/>
                        <a:pt x="663" y="13"/>
                        <a:pt x="726" y="39"/>
                      </a:cubicBezTo>
                      <a:cubicBezTo>
                        <a:pt x="789" y="65"/>
                        <a:pt x="844" y="104"/>
                        <a:pt x="890" y="156"/>
                      </a:cubicBezTo>
                      <a:cubicBezTo>
                        <a:pt x="936" y="208"/>
                        <a:pt x="971" y="272"/>
                        <a:pt x="997" y="349"/>
                      </a:cubicBezTo>
                      <a:cubicBezTo>
                        <a:pt x="1022" y="425"/>
                        <a:pt x="1034" y="513"/>
                        <a:pt x="1034" y="612"/>
                      </a:cubicBezTo>
                      <a:cubicBezTo>
                        <a:pt x="1034" y="713"/>
                        <a:pt x="1021" y="802"/>
                        <a:pt x="996" y="878"/>
                      </a:cubicBezTo>
                      <a:cubicBezTo>
                        <a:pt x="970" y="955"/>
                        <a:pt x="934" y="1018"/>
                        <a:pt x="889" y="1070"/>
                      </a:cubicBezTo>
                      <a:cubicBezTo>
                        <a:pt x="843" y="1121"/>
                        <a:pt x="789" y="1159"/>
                        <a:pt x="726" y="1185"/>
                      </a:cubicBezTo>
                      <a:cubicBezTo>
                        <a:pt x="663" y="1211"/>
                        <a:pt x="596" y="1224"/>
                        <a:pt x="523" y="1224"/>
                      </a:cubicBezTo>
                      <a:cubicBezTo>
                        <a:pt x="449" y="1224"/>
                        <a:pt x="380" y="1211"/>
                        <a:pt x="316" y="1184"/>
                      </a:cubicBezTo>
                      <a:cubicBezTo>
                        <a:pt x="252" y="1157"/>
                        <a:pt x="196" y="1119"/>
                        <a:pt x="150" y="1067"/>
                      </a:cubicBezTo>
                      <a:cubicBezTo>
                        <a:pt x="103" y="1016"/>
                        <a:pt x="66" y="952"/>
                        <a:pt x="40" y="876"/>
                      </a:cubicBezTo>
                      <a:cubicBezTo>
                        <a:pt x="13" y="800"/>
                        <a:pt x="0" y="712"/>
                        <a:pt x="0" y="612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50" name="Freeform 26"/>
                <p:cNvSpPr>
                  <a:spLocks/>
                </p:cNvSpPr>
                <p:nvPr userDrawn="1"/>
              </p:nvSpPr>
              <p:spPr bwMode="auto">
                <a:xfrm>
                  <a:off x="-13498513" y="-24225250"/>
                  <a:ext cx="16849725" cy="23296562"/>
                </a:xfrm>
                <a:custGeom>
                  <a:avLst/>
                  <a:gdLst>
                    <a:gd name="T0" fmla="*/ 80 w 861"/>
                    <a:gd name="T1" fmla="*/ 0 h 1190"/>
                    <a:gd name="T2" fmla="*/ 80 w 861"/>
                    <a:gd name="T3" fmla="*/ 792 h 1190"/>
                    <a:gd name="T4" fmla="*/ 169 w 861"/>
                    <a:gd name="T5" fmla="*/ 1041 h 1190"/>
                    <a:gd name="T6" fmla="*/ 409 w 861"/>
                    <a:gd name="T7" fmla="*/ 1123 h 1190"/>
                    <a:gd name="T8" fmla="*/ 555 w 861"/>
                    <a:gd name="T9" fmla="*/ 1092 h 1190"/>
                    <a:gd name="T10" fmla="*/ 673 w 861"/>
                    <a:gd name="T11" fmla="*/ 1007 h 1190"/>
                    <a:gd name="T12" fmla="*/ 752 w 861"/>
                    <a:gd name="T13" fmla="*/ 876 h 1190"/>
                    <a:gd name="T14" fmla="*/ 781 w 861"/>
                    <a:gd name="T15" fmla="*/ 712 h 1190"/>
                    <a:gd name="T16" fmla="*/ 781 w 861"/>
                    <a:gd name="T17" fmla="*/ 0 h 1190"/>
                    <a:gd name="T18" fmla="*/ 861 w 861"/>
                    <a:gd name="T19" fmla="*/ 0 h 1190"/>
                    <a:gd name="T20" fmla="*/ 861 w 861"/>
                    <a:gd name="T21" fmla="*/ 1157 h 1190"/>
                    <a:gd name="T22" fmla="*/ 794 w 861"/>
                    <a:gd name="T23" fmla="*/ 1157 h 1190"/>
                    <a:gd name="T24" fmla="*/ 783 w 861"/>
                    <a:gd name="T25" fmla="*/ 950 h 1190"/>
                    <a:gd name="T26" fmla="*/ 708 w 861"/>
                    <a:gd name="T27" fmla="*/ 1058 h 1190"/>
                    <a:gd name="T28" fmla="*/ 613 w 861"/>
                    <a:gd name="T29" fmla="*/ 1132 h 1190"/>
                    <a:gd name="T30" fmla="*/ 504 w 861"/>
                    <a:gd name="T31" fmla="*/ 1176 h 1190"/>
                    <a:gd name="T32" fmla="*/ 391 w 861"/>
                    <a:gd name="T33" fmla="*/ 1190 h 1190"/>
                    <a:gd name="T34" fmla="*/ 235 w 861"/>
                    <a:gd name="T35" fmla="*/ 1166 h 1190"/>
                    <a:gd name="T36" fmla="*/ 112 w 861"/>
                    <a:gd name="T37" fmla="*/ 1092 h 1190"/>
                    <a:gd name="T38" fmla="*/ 30 w 861"/>
                    <a:gd name="T39" fmla="*/ 969 h 1190"/>
                    <a:gd name="T40" fmla="*/ 0 w 861"/>
                    <a:gd name="T41" fmla="*/ 796 h 1190"/>
                    <a:gd name="T42" fmla="*/ 0 w 861"/>
                    <a:gd name="T43" fmla="*/ 0 h 1190"/>
                    <a:gd name="T44" fmla="*/ 80 w 861"/>
                    <a:gd name="T45" fmla="*/ 0 h 11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861" h="1190">
                      <a:moveTo>
                        <a:pt x="80" y="0"/>
                      </a:moveTo>
                      <a:cubicBezTo>
                        <a:pt x="80" y="792"/>
                        <a:pt x="80" y="792"/>
                        <a:pt x="80" y="792"/>
                      </a:cubicBezTo>
                      <a:cubicBezTo>
                        <a:pt x="80" y="903"/>
                        <a:pt x="109" y="986"/>
                        <a:pt x="169" y="1041"/>
                      </a:cubicBezTo>
                      <a:cubicBezTo>
                        <a:pt x="228" y="1096"/>
                        <a:pt x="308" y="1123"/>
                        <a:pt x="409" y="1123"/>
                      </a:cubicBezTo>
                      <a:cubicBezTo>
                        <a:pt x="461" y="1123"/>
                        <a:pt x="510" y="1113"/>
                        <a:pt x="555" y="1092"/>
                      </a:cubicBezTo>
                      <a:cubicBezTo>
                        <a:pt x="600" y="1072"/>
                        <a:pt x="639" y="1043"/>
                        <a:pt x="673" y="1007"/>
                      </a:cubicBezTo>
                      <a:cubicBezTo>
                        <a:pt x="706" y="970"/>
                        <a:pt x="733" y="927"/>
                        <a:pt x="752" y="876"/>
                      </a:cubicBezTo>
                      <a:cubicBezTo>
                        <a:pt x="771" y="826"/>
                        <a:pt x="781" y="771"/>
                        <a:pt x="781" y="712"/>
                      </a:cubicBezTo>
                      <a:cubicBezTo>
                        <a:pt x="781" y="0"/>
                        <a:pt x="781" y="0"/>
                        <a:pt x="781" y="0"/>
                      </a:cubicBezTo>
                      <a:cubicBezTo>
                        <a:pt x="861" y="0"/>
                        <a:pt x="861" y="0"/>
                        <a:pt x="861" y="0"/>
                      </a:cubicBezTo>
                      <a:cubicBezTo>
                        <a:pt x="861" y="1157"/>
                        <a:pt x="861" y="1157"/>
                        <a:pt x="861" y="1157"/>
                      </a:cubicBezTo>
                      <a:cubicBezTo>
                        <a:pt x="794" y="1157"/>
                        <a:pt x="794" y="1157"/>
                        <a:pt x="794" y="1157"/>
                      </a:cubicBezTo>
                      <a:cubicBezTo>
                        <a:pt x="783" y="950"/>
                        <a:pt x="783" y="950"/>
                        <a:pt x="783" y="950"/>
                      </a:cubicBezTo>
                      <a:cubicBezTo>
                        <a:pt x="762" y="991"/>
                        <a:pt x="737" y="1027"/>
                        <a:pt x="708" y="1058"/>
                      </a:cubicBezTo>
                      <a:cubicBezTo>
                        <a:pt x="679" y="1088"/>
                        <a:pt x="648" y="1113"/>
                        <a:pt x="613" y="1132"/>
                      </a:cubicBezTo>
                      <a:cubicBezTo>
                        <a:pt x="578" y="1152"/>
                        <a:pt x="541" y="1166"/>
                        <a:pt x="504" y="1176"/>
                      </a:cubicBezTo>
                      <a:cubicBezTo>
                        <a:pt x="466" y="1185"/>
                        <a:pt x="428" y="1190"/>
                        <a:pt x="391" y="1190"/>
                      </a:cubicBezTo>
                      <a:cubicBezTo>
                        <a:pt x="335" y="1190"/>
                        <a:pt x="283" y="1182"/>
                        <a:pt x="235" y="1166"/>
                      </a:cubicBezTo>
                      <a:cubicBezTo>
                        <a:pt x="188" y="1149"/>
                        <a:pt x="147" y="1125"/>
                        <a:pt x="112" y="1092"/>
                      </a:cubicBezTo>
                      <a:cubicBezTo>
                        <a:pt x="77" y="1060"/>
                        <a:pt x="49" y="1019"/>
                        <a:pt x="30" y="969"/>
                      </a:cubicBezTo>
                      <a:cubicBezTo>
                        <a:pt x="10" y="919"/>
                        <a:pt x="0" y="862"/>
                        <a:pt x="0" y="796"/>
                      </a:cubicBezTo>
                      <a:cubicBezTo>
                        <a:pt x="0" y="0"/>
                        <a:pt x="0" y="0"/>
                        <a:pt x="0" y="0"/>
                      </a:cubicBezTo>
                      <a:lnTo>
                        <a:pt x="8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51" name="Freeform 27"/>
                <p:cNvSpPr>
                  <a:spLocks/>
                </p:cNvSpPr>
                <p:nvPr userDrawn="1"/>
              </p:nvSpPr>
              <p:spPr bwMode="auto">
                <a:xfrm>
                  <a:off x="8281988" y="-32937450"/>
                  <a:ext cx="4051300" cy="8653462"/>
                </a:xfrm>
                <a:custGeom>
                  <a:avLst/>
                  <a:gdLst>
                    <a:gd name="T0" fmla="*/ 207 w 207"/>
                    <a:gd name="T1" fmla="*/ 135 h 442"/>
                    <a:gd name="T2" fmla="*/ 154 w 207"/>
                    <a:gd name="T3" fmla="*/ 338 h 442"/>
                    <a:gd name="T4" fmla="*/ 0 w 207"/>
                    <a:gd name="T5" fmla="*/ 442 h 442"/>
                    <a:gd name="T6" fmla="*/ 0 w 207"/>
                    <a:gd name="T7" fmla="*/ 378 h 442"/>
                    <a:gd name="T8" fmla="*/ 94 w 207"/>
                    <a:gd name="T9" fmla="*/ 297 h 442"/>
                    <a:gd name="T10" fmla="*/ 123 w 207"/>
                    <a:gd name="T11" fmla="*/ 142 h 442"/>
                    <a:gd name="T12" fmla="*/ 82 w 207"/>
                    <a:gd name="T13" fmla="*/ 142 h 442"/>
                    <a:gd name="T14" fmla="*/ 82 w 207"/>
                    <a:gd name="T15" fmla="*/ 0 h 442"/>
                    <a:gd name="T16" fmla="*/ 207 w 207"/>
                    <a:gd name="T17" fmla="*/ 0 h 442"/>
                    <a:gd name="T18" fmla="*/ 207 w 207"/>
                    <a:gd name="T19" fmla="*/ 135 h 4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07" h="442">
                      <a:moveTo>
                        <a:pt x="207" y="135"/>
                      </a:moveTo>
                      <a:cubicBezTo>
                        <a:pt x="207" y="221"/>
                        <a:pt x="189" y="289"/>
                        <a:pt x="154" y="338"/>
                      </a:cubicBezTo>
                      <a:cubicBezTo>
                        <a:pt x="118" y="387"/>
                        <a:pt x="67" y="422"/>
                        <a:pt x="0" y="442"/>
                      </a:cubicBezTo>
                      <a:cubicBezTo>
                        <a:pt x="0" y="378"/>
                        <a:pt x="0" y="378"/>
                        <a:pt x="0" y="378"/>
                      </a:cubicBezTo>
                      <a:cubicBezTo>
                        <a:pt x="43" y="360"/>
                        <a:pt x="75" y="333"/>
                        <a:pt x="94" y="297"/>
                      </a:cubicBezTo>
                      <a:cubicBezTo>
                        <a:pt x="113" y="260"/>
                        <a:pt x="123" y="209"/>
                        <a:pt x="123" y="142"/>
                      </a:cubicBezTo>
                      <a:cubicBezTo>
                        <a:pt x="82" y="142"/>
                        <a:pt x="82" y="142"/>
                        <a:pt x="82" y="142"/>
                      </a:cubicBezTo>
                      <a:cubicBezTo>
                        <a:pt x="82" y="0"/>
                        <a:pt x="82" y="0"/>
                        <a:pt x="82" y="0"/>
                      </a:cubicBezTo>
                      <a:cubicBezTo>
                        <a:pt x="207" y="0"/>
                        <a:pt x="207" y="0"/>
                        <a:pt x="207" y="0"/>
                      </a:cubicBezTo>
                      <a:lnTo>
                        <a:pt x="207" y="135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58" name="Freeform 28"/>
                <p:cNvSpPr>
                  <a:spLocks/>
                </p:cNvSpPr>
                <p:nvPr userDrawn="1"/>
              </p:nvSpPr>
              <p:spPr bwMode="auto">
                <a:xfrm>
                  <a:off x="15151100" y="-24892000"/>
                  <a:ext cx="10390188" cy="23317200"/>
                </a:xfrm>
                <a:custGeom>
                  <a:avLst/>
                  <a:gdLst>
                    <a:gd name="T0" fmla="*/ 0 w 531"/>
                    <a:gd name="T1" fmla="*/ 1191 h 1191"/>
                    <a:gd name="T2" fmla="*/ 0 w 531"/>
                    <a:gd name="T3" fmla="*/ 34 h 1191"/>
                    <a:gd name="T4" fmla="*/ 64 w 531"/>
                    <a:gd name="T5" fmla="*/ 34 h 1191"/>
                    <a:gd name="T6" fmla="*/ 78 w 531"/>
                    <a:gd name="T7" fmla="*/ 279 h 1191"/>
                    <a:gd name="T8" fmla="*/ 212 w 531"/>
                    <a:gd name="T9" fmla="*/ 66 h 1191"/>
                    <a:gd name="T10" fmla="*/ 416 w 531"/>
                    <a:gd name="T11" fmla="*/ 0 h 1191"/>
                    <a:gd name="T12" fmla="*/ 479 w 531"/>
                    <a:gd name="T13" fmla="*/ 6 h 1191"/>
                    <a:gd name="T14" fmla="*/ 531 w 531"/>
                    <a:gd name="T15" fmla="*/ 18 h 1191"/>
                    <a:gd name="T16" fmla="*/ 531 w 531"/>
                    <a:gd name="T17" fmla="*/ 96 h 1191"/>
                    <a:gd name="T18" fmla="*/ 473 w 531"/>
                    <a:gd name="T19" fmla="*/ 82 h 1191"/>
                    <a:gd name="T20" fmla="*/ 409 w 531"/>
                    <a:gd name="T21" fmla="*/ 76 h 1191"/>
                    <a:gd name="T22" fmla="*/ 282 w 531"/>
                    <a:gd name="T23" fmla="*/ 109 h 1191"/>
                    <a:gd name="T24" fmla="*/ 177 w 531"/>
                    <a:gd name="T25" fmla="*/ 204 h 1191"/>
                    <a:gd name="T26" fmla="*/ 106 w 531"/>
                    <a:gd name="T27" fmla="*/ 350 h 1191"/>
                    <a:gd name="T28" fmla="*/ 80 w 531"/>
                    <a:gd name="T29" fmla="*/ 537 h 1191"/>
                    <a:gd name="T30" fmla="*/ 80 w 531"/>
                    <a:gd name="T31" fmla="*/ 1191 h 1191"/>
                    <a:gd name="T32" fmla="*/ 0 w 531"/>
                    <a:gd name="T33" fmla="*/ 1191 h 11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31" h="1191">
                      <a:moveTo>
                        <a:pt x="0" y="1191"/>
                      </a:moveTo>
                      <a:cubicBezTo>
                        <a:pt x="0" y="34"/>
                        <a:pt x="0" y="34"/>
                        <a:pt x="0" y="34"/>
                      </a:cubicBezTo>
                      <a:cubicBezTo>
                        <a:pt x="64" y="34"/>
                        <a:pt x="64" y="34"/>
                        <a:pt x="64" y="34"/>
                      </a:cubicBezTo>
                      <a:cubicBezTo>
                        <a:pt x="78" y="279"/>
                        <a:pt x="78" y="279"/>
                        <a:pt x="78" y="279"/>
                      </a:cubicBezTo>
                      <a:cubicBezTo>
                        <a:pt x="107" y="181"/>
                        <a:pt x="152" y="110"/>
                        <a:pt x="212" y="66"/>
                      </a:cubicBezTo>
                      <a:cubicBezTo>
                        <a:pt x="272" y="22"/>
                        <a:pt x="340" y="0"/>
                        <a:pt x="416" y="0"/>
                      </a:cubicBezTo>
                      <a:cubicBezTo>
                        <a:pt x="436" y="0"/>
                        <a:pt x="458" y="2"/>
                        <a:pt x="479" y="6"/>
                      </a:cubicBezTo>
                      <a:cubicBezTo>
                        <a:pt x="501" y="10"/>
                        <a:pt x="518" y="14"/>
                        <a:pt x="531" y="18"/>
                      </a:cubicBezTo>
                      <a:cubicBezTo>
                        <a:pt x="531" y="96"/>
                        <a:pt x="531" y="96"/>
                        <a:pt x="531" y="96"/>
                      </a:cubicBezTo>
                      <a:cubicBezTo>
                        <a:pt x="512" y="90"/>
                        <a:pt x="493" y="85"/>
                        <a:pt x="473" y="82"/>
                      </a:cubicBezTo>
                      <a:cubicBezTo>
                        <a:pt x="452" y="78"/>
                        <a:pt x="431" y="76"/>
                        <a:pt x="409" y="76"/>
                      </a:cubicBezTo>
                      <a:cubicBezTo>
                        <a:pt x="364" y="76"/>
                        <a:pt x="322" y="87"/>
                        <a:pt x="282" y="109"/>
                      </a:cubicBezTo>
                      <a:cubicBezTo>
                        <a:pt x="242" y="132"/>
                        <a:pt x="207" y="163"/>
                        <a:pt x="177" y="204"/>
                      </a:cubicBezTo>
                      <a:cubicBezTo>
                        <a:pt x="148" y="245"/>
                        <a:pt x="124" y="293"/>
                        <a:pt x="106" y="350"/>
                      </a:cubicBezTo>
                      <a:cubicBezTo>
                        <a:pt x="89" y="406"/>
                        <a:pt x="80" y="468"/>
                        <a:pt x="80" y="537"/>
                      </a:cubicBezTo>
                      <a:cubicBezTo>
                        <a:pt x="80" y="1191"/>
                        <a:pt x="80" y="1191"/>
                        <a:pt x="80" y="1191"/>
                      </a:cubicBezTo>
                      <a:lnTo>
                        <a:pt x="0" y="119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59" name="Freeform 29"/>
                <p:cNvSpPr>
                  <a:spLocks noEditPoints="1"/>
                </p:cNvSpPr>
                <p:nvPr userDrawn="1"/>
              </p:nvSpPr>
              <p:spPr bwMode="auto">
                <a:xfrm>
                  <a:off x="26225500" y="-24892000"/>
                  <a:ext cx="20156488" cy="23963312"/>
                </a:xfrm>
                <a:custGeom>
                  <a:avLst/>
                  <a:gdLst>
                    <a:gd name="T0" fmla="*/ 514 w 1030"/>
                    <a:gd name="T1" fmla="*/ 67 h 1224"/>
                    <a:gd name="T2" fmla="*/ 351 w 1030"/>
                    <a:gd name="T3" fmla="*/ 99 h 1224"/>
                    <a:gd name="T4" fmla="*/ 218 w 1030"/>
                    <a:gd name="T5" fmla="*/ 194 h 1224"/>
                    <a:gd name="T6" fmla="*/ 124 w 1030"/>
                    <a:gd name="T7" fmla="*/ 350 h 1224"/>
                    <a:gd name="T8" fmla="*/ 82 w 1030"/>
                    <a:gd name="T9" fmla="*/ 563 h 1224"/>
                    <a:gd name="T10" fmla="*/ 945 w 1030"/>
                    <a:gd name="T11" fmla="*/ 563 h 1224"/>
                    <a:gd name="T12" fmla="*/ 903 w 1030"/>
                    <a:gd name="T13" fmla="*/ 348 h 1224"/>
                    <a:gd name="T14" fmla="*/ 810 w 1030"/>
                    <a:gd name="T15" fmla="*/ 192 h 1224"/>
                    <a:gd name="T16" fmla="*/ 676 w 1030"/>
                    <a:gd name="T17" fmla="*/ 98 h 1224"/>
                    <a:gd name="T18" fmla="*/ 514 w 1030"/>
                    <a:gd name="T19" fmla="*/ 67 h 1224"/>
                    <a:gd name="T20" fmla="*/ 1008 w 1030"/>
                    <a:gd name="T21" fmla="*/ 884 h 1224"/>
                    <a:gd name="T22" fmla="*/ 841 w 1030"/>
                    <a:gd name="T23" fmla="*/ 1133 h 1224"/>
                    <a:gd name="T24" fmla="*/ 540 w 1030"/>
                    <a:gd name="T25" fmla="*/ 1224 h 1224"/>
                    <a:gd name="T26" fmla="*/ 326 w 1030"/>
                    <a:gd name="T27" fmla="*/ 1184 h 1224"/>
                    <a:gd name="T28" fmla="*/ 155 w 1030"/>
                    <a:gd name="T29" fmla="*/ 1065 h 1224"/>
                    <a:gd name="T30" fmla="*/ 41 w 1030"/>
                    <a:gd name="T31" fmla="*/ 873 h 1224"/>
                    <a:gd name="T32" fmla="*/ 0 w 1030"/>
                    <a:gd name="T33" fmla="*/ 612 h 1224"/>
                    <a:gd name="T34" fmla="*/ 40 w 1030"/>
                    <a:gd name="T35" fmla="*/ 351 h 1224"/>
                    <a:gd name="T36" fmla="*/ 149 w 1030"/>
                    <a:gd name="T37" fmla="*/ 158 h 1224"/>
                    <a:gd name="T38" fmla="*/ 313 w 1030"/>
                    <a:gd name="T39" fmla="*/ 40 h 1224"/>
                    <a:gd name="T40" fmla="*/ 514 w 1030"/>
                    <a:gd name="T41" fmla="*/ 0 h 1224"/>
                    <a:gd name="T42" fmla="*/ 715 w 1030"/>
                    <a:gd name="T43" fmla="*/ 39 h 1224"/>
                    <a:gd name="T44" fmla="*/ 880 w 1030"/>
                    <a:gd name="T45" fmla="*/ 156 h 1224"/>
                    <a:gd name="T46" fmla="*/ 990 w 1030"/>
                    <a:gd name="T47" fmla="*/ 353 h 1224"/>
                    <a:gd name="T48" fmla="*/ 1030 w 1030"/>
                    <a:gd name="T49" fmla="*/ 632 h 1224"/>
                    <a:gd name="T50" fmla="*/ 82 w 1030"/>
                    <a:gd name="T51" fmla="*/ 632 h 1224"/>
                    <a:gd name="T52" fmla="*/ 122 w 1030"/>
                    <a:gd name="T53" fmla="*/ 865 h 1224"/>
                    <a:gd name="T54" fmla="*/ 222 w 1030"/>
                    <a:gd name="T55" fmla="*/ 1028 h 1224"/>
                    <a:gd name="T56" fmla="*/ 367 w 1030"/>
                    <a:gd name="T57" fmla="*/ 1124 h 1224"/>
                    <a:gd name="T58" fmla="*/ 543 w 1030"/>
                    <a:gd name="T59" fmla="*/ 1155 h 1224"/>
                    <a:gd name="T60" fmla="*/ 786 w 1030"/>
                    <a:gd name="T61" fmla="*/ 1085 h 1224"/>
                    <a:gd name="T62" fmla="*/ 924 w 1030"/>
                    <a:gd name="T63" fmla="*/ 884 h 1224"/>
                    <a:gd name="T64" fmla="*/ 1008 w 1030"/>
                    <a:gd name="T65" fmla="*/ 884 h 12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1030" h="1224">
                      <a:moveTo>
                        <a:pt x="514" y="67"/>
                      </a:moveTo>
                      <a:cubicBezTo>
                        <a:pt x="456" y="67"/>
                        <a:pt x="402" y="78"/>
                        <a:pt x="351" y="99"/>
                      </a:cubicBezTo>
                      <a:cubicBezTo>
                        <a:pt x="301" y="121"/>
                        <a:pt x="256" y="152"/>
                        <a:pt x="218" y="194"/>
                      </a:cubicBezTo>
                      <a:cubicBezTo>
                        <a:pt x="179" y="236"/>
                        <a:pt x="148" y="287"/>
                        <a:pt x="124" y="350"/>
                      </a:cubicBezTo>
                      <a:cubicBezTo>
                        <a:pt x="101" y="412"/>
                        <a:pt x="87" y="483"/>
                        <a:pt x="82" y="563"/>
                      </a:cubicBezTo>
                      <a:cubicBezTo>
                        <a:pt x="945" y="563"/>
                        <a:pt x="945" y="563"/>
                        <a:pt x="945" y="563"/>
                      </a:cubicBezTo>
                      <a:cubicBezTo>
                        <a:pt x="941" y="482"/>
                        <a:pt x="927" y="410"/>
                        <a:pt x="903" y="348"/>
                      </a:cubicBezTo>
                      <a:cubicBezTo>
                        <a:pt x="880" y="285"/>
                        <a:pt x="848" y="233"/>
                        <a:pt x="810" y="192"/>
                      </a:cubicBezTo>
                      <a:cubicBezTo>
                        <a:pt x="771" y="150"/>
                        <a:pt x="727" y="119"/>
                        <a:pt x="676" y="98"/>
                      </a:cubicBezTo>
                      <a:cubicBezTo>
                        <a:pt x="626" y="78"/>
                        <a:pt x="572" y="67"/>
                        <a:pt x="514" y="67"/>
                      </a:cubicBezTo>
                      <a:moveTo>
                        <a:pt x="1008" y="884"/>
                      </a:moveTo>
                      <a:cubicBezTo>
                        <a:pt x="980" y="989"/>
                        <a:pt x="924" y="1072"/>
                        <a:pt x="841" y="1133"/>
                      </a:cubicBezTo>
                      <a:cubicBezTo>
                        <a:pt x="758" y="1194"/>
                        <a:pt x="658" y="1224"/>
                        <a:pt x="540" y="1224"/>
                      </a:cubicBezTo>
                      <a:cubicBezTo>
                        <a:pt x="463" y="1224"/>
                        <a:pt x="392" y="1211"/>
                        <a:pt x="326" y="1184"/>
                      </a:cubicBezTo>
                      <a:cubicBezTo>
                        <a:pt x="260" y="1157"/>
                        <a:pt x="203" y="1118"/>
                        <a:pt x="155" y="1065"/>
                      </a:cubicBezTo>
                      <a:cubicBezTo>
                        <a:pt x="106" y="1012"/>
                        <a:pt x="69" y="948"/>
                        <a:pt x="41" y="873"/>
                      </a:cubicBezTo>
                      <a:cubicBezTo>
                        <a:pt x="13" y="797"/>
                        <a:pt x="0" y="710"/>
                        <a:pt x="0" y="612"/>
                      </a:cubicBezTo>
                      <a:cubicBezTo>
                        <a:pt x="0" y="514"/>
                        <a:pt x="13" y="427"/>
                        <a:pt x="40" y="351"/>
                      </a:cubicBezTo>
                      <a:cubicBezTo>
                        <a:pt x="66" y="274"/>
                        <a:pt x="103" y="210"/>
                        <a:pt x="149" y="158"/>
                      </a:cubicBezTo>
                      <a:cubicBezTo>
                        <a:pt x="195" y="106"/>
                        <a:pt x="250" y="67"/>
                        <a:pt x="313" y="40"/>
                      </a:cubicBezTo>
                      <a:cubicBezTo>
                        <a:pt x="375" y="14"/>
                        <a:pt x="443" y="0"/>
                        <a:pt x="514" y="0"/>
                      </a:cubicBezTo>
                      <a:cubicBezTo>
                        <a:pt x="585" y="0"/>
                        <a:pt x="652" y="13"/>
                        <a:pt x="715" y="39"/>
                      </a:cubicBezTo>
                      <a:cubicBezTo>
                        <a:pt x="778" y="65"/>
                        <a:pt x="833" y="104"/>
                        <a:pt x="880" y="156"/>
                      </a:cubicBezTo>
                      <a:cubicBezTo>
                        <a:pt x="927" y="208"/>
                        <a:pt x="963" y="274"/>
                        <a:pt x="990" y="353"/>
                      </a:cubicBezTo>
                      <a:cubicBezTo>
                        <a:pt x="1017" y="432"/>
                        <a:pt x="1030" y="526"/>
                        <a:pt x="1030" y="632"/>
                      </a:cubicBezTo>
                      <a:cubicBezTo>
                        <a:pt x="82" y="632"/>
                        <a:pt x="82" y="632"/>
                        <a:pt x="82" y="632"/>
                      </a:cubicBezTo>
                      <a:cubicBezTo>
                        <a:pt x="83" y="721"/>
                        <a:pt x="97" y="799"/>
                        <a:pt x="122" y="865"/>
                      </a:cubicBezTo>
                      <a:cubicBezTo>
                        <a:pt x="148" y="931"/>
                        <a:pt x="181" y="985"/>
                        <a:pt x="222" y="1028"/>
                      </a:cubicBezTo>
                      <a:cubicBezTo>
                        <a:pt x="264" y="1071"/>
                        <a:pt x="312" y="1103"/>
                        <a:pt x="367" y="1124"/>
                      </a:cubicBezTo>
                      <a:cubicBezTo>
                        <a:pt x="422" y="1145"/>
                        <a:pt x="480" y="1155"/>
                        <a:pt x="543" y="1155"/>
                      </a:cubicBezTo>
                      <a:cubicBezTo>
                        <a:pt x="636" y="1155"/>
                        <a:pt x="717" y="1132"/>
                        <a:pt x="786" y="1085"/>
                      </a:cubicBezTo>
                      <a:cubicBezTo>
                        <a:pt x="854" y="1038"/>
                        <a:pt x="900" y="971"/>
                        <a:pt x="924" y="884"/>
                      </a:cubicBezTo>
                      <a:lnTo>
                        <a:pt x="1008" y="88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27852560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69496" y="3868768"/>
            <a:ext cx="8296421" cy="288131"/>
          </a:xfrm>
          <a:prstGeom prst="rect">
            <a:avLst/>
          </a:prstGeom>
        </p:spPr>
        <p:txBody>
          <a:bodyPr lIns="91420" tIns="45710" rIns="91420" bIns="45710" anchor="b" anchorCtr="0">
            <a:noAutofit/>
          </a:bodyPr>
          <a:lstStyle>
            <a:lvl1pPr marL="0" indent="0" algn="l">
              <a:buNone/>
              <a:defRPr sz="1600" b="0" i="0">
                <a:solidFill>
                  <a:schemeClr val="bg1"/>
                </a:solidFill>
                <a:latin typeface="+mn-lt"/>
                <a:cs typeface="CiscoSansTT ExtraLight"/>
              </a:defRPr>
            </a:lvl1pPr>
            <a:lvl2pPr marL="3428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5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2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1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0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Speaker Name</a:t>
            </a:r>
            <a:endParaRPr lang="en-US" dirty="0"/>
          </a:p>
        </p:txBody>
      </p:sp>
      <p:sp>
        <p:nvSpPr>
          <p:cNvPr id="17" name="Text Placeholder 38"/>
          <p:cNvSpPr>
            <a:spLocks noGrp="1"/>
          </p:cNvSpPr>
          <p:nvPr>
            <p:ph type="body" sz="quarter" idx="11" hasCustomPrompt="1"/>
          </p:nvPr>
        </p:nvSpPr>
        <p:spPr>
          <a:xfrm>
            <a:off x="469496" y="4108765"/>
            <a:ext cx="8296421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600" b="0" i="0" kern="1200" dirty="0" smtClean="0">
                <a:solidFill>
                  <a:schemeClr val="bg1"/>
                </a:solidFill>
                <a:latin typeface="+mn-lt"/>
                <a:ea typeface="+mn-ea"/>
                <a:cs typeface="CiscoSansTT ExtraLight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GB" dirty="0"/>
              <a:t>Speaker Title</a:t>
            </a:r>
          </a:p>
        </p:txBody>
      </p:sp>
      <p:sp>
        <p:nvSpPr>
          <p:cNvPr id="18" name="Text Placeholder 40"/>
          <p:cNvSpPr>
            <a:spLocks noGrp="1"/>
          </p:cNvSpPr>
          <p:nvPr>
            <p:ph type="body" sz="quarter" idx="12" hasCustomPrompt="1"/>
          </p:nvPr>
        </p:nvSpPr>
        <p:spPr>
          <a:xfrm>
            <a:off x="469496" y="4348762"/>
            <a:ext cx="8296421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600" b="0" i="0" kern="1200" dirty="0" smtClean="0">
                <a:solidFill>
                  <a:schemeClr val="bg1"/>
                </a:solidFill>
                <a:latin typeface="+mn-lt"/>
                <a:ea typeface="+mn-ea"/>
                <a:cs typeface="CiscoSansTT ExtraLight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GB" dirty="0"/>
              <a:t>Date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463292" y="3211463"/>
            <a:ext cx="8302625" cy="29900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>
              <a:buFont typeface="Arial" panose="020B0604020202020204" pitchFamily="34" charset="0"/>
              <a:buNone/>
              <a:defRPr sz="2200" b="0" i="0" baseline="0">
                <a:solidFill>
                  <a:schemeClr val="bg1"/>
                </a:solidFill>
                <a:latin typeface="+mj-lt"/>
                <a:cs typeface="CiscoSansTT ExtraLight"/>
              </a:defRPr>
            </a:lvl1pPr>
            <a:lvl2pPr marL="304781" indent="0">
              <a:buNone/>
              <a:defRPr/>
            </a:lvl2pPr>
            <a:lvl3pPr marL="427401" indent="0">
              <a:buNone/>
              <a:defRPr/>
            </a:lvl3pPr>
            <a:lvl4pPr marL="516694" indent="0">
              <a:buNone/>
              <a:defRPr/>
            </a:lvl4pPr>
            <a:lvl5pPr marL="601221" indent="0">
              <a:buNone/>
              <a:defRPr/>
            </a:lvl5pPr>
          </a:lstStyle>
          <a:p>
            <a:pPr lvl="0"/>
            <a:r>
              <a:rPr lang="en-GB" dirty="0"/>
              <a:t>Subtitle Goes Here</a:t>
            </a:r>
          </a:p>
        </p:txBody>
      </p:sp>
      <p:sp>
        <p:nvSpPr>
          <p:cNvPr id="20" name="Title 1"/>
          <p:cNvSpPr>
            <a:spLocks noGrp="1"/>
          </p:cNvSpPr>
          <p:nvPr>
            <p:ph type="ctrTitle" hasCustomPrompt="1"/>
          </p:nvPr>
        </p:nvSpPr>
        <p:spPr>
          <a:xfrm>
            <a:off x="425765" y="2639977"/>
            <a:ext cx="8340152" cy="644730"/>
          </a:xfrm>
          <a:prstGeom prst="rect">
            <a:avLst/>
          </a:prstGeom>
        </p:spPr>
        <p:txBody>
          <a:bodyPr anchor="b"/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4000" b="0" i="0" spc="0" baseline="0">
                <a:solidFill>
                  <a:schemeClr val="bg1"/>
                </a:solidFill>
                <a:latin typeface="+mj-lt"/>
                <a:cs typeface="CiscoSansTT ExtraLight"/>
              </a:defRPr>
            </a:lvl1pPr>
          </a:lstStyle>
          <a:p>
            <a:r>
              <a:rPr lang="en-GB" dirty="0"/>
              <a:t>Presentation Title Goes Here</a:t>
            </a:r>
            <a:endParaRPr lang="en-US" dirty="0"/>
          </a:p>
        </p:txBody>
      </p:sp>
      <p:sp>
        <p:nvSpPr>
          <p:cNvPr id="6" name="Freeform 6"/>
          <p:cNvSpPr>
            <a:spLocks noChangeAspect="1" noEditPoints="1"/>
          </p:cNvSpPr>
          <p:nvPr/>
        </p:nvSpPr>
        <p:spPr bwMode="auto">
          <a:xfrm>
            <a:off x="469496" y="391308"/>
            <a:ext cx="795528" cy="422625"/>
          </a:xfrm>
          <a:custGeom>
            <a:avLst/>
            <a:gdLst>
              <a:gd name="T0" fmla="*/ 2671 w 3456"/>
              <a:gd name="T1" fmla="*/ 1521 h 1834"/>
              <a:gd name="T2" fmla="*/ 2857 w 3456"/>
              <a:gd name="T3" fmla="*/ 1677 h 1834"/>
              <a:gd name="T4" fmla="*/ 2975 w 3456"/>
              <a:gd name="T5" fmla="*/ 1465 h 1834"/>
              <a:gd name="T6" fmla="*/ 1129 w 3456"/>
              <a:gd name="T7" fmla="*/ 1823 h 1834"/>
              <a:gd name="T8" fmla="*/ 3082 w 3456"/>
              <a:gd name="T9" fmla="*/ 1330 h 1834"/>
              <a:gd name="T10" fmla="*/ 3082 w 3456"/>
              <a:gd name="T11" fmla="*/ 1712 h 1834"/>
              <a:gd name="T12" fmla="*/ 2700 w 3456"/>
              <a:gd name="T13" fmla="*/ 1809 h 1834"/>
              <a:gd name="T14" fmla="*/ 2513 w 3456"/>
              <a:gd name="T15" fmla="*/ 1479 h 1834"/>
              <a:gd name="T16" fmla="*/ 2783 w 3456"/>
              <a:gd name="T17" fmla="*/ 1211 h 1834"/>
              <a:gd name="T18" fmla="*/ 2351 w 3456"/>
              <a:gd name="T19" fmla="*/ 1392 h 1834"/>
              <a:gd name="T20" fmla="*/ 2136 w 3456"/>
              <a:gd name="T21" fmla="*/ 1381 h 1834"/>
              <a:gd name="T22" fmla="*/ 2093 w 3456"/>
              <a:gd name="T23" fmla="*/ 1625 h 1834"/>
              <a:gd name="T24" fmla="*/ 2335 w 3456"/>
              <a:gd name="T25" fmla="*/ 1658 h 1834"/>
              <a:gd name="T26" fmla="*/ 2174 w 3456"/>
              <a:gd name="T27" fmla="*/ 1832 h 1834"/>
              <a:gd name="T28" fmla="*/ 1903 w 3456"/>
              <a:gd name="T29" fmla="*/ 1605 h 1834"/>
              <a:gd name="T30" fmla="*/ 2047 w 3456"/>
              <a:gd name="T31" fmla="*/ 1249 h 1834"/>
              <a:gd name="T32" fmla="*/ 748 w 3456"/>
              <a:gd name="T33" fmla="*/ 1223 h 1834"/>
              <a:gd name="T34" fmla="*/ 642 w 3456"/>
              <a:gd name="T35" fmla="*/ 1359 h 1834"/>
              <a:gd name="T36" fmla="*/ 479 w 3456"/>
              <a:gd name="T37" fmla="*/ 1550 h 1834"/>
              <a:gd name="T38" fmla="*/ 697 w 3456"/>
              <a:gd name="T39" fmla="*/ 1676 h 1834"/>
              <a:gd name="T40" fmla="*/ 692 w 3456"/>
              <a:gd name="T41" fmla="*/ 1830 h 1834"/>
              <a:gd name="T42" fmla="*/ 370 w 3456"/>
              <a:gd name="T43" fmla="*/ 1710 h 1834"/>
              <a:gd name="T44" fmla="*/ 375 w 3456"/>
              <a:gd name="T45" fmla="*/ 1326 h 1834"/>
              <a:gd name="T46" fmla="*/ 1610 w 3456"/>
              <a:gd name="T47" fmla="*/ 1211 h 1834"/>
              <a:gd name="T48" fmla="*/ 1679 w 3456"/>
              <a:gd name="T49" fmla="*/ 1350 h 1834"/>
              <a:gd name="T50" fmla="*/ 1494 w 3456"/>
              <a:gd name="T51" fmla="*/ 1373 h 1834"/>
              <a:gd name="T52" fmla="*/ 1634 w 3456"/>
              <a:gd name="T53" fmla="*/ 1470 h 1834"/>
              <a:gd name="T54" fmla="*/ 1737 w 3456"/>
              <a:gd name="T55" fmla="*/ 1694 h 1834"/>
              <a:gd name="T56" fmla="*/ 1524 w 3456"/>
              <a:gd name="T57" fmla="*/ 1833 h 1834"/>
              <a:gd name="T58" fmla="*/ 1334 w 3456"/>
              <a:gd name="T59" fmla="*/ 1678 h 1834"/>
              <a:gd name="T60" fmla="*/ 1552 w 3456"/>
              <a:gd name="T61" fmla="*/ 1690 h 1834"/>
              <a:gd name="T62" fmla="*/ 1520 w 3456"/>
              <a:gd name="T63" fmla="*/ 1584 h 1834"/>
              <a:gd name="T64" fmla="*/ 1350 w 3456"/>
              <a:gd name="T65" fmla="*/ 1473 h 1834"/>
              <a:gd name="T66" fmla="*/ 1446 w 3456"/>
              <a:gd name="T67" fmla="*/ 1227 h 1834"/>
              <a:gd name="T68" fmla="*/ 3456 w 3456"/>
              <a:gd name="T69" fmla="*/ 569 h 1834"/>
              <a:gd name="T70" fmla="*/ 3328 w 3456"/>
              <a:gd name="T71" fmla="*/ 780 h 1834"/>
              <a:gd name="T72" fmla="*/ 3381 w 3456"/>
              <a:gd name="T73" fmla="*/ 493 h 1834"/>
              <a:gd name="T74" fmla="*/ 1793 w 3456"/>
              <a:gd name="T75" fmla="*/ 766 h 1834"/>
              <a:gd name="T76" fmla="*/ 1653 w 3456"/>
              <a:gd name="T77" fmla="*/ 727 h 1834"/>
              <a:gd name="T78" fmla="*/ 113 w 3456"/>
              <a:gd name="T79" fmla="*/ 503 h 1834"/>
              <a:gd name="T80" fmla="*/ 95 w 3456"/>
              <a:gd name="T81" fmla="*/ 801 h 1834"/>
              <a:gd name="T82" fmla="*/ 10 w 3456"/>
              <a:gd name="T83" fmla="*/ 531 h 1834"/>
              <a:gd name="T84" fmla="*/ 3040 w 3456"/>
              <a:gd name="T85" fmla="*/ 340 h 1834"/>
              <a:gd name="T86" fmla="*/ 2929 w 3456"/>
              <a:gd name="T87" fmla="*/ 793 h 1834"/>
              <a:gd name="T88" fmla="*/ 2947 w 3456"/>
              <a:gd name="T89" fmla="*/ 287 h 1834"/>
              <a:gd name="T90" fmla="*/ 2214 w 3456"/>
              <a:gd name="T91" fmla="*/ 748 h 1834"/>
              <a:gd name="T92" fmla="*/ 2069 w 3456"/>
              <a:gd name="T93" fmla="*/ 748 h 1834"/>
              <a:gd name="T94" fmla="*/ 1335 w 3456"/>
              <a:gd name="T95" fmla="*/ 287 h 1834"/>
              <a:gd name="T96" fmla="*/ 1353 w 3456"/>
              <a:gd name="T97" fmla="*/ 793 h 1834"/>
              <a:gd name="T98" fmla="*/ 1242 w 3456"/>
              <a:gd name="T99" fmla="*/ 340 h 1834"/>
              <a:gd name="T100" fmla="*/ 553 w 3456"/>
              <a:gd name="T101" fmla="*/ 322 h 1834"/>
              <a:gd name="T102" fmla="*/ 468 w 3456"/>
              <a:gd name="T103" fmla="*/ 801 h 1834"/>
              <a:gd name="T104" fmla="*/ 450 w 3456"/>
              <a:gd name="T105" fmla="*/ 295 h 1834"/>
              <a:gd name="T106" fmla="*/ 2630 w 3456"/>
              <a:gd name="T107" fmla="*/ 879 h 1834"/>
              <a:gd name="T108" fmla="*/ 2490 w 3456"/>
              <a:gd name="T109" fmla="*/ 917 h 1834"/>
              <a:gd name="T110" fmla="*/ 902 w 3456"/>
              <a:gd name="T111" fmla="*/ 0 h 1834"/>
              <a:gd name="T112" fmla="*/ 955 w 3456"/>
              <a:gd name="T113" fmla="*/ 931 h 1834"/>
              <a:gd name="T114" fmla="*/ 826 w 3456"/>
              <a:gd name="T115" fmla="*/ 75 h 18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3456" h="1834">
                <a:moveTo>
                  <a:pt x="2828" y="1362"/>
                </a:moveTo>
                <a:lnTo>
                  <a:pt x="2798" y="1364"/>
                </a:lnTo>
                <a:lnTo>
                  <a:pt x="2771" y="1371"/>
                </a:lnTo>
                <a:lnTo>
                  <a:pt x="2747" y="1384"/>
                </a:lnTo>
                <a:lnTo>
                  <a:pt x="2725" y="1400"/>
                </a:lnTo>
                <a:lnTo>
                  <a:pt x="2706" y="1419"/>
                </a:lnTo>
                <a:lnTo>
                  <a:pt x="2691" y="1441"/>
                </a:lnTo>
                <a:lnTo>
                  <a:pt x="2680" y="1465"/>
                </a:lnTo>
                <a:lnTo>
                  <a:pt x="2674" y="1492"/>
                </a:lnTo>
                <a:lnTo>
                  <a:pt x="2671" y="1521"/>
                </a:lnTo>
                <a:lnTo>
                  <a:pt x="2674" y="1549"/>
                </a:lnTo>
                <a:lnTo>
                  <a:pt x="2680" y="1577"/>
                </a:lnTo>
                <a:lnTo>
                  <a:pt x="2691" y="1601"/>
                </a:lnTo>
                <a:lnTo>
                  <a:pt x="2706" y="1623"/>
                </a:lnTo>
                <a:lnTo>
                  <a:pt x="2725" y="1642"/>
                </a:lnTo>
                <a:lnTo>
                  <a:pt x="2747" y="1658"/>
                </a:lnTo>
                <a:lnTo>
                  <a:pt x="2771" y="1669"/>
                </a:lnTo>
                <a:lnTo>
                  <a:pt x="2798" y="1677"/>
                </a:lnTo>
                <a:lnTo>
                  <a:pt x="2828" y="1680"/>
                </a:lnTo>
                <a:lnTo>
                  <a:pt x="2857" y="1677"/>
                </a:lnTo>
                <a:lnTo>
                  <a:pt x="2883" y="1669"/>
                </a:lnTo>
                <a:lnTo>
                  <a:pt x="2908" y="1658"/>
                </a:lnTo>
                <a:lnTo>
                  <a:pt x="2930" y="1642"/>
                </a:lnTo>
                <a:lnTo>
                  <a:pt x="2948" y="1623"/>
                </a:lnTo>
                <a:lnTo>
                  <a:pt x="2964" y="1601"/>
                </a:lnTo>
                <a:lnTo>
                  <a:pt x="2975" y="1577"/>
                </a:lnTo>
                <a:lnTo>
                  <a:pt x="2982" y="1549"/>
                </a:lnTo>
                <a:lnTo>
                  <a:pt x="2985" y="1521"/>
                </a:lnTo>
                <a:lnTo>
                  <a:pt x="2982" y="1492"/>
                </a:lnTo>
                <a:lnTo>
                  <a:pt x="2975" y="1465"/>
                </a:lnTo>
                <a:lnTo>
                  <a:pt x="2964" y="1441"/>
                </a:lnTo>
                <a:lnTo>
                  <a:pt x="2948" y="1419"/>
                </a:lnTo>
                <a:lnTo>
                  <a:pt x="2930" y="1400"/>
                </a:lnTo>
                <a:lnTo>
                  <a:pt x="2908" y="1384"/>
                </a:lnTo>
                <a:lnTo>
                  <a:pt x="2883" y="1371"/>
                </a:lnTo>
                <a:lnTo>
                  <a:pt x="2857" y="1364"/>
                </a:lnTo>
                <a:lnTo>
                  <a:pt x="2828" y="1362"/>
                </a:lnTo>
                <a:close/>
                <a:moveTo>
                  <a:pt x="977" y="1218"/>
                </a:moveTo>
                <a:lnTo>
                  <a:pt x="1129" y="1218"/>
                </a:lnTo>
                <a:lnTo>
                  <a:pt x="1129" y="1823"/>
                </a:lnTo>
                <a:lnTo>
                  <a:pt x="977" y="1823"/>
                </a:lnTo>
                <a:lnTo>
                  <a:pt x="977" y="1218"/>
                </a:lnTo>
                <a:close/>
                <a:moveTo>
                  <a:pt x="2828" y="1208"/>
                </a:moveTo>
                <a:lnTo>
                  <a:pt x="2873" y="1211"/>
                </a:lnTo>
                <a:lnTo>
                  <a:pt x="2916" y="1219"/>
                </a:lnTo>
                <a:lnTo>
                  <a:pt x="2955" y="1232"/>
                </a:lnTo>
                <a:lnTo>
                  <a:pt x="2992" y="1251"/>
                </a:lnTo>
                <a:lnTo>
                  <a:pt x="3026" y="1273"/>
                </a:lnTo>
                <a:lnTo>
                  <a:pt x="3056" y="1299"/>
                </a:lnTo>
                <a:lnTo>
                  <a:pt x="3082" y="1330"/>
                </a:lnTo>
                <a:lnTo>
                  <a:pt x="3104" y="1363"/>
                </a:lnTo>
                <a:lnTo>
                  <a:pt x="3121" y="1398"/>
                </a:lnTo>
                <a:lnTo>
                  <a:pt x="3134" y="1437"/>
                </a:lnTo>
                <a:lnTo>
                  <a:pt x="3142" y="1479"/>
                </a:lnTo>
                <a:lnTo>
                  <a:pt x="3145" y="1521"/>
                </a:lnTo>
                <a:lnTo>
                  <a:pt x="3142" y="1563"/>
                </a:lnTo>
                <a:lnTo>
                  <a:pt x="3134" y="1604"/>
                </a:lnTo>
                <a:lnTo>
                  <a:pt x="3121" y="1642"/>
                </a:lnTo>
                <a:lnTo>
                  <a:pt x="3104" y="1679"/>
                </a:lnTo>
                <a:lnTo>
                  <a:pt x="3082" y="1712"/>
                </a:lnTo>
                <a:lnTo>
                  <a:pt x="3056" y="1742"/>
                </a:lnTo>
                <a:lnTo>
                  <a:pt x="3026" y="1769"/>
                </a:lnTo>
                <a:lnTo>
                  <a:pt x="2992" y="1791"/>
                </a:lnTo>
                <a:lnTo>
                  <a:pt x="2955" y="1809"/>
                </a:lnTo>
                <a:lnTo>
                  <a:pt x="2916" y="1822"/>
                </a:lnTo>
                <a:lnTo>
                  <a:pt x="2873" y="1831"/>
                </a:lnTo>
                <a:lnTo>
                  <a:pt x="2828" y="1834"/>
                </a:lnTo>
                <a:lnTo>
                  <a:pt x="2783" y="1831"/>
                </a:lnTo>
                <a:lnTo>
                  <a:pt x="2740" y="1822"/>
                </a:lnTo>
                <a:lnTo>
                  <a:pt x="2700" y="1809"/>
                </a:lnTo>
                <a:lnTo>
                  <a:pt x="2663" y="1791"/>
                </a:lnTo>
                <a:lnTo>
                  <a:pt x="2630" y="1769"/>
                </a:lnTo>
                <a:lnTo>
                  <a:pt x="2599" y="1742"/>
                </a:lnTo>
                <a:lnTo>
                  <a:pt x="2573" y="1712"/>
                </a:lnTo>
                <a:lnTo>
                  <a:pt x="2551" y="1679"/>
                </a:lnTo>
                <a:lnTo>
                  <a:pt x="2534" y="1642"/>
                </a:lnTo>
                <a:lnTo>
                  <a:pt x="2521" y="1604"/>
                </a:lnTo>
                <a:lnTo>
                  <a:pt x="2513" y="1563"/>
                </a:lnTo>
                <a:lnTo>
                  <a:pt x="2510" y="1521"/>
                </a:lnTo>
                <a:lnTo>
                  <a:pt x="2513" y="1479"/>
                </a:lnTo>
                <a:lnTo>
                  <a:pt x="2521" y="1437"/>
                </a:lnTo>
                <a:lnTo>
                  <a:pt x="2534" y="1398"/>
                </a:lnTo>
                <a:lnTo>
                  <a:pt x="2551" y="1363"/>
                </a:lnTo>
                <a:lnTo>
                  <a:pt x="2573" y="1330"/>
                </a:lnTo>
                <a:lnTo>
                  <a:pt x="2599" y="1299"/>
                </a:lnTo>
                <a:lnTo>
                  <a:pt x="2630" y="1273"/>
                </a:lnTo>
                <a:lnTo>
                  <a:pt x="2663" y="1251"/>
                </a:lnTo>
                <a:lnTo>
                  <a:pt x="2700" y="1232"/>
                </a:lnTo>
                <a:lnTo>
                  <a:pt x="2740" y="1219"/>
                </a:lnTo>
                <a:lnTo>
                  <a:pt x="2783" y="1211"/>
                </a:lnTo>
                <a:lnTo>
                  <a:pt x="2828" y="1208"/>
                </a:lnTo>
                <a:close/>
                <a:moveTo>
                  <a:pt x="2213" y="1208"/>
                </a:moveTo>
                <a:lnTo>
                  <a:pt x="2242" y="1209"/>
                </a:lnTo>
                <a:lnTo>
                  <a:pt x="2268" y="1211"/>
                </a:lnTo>
                <a:lnTo>
                  <a:pt x="2292" y="1215"/>
                </a:lnTo>
                <a:lnTo>
                  <a:pt x="2312" y="1219"/>
                </a:lnTo>
                <a:lnTo>
                  <a:pt x="2329" y="1223"/>
                </a:lnTo>
                <a:lnTo>
                  <a:pt x="2343" y="1227"/>
                </a:lnTo>
                <a:lnTo>
                  <a:pt x="2351" y="1230"/>
                </a:lnTo>
                <a:lnTo>
                  <a:pt x="2351" y="1392"/>
                </a:lnTo>
                <a:lnTo>
                  <a:pt x="2346" y="1389"/>
                </a:lnTo>
                <a:lnTo>
                  <a:pt x="2335" y="1384"/>
                </a:lnTo>
                <a:lnTo>
                  <a:pt x="2321" y="1377"/>
                </a:lnTo>
                <a:lnTo>
                  <a:pt x="2302" y="1371"/>
                </a:lnTo>
                <a:lnTo>
                  <a:pt x="2279" y="1365"/>
                </a:lnTo>
                <a:lnTo>
                  <a:pt x="2253" y="1360"/>
                </a:lnTo>
                <a:lnTo>
                  <a:pt x="2223" y="1359"/>
                </a:lnTo>
                <a:lnTo>
                  <a:pt x="2192" y="1362"/>
                </a:lnTo>
                <a:lnTo>
                  <a:pt x="2163" y="1369"/>
                </a:lnTo>
                <a:lnTo>
                  <a:pt x="2136" y="1381"/>
                </a:lnTo>
                <a:lnTo>
                  <a:pt x="2113" y="1396"/>
                </a:lnTo>
                <a:lnTo>
                  <a:pt x="2095" y="1415"/>
                </a:lnTo>
                <a:lnTo>
                  <a:pt x="2079" y="1437"/>
                </a:lnTo>
                <a:lnTo>
                  <a:pt x="2067" y="1463"/>
                </a:lnTo>
                <a:lnTo>
                  <a:pt x="2060" y="1490"/>
                </a:lnTo>
                <a:lnTo>
                  <a:pt x="2058" y="1521"/>
                </a:lnTo>
                <a:lnTo>
                  <a:pt x="2060" y="1550"/>
                </a:lnTo>
                <a:lnTo>
                  <a:pt x="2066" y="1578"/>
                </a:lnTo>
                <a:lnTo>
                  <a:pt x="2078" y="1602"/>
                </a:lnTo>
                <a:lnTo>
                  <a:pt x="2093" y="1625"/>
                </a:lnTo>
                <a:lnTo>
                  <a:pt x="2112" y="1644"/>
                </a:lnTo>
                <a:lnTo>
                  <a:pt x="2135" y="1660"/>
                </a:lnTo>
                <a:lnTo>
                  <a:pt x="2162" y="1672"/>
                </a:lnTo>
                <a:lnTo>
                  <a:pt x="2191" y="1679"/>
                </a:lnTo>
                <a:lnTo>
                  <a:pt x="2223" y="1682"/>
                </a:lnTo>
                <a:lnTo>
                  <a:pt x="2253" y="1680"/>
                </a:lnTo>
                <a:lnTo>
                  <a:pt x="2279" y="1676"/>
                </a:lnTo>
                <a:lnTo>
                  <a:pt x="2301" y="1671"/>
                </a:lnTo>
                <a:lnTo>
                  <a:pt x="2321" y="1664"/>
                </a:lnTo>
                <a:lnTo>
                  <a:pt x="2335" y="1658"/>
                </a:lnTo>
                <a:lnTo>
                  <a:pt x="2346" y="1653"/>
                </a:lnTo>
                <a:lnTo>
                  <a:pt x="2351" y="1649"/>
                </a:lnTo>
                <a:lnTo>
                  <a:pt x="2351" y="1812"/>
                </a:lnTo>
                <a:lnTo>
                  <a:pt x="2339" y="1816"/>
                </a:lnTo>
                <a:lnTo>
                  <a:pt x="2322" y="1820"/>
                </a:lnTo>
                <a:lnTo>
                  <a:pt x="2300" y="1826"/>
                </a:lnTo>
                <a:lnTo>
                  <a:pt x="2275" y="1830"/>
                </a:lnTo>
                <a:lnTo>
                  <a:pt x="2245" y="1833"/>
                </a:lnTo>
                <a:lnTo>
                  <a:pt x="2213" y="1834"/>
                </a:lnTo>
                <a:lnTo>
                  <a:pt x="2174" y="1832"/>
                </a:lnTo>
                <a:lnTo>
                  <a:pt x="2136" y="1826"/>
                </a:lnTo>
                <a:lnTo>
                  <a:pt x="2100" y="1815"/>
                </a:lnTo>
                <a:lnTo>
                  <a:pt x="2065" y="1801"/>
                </a:lnTo>
                <a:lnTo>
                  <a:pt x="2033" y="1783"/>
                </a:lnTo>
                <a:lnTo>
                  <a:pt x="2002" y="1762"/>
                </a:lnTo>
                <a:lnTo>
                  <a:pt x="1975" y="1737"/>
                </a:lnTo>
                <a:lnTo>
                  <a:pt x="1952" y="1710"/>
                </a:lnTo>
                <a:lnTo>
                  <a:pt x="1931" y="1678"/>
                </a:lnTo>
                <a:lnTo>
                  <a:pt x="1915" y="1643"/>
                </a:lnTo>
                <a:lnTo>
                  <a:pt x="1903" y="1605"/>
                </a:lnTo>
                <a:lnTo>
                  <a:pt x="1896" y="1564"/>
                </a:lnTo>
                <a:lnTo>
                  <a:pt x="1892" y="1521"/>
                </a:lnTo>
                <a:lnTo>
                  <a:pt x="1896" y="1477"/>
                </a:lnTo>
                <a:lnTo>
                  <a:pt x="1904" y="1434"/>
                </a:lnTo>
                <a:lnTo>
                  <a:pt x="1917" y="1395"/>
                </a:lnTo>
                <a:lnTo>
                  <a:pt x="1934" y="1359"/>
                </a:lnTo>
                <a:lnTo>
                  <a:pt x="1957" y="1326"/>
                </a:lnTo>
                <a:lnTo>
                  <a:pt x="1984" y="1296"/>
                </a:lnTo>
                <a:lnTo>
                  <a:pt x="2014" y="1271"/>
                </a:lnTo>
                <a:lnTo>
                  <a:pt x="2047" y="1249"/>
                </a:lnTo>
                <a:lnTo>
                  <a:pt x="2085" y="1231"/>
                </a:lnTo>
                <a:lnTo>
                  <a:pt x="2125" y="1218"/>
                </a:lnTo>
                <a:lnTo>
                  <a:pt x="2168" y="1211"/>
                </a:lnTo>
                <a:lnTo>
                  <a:pt x="2213" y="1208"/>
                </a:lnTo>
                <a:close/>
                <a:moveTo>
                  <a:pt x="630" y="1208"/>
                </a:moveTo>
                <a:lnTo>
                  <a:pt x="660" y="1209"/>
                </a:lnTo>
                <a:lnTo>
                  <a:pt x="687" y="1211"/>
                </a:lnTo>
                <a:lnTo>
                  <a:pt x="711" y="1215"/>
                </a:lnTo>
                <a:lnTo>
                  <a:pt x="731" y="1219"/>
                </a:lnTo>
                <a:lnTo>
                  <a:pt x="748" y="1223"/>
                </a:lnTo>
                <a:lnTo>
                  <a:pt x="760" y="1227"/>
                </a:lnTo>
                <a:lnTo>
                  <a:pt x="769" y="1230"/>
                </a:lnTo>
                <a:lnTo>
                  <a:pt x="769" y="1392"/>
                </a:lnTo>
                <a:lnTo>
                  <a:pt x="763" y="1389"/>
                </a:lnTo>
                <a:lnTo>
                  <a:pt x="754" y="1384"/>
                </a:lnTo>
                <a:lnTo>
                  <a:pt x="739" y="1377"/>
                </a:lnTo>
                <a:lnTo>
                  <a:pt x="721" y="1371"/>
                </a:lnTo>
                <a:lnTo>
                  <a:pt x="697" y="1365"/>
                </a:lnTo>
                <a:lnTo>
                  <a:pt x="671" y="1360"/>
                </a:lnTo>
                <a:lnTo>
                  <a:pt x="642" y="1359"/>
                </a:lnTo>
                <a:lnTo>
                  <a:pt x="611" y="1362"/>
                </a:lnTo>
                <a:lnTo>
                  <a:pt x="581" y="1369"/>
                </a:lnTo>
                <a:lnTo>
                  <a:pt x="555" y="1381"/>
                </a:lnTo>
                <a:lnTo>
                  <a:pt x="532" y="1396"/>
                </a:lnTo>
                <a:lnTo>
                  <a:pt x="513" y="1415"/>
                </a:lnTo>
                <a:lnTo>
                  <a:pt x="497" y="1437"/>
                </a:lnTo>
                <a:lnTo>
                  <a:pt x="485" y="1463"/>
                </a:lnTo>
                <a:lnTo>
                  <a:pt x="479" y="1490"/>
                </a:lnTo>
                <a:lnTo>
                  <a:pt x="475" y="1521"/>
                </a:lnTo>
                <a:lnTo>
                  <a:pt x="479" y="1550"/>
                </a:lnTo>
                <a:lnTo>
                  <a:pt x="485" y="1578"/>
                </a:lnTo>
                <a:lnTo>
                  <a:pt x="496" y="1602"/>
                </a:lnTo>
                <a:lnTo>
                  <a:pt x="512" y="1625"/>
                </a:lnTo>
                <a:lnTo>
                  <a:pt x="531" y="1644"/>
                </a:lnTo>
                <a:lnTo>
                  <a:pt x="554" y="1660"/>
                </a:lnTo>
                <a:lnTo>
                  <a:pt x="580" y="1672"/>
                </a:lnTo>
                <a:lnTo>
                  <a:pt x="610" y="1679"/>
                </a:lnTo>
                <a:lnTo>
                  <a:pt x="642" y="1682"/>
                </a:lnTo>
                <a:lnTo>
                  <a:pt x="671" y="1680"/>
                </a:lnTo>
                <a:lnTo>
                  <a:pt x="697" y="1676"/>
                </a:lnTo>
                <a:lnTo>
                  <a:pt x="719" y="1671"/>
                </a:lnTo>
                <a:lnTo>
                  <a:pt x="738" y="1664"/>
                </a:lnTo>
                <a:lnTo>
                  <a:pt x="753" y="1658"/>
                </a:lnTo>
                <a:lnTo>
                  <a:pt x="763" y="1653"/>
                </a:lnTo>
                <a:lnTo>
                  <a:pt x="769" y="1649"/>
                </a:lnTo>
                <a:lnTo>
                  <a:pt x="769" y="1812"/>
                </a:lnTo>
                <a:lnTo>
                  <a:pt x="757" y="1816"/>
                </a:lnTo>
                <a:lnTo>
                  <a:pt x="740" y="1820"/>
                </a:lnTo>
                <a:lnTo>
                  <a:pt x="718" y="1826"/>
                </a:lnTo>
                <a:lnTo>
                  <a:pt x="692" y="1830"/>
                </a:lnTo>
                <a:lnTo>
                  <a:pt x="663" y="1833"/>
                </a:lnTo>
                <a:lnTo>
                  <a:pt x="630" y="1834"/>
                </a:lnTo>
                <a:lnTo>
                  <a:pt x="592" y="1832"/>
                </a:lnTo>
                <a:lnTo>
                  <a:pt x="554" y="1826"/>
                </a:lnTo>
                <a:lnTo>
                  <a:pt x="518" y="1815"/>
                </a:lnTo>
                <a:lnTo>
                  <a:pt x="484" y="1801"/>
                </a:lnTo>
                <a:lnTo>
                  <a:pt x="451" y="1783"/>
                </a:lnTo>
                <a:lnTo>
                  <a:pt x="421" y="1762"/>
                </a:lnTo>
                <a:lnTo>
                  <a:pt x="394" y="1737"/>
                </a:lnTo>
                <a:lnTo>
                  <a:pt x="370" y="1710"/>
                </a:lnTo>
                <a:lnTo>
                  <a:pt x="350" y="1678"/>
                </a:lnTo>
                <a:lnTo>
                  <a:pt x="333" y="1643"/>
                </a:lnTo>
                <a:lnTo>
                  <a:pt x="322" y="1605"/>
                </a:lnTo>
                <a:lnTo>
                  <a:pt x="314" y="1564"/>
                </a:lnTo>
                <a:lnTo>
                  <a:pt x="311" y="1521"/>
                </a:lnTo>
                <a:lnTo>
                  <a:pt x="314" y="1477"/>
                </a:lnTo>
                <a:lnTo>
                  <a:pt x="323" y="1434"/>
                </a:lnTo>
                <a:lnTo>
                  <a:pt x="335" y="1395"/>
                </a:lnTo>
                <a:lnTo>
                  <a:pt x="353" y="1359"/>
                </a:lnTo>
                <a:lnTo>
                  <a:pt x="375" y="1326"/>
                </a:lnTo>
                <a:lnTo>
                  <a:pt x="402" y="1296"/>
                </a:lnTo>
                <a:lnTo>
                  <a:pt x="433" y="1271"/>
                </a:lnTo>
                <a:lnTo>
                  <a:pt x="466" y="1249"/>
                </a:lnTo>
                <a:lnTo>
                  <a:pt x="503" y="1231"/>
                </a:lnTo>
                <a:lnTo>
                  <a:pt x="544" y="1218"/>
                </a:lnTo>
                <a:lnTo>
                  <a:pt x="585" y="1211"/>
                </a:lnTo>
                <a:lnTo>
                  <a:pt x="630" y="1208"/>
                </a:lnTo>
                <a:close/>
                <a:moveTo>
                  <a:pt x="1556" y="1208"/>
                </a:moveTo>
                <a:lnTo>
                  <a:pt x="1583" y="1209"/>
                </a:lnTo>
                <a:lnTo>
                  <a:pt x="1610" y="1211"/>
                </a:lnTo>
                <a:lnTo>
                  <a:pt x="1634" y="1213"/>
                </a:lnTo>
                <a:lnTo>
                  <a:pt x="1656" y="1217"/>
                </a:lnTo>
                <a:lnTo>
                  <a:pt x="1675" y="1220"/>
                </a:lnTo>
                <a:lnTo>
                  <a:pt x="1689" y="1223"/>
                </a:lnTo>
                <a:lnTo>
                  <a:pt x="1699" y="1226"/>
                </a:lnTo>
                <a:lnTo>
                  <a:pt x="1704" y="1227"/>
                </a:lnTo>
                <a:lnTo>
                  <a:pt x="1704" y="1356"/>
                </a:lnTo>
                <a:lnTo>
                  <a:pt x="1700" y="1355"/>
                </a:lnTo>
                <a:lnTo>
                  <a:pt x="1691" y="1353"/>
                </a:lnTo>
                <a:lnTo>
                  <a:pt x="1679" y="1350"/>
                </a:lnTo>
                <a:lnTo>
                  <a:pt x="1663" y="1347"/>
                </a:lnTo>
                <a:lnTo>
                  <a:pt x="1645" y="1343"/>
                </a:lnTo>
                <a:lnTo>
                  <a:pt x="1625" y="1340"/>
                </a:lnTo>
                <a:lnTo>
                  <a:pt x="1605" y="1338"/>
                </a:lnTo>
                <a:lnTo>
                  <a:pt x="1586" y="1337"/>
                </a:lnTo>
                <a:lnTo>
                  <a:pt x="1557" y="1339"/>
                </a:lnTo>
                <a:lnTo>
                  <a:pt x="1534" y="1344"/>
                </a:lnTo>
                <a:lnTo>
                  <a:pt x="1515" y="1351"/>
                </a:lnTo>
                <a:lnTo>
                  <a:pt x="1502" y="1362"/>
                </a:lnTo>
                <a:lnTo>
                  <a:pt x="1494" y="1373"/>
                </a:lnTo>
                <a:lnTo>
                  <a:pt x="1491" y="1387"/>
                </a:lnTo>
                <a:lnTo>
                  <a:pt x="1494" y="1402"/>
                </a:lnTo>
                <a:lnTo>
                  <a:pt x="1501" y="1413"/>
                </a:lnTo>
                <a:lnTo>
                  <a:pt x="1511" y="1423"/>
                </a:lnTo>
                <a:lnTo>
                  <a:pt x="1523" y="1430"/>
                </a:lnTo>
                <a:lnTo>
                  <a:pt x="1536" y="1436"/>
                </a:lnTo>
                <a:lnTo>
                  <a:pt x="1549" y="1441"/>
                </a:lnTo>
                <a:lnTo>
                  <a:pt x="1560" y="1445"/>
                </a:lnTo>
                <a:lnTo>
                  <a:pt x="1602" y="1458"/>
                </a:lnTo>
                <a:lnTo>
                  <a:pt x="1634" y="1470"/>
                </a:lnTo>
                <a:lnTo>
                  <a:pt x="1661" y="1484"/>
                </a:lnTo>
                <a:lnTo>
                  <a:pt x="1684" y="1501"/>
                </a:lnTo>
                <a:lnTo>
                  <a:pt x="1703" y="1519"/>
                </a:lnTo>
                <a:lnTo>
                  <a:pt x="1719" y="1539"/>
                </a:lnTo>
                <a:lnTo>
                  <a:pt x="1731" y="1560"/>
                </a:lnTo>
                <a:lnTo>
                  <a:pt x="1740" y="1583"/>
                </a:lnTo>
                <a:lnTo>
                  <a:pt x="1745" y="1606"/>
                </a:lnTo>
                <a:lnTo>
                  <a:pt x="1746" y="1630"/>
                </a:lnTo>
                <a:lnTo>
                  <a:pt x="1744" y="1664"/>
                </a:lnTo>
                <a:lnTo>
                  <a:pt x="1737" y="1694"/>
                </a:lnTo>
                <a:lnTo>
                  <a:pt x="1727" y="1720"/>
                </a:lnTo>
                <a:lnTo>
                  <a:pt x="1712" y="1744"/>
                </a:lnTo>
                <a:lnTo>
                  <a:pt x="1696" y="1764"/>
                </a:lnTo>
                <a:lnTo>
                  <a:pt x="1676" y="1781"/>
                </a:lnTo>
                <a:lnTo>
                  <a:pt x="1654" y="1796"/>
                </a:lnTo>
                <a:lnTo>
                  <a:pt x="1630" y="1809"/>
                </a:lnTo>
                <a:lnTo>
                  <a:pt x="1604" y="1818"/>
                </a:lnTo>
                <a:lnTo>
                  <a:pt x="1578" y="1826"/>
                </a:lnTo>
                <a:lnTo>
                  <a:pt x="1551" y="1830"/>
                </a:lnTo>
                <a:lnTo>
                  <a:pt x="1524" y="1833"/>
                </a:lnTo>
                <a:lnTo>
                  <a:pt x="1498" y="1834"/>
                </a:lnTo>
                <a:lnTo>
                  <a:pt x="1467" y="1833"/>
                </a:lnTo>
                <a:lnTo>
                  <a:pt x="1439" y="1832"/>
                </a:lnTo>
                <a:lnTo>
                  <a:pt x="1412" y="1829"/>
                </a:lnTo>
                <a:lnTo>
                  <a:pt x="1388" y="1827"/>
                </a:lnTo>
                <a:lnTo>
                  <a:pt x="1368" y="1823"/>
                </a:lnTo>
                <a:lnTo>
                  <a:pt x="1351" y="1820"/>
                </a:lnTo>
                <a:lnTo>
                  <a:pt x="1339" y="1818"/>
                </a:lnTo>
                <a:lnTo>
                  <a:pt x="1334" y="1817"/>
                </a:lnTo>
                <a:lnTo>
                  <a:pt x="1334" y="1678"/>
                </a:lnTo>
                <a:lnTo>
                  <a:pt x="1343" y="1680"/>
                </a:lnTo>
                <a:lnTo>
                  <a:pt x="1356" y="1684"/>
                </a:lnTo>
                <a:lnTo>
                  <a:pt x="1375" y="1688"/>
                </a:lnTo>
                <a:lnTo>
                  <a:pt x="1397" y="1693"/>
                </a:lnTo>
                <a:lnTo>
                  <a:pt x="1422" y="1697"/>
                </a:lnTo>
                <a:lnTo>
                  <a:pt x="1448" y="1700"/>
                </a:lnTo>
                <a:lnTo>
                  <a:pt x="1477" y="1701"/>
                </a:lnTo>
                <a:lnTo>
                  <a:pt x="1507" y="1699"/>
                </a:lnTo>
                <a:lnTo>
                  <a:pt x="1531" y="1696"/>
                </a:lnTo>
                <a:lnTo>
                  <a:pt x="1552" y="1690"/>
                </a:lnTo>
                <a:lnTo>
                  <a:pt x="1568" y="1681"/>
                </a:lnTo>
                <a:lnTo>
                  <a:pt x="1578" y="1671"/>
                </a:lnTo>
                <a:lnTo>
                  <a:pt x="1585" y="1658"/>
                </a:lnTo>
                <a:lnTo>
                  <a:pt x="1587" y="1644"/>
                </a:lnTo>
                <a:lnTo>
                  <a:pt x="1585" y="1629"/>
                </a:lnTo>
                <a:lnTo>
                  <a:pt x="1578" y="1618"/>
                </a:lnTo>
                <a:lnTo>
                  <a:pt x="1567" y="1607"/>
                </a:lnTo>
                <a:lnTo>
                  <a:pt x="1553" y="1598"/>
                </a:lnTo>
                <a:lnTo>
                  <a:pt x="1537" y="1590"/>
                </a:lnTo>
                <a:lnTo>
                  <a:pt x="1520" y="1584"/>
                </a:lnTo>
                <a:lnTo>
                  <a:pt x="1509" y="1581"/>
                </a:lnTo>
                <a:lnTo>
                  <a:pt x="1498" y="1577"/>
                </a:lnTo>
                <a:lnTo>
                  <a:pt x="1487" y="1574"/>
                </a:lnTo>
                <a:lnTo>
                  <a:pt x="1462" y="1565"/>
                </a:lnTo>
                <a:lnTo>
                  <a:pt x="1439" y="1555"/>
                </a:lnTo>
                <a:lnTo>
                  <a:pt x="1416" y="1542"/>
                </a:lnTo>
                <a:lnTo>
                  <a:pt x="1396" y="1528"/>
                </a:lnTo>
                <a:lnTo>
                  <a:pt x="1378" y="1512"/>
                </a:lnTo>
                <a:lnTo>
                  <a:pt x="1363" y="1494"/>
                </a:lnTo>
                <a:lnTo>
                  <a:pt x="1350" y="1473"/>
                </a:lnTo>
                <a:lnTo>
                  <a:pt x="1341" y="1451"/>
                </a:lnTo>
                <a:lnTo>
                  <a:pt x="1334" y="1425"/>
                </a:lnTo>
                <a:lnTo>
                  <a:pt x="1332" y="1396"/>
                </a:lnTo>
                <a:lnTo>
                  <a:pt x="1334" y="1364"/>
                </a:lnTo>
                <a:lnTo>
                  <a:pt x="1342" y="1333"/>
                </a:lnTo>
                <a:lnTo>
                  <a:pt x="1354" y="1306"/>
                </a:lnTo>
                <a:lnTo>
                  <a:pt x="1371" y="1281"/>
                </a:lnTo>
                <a:lnTo>
                  <a:pt x="1392" y="1259"/>
                </a:lnTo>
                <a:lnTo>
                  <a:pt x="1417" y="1241"/>
                </a:lnTo>
                <a:lnTo>
                  <a:pt x="1446" y="1227"/>
                </a:lnTo>
                <a:lnTo>
                  <a:pt x="1479" y="1216"/>
                </a:lnTo>
                <a:lnTo>
                  <a:pt x="1515" y="1210"/>
                </a:lnTo>
                <a:lnTo>
                  <a:pt x="1556" y="1208"/>
                </a:lnTo>
                <a:close/>
                <a:moveTo>
                  <a:pt x="3381" y="493"/>
                </a:moveTo>
                <a:lnTo>
                  <a:pt x="3400" y="496"/>
                </a:lnTo>
                <a:lnTo>
                  <a:pt x="3418" y="503"/>
                </a:lnTo>
                <a:lnTo>
                  <a:pt x="3434" y="515"/>
                </a:lnTo>
                <a:lnTo>
                  <a:pt x="3446" y="531"/>
                </a:lnTo>
                <a:lnTo>
                  <a:pt x="3453" y="548"/>
                </a:lnTo>
                <a:lnTo>
                  <a:pt x="3456" y="569"/>
                </a:lnTo>
                <a:lnTo>
                  <a:pt x="3456" y="727"/>
                </a:lnTo>
                <a:lnTo>
                  <a:pt x="3453" y="748"/>
                </a:lnTo>
                <a:lnTo>
                  <a:pt x="3446" y="766"/>
                </a:lnTo>
                <a:lnTo>
                  <a:pt x="3434" y="780"/>
                </a:lnTo>
                <a:lnTo>
                  <a:pt x="3418" y="793"/>
                </a:lnTo>
                <a:lnTo>
                  <a:pt x="3400" y="801"/>
                </a:lnTo>
                <a:lnTo>
                  <a:pt x="3381" y="803"/>
                </a:lnTo>
                <a:lnTo>
                  <a:pt x="3361" y="801"/>
                </a:lnTo>
                <a:lnTo>
                  <a:pt x="3343" y="793"/>
                </a:lnTo>
                <a:lnTo>
                  <a:pt x="3328" y="780"/>
                </a:lnTo>
                <a:lnTo>
                  <a:pt x="3316" y="766"/>
                </a:lnTo>
                <a:lnTo>
                  <a:pt x="3308" y="748"/>
                </a:lnTo>
                <a:lnTo>
                  <a:pt x="3306" y="727"/>
                </a:lnTo>
                <a:lnTo>
                  <a:pt x="3306" y="569"/>
                </a:lnTo>
                <a:lnTo>
                  <a:pt x="3308" y="548"/>
                </a:lnTo>
                <a:lnTo>
                  <a:pt x="3316" y="531"/>
                </a:lnTo>
                <a:lnTo>
                  <a:pt x="3328" y="515"/>
                </a:lnTo>
                <a:lnTo>
                  <a:pt x="3343" y="503"/>
                </a:lnTo>
                <a:lnTo>
                  <a:pt x="3361" y="496"/>
                </a:lnTo>
                <a:lnTo>
                  <a:pt x="3381" y="493"/>
                </a:lnTo>
                <a:close/>
                <a:moveTo>
                  <a:pt x="1728" y="493"/>
                </a:moveTo>
                <a:lnTo>
                  <a:pt x="1748" y="496"/>
                </a:lnTo>
                <a:lnTo>
                  <a:pt x="1766" y="503"/>
                </a:lnTo>
                <a:lnTo>
                  <a:pt x="1781" y="515"/>
                </a:lnTo>
                <a:lnTo>
                  <a:pt x="1793" y="531"/>
                </a:lnTo>
                <a:lnTo>
                  <a:pt x="1800" y="548"/>
                </a:lnTo>
                <a:lnTo>
                  <a:pt x="1803" y="569"/>
                </a:lnTo>
                <a:lnTo>
                  <a:pt x="1803" y="727"/>
                </a:lnTo>
                <a:lnTo>
                  <a:pt x="1800" y="748"/>
                </a:lnTo>
                <a:lnTo>
                  <a:pt x="1793" y="766"/>
                </a:lnTo>
                <a:lnTo>
                  <a:pt x="1781" y="780"/>
                </a:lnTo>
                <a:lnTo>
                  <a:pt x="1766" y="793"/>
                </a:lnTo>
                <a:lnTo>
                  <a:pt x="1748" y="801"/>
                </a:lnTo>
                <a:lnTo>
                  <a:pt x="1728" y="803"/>
                </a:lnTo>
                <a:lnTo>
                  <a:pt x="1708" y="801"/>
                </a:lnTo>
                <a:lnTo>
                  <a:pt x="1690" y="793"/>
                </a:lnTo>
                <a:lnTo>
                  <a:pt x="1675" y="780"/>
                </a:lnTo>
                <a:lnTo>
                  <a:pt x="1663" y="766"/>
                </a:lnTo>
                <a:lnTo>
                  <a:pt x="1656" y="748"/>
                </a:lnTo>
                <a:lnTo>
                  <a:pt x="1653" y="727"/>
                </a:lnTo>
                <a:lnTo>
                  <a:pt x="1653" y="569"/>
                </a:lnTo>
                <a:lnTo>
                  <a:pt x="1656" y="548"/>
                </a:lnTo>
                <a:lnTo>
                  <a:pt x="1663" y="531"/>
                </a:lnTo>
                <a:lnTo>
                  <a:pt x="1675" y="515"/>
                </a:lnTo>
                <a:lnTo>
                  <a:pt x="1690" y="503"/>
                </a:lnTo>
                <a:lnTo>
                  <a:pt x="1708" y="496"/>
                </a:lnTo>
                <a:lnTo>
                  <a:pt x="1728" y="493"/>
                </a:lnTo>
                <a:close/>
                <a:moveTo>
                  <a:pt x="75" y="493"/>
                </a:moveTo>
                <a:lnTo>
                  <a:pt x="95" y="496"/>
                </a:lnTo>
                <a:lnTo>
                  <a:pt x="113" y="503"/>
                </a:lnTo>
                <a:lnTo>
                  <a:pt x="129" y="515"/>
                </a:lnTo>
                <a:lnTo>
                  <a:pt x="140" y="531"/>
                </a:lnTo>
                <a:lnTo>
                  <a:pt x="148" y="548"/>
                </a:lnTo>
                <a:lnTo>
                  <a:pt x="151" y="569"/>
                </a:lnTo>
                <a:lnTo>
                  <a:pt x="151" y="727"/>
                </a:lnTo>
                <a:lnTo>
                  <a:pt x="148" y="748"/>
                </a:lnTo>
                <a:lnTo>
                  <a:pt x="140" y="766"/>
                </a:lnTo>
                <a:lnTo>
                  <a:pt x="129" y="780"/>
                </a:lnTo>
                <a:lnTo>
                  <a:pt x="113" y="793"/>
                </a:lnTo>
                <a:lnTo>
                  <a:pt x="95" y="801"/>
                </a:lnTo>
                <a:lnTo>
                  <a:pt x="75" y="803"/>
                </a:lnTo>
                <a:lnTo>
                  <a:pt x="56" y="801"/>
                </a:lnTo>
                <a:lnTo>
                  <a:pt x="38" y="793"/>
                </a:lnTo>
                <a:lnTo>
                  <a:pt x="22" y="780"/>
                </a:lnTo>
                <a:lnTo>
                  <a:pt x="10" y="766"/>
                </a:lnTo>
                <a:lnTo>
                  <a:pt x="3" y="748"/>
                </a:lnTo>
                <a:lnTo>
                  <a:pt x="0" y="727"/>
                </a:lnTo>
                <a:lnTo>
                  <a:pt x="0" y="569"/>
                </a:lnTo>
                <a:lnTo>
                  <a:pt x="3" y="548"/>
                </a:lnTo>
                <a:lnTo>
                  <a:pt x="10" y="531"/>
                </a:lnTo>
                <a:lnTo>
                  <a:pt x="22" y="515"/>
                </a:lnTo>
                <a:lnTo>
                  <a:pt x="38" y="503"/>
                </a:lnTo>
                <a:lnTo>
                  <a:pt x="56" y="496"/>
                </a:lnTo>
                <a:lnTo>
                  <a:pt x="75" y="493"/>
                </a:lnTo>
                <a:close/>
                <a:moveTo>
                  <a:pt x="2968" y="285"/>
                </a:moveTo>
                <a:lnTo>
                  <a:pt x="2988" y="287"/>
                </a:lnTo>
                <a:lnTo>
                  <a:pt x="3006" y="295"/>
                </a:lnTo>
                <a:lnTo>
                  <a:pt x="3021" y="307"/>
                </a:lnTo>
                <a:lnTo>
                  <a:pt x="3033" y="322"/>
                </a:lnTo>
                <a:lnTo>
                  <a:pt x="3040" y="340"/>
                </a:lnTo>
                <a:lnTo>
                  <a:pt x="3043" y="360"/>
                </a:lnTo>
                <a:lnTo>
                  <a:pt x="3043" y="727"/>
                </a:lnTo>
                <a:lnTo>
                  <a:pt x="3040" y="748"/>
                </a:lnTo>
                <a:lnTo>
                  <a:pt x="3033" y="766"/>
                </a:lnTo>
                <a:lnTo>
                  <a:pt x="3021" y="780"/>
                </a:lnTo>
                <a:lnTo>
                  <a:pt x="3006" y="793"/>
                </a:lnTo>
                <a:lnTo>
                  <a:pt x="2988" y="801"/>
                </a:lnTo>
                <a:lnTo>
                  <a:pt x="2968" y="803"/>
                </a:lnTo>
                <a:lnTo>
                  <a:pt x="2947" y="801"/>
                </a:lnTo>
                <a:lnTo>
                  <a:pt x="2929" y="793"/>
                </a:lnTo>
                <a:lnTo>
                  <a:pt x="2915" y="780"/>
                </a:lnTo>
                <a:lnTo>
                  <a:pt x="2903" y="766"/>
                </a:lnTo>
                <a:lnTo>
                  <a:pt x="2895" y="748"/>
                </a:lnTo>
                <a:lnTo>
                  <a:pt x="2893" y="727"/>
                </a:lnTo>
                <a:lnTo>
                  <a:pt x="2893" y="360"/>
                </a:lnTo>
                <a:lnTo>
                  <a:pt x="2895" y="340"/>
                </a:lnTo>
                <a:lnTo>
                  <a:pt x="2903" y="322"/>
                </a:lnTo>
                <a:lnTo>
                  <a:pt x="2915" y="307"/>
                </a:lnTo>
                <a:lnTo>
                  <a:pt x="2929" y="295"/>
                </a:lnTo>
                <a:lnTo>
                  <a:pt x="2947" y="287"/>
                </a:lnTo>
                <a:lnTo>
                  <a:pt x="2968" y="285"/>
                </a:lnTo>
                <a:close/>
                <a:moveTo>
                  <a:pt x="2142" y="285"/>
                </a:moveTo>
                <a:lnTo>
                  <a:pt x="2162" y="287"/>
                </a:lnTo>
                <a:lnTo>
                  <a:pt x="2179" y="295"/>
                </a:lnTo>
                <a:lnTo>
                  <a:pt x="2194" y="307"/>
                </a:lnTo>
                <a:lnTo>
                  <a:pt x="2207" y="322"/>
                </a:lnTo>
                <a:lnTo>
                  <a:pt x="2214" y="340"/>
                </a:lnTo>
                <a:lnTo>
                  <a:pt x="2216" y="360"/>
                </a:lnTo>
                <a:lnTo>
                  <a:pt x="2216" y="727"/>
                </a:lnTo>
                <a:lnTo>
                  <a:pt x="2214" y="748"/>
                </a:lnTo>
                <a:lnTo>
                  <a:pt x="2207" y="766"/>
                </a:lnTo>
                <a:lnTo>
                  <a:pt x="2194" y="780"/>
                </a:lnTo>
                <a:lnTo>
                  <a:pt x="2179" y="793"/>
                </a:lnTo>
                <a:lnTo>
                  <a:pt x="2162" y="801"/>
                </a:lnTo>
                <a:lnTo>
                  <a:pt x="2142" y="803"/>
                </a:lnTo>
                <a:lnTo>
                  <a:pt x="2122" y="801"/>
                </a:lnTo>
                <a:lnTo>
                  <a:pt x="2104" y="793"/>
                </a:lnTo>
                <a:lnTo>
                  <a:pt x="2088" y="780"/>
                </a:lnTo>
                <a:lnTo>
                  <a:pt x="2077" y="766"/>
                </a:lnTo>
                <a:lnTo>
                  <a:pt x="2069" y="748"/>
                </a:lnTo>
                <a:lnTo>
                  <a:pt x="2066" y="727"/>
                </a:lnTo>
                <a:lnTo>
                  <a:pt x="2066" y="360"/>
                </a:lnTo>
                <a:lnTo>
                  <a:pt x="2069" y="340"/>
                </a:lnTo>
                <a:lnTo>
                  <a:pt x="2077" y="322"/>
                </a:lnTo>
                <a:lnTo>
                  <a:pt x="2088" y="307"/>
                </a:lnTo>
                <a:lnTo>
                  <a:pt x="2104" y="295"/>
                </a:lnTo>
                <a:lnTo>
                  <a:pt x="2122" y="287"/>
                </a:lnTo>
                <a:lnTo>
                  <a:pt x="2142" y="285"/>
                </a:lnTo>
                <a:close/>
                <a:moveTo>
                  <a:pt x="1315" y="285"/>
                </a:moveTo>
                <a:lnTo>
                  <a:pt x="1335" y="287"/>
                </a:lnTo>
                <a:lnTo>
                  <a:pt x="1353" y="295"/>
                </a:lnTo>
                <a:lnTo>
                  <a:pt x="1368" y="307"/>
                </a:lnTo>
                <a:lnTo>
                  <a:pt x="1380" y="322"/>
                </a:lnTo>
                <a:lnTo>
                  <a:pt x="1388" y="340"/>
                </a:lnTo>
                <a:lnTo>
                  <a:pt x="1390" y="360"/>
                </a:lnTo>
                <a:lnTo>
                  <a:pt x="1390" y="727"/>
                </a:lnTo>
                <a:lnTo>
                  <a:pt x="1388" y="748"/>
                </a:lnTo>
                <a:lnTo>
                  <a:pt x="1380" y="766"/>
                </a:lnTo>
                <a:lnTo>
                  <a:pt x="1368" y="780"/>
                </a:lnTo>
                <a:lnTo>
                  <a:pt x="1353" y="793"/>
                </a:lnTo>
                <a:lnTo>
                  <a:pt x="1335" y="801"/>
                </a:lnTo>
                <a:lnTo>
                  <a:pt x="1315" y="803"/>
                </a:lnTo>
                <a:lnTo>
                  <a:pt x="1295" y="801"/>
                </a:lnTo>
                <a:lnTo>
                  <a:pt x="1277" y="793"/>
                </a:lnTo>
                <a:lnTo>
                  <a:pt x="1262" y="780"/>
                </a:lnTo>
                <a:lnTo>
                  <a:pt x="1250" y="766"/>
                </a:lnTo>
                <a:lnTo>
                  <a:pt x="1242" y="748"/>
                </a:lnTo>
                <a:lnTo>
                  <a:pt x="1240" y="727"/>
                </a:lnTo>
                <a:lnTo>
                  <a:pt x="1240" y="360"/>
                </a:lnTo>
                <a:lnTo>
                  <a:pt x="1242" y="340"/>
                </a:lnTo>
                <a:lnTo>
                  <a:pt x="1250" y="322"/>
                </a:lnTo>
                <a:lnTo>
                  <a:pt x="1262" y="307"/>
                </a:lnTo>
                <a:lnTo>
                  <a:pt x="1277" y="295"/>
                </a:lnTo>
                <a:lnTo>
                  <a:pt x="1295" y="287"/>
                </a:lnTo>
                <a:lnTo>
                  <a:pt x="1315" y="285"/>
                </a:lnTo>
                <a:close/>
                <a:moveTo>
                  <a:pt x="488" y="285"/>
                </a:moveTo>
                <a:lnTo>
                  <a:pt x="508" y="287"/>
                </a:lnTo>
                <a:lnTo>
                  <a:pt x="527" y="295"/>
                </a:lnTo>
                <a:lnTo>
                  <a:pt x="541" y="307"/>
                </a:lnTo>
                <a:lnTo>
                  <a:pt x="553" y="322"/>
                </a:lnTo>
                <a:lnTo>
                  <a:pt x="561" y="340"/>
                </a:lnTo>
                <a:lnTo>
                  <a:pt x="563" y="360"/>
                </a:lnTo>
                <a:lnTo>
                  <a:pt x="563" y="727"/>
                </a:lnTo>
                <a:lnTo>
                  <a:pt x="561" y="748"/>
                </a:lnTo>
                <a:lnTo>
                  <a:pt x="553" y="766"/>
                </a:lnTo>
                <a:lnTo>
                  <a:pt x="541" y="780"/>
                </a:lnTo>
                <a:lnTo>
                  <a:pt x="527" y="793"/>
                </a:lnTo>
                <a:lnTo>
                  <a:pt x="508" y="801"/>
                </a:lnTo>
                <a:lnTo>
                  <a:pt x="488" y="803"/>
                </a:lnTo>
                <a:lnTo>
                  <a:pt x="468" y="801"/>
                </a:lnTo>
                <a:lnTo>
                  <a:pt x="450" y="793"/>
                </a:lnTo>
                <a:lnTo>
                  <a:pt x="436" y="780"/>
                </a:lnTo>
                <a:lnTo>
                  <a:pt x="423" y="766"/>
                </a:lnTo>
                <a:lnTo>
                  <a:pt x="416" y="748"/>
                </a:lnTo>
                <a:lnTo>
                  <a:pt x="414" y="727"/>
                </a:lnTo>
                <a:lnTo>
                  <a:pt x="414" y="360"/>
                </a:lnTo>
                <a:lnTo>
                  <a:pt x="416" y="340"/>
                </a:lnTo>
                <a:lnTo>
                  <a:pt x="423" y="322"/>
                </a:lnTo>
                <a:lnTo>
                  <a:pt x="436" y="307"/>
                </a:lnTo>
                <a:lnTo>
                  <a:pt x="450" y="295"/>
                </a:lnTo>
                <a:lnTo>
                  <a:pt x="468" y="287"/>
                </a:lnTo>
                <a:lnTo>
                  <a:pt x="488" y="285"/>
                </a:lnTo>
                <a:close/>
                <a:moveTo>
                  <a:pt x="2555" y="0"/>
                </a:moveTo>
                <a:lnTo>
                  <a:pt x="2575" y="2"/>
                </a:lnTo>
                <a:lnTo>
                  <a:pt x="2593" y="10"/>
                </a:lnTo>
                <a:lnTo>
                  <a:pt x="2608" y="22"/>
                </a:lnTo>
                <a:lnTo>
                  <a:pt x="2619" y="37"/>
                </a:lnTo>
                <a:lnTo>
                  <a:pt x="2628" y="55"/>
                </a:lnTo>
                <a:lnTo>
                  <a:pt x="2630" y="75"/>
                </a:lnTo>
                <a:lnTo>
                  <a:pt x="2630" y="879"/>
                </a:lnTo>
                <a:lnTo>
                  <a:pt x="2628" y="899"/>
                </a:lnTo>
                <a:lnTo>
                  <a:pt x="2619" y="917"/>
                </a:lnTo>
                <a:lnTo>
                  <a:pt x="2608" y="931"/>
                </a:lnTo>
                <a:lnTo>
                  <a:pt x="2593" y="944"/>
                </a:lnTo>
                <a:lnTo>
                  <a:pt x="2575" y="951"/>
                </a:lnTo>
                <a:lnTo>
                  <a:pt x="2555" y="953"/>
                </a:lnTo>
                <a:lnTo>
                  <a:pt x="2535" y="951"/>
                </a:lnTo>
                <a:lnTo>
                  <a:pt x="2517" y="944"/>
                </a:lnTo>
                <a:lnTo>
                  <a:pt x="2502" y="931"/>
                </a:lnTo>
                <a:lnTo>
                  <a:pt x="2490" y="917"/>
                </a:lnTo>
                <a:lnTo>
                  <a:pt x="2483" y="899"/>
                </a:lnTo>
                <a:lnTo>
                  <a:pt x="2480" y="879"/>
                </a:lnTo>
                <a:lnTo>
                  <a:pt x="2480" y="75"/>
                </a:lnTo>
                <a:lnTo>
                  <a:pt x="2483" y="55"/>
                </a:lnTo>
                <a:lnTo>
                  <a:pt x="2490" y="37"/>
                </a:lnTo>
                <a:lnTo>
                  <a:pt x="2502" y="22"/>
                </a:lnTo>
                <a:lnTo>
                  <a:pt x="2517" y="10"/>
                </a:lnTo>
                <a:lnTo>
                  <a:pt x="2535" y="2"/>
                </a:lnTo>
                <a:lnTo>
                  <a:pt x="2555" y="0"/>
                </a:lnTo>
                <a:close/>
                <a:moveTo>
                  <a:pt x="902" y="0"/>
                </a:moveTo>
                <a:lnTo>
                  <a:pt x="922" y="2"/>
                </a:lnTo>
                <a:lnTo>
                  <a:pt x="939" y="10"/>
                </a:lnTo>
                <a:lnTo>
                  <a:pt x="955" y="22"/>
                </a:lnTo>
                <a:lnTo>
                  <a:pt x="967" y="37"/>
                </a:lnTo>
                <a:lnTo>
                  <a:pt x="974" y="55"/>
                </a:lnTo>
                <a:lnTo>
                  <a:pt x="977" y="75"/>
                </a:lnTo>
                <a:lnTo>
                  <a:pt x="977" y="879"/>
                </a:lnTo>
                <a:lnTo>
                  <a:pt x="974" y="899"/>
                </a:lnTo>
                <a:lnTo>
                  <a:pt x="967" y="917"/>
                </a:lnTo>
                <a:lnTo>
                  <a:pt x="955" y="931"/>
                </a:lnTo>
                <a:lnTo>
                  <a:pt x="939" y="944"/>
                </a:lnTo>
                <a:lnTo>
                  <a:pt x="922" y="951"/>
                </a:lnTo>
                <a:lnTo>
                  <a:pt x="902" y="953"/>
                </a:lnTo>
                <a:lnTo>
                  <a:pt x="882" y="951"/>
                </a:lnTo>
                <a:lnTo>
                  <a:pt x="864" y="944"/>
                </a:lnTo>
                <a:lnTo>
                  <a:pt x="848" y="931"/>
                </a:lnTo>
                <a:lnTo>
                  <a:pt x="837" y="917"/>
                </a:lnTo>
                <a:lnTo>
                  <a:pt x="829" y="899"/>
                </a:lnTo>
                <a:lnTo>
                  <a:pt x="826" y="879"/>
                </a:lnTo>
                <a:lnTo>
                  <a:pt x="826" y="75"/>
                </a:lnTo>
                <a:lnTo>
                  <a:pt x="829" y="55"/>
                </a:lnTo>
                <a:lnTo>
                  <a:pt x="837" y="37"/>
                </a:lnTo>
                <a:lnTo>
                  <a:pt x="848" y="22"/>
                </a:lnTo>
                <a:lnTo>
                  <a:pt x="864" y="10"/>
                </a:lnTo>
                <a:lnTo>
                  <a:pt x="882" y="2"/>
                </a:lnTo>
                <a:lnTo>
                  <a:pt x="902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6526404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g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416425" y="915409"/>
            <a:ext cx="7598042" cy="2569946"/>
          </a:xfrm>
          <a:prstGeom prst="rect">
            <a:avLst/>
          </a:prstGeom>
          <a:noFill/>
        </p:spPr>
        <p:txBody>
          <a:bodyPr anchor="b">
            <a:noAutofit/>
          </a:bodyPr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4600" b="0" i="0" spc="0" baseline="0">
                <a:solidFill>
                  <a:schemeClr val="bg1"/>
                </a:solidFill>
                <a:latin typeface="+mj-lt"/>
                <a:ea typeface="CiscoSansTT Thin" charset="0"/>
                <a:cs typeface="CiscoSansTT Thin" charset="0"/>
              </a:defRPr>
            </a:lvl1pPr>
          </a:lstStyle>
          <a:p>
            <a:r>
              <a:rPr lang="en-GB" dirty="0"/>
              <a:t>Section Title Goes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1415163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egue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416425" y="915409"/>
            <a:ext cx="7598042" cy="2569946"/>
          </a:xfrm>
          <a:prstGeom prst="rect">
            <a:avLst/>
          </a:prstGeom>
          <a:noFill/>
        </p:spPr>
        <p:txBody>
          <a:bodyPr anchor="b">
            <a:noAutofit/>
          </a:bodyPr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4600" b="0" i="0" spc="0" baseline="0">
                <a:solidFill>
                  <a:schemeClr val="tx2"/>
                </a:solidFill>
                <a:latin typeface="+mj-lt"/>
                <a:ea typeface="CiscoSansTT Thin" charset="0"/>
                <a:cs typeface="CiscoSansTT Thin" charset="0"/>
              </a:defRPr>
            </a:lvl1pPr>
          </a:lstStyle>
          <a:p>
            <a:r>
              <a:rPr lang="en-GB" dirty="0"/>
              <a:t>Section Title Goes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4032433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468313" y="3916058"/>
            <a:ext cx="7791858" cy="349356"/>
          </a:xfrm>
          <a:prstGeom prst="rect">
            <a:avLst/>
          </a:prstGeom>
        </p:spPr>
        <p:txBody>
          <a:bodyPr wrap="square" lIns="91420" tIns="45710" rIns="91420" bIns="45710" anchor="b" anchorCtr="0">
            <a:noAutofit/>
          </a:bodyPr>
          <a:lstStyle>
            <a:lvl1pPr marL="0" indent="0" algn="l" defTabSz="603575">
              <a:lnSpc>
                <a:spcPct val="100000"/>
              </a:lnSpc>
              <a:spcBef>
                <a:spcPct val="50000"/>
              </a:spcBef>
              <a:buNone/>
              <a:defRPr sz="2200" b="0" i="0">
                <a:solidFill>
                  <a:schemeClr val="bg1"/>
                </a:solidFill>
                <a:latin typeface="+mn-lt"/>
                <a:cs typeface="CiscoSans ExtraLight"/>
              </a:defRPr>
            </a:lvl1pPr>
            <a:lvl2pPr>
              <a:buFont typeface="Arial" pitchFamily="34" charset="0"/>
              <a:buNone/>
              <a:defRPr sz="1100"/>
            </a:lvl2pPr>
            <a:lvl3pPr>
              <a:buFont typeface="Arial" pitchFamily="34" charset="0"/>
              <a:buNone/>
              <a:defRPr sz="1100"/>
            </a:lvl3pPr>
            <a:lvl4pPr>
              <a:buFont typeface="Arial" pitchFamily="34" charset="0"/>
              <a:buNone/>
              <a:defRPr sz="1100"/>
            </a:lvl4pPr>
            <a:lvl5pPr>
              <a:buFont typeface="Arial" pitchFamily="34" charset="0"/>
              <a:buNone/>
              <a:defRPr sz="11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287923" y="1540551"/>
            <a:ext cx="7972248" cy="2278837"/>
          </a:xfrm>
          <a:prstGeom prst="rect">
            <a:avLst/>
          </a:prstGeom>
        </p:spPr>
        <p:txBody>
          <a:bodyPr>
            <a:noAutofit/>
          </a:bodyPr>
          <a:lstStyle>
            <a:lvl1pPr marL="183600" indent="-399968" algn="l">
              <a:lnSpc>
                <a:spcPct val="90000"/>
              </a:lnSpc>
              <a:defRPr sz="4000" b="0" i="1" spc="0" baseline="0">
                <a:solidFill>
                  <a:schemeClr val="bg1"/>
                </a:solidFill>
                <a:latin typeface="+mj-lt"/>
                <a:cs typeface="CiscoSans Thin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9231444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Quote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468313" y="3916058"/>
            <a:ext cx="7791858" cy="349356"/>
          </a:xfrm>
          <a:prstGeom prst="rect">
            <a:avLst/>
          </a:prstGeom>
        </p:spPr>
        <p:txBody>
          <a:bodyPr wrap="square" lIns="91420" tIns="45710" rIns="91420" bIns="45710" anchor="b" anchorCtr="0">
            <a:noAutofit/>
          </a:bodyPr>
          <a:lstStyle>
            <a:lvl1pPr marL="0" indent="0" algn="l" defTabSz="603575">
              <a:lnSpc>
                <a:spcPct val="100000"/>
              </a:lnSpc>
              <a:spcBef>
                <a:spcPct val="50000"/>
              </a:spcBef>
              <a:buNone/>
              <a:defRPr sz="2200" b="0" i="0">
                <a:solidFill>
                  <a:schemeClr val="tx1"/>
                </a:solidFill>
                <a:latin typeface="+mn-lt"/>
                <a:cs typeface="CiscoSans ExtraLight"/>
              </a:defRPr>
            </a:lvl1pPr>
            <a:lvl2pPr>
              <a:buFont typeface="Arial" pitchFamily="34" charset="0"/>
              <a:buNone/>
              <a:defRPr sz="1100"/>
            </a:lvl2pPr>
            <a:lvl3pPr>
              <a:buFont typeface="Arial" pitchFamily="34" charset="0"/>
              <a:buNone/>
              <a:defRPr sz="1100"/>
            </a:lvl3pPr>
            <a:lvl4pPr>
              <a:buFont typeface="Arial" pitchFamily="34" charset="0"/>
              <a:buNone/>
              <a:defRPr sz="1100"/>
            </a:lvl4pPr>
            <a:lvl5pPr>
              <a:buFont typeface="Arial" pitchFamily="34" charset="0"/>
              <a:buNone/>
              <a:defRPr sz="11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287923" y="1540551"/>
            <a:ext cx="7972248" cy="2278837"/>
          </a:xfrm>
          <a:prstGeom prst="rect">
            <a:avLst/>
          </a:prstGeom>
        </p:spPr>
        <p:txBody>
          <a:bodyPr>
            <a:noAutofit/>
          </a:bodyPr>
          <a:lstStyle>
            <a:lvl1pPr marL="183600" indent="-399968" algn="l">
              <a:lnSpc>
                <a:spcPct val="90000"/>
              </a:lnSpc>
              <a:defRPr sz="4000" b="0" i="1" spc="0" baseline="0">
                <a:solidFill>
                  <a:schemeClr val="tx2"/>
                </a:solidFill>
                <a:latin typeface="+mj-lt"/>
                <a:cs typeface="CiscoSans Thin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4723019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ull Bleed Photo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143500"/>
          </a:xfrm>
          <a:prstGeom prst="rect">
            <a:avLst/>
          </a:prstGeom>
        </p:spPr>
        <p:txBody>
          <a:bodyPr vert="horz" lIns="91420" tIns="45710" rIns="91420" bIns="45710"/>
          <a:lstStyle>
            <a:lvl1pPr marL="0" indent="0" algn="ctr">
              <a:buNone/>
              <a:defRPr sz="2200" baseline="0">
                <a:solidFill>
                  <a:schemeClr val="tx1"/>
                </a:solidFill>
                <a:latin typeface="+mj-lt"/>
                <a:cs typeface="CiscoSans ExtraLight"/>
              </a:defRPr>
            </a:lvl1pPr>
          </a:lstStyle>
          <a:p>
            <a:pPr lvl="0"/>
            <a:r>
              <a:rPr lang="en-US" noProof="0" dirty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1"/>
          </p:nvPr>
        </p:nvSpPr>
        <p:spPr bwMode="auto">
          <a:xfrm>
            <a:off x="500063" y="3895662"/>
            <a:ext cx="8139112" cy="556563"/>
          </a:xfrm>
          <a:prstGeom prst="rect">
            <a:avLst/>
          </a:prstGeom>
          <a:noFill/>
          <a:extLst/>
        </p:spPr>
        <p:txBody>
          <a:bodyPr wrap="square" lIns="182880" tIns="91440" rIns="182880" bIns="91440" numCol="1" anchor="ctr" anchorCtr="0" compatLnSpc="1">
            <a:prstTxWarp prst="textNoShape">
              <a:avLst/>
            </a:prstTxWarp>
            <a:spAutoFit/>
          </a:bodyPr>
          <a:lstStyle>
            <a:lvl1pPr marL="0" indent="0" algn="ctr">
              <a:lnSpc>
                <a:spcPts val="2900"/>
              </a:lnSpc>
              <a:spcBef>
                <a:spcPts val="0"/>
              </a:spcBef>
              <a:buNone/>
              <a:defRPr sz="2400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30380740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alf Page Photo With Tex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9301163" cy="2843212"/>
          </a:xfrm>
          <a:prstGeom prst="rect">
            <a:avLst/>
          </a:prstGeom>
          <a:solidFill>
            <a:schemeClr val="bg2"/>
          </a:solidFill>
        </p:spPr>
        <p:txBody>
          <a:bodyPr vert="horz" lIns="91420" tIns="45710" rIns="91420" bIns="45710"/>
          <a:lstStyle>
            <a:lvl1pPr marL="0" indent="0" algn="ctr">
              <a:buNone/>
              <a:defRPr sz="2200" baseline="0">
                <a:solidFill>
                  <a:schemeClr val="tx1"/>
                </a:solidFill>
                <a:latin typeface="+mj-lt"/>
                <a:cs typeface="CiscoSans ExtraLight"/>
              </a:defRPr>
            </a:lvl1pPr>
          </a:lstStyle>
          <a:p>
            <a:pPr lvl="0"/>
            <a:r>
              <a:rPr lang="en-US" noProof="0" dirty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48785" y="3054518"/>
            <a:ext cx="8364236" cy="564257"/>
          </a:xfrm>
          <a:prstGeom prst="rect">
            <a:avLst/>
          </a:prstGeom>
        </p:spPr>
        <p:txBody>
          <a:bodyPr vert="horz" wrap="square">
            <a:spAutoFit/>
          </a:bodyPr>
          <a:lstStyle>
            <a:lvl1pPr marL="0" indent="0">
              <a:buNone/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180127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54489233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ull blee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7348" cy="5143500"/>
          </a:xfrm>
          <a:prstGeom prst="rect">
            <a:avLst/>
          </a:prstGeom>
        </p:spPr>
        <p:txBody>
          <a:bodyPr vert="horz" lIns="91420" tIns="45710" rIns="91420" bIns="45710"/>
          <a:lstStyle>
            <a:lvl1pPr marL="0" indent="0" algn="ctr">
              <a:buNone/>
              <a:defRPr sz="2200" baseline="0">
                <a:solidFill>
                  <a:schemeClr val="tx1"/>
                </a:solidFill>
                <a:latin typeface="+mj-lt"/>
                <a:cs typeface="CiscoSans ExtraLight"/>
              </a:defRPr>
            </a:lvl1pPr>
          </a:lstStyle>
          <a:p>
            <a:pPr lvl="0"/>
            <a:r>
              <a:rPr lang="en-US" noProof="0" dirty="0" smtClean="0"/>
              <a:t>Drag picture to placeholder or click icon to add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844095469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Full bleed phot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093200" cy="5143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>
              <a:latin typeface="+mj-lt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ltGray">
          <a:xfrm>
            <a:off x="477679" y="4741653"/>
            <a:ext cx="3466792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1586" tIns="30792" rIns="61586" bIns="30792" anchor="b">
            <a:spAutoFit/>
          </a:bodyPr>
          <a:lstStyle/>
          <a:p>
            <a:pPr algn="l" defTabSz="610744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kern="1200" spc="20" baseline="0" dirty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CiscoSans Thin"/>
              </a:rPr>
              <a:t>© 2017  Cisco and/or its affiliates. All rights reserved.   Cisco Confidential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308012" y="240631"/>
            <a:ext cx="8480388" cy="4266646"/>
          </a:xfrm>
          <a:prstGeom prst="rect">
            <a:avLst/>
          </a:prstGeom>
          <a:solidFill>
            <a:schemeClr val="bg2"/>
          </a:solidFill>
        </p:spPr>
        <p:txBody>
          <a:bodyPr vert="horz" lIns="91424" tIns="45712" rIns="91424" bIns="45712"/>
          <a:lstStyle>
            <a:lvl1pPr marL="0" indent="0" algn="ctr">
              <a:buNone/>
              <a:defRPr sz="1500" baseline="0">
                <a:solidFill>
                  <a:schemeClr val="tx1"/>
                </a:solidFill>
                <a:latin typeface="+mj-lt"/>
                <a:cs typeface="CiscoSans ExtraLight"/>
              </a:defRPr>
            </a:lvl1pPr>
          </a:lstStyle>
          <a:p>
            <a:pPr lvl="0"/>
            <a:r>
              <a:rPr lang="en-US" noProof="0" dirty="0" smtClean="0"/>
              <a:t>Drag picture to placeholder or click icon to add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937426552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462301" y="1201738"/>
            <a:ext cx="8277344" cy="3389312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228600" indent="-171450">
              <a:lnSpc>
                <a:spcPct val="95000"/>
              </a:lnSpc>
              <a:spcBef>
                <a:spcPts val="1110"/>
              </a:spcBef>
              <a:buClr>
                <a:schemeClr val="tx1"/>
              </a:buClr>
              <a:buSzPct val="80000"/>
              <a:buFont typeface="Arial"/>
              <a:buChar char="•"/>
              <a:defRPr sz="2000" b="0" i="0">
                <a:solidFill>
                  <a:schemeClr val="tx1"/>
                </a:solidFill>
                <a:latin typeface="+mn-lt"/>
                <a:ea typeface="CiscoSansTT Thin" charset="0"/>
                <a:cs typeface="CiscoSansTT Thin" charset="0"/>
              </a:defRPr>
            </a:lvl1pPr>
            <a:lvl2pPr marL="457200" indent="-165100">
              <a:lnSpc>
                <a:spcPct val="95000"/>
              </a:lnSpc>
              <a:spcBef>
                <a:spcPts val="450"/>
              </a:spcBef>
              <a:buClr>
                <a:schemeClr val="tx1"/>
              </a:buClr>
              <a:buSzPct val="80000"/>
              <a:buFont typeface="Arial"/>
              <a:buChar char="•"/>
              <a:defRPr sz="1800" b="0" i="0">
                <a:solidFill>
                  <a:schemeClr val="tx1"/>
                </a:solidFill>
                <a:latin typeface="+mn-lt"/>
                <a:ea typeface="CiscoSansTT Thin" charset="0"/>
                <a:cs typeface="CiscoSansTT Thin" charset="0"/>
              </a:defRPr>
            </a:lvl2pPr>
            <a:lvl3pPr marL="685800" indent="-109538">
              <a:buClr>
                <a:schemeClr val="tx1"/>
              </a:buClr>
              <a:buSzPct val="80000"/>
              <a:buFont typeface="Arial"/>
              <a:buChar char="•"/>
              <a:defRPr sz="1600" b="0" i="0">
                <a:solidFill>
                  <a:schemeClr val="tx1"/>
                </a:solidFill>
                <a:latin typeface="+mn-lt"/>
                <a:ea typeface="CiscoSansTT Thin" charset="0"/>
                <a:cs typeface="CiscoSansTT Thin" charset="0"/>
              </a:defRPr>
            </a:lvl3pPr>
            <a:lvl4pPr marL="911035" indent="-171415">
              <a:buClr>
                <a:schemeClr val="tx1"/>
              </a:buClr>
              <a:buSzPct val="80000"/>
              <a:buFont typeface="Arial"/>
              <a:buChar char="•"/>
              <a:defRPr sz="1400" b="0" i="0">
                <a:solidFill>
                  <a:schemeClr val="tx1"/>
                </a:solidFill>
                <a:latin typeface="+mn-lt"/>
                <a:ea typeface="CiscoSansTT Thin" charset="0"/>
                <a:cs typeface="CiscoSansTT Thin" charset="0"/>
              </a:defRPr>
            </a:lvl4pPr>
            <a:lvl5pPr marL="1082450" indent="-168240">
              <a:buClr>
                <a:schemeClr val="tx1"/>
              </a:buClr>
              <a:buSzPct val="80000"/>
              <a:buFont typeface="Arial"/>
              <a:buChar char="•"/>
              <a:defRPr sz="1200" b="0" i="0">
                <a:solidFill>
                  <a:schemeClr val="tx1"/>
                </a:solidFill>
                <a:latin typeface="+mn-lt"/>
                <a:ea typeface="CiscoSansTT Thin" charset="0"/>
                <a:cs typeface="CiscoSansTT Thin" charset="0"/>
              </a:defRPr>
            </a:lvl5pPr>
          </a:lstStyle>
          <a:p>
            <a:pPr lvl="0"/>
            <a:r>
              <a:rPr lang="en-GB" dirty="0"/>
              <a:t>First level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6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>
              <a:defRPr sz="2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66318864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_Heavy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33399" y="1205898"/>
            <a:ext cx="3886200" cy="3083094"/>
          </a:xfrm>
          <a:prstGeom prst="rect">
            <a:avLst/>
          </a:prstGeom>
        </p:spPr>
        <p:txBody>
          <a:bodyPr lIns="0" tIns="45710" rIns="0" bIns="45710">
            <a:noAutofit/>
          </a:bodyPr>
          <a:lstStyle>
            <a:lvl1pPr marL="174625" indent="-117475">
              <a:lnSpc>
                <a:spcPct val="95000"/>
              </a:lnSpc>
              <a:spcBef>
                <a:spcPts val="1110"/>
              </a:spcBef>
              <a:buClr>
                <a:schemeClr val="tx1"/>
              </a:buClr>
              <a:buSzPct val="60000"/>
              <a:buFont typeface="Arial"/>
              <a:buChar char="•"/>
              <a:defRPr sz="2000" b="0" i="0">
                <a:solidFill>
                  <a:schemeClr val="tx1"/>
                </a:solidFill>
                <a:latin typeface="+mn-lt"/>
                <a:cs typeface="CiscoSans ExtraLight"/>
              </a:defRPr>
            </a:lvl1pPr>
            <a:lvl2pPr marL="288925" indent="-114300">
              <a:lnSpc>
                <a:spcPct val="95000"/>
              </a:lnSpc>
              <a:spcBef>
                <a:spcPts val="450"/>
              </a:spcBef>
              <a:buClr>
                <a:schemeClr val="tx1"/>
              </a:buClr>
              <a:buSzPct val="60000"/>
              <a:buFont typeface="Arial"/>
              <a:buChar char="•"/>
              <a:defRPr sz="1800" b="0" i="0">
                <a:solidFill>
                  <a:schemeClr val="tx1"/>
                </a:solidFill>
                <a:latin typeface="+mn-lt"/>
                <a:cs typeface="CiscoSans ExtraLight"/>
              </a:defRPr>
            </a:lvl2pPr>
            <a:lvl3pPr marL="403225" indent="-114300">
              <a:buClr>
                <a:schemeClr val="tx1"/>
              </a:buClr>
              <a:buSzPct val="60000"/>
              <a:buFont typeface="Arial"/>
              <a:buChar char="•"/>
              <a:defRPr sz="1600" b="0" i="0">
                <a:solidFill>
                  <a:schemeClr val="tx1"/>
                </a:solidFill>
                <a:latin typeface="+mn-lt"/>
                <a:cs typeface="CiscoSans ExtraLight"/>
              </a:defRPr>
            </a:lvl3pPr>
            <a:lvl4pPr marL="517525" indent="-114300">
              <a:buClr>
                <a:schemeClr val="tx1"/>
              </a:buClr>
              <a:buSzPct val="60000"/>
              <a:buFont typeface="Arial"/>
              <a:buChar char="•"/>
              <a:defRPr sz="1400" b="0" i="0">
                <a:solidFill>
                  <a:schemeClr val="tx1"/>
                </a:solidFill>
                <a:latin typeface="+mn-lt"/>
                <a:cs typeface="CiscoSans ExtraLight"/>
              </a:defRPr>
            </a:lvl4pPr>
            <a:lvl5pPr marL="631825" indent="-114300">
              <a:buClr>
                <a:schemeClr val="tx1"/>
              </a:buClr>
              <a:buSzPct val="60000"/>
              <a:buFont typeface="Arial"/>
              <a:buChar char="•"/>
              <a:defRPr sz="1200" b="0" i="0">
                <a:solidFill>
                  <a:schemeClr val="tx1"/>
                </a:solidFill>
                <a:latin typeface="+mn-lt"/>
                <a:cs typeface="CiscoSans Extra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755866" y="1205898"/>
            <a:ext cx="3886200" cy="3083094"/>
          </a:xfrm>
          <a:prstGeom prst="rect">
            <a:avLst/>
          </a:prstGeom>
        </p:spPr>
        <p:txBody>
          <a:bodyPr lIns="0" tIns="45710" rIns="0" bIns="45710">
            <a:noAutofit/>
          </a:bodyPr>
          <a:lstStyle>
            <a:lvl1pPr marL="174625" indent="-117475">
              <a:lnSpc>
                <a:spcPct val="95000"/>
              </a:lnSpc>
              <a:spcBef>
                <a:spcPts val="1110"/>
              </a:spcBef>
              <a:buClr>
                <a:schemeClr val="tx1"/>
              </a:buClr>
              <a:buSzPct val="60000"/>
              <a:buFont typeface="Arial"/>
              <a:buChar char="•"/>
              <a:defRPr sz="2000" b="0" i="0" baseline="0">
                <a:solidFill>
                  <a:schemeClr val="tx1"/>
                </a:solidFill>
                <a:latin typeface="+mn-lt"/>
                <a:cs typeface="CiscoSans ExtraLight"/>
              </a:defRPr>
            </a:lvl1pPr>
            <a:lvl2pPr marL="288925" indent="-114300">
              <a:lnSpc>
                <a:spcPct val="95000"/>
              </a:lnSpc>
              <a:spcBef>
                <a:spcPts val="450"/>
              </a:spcBef>
              <a:buClr>
                <a:schemeClr val="tx1"/>
              </a:buClr>
              <a:buSzPct val="60000"/>
              <a:buFont typeface="Arial"/>
              <a:buChar char="•"/>
              <a:defRPr sz="1800" b="0" i="0">
                <a:solidFill>
                  <a:schemeClr val="tx1"/>
                </a:solidFill>
                <a:latin typeface="+mn-lt"/>
                <a:cs typeface="CiscoSans ExtraLight"/>
              </a:defRPr>
            </a:lvl2pPr>
            <a:lvl3pPr marL="403225" indent="-114300">
              <a:buClr>
                <a:schemeClr val="tx1"/>
              </a:buClr>
              <a:buSzPct val="60000"/>
              <a:buFont typeface="Arial"/>
              <a:buChar char="•"/>
              <a:defRPr sz="1600" b="0" i="0">
                <a:solidFill>
                  <a:schemeClr val="tx1"/>
                </a:solidFill>
                <a:latin typeface="+mn-lt"/>
                <a:cs typeface="CiscoSans ExtraLight"/>
              </a:defRPr>
            </a:lvl3pPr>
            <a:lvl4pPr marL="517525" indent="-114300">
              <a:buClr>
                <a:schemeClr val="tx1"/>
              </a:buClr>
              <a:buSzPct val="60000"/>
              <a:buFont typeface="Arial"/>
              <a:buChar char="•"/>
              <a:defRPr sz="1400" b="0" i="0">
                <a:solidFill>
                  <a:schemeClr val="tx1"/>
                </a:solidFill>
                <a:latin typeface="+mn-lt"/>
                <a:cs typeface="CiscoSans ExtraLight"/>
              </a:defRPr>
            </a:lvl4pPr>
            <a:lvl5pPr marL="631825" indent="-114300">
              <a:buClr>
                <a:schemeClr val="tx1"/>
              </a:buClr>
              <a:buSzPct val="60000"/>
              <a:buFont typeface="Arial"/>
              <a:buChar char="•"/>
              <a:defRPr sz="1200" b="0" i="0">
                <a:solidFill>
                  <a:schemeClr val="tx1"/>
                </a:solidFill>
                <a:latin typeface="+mn-lt"/>
                <a:cs typeface="CiscoSans Extra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14322849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>
              <a:defRPr sz="2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73813145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0682484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able Placeholder 11"/>
          <p:cNvSpPr>
            <a:spLocks noGrp="1"/>
          </p:cNvSpPr>
          <p:nvPr>
            <p:ph type="tbl" sz="quarter" idx="12"/>
          </p:nvPr>
        </p:nvSpPr>
        <p:spPr>
          <a:xfrm>
            <a:off x="533400" y="1347788"/>
            <a:ext cx="8115300" cy="2658728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0" indent="0" algn="ctr">
              <a:buNone/>
              <a:defRPr sz="20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noProof="0" dirty="0" smtClean="0"/>
              <a:t>Click icon to add table</a:t>
            </a:r>
            <a:endParaRPr lang="en-GB" noProof="0" dirty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437767" y="4148220"/>
            <a:ext cx="7180312" cy="326233"/>
          </a:xfrm>
          <a:prstGeom prst="rect">
            <a:avLst/>
          </a:prstGeom>
        </p:spPr>
        <p:txBody>
          <a:bodyPr wrap="square" lIns="91420" tIns="45710" rIns="91420" bIns="45710" anchor="b" anchorCtr="0">
            <a:noAutofit/>
          </a:bodyPr>
          <a:lstStyle>
            <a:lvl1pPr algn="l" defTabSz="603575">
              <a:lnSpc>
                <a:spcPct val="100000"/>
              </a:lnSpc>
              <a:spcBef>
                <a:spcPct val="50000"/>
              </a:spcBef>
              <a:buNone/>
              <a:defRPr sz="1400" b="0" i="0">
                <a:solidFill>
                  <a:schemeClr val="tx1"/>
                </a:solidFill>
                <a:latin typeface="+mn-lt"/>
                <a:cs typeface="CiscoSans ExtraLight"/>
              </a:defRPr>
            </a:lvl1pPr>
            <a:lvl2pPr>
              <a:buFont typeface="Arial" pitchFamily="34" charset="0"/>
              <a:buNone/>
              <a:defRPr sz="1100"/>
            </a:lvl2pPr>
            <a:lvl3pPr>
              <a:buFont typeface="Arial" pitchFamily="34" charset="0"/>
              <a:buNone/>
              <a:defRPr sz="1100"/>
            </a:lvl3pPr>
            <a:lvl4pPr>
              <a:buFont typeface="Arial" pitchFamily="34" charset="0"/>
              <a:buNone/>
              <a:defRPr sz="1100"/>
            </a:lvl4pPr>
            <a:lvl5pPr>
              <a:buFont typeface="Arial" pitchFamily="34" charset="0"/>
              <a:buNone/>
              <a:defRPr sz="11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18891486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hart Placeholder 2"/>
          <p:cNvSpPr>
            <a:spLocks noGrp="1"/>
          </p:cNvSpPr>
          <p:nvPr>
            <p:ph type="chart" sz="quarter" idx="10"/>
          </p:nvPr>
        </p:nvSpPr>
        <p:spPr>
          <a:xfrm>
            <a:off x="533400" y="1201738"/>
            <a:ext cx="8115300" cy="2808287"/>
          </a:xfrm>
          <a:prstGeom prst="rect">
            <a:avLst/>
          </a:prstGeom>
        </p:spPr>
        <p:txBody>
          <a:bodyPr vert="horz" lIns="91420" tIns="45710" rIns="91420" bIns="45710">
            <a:noAutofit/>
          </a:bodyPr>
          <a:lstStyle>
            <a:lvl1pPr marL="0" indent="0" algn="ctr">
              <a:buNone/>
              <a:defRPr sz="2000" b="0" i="0">
                <a:solidFill>
                  <a:schemeClr val="tx1"/>
                </a:solidFill>
                <a:latin typeface="+mn-lt"/>
                <a:cs typeface="CiscoSans ExtraLight"/>
              </a:defRPr>
            </a:lvl1pPr>
          </a:lstStyle>
          <a:p>
            <a:pPr lvl="0"/>
            <a:r>
              <a:rPr lang="en-US" noProof="0" dirty="0" smtClean="0"/>
              <a:t>Click icon to add chart</a:t>
            </a:r>
            <a:endParaRPr lang="en-US" noProof="0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437767" y="4148220"/>
            <a:ext cx="7180312" cy="326233"/>
          </a:xfrm>
          <a:prstGeom prst="rect">
            <a:avLst/>
          </a:prstGeom>
        </p:spPr>
        <p:txBody>
          <a:bodyPr wrap="square" lIns="91420" tIns="45710" rIns="91420" bIns="45710" anchor="b" anchorCtr="0">
            <a:noAutofit/>
          </a:bodyPr>
          <a:lstStyle>
            <a:lvl1pPr algn="l" defTabSz="603575">
              <a:lnSpc>
                <a:spcPct val="100000"/>
              </a:lnSpc>
              <a:spcBef>
                <a:spcPct val="50000"/>
              </a:spcBef>
              <a:buNone/>
              <a:defRPr sz="1400" b="0" i="0">
                <a:solidFill>
                  <a:schemeClr val="tx1"/>
                </a:solidFill>
                <a:latin typeface="+mn-lt"/>
                <a:cs typeface="CiscoSans ExtraLight"/>
              </a:defRPr>
            </a:lvl1pPr>
            <a:lvl2pPr>
              <a:buFont typeface="Arial" pitchFamily="34" charset="0"/>
              <a:buNone/>
              <a:defRPr sz="1100"/>
            </a:lvl2pPr>
            <a:lvl3pPr>
              <a:buFont typeface="Arial" pitchFamily="34" charset="0"/>
              <a:buNone/>
              <a:defRPr sz="1100"/>
            </a:lvl3pPr>
            <a:lvl4pPr>
              <a:buFont typeface="Arial" pitchFamily="34" charset="0"/>
              <a:buNone/>
              <a:defRPr sz="1100"/>
            </a:lvl4pPr>
            <a:lvl5pPr>
              <a:buFont typeface="Arial" pitchFamily="34" charset="0"/>
              <a:buNone/>
              <a:defRPr sz="11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62884878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ulti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74662" y="1347788"/>
            <a:ext cx="8280057" cy="3073946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285690" marR="0" indent="-285690" algn="ctr" defTabSz="45710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 b="0" i="0" baseline="0">
                <a:solidFill>
                  <a:schemeClr val="tx1"/>
                </a:solidFill>
                <a:latin typeface="+mn-lt"/>
                <a:cs typeface="CiscoSans ExtraLigh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08505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Half_Page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4580092" cy="5143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462301" y="1665182"/>
            <a:ext cx="3662024" cy="2925868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174625" indent="-117475">
              <a:lnSpc>
                <a:spcPct val="95000"/>
              </a:lnSpc>
              <a:spcBef>
                <a:spcPts val="1110"/>
              </a:spcBef>
              <a:buClr>
                <a:schemeClr val="tx2"/>
              </a:buClr>
              <a:buSzPct val="60000"/>
              <a:buFont typeface="Arial"/>
              <a:buChar char="•"/>
              <a:defRPr sz="2000" b="0" i="0">
                <a:solidFill>
                  <a:schemeClr val="bg1"/>
                </a:solidFill>
                <a:latin typeface="+mn-lt"/>
                <a:ea typeface="CiscoSansTT Thin" charset="0"/>
                <a:cs typeface="CiscoSansTT Thin" charset="0"/>
              </a:defRPr>
            </a:lvl1pPr>
            <a:lvl2pPr marL="288925" indent="-114300">
              <a:lnSpc>
                <a:spcPct val="95000"/>
              </a:lnSpc>
              <a:spcBef>
                <a:spcPts val="450"/>
              </a:spcBef>
              <a:buClr>
                <a:schemeClr val="tx2"/>
              </a:buClr>
              <a:buSzPct val="60000"/>
              <a:buFont typeface="Arial"/>
              <a:buChar char="•"/>
              <a:defRPr sz="1800" b="0" i="0">
                <a:solidFill>
                  <a:schemeClr val="bg1"/>
                </a:solidFill>
                <a:latin typeface="+mn-lt"/>
                <a:ea typeface="CiscoSansTT Thin" charset="0"/>
                <a:cs typeface="CiscoSansTT Thin" charset="0"/>
              </a:defRPr>
            </a:lvl2pPr>
            <a:lvl3pPr marL="403225" indent="-114300">
              <a:buClr>
                <a:schemeClr val="tx2"/>
              </a:buClr>
              <a:buSzPct val="60000"/>
              <a:buFont typeface="Arial"/>
              <a:buChar char="•"/>
              <a:defRPr sz="1600" b="0" i="0">
                <a:solidFill>
                  <a:schemeClr val="bg1"/>
                </a:solidFill>
                <a:latin typeface="+mn-lt"/>
                <a:ea typeface="CiscoSansTT Thin" charset="0"/>
                <a:cs typeface="CiscoSansTT Thin" charset="0"/>
              </a:defRPr>
            </a:lvl3pPr>
            <a:lvl4pPr marL="517525" indent="-114300">
              <a:buClr>
                <a:schemeClr val="tx2"/>
              </a:buClr>
              <a:buSzPct val="60000"/>
              <a:buFont typeface="Arial"/>
              <a:buChar char="•"/>
              <a:defRPr sz="1400" b="0" i="0">
                <a:solidFill>
                  <a:schemeClr val="bg1"/>
                </a:solidFill>
                <a:latin typeface="+mn-lt"/>
                <a:ea typeface="CiscoSansTT Thin" charset="0"/>
                <a:cs typeface="CiscoSansTT Thin" charset="0"/>
              </a:defRPr>
            </a:lvl4pPr>
            <a:lvl5pPr marL="631825" indent="-114300">
              <a:buClr>
                <a:schemeClr val="tx2"/>
              </a:buClr>
              <a:buSzPct val="60000"/>
              <a:buFont typeface="Arial"/>
              <a:buChar char="•"/>
              <a:defRPr sz="1200" b="0" i="0">
                <a:solidFill>
                  <a:schemeClr val="bg1"/>
                </a:solidFill>
                <a:latin typeface="+mn-lt"/>
                <a:ea typeface="CiscoSansTT Thin" charset="0"/>
                <a:cs typeface="CiscoSansTT Thin" charset="0"/>
              </a:defRPr>
            </a:lvl5pPr>
          </a:lstStyle>
          <a:p>
            <a:pPr lvl="0"/>
            <a:r>
              <a:rPr lang="en-GB" dirty="0"/>
              <a:t>First level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6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341313"/>
            <a:ext cx="3686559" cy="731837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ltGray">
          <a:xfrm>
            <a:off x="477679" y="4741653"/>
            <a:ext cx="3568392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1586" tIns="30792" rIns="61586" bIns="30792" anchor="b">
            <a:spAutoFit/>
          </a:bodyPr>
          <a:lstStyle/>
          <a:p>
            <a:pPr algn="l" defTabSz="610744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kern="1200" spc="20" baseline="0" dirty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CiscoSans Thin"/>
              </a:rPr>
              <a:t>© 2017  Cisco and/or its affiliates. All rights reserved.   Cisco Confidential</a:t>
            </a:r>
          </a:p>
        </p:txBody>
      </p:sp>
    </p:spTree>
    <p:extLst>
      <p:ext uri="{BB962C8B-B14F-4D97-AF65-F5344CB8AC3E}">
        <p14:creationId xmlns:p14="http://schemas.microsoft.com/office/powerpoint/2010/main" val="98075608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2" pos="288">
          <p15:clr>
            <a:srgbClr val="FBAE40"/>
          </p15:clr>
        </p15:guide>
        <p15:guide id="3" pos="2598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able Placeholder 11"/>
          <p:cNvSpPr>
            <a:spLocks noGrp="1"/>
          </p:cNvSpPr>
          <p:nvPr>
            <p:ph type="tbl" sz="quarter" idx="12"/>
          </p:nvPr>
        </p:nvSpPr>
        <p:spPr>
          <a:xfrm>
            <a:off x="533400" y="1347788"/>
            <a:ext cx="8115300" cy="2658728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0" indent="0" algn="ctr">
              <a:buNone/>
              <a:defRPr sz="20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noProof="0" dirty="0"/>
              <a:t>Click icon to add table</a:t>
            </a:r>
            <a:endParaRPr lang="en-GB" noProof="0" dirty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437767" y="4148220"/>
            <a:ext cx="7180312" cy="326233"/>
          </a:xfrm>
          <a:prstGeom prst="rect">
            <a:avLst/>
          </a:prstGeom>
        </p:spPr>
        <p:txBody>
          <a:bodyPr wrap="square" lIns="91420" tIns="45710" rIns="91420" bIns="45710" anchor="b" anchorCtr="0">
            <a:noAutofit/>
          </a:bodyPr>
          <a:lstStyle>
            <a:lvl1pPr algn="l" defTabSz="603575">
              <a:lnSpc>
                <a:spcPct val="100000"/>
              </a:lnSpc>
              <a:spcBef>
                <a:spcPct val="50000"/>
              </a:spcBef>
              <a:buNone/>
              <a:defRPr sz="1400" b="0" i="0">
                <a:solidFill>
                  <a:schemeClr val="tx1"/>
                </a:solidFill>
                <a:latin typeface="+mn-lt"/>
                <a:cs typeface="CiscoSans ExtraLight"/>
              </a:defRPr>
            </a:lvl1pPr>
            <a:lvl2pPr>
              <a:buFont typeface="Arial" pitchFamily="34" charset="0"/>
              <a:buNone/>
              <a:defRPr sz="1100"/>
            </a:lvl2pPr>
            <a:lvl3pPr>
              <a:buFont typeface="Arial" pitchFamily="34" charset="0"/>
              <a:buNone/>
              <a:defRPr sz="1100"/>
            </a:lvl3pPr>
            <a:lvl4pPr>
              <a:buFont typeface="Arial" pitchFamily="34" charset="0"/>
              <a:buNone/>
              <a:defRPr sz="1100"/>
            </a:lvl4pPr>
            <a:lvl5pPr>
              <a:buFont typeface="Arial" pitchFamily="34" charset="0"/>
              <a:buNone/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54563415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Half_Page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4580092" cy="5143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>
              <a:latin typeface="+mj-lt"/>
            </a:endParaRPr>
          </a:p>
        </p:txBody>
      </p:sp>
      <p:sp>
        <p:nvSpPr>
          <p:cNvPr id="3" name="Title Placeholder 5"/>
          <p:cNvSpPr>
            <a:spLocks noGrp="1"/>
          </p:cNvSpPr>
          <p:nvPr>
            <p:ph type="title"/>
          </p:nvPr>
        </p:nvSpPr>
        <p:spPr bwMode="auto">
          <a:xfrm>
            <a:off x="419100" y="1657350"/>
            <a:ext cx="3827463" cy="18288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 algn="l" defTabSz="684213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lang="en-GB" sz="3200" kern="1200" dirty="0">
                <a:solidFill>
                  <a:schemeClr val="bg1"/>
                </a:solidFill>
                <a:latin typeface="+mj-lt"/>
                <a:ea typeface="ＭＳ Ｐゴシック" charset="0"/>
                <a:cs typeface="Tipo de letra del sistema Fina" charset="0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5097463" y="531812"/>
            <a:ext cx="3551237" cy="4059237"/>
          </a:xfrm>
          <a:prstGeom prst="rect">
            <a:avLst/>
          </a:prstGeom>
        </p:spPr>
        <p:txBody>
          <a:bodyPr lIns="0" rIns="0" anchor="ctr" anchorCtr="0"/>
          <a:lstStyle>
            <a:lvl1pPr marL="169863" indent="-169863">
              <a:lnSpc>
                <a:spcPct val="100000"/>
              </a:lnSpc>
              <a:buClr>
                <a:schemeClr val="tx1"/>
              </a:buClr>
              <a:buSzPct val="60000"/>
              <a:buFont typeface="Arial" panose="020B0604020202020204" pitchFamily="34" charset="0"/>
              <a:buChar char="•"/>
              <a:tabLst>
                <a:tab pos="228600" algn="l"/>
              </a:tabLst>
              <a:defRPr sz="2400"/>
            </a:lvl1pPr>
            <a:lvl2pPr marL="346075" indent="-171450">
              <a:lnSpc>
                <a:spcPct val="100000"/>
              </a:lnSpc>
              <a:buClr>
                <a:schemeClr val="tx1"/>
              </a:buClr>
              <a:buSzPct val="60000"/>
              <a:buFont typeface="Arial" panose="020B0604020202020204" pitchFamily="34" charset="0"/>
              <a:buChar char="•"/>
              <a:defRPr sz="2400"/>
            </a:lvl2pPr>
            <a:lvl3pPr marL="457200" indent="-117475">
              <a:lnSpc>
                <a:spcPct val="100000"/>
              </a:lnSpc>
              <a:buClr>
                <a:schemeClr val="tx1"/>
              </a:buClr>
              <a:buSzPct val="60000"/>
              <a:buFont typeface="Arial" panose="020B0604020202020204" pitchFamily="34" charset="0"/>
              <a:buChar char="•"/>
              <a:defRPr sz="2000"/>
            </a:lvl3pPr>
            <a:lvl4pPr marL="574675" indent="-117475">
              <a:lnSpc>
                <a:spcPct val="100000"/>
              </a:lnSpc>
              <a:buClr>
                <a:schemeClr val="tx1"/>
              </a:buClr>
              <a:buSzPct val="60000"/>
              <a:buFont typeface="Arial" panose="020B0604020202020204" pitchFamily="34" charset="0"/>
              <a:buChar char="•"/>
              <a:tabLst/>
              <a:defRPr sz="1800"/>
            </a:lvl4pPr>
            <a:lvl5pPr marL="744538" indent="-112713">
              <a:lnSpc>
                <a:spcPct val="100000"/>
              </a:lnSpc>
              <a:buClr>
                <a:schemeClr val="tx1"/>
              </a:buClr>
              <a:buSzPct val="60000"/>
              <a:buFont typeface="Arial" panose="020B0604020202020204" pitchFamily="34" charset="0"/>
              <a:buChar char="•"/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ltGray">
          <a:xfrm>
            <a:off x="477679" y="4741653"/>
            <a:ext cx="3466792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1586" tIns="30792" rIns="61586" bIns="30792" anchor="b">
            <a:spAutoFit/>
          </a:bodyPr>
          <a:lstStyle/>
          <a:p>
            <a:pPr algn="l" defTabSz="610744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kern="1200" spc="20" baseline="0" dirty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CiscoSans Thin"/>
              </a:rPr>
              <a:t>© 2017  Cisco and/or its affiliates. All rights reserved.   Cisco Confidential</a:t>
            </a:r>
          </a:p>
        </p:txBody>
      </p:sp>
    </p:spTree>
    <p:extLst>
      <p:ext uri="{BB962C8B-B14F-4D97-AF65-F5344CB8AC3E}">
        <p14:creationId xmlns:p14="http://schemas.microsoft.com/office/powerpoint/2010/main" val="54618899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44">
          <p15:clr>
            <a:srgbClr val="FBAE40"/>
          </p15:clr>
        </p15:guide>
        <p15:guide id="2" pos="264">
          <p15:clr>
            <a:srgbClr val="FBAE40"/>
          </p15:clr>
        </p15:guide>
        <p15:guide id="3" orient="horz" pos="2196">
          <p15:clr>
            <a:srgbClr val="FBAE40"/>
          </p15:clr>
        </p15:guide>
        <p15:guide id="4" pos="2675">
          <p15:clr>
            <a:srgbClr val="FBAE40"/>
          </p15:clr>
        </p15:guide>
      </p15:sldGuideLst>
    </p:ext>
  </p:extLst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Half_Page_Text_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4580092" cy="5143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510540"/>
            <a:ext cx="3808797" cy="65532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4" tIns="45712" rIns="91424" bIns="45712" numCol="1" anchor="t" anchorCtr="0" compatLnSpc="1">
            <a:prstTxWarp prst="textNoShape">
              <a:avLst/>
            </a:prstTxWarp>
          </a:bodyPr>
          <a:lstStyle>
            <a:lvl1pPr algn="l" defTabSz="684213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lang="en-GB" sz="3200" kern="1200" dirty="0">
                <a:solidFill>
                  <a:schemeClr val="bg1"/>
                </a:solidFill>
                <a:latin typeface="+mj-lt"/>
                <a:ea typeface="ＭＳ Ｐゴシック" charset="0"/>
                <a:cs typeface="Tipo de letra del sistema Fina" charset="0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5097463" y="510540"/>
            <a:ext cx="3551237" cy="4080510"/>
          </a:xfrm>
          <a:prstGeom prst="rect">
            <a:avLst/>
          </a:prstGeom>
        </p:spPr>
        <p:txBody>
          <a:bodyPr lIns="0" rIns="0"/>
          <a:lstStyle>
            <a:lvl1pPr marL="114300" indent="-114300">
              <a:lnSpc>
                <a:spcPct val="100000"/>
              </a:lnSpc>
              <a:buClr>
                <a:schemeClr val="tx1"/>
              </a:buClr>
              <a:buSzPct val="60000"/>
              <a:defRPr sz="2000"/>
            </a:lvl1pPr>
            <a:lvl2pPr marL="228600" indent="-114300">
              <a:lnSpc>
                <a:spcPct val="100000"/>
              </a:lnSpc>
              <a:buClr>
                <a:schemeClr val="tx1"/>
              </a:buClr>
              <a:buSzPct val="60000"/>
              <a:defRPr sz="2000"/>
            </a:lvl2pPr>
            <a:lvl3pPr marL="342900" indent="-114300">
              <a:lnSpc>
                <a:spcPct val="100000"/>
              </a:lnSpc>
              <a:buClr>
                <a:schemeClr val="tx1"/>
              </a:buClr>
              <a:buSzPct val="60000"/>
              <a:defRPr sz="1800"/>
            </a:lvl3pPr>
            <a:lvl4pPr marL="457200" indent="-123825">
              <a:lnSpc>
                <a:spcPct val="100000"/>
              </a:lnSpc>
              <a:buClr>
                <a:schemeClr val="tx1"/>
              </a:buClr>
              <a:buSzPct val="60000"/>
              <a:defRPr sz="1600"/>
            </a:lvl4pPr>
            <a:lvl5pPr marL="574675" indent="-117475">
              <a:lnSpc>
                <a:spcPct val="100000"/>
              </a:lnSpc>
              <a:buClr>
                <a:schemeClr val="tx1"/>
              </a:buClr>
              <a:buSzPct val="60000"/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437766" y="1659842"/>
            <a:ext cx="3808797" cy="2931208"/>
          </a:xfrm>
          <a:prstGeom prst="rect">
            <a:avLst/>
          </a:prstGeom>
        </p:spPr>
        <p:txBody>
          <a:bodyPr/>
          <a:lstStyle>
            <a:lvl1pPr marL="114300" indent="-114300">
              <a:buClr>
                <a:schemeClr val="tx2"/>
              </a:buClr>
              <a:buSzPct val="60000"/>
              <a:defRPr lang="en-US" sz="2000" kern="1200" dirty="0" smtClean="0">
                <a:solidFill>
                  <a:schemeClr val="bg1"/>
                </a:solidFill>
                <a:latin typeface="+mn-lt"/>
                <a:ea typeface="ＭＳ Ｐゴシック" charset="0"/>
                <a:cs typeface="CiscoSans"/>
              </a:defRPr>
            </a:lvl1pPr>
            <a:lvl2pPr marL="228600" indent="-114300">
              <a:buClr>
                <a:schemeClr val="tx2"/>
              </a:buClr>
              <a:buSzPct val="60000"/>
              <a:defRPr sz="2000">
                <a:solidFill>
                  <a:schemeClr val="bg1"/>
                </a:solidFill>
              </a:defRPr>
            </a:lvl2pPr>
            <a:lvl3pPr marL="342900" indent="-114300">
              <a:buClr>
                <a:schemeClr val="tx2"/>
              </a:buClr>
              <a:buSzPct val="60000"/>
              <a:defRPr sz="1800">
                <a:solidFill>
                  <a:schemeClr val="bg1"/>
                </a:solidFill>
              </a:defRPr>
            </a:lvl3pPr>
            <a:lvl4pPr marL="457200" indent="-123825">
              <a:buClr>
                <a:schemeClr val="tx2"/>
              </a:buClr>
              <a:buSzPct val="60000"/>
              <a:defRPr sz="1600">
                <a:solidFill>
                  <a:schemeClr val="bg1"/>
                </a:solidFill>
              </a:defRPr>
            </a:lvl4pPr>
            <a:lvl5pPr marL="574675" indent="-117475">
              <a:buClr>
                <a:schemeClr val="tx2"/>
              </a:buClr>
              <a:buSzPct val="60000"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ltGray">
          <a:xfrm>
            <a:off x="477678" y="4741653"/>
            <a:ext cx="3359215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1586" tIns="30792" rIns="61586" bIns="30792" anchor="b">
            <a:spAutoFit/>
          </a:bodyPr>
          <a:lstStyle/>
          <a:p>
            <a:pPr algn="l" defTabSz="610744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kern="1200" spc="20" baseline="0" dirty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CiscoSans Thin"/>
              </a:rPr>
              <a:t>© 2017  Cisco and/or its affiliates. All rights reserved.   Cisco Confidential</a:t>
            </a:r>
          </a:p>
        </p:txBody>
      </p:sp>
    </p:spTree>
    <p:extLst>
      <p:ext uri="{BB962C8B-B14F-4D97-AF65-F5344CB8AC3E}">
        <p14:creationId xmlns:p14="http://schemas.microsoft.com/office/powerpoint/2010/main" val="364327431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4" pos="2675">
          <p15:clr>
            <a:srgbClr val="FBAE40"/>
          </p15:clr>
        </p15:guide>
      </p15:sldGuideLst>
    </p:ext>
  </p:extLst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Half_Page_Picture_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4580092" cy="5143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sp>
        <p:nvSpPr>
          <p:cNvPr id="3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1659731"/>
            <a:ext cx="3808797" cy="1824038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 algn="l" defTabSz="684213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lang="en-GB" sz="3200" kern="1200" dirty="0">
                <a:solidFill>
                  <a:schemeClr val="bg1"/>
                </a:solidFill>
                <a:latin typeface="+mj-lt"/>
                <a:ea typeface="ＭＳ Ｐゴシック" charset="0"/>
                <a:cs typeface="Tipo de letra del sistema Fina" charset="0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5089525" y="531813"/>
            <a:ext cx="3559175" cy="3364846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5089525" y="4062350"/>
            <a:ext cx="3559175" cy="52514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ltGray">
          <a:xfrm>
            <a:off x="477679" y="4741653"/>
            <a:ext cx="2863168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1586" tIns="30792" rIns="61586" bIns="30792" anchor="b">
            <a:spAutoFit/>
          </a:bodyPr>
          <a:lstStyle/>
          <a:p>
            <a:pPr algn="l" defTabSz="610744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kern="1200" spc="20" baseline="0" dirty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CiscoSans Thin"/>
              </a:rPr>
              <a:t>© 2017  Cisco and/or its affiliates. All rights reserved.   Cisco Confidential</a:t>
            </a:r>
          </a:p>
        </p:txBody>
      </p:sp>
    </p:spTree>
    <p:extLst>
      <p:ext uri="{BB962C8B-B14F-4D97-AF65-F5344CB8AC3E}">
        <p14:creationId xmlns:p14="http://schemas.microsoft.com/office/powerpoint/2010/main" val="338174278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44">
          <p15:clr>
            <a:srgbClr val="FBAE40"/>
          </p15:clr>
        </p15:guide>
        <p15:guide id="2" pos="264">
          <p15:clr>
            <a:srgbClr val="FBAE40"/>
          </p15:clr>
        </p15:guide>
        <p15:guide id="3" orient="horz" pos="2193">
          <p15:clr>
            <a:srgbClr val="FBAE40"/>
          </p15:clr>
        </p15:guide>
        <p15:guide id="4" pos="2675">
          <p15:clr>
            <a:srgbClr val="FBAE40"/>
          </p15:clr>
        </p15:guide>
        <p15:guide id="7" pos="3206">
          <p15:clr>
            <a:srgbClr val="FBAE40"/>
          </p15:clr>
        </p15:guide>
      </p15:sldGuideLst>
    </p:ext>
  </p:extLst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Half_Page_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4580092" cy="5143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3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1659731"/>
            <a:ext cx="3808797" cy="1824038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 algn="l" defTabSz="684213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lang="en-GB" sz="3200" kern="1200" dirty="0">
                <a:solidFill>
                  <a:schemeClr val="bg1"/>
                </a:solidFill>
                <a:latin typeface="+mj-lt"/>
                <a:ea typeface="ＭＳ Ｐゴシック" charset="0"/>
                <a:cs typeface="Tipo de letra del sistema Fina" charset="0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5089525" y="531813"/>
            <a:ext cx="3559175" cy="4059236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ltGray">
          <a:xfrm>
            <a:off x="477679" y="4741653"/>
            <a:ext cx="3263592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1586" tIns="30792" rIns="61586" bIns="30792" anchor="b">
            <a:spAutoFit/>
          </a:bodyPr>
          <a:lstStyle/>
          <a:p>
            <a:pPr algn="l" defTabSz="610744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kern="1200" spc="20" baseline="0" dirty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CiscoSans Thin"/>
              </a:rPr>
              <a:t>© 2017  Cisco and/or its affiliates. All rights reserved.   Cisco Confidential</a:t>
            </a:r>
          </a:p>
        </p:txBody>
      </p:sp>
    </p:spTree>
    <p:extLst>
      <p:ext uri="{BB962C8B-B14F-4D97-AF65-F5344CB8AC3E}">
        <p14:creationId xmlns:p14="http://schemas.microsoft.com/office/powerpoint/2010/main" val="80693673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44">
          <p15:clr>
            <a:srgbClr val="FBAE40"/>
          </p15:clr>
        </p15:guide>
        <p15:guide id="2" pos="264">
          <p15:clr>
            <a:srgbClr val="FBAE40"/>
          </p15:clr>
        </p15:guide>
        <p15:guide id="3" orient="horz" pos="2193">
          <p15:clr>
            <a:srgbClr val="FBAE40"/>
          </p15:clr>
        </p15:guide>
        <p15:guide id="4" pos="2675">
          <p15:clr>
            <a:srgbClr val="FBAE40"/>
          </p15:clr>
        </p15:guide>
        <p15:guide id="7" pos="3206">
          <p15:clr>
            <a:srgbClr val="FBAE40"/>
          </p15:clr>
        </p15:guide>
      </p15:sldGuideLst>
    </p:ext>
  </p:extLst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Half_Page_Headlin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4580092" cy="5143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3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1659731"/>
            <a:ext cx="3808797" cy="1824038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 algn="l" defTabSz="684213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lang="en-GB" sz="3200" kern="1200" dirty="0">
                <a:solidFill>
                  <a:schemeClr val="bg1"/>
                </a:solidFill>
                <a:latin typeface="+mj-lt"/>
                <a:ea typeface="ＭＳ Ｐゴシック" charset="0"/>
                <a:cs typeface="Tipo de letra del sistema Fina" charset="0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ltGray">
          <a:xfrm>
            <a:off x="477678" y="4741653"/>
            <a:ext cx="2946839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1586" tIns="30792" rIns="61586" bIns="30792" anchor="b">
            <a:spAutoFit/>
          </a:bodyPr>
          <a:lstStyle/>
          <a:p>
            <a:pPr algn="l" defTabSz="610744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kern="1200" spc="20" baseline="0" dirty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CiscoSans Thin"/>
              </a:rPr>
              <a:t>© 2017  Cisco and/or its affiliates. All rights reserved.   Cisco Confidential</a:t>
            </a:r>
          </a:p>
        </p:txBody>
      </p:sp>
    </p:spTree>
    <p:extLst>
      <p:ext uri="{BB962C8B-B14F-4D97-AF65-F5344CB8AC3E}">
        <p14:creationId xmlns:p14="http://schemas.microsoft.com/office/powerpoint/2010/main" val="194909287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44">
          <p15:clr>
            <a:srgbClr val="FBAE40"/>
          </p15:clr>
        </p15:guide>
        <p15:guide id="3" orient="horz" pos="2193">
          <p15:clr>
            <a:srgbClr val="FBAE40"/>
          </p15:clr>
        </p15:guide>
        <p15:guide id="4" pos="2675">
          <p15:clr>
            <a:srgbClr val="FBAE40"/>
          </p15:clr>
        </p15:guide>
        <p15:guide id="7" pos="3206">
          <p15:clr>
            <a:srgbClr val="FBAE40"/>
          </p15:clr>
        </p15:guide>
      </p15:sldGuideLst>
    </p:ext>
  </p:extLst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Half_Page_Picture_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4580092" cy="5143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sp>
        <p:nvSpPr>
          <p:cNvPr id="3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1659731"/>
            <a:ext cx="3808797" cy="1824038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 algn="l" defTabSz="684213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lang="en-GB" sz="3200" kern="1200" dirty="0">
                <a:solidFill>
                  <a:schemeClr val="bg1"/>
                </a:solidFill>
                <a:latin typeface="+mj-lt"/>
                <a:ea typeface="ＭＳ Ｐゴシック" charset="0"/>
                <a:cs typeface="Tipo de letra del sistema Fina" charset="0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4580092" y="0"/>
            <a:ext cx="4563907" cy="514350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ltGray">
          <a:xfrm>
            <a:off x="477679" y="4741653"/>
            <a:ext cx="3299450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1586" tIns="30792" rIns="61586" bIns="30792" anchor="b">
            <a:spAutoFit/>
          </a:bodyPr>
          <a:lstStyle/>
          <a:p>
            <a:pPr algn="l" defTabSz="610744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kern="1200" spc="20" baseline="0" dirty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CiscoSans Thin"/>
              </a:rPr>
              <a:t>© 2017  Cisco and/or its affiliates. All rights reserved.   Cisco Confidential</a:t>
            </a:r>
          </a:p>
        </p:txBody>
      </p:sp>
    </p:spTree>
    <p:extLst>
      <p:ext uri="{BB962C8B-B14F-4D97-AF65-F5344CB8AC3E}">
        <p14:creationId xmlns:p14="http://schemas.microsoft.com/office/powerpoint/2010/main" val="44089125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44">
          <p15:clr>
            <a:srgbClr val="FBAE40"/>
          </p15:clr>
        </p15:guide>
        <p15:guide id="3" orient="horz" pos="2193">
          <p15:clr>
            <a:srgbClr val="FBAE40"/>
          </p15:clr>
        </p15:guide>
        <p15:guide id="4" pos="2675">
          <p15:clr>
            <a:srgbClr val="FBAE40"/>
          </p15:clr>
        </p15:guide>
        <p15:guide id="7" pos="3206">
          <p15:clr>
            <a:srgbClr val="FBAE40"/>
          </p15:clr>
        </p15:guide>
      </p15:sldGuideLst>
    </p:ext>
  </p:extLst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Half_Page_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4580092" cy="5143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sp>
        <p:nvSpPr>
          <p:cNvPr id="3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1659731"/>
            <a:ext cx="3808797" cy="1824038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 algn="l" defTabSz="684213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lang="en-GB" sz="3200" kern="1200" dirty="0">
                <a:solidFill>
                  <a:schemeClr val="bg1"/>
                </a:solidFill>
                <a:latin typeface="+mj-lt"/>
                <a:ea typeface="ＭＳ Ｐゴシック" charset="0"/>
                <a:cs typeface="Tipo de letra del sistema Fina" charset="0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6" name="Chart Placeholder 5"/>
          <p:cNvSpPr>
            <a:spLocks noGrp="1"/>
          </p:cNvSpPr>
          <p:nvPr>
            <p:ph type="chart" sz="quarter" idx="10"/>
          </p:nvPr>
        </p:nvSpPr>
        <p:spPr>
          <a:xfrm>
            <a:off x="5089525" y="503238"/>
            <a:ext cx="3559175" cy="4087812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en-US" dirty="0" smtClean="0"/>
              <a:t>Click icon to add chart</a:t>
            </a:r>
            <a:endParaRPr lang="en-US" dirty="0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ltGray">
          <a:xfrm>
            <a:off x="477678" y="4741653"/>
            <a:ext cx="3179921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1586" tIns="30792" rIns="61586" bIns="30792" anchor="b">
            <a:spAutoFit/>
          </a:bodyPr>
          <a:lstStyle/>
          <a:p>
            <a:pPr algn="l" defTabSz="610744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kern="1200" spc="20" baseline="0" dirty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CiscoSans Thin"/>
              </a:rPr>
              <a:t>© 2017  Cisco and/or its affiliates. All rights reserved.   Cisco Confidential</a:t>
            </a:r>
          </a:p>
        </p:txBody>
      </p:sp>
    </p:spTree>
    <p:extLst>
      <p:ext uri="{BB962C8B-B14F-4D97-AF65-F5344CB8AC3E}">
        <p14:creationId xmlns:p14="http://schemas.microsoft.com/office/powerpoint/2010/main" val="383088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3" orient="horz" pos="2196">
          <p15:clr>
            <a:srgbClr val="FBAE40"/>
          </p15:clr>
        </p15:guide>
        <p15:guide id="4" pos="2675">
          <p15:clr>
            <a:srgbClr val="FBAE40"/>
          </p15:clr>
        </p15:guide>
        <p15:guide id="7" pos="3206">
          <p15:clr>
            <a:srgbClr val="FBAE40"/>
          </p15:clr>
        </p15:guide>
      </p15:sldGuideLst>
    </p:ext>
  </p:extLst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_Half_Page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4580092" cy="5143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sp>
        <p:nvSpPr>
          <p:cNvPr id="3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1659731"/>
            <a:ext cx="3808797" cy="1824038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 algn="l" defTabSz="684213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lang="en-GB" sz="3200" kern="1200" dirty="0">
                <a:solidFill>
                  <a:schemeClr val="bg1"/>
                </a:solidFill>
                <a:latin typeface="+mj-lt"/>
                <a:ea typeface="ＭＳ Ｐゴシック" charset="0"/>
                <a:cs typeface="Tipo de letra del sistema Fina" charset="0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7" name="Table Placeholder 6"/>
          <p:cNvSpPr>
            <a:spLocks noGrp="1"/>
          </p:cNvSpPr>
          <p:nvPr>
            <p:ph type="tbl" sz="quarter" idx="10"/>
          </p:nvPr>
        </p:nvSpPr>
        <p:spPr>
          <a:xfrm>
            <a:off x="5089525" y="503238"/>
            <a:ext cx="3559175" cy="4087812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en-US" dirty="0" smtClean="0"/>
              <a:t>Click icon to add table</a:t>
            </a:r>
            <a:endParaRPr lang="en-US" dirty="0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ltGray">
          <a:xfrm>
            <a:off x="477678" y="4741653"/>
            <a:ext cx="3407027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1586" tIns="30792" rIns="61586" bIns="30792" anchor="b">
            <a:spAutoFit/>
          </a:bodyPr>
          <a:lstStyle/>
          <a:p>
            <a:pPr algn="l" defTabSz="610744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kern="1200" spc="20" baseline="0" dirty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CiscoSans Thin"/>
              </a:rPr>
              <a:t>© 2017  Cisco and/or its affiliates. All rights reserved.   Cisco Confidential</a:t>
            </a:r>
          </a:p>
        </p:txBody>
      </p:sp>
    </p:spTree>
    <p:extLst>
      <p:ext uri="{BB962C8B-B14F-4D97-AF65-F5344CB8AC3E}">
        <p14:creationId xmlns:p14="http://schemas.microsoft.com/office/powerpoint/2010/main" val="82785080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44">
          <p15:clr>
            <a:srgbClr val="FBAE40"/>
          </p15:clr>
        </p15:guide>
        <p15:guide id="3" orient="horz" pos="2196">
          <p15:clr>
            <a:srgbClr val="FBAE40"/>
          </p15:clr>
        </p15:guide>
        <p15:guide id="4" pos="2675">
          <p15:clr>
            <a:srgbClr val="FBAE40"/>
          </p15:clr>
        </p15:guide>
        <p15:guide id="7" pos="3206">
          <p15:clr>
            <a:srgbClr val="FBAE40"/>
          </p15:clr>
        </p15:guide>
      </p15:sldGuideLst>
    </p:ext>
  </p:extLst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Sli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Freeform 6"/>
          <p:cNvSpPr>
            <a:spLocks noChangeAspect="1" noEditPoints="1"/>
          </p:cNvSpPr>
          <p:nvPr/>
        </p:nvSpPr>
        <p:spPr bwMode="auto">
          <a:xfrm>
            <a:off x="3762994" y="2129076"/>
            <a:ext cx="1618012" cy="859571"/>
          </a:xfrm>
          <a:custGeom>
            <a:avLst/>
            <a:gdLst>
              <a:gd name="T0" fmla="*/ 2671 w 3456"/>
              <a:gd name="T1" fmla="*/ 1521 h 1834"/>
              <a:gd name="T2" fmla="*/ 2857 w 3456"/>
              <a:gd name="T3" fmla="*/ 1677 h 1834"/>
              <a:gd name="T4" fmla="*/ 2975 w 3456"/>
              <a:gd name="T5" fmla="*/ 1465 h 1834"/>
              <a:gd name="T6" fmla="*/ 1129 w 3456"/>
              <a:gd name="T7" fmla="*/ 1823 h 1834"/>
              <a:gd name="T8" fmla="*/ 3082 w 3456"/>
              <a:gd name="T9" fmla="*/ 1330 h 1834"/>
              <a:gd name="T10" fmla="*/ 3082 w 3456"/>
              <a:gd name="T11" fmla="*/ 1712 h 1834"/>
              <a:gd name="T12" fmla="*/ 2700 w 3456"/>
              <a:gd name="T13" fmla="*/ 1809 h 1834"/>
              <a:gd name="T14" fmla="*/ 2513 w 3456"/>
              <a:gd name="T15" fmla="*/ 1479 h 1834"/>
              <a:gd name="T16" fmla="*/ 2783 w 3456"/>
              <a:gd name="T17" fmla="*/ 1211 h 1834"/>
              <a:gd name="T18" fmla="*/ 2351 w 3456"/>
              <a:gd name="T19" fmla="*/ 1392 h 1834"/>
              <a:gd name="T20" fmla="*/ 2136 w 3456"/>
              <a:gd name="T21" fmla="*/ 1381 h 1834"/>
              <a:gd name="T22" fmla="*/ 2093 w 3456"/>
              <a:gd name="T23" fmla="*/ 1625 h 1834"/>
              <a:gd name="T24" fmla="*/ 2335 w 3456"/>
              <a:gd name="T25" fmla="*/ 1658 h 1834"/>
              <a:gd name="T26" fmla="*/ 2174 w 3456"/>
              <a:gd name="T27" fmla="*/ 1832 h 1834"/>
              <a:gd name="T28" fmla="*/ 1903 w 3456"/>
              <a:gd name="T29" fmla="*/ 1605 h 1834"/>
              <a:gd name="T30" fmla="*/ 2047 w 3456"/>
              <a:gd name="T31" fmla="*/ 1249 h 1834"/>
              <a:gd name="T32" fmla="*/ 748 w 3456"/>
              <a:gd name="T33" fmla="*/ 1223 h 1834"/>
              <a:gd name="T34" fmla="*/ 642 w 3456"/>
              <a:gd name="T35" fmla="*/ 1359 h 1834"/>
              <a:gd name="T36" fmla="*/ 479 w 3456"/>
              <a:gd name="T37" fmla="*/ 1550 h 1834"/>
              <a:gd name="T38" fmla="*/ 697 w 3456"/>
              <a:gd name="T39" fmla="*/ 1676 h 1834"/>
              <a:gd name="T40" fmla="*/ 692 w 3456"/>
              <a:gd name="T41" fmla="*/ 1830 h 1834"/>
              <a:gd name="T42" fmla="*/ 370 w 3456"/>
              <a:gd name="T43" fmla="*/ 1710 h 1834"/>
              <a:gd name="T44" fmla="*/ 375 w 3456"/>
              <a:gd name="T45" fmla="*/ 1326 h 1834"/>
              <a:gd name="T46" fmla="*/ 1610 w 3456"/>
              <a:gd name="T47" fmla="*/ 1211 h 1834"/>
              <a:gd name="T48" fmla="*/ 1679 w 3456"/>
              <a:gd name="T49" fmla="*/ 1350 h 1834"/>
              <a:gd name="T50" fmla="*/ 1494 w 3456"/>
              <a:gd name="T51" fmla="*/ 1373 h 1834"/>
              <a:gd name="T52" fmla="*/ 1634 w 3456"/>
              <a:gd name="T53" fmla="*/ 1470 h 1834"/>
              <a:gd name="T54" fmla="*/ 1737 w 3456"/>
              <a:gd name="T55" fmla="*/ 1694 h 1834"/>
              <a:gd name="T56" fmla="*/ 1524 w 3456"/>
              <a:gd name="T57" fmla="*/ 1833 h 1834"/>
              <a:gd name="T58" fmla="*/ 1334 w 3456"/>
              <a:gd name="T59" fmla="*/ 1678 h 1834"/>
              <a:gd name="T60" fmla="*/ 1552 w 3456"/>
              <a:gd name="T61" fmla="*/ 1690 h 1834"/>
              <a:gd name="T62" fmla="*/ 1520 w 3456"/>
              <a:gd name="T63" fmla="*/ 1584 h 1834"/>
              <a:gd name="T64" fmla="*/ 1350 w 3456"/>
              <a:gd name="T65" fmla="*/ 1473 h 1834"/>
              <a:gd name="T66" fmla="*/ 1446 w 3456"/>
              <a:gd name="T67" fmla="*/ 1227 h 1834"/>
              <a:gd name="T68" fmla="*/ 3456 w 3456"/>
              <a:gd name="T69" fmla="*/ 569 h 1834"/>
              <a:gd name="T70" fmla="*/ 3328 w 3456"/>
              <a:gd name="T71" fmla="*/ 780 h 1834"/>
              <a:gd name="T72" fmla="*/ 3381 w 3456"/>
              <a:gd name="T73" fmla="*/ 493 h 1834"/>
              <a:gd name="T74" fmla="*/ 1793 w 3456"/>
              <a:gd name="T75" fmla="*/ 766 h 1834"/>
              <a:gd name="T76" fmla="*/ 1653 w 3456"/>
              <a:gd name="T77" fmla="*/ 727 h 1834"/>
              <a:gd name="T78" fmla="*/ 113 w 3456"/>
              <a:gd name="T79" fmla="*/ 503 h 1834"/>
              <a:gd name="T80" fmla="*/ 95 w 3456"/>
              <a:gd name="T81" fmla="*/ 801 h 1834"/>
              <a:gd name="T82" fmla="*/ 10 w 3456"/>
              <a:gd name="T83" fmla="*/ 531 h 1834"/>
              <a:gd name="T84" fmla="*/ 3040 w 3456"/>
              <a:gd name="T85" fmla="*/ 340 h 1834"/>
              <a:gd name="T86" fmla="*/ 2929 w 3456"/>
              <a:gd name="T87" fmla="*/ 793 h 1834"/>
              <a:gd name="T88" fmla="*/ 2947 w 3456"/>
              <a:gd name="T89" fmla="*/ 287 h 1834"/>
              <a:gd name="T90" fmla="*/ 2214 w 3456"/>
              <a:gd name="T91" fmla="*/ 748 h 1834"/>
              <a:gd name="T92" fmla="*/ 2069 w 3456"/>
              <a:gd name="T93" fmla="*/ 748 h 1834"/>
              <a:gd name="T94" fmla="*/ 1335 w 3456"/>
              <a:gd name="T95" fmla="*/ 287 h 1834"/>
              <a:gd name="T96" fmla="*/ 1353 w 3456"/>
              <a:gd name="T97" fmla="*/ 793 h 1834"/>
              <a:gd name="T98" fmla="*/ 1242 w 3456"/>
              <a:gd name="T99" fmla="*/ 340 h 1834"/>
              <a:gd name="T100" fmla="*/ 553 w 3456"/>
              <a:gd name="T101" fmla="*/ 322 h 1834"/>
              <a:gd name="T102" fmla="*/ 468 w 3456"/>
              <a:gd name="T103" fmla="*/ 801 h 1834"/>
              <a:gd name="T104" fmla="*/ 450 w 3456"/>
              <a:gd name="T105" fmla="*/ 295 h 1834"/>
              <a:gd name="T106" fmla="*/ 2630 w 3456"/>
              <a:gd name="T107" fmla="*/ 879 h 1834"/>
              <a:gd name="T108" fmla="*/ 2490 w 3456"/>
              <a:gd name="T109" fmla="*/ 917 h 1834"/>
              <a:gd name="T110" fmla="*/ 902 w 3456"/>
              <a:gd name="T111" fmla="*/ 0 h 1834"/>
              <a:gd name="T112" fmla="*/ 955 w 3456"/>
              <a:gd name="T113" fmla="*/ 931 h 1834"/>
              <a:gd name="T114" fmla="*/ 826 w 3456"/>
              <a:gd name="T115" fmla="*/ 75 h 18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3456" h="1834">
                <a:moveTo>
                  <a:pt x="2828" y="1362"/>
                </a:moveTo>
                <a:lnTo>
                  <a:pt x="2798" y="1364"/>
                </a:lnTo>
                <a:lnTo>
                  <a:pt x="2771" y="1371"/>
                </a:lnTo>
                <a:lnTo>
                  <a:pt x="2747" y="1384"/>
                </a:lnTo>
                <a:lnTo>
                  <a:pt x="2725" y="1400"/>
                </a:lnTo>
                <a:lnTo>
                  <a:pt x="2706" y="1419"/>
                </a:lnTo>
                <a:lnTo>
                  <a:pt x="2691" y="1441"/>
                </a:lnTo>
                <a:lnTo>
                  <a:pt x="2680" y="1465"/>
                </a:lnTo>
                <a:lnTo>
                  <a:pt x="2674" y="1492"/>
                </a:lnTo>
                <a:lnTo>
                  <a:pt x="2671" y="1521"/>
                </a:lnTo>
                <a:lnTo>
                  <a:pt x="2674" y="1549"/>
                </a:lnTo>
                <a:lnTo>
                  <a:pt x="2680" y="1577"/>
                </a:lnTo>
                <a:lnTo>
                  <a:pt x="2691" y="1601"/>
                </a:lnTo>
                <a:lnTo>
                  <a:pt x="2706" y="1623"/>
                </a:lnTo>
                <a:lnTo>
                  <a:pt x="2725" y="1642"/>
                </a:lnTo>
                <a:lnTo>
                  <a:pt x="2747" y="1658"/>
                </a:lnTo>
                <a:lnTo>
                  <a:pt x="2771" y="1669"/>
                </a:lnTo>
                <a:lnTo>
                  <a:pt x="2798" y="1677"/>
                </a:lnTo>
                <a:lnTo>
                  <a:pt x="2828" y="1680"/>
                </a:lnTo>
                <a:lnTo>
                  <a:pt x="2857" y="1677"/>
                </a:lnTo>
                <a:lnTo>
                  <a:pt x="2883" y="1669"/>
                </a:lnTo>
                <a:lnTo>
                  <a:pt x="2908" y="1658"/>
                </a:lnTo>
                <a:lnTo>
                  <a:pt x="2930" y="1642"/>
                </a:lnTo>
                <a:lnTo>
                  <a:pt x="2948" y="1623"/>
                </a:lnTo>
                <a:lnTo>
                  <a:pt x="2964" y="1601"/>
                </a:lnTo>
                <a:lnTo>
                  <a:pt x="2975" y="1577"/>
                </a:lnTo>
                <a:lnTo>
                  <a:pt x="2982" y="1549"/>
                </a:lnTo>
                <a:lnTo>
                  <a:pt x="2985" y="1521"/>
                </a:lnTo>
                <a:lnTo>
                  <a:pt x="2982" y="1492"/>
                </a:lnTo>
                <a:lnTo>
                  <a:pt x="2975" y="1465"/>
                </a:lnTo>
                <a:lnTo>
                  <a:pt x="2964" y="1441"/>
                </a:lnTo>
                <a:lnTo>
                  <a:pt x="2948" y="1419"/>
                </a:lnTo>
                <a:lnTo>
                  <a:pt x="2930" y="1400"/>
                </a:lnTo>
                <a:lnTo>
                  <a:pt x="2908" y="1384"/>
                </a:lnTo>
                <a:lnTo>
                  <a:pt x="2883" y="1371"/>
                </a:lnTo>
                <a:lnTo>
                  <a:pt x="2857" y="1364"/>
                </a:lnTo>
                <a:lnTo>
                  <a:pt x="2828" y="1362"/>
                </a:lnTo>
                <a:close/>
                <a:moveTo>
                  <a:pt x="977" y="1218"/>
                </a:moveTo>
                <a:lnTo>
                  <a:pt x="1129" y="1218"/>
                </a:lnTo>
                <a:lnTo>
                  <a:pt x="1129" y="1823"/>
                </a:lnTo>
                <a:lnTo>
                  <a:pt x="977" y="1823"/>
                </a:lnTo>
                <a:lnTo>
                  <a:pt x="977" y="1218"/>
                </a:lnTo>
                <a:close/>
                <a:moveTo>
                  <a:pt x="2828" y="1208"/>
                </a:moveTo>
                <a:lnTo>
                  <a:pt x="2873" y="1211"/>
                </a:lnTo>
                <a:lnTo>
                  <a:pt x="2916" y="1219"/>
                </a:lnTo>
                <a:lnTo>
                  <a:pt x="2955" y="1232"/>
                </a:lnTo>
                <a:lnTo>
                  <a:pt x="2992" y="1251"/>
                </a:lnTo>
                <a:lnTo>
                  <a:pt x="3026" y="1273"/>
                </a:lnTo>
                <a:lnTo>
                  <a:pt x="3056" y="1299"/>
                </a:lnTo>
                <a:lnTo>
                  <a:pt x="3082" y="1330"/>
                </a:lnTo>
                <a:lnTo>
                  <a:pt x="3104" y="1363"/>
                </a:lnTo>
                <a:lnTo>
                  <a:pt x="3121" y="1398"/>
                </a:lnTo>
                <a:lnTo>
                  <a:pt x="3134" y="1437"/>
                </a:lnTo>
                <a:lnTo>
                  <a:pt x="3142" y="1479"/>
                </a:lnTo>
                <a:lnTo>
                  <a:pt x="3145" y="1521"/>
                </a:lnTo>
                <a:lnTo>
                  <a:pt x="3142" y="1563"/>
                </a:lnTo>
                <a:lnTo>
                  <a:pt x="3134" y="1604"/>
                </a:lnTo>
                <a:lnTo>
                  <a:pt x="3121" y="1642"/>
                </a:lnTo>
                <a:lnTo>
                  <a:pt x="3104" y="1679"/>
                </a:lnTo>
                <a:lnTo>
                  <a:pt x="3082" y="1712"/>
                </a:lnTo>
                <a:lnTo>
                  <a:pt x="3056" y="1742"/>
                </a:lnTo>
                <a:lnTo>
                  <a:pt x="3026" y="1769"/>
                </a:lnTo>
                <a:lnTo>
                  <a:pt x="2992" y="1791"/>
                </a:lnTo>
                <a:lnTo>
                  <a:pt x="2955" y="1809"/>
                </a:lnTo>
                <a:lnTo>
                  <a:pt x="2916" y="1822"/>
                </a:lnTo>
                <a:lnTo>
                  <a:pt x="2873" y="1831"/>
                </a:lnTo>
                <a:lnTo>
                  <a:pt x="2828" y="1834"/>
                </a:lnTo>
                <a:lnTo>
                  <a:pt x="2783" y="1831"/>
                </a:lnTo>
                <a:lnTo>
                  <a:pt x="2740" y="1822"/>
                </a:lnTo>
                <a:lnTo>
                  <a:pt x="2700" y="1809"/>
                </a:lnTo>
                <a:lnTo>
                  <a:pt x="2663" y="1791"/>
                </a:lnTo>
                <a:lnTo>
                  <a:pt x="2630" y="1769"/>
                </a:lnTo>
                <a:lnTo>
                  <a:pt x="2599" y="1742"/>
                </a:lnTo>
                <a:lnTo>
                  <a:pt x="2573" y="1712"/>
                </a:lnTo>
                <a:lnTo>
                  <a:pt x="2551" y="1679"/>
                </a:lnTo>
                <a:lnTo>
                  <a:pt x="2534" y="1642"/>
                </a:lnTo>
                <a:lnTo>
                  <a:pt x="2521" y="1604"/>
                </a:lnTo>
                <a:lnTo>
                  <a:pt x="2513" y="1563"/>
                </a:lnTo>
                <a:lnTo>
                  <a:pt x="2510" y="1521"/>
                </a:lnTo>
                <a:lnTo>
                  <a:pt x="2513" y="1479"/>
                </a:lnTo>
                <a:lnTo>
                  <a:pt x="2521" y="1437"/>
                </a:lnTo>
                <a:lnTo>
                  <a:pt x="2534" y="1398"/>
                </a:lnTo>
                <a:lnTo>
                  <a:pt x="2551" y="1363"/>
                </a:lnTo>
                <a:lnTo>
                  <a:pt x="2573" y="1330"/>
                </a:lnTo>
                <a:lnTo>
                  <a:pt x="2599" y="1299"/>
                </a:lnTo>
                <a:lnTo>
                  <a:pt x="2630" y="1273"/>
                </a:lnTo>
                <a:lnTo>
                  <a:pt x="2663" y="1251"/>
                </a:lnTo>
                <a:lnTo>
                  <a:pt x="2700" y="1232"/>
                </a:lnTo>
                <a:lnTo>
                  <a:pt x="2740" y="1219"/>
                </a:lnTo>
                <a:lnTo>
                  <a:pt x="2783" y="1211"/>
                </a:lnTo>
                <a:lnTo>
                  <a:pt x="2828" y="1208"/>
                </a:lnTo>
                <a:close/>
                <a:moveTo>
                  <a:pt x="2213" y="1208"/>
                </a:moveTo>
                <a:lnTo>
                  <a:pt x="2242" y="1209"/>
                </a:lnTo>
                <a:lnTo>
                  <a:pt x="2268" y="1211"/>
                </a:lnTo>
                <a:lnTo>
                  <a:pt x="2292" y="1215"/>
                </a:lnTo>
                <a:lnTo>
                  <a:pt x="2312" y="1219"/>
                </a:lnTo>
                <a:lnTo>
                  <a:pt x="2329" y="1223"/>
                </a:lnTo>
                <a:lnTo>
                  <a:pt x="2343" y="1227"/>
                </a:lnTo>
                <a:lnTo>
                  <a:pt x="2351" y="1230"/>
                </a:lnTo>
                <a:lnTo>
                  <a:pt x="2351" y="1392"/>
                </a:lnTo>
                <a:lnTo>
                  <a:pt x="2346" y="1389"/>
                </a:lnTo>
                <a:lnTo>
                  <a:pt x="2335" y="1384"/>
                </a:lnTo>
                <a:lnTo>
                  <a:pt x="2321" y="1377"/>
                </a:lnTo>
                <a:lnTo>
                  <a:pt x="2302" y="1371"/>
                </a:lnTo>
                <a:lnTo>
                  <a:pt x="2279" y="1365"/>
                </a:lnTo>
                <a:lnTo>
                  <a:pt x="2253" y="1360"/>
                </a:lnTo>
                <a:lnTo>
                  <a:pt x="2223" y="1359"/>
                </a:lnTo>
                <a:lnTo>
                  <a:pt x="2192" y="1362"/>
                </a:lnTo>
                <a:lnTo>
                  <a:pt x="2163" y="1369"/>
                </a:lnTo>
                <a:lnTo>
                  <a:pt x="2136" y="1381"/>
                </a:lnTo>
                <a:lnTo>
                  <a:pt x="2113" y="1396"/>
                </a:lnTo>
                <a:lnTo>
                  <a:pt x="2095" y="1415"/>
                </a:lnTo>
                <a:lnTo>
                  <a:pt x="2079" y="1437"/>
                </a:lnTo>
                <a:lnTo>
                  <a:pt x="2067" y="1463"/>
                </a:lnTo>
                <a:lnTo>
                  <a:pt x="2060" y="1490"/>
                </a:lnTo>
                <a:lnTo>
                  <a:pt x="2058" y="1521"/>
                </a:lnTo>
                <a:lnTo>
                  <a:pt x="2060" y="1550"/>
                </a:lnTo>
                <a:lnTo>
                  <a:pt x="2066" y="1578"/>
                </a:lnTo>
                <a:lnTo>
                  <a:pt x="2078" y="1602"/>
                </a:lnTo>
                <a:lnTo>
                  <a:pt x="2093" y="1625"/>
                </a:lnTo>
                <a:lnTo>
                  <a:pt x="2112" y="1644"/>
                </a:lnTo>
                <a:lnTo>
                  <a:pt x="2135" y="1660"/>
                </a:lnTo>
                <a:lnTo>
                  <a:pt x="2162" y="1672"/>
                </a:lnTo>
                <a:lnTo>
                  <a:pt x="2191" y="1679"/>
                </a:lnTo>
                <a:lnTo>
                  <a:pt x="2223" y="1682"/>
                </a:lnTo>
                <a:lnTo>
                  <a:pt x="2253" y="1680"/>
                </a:lnTo>
                <a:lnTo>
                  <a:pt x="2279" y="1676"/>
                </a:lnTo>
                <a:lnTo>
                  <a:pt x="2301" y="1671"/>
                </a:lnTo>
                <a:lnTo>
                  <a:pt x="2321" y="1664"/>
                </a:lnTo>
                <a:lnTo>
                  <a:pt x="2335" y="1658"/>
                </a:lnTo>
                <a:lnTo>
                  <a:pt x="2346" y="1653"/>
                </a:lnTo>
                <a:lnTo>
                  <a:pt x="2351" y="1649"/>
                </a:lnTo>
                <a:lnTo>
                  <a:pt x="2351" y="1812"/>
                </a:lnTo>
                <a:lnTo>
                  <a:pt x="2339" y="1816"/>
                </a:lnTo>
                <a:lnTo>
                  <a:pt x="2322" y="1820"/>
                </a:lnTo>
                <a:lnTo>
                  <a:pt x="2300" y="1826"/>
                </a:lnTo>
                <a:lnTo>
                  <a:pt x="2275" y="1830"/>
                </a:lnTo>
                <a:lnTo>
                  <a:pt x="2245" y="1833"/>
                </a:lnTo>
                <a:lnTo>
                  <a:pt x="2213" y="1834"/>
                </a:lnTo>
                <a:lnTo>
                  <a:pt x="2174" y="1832"/>
                </a:lnTo>
                <a:lnTo>
                  <a:pt x="2136" y="1826"/>
                </a:lnTo>
                <a:lnTo>
                  <a:pt x="2100" y="1815"/>
                </a:lnTo>
                <a:lnTo>
                  <a:pt x="2065" y="1801"/>
                </a:lnTo>
                <a:lnTo>
                  <a:pt x="2033" y="1783"/>
                </a:lnTo>
                <a:lnTo>
                  <a:pt x="2002" y="1762"/>
                </a:lnTo>
                <a:lnTo>
                  <a:pt x="1975" y="1737"/>
                </a:lnTo>
                <a:lnTo>
                  <a:pt x="1952" y="1710"/>
                </a:lnTo>
                <a:lnTo>
                  <a:pt x="1931" y="1678"/>
                </a:lnTo>
                <a:lnTo>
                  <a:pt x="1915" y="1643"/>
                </a:lnTo>
                <a:lnTo>
                  <a:pt x="1903" y="1605"/>
                </a:lnTo>
                <a:lnTo>
                  <a:pt x="1896" y="1564"/>
                </a:lnTo>
                <a:lnTo>
                  <a:pt x="1892" y="1521"/>
                </a:lnTo>
                <a:lnTo>
                  <a:pt x="1896" y="1477"/>
                </a:lnTo>
                <a:lnTo>
                  <a:pt x="1904" y="1434"/>
                </a:lnTo>
                <a:lnTo>
                  <a:pt x="1917" y="1395"/>
                </a:lnTo>
                <a:lnTo>
                  <a:pt x="1934" y="1359"/>
                </a:lnTo>
                <a:lnTo>
                  <a:pt x="1957" y="1326"/>
                </a:lnTo>
                <a:lnTo>
                  <a:pt x="1984" y="1296"/>
                </a:lnTo>
                <a:lnTo>
                  <a:pt x="2014" y="1271"/>
                </a:lnTo>
                <a:lnTo>
                  <a:pt x="2047" y="1249"/>
                </a:lnTo>
                <a:lnTo>
                  <a:pt x="2085" y="1231"/>
                </a:lnTo>
                <a:lnTo>
                  <a:pt x="2125" y="1218"/>
                </a:lnTo>
                <a:lnTo>
                  <a:pt x="2168" y="1211"/>
                </a:lnTo>
                <a:lnTo>
                  <a:pt x="2213" y="1208"/>
                </a:lnTo>
                <a:close/>
                <a:moveTo>
                  <a:pt x="630" y="1208"/>
                </a:moveTo>
                <a:lnTo>
                  <a:pt x="660" y="1209"/>
                </a:lnTo>
                <a:lnTo>
                  <a:pt x="687" y="1211"/>
                </a:lnTo>
                <a:lnTo>
                  <a:pt x="711" y="1215"/>
                </a:lnTo>
                <a:lnTo>
                  <a:pt x="731" y="1219"/>
                </a:lnTo>
                <a:lnTo>
                  <a:pt x="748" y="1223"/>
                </a:lnTo>
                <a:lnTo>
                  <a:pt x="760" y="1227"/>
                </a:lnTo>
                <a:lnTo>
                  <a:pt x="769" y="1230"/>
                </a:lnTo>
                <a:lnTo>
                  <a:pt x="769" y="1392"/>
                </a:lnTo>
                <a:lnTo>
                  <a:pt x="763" y="1389"/>
                </a:lnTo>
                <a:lnTo>
                  <a:pt x="754" y="1384"/>
                </a:lnTo>
                <a:lnTo>
                  <a:pt x="739" y="1377"/>
                </a:lnTo>
                <a:lnTo>
                  <a:pt x="721" y="1371"/>
                </a:lnTo>
                <a:lnTo>
                  <a:pt x="697" y="1365"/>
                </a:lnTo>
                <a:lnTo>
                  <a:pt x="671" y="1360"/>
                </a:lnTo>
                <a:lnTo>
                  <a:pt x="642" y="1359"/>
                </a:lnTo>
                <a:lnTo>
                  <a:pt x="611" y="1362"/>
                </a:lnTo>
                <a:lnTo>
                  <a:pt x="581" y="1369"/>
                </a:lnTo>
                <a:lnTo>
                  <a:pt x="555" y="1381"/>
                </a:lnTo>
                <a:lnTo>
                  <a:pt x="532" y="1396"/>
                </a:lnTo>
                <a:lnTo>
                  <a:pt x="513" y="1415"/>
                </a:lnTo>
                <a:lnTo>
                  <a:pt x="497" y="1437"/>
                </a:lnTo>
                <a:lnTo>
                  <a:pt x="485" y="1463"/>
                </a:lnTo>
                <a:lnTo>
                  <a:pt x="479" y="1490"/>
                </a:lnTo>
                <a:lnTo>
                  <a:pt x="475" y="1521"/>
                </a:lnTo>
                <a:lnTo>
                  <a:pt x="479" y="1550"/>
                </a:lnTo>
                <a:lnTo>
                  <a:pt x="485" y="1578"/>
                </a:lnTo>
                <a:lnTo>
                  <a:pt x="496" y="1602"/>
                </a:lnTo>
                <a:lnTo>
                  <a:pt x="512" y="1625"/>
                </a:lnTo>
                <a:lnTo>
                  <a:pt x="531" y="1644"/>
                </a:lnTo>
                <a:lnTo>
                  <a:pt x="554" y="1660"/>
                </a:lnTo>
                <a:lnTo>
                  <a:pt x="580" y="1672"/>
                </a:lnTo>
                <a:lnTo>
                  <a:pt x="610" y="1679"/>
                </a:lnTo>
                <a:lnTo>
                  <a:pt x="642" y="1682"/>
                </a:lnTo>
                <a:lnTo>
                  <a:pt x="671" y="1680"/>
                </a:lnTo>
                <a:lnTo>
                  <a:pt x="697" y="1676"/>
                </a:lnTo>
                <a:lnTo>
                  <a:pt x="719" y="1671"/>
                </a:lnTo>
                <a:lnTo>
                  <a:pt x="738" y="1664"/>
                </a:lnTo>
                <a:lnTo>
                  <a:pt x="753" y="1658"/>
                </a:lnTo>
                <a:lnTo>
                  <a:pt x="763" y="1653"/>
                </a:lnTo>
                <a:lnTo>
                  <a:pt x="769" y="1649"/>
                </a:lnTo>
                <a:lnTo>
                  <a:pt x="769" y="1812"/>
                </a:lnTo>
                <a:lnTo>
                  <a:pt x="757" y="1816"/>
                </a:lnTo>
                <a:lnTo>
                  <a:pt x="740" y="1820"/>
                </a:lnTo>
                <a:lnTo>
                  <a:pt x="718" y="1826"/>
                </a:lnTo>
                <a:lnTo>
                  <a:pt x="692" y="1830"/>
                </a:lnTo>
                <a:lnTo>
                  <a:pt x="663" y="1833"/>
                </a:lnTo>
                <a:lnTo>
                  <a:pt x="630" y="1834"/>
                </a:lnTo>
                <a:lnTo>
                  <a:pt x="592" y="1832"/>
                </a:lnTo>
                <a:lnTo>
                  <a:pt x="554" y="1826"/>
                </a:lnTo>
                <a:lnTo>
                  <a:pt x="518" y="1815"/>
                </a:lnTo>
                <a:lnTo>
                  <a:pt x="484" y="1801"/>
                </a:lnTo>
                <a:lnTo>
                  <a:pt x="451" y="1783"/>
                </a:lnTo>
                <a:lnTo>
                  <a:pt x="421" y="1762"/>
                </a:lnTo>
                <a:lnTo>
                  <a:pt x="394" y="1737"/>
                </a:lnTo>
                <a:lnTo>
                  <a:pt x="370" y="1710"/>
                </a:lnTo>
                <a:lnTo>
                  <a:pt x="350" y="1678"/>
                </a:lnTo>
                <a:lnTo>
                  <a:pt x="333" y="1643"/>
                </a:lnTo>
                <a:lnTo>
                  <a:pt x="322" y="1605"/>
                </a:lnTo>
                <a:lnTo>
                  <a:pt x="314" y="1564"/>
                </a:lnTo>
                <a:lnTo>
                  <a:pt x="311" y="1521"/>
                </a:lnTo>
                <a:lnTo>
                  <a:pt x="314" y="1477"/>
                </a:lnTo>
                <a:lnTo>
                  <a:pt x="323" y="1434"/>
                </a:lnTo>
                <a:lnTo>
                  <a:pt x="335" y="1395"/>
                </a:lnTo>
                <a:lnTo>
                  <a:pt x="353" y="1359"/>
                </a:lnTo>
                <a:lnTo>
                  <a:pt x="375" y="1326"/>
                </a:lnTo>
                <a:lnTo>
                  <a:pt x="402" y="1296"/>
                </a:lnTo>
                <a:lnTo>
                  <a:pt x="433" y="1271"/>
                </a:lnTo>
                <a:lnTo>
                  <a:pt x="466" y="1249"/>
                </a:lnTo>
                <a:lnTo>
                  <a:pt x="503" y="1231"/>
                </a:lnTo>
                <a:lnTo>
                  <a:pt x="544" y="1218"/>
                </a:lnTo>
                <a:lnTo>
                  <a:pt x="585" y="1211"/>
                </a:lnTo>
                <a:lnTo>
                  <a:pt x="630" y="1208"/>
                </a:lnTo>
                <a:close/>
                <a:moveTo>
                  <a:pt x="1556" y="1208"/>
                </a:moveTo>
                <a:lnTo>
                  <a:pt x="1583" y="1209"/>
                </a:lnTo>
                <a:lnTo>
                  <a:pt x="1610" y="1211"/>
                </a:lnTo>
                <a:lnTo>
                  <a:pt x="1634" y="1213"/>
                </a:lnTo>
                <a:lnTo>
                  <a:pt x="1656" y="1217"/>
                </a:lnTo>
                <a:lnTo>
                  <a:pt x="1675" y="1220"/>
                </a:lnTo>
                <a:lnTo>
                  <a:pt x="1689" y="1223"/>
                </a:lnTo>
                <a:lnTo>
                  <a:pt x="1699" y="1226"/>
                </a:lnTo>
                <a:lnTo>
                  <a:pt x="1704" y="1227"/>
                </a:lnTo>
                <a:lnTo>
                  <a:pt x="1704" y="1356"/>
                </a:lnTo>
                <a:lnTo>
                  <a:pt x="1700" y="1355"/>
                </a:lnTo>
                <a:lnTo>
                  <a:pt x="1691" y="1353"/>
                </a:lnTo>
                <a:lnTo>
                  <a:pt x="1679" y="1350"/>
                </a:lnTo>
                <a:lnTo>
                  <a:pt x="1663" y="1347"/>
                </a:lnTo>
                <a:lnTo>
                  <a:pt x="1645" y="1343"/>
                </a:lnTo>
                <a:lnTo>
                  <a:pt x="1625" y="1340"/>
                </a:lnTo>
                <a:lnTo>
                  <a:pt x="1605" y="1338"/>
                </a:lnTo>
                <a:lnTo>
                  <a:pt x="1586" y="1337"/>
                </a:lnTo>
                <a:lnTo>
                  <a:pt x="1557" y="1339"/>
                </a:lnTo>
                <a:lnTo>
                  <a:pt x="1534" y="1344"/>
                </a:lnTo>
                <a:lnTo>
                  <a:pt x="1515" y="1351"/>
                </a:lnTo>
                <a:lnTo>
                  <a:pt x="1502" y="1362"/>
                </a:lnTo>
                <a:lnTo>
                  <a:pt x="1494" y="1373"/>
                </a:lnTo>
                <a:lnTo>
                  <a:pt x="1491" y="1387"/>
                </a:lnTo>
                <a:lnTo>
                  <a:pt x="1494" y="1402"/>
                </a:lnTo>
                <a:lnTo>
                  <a:pt x="1501" y="1413"/>
                </a:lnTo>
                <a:lnTo>
                  <a:pt x="1511" y="1423"/>
                </a:lnTo>
                <a:lnTo>
                  <a:pt x="1523" y="1430"/>
                </a:lnTo>
                <a:lnTo>
                  <a:pt x="1536" y="1436"/>
                </a:lnTo>
                <a:lnTo>
                  <a:pt x="1549" y="1441"/>
                </a:lnTo>
                <a:lnTo>
                  <a:pt x="1560" y="1445"/>
                </a:lnTo>
                <a:lnTo>
                  <a:pt x="1602" y="1458"/>
                </a:lnTo>
                <a:lnTo>
                  <a:pt x="1634" y="1470"/>
                </a:lnTo>
                <a:lnTo>
                  <a:pt x="1661" y="1484"/>
                </a:lnTo>
                <a:lnTo>
                  <a:pt x="1684" y="1501"/>
                </a:lnTo>
                <a:lnTo>
                  <a:pt x="1703" y="1519"/>
                </a:lnTo>
                <a:lnTo>
                  <a:pt x="1719" y="1539"/>
                </a:lnTo>
                <a:lnTo>
                  <a:pt x="1731" y="1560"/>
                </a:lnTo>
                <a:lnTo>
                  <a:pt x="1740" y="1583"/>
                </a:lnTo>
                <a:lnTo>
                  <a:pt x="1745" y="1606"/>
                </a:lnTo>
                <a:lnTo>
                  <a:pt x="1746" y="1630"/>
                </a:lnTo>
                <a:lnTo>
                  <a:pt x="1744" y="1664"/>
                </a:lnTo>
                <a:lnTo>
                  <a:pt x="1737" y="1694"/>
                </a:lnTo>
                <a:lnTo>
                  <a:pt x="1727" y="1720"/>
                </a:lnTo>
                <a:lnTo>
                  <a:pt x="1712" y="1744"/>
                </a:lnTo>
                <a:lnTo>
                  <a:pt x="1696" y="1764"/>
                </a:lnTo>
                <a:lnTo>
                  <a:pt x="1676" y="1781"/>
                </a:lnTo>
                <a:lnTo>
                  <a:pt x="1654" y="1796"/>
                </a:lnTo>
                <a:lnTo>
                  <a:pt x="1630" y="1809"/>
                </a:lnTo>
                <a:lnTo>
                  <a:pt x="1604" y="1818"/>
                </a:lnTo>
                <a:lnTo>
                  <a:pt x="1578" y="1826"/>
                </a:lnTo>
                <a:lnTo>
                  <a:pt x="1551" y="1830"/>
                </a:lnTo>
                <a:lnTo>
                  <a:pt x="1524" y="1833"/>
                </a:lnTo>
                <a:lnTo>
                  <a:pt x="1498" y="1834"/>
                </a:lnTo>
                <a:lnTo>
                  <a:pt x="1467" y="1833"/>
                </a:lnTo>
                <a:lnTo>
                  <a:pt x="1439" y="1832"/>
                </a:lnTo>
                <a:lnTo>
                  <a:pt x="1412" y="1829"/>
                </a:lnTo>
                <a:lnTo>
                  <a:pt x="1388" y="1827"/>
                </a:lnTo>
                <a:lnTo>
                  <a:pt x="1368" y="1823"/>
                </a:lnTo>
                <a:lnTo>
                  <a:pt x="1351" y="1820"/>
                </a:lnTo>
                <a:lnTo>
                  <a:pt x="1339" y="1818"/>
                </a:lnTo>
                <a:lnTo>
                  <a:pt x="1334" y="1817"/>
                </a:lnTo>
                <a:lnTo>
                  <a:pt x="1334" y="1678"/>
                </a:lnTo>
                <a:lnTo>
                  <a:pt x="1343" y="1680"/>
                </a:lnTo>
                <a:lnTo>
                  <a:pt x="1356" y="1684"/>
                </a:lnTo>
                <a:lnTo>
                  <a:pt x="1375" y="1688"/>
                </a:lnTo>
                <a:lnTo>
                  <a:pt x="1397" y="1693"/>
                </a:lnTo>
                <a:lnTo>
                  <a:pt x="1422" y="1697"/>
                </a:lnTo>
                <a:lnTo>
                  <a:pt x="1448" y="1700"/>
                </a:lnTo>
                <a:lnTo>
                  <a:pt x="1477" y="1701"/>
                </a:lnTo>
                <a:lnTo>
                  <a:pt x="1507" y="1699"/>
                </a:lnTo>
                <a:lnTo>
                  <a:pt x="1531" y="1696"/>
                </a:lnTo>
                <a:lnTo>
                  <a:pt x="1552" y="1690"/>
                </a:lnTo>
                <a:lnTo>
                  <a:pt x="1568" y="1681"/>
                </a:lnTo>
                <a:lnTo>
                  <a:pt x="1578" y="1671"/>
                </a:lnTo>
                <a:lnTo>
                  <a:pt x="1585" y="1658"/>
                </a:lnTo>
                <a:lnTo>
                  <a:pt x="1587" y="1644"/>
                </a:lnTo>
                <a:lnTo>
                  <a:pt x="1585" y="1629"/>
                </a:lnTo>
                <a:lnTo>
                  <a:pt x="1578" y="1618"/>
                </a:lnTo>
                <a:lnTo>
                  <a:pt x="1567" y="1607"/>
                </a:lnTo>
                <a:lnTo>
                  <a:pt x="1553" y="1598"/>
                </a:lnTo>
                <a:lnTo>
                  <a:pt x="1537" y="1590"/>
                </a:lnTo>
                <a:lnTo>
                  <a:pt x="1520" y="1584"/>
                </a:lnTo>
                <a:lnTo>
                  <a:pt x="1509" y="1581"/>
                </a:lnTo>
                <a:lnTo>
                  <a:pt x="1498" y="1577"/>
                </a:lnTo>
                <a:lnTo>
                  <a:pt x="1487" y="1574"/>
                </a:lnTo>
                <a:lnTo>
                  <a:pt x="1462" y="1565"/>
                </a:lnTo>
                <a:lnTo>
                  <a:pt x="1439" y="1555"/>
                </a:lnTo>
                <a:lnTo>
                  <a:pt x="1416" y="1542"/>
                </a:lnTo>
                <a:lnTo>
                  <a:pt x="1396" y="1528"/>
                </a:lnTo>
                <a:lnTo>
                  <a:pt x="1378" y="1512"/>
                </a:lnTo>
                <a:lnTo>
                  <a:pt x="1363" y="1494"/>
                </a:lnTo>
                <a:lnTo>
                  <a:pt x="1350" y="1473"/>
                </a:lnTo>
                <a:lnTo>
                  <a:pt x="1341" y="1451"/>
                </a:lnTo>
                <a:lnTo>
                  <a:pt x="1334" y="1425"/>
                </a:lnTo>
                <a:lnTo>
                  <a:pt x="1332" y="1396"/>
                </a:lnTo>
                <a:lnTo>
                  <a:pt x="1334" y="1364"/>
                </a:lnTo>
                <a:lnTo>
                  <a:pt x="1342" y="1333"/>
                </a:lnTo>
                <a:lnTo>
                  <a:pt x="1354" y="1306"/>
                </a:lnTo>
                <a:lnTo>
                  <a:pt x="1371" y="1281"/>
                </a:lnTo>
                <a:lnTo>
                  <a:pt x="1392" y="1259"/>
                </a:lnTo>
                <a:lnTo>
                  <a:pt x="1417" y="1241"/>
                </a:lnTo>
                <a:lnTo>
                  <a:pt x="1446" y="1227"/>
                </a:lnTo>
                <a:lnTo>
                  <a:pt x="1479" y="1216"/>
                </a:lnTo>
                <a:lnTo>
                  <a:pt x="1515" y="1210"/>
                </a:lnTo>
                <a:lnTo>
                  <a:pt x="1556" y="1208"/>
                </a:lnTo>
                <a:close/>
                <a:moveTo>
                  <a:pt x="3381" y="493"/>
                </a:moveTo>
                <a:lnTo>
                  <a:pt x="3400" y="496"/>
                </a:lnTo>
                <a:lnTo>
                  <a:pt x="3418" y="503"/>
                </a:lnTo>
                <a:lnTo>
                  <a:pt x="3434" y="515"/>
                </a:lnTo>
                <a:lnTo>
                  <a:pt x="3446" y="531"/>
                </a:lnTo>
                <a:lnTo>
                  <a:pt x="3453" y="548"/>
                </a:lnTo>
                <a:lnTo>
                  <a:pt x="3456" y="569"/>
                </a:lnTo>
                <a:lnTo>
                  <a:pt x="3456" y="727"/>
                </a:lnTo>
                <a:lnTo>
                  <a:pt x="3453" y="748"/>
                </a:lnTo>
                <a:lnTo>
                  <a:pt x="3446" y="766"/>
                </a:lnTo>
                <a:lnTo>
                  <a:pt x="3434" y="780"/>
                </a:lnTo>
                <a:lnTo>
                  <a:pt x="3418" y="793"/>
                </a:lnTo>
                <a:lnTo>
                  <a:pt x="3400" y="801"/>
                </a:lnTo>
                <a:lnTo>
                  <a:pt x="3381" y="803"/>
                </a:lnTo>
                <a:lnTo>
                  <a:pt x="3361" y="801"/>
                </a:lnTo>
                <a:lnTo>
                  <a:pt x="3343" y="793"/>
                </a:lnTo>
                <a:lnTo>
                  <a:pt x="3328" y="780"/>
                </a:lnTo>
                <a:lnTo>
                  <a:pt x="3316" y="766"/>
                </a:lnTo>
                <a:lnTo>
                  <a:pt x="3308" y="748"/>
                </a:lnTo>
                <a:lnTo>
                  <a:pt x="3306" y="727"/>
                </a:lnTo>
                <a:lnTo>
                  <a:pt x="3306" y="569"/>
                </a:lnTo>
                <a:lnTo>
                  <a:pt x="3308" y="548"/>
                </a:lnTo>
                <a:lnTo>
                  <a:pt x="3316" y="531"/>
                </a:lnTo>
                <a:lnTo>
                  <a:pt x="3328" y="515"/>
                </a:lnTo>
                <a:lnTo>
                  <a:pt x="3343" y="503"/>
                </a:lnTo>
                <a:lnTo>
                  <a:pt x="3361" y="496"/>
                </a:lnTo>
                <a:lnTo>
                  <a:pt x="3381" y="493"/>
                </a:lnTo>
                <a:close/>
                <a:moveTo>
                  <a:pt x="1728" y="493"/>
                </a:moveTo>
                <a:lnTo>
                  <a:pt x="1748" y="496"/>
                </a:lnTo>
                <a:lnTo>
                  <a:pt x="1766" y="503"/>
                </a:lnTo>
                <a:lnTo>
                  <a:pt x="1781" y="515"/>
                </a:lnTo>
                <a:lnTo>
                  <a:pt x="1793" y="531"/>
                </a:lnTo>
                <a:lnTo>
                  <a:pt x="1800" y="548"/>
                </a:lnTo>
                <a:lnTo>
                  <a:pt x="1803" y="569"/>
                </a:lnTo>
                <a:lnTo>
                  <a:pt x="1803" y="727"/>
                </a:lnTo>
                <a:lnTo>
                  <a:pt x="1800" y="748"/>
                </a:lnTo>
                <a:lnTo>
                  <a:pt x="1793" y="766"/>
                </a:lnTo>
                <a:lnTo>
                  <a:pt x="1781" y="780"/>
                </a:lnTo>
                <a:lnTo>
                  <a:pt x="1766" y="793"/>
                </a:lnTo>
                <a:lnTo>
                  <a:pt x="1748" y="801"/>
                </a:lnTo>
                <a:lnTo>
                  <a:pt x="1728" y="803"/>
                </a:lnTo>
                <a:lnTo>
                  <a:pt x="1708" y="801"/>
                </a:lnTo>
                <a:lnTo>
                  <a:pt x="1690" y="793"/>
                </a:lnTo>
                <a:lnTo>
                  <a:pt x="1675" y="780"/>
                </a:lnTo>
                <a:lnTo>
                  <a:pt x="1663" y="766"/>
                </a:lnTo>
                <a:lnTo>
                  <a:pt x="1656" y="748"/>
                </a:lnTo>
                <a:lnTo>
                  <a:pt x="1653" y="727"/>
                </a:lnTo>
                <a:lnTo>
                  <a:pt x="1653" y="569"/>
                </a:lnTo>
                <a:lnTo>
                  <a:pt x="1656" y="548"/>
                </a:lnTo>
                <a:lnTo>
                  <a:pt x="1663" y="531"/>
                </a:lnTo>
                <a:lnTo>
                  <a:pt x="1675" y="515"/>
                </a:lnTo>
                <a:lnTo>
                  <a:pt x="1690" y="503"/>
                </a:lnTo>
                <a:lnTo>
                  <a:pt x="1708" y="496"/>
                </a:lnTo>
                <a:lnTo>
                  <a:pt x="1728" y="493"/>
                </a:lnTo>
                <a:close/>
                <a:moveTo>
                  <a:pt x="75" y="493"/>
                </a:moveTo>
                <a:lnTo>
                  <a:pt x="95" y="496"/>
                </a:lnTo>
                <a:lnTo>
                  <a:pt x="113" y="503"/>
                </a:lnTo>
                <a:lnTo>
                  <a:pt x="129" y="515"/>
                </a:lnTo>
                <a:lnTo>
                  <a:pt x="140" y="531"/>
                </a:lnTo>
                <a:lnTo>
                  <a:pt x="148" y="548"/>
                </a:lnTo>
                <a:lnTo>
                  <a:pt x="151" y="569"/>
                </a:lnTo>
                <a:lnTo>
                  <a:pt x="151" y="727"/>
                </a:lnTo>
                <a:lnTo>
                  <a:pt x="148" y="748"/>
                </a:lnTo>
                <a:lnTo>
                  <a:pt x="140" y="766"/>
                </a:lnTo>
                <a:lnTo>
                  <a:pt x="129" y="780"/>
                </a:lnTo>
                <a:lnTo>
                  <a:pt x="113" y="793"/>
                </a:lnTo>
                <a:lnTo>
                  <a:pt x="95" y="801"/>
                </a:lnTo>
                <a:lnTo>
                  <a:pt x="75" y="803"/>
                </a:lnTo>
                <a:lnTo>
                  <a:pt x="56" y="801"/>
                </a:lnTo>
                <a:lnTo>
                  <a:pt x="38" y="793"/>
                </a:lnTo>
                <a:lnTo>
                  <a:pt x="22" y="780"/>
                </a:lnTo>
                <a:lnTo>
                  <a:pt x="10" y="766"/>
                </a:lnTo>
                <a:lnTo>
                  <a:pt x="3" y="748"/>
                </a:lnTo>
                <a:lnTo>
                  <a:pt x="0" y="727"/>
                </a:lnTo>
                <a:lnTo>
                  <a:pt x="0" y="569"/>
                </a:lnTo>
                <a:lnTo>
                  <a:pt x="3" y="548"/>
                </a:lnTo>
                <a:lnTo>
                  <a:pt x="10" y="531"/>
                </a:lnTo>
                <a:lnTo>
                  <a:pt x="22" y="515"/>
                </a:lnTo>
                <a:lnTo>
                  <a:pt x="38" y="503"/>
                </a:lnTo>
                <a:lnTo>
                  <a:pt x="56" y="496"/>
                </a:lnTo>
                <a:lnTo>
                  <a:pt x="75" y="493"/>
                </a:lnTo>
                <a:close/>
                <a:moveTo>
                  <a:pt x="2968" y="285"/>
                </a:moveTo>
                <a:lnTo>
                  <a:pt x="2988" y="287"/>
                </a:lnTo>
                <a:lnTo>
                  <a:pt x="3006" y="295"/>
                </a:lnTo>
                <a:lnTo>
                  <a:pt x="3021" y="307"/>
                </a:lnTo>
                <a:lnTo>
                  <a:pt x="3033" y="322"/>
                </a:lnTo>
                <a:lnTo>
                  <a:pt x="3040" y="340"/>
                </a:lnTo>
                <a:lnTo>
                  <a:pt x="3043" y="360"/>
                </a:lnTo>
                <a:lnTo>
                  <a:pt x="3043" y="727"/>
                </a:lnTo>
                <a:lnTo>
                  <a:pt x="3040" y="748"/>
                </a:lnTo>
                <a:lnTo>
                  <a:pt x="3033" y="766"/>
                </a:lnTo>
                <a:lnTo>
                  <a:pt x="3021" y="780"/>
                </a:lnTo>
                <a:lnTo>
                  <a:pt x="3006" y="793"/>
                </a:lnTo>
                <a:lnTo>
                  <a:pt x="2988" y="801"/>
                </a:lnTo>
                <a:lnTo>
                  <a:pt x="2968" y="803"/>
                </a:lnTo>
                <a:lnTo>
                  <a:pt x="2947" y="801"/>
                </a:lnTo>
                <a:lnTo>
                  <a:pt x="2929" y="793"/>
                </a:lnTo>
                <a:lnTo>
                  <a:pt x="2915" y="780"/>
                </a:lnTo>
                <a:lnTo>
                  <a:pt x="2903" y="766"/>
                </a:lnTo>
                <a:lnTo>
                  <a:pt x="2895" y="748"/>
                </a:lnTo>
                <a:lnTo>
                  <a:pt x="2893" y="727"/>
                </a:lnTo>
                <a:lnTo>
                  <a:pt x="2893" y="360"/>
                </a:lnTo>
                <a:lnTo>
                  <a:pt x="2895" y="340"/>
                </a:lnTo>
                <a:lnTo>
                  <a:pt x="2903" y="322"/>
                </a:lnTo>
                <a:lnTo>
                  <a:pt x="2915" y="307"/>
                </a:lnTo>
                <a:lnTo>
                  <a:pt x="2929" y="295"/>
                </a:lnTo>
                <a:lnTo>
                  <a:pt x="2947" y="287"/>
                </a:lnTo>
                <a:lnTo>
                  <a:pt x="2968" y="285"/>
                </a:lnTo>
                <a:close/>
                <a:moveTo>
                  <a:pt x="2142" y="285"/>
                </a:moveTo>
                <a:lnTo>
                  <a:pt x="2162" y="287"/>
                </a:lnTo>
                <a:lnTo>
                  <a:pt x="2179" y="295"/>
                </a:lnTo>
                <a:lnTo>
                  <a:pt x="2194" y="307"/>
                </a:lnTo>
                <a:lnTo>
                  <a:pt x="2207" y="322"/>
                </a:lnTo>
                <a:lnTo>
                  <a:pt x="2214" y="340"/>
                </a:lnTo>
                <a:lnTo>
                  <a:pt x="2216" y="360"/>
                </a:lnTo>
                <a:lnTo>
                  <a:pt x="2216" y="727"/>
                </a:lnTo>
                <a:lnTo>
                  <a:pt x="2214" y="748"/>
                </a:lnTo>
                <a:lnTo>
                  <a:pt x="2207" y="766"/>
                </a:lnTo>
                <a:lnTo>
                  <a:pt x="2194" y="780"/>
                </a:lnTo>
                <a:lnTo>
                  <a:pt x="2179" y="793"/>
                </a:lnTo>
                <a:lnTo>
                  <a:pt x="2162" y="801"/>
                </a:lnTo>
                <a:lnTo>
                  <a:pt x="2142" y="803"/>
                </a:lnTo>
                <a:lnTo>
                  <a:pt x="2122" y="801"/>
                </a:lnTo>
                <a:lnTo>
                  <a:pt x="2104" y="793"/>
                </a:lnTo>
                <a:lnTo>
                  <a:pt x="2088" y="780"/>
                </a:lnTo>
                <a:lnTo>
                  <a:pt x="2077" y="766"/>
                </a:lnTo>
                <a:lnTo>
                  <a:pt x="2069" y="748"/>
                </a:lnTo>
                <a:lnTo>
                  <a:pt x="2066" y="727"/>
                </a:lnTo>
                <a:lnTo>
                  <a:pt x="2066" y="360"/>
                </a:lnTo>
                <a:lnTo>
                  <a:pt x="2069" y="340"/>
                </a:lnTo>
                <a:lnTo>
                  <a:pt x="2077" y="322"/>
                </a:lnTo>
                <a:lnTo>
                  <a:pt x="2088" y="307"/>
                </a:lnTo>
                <a:lnTo>
                  <a:pt x="2104" y="295"/>
                </a:lnTo>
                <a:lnTo>
                  <a:pt x="2122" y="287"/>
                </a:lnTo>
                <a:lnTo>
                  <a:pt x="2142" y="285"/>
                </a:lnTo>
                <a:close/>
                <a:moveTo>
                  <a:pt x="1315" y="285"/>
                </a:moveTo>
                <a:lnTo>
                  <a:pt x="1335" y="287"/>
                </a:lnTo>
                <a:lnTo>
                  <a:pt x="1353" y="295"/>
                </a:lnTo>
                <a:lnTo>
                  <a:pt x="1368" y="307"/>
                </a:lnTo>
                <a:lnTo>
                  <a:pt x="1380" y="322"/>
                </a:lnTo>
                <a:lnTo>
                  <a:pt x="1388" y="340"/>
                </a:lnTo>
                <a:lnTo>
                  <a:pt x="1390" y="360"/>
                </a:lnTo>
                <a:lnTo>
                  <a:pt x="1390" y="727"/>
                </a:lnTo>
                <a:lnTo>
                  <a:pt x="1388" y="748"/>
                </a:lnTo>
                <a:lnTo>
                  <a:pt x="1380" y="766"/>
                </a:lnTo>
                <a:lnTo>
                  <a:pt x="1368" y="780"/>
                </a:lnTo>
                <a:lnTo>
                  <a:pt x="1353" y="793"/>
                </a:lnTo>
                <a:lnTo>
                  <a:pt x="1335" y="801"/>
                </a:lnTo>
                <a:lnTo>
                  <a:pt x="1315" y="803"/>
                </a:lnTo>
                <a:lnTo>
                  <a:pt x="1295" y="801"/>
                </a:lnTo>
                <a:lnTo>
                  <a:pt x="1277" y="793"/>
                </a:lnTo>
                <a:lnTo>
                  <a:pt x="1262" y="780"/>
                </a:lnTo>
                <a:lnTo>
                  <a:pt x="1250" y="766"/>
                </a:lnTo>
                <a:lnTo>
                  <a:pt x="1242" y="748"/>
                </a:lnTo>
                <a:lnTo>
                  <a:pt x="1240" y="727"/>
                </a:lnTo>
                <a:lnTo>
                  <a:pt x="1240" y="360"/>
                </a:lnTo>
                <a:lnTo>
                  <a:pt x="1242" y="340"/>
                </a:lnTo>
                <a:lnTo>
                  <a:pt x="1250" y="322"/>
                </a:lnTo>
                <a:lnTo>
                  <a:pt x="1262" y="307"/>
                </a:lnTo>
                <a:lnTo>
                  <a:pt x="1277" y="295"/>
                </a:lnTo>
                <a:lnTo>
                  <a:pt x="1295" y="287"/>
                </a:lnTo>
                <a:lnTo>
                  <a:pt x="1315" y="285"/>
                </a:lnTo>
                <a:close/>
                <a:moveTo>
                  <a:pt x="488" y="285"/>
                </a:moveTo>
                <a:lnTo>
                  <a:pt x="508" y="287"/>
                </a:lnTo>
                <a:lnTo>
                  <a:pt x="527" y="295"/>
                </a:lnTo>
                <a:lnTo>
                  <a:pt x="541" y="307"/>
                </a:lnTo>
                <a:lnTo>
                  <a:pt x="553" y="322"/>
                </a:lnTo>
                <a:lnTo>
                  <a:pt x="561" y="340"/>
                </a:lnTo>
                <a:lnTo>
                  <a:pt x="563" y="360"/>
                </a:lnTo>
                <a:lnTo>
                  <a:pt x="563" y="727"/>
                </a:lnTo>
                <a:lnTo>
                  <a:pt x="561" y="748"/>
                </a:lnTo>
                <a:lnTo>
                  <a:pt x="553" y="766"/>
                </a:lnTo>
                <a:lnTo>
                  <a:pt x="541" y="780"/>
                </a:lnTo>
                <a:lnTo>
                  <a:pt x="527" y="793"/>
                </a:lnTo>
                <a:lnTo>
                  <a:pt x="508" y="801"/>
                </a:lnTo>
                <a:lnTo>
                  <a:pt x="488" y="803"/>
                </a:lnTo>
                <a:lnTo>
                  <a:pt x="468" y="801"/>
                </a:lnTo>
                <a:lnTo>
                  <a:pt x="450" y="793"/>
                </a:lnTo>
                <a:lnTo>
                  <a:pt x="436" y="780"/>
                </a:lnTo>
                <a:lnTo>
                  <a:pt x="423" y="766"/>
                </a:lnTo>
                <a:lnTo>
                  <a:pt x="416" y="748"/>
                </a:lnTo>
                <a:lnTo>
                  <a:pt x="414" y="727"/>
                </a:lnTo>
                <a:lnTo>
                  <a:pt x="414" y="360"/>
                </a:lnTo>
                <a:lnTo>
                  <a:pt x="416" y="340"/>
                </a:lnTo>
                <a:lnTo>
                  <a:pt x="423" y="322"/>
                </a:lnTo>
                <a:lnTo>
                  <a:pt x="436" y="307"/>
                </a:lnTo>
                <a:lnTo>
                  <a:pt x="450" y="295"/>
                </a:lnTo>
                <a:lnTo>
                  <a:pt x="468" y="287"/>
                </a:lnTo>
                <a:lnTo>
                  <a:pt x="488" y="285"/>
                </a:lnTo>
                <a:close/>
                <a:moveTo>
                  <a:pt x="2555" y="0"/>
                </a:moveTo>
                <a:lnTo>
                  <a:pt x="2575" y="2"/>
                </a:lnTo>
                <a:lnTo>
                  <a:pt x="2593" y="10"/>
                </a:lnTo>
                <a:lnTo>
                  <a:pt x="2608" y="22"/>
                </a:lnTo>
                <a:lnTo>
                  <a:pt x="2619" y="37"/>
                </a:lnTo>
                <a:lnTo>
                  <a:pt x="2628" y="55"/>
                </a:lnTo>
                <a:lnTo>
                  <a:pt x="2630" y="75"/>
                </a:lnTo>
                <a:lnTo>
                  <a:pt x="2630" y="879"/>
                </a:lnTo>
                <a:lnTo>
                  <a:pt x="2628" y="899"/>
                </a:lnTo>
                <a:lnTo>
                  <a:pt x="2619" y="917"/>
                </a:lnTo>
                <a:lnTo>
                  <a:pt x="2608" y="931"/>
                </a:lnTo>
                <a:lnTo>
                  <a:pt x="2593" y="944"/>
                </a:lnTo>
                <a:lnTo>
                  <a:pt x="2575" y="951"/>
                </a:lnTo>
                <a:lnTo>
                  <a:pt x="2555" y="953"/>
                </a:lnTo>
                <a:lnTo>
                  <a:pt x="2535" y="951"/>
                </a:lnTo>
                <a:lnTo>
                  <a:pt x="2517" y="944"/>
                </a:lnTo>
                <a:lnTo>
                  <a:pt x="2502" y="931"/>
                </a:lnTo>
                <a:lnTo>
                  <a:pt x="2490" y="917"/>
                </a:lnTo>
                <a:lnTo>
                  <a:pt x="2483" y="899"/>
                </a:lnTo>
                <a:lnTo>
                  <a:pt x="2480" y="879"/>
                </a:lnTo>
                <a:lnTo>
                  <a:pt x="2480" y="75"/>
                </a:lnTo>
                <a:lnTo>
                  <a:pt x="2483" y="55"/>
                </a:lnTo>
                <a:lnTo>
                  <a:pt x="2490" y="37"/>
                </a:lnTo>
                <a:lnTo>
                  <a:pt x="2502" y="22"/>
                </a:lnTo>
                <a:lnTo>
                  <a:pt x="2517" y="10"/>
                </a:lnTo>
                <a:lnTo>
                  <a:pt x="2535" y="2"/>
                </a:lnTo>
                <a:lnTo>
                  <a:pt x="2555" y="0"/>
                </a:lnTo>
                <a:close/>
                <a:moveTo>
                  <a:pt x="902" y="0"/>
                </a:moveTo>
                <a:lnTo>
                  <a:pt x="922" y="2"/>
                </a:lnTo>
                <a:lnTo>
                  <a:pt x="939" y="10"/>
                </a:lnTo>
                <a:lnTo>
                  <a:pt x="955" y="22"/>
                </a:lnTo>
                <a:lnTo>
                  <a:pt x="967" y="37"/>
                </a:lnTo>
                <a:lnTo>
                  <a:pt x="974" y="55"/>
                </a:lnTo>
                <a:lnTo>
                  <a:pt x="977" y="75"/>
                </a:lnTo>
                <a:lnTo>
                  <a:pt x="977" y="879"/>
                </a:lnTo>
                <a:lnTo>
                  <a:pt x="974" y="899"/>
                </a:lnTo>
                <a:lnTo>
                  <a:pt x="967" y="917"/>
                </a:lnTo>
                <a:lnTo>
                  <a:pt x="955" y="931"/>
                </a:lnTo>
                <a:lnTo>
                  <a:pt x="939" y="944"/>
                </a:lnTo>
                <a:lnTo>
                  <a:pt x="922" y="951"/>
                </a:lnTo>
                <a:lnTo>
                  <a:pt x="902" y="953"/>
                </a:lnTo>
                <a:lnTo>
                  <a:pt x="882" y="951"/>
                </a:lnTo>
                <a:lnTo>
                  <a:pt x="864" y="944"/>
                </a:lnTo>
                <a:lnTo>
                  <a:pt x="848" y="931"/>
                </a:lnTo>
                <a:lnTo>
                  <a:pt x="837" y="917"/>
                </a:lnTo>
                <a:lnTo>
                  <a:pt x="829" y="899"/>
                </a:lnTo>
                <a:lnTo>
                  <a:pt x="826" y="879"/>
                </a:lnTo>
                <a:lnTo>
                  <a:pt x="826" y="75"/>
                </a:lnTo>
                <a:lnTo>
                  <a:pt x="829" y="55"/>
                </a:lnTo>
                <a:lnTo>
                  <a:pt x="837" y="37"/>
                </a:lnTo>
                <a:lnTo>
                  <a:pt x="848" y="22"/>
                </a:lnTo>
                <a:lnTo>
                  <a:pt x="864" y="10"/>
                </a:lnTo>
                <a:lnTo>
                  <a:pt x="882" y="2"/>
                </a:lnTo>
                <a:lnTo>
                  <a:pt x="902" y="0"/>
                </a:lnTo>
                <a:close/>
              </a:path>
            </a:pathLst>
          </a:custGeom>
          <a:solidFill>
            <a:schemeClr val="accent3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4386725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ullet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54461" y="637598"/>
            <a:ext cx="8302625" cy="299001"/>
          </a:xfrm>
          <a:prstGeom prst="rect">
            <a:avLst/>
          </a:prstGeom>
        </p:spPr>
        <p:txBody>
          <a:bodyPr lIns="91420" tIns="45710" rIns="91420" bIns="45710" anchor="ctr"/>
          <a:lstStyle>
            <a:lvl1pPr marL="0" indent="0">
              <a:buFont typeface="Arial" panose="020B0604020202020204" pitchFamily="34" charset="0"/>
              <a:buNone/>
              <a:defRPr sz="2200" baseline="0">
                <a:solidFill>
                  <a:schemeClr val="tx1"/>
                </a:solidFill>
                <a:latin typeface="+mj-lt"/>
              </a:defRPr>
            </a:lvl1pPr>
            <a:lvl2pPr marL="304781" indent="0">
              <a:buNone/>
              <a:defRPr/>
            </a:lvl2pPr>
            <a:lvl3pPr marL="427401" indent="0">
              <a:buNone/>
              <a:defRPr/>
            </a:lvl3pPr>
            <a:lvl4pPr marL="516694" indent="0">
              <a:buNone/>
              <a:defRPr/>
            </a:lvl4pPr>
            <a:lvl5pPr marL="601221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16934" y="23777"/>
            <a:ext cx="8340152" cy="64473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3200" b="0" i="0" spc="0" baseline="0">
                <a:solidFill>
                  <a:schemeClr val="tx1"/>
                </a:solidFill>
                <a:latin typeface="+mj-lt"/>
                <a:cs typeface="CiscoSans Thin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8400225"/>
      </p:ext>
    </p:extLst>
  </p:cSld>
  <p:clrMapOvr>
    <a:masterClrMapping/>
  </p:clrMapOvr>
  <p:transition spd="med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hart Placeholder 2"/>
          <p:cNvSpPr>
            <a:spLocks noGrp="1"/>
          </p:cNvSpPr>
          <p:nvPr>
            <p:ph type="chart" sz="quarter" idx="10"/>
          </p:nvPr>
        </p:nvSpPr>
        <p:spPr>
          <a:xfrm>
            <a:off x="533400" y="1201738"/>
            <a:ext cx="8115300" cy="2808287"/>
          </a:xfrm>
          <a:prstGeom prst="rect">
            <a:avLst/>
          </a:prstGeom>
        </p:spPr>
        <p:txBody>
          <a:bodyPr vert="horz" lIns="91420" tIns="45710" rIns="91420" bIns="45710">
            <a:noAutofit/>
          </a:bodyPr>
          <a:lstStyle>
            <a:lvl1pPr marL="0" indent="0" algn="ctr">
              <a:buNone/>
              <a:defRPr sz="2000" b="0" i="0">
                <a:solidFill>
                  <a:schemeClr val="tx1"/>
                </a:solidFill>
                <a:latin typeface="+mn-lt"/>
                <a:cs typeface="CiscoSans ExtraLight"/>
              </a:defRPr>
            </a:lvl1pPr>
          </a:lstStyle>
          <a:p>
            <a:pPr lvl="0"/>
            <a:r>
              <a:rPr lang="en-US" noProof="0" dirty="0"/>
              <a:t>Click icon to add chart</a:t>
            </a: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437767" y="4148220"/>
            <a:ext cx="7180312" cy="326233"/>
          </a:xfrm>
          <a:prstGeom prst="rect">
            <a:avLst/>
          </a:prstGeom>
        </p:spPr>
        <p:txBody>
          <a:bodyPr wrap="square" lIns="91420" tIns="45710" rIns="91420" bIns="45710" anchor="b" anchorCtr="0">
            <a:noAutofit/>
          </a:bodyPr>
          <a:lstStyle>
            <a:lvl1pPr algn="l" defTabSz="603575">
              <a:lnSpc>
                <a:spcPct val="100000"/>
              </a:lnSpc>
              <a:spcBef>
                <a:spcPct val="50000"/>
              </a:spcBef>
              <a:buNone/>
              <a:defRPr sz="1400" b="0" i="0">
                <a:solidFill>
                  <a:schemeClr val="tx1"/>
                </a:solidFill>
                <a:latin typeface="+mn-lt"/>
                <a:cs typeface="CiscoSans ExtraLight"/>
              </a:defRPr>
            </a:lvl1pPr>
            <a:lvl2pPr>
              <a:buFont typeface="Arial" pitchFamily="34" charset="0"/>
              <a:buNone/>
              <a:defRPr sz="1100"/>
            </a:lvl2pPr>
            <a:lvl3pPr>
              <a:buFont typeface="Arial" pitchFamily="34" charset="0"/>
              <a:buNone/>
              <a:defRPr sz="1100"/>
            </a:lvl3pPr>
            <a:lvl4pPr>
              <a:buFont typeface="Arial" pitchFamily="34" charset="0"/>
              <a:buNone/>
              <a:defRPr sz="1100"/>
            </a:lvl4pPr>
            <a:lvl5pPr>
              <a:buFont typeface="Arial" pitchFamily="34" charset="0"/>
              <a:buNone/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69945812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Bullet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55760157"/>
      </p:ext>
    </p:extLst>
  </p:cSld>
  <p:clrMapOvr>
    <a:masterClrMapping/>
  </p:clrMapOvr>
  <p:transition spd="med">
    <p:fade/>
  </p:transition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 1"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03335751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Pool Title and Content">
    <p:bg>
      <p:bgPr>
        <a:blipFill rotWithShape="1"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>
            <a:spLocks noGrp="1"/>
          </p:cNvSpPr>
          <p:nvPr>
            <p:ph type="title"/>
          </p:nvPr>
        </p:nvSpPr>
        <p:spPr>
          <a:xfrm>
            <a:off x="488179" y="894328"/>
            <a:ext cx="7317900" cy="711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chemeClr val="accent1"/>
              </a:buClr>
              <a:buFont typeface="Open Sans"/>
              <a:buNone/>
              <a:defRPr sz="2000" b="0" i="0" u="none" strike="noStrike" cap="none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indent="0" rtl="0">
              <a:spcBef>
                <a:spcPts val="0"/>
              </a:spcBef>
              <a:buNone/>
              <a:defRPr sz="1800"/>
            </a:lvl2pPr>
            <a:lvl3pPr lvl="2" indent="0" rtl="0">
              <a:spcBef>
                <a:spcPts val="0"/>
              </a:spcBef>
              <a:buNone/>
              <a:defRPr sz="1800"/>
            </a:lvl3pPr>
            <a:lvl4pPr lvl="3" indent="0" rtl="0">
              <a:spcBef>
                <a:spcPts val="0"/>
              </a:spcBef>
              <a:buNone/>
              <a:defRPr sz="1800"/>
            </a:lvl4pPr>
            <a:lvl5pPr lvl="4" indent="0" rtl="0">
              <a:spcBef>
                <a:spcPts val="0"/>
              </a:spcBef>
              <a:buNone/>
              <a:defRPr sz="1800"/>
            </a:lvl5pPr>
            <a:lvl6pPr lvl="5" indent="0" rtl="0">
              <a:spcBef>
                <a:spcPts val="0"/>
              </a:spcBef>
              <a:buNone/>
              <a:defRPr sz="1800"/>
            </a:lvl6pPr>
            <a:lvl7pPr lvl="6" indent="0" rtl="0">
              <a:spcBef>
                <a:spcPts val="0"/>
              </a:spcBef>
              <a:buNone/>
              <a:defRPr sz="1800"/>
            </a:lvl7pPr>
            <a:lvl8pPr lvl="7" indent="0" rtl="0">
              <a:spcBef>
                <a:spcPts val="0"/>
              </a:spcBef>
              <a:buNone/>
              <a:defRPr sz="1800"/>
            </a:lvl8pPr>
            <a:lvl9pPr lvl="8" indent="0" rtl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body" idx="1"/>
          </p:nvPr>
        </p:nvSpPr>
        <p:spPr>
          <a:xfrm>
            <a:off x="488179" y="1741717"/>
            <a:ext cx="7317900" cy="287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228600" algn="l" rtl="0">
              <a:spcBef>
                <a:spcPts val="360"/>
              </a:spcBef>
              <a:buClr>
                <a:srgbClr val="545860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54586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742950" marR="0" lvl="1" indent="-196850" algn="l" rtl="0">
              <a:spcBef>
                <a:spcPts val="280"/>
              </a:spcBef>
              <a:buClr>
                <a:srgbClr val="545860"/>
              </a:buClr>
              <a:buSzPct val="100000"/>
              <a:buFont typeface="Arial"/>
              <a:buChar char="–"/>
              <a:defRPr sz="1400" b="0" i="0" u="none" strike="noStrike" cap="none">
                <a:solidFill>
                  <a:srgbClr val="545860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143000" marR="0" lvl="2" indent="-139700" algn="l" rtl="0">
              <a:spcBef>
                <a:spcPts val="280"/>
              </a:spcBef>
              <a:buClr>
                <a:srgbClr val="545860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rgbClr val="545860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600200" marR="0" lvl="3" indent="-139700" algn="l" rtl="0">
              <a:spcBef>
                <a:spcPts val="280"/>
              </a:spcBef>
              <a:buClr>
                <a:srgbClr val="545860"/>
              </a:buClr>
              <a:buSzPct val="100000"/>
              <a:buFont typeface="Arial"/>
              <a:buChar char="–"/>
              <a:defRPr sz="1400" b="0" i="0" u="none" strike="noStrike" cap="none">
                <a:solidFill>
                  <a:srgbClr val="545860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057400" marR="0" lvl="4" indent="-139700" algn="l" rtl="0">
              <a:spcBef>
                <a:spcPts val="280"/>
              </a:spcBef>
              <a:buClr>
                <a:srgbClr val="545860"/>
              </a:buClr>
              <a:buSzPct val="100000"/>
              <a:buFont typeface="Arial"/>
              <a:buChar char="»"/>
              <a:defRPr sz="1400" b="0" i="0" u="none" strike="noStrike" cap="none">
                <a:solidFill>
                  <a:srgbClr val="545860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2"/>
          </p:nvPr>
        </p:nvSpPr>
        <p:spPr>
          <a:xfrm>
            <a:off x="291475" y="205979"/>
            <a:ext cx="5408700" cy="266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chemeClr val="lt1"/>
              </a:buClr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742950" marR="0" lvl="1" indent="-196850" algn="l" rtl="0">
              <a:spcBef>
                <a:spcPts val="280"/>
              </a:spcBef>
              <a:buClr>
                <a:srgbClr val="545860"/>
              </a:buClr>
              <a:buSzPct val="100000"/>
              <a:buFont typeface="Arial"/>
              <a:buChar char="–"/>
              <a:defRPr sz="1400" b="0" i="0" u="none" strike="noStrike" cap="none">
                <a:solidFill>
                  <a:srgbClr val="545860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143000" marR="0" lvl="2" indent="-139700" algn="l" rtl="0">
              <a:spcBef>
                <a:spcPts val="280"/>
              </a:spcBef>
              <a:buClr>
                <a:srgbClr val="545860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rgbClr val="545860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600200" marR="0" lvl="3" indent="-139700" algn="l" rtl="0">
              <a:spcBef>
                <a:spcPts val="280"/>
              </a:spcBef>
              <a:buClr>
                <a:srgbClr val="545860"/>
              </a:buClr>
              <a:buSzPct val="100000"/>
              <a:buFont typeface="Arial"/>
              <a:buChar char="–"/>
              <a:defRPr sz="1400" b="0" i="0" u="none" strike="noStrike" cap="none">
                <a:solidFill>
                  <a:srgbClr val="545860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057400" marR="0" lvl="4" indent="-139700" algn="l" rtl="0">
              <a:spcBef>
                <a:spcPts val="280"/>
              </a:spcBef>
              <a:buClr>
                <a:srgbClr val="545860"/>
              </a:buClr>
              <a:buSzPct val="100000"/>
              <a:buFont typeface="Arial"/>
              <a:buChar char="»"/>
              <a:defRPr sz="1400" b="0" i="0" u="none" strike="noStrike" cap="none">
                <a:solidFill>
                  <a:srgbClr val="545860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" name="Shape 50"/>
          <p:cNvSpPr txBox="1">
            <a:spLocks noGrp="1"/>
          </p:cNvSpPr>
          <p:nvPr>
            <p:ph type="sldNum" idx="12"/>
          </p:nvPr>
        </p:nvSpPr>
        <p:spPr>
          <a:xfrm>
            <a:off x="112056" y="4830746"/>
            <a:ext cx="376200" cy="183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ct val="25000"/>
              <a:buFont typeface="Open Sans"/>
              <a:buNone/>
            </a:pPr>
            <a:fld id="{00000000-1234-1234-1234-123412341234}" type="slidenum">
              <a:rPr lang="en-US" sz="800" b="0" i="0" u="none" strike="noStrike" cap="none">
                <a:solidFill>
                  <a:srgbClr val="A5A5A5"/>
                </a:solidFill>
                <a:latin typeface="Open Sans"/>
                <a:ea typeface="Open Sans"/>
                <a:cs typeface="Open Sans"/>
                <a:sym typeface="Open Sans"/>
              </a:rPr>
              <a:t>‹#›</a:t>
            </a:fld>
            <a:endParaRPr lang="en-US" sz="800" b="0" i="0" u="none" strike="noStrike" cap="none" dirty="0">
              <a:solidFill>
                <a:srgbClr val="A5A5A5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29494079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alf_Page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4580092" cy="5143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462301" y="1665182"/>
            <a:ext cx="3662024" cy="2925868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174625" indent="-117475">
              <a:lnSpc>
                <a:spcPct val="95000"/>
              </a:lnSpc>
              <a:spcBef>
                <a:spcPts val="1110"/>
              </a:spcBef>
              <a:buClr>
                <a:schemeClr val="tx2"/>
              </a:buClr>
              <a:buSzPct val="60000"/>
              <a:buFont typeface="Arial"/>
              <a:buChar char="•"/>
              <a:defRPr sz="2000" b="0" i="0">
                <a:solidFill>
                  <a:schemeClr val="bg1">
                    <a:lumMod val="75000"/>
                  </a:schemeClr>
                </a:solidFill>
                <a:latin typeface="+mn-lt"/>
                <a:ea typeface="CiscoSansTT Thin" charset="0"/>
                <a:cs typeface="CiscoSansTT Thin" charset="0"/>
              </a:defRPr>
            </a:lvl1pPr>
            <a:lvl2pPr marL="288925" indent="-114300">
              <a:lnSpc>
                <a:spcPct val="95000"/>
              </a:lnSpc>
              <a:spcBef>
                <a:spcPts val="450"/>
              </a:spcBef>
              <a:buClr>
                <a:schemeClr val="tx2"/>
              </a:buClr>
              <a:buSzPct val="60000"/>
              <a:buFont typeface="Arial"/>
              <a:buChar char="•"/>
              <a:defRPr sz="1800" b="0" i="0">
                <a:solidFill>
                  <a:schemeClr val="bg1">
                    <a:lumMod val="75000"/>
                  </a:schemeClr>
                </a:solidFill>
                <a:latin typeface="+mn-lt"/>
                <a:ea typeface="CiscoSansTT Thin" charset="0"/>
                <a:cs typeface="CiscoSansTT Thin" charset="0"/>
              </a:defRPr>
            </a:lvl2pPr>
            <a:lvl3pPr marL="403225" indent="-114300">
              <a:buClr>
                <a:schemeClr val="tx2"/>
              </a:buClr>
              <a:buSzPct val="60000"/>
              <a:buFont typeface="Arial"/>
              <a:buChar char="•"/>
              <a:defRPr sz="1600" b="0" i="0">
                <a:solidFill>
                  <a:schemeClr val="bg1">
                    <a:lumMod val="75000"/>
                  </a:schemeClr>
                </a:solidFill>
                <a:latin typeface="+mn-lt"/>
                <a:ea typeface="CiscoSansTT Thin" charset="0"/>
                <a:cs typeface="CiscoSansTT Thin" charset="0"/>
              </a:defRPr>
            </a:lvl3pPr>
            <a:lvl4pPr marL="517525" indent="-114300">
              <a:buClr>
                <a:schemeClr val="tx2"/>
              </a:buClr>
              <a:buSzPct val="60000"/>
              <a:buFont typeface="Arial"/>
              <a:buChar char="•"/>
              <a:defRPr sz="1400" b="0" i="0">
                <a:solidFill>
                  <a:schemeClr val="bg1">
                    <a:lumMod val="75000"/>
                  </a:schemeClr>
                </a:solidFill>
                <a:latin typeface="+mn-lt"/>
                <a:ea typeface="CiscoSansTT Thin" charset="0"/>
                <a:cs typeface="CiscoSansTT Thin" charset="0"/>
              </a:defRPr>
            </a:lvl4pPr>
            <a:lvl5pPr marL="631825" indent="-114300">
              <a:buClr>
                <a:schemeClr val="tx2"/>
              </a:buClr>
              <a:buSzPct val="60000"/>
              <a:buFont typeface="Arial"/>
              <a:buChar char="•"/>
              <a:defRPr sz="1200" b="0" i="0">
                <a:solidFill>
                  <a:schemeClr val="bg1">
                    <a:lumMod val="75000"/>
                  </a:schemeClr>
                </a:solidFill>
                <a:latin typeface="+mn-lt"/>
                <a:ea typeface="CiscoSansTT Thin" charset="0"/>
                <a:cs typeface="CiscoSansTT Thin" charset="0"/>
              </a:defRPr>
            </a:lvl5pPr>
          </a:lstStyle>
          <a:p>
            <a:pPr lvl="0"/>
            <a:r>
              <a:rPr lang="en-GB" dirty="0"/>
              <a:t>First level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6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341313"/>
            <a:ext cx="3686559" cy="731837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>
              <a:defRPr sz="32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lvl="0"/>
            <a:r>
              <a:rPr lang="en-GB" dirty="0"/>
              <a:t>Click to edit Master title style</a:t>
            </a:r>
          </a:p>
        </p:txBody>
      </p:sp>
      <p:sp>
        <p:nvSpPr>
          <p:cNvPr id="8" name="Rectangle 4"/>
          <p:cNvSpPr>
            <a:spLocks noChangeArrowheads="1"/>
          </p:cNvSpPr>
          <p:nvPr userDrawn="1"/>
        </p:nvSpPr>
        <p:spPr bwMode="ltGray">
          <a:xfrm>
            <a:off x="477679" y="4741653"/>
            <a:ext cx="3568392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1586" tIns="30792" rIns="61586" bIns="30792" anchor="b">
            <a:spAutoFit/>
          </a:bodyPr>
          <a:lstStyle/>
          <a:p>
            <a:pPr algn="l" defTabSz="610744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kern="1200" spc="20" baseline="0" dirty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CiscoSans Thin"/>
              </a:rPr>
              <a:t>© 2017  Cisco and/or its affiliates. All rights reserved.   Cisco Confidential</a:t>
            </a:r>
          </a:p>
        </p:txBody>
      </p:sp>
    </p:spTree>
    <p:extLst>
      <p:ext uri="{BB962C8B-B14F-4D97-AF65-F5344CB8AC3E}">
        <p14:creationId xmlns:p14="http://schemas.microsoft.com/office/powerpoint/2010/main" val="310051997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2" pos="288" userDrawn="1">
          <p15:clr>
            <a:srgbClr val="FBAE40"/>
          </p15:clr>
        </p15:guide>
        <p15:guide id="3" pos="2598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Half_Page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4580092" cy="5143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>
              <a:latin typeface="+mj-lt"/>
            </a:endParaRPr>
          </a:p>
        </p:txBody>
      </p:sp>
      <p:sp>
        <p:nvSpPr>
          <p:cNvPr id="3" name="Title Placeholder 5"/>
          <p:cNvSpPr>
            <a:spLocks noGrp="1"/>
          </p:cNvSpPr>
          <p:nvPr>
            <p:ph type="title"/>
          </p:nvPr>
        </p:nvSpPr>
        <p:spPr bwMode="auto">
          <a:xfrm>
            <a:off x="419100" y="1657350"/>
            <a:ext cx="3827463" cy="18288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 algn="l" defTabSz="684213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lang="en-GB" sz="3200" kern="1200" dirty="0">
                <a:solidFill>
                  <a:schemeClr val="bg1">
                    <a:lumMod val="75000"/>
                  </a:schemeClr>
                </a:solidFill>
                <a:latin typeface="+mj-lt"/>
                <a:ea typeface="ＭＳ Ｐゴシック" charset="0"/>
                <a:cs typeface="Tipo de letra del sistema Fina" charset="0"/>
              </a:defRPr>
            </a:lvl1pPr>
          </a:lstStyle>
          <a:p>
            <a:pPr lvl="0"/>
            <a:r>
              <a:rPr lang="en-GB" dirty="0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5097463" y="531812"/>
            <a:ext cx="3551237" cy="4059237"/>
          </a:xfrm>
          <a:prstGeom prst="rect">
            <a:avLst/>
          </a:prstGeom>
        </p:spPr>
        <p:txBody>
          <a:bodyPr lIns="0" rIns="0" anchor="ctr" anchorCtr="0"/>
          <a:lstStyle>
            <a:lvl1pPr marL="169863" indent="-169863">
              <a:lnSpc>
                <a:spcPct val="100000"/>
              </a:lnSpc>
              <a:buClr>
                <a:schemeClr val="tx1"/>
              </a:buClr>
              <a:buSzPct val="60000"/>
              <a:buFont typeface="Arial" panose="020B0604020202020204" pitchFamily="34" charset="0"/>
              <a:buChar char="•"/>
              <a:tabLst>
                <a:tab pos="228600" algn="l"/>
              </a:tabLst>
              <a:defRPr sz="2400"/>
            </a:lvl1pPr>
            <a:lvl2pPr marL="346075" indent="-171450">
              <a:lnSpc>
                <a:spcPct val="100000"/>
              </a:lnSpc>
              <a:buClr>
                <a:schemeClr val="tx1"/>
              </a:buClr>
              <a:buSzPct val="60000"/>
              <a:buFont typeface="Arial" panose="020B0604020202020204" pitchFamily="34" charset="0"/>
              <a:buChar char="•"/>
              <a:defRPr sz="2400"/>
            </a:lvl2pPr>
            <a:lvl3pPr marL="457200" indent="-117475">
              <a:lnSpc>
                <a:spcPct val="100000"/>
              </a:lnSpc>
              <a:buClr>
                <a:schemeClr val="tx1"/>
              </a:buClr>
              <a:buSzPct val="60000"/>
              <a:buFont typeface="Arial" panose="020B0604020202020204" pitchFamily="34" charset="0"/>
              <a:buChar char="•"/>
              <a:defRPr sz="2000"/>
            </a:lvl3pPr>
            <a:lvl4pPr marL="574675" indent="-117475">
              <a:lnSpc>
                <a:spcPct val="100000"/>
              </a:lnSpc>
              <a:buClr>
                <a:schemeClr val="tx1"/>
              </a:buClr>
              <a:buSzPct val="60000"/>
              <a:buFont typeface="Arial" panose="020B0604020202020204" pitchFamily="34" charset="0"/>
              <a:buChar char="•"/>
              <a:tabLst/>
              <a:defRPr sz="1800"/>
            </a:lvl4pPr>
            <a:lvl5pPr marL="744538" indent="-112713">
              <a:lnSpc>
                <a:spcPct val="100000"/>
              </a:lnSpc>
              <a:buClr>
                <a:schemeClr val="tx1"/>
              </a:buClr>
              <a:buSzPct val="60000"/>
              <a:buFont typeface="Arial" panose="020B0604020202020204" pitchFamily="34" charset="0"/>
              <a:buChar char="•"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4"/>
          <p:cNvSpPr>
            <a:spLocks noChangeArrowheads="1"/>
          </p:cNvSpPr>
          <p:nvPr userDrawn="1"/>
        </p:nvSpPr>
        <p:spPr bwMode="ltGray">
          <a:xfrm>
            <a:off x="477679" y="4741653"/>
            <a:ext cx="3466792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1586" tIns="30792" rIns="61586" bIns="30792" anchor="b">
            <a:spAutoFit/>
          </a:bodyPr>
          <a:lstStyle/>
          <a:p>
            <a:pPr algn="l" defTabSz="610744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kern="1200" spc="20" baseline="0" dirty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CiscoSans Thin"/>
              </a:rPr>
              <a:t>© 2017  Cisco and/or its affiliates. All rights reserved.   Cisco Confidential</a:t>
            </a:r>
          </a:p>
        </p:txBody>
      </p:sp>
    </p:spTree>
    <p:extLst>
      <p:ext uri="{BB962C8B-B14F-4D97-AF65-F5344CB8AC3E}">
        <p14:creationId xmlns:p14="http://schemas.microsoft.com/office/powerpoint/2010/main" val="425568354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44">
          <p15:clr>
            <a:srgbClr val="FBAE40"/>
          </p15:clr>
        </p15:guide>
        <p15:guide id="2" pos="264">
          <p15:clr>
            <a:srgbClr val="FBAE40"/>
          </p15:clr>
        </p15:guide>
        <p15:guide id="3" orient="horz" pos="2196" userDrawn="1">
          <p15:clr>
            <a:srgbClr val="FBAE40"/>
          </p15:clr>
        </p15:guide>
        <p15:guide id="4" pos="2675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UE 3">
    <p:bg>
      <p:bgPr>
        <a:solidFill>
          <a:srgbClr val="004153"/>
        </a:solidFill>
        <a:effectLst/>
      </p:bgPr>
    </p:bg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Shape 13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366424" y="4809750"/>
            <a:ext cx="594951" cy="1911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6222015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Half_Page_Text_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4580092" cy="5143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510540"/>
            <a:ext cx="3808797" cy="65532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4" tIns="45712" rIns="91424" bIns="45712" numCol="1" anchor="t" anchorCtr="0" compatLnSpc="1">
            <a:prstTxWarp prst="textNoShape">
              <a:avLst/>
            </a:prstTxWarp>
          </a:bodyPr>
          <a:lstStyle>
            <a:lvl1pPr algn="l" defTabSz="684213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lang="en-GB" sz="3200" kern="1200" dirty="0">
                <a:solidFill>
                  <a:schemeClr val="bg1">
                    <a:lumMod val="75000"/>
                  </a:schemeClr>
                </a:solidFill>
                <a:latin typeface="+mj-lt"/>
                <a:ea typeface="ＭＳ Ｐゴシック" charset="0"/>
                <a:cs typeface="Tipo de letra del sistema Fina" charset="0"/>
              </a:defRPr>
            </a:lvl1pPr>
          </a:lstStyle>
          <a:p>
            <a:pPr lvl="0"/>
            <a:r>
              <a:rPr lang="en-GB" dirty="0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5097463" y="510540"/>
            <a:ext cx="3551237" cy="4080510"/>
          </a:xfrm>
          <a:prstGeom prst="rect">
            <a:avLst/>
          </a:prstGeom>
        </p:spPr>
        <p:txBody>
          <a:bodyPr lIns="0" rIns="0"/>
          <a:lstStyle>
            <a:lvl1pPr marL="114300" indent="-114300">
              <a:lnSpc>
                <a:spcPct val="100000"/>
              </a:lnSpc>
              <a:buClr>
                <a:schemeClr val="tx1"/>
              </a:buClr>
              <a:buSzPct val="60000"/>
              <a:defRPr sz="2000"/>
            </a:lvl1pPr>
            <a:lvl2pPr marL="228600" indent="-114300">
              <a:lnSpc>
                <a:spcPct val="100000"/>
              </a:lnSpc>
              <a:buClr>
                <a:schemeClr val="tx1"/>
              </a:buClr>
              <a:buSzPct val="60000"/>
              <a:defRPr sz="2000"/>
            </a:lvl2pPr>
            <a:lvl3pPr marL="342900" indent="-114300">
              <a:lnSpc>
                <a:spcPct val="100000"/>
              </a:lnSpc>
              <a:buClr>
                <a:schemeClr val="tx1"/>
              </a:buClr>
              <a:buSzPct val="60000"/>
              <a:defRPr sz="1800"/>
            </a:lvl3pPr>
            <a:lvl4pPr marL="457200" indent="-123825">
              <a:lnSpc>
                <a:spcPct val="100000"/>
              </a:lnSpc>
              <a:buClr>
                <a:schemeClr val="tx1"/>
              </a:buClr>
              <a:buSzPct val="60000"/>
              <a:defRPr sz="1600"/>
            </a:lvl4pPr>
            <a:lvl5pPr marL="574675" indent="-117475">
              <a:lnSpc>
                <a:spcPct val="100000"/>
              </a:lnSpc>
              <a:buClr>
                <a:schemeClr val="tx1"/>
              </a:buClr>
              <a:buSzPct val="60000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437766" y="1659842"/>
            <a:ext cx="3808797" cy="2931208"/>
          </a:xfrm>
          <a:prstGeom prst="rect">
            <a:avLst/>
          </a:prstGeom>
        </p:spPr>
        <p:txBody>
          <a:bodyPr/>
          <a:lstStyle>
            <a:lvl1pPr marL="114300" indent="-114300">
              <a:buClr>
                <a:schemeClr val="tx2"/>
              </a:buClr>
              <a:buSzPct val="60000"/>
              <a:defRPr lang="en-US" sz="2000" kern="1200" dirty="0" smtClean="0">
                <a:solidFill>
                  <a:schemeClr val="bg1">
                    <a:lumMod val="75000"/>
                  </a:schemeClr>
                </a:solidFill>
                <a:latin typeface="+mn-lt"/>
                <a:ea typeface="ＭＳ Ｐゴシック" charset="0"/>
                <a:cs typeface="CiscoSans"/>
              </a:defRPr>
            </a:lvl1pPr>
            <a:lvl2pPr marL="228600" indent="-114300">
              <a:buClr>
                <a:schemeClr val="tx2"/>
              </a:buClr>
              <a:buSzPct val="60000"/>
              <a:defRPr sz="2000">
                <a:solidFill>
                  <a:schemeClr val="bg1">
                    <a:lumMod val="75000"/>
                  </a:schemeClr>
                </a:solidFill>
              </a:defRPr>
            </a:lvl2pPr>
            <a:lvl3pPr marL="342900" indent="-114300">
              <a:buClr>
                <a:schemeClr val="tx2"/>
              </a:buClr>
              <a:buSzPct val="60000"/>
              <a:defRPr sz="1800">
                <a:solidFill>
                  <a:schemeClr val="bg1">
                    <a:lumMod val="75000"/>
                  </a:schemeClr>
                </a:solidFill>
              </a:defRPr>
            </a:lvl3pPr>
            <a:lvl4pPr marL="457200" indent="-123825">
              <a:buClr>
                <a:schemeClr val="tx2"/>
              </a:buClr>
              <a:buSzPct val="60000"/>
              <a:defRPr sz="1600">
                <a:solidFill>
                  <a:schemeClr val="bg1">
                    <a:lumMod val="75000"/>
                  </a:schemeClr>
                </a:solidFill>
              </a:defRPr>
            </a:lvl4pPr>
            <a:lvl5pPr marL="574675" indent="-117475">
              <a:buClr>
                <a:schemeClr val="tx2"/>
              </a:buClr>
              <a:buSzPct val="60000"/>
              <a:defRPr sz="1600">
                <a:solidFill>
                  <a:schemeClr val="bg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Rectangle 4"/>
          <p:cNvSpPr>
            <a:spLocks noChangeArrowheads="1"/>
          </p:cNvSpPr>
          <p:nvPr userDrawn="1"/>
        </p:nvSpPr>
        <p:spPr bwMode="ltGray">
          <a:xfrm>
            <a:off x="477678" y="4741653"/>
            <a:ext cx="3359215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1586" tIns="30792" rIns="61586" bIns="30792" anchor="b">
            <a:spAutoFit/>
          </a:bodyPr>
          <a:lstStyle/>
          <a:p>
            <a:pPr algn="l" defTabSz="610744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kern="1200" spc="20" baseline="0" dirty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CiscoSans Thin"/>
              </a:rPr>
              <a:t>© 2017  Cisco and/or its affiliates. All rights reserved.   Cisco Confidential</a:t>
            </a:r>
          </a:p>
        </p:txBody>
      </p:sp>
    </p:spTree>
    <p:extLst>
      <p:ext uri="{BB962C8B-B14F-4D97-AF65-F5344CB8AC3E}">
        <p14:creationId xmlns:p14="http://schemas.microsoft.com/office/powerpoint/2010/main" val="277055128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4" pos="2675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Half_Page_Picture_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4580092" cy="5143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sp>
        <p:nvSpPr>
          <p:cNvPr id="3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1659731"/>
            <a:ext cx="3808797" cy="1824038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 algn="l" defTabSz="684213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lang="en-GB" sz="3200" kern="1200" dirty="0">
                <a:solidFill>
                  <a:schemeClr val="bg1">
                    <a:lumMod val="75000"/>
                  </a:schemeClr>
                </a:solidFill>
                <a:latin typeface="+mj-lt"/>
                <a:ea typeface="ＭＳ Ｐゴシック" charset="0"/>
                <a:cs typeface="Tipo de letra del sistema Fina" charset="0"/>
              </a:defRPr>
            </a:lvl1pPr>
          </a:lstStyle>
          <a:p>
            <a:pPr lvl="0"/>
            <a:r>
              <a:rPr lang="en-GB" dirty="0"/>
              <a:t>Click to edit Master title style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5089525" y="531813"/>
            <a:ext cx="3559175" cy="3364846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5089525" y="4062350"/>
            <a:ext cx="3559175" cy="52514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Rectangle 4"/>
          <p:cNvSpPr>
            <a:spLocks noChangeArrowheads="1"/>
          </p:cNvSpPr>
          <p:nvPr userDrawn="1"/>
        </p:nvSpPr>
        <p:spPr bwMode="ltGray">
          <a:xfrm>
            <a:off x="477679" y="4741653"/>
            <a:ext cx="2863168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1586" tIns="30792" rIns="61586" bIns="30792" anchor="b">
            <a:spAutoFit/>
          </a:bodyPr>
          <a:lstStyle/>
          <a:p>
            <a:pPr algn="l" defTabSz="610744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kern="1200" spc="20" baseline="0" dirty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CiscoSans Thin"/>
              </a:rPr>
              <a:t>© 2017  Cisco and/or its affiliates. All rights reserved.   Cisco Confidential</a:t>
            </a:r>
          </a:p>
        </p:txBody>
      </p:sp>
    </p:spTree>
    <p:extLst>
      <p:ext uri="{BB962C8B-B14F-4D97-AF65-F5344CB8AC3E}">
        <p14:creationId xmlns:p14="http://schemas.microsoft.com/office/powerpoint/2010/main" val="333948264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44" userDrawn="1">
          <p15:clr>
            <a:srgbClr val="FBAE40"/>
          </p15:clr>
        </p15:guide>
        <p15:guide id="2" pos="264" userDrawn="1">
          <p15:clr>
            <a:srgbClr val="FBAE40"/>
          </p15:clr>
        </p15:guide>
        <p15:guide id="3" orient="horz" pos="2193" userDrawn="1">
          <p15:clr>
            <a:srgbClr val="FBAE40"/>
          </p15:clr>
        </p15:guide>
        <p15:guide id="4" pos="2675" userDrawn="1">
          <p15:clr>
            <a:srgbClr val="FBAE40"/>
          </p15:clr>
        </p15:guide>
        <p15:guide id="7" pos="3206" userDrawn="1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Half_Page_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4580092" cy="5143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3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1659731"/>
            <a:ext cx="3808797" cy="1824038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 algn="l" defTabSz="684213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lang="en-GB" sz="3200" kern="1200" dirty="0">
                <a:solidFill>
                  <a:schemeClr val="bg1">
                    <a:lumMod val="75000"/>
                  </a:schemeClr>
                </a:solidFill>
                <a:latin typeface="+mj-lt"/>
                <a:ea typeface="ＭＳ Ｐゴシック" charset="0"/>
                <a:cs typeface="Tipo de letra del sistema Fina" charset="0"/>
              </a:defRPr>
            </a:lvl1pPr>
          </a:lstStyle>
          <a:p>
            <a:pPr lvl="0"/>
            <a:r>
              <a:rPr lang="en-GB" dirty="0"/>
              <a:t>Click to edit Master title style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5089525" y="531813"/>
            <a:ext cx="3559175" cy="4059236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  <p:sp>
        <p:nvSpPr>
          <p:cNvPr id="8" name="Rectangle 4"/>
          <p:cNvSpPr>
            <a:spLocks noChangeArrowheads="1"/>
          </p:cNvSpPr>
          <p:nvPr userDrawn="1"/>
        </p:nvSpPr>
        <p:spPr bwMode="ltGray">
          <a:xfrm>
            <a:off x="477679" y="4741653"/>
            <a:ext cx="3263592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1586" tIns="30792" rIns="61586" bIns="30792" anchor="b">
            <a:spAutoFit/>
          </a:bodyPr>
          <a:lstStyle/>
          <a:p>
            <a:pPr algn="l" defTabSz="610744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kern="1200" spc="20" baseline="0" dirty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CiscoSans Thin"/>
              </a:rPr>
              <a:t>© 2017  Cisco and/or its affiliates. All rights reserved.   Cisco Confidential</a:t>
            </a:r>
          </a:p>
        </p:txBody>
      </p:sp>
    </p:spTree>
    <p:extLst>
      <p:ext uri="{BB962C8B-B14F-4D97-AF65-F5344CB8AC3E}">
        <p14:creationId xmlns:p14="http://schemas.microsoft.com/office/powerpoint/2010/main" val="164276462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44">
          <p15:clr>
            <a:srgbClr val="FBAE40"/>
          </p15:clr>
        </p15:guide>
        <p15:guide id="2" pos="264">
          <p15:clr>
            <a:srgbClr val="FBAE40"/>
          </p15:clr>
        </p15:guide>
        <p15:guide id="3" orient="horz" pos="2193">
          <p15:clr>
            <a:srgbClr val="FBAE40"/>
          </p15:clr>
        </p15:guide>
        <p15:guide id="4" pos="2675">
          <p15:clr>
            <a:srgbClr val="FBAE40"/>
          </p15:clr>
        </p15:guide>
        <p15:guide id="7" pos="3206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Half_Page_Headlin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4580092" cy="5143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3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1659731"/>
            <a:ext cx="3808797" cy="1824038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 algn="l" defTabSz="684213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lang="en-GB" sz="3200" kern="1200" dirty="0">
                <a:solidFill>
                  <a:schemeClr val="bg1">
                    <a:lumMod val="75000"/>
                  </a:schemeClr>
                </a:solidFill>
                <a:latin typeface="+mj-lt"/>
                <a:ea typeface="ＭＳ Ｐゴシック" charset="0"/>
                <a:cs typeface="Tipo de letra del sistema Fina" charset="0"/>
              </a:defRPr>
            </a:lvl1pPr>
          </a:lstStyle>
          <a:p>
            <a:pPr lvl="0"/>
            <a:r>
              <a:rPr lang="en-GB" dirty="0"/>
              <a:t>Click to edit Master title style</a:t>
            </a:r>
          </a:p>
        </p:txBody>
      </p:sp>
      <p:sp>
        <p:nvSpPr>
          <p:cNvPr id="8" name="Rectangle 4"/>
          <p:cNvSpPr>
            <a:spLocks noChangeArrowheads="1"/>
          </p:cNvSpPr>
          <p:nvPr userDrawn="1"/>
        </p:nvSpPr>
        <p:spPr bwMode="ltGray">
          <a:xfrm>
            <a:off x="477678" y="4741653"/>
            <a:ext cx="2946839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1586" tIns="30792" rIns="61586" bIns="30792" anchor="b">
            <a:spAutoFit/>
          </a:bodyPr>
          <a:lstStyle/>
          <a:p>
            <a:pPr algn="l" defTabSz="610744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kern="1200" spc="20" baseline="0" dirty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CiscoSans Thin"/>
              </a:rPr>
              <a:t>© 2017  Cisco and/or its affiliates. All rights reserved.   Cisco Confidential</a:t>
            </a:r>
          </a:p>
        </p:txBody>
      </p:sp>
    </p:spTree>
    <p:extLst>
      <p:ext uri="{BB962C8B-B14F-4D97-AF65-F5344CB8AC3E}">
        <p14:creationId xmlns:p14="http://schemas.microsoft.com/office/powerpoint/2010/main" val="188446552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44">
          <p15:clr>
            <a:srgbClr val="FBAE40"/>
          </p15:clr>
        </p15:guide>
        <p15:guide id="3" orient="horz" pos="2193">
          <p15:clr>
            <a:srgbClr val="FBAE40"/>
          </p15:clr>
        </p15:guide>
        <p15:guide id="4" pos="2675">
          <p15:clr>
            <a:srgbClr val="FBAE40"/>
          </p15:clr>
        </p15:guide>
        <p15:guide id="7" pos="3206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Half_Page_Picture_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4580092" cy="5143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sp>
        <p:nvSpPr>
          <p:cNvPr id="3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1659731"/>
            <a:ext cx="3808797" cy="1824038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 algn="l" defTabSz="684213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lang="en-GB" sz="3200" kern="1200" dirty="0">
                <a:solidFill>
                  <a:schemeClr val="bg1">
                    <a:lumMod val="75000"/>
                  </a:schemeClr>
                </a:solidFill>
                <a:latin typeface="+mj-lt"/>
                <a:ea typeface="ＭＳ Ｐゴシック" charset="0"/>
                <a:cs typeface="Tipo de letra del sistema Fina" charset="0"/>
              </a:defRPr>
            </a:lvl1pPr>
          </a:lstStyle>
          <a:p>
            <a:pPr lvl="0"/>
            <a:r>
              <a:rPr lang="en-GB" dirty="0"/>
              <a:t>Click to edit Master title style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4580092" y="0"/>
            <a:ext cx="4563907" cy="514350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  <p:sp>
        <p:nvSpPr>
          <p:cNvPr id="8" name="Rectangle 4"/>
          <p:cNvSpPr>
            <a:spLocks noChangeArrowheads="1"/>
          </p:cNvSpPr>
          <p:nvPr userDrawn="1"/>
        </p:nvSpPr>
        <p:spPr bwMode="ltGray">
          <a:xfrm>
            <a:off x="477679" y="4741653"/>
            <a:ext cx="3299450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1586" tIns="30792" rIns="61586" bIns="30792" anchor="b">
            <a:spAutoFit/>
          </a:bodyPr>
          <a:lstStyle/>
          <a:p>
            <a:pPr algn="l" defTabSz="610744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kern="1200" spc="20" baseline="0" dirty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CiscoSans Thin"/>
              </a:rPr>
              <a:t>© 2017  Cisco and/or its affiliates. All rights reserved.   Cisco Confidential</a:t>
            </a:r>
          </a:p>
        </p:txBody>
      </p:sp>
    </p:spTree>
    <p:extLst>
      <p:ext uri="{BB962C8B-B14F-4D97-AF65-F5344CB8AC3E}">
        <p14:creationId xmlns:p14="http://schemas.microsoft.com/office/powerpoint/2010/main" val="153818087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44">
          <p15:clr>
            <a:srgbClr val="FBAE40"/>
          </p15:clr>
        </p15:guide>
        <p15:guide id="3" orient="horz" pos="2193">
          <p15:clr>
            <a:srgbClr val="FBAE40"/>
          </p15:clr>
        </p15:guide>
        <p15:guide id="4" pos="2675">
          <p15:clr>
            <a:srgbClr val="FBAE40"/>
          </p15:clr>
        </p15:guide>
        <p15:guide id="7" pos="3206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Half_Page_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4580092" cy="5143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sp>
        <p:nvSpPr>
          <p:cNvPr id="3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1659731"/>
            <a:ext cx="3808797" cy="1824038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 algn="l" defTabSz="684213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lang="en-GB" sz="3200" kern="1200" dirty="0">
                <a:solidFill>
                  <a:schemeClr val="bg1">
                    <a:lumMod val="75000"/>
                  </a:schemeClr>
                </a:solidFill>
                <a:latin typeface="+mj-lt"/>
                <a:ea typeface="ＭＳ Ｐゴシック" charset="0"/>
                <a:cs typeface="Tipo de letra del sistema Fina" charset="0"/>
              </a:defRPr>
            </a:lvl1pPr>
          </a:lstStyle>
          <a:p>
            <a:pPr lvl="0"/>
            <a:r>
              <a:rPr lang="en-GB" dirty="0"/>
              <a:t>Click to edit Master title style</a:t>
            </a:r>
          </a:p>
        </p:txBody>
      </p:sp>
      <p:sp>
        <p:nvSpPr>
          <p:cNvPr id="6" name="Chart Placeholder 5"/>
          <p:cNvSpPr>
            <a:spLocks noGrp="1"/>
          </p:cNvSpPr>
          <p:nvPr>
            <p:ph type="chart" sz="quarter" idx="10"/>
          </p:nvPr>
        </p:nvSpPr>
        <p:spPr>
          <a:xfrm>
            <a:off x="5089525" y="503238"/>
            <a:ext cx="3559175" cy="4087812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  <p:sp>
        <p:nvSpPr>
          <p:cNvPr id="8" name="Rectangle 4"/>
          <p:cNvSpPr>
            <a:spLocks noChangeArrowheads="1"/>
          </p:cNvSpPr>
          <p:nvPr userDrawn="1"/>
        </p:nvSpPr>
        <p:spPr bwMode="ltGray">
          <a:xfrm>
            <a:off x="477678" y="4741653"/>
            <a:ext cx="3179921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1586" tIns="30792" rIns="61586" bIns="30792" anchor="b">
            <a:spAutoFit/>
          </a:bodyPr>
          <a:lstStyle/>
          <a:p>
            <a:pPr algn="l" defTabSz="610744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kern="1200" spc="20" baseline="0" dirty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CiscoSans Thin"/>
              </a:rPr>
              <a:t>© 2017  Cisco and/or its affiliates. All rights reserved.   Cisco Confidential</a:t>
            </a:r>
          </a:p>
        </p:txBody>
      </p:sp>
    </p:spTree>
    <p:extLst>
      <p:ext uri="{BB962C8B-B14F-4D97-AF65-F5344CB8AC3E}">
        <p14:creationId xmlns:p14="http://schemas.microsoft.com/office/powerpoint/2010/main" val="130183675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3" orient="horz" pos="2196" userDrawn="1">
          <p15:clr>
            <a:srgbClr val="FBAE40"/>
          </p15:clr>
        </p15:guide>
        <p15:guide id="4" pos="2675">
          <p15:clr>
            <a:srgbClr val="FBAE40"/>
          </p15:clr>
        </p15:guide>
        <p15:guide id="7" pos="3206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Half_Page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4580092" cy="5143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sp>
        <p:nvSpPr>
          <p:cNvPr id="3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1659731"/>
            <a:ext cx="3808797" cy="1824038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 algn="l" defTabSz="684213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lang="en-GB" sz="3200" kern="1200" dirty="0">
                <a:solidFill>
                  <a:schemeClr val="bg1">
                    <a:lumMod val="75000"/>
                  </a:schemeClr>
                </a:solidFill>
                <a:latin typeface="+mj-lt"/>
                <a:ea typeface="ＭＳ Ｐゴシック" charset="0"/>
                <a:cs typeface="Tipo de letra del sistema Fina" charset="0"/>
              </a:defRPr>
            </a:lvl1pPr>
          </a:lstStyle>
          <a:p>
            <a:pPr lvl="0"/>
            <a:r>
              <a:rPr lang="en-GB" dirty="0"/>
              <a:t>Click to edit Master title style</a:t>
            </a:r>
          </a:p>
        </p:txBody>
      </p:sp>
      <p:sp>
        <p:nvSpPr>
          <p:cNvPr id="7" name="Table Placeholder 6"/>
          <p:cNvSpPr>
            <a:spLocks noGrp="1"/>
          </p:cNvSpPr>
          <p:nvPr>
            <p:ph type="tbl" sz="quarter" idx="10"/>
          </p:nvPr>
        </p:nvSpPr>
        <p:spPr>
          <a:xfrm>
            <a:off x="5089525" y="503238"/>
            <a:ext cx="3559175" cy="4087812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  <p:sp>
        <p:nvSpPr>
          <p:cNvPr id="8" name="Rectangle 4"/>
          <p:cNvSpPr>
            <a:spLocks noChangeArrowheads="1"/>
          </p:cNvSpPr>
          <p:nvPr userDrawn="1"/>
        </p:nvSpPr>
        <p:spPr bwMode="ltGray">
          <a:xfrm>
            <a:off x="477678" y="4741653"/>
            <a:ext cx="3407027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1586" tIns="30792" rIns="61586" bIns="30792" anchor="b">
            <a:spAutoFit/>
          </a:bodyPr>
          <a:lstStyle/>
          <a:p>
            <a:pPr algn="l" defTabSz="610744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kern="1200" spc="20" baseline="0" dirty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CiscoSans Thin"/>
              </a:rPr>
              <a:t>© 2017  Cisco and/or its affiliates. All rights reserved.   Cisco Confidential</a:t>
            </a:r>
          </a:p>
        </p:txBody>
      </p:sp>
    </p:spTree>
    <p:extLst>
      <p:ext uri="{BB962C8B-B14F-4D97-AF65-F5344CB8AC3E}">
        <p14:creationId xmlns:p14="http://schemas.microsoft.com/office/powerpoint/2010/main" val="199137871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44">
          <p15:clr>
            <a:srgbClr val="FBAE40"/>
          </p15:clr>
        </p15:guide>
        <p15:guide id="3" orient="horz" pos="2196">
          <p15:clr>
            <a:srgbClr val="FBAE40"/>
          </p15:clr>
        </p15:guide>
        <p15:guide id="4" pos="2675">
          <p15:clr>
            <a:srgbClr val="FBAE40"/>
          </p15:clr>
        </p15:guide>
        <p15:guide id="7" pos="3206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Freeform 6"/>
          <p:cNvSpPr>
            <a:spLocks noChangeAspect="1" noEditPoints="1"/>
          </p:cNvSpPr>
          <p:nvPr userDrawn="1"/>
        </p:nvSpPr>
        <p:spPr bwMode="auto">
          <a:xfrm>
            <a:off x="3762994" y="2129076"/>
            <a:ext cx="1618012" cy="859571"/>
          </a:xfrm>
          <a:custGeom>
            <a:avLst/>
            <a:gdLst>
              <a:gd name="T0" fmla="*/ 2671 w 3456"/>
              <a:gd name="T1" fmla="*/ 1521 h 1834"/>
              <a:gd name="T2" fmla="*/ 2857 w 3456"/>
              <a:gd name="T3" fmla="*/ 1677 h 1834"/>
              <a:gd name="T4" fmla="*/ 2975 w 3456"/>
              <a:gd name="T5" fmla="*/ 1465 h 1834"/>
              <a:gd name="T6" fmla="*/ 1129 w 3456"/>
              <a:gd name="T7" fmla="*/ 1823 h 1834"/>
              <a:gd name="T8" fmla="*/ 3082 w 3456"/>
              <a:gd name="T9" fmla="*/ 1330 h 1834"/>
              <a:gd name="T10" fmla="*/ 3082 w 3456"/>
              <a:gd name="T11" fmla="*/ 1712 h 1834"/>
              <a:gd name="T12" fmla="*/ 2700 w 3456"/>
              <a:gd name="T13" fmla="*/ 1809 h 1834"/>
              <a:gd name="T14" fmla="*/ 2513 w 3456"/>
              <a:gd name="T15" fmla="*/ 1479 h 1834"/>
              <a:gd name="T16" fmla="*/ 2783 w 3456"/>
              <a:gd name="T17" fmla="*/ 1211 h 1834"/>
              <a:gd name="T18" fmla="*/ 2351 w 3456"/>
              <a:gd name="T19" fmla="*/ 1392 h 1834"/>
              <a:gd name="T20" fmla="*/ 2136 w 3456"/>
              <a:gd name="T21" fmla="*/ 1381 h 1834"/>
              <a:gd name="T22" fmla="*/ 2093 w 3456"/>
              <a:gd name="T23" fmla="*/ 1625 h 1834"/>
              <a:gd name="T24" fmla="*/ 2335 w 3456"/>
              <a:gd name="T25" fmla="*/ 1658 h 1834"/>
              <a:gd name="T26" fmla="*/ 2174 w 3456"/>
              <a:gd name="T27" fmla="*/ 1832 h 1834"/>
              <a:gd name="T28" fmla="*/ 1903 w 3456"/>
              <a:gd name="T29" fmla="*/ 1605 h 1834"/>
              <a:gd name="T30" fmla="*/ 2047 w 3456"/>
              <a:gd name="T31" fmla="*/ 1249 h 1834"/>
              <a:gd name="T32" fmla="*/ 748 w 3456"/>
              <a:gd name="T33" fmla="*/ 1223 h 1834"/>
              <a:gd name="T34" fmla="*/ 642 w 3456"/>
              <a:gd name="T35" fmla="*/ 1359 h 1834"/>
              <a:gd name="T36" fmla="*/ 479 w 3456"/>
              <a:gd name="T37" fmla="*/ 1550 h 1834"/>
              <a:gd name="T38" fmla="*/ 697 w 3456"/>
              <a:gd name="T39" fmla="*/ 1676 h 1834"/>
              <a:gd name="T40" fmla="*/ 692 w 3456"/>
              <a:gd name="T41" fmla="*/ 1830 h 1834"/>
              <a:gd name="T42" fmla="*/ 370 w 3456"/>
              <a:gd name="T43" fmla="*/ 1710 h 1834"/>
              <a:gd name="T44" fmla="*/ 375 w 3456"/>
              <a:gd name="T45" fmla="*/ 1326 h 1834"/>
              <a:gd name="T46" fmla="*/ 1610 w 3456"/>
              <a:gd name="T47" fmla="*/ 1211 h 1834"/>
              <a:gd name="T48" fmla="*/ 1679 w 3456"/>
              <a:gd name="T49" fmla="*/ 1350 h 1834"/>
              <a:gd name="T50" fmla="*/ 1494 w 3456"/>
              <a:gd name="T51" fmla="*/ 1373 h 1834"/>
              <a:gd name="T52" fmla="*/ 1634 w 3456"/>
              <a:gd name="T53" fmla="*/ 1470 h 1834"/>
              <a:gd name="T54" fmla="*/ 1737 w 3456"/>
              <a:gd name="T55" fmla="*/ 1694 h 1834"/>
              <a:gd name="T56" fmla="*/ 1524 w 3456"/>
              <a:gd name="T57" fmla="*/ 1833 h 1834"/>
              <a:gd name="T58" fmla="*/ 1334 w 3456"/>
              <a:gd name="T59" fmla="*/ 1678 h 1834"/>
              <a:gd name="T60" fmla="*/ 1552 w 3456"/>
              <a:gd name="T61" fmla="*/ 1690 h 1834"/>
              <a:gd name="T62" fmla="*/ 1520 w 3456"/>
              <a:gd name="T63" fmla="*/ 1584 h 1834"/>
              <a:gd name="T64" fmla="*/ 1350 w 3456"/>
              <a:gd name="T65" fmla="*/ 1473 h 1834"/>
              <a:gd name="T66" fmla="*/ 1446 w 3456"/>
              <a:gd name="T67" fmla="*/ 1227 h 1834"/>
              <a:gd name="T68" fmla="*/ 3456 w 3456"/>
              <a:gd name="T69" fmla="*/ 569 h 1834"/>
              <a:gd name="T70" fmla="*/ 3328 w 3456"/>
              <a:gd name="T71" fmla="*/ 780 h 1834"/>
              <a:gd name="T72" fmla="*/ 3381 w 3456"/>
              <a:gd name="T73" fmla="*/ 493 h 1834"/>
              <a:gd name="T74" fmla="*/ 1793 w 3456"/>
              <a:gd name="T75" fmla="*/ 766 h 1834"/>
              <a:gd name="T76" fmla="*/ 1653 w 3456"/>
              <a:gd name="T77" fmla="*/ 727 h 1834"/>
              <a:gd name="T78" fmla="*/ 113 w 3456"/>
              <a:gd name="T79" fmla="*/ 503 h 1834"/>
              <a:gd name="T80" fmla="*/ 95 w 3456"/>
              <a:gd name="T81" fmla="*/ 801 h 1834"/>
              <a:gd name="T82" fmla="*/ 10 w 3456"/>
              <a:gd name="T83" fmla="*/ 531 h 1834"/>
              <a:gd name="T84" fmla="*/ 3040 w 3456"/>
              <a:gd name="T85" fmla="*/ 340 h 1834"/>
              <a:gd name="T86" fmla="*/ 2929 w 3456"/>
              <a:gd name="T87" fmla="*/ 793 h 1834"/>
              <a:gd name="T88" fmla="*/ 2947 w 3456"/>
              <a:gd name="T89" fmla="*/ 287 h 1834"/>
              <a:gd name="T90" fmla="*/ 2214 w 3456"/>
              <a:gd name="T91" fmla="*/ 748 h 1834"/>
              <a:gd name="T92" fmla="*/ 2069 w 3456"/>
              <a:gd name="T93" fmla="*/ 748 h 1834"/>
              <a:gd name="T94" fmla="*/ 1335 w 3456"/>
              <a:gd name="T95" fmla="*/ 287 h 1834"/>
              <a:gd name="T96" fmla="*/ 1353 w 3456"/>
              <a:gd name="T97" fmla="*/ 793 h 1834"/>
              <a:gd name="T98" fmla="*/ 1242 w 3456"/>
              <a:gd name="T99" fmla="*/ 340 h 1834"/>
              <a:gd name="T100" fmla="*/ 553 w 3456"/>
              <a:gd name="T101" fmla="*/ 322 h 1834"/>
              <a:gd name="T102" fmla="*/ 468 w 3456"/>
              <a:gd name="T103" fmla="*/ 801 h 1834"/>
              <a:gd name="T104" fmla="*/ 450 w 3456"/>
              <a:gd name="T105" fmla="*/ 295 h 1834"/>
              <a:gd name="T106" fmla="*/ 2630 w 3456"/>
              <a:gd name="T107" fmla="*/ 879 h 1834"/>
              <a:gd name="T108" fmla="*/ 2490 w 3456"/>
              <a:gd name="T109" fmla="*/ 917 h 1834"/>
              <a:gd name="T110" fmla="*/ 902 w 3456"/>
              <a:gd name="T111" fmla="*/ 0 h 1834"/>
              <a:gd name="T112" fmla="*/ 955 w 3456"/>
              <a:gd name="T113" fmla="*/ 931 h 1834"/>
              <a:gd name="T114" fmla="*/ 826 w 3456"/>
              <a:gd name="T115" fmla="*/ 75 h 18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3456" h="1834">
                <a:moveTo>
                  <a:pt x="2828" y="1362"/>
                </a:moveTo>
                <a:lnTo>
                  <a:pt x="2798" y="1364"/>
                </a:lnTo>
                <a:lnTo>
                  <a:pt x="2771" y="1371"/>
                </a:lnTo>
                <a:lnTo>
                  <a:pt x="2747" y="1384"/>
                </a:lnTo>
                <a:lnTo>
                  <a:pt x="2725" y="1400"/>
                </a:lnTo>
                <a:lnTo>
                  <a:pt x="2706" y="1419"/>
                </a:lnTo>
                <a:lnTo>
                  <a:pt x="2691" y="1441"/>
                </a:lnTo>
                <a:lnTo>
                  <a:pt x="2680" y="1465"/>
                </a:lnTo>
                <a:lnTo>
                  <a:pt x="2674" y="1492"/>
                </a:lnTo>
                <a:lnTo>
                  <a:pt x="2671" y="1521"/>
                </a:lnTo>
                <a:lnTo>
                  <a:pt x="2674" y="1549"/>
                </a:lnTo>
                <a:lnTo>
                  <a:pt x="2680" y="1577"/>
                </a:lnTo>
                <a:lnTo>
                  <a:pt x="2691" y="1601"/>
                </a:lnTo>
                <a:lnTo>
                  <a:pt x="2706" y="1623"/>
                </a:lnTo>
                <a:lnTo>
                  <a:pt x="2725" y="1642"/>
                </a:lnTo>
                <a:lnTo>
                  <a:pt x="2747" y="1658"/>
                </a:lnTo>
                <a:lnTo>
                  <a:pt x="2771" y="1669"/>
                </a:lnTo>
                <a:lnTo>
                  <a:pt x="2798" y="1677"/>
                </a:lnTo>
                <a:lnTo>
                  <a:pt x="2828" y="1680"/>
                </a:lnTo>
                <a:lnTo>
                  <a:pt x="2857" y="1677"/>
                </a:lnTo>
                <a:lnTo>
                  <a:pt x="2883" y="1669"/>
                </a:lnTo>
                <a:lnTo>
                  <a:pt x="2908" y="1658"/>
                </a:lnTo>
                <a:lnTo>
                  <a:pt x="2930" y="1642"/>
                </a:lnTo>
                <a:lnTo>
                  <a:pt x="2948" y="1623"/>
                </a:lnTo>
                <a:lnTo>
                  <a:pt x="2964" y="1601"/>
                </a:lnTo>
                <a:lnTo>
                  <a:pt x="2975" y="1577"/>
                </a:lnTo>
                <a:lnTo>
                  <a:pt x="2982" y="1549"/>
                </a:lnTo>
                <a:lnTo>
                  <a:pt x="2985" y="1521"/>
                </a:lnTo>
                <a:lnTo>
                  <a:pt x="2982" y="1492"/>
                </a:lnTo>
                <a:lnTo>
                  <a:pt x="2975" y="1465"/>
                </a:lnTo>
                <a:lnTo>
                  <a:pt x="2964" y="1441"/>
                </a:lnTo>
                <a:lnTo>
                  <a:pt x="2948" y="1419"/>
                </a:lnTo>
                <a:lnTo>
                  <a:pt x="2930" y="1400"/>
                </a:lnTo>
                <a:lnTo>
                  <a:pt x="2908" y="1384"/>
                </a:lnTo>
                <a:lnTo>
                  <a:pt x="2883" y="1371"/>
                </a:lnTo>
                <a:lnTo>
                  <a:pt x="2857" y="1364"/>
                </a:lnTo>
                <a:lnTo>
                  <a:pt x="2828" y="1362"/>
                </a:lnTo>
                <a:close/>
                <a:moveTo>
                  <a:pt x="977" y="1218"/>
                </a:moveTo>
                <a:lnTo>
                  <a:pt x="1129" y="1218"/>
                </a:lnTo>
                <a:lnTo>
                  <a:pt x="1129" y="1823"/>
                </a:lnTo>
                <a:lnTo>
                  <a:pt x="977" y="1823"/>
                </a:lnTo>
                <a:lnTo>
                  <a:pt x="977" y="1218"/>
                </a:lnTo>
                <a:close/>
                <a:moveTo>
                  <a:pt x="2828" y="1208"/>
                </a:moveTo>
                <a:lnTo>
                  <a:pt x="2873" y="1211"/>
                </a:lnTo>
                <a:lnTo>
                  <a:pt x="2916" y="1219"/>
                </a:lnTo>
                <a:lnTo>
                  <a:pt x="2955" y="1232"/>
                </a:lnTo>
                <a:lnTo>
                  <a:pt x="2992" y="1251"/>
                </a:lnTo>
                <a:lnTo>
                  <a:pt x="3026" y="1273"/>
                </a:lnTo>
                <a:lnTo>
                  <a:pt x="3056" y="1299"/>
                </a:lnTo>
                <a:lnTo>
                  <a:pt x="3082" y="1330"/>
                </a:lnTo>
                <a:lnTo>
                  <a:pt x="3104" y="1363"/>
                </a:lnTo>
                <a:lnTo>
                  <a:pt x="3121" y="1398"/>
                </a:lnTo>
                <a:lnTo>
                  <a:pt x="3134" y="1437"/>
                </a:lnTo>
                <a:lnTo>
                  <a:pt x="3142" y="1479"/>
                </a:lnTo>
                <a:lnTo>
                  <a:pt x="3145" y="1521"/>
                </a:lnTo>
                <a:lnTo>
                  <a:pt x="3142" y="1563"/>
                </a:lnTo>
                <a:lnTo>
                  <a:pt x="3134" y="1604"/>
                </a:lnTo>
                <a:lnTo>
                  <a:pt x="3121" y="1642"/>
                </a:lnTo>
                <a:lnTo>
                  <a:pt x="3104" y="1679"/>
                </a:lnTo>
                <a:lnTo>
                  <a:pt x="3082" y="1712"/>
                </a:lnTo>
                <a:lnTo>
                  <a:pt x="3056" y="1742"/>
                </a:lnTo>
                <a:lnTo>
                  <a:pt x="3026" y="1769"/>
                </a:lnTo>
                <a:lnTo>
                  <a:pt x="2992" y="1791"/>
                </a:lnTo>
                <a:lnTo>
                  <a:pt x="2955" y="1809"/>
                </a:lnTo>
                <a:lnTo>
                  <a:pt x="2916" y="1822"/>
                </a:lnTo>
                <a:lnTo>
                  <a:pt x="2873" y="1831"/>
                </a:lnTo>
                <a:lnTo>
                  <a:pt x="2828" y="1834"/>
                </a:lnTo>
                <a:lnTo>
                  <a:pt x="2783" y="1831"/>
                </a:lnTo>
                <a:lnTo>
                  <a:pt x="2740" y="1822"/>
                </a:lnTo>
                <a:lnTo>
                  <a:pt x="2700" y="1809"/>
                </a:lnTo>
                <a:lnTo>
                  <a:pt x="2663" y="1791"/>
                </a:lnTo>
                <a:lnTo>
                  <a:pt x="2630" y="1769"/>
                </a:lnTo>
                <a:lnTo>
                  <a:pt x="2599" y="1742"/>
                </a:lnTo>
                <a:lnTo>
                  <a:pt x="2573" y="1712"/>
                </a:lnTo>
                <a:lnTo>
                  <a:pt x="2551" y="1679"/>
                </a:lnTo>
                <a:lnTo>
                  <a:pt x="2534" y="1642"/>
                </a:lnTo>
                <a:lnTo>
                  <a:pt x="2521" y="1604"/>
                </a:lnTo>
                <a:lnTo>
                  <a:pt x="2513" y="1563"/>
                </a:lnTo>
                <a:lnTo>
                  <a:pt x="2510" y="1521"/>
                </a:lnTo>
                <a:lnTo>
                  <a:pt x="2513" y="1479"/>
                </a:lnTo>
                <a:lnTo>
                  <a:pt x="2521" y="1437"/>
                </a:lnTo>
                <a:lnTo>
                  <a:pt x="2534" y="1398"/>
                </a:lnTo>
                <a:lnTo>
                  <a:pt x="2551" y="1363"/>
                </a:lnTo>
                <a:lnTo>
                  <a:pt x="2573" y="1330"/>
                </a:lnTo>
                <a:lnTo>
                  <a:pt x="2599" y="1299"/>
                </a:lnTo>
                <a:lnTo>
                  <a:pt x="2630" y="1273"/>
                </a:lnTo>
                <a:lnTo>
                  <a:pt x="2663" y="1251"/>
                </a:lnTo>
                <a:lnTo>
                  <a:pt x="2700" y="1232"/>
                </a:lnTo>
                <a:lnTo>
                  <a:pt x="2740" y="1219"/>
                </a:lnTo>
                <a:lnTo>
                  <a:pt x="2783" y="1211"/>
                </a:lnTo>
                <a:lnTo>
                  <a:pt x="2828" y="1208"/>
                </a:lnTo>
                <a:close/>
                <a:moveTo>
                  <a:pt x="2213" y="1208"/>
                </a:moveTo>
                <a:lnTo>
                  <a:pt x="2242" y="1209"/>
                </a:lnTo>
                <a:lnTo>
                  <a:pt x="2268" y="1211"/>
                </a:lnTo>
                <a:lnTo>
                  <a:pt x="2292" y="1215"/>
                </a:lnTo>
                <a:lnTo>
                  <a:pt x="2312" y="1219"/>
                </a:lnTo>
                <a:lnTo>
                  <a:pt x="2329" y="1223"/>
                </a:lnTo>
                <a:lnTo>
                  <a:pt x="2343" y="1227"/>
                </a:lnTo>
                <a:lnTo>
                  <a:pt x="2351" y="1230"/>
                </a:lnTo>
                <a:lnTo>
                  <a:pt x="2351" y="1392"/>
                </a:lnTo>
                <a:lnTo>
                  <a:pt x="2346" y="1389"/>
                </a:lnTo>
                <a:lnTo>
                  <a:pt x="2335" y="1384"/>
                </a:lnTo>
                <a:lnTo>
                  <a:pt x="2321" y="1377"/>
                </a:lnTo>
                <a:lnTo>
                  <a:pt x="2302" y="1371"/>
                </a:lnTo>
                <a:lnTo>
                  <a:pt x="2279" y="1365"/>
                </a:lnTo>
                <a:lnTo>
                  <a:pt x="2253" y="1360"/>
                </a:lnTo>
                <a:lnTo>
                  <a:pt x="2223" y="1359"/>
                </a:lnTo>
                <a:lnTo>
                  <a:pt x="2192" y="1362"/>
                </a:lnTo>
                <a:lnTo>
                  <a:pt x="2163" y="1369"/>
                </a:lnTo>
                <a:lnTo>
                  <a:pt x="2136" y="1381"/>
                </a:lnTo>
                <a:lnTo>
                  <a:pt x="2113" y="1396"/>
                </a:lnTo>
                <a:lnTo>
                  <a:pt x="2095" y="1415"/>
                </a:lnTo>
                <a:lnTo>
                  <a:pt x="2079" y="1437"/>
                </a:lnTo>
                <a:lnTo>
                  <a:pt x="2067" y="1463"/>
                </a:lnTo>
                <a:lnTo>
                  <a:pt x="2060" y="1490"/>
                </a:lnTo>
                <a:lnTo>
                  <a:pt x="2058" y="1521"/>
                </a:lnTo>
                <a:lnTo>
                  <a:pt x="2060" y="1550"/>
                </a:lnTo>
                <a:lnTo>
                  <a:pt x="2066" y="1578"/>
                </a:lnTo>
                <a:lnTo>
                  <a:pt x="2078" y="1602"/>
                </a:lnTo>
                <a:lnTo>
                  <a:pt x="2093" y="1625"/>
                </a:lnTo>
                <a:lnTo>
                  <a:pt x="2112" y="1644"/>
                </a:lnTo>
                <a:lnTo>
                  <a:pt x="2135" y="1660"/>
                </a:lnTo>
                <a:lnTo>
                  <a:pt x="2162" y="1672"/>
                </a:lnTo>
                <a:lnTo>
                  <a:pt x="2191" y="1679"/>
                </a:lnTo>
                <a:lnTo>
                  <a:pt x="2223" y="1682"/>
                </a:lnTo>
                <a:lnTo>
                  <a:pt x="2253" y="1680"/>
                </a:lnTo>
                <a:lnTo>
                  <a:pt x="2279" y="1676"/>
                </a:lnTo>
                <a:lnTo>
                  <a:pt x="2301" y="1671"/>
                </a:lnTo>
                <a:lnTo>
                  <a:pt x="2321" y="1664"/>
                </a:lnTo>
                <a:lnTo>
                  <a:pt x="2335" y="1658"/>
                </a:lnTo>
                <a:lnTo>
                  <a:pt x="2346" y="1653"/>
                </a:lnTo>
                <a:lnTo>
                  <a:pt x="2351" y="1649"/>
                </a:lnTo>
                <a:lnTo>
                  <a:pt x="2351" y="1812"/>
                </a:lnTo>
                <a:lnTo>
                  <a:pt x="2339" y="1816"/>
                </a:lnTo>
                <a:lnTo>
                  <a:pt x="2322" y="1820"/>
                </a:lnTo>
                <a:lnTo>
                  <a:pt x="2300" y="1826"/>
                </a:lnTo>
                <a:lnTo>
                  <a:pt x="2275" y="1830"/>
                </a:lnTo>
                <a:lnTo>
                  <a:pt x="2245" y="1833"/>
                </a:lnTo>
                <a:lnTo>
                  <a:pt x="2213" y="1834"/>
                </a:lnTo>
                <a:lnTo>
                  <a:pt x="2174" y="1832"/>
                </a:lnTo>
                <a:lnTo>
                  <a:pt x="2136" y="1826"/>
                </a:lnTo>
                <a:lnTo>
                  <a:pt x="2100" y="1815"/>
                </a:lnTo>
                <a:lnTo>
                  <a:pt x="2065" y="1801"/>
                </a:lnTo>
                <a:lnTo>
                  <a:pt x="2033" y="1783"/>
                </a:lnTo>
                <a:lnTo>
                  <a:pt x="2002" y="1762"/>
                </a:lnTo>
                <a:lnTo>
                  <a:pt x="1975" y="1737"/>
                </a:lnTo>
                <a:lnTo>
                  <a:pt x="1952" y="1710"/>
                </a:lnTo>
                <a:lnTo>
                  <a:pt x="1931" y="1678"/>
                </a:lnTo>
                <a:lnTo>
                  <a:pt x="1915" y="1643"/>
                </a:lnTo>
                <a:lnTo>
                  <a:pt x="1903" y="1605"/>
                </a:lnTo>
                <a:lnTo>
                  <a:pt x="1896" y="1564"/>
                </a:lnTo>
                <a:lnTo>
                  <a:pt x="1892" y="1521"/>
                </a:lnTo>
                <a:lnTo>
                  <a:pt x="1896" y="1477"/>
                </a:lnTo>
                <a:lnTo>
                  <a:pt x="1904" y="1434"/>
                </a:lnTo>
                <a:lnTo>
                  <a:pt x="1917" y="1395"/>
                </a:lnTo>
                <a:lnTo>
                  <a:pt x="1934" y="1359"/>
                </a:lnTo>
                <a:lnTo>
                  <a:pt x="1957" y="1326"/>
                </a:lnTo>
                <a:lnTo>
                  <a:pt x="1984" y="1296"/>
                </a:lnTo>
                <a:lnTo>
                  <a:pt x="2014" y="1271"/>
                </a:lnTo>
                <a:lnTo>
                  <a:pt x="2047" y="1249"/>
                </a:lnTo>
                <a:lnTo>
                  <a:pt x="2085" y="1231"/>
                </a:lnTo>
                <a:lnTo>
                  <a:pt x="2125" y="1218"/>
                </a:lnTo>
                <a:lnTo>
                  <a:pt x="2168" y="1211"/>
                </a:lnTo>
                <a:lnTo>
                  <a:pt x="2213" y="1208"/>
                </a:lnTo>
                <a:close/>
                <a:moveTo>
                  <a:pt x="630" y="1208"/>
                </a:moveTo>
                <a:lnTo>
                  <a:pt x="660" y="1209"/>
                </a:lnTo>
                <a:lnTo>
                  <a:pt x="687" y="1211"/>
                </a:lnTo>
                <a:lnTo>
                  <a:pt x="711" y="1215"/>
                </a:lnTo>
                <a:lnTo>
                  <a:pt x="731" y="1219"/>
                </a:lnTo>
                <a:lnTo>
                  <a:pt x="748" y="1223"/>
                </a:lnTo>
                <a:lnTo>
                  <a:pt x="760" y="1227"/>
                </a:lnTo>
                <a:lnTo>
                  <a:pt x="769" y="1230"/>
                </a:lnTo>
                <a:lnTo>
                  <a:pt x="769" y="1392"/>
                </a:lnTo>
                <a:lnTo>
                  <a:pt x="763" y="1389"/>
                </a:lnTo>
                <a:lnTo>
                  <a:pt x="754" y="1384"/>
                </a:lnTo>
                <a:lnTo>
                  <a:pt x="739" y="1377"/>
                </a:lnTo>
                <a:lnTo>
                  <a:pt x="721" y="1371"/>
                </a:lnTo>
                <a:lnTo>
                  <a:pt x="697" y="1365"/>
                </a:lnTo>
                <a:lnTo>
                  <a:pt x="671" y="1360"/>
                </a:lnTo>
                <a:lnTo>
                  <a:pt x="642" y="1359"/>
                </a:lnTo>
                <a:lnTo>
                  <a:pt x="611" y="1362"/>
                </a:lnTo>
                <a:lnTo>
                  <a:pt x="581" y="1369"/>
                </a:lnTo>
                <a:lnTo>
                  <a:pt x="555" y="1381"/>
                </a:lnTo>
                <a:lnTo>
                  <a:pt x="532" y="1396"/>
                </a:lnTo>
                <a:lnTo>
                  <a:pt x="513" y="1415"/>
                </a:lnTo>
                <a:lnTo>
                  <a:pt x="497" y="1437"/>
                </a:lnTo>
                <a:lnTo>
                  <a:pt x="485" y="1463"/>
                </a:lnTo>
                <a:lnTo>
                  <a:pt x="479" y="1490"/>
                </a:lnTo>
                <a:lnTo>
                  <a:pt x="475" y="1521"/>
                </a:lnTo>
                <a:lnTo>
                  <a:pt x="479" y="1550"/>
                </a:lnTo>
                <a:lnTo>
                  <a:pt x="485" y="1578"/>
                </a:lnTo>
                <a:lnTo>
                  <a:pt x="496" y="1602"/>
                </a:lnTo>
                <a:lnTo>
                  <a:pt x="512" y="1625"/>
                </a:lnTo>
                <a:lnTo>
                  <a:pt x="531" y="1644"/>
                </a:lnTo>
                <a:lnTo>
                  <a:pt x="554" y="1660"/>
                </a:lnTo>
                <a:lnTo>
                  <a:pt x="580" y="1672"/>
                </a:lnTo>
                <a:lnTo>
                  <a:pt x="610" y="1679"/>
                </a:lnTo>
                <a:lnTo>
                  <a:pt x="642" y="1682"/>
                </a:lnTo>
                <a:lnTo>
                  <a:pt x="671" y="1680"/>
                </a:lnTo>
                <a:lnTo>
                  <a:pt x="697" y="1676"/>
                </a:lnTo>
                <a:lnTo>
                  <a:pt x="719" y="1671"/>
                </a:lnTo>
                <a:lnTo>
                  <a:pt x="738" y="1664"/>
                </a:lnTo>
                <a:lnTo>
                  <a:pt x="753" y="1658"/>
                </a:lnTo>
                <a:lnTo>
                  <a:pt x="763" y="1653"/>
                </a:lnTo>
                <a:lnTo>
                  <a:pt x="769" y="1649"/>
                </a:lnTo>
                <a:lnTo>
                  <a:pt x="769" y="1812"/>
                </a:lnTo>
                <a:lnTo>
                  <a:pt x="757" y="1816"/>
                </a:lnTo>
                <a:lnTo>
                  <a:pt x="740" y="1820"/>
                </a:lnTo>
                <a:lnTo>
                  <a:pt x="718" y="1826"/>
                </a:lnTo>
                <a:lnTo>
                  <a:pt x="692" y="1830"/>
                </a:lnTo>
                <a:lnTo>
                  <a:pt x="663" y="1833"/>
                </a:lnTo>
                <a:lnTo>
                  <a:pt x="630" y="1834"/>
                </a:lnTo>
                <a:lnTo>
                  <a:pt x="592" y="1832"/>
                </a:lnTo>
                <a:lnTo>
                  <a:pt x="554" y="1826"/>
                </a:lnTo>
                <a:lnTo>
                  <a:pt x="518" y="1815"/>
                </a:lnTo>
                <a:lnTo>
                  <a:pt x="484" y="1801"/>
                </a:lnTo>
                <a:lnTo>
                  <a:pt x="451" y="1783"/>
                </a:lnTo>
                <a:lnTo>
                  <a:pt x="421" y="1762"/>
                </a:lnTo>
                <a:lnTo>
                  <a:pt x="394" y="1737"/>
                </a:lnTo>
                <a:lnTo>
                  <a:pt x="370" y="1710"/>
                </a:lnTo>
                <a:lnTo>
                  <a:pt x="350" y="1678"/>
                </a:lnTo>
                <a:lnTo>
                  <a:pt x="333" y="1643"/>
                </a:lnTo>
                <a:lnTo>
                  <a:pt x="322" y="1605"/>
                </a:lnTo>
                <a:lnTo>
                  <a:pt x="314" y="1564"/>
                </a:lnTo>
                <a:lnTo>
                  <a:pt x="311" y="1521"/>
                </a:lnTo>
                <a:lnTo>
                  <a:pt x="314" y="1477"/>
                </a:lnTo>
                <a:lnTo>
                  <a:pt x="323" y="1434"/>
                </a:lnTo>
                <a:lnTo>
                  <a:pt x="335" y="1395"/>
                </a:lnTo>
                <a:lnTo>
                  <a:pt x="353" y="1359"/>
                </a:lnTo>
                <a:lnTo>
                  <a:pt x="375" y="1326"/>
                </a:lnTo>
                <a:lnTo>
                  <a:pt x="402" y="1296"/>
                </a:lnTo>
                <a:lnTo>
                  <a:pt x="433" y="1271"/>
                </a:lnTo>
                <a:lnTo>
                  <a:pt x="466" y="1249"/>
                </a:lnTo>
                <a:lnTo>
                  <a:pt x="503" y="1231"/>
                </a:lnTo>
                <a:lnTo>
                  <a:pt x="544" y="1218"/>
                </a:lnTo>
                <a:lnTo>
                  <a:pt x="585" y="1211"/>
                </a:lnTo>
                <a:lnTo>
                  <a:pt x="630" y="1208"/>
                </a:lnTo>
                <a:close/>
                <a:moveTo>
                  <a:pt x="1556" y="1208"/>
                </a:moveTo>
                <a:lnTo>
                  <a:pt x="1583" y="1209"/>
                </a:lnTo>
                <a:lnTo>
                  <a:pt x="1610" y="1211"/>
                </a:lnTo>
                <a:lnTo>
                  <a:pt x="1634" y="1213"/>
                </a:lnTo>
                <a:lnTo>
                  <a:pt x="1656" y="1217"/>
                </a:lnTo>
                <a:lnTo>
                  <a:pt x="1675" y="1220"/>
                </a:lnTo>
                <a:lnTo>
                  <a:pt x="1689" y="1223"/>
                </a:lnTo>
                <a:lnTo>
                  <a:pt x="1699" y="1226"/>
                </a:lnTo>
                <a:lnTo>
                  <a:pt x="1704" y="1227"/>
                </a:lnTo>
                <a:lnTo>
                  <a:pt x="1704" y="1356"/>
                </a:lnTo>
                <a:lnTo>
                  <a:pt x="1700" y="1355"/>
                </a:lnTo>
                <a:lnTo>
                  <a:pt x="1691" y="1353"/>
                </a:lnTo>
                <a:lnTo>
                  <a:pt x="1679" y="1350"/>
                </a:lnTo>
                <a:lnTo>
                  <a:pt x="1663" y="1347"/>
                </a:lnTo>
                <a:lnTo>
                  <a:pt x="1645" y="1343"/>
                </a:lnTo>
                <a:lnTo>
                  <a:pt x="1625" y="1340"/>
                </a:lnTo>
                <a:lnTo>
                  <a:pt x="1605" y="1338"/>
                </a:lnTo>
                <a:lnTo>
                  <a:pt x="1586" y="1337"/>
                </a:lnTo>
                <a:lnTo>
                  <a:pt x="1557" y="1339"/>
                </a:lnTo>
                <a:lnTo>
                  <a:pt x="1534" y="1344"/>
                </a:lnTo>
                <a:lnTo>
                  <a:pt x="1515" y="1351"/>
                </a:lnTo>
                <a:lnTo>
                  <a:pt x="1502" y="1362"/>
                </a:lnTo>
                <a:lnTo>
                  <a:pt x="1494" y="1373"/>
                </a:lnTo>
                <a:lnTo>
                  <a:pt x="1491" y="1387"/>
                </a:lnTo>
                <a:lnTo>
                  <a:pt x="1494" y="1402"/>
                </a:lnTo>
                <a:lnTo>
                  <a:pt x="1501" y="1413"/>
                </a:lnTo>
                <a:lnTo>
                  <a:pt x="1511" y="1423"/>
                </a:lnTo>
                <a:lnTo>
                  <a:pt x="1523" y="1430"/>
                </a:lnTo>
                <a:lnTo>
                  <a:pt x="1536" y="1436"/>
                </a:lnTo>
                <a:lnTo>
                  <a:pt x="1549" y="1441"/>
                </a:lnTo>
                <a:lnTo>
                  <a:pt x="1560" y="1445"/>
                </a:lnTo>
                <a:lnTo>
                  <a:pt x="1602" y="1458"/>
                </a:lnTo>
                <a:lnTo>
                  <a:pt x="1634" y="1470"/>
                </a:lnTo>
                <a:lnTo>
                  <a:pt x="1661" y="1484"/>
                </a:lnTo>
                <a:lnTo>
                  <a:pt x="1684" y="1501"/>
                </a:lnTo>
                <a:lnTo>
                  <a:pt x="1703" y="1519"/>
                </a:lnTo>
                <a:lnTo>
                  <a:pt x="1719" y="1539"/>
                </a:lnTo>
                <a:lnTo>
                  <a:pt x="1731" y="1560"/>
                </a:lnTo>
                <a:lnTo>
                  <a:pt x="1740" y="1583"/>
                </a:lnTo>
                <a:lnTo>
                  <a:pt x="1745" y="1606"/>
                </a:lnTo>
                <a:lnTo>
                  <a:pt x="1746" y="1630"/>
                </a:lnTo>
                <a:lnTo>
                  <a:pt x="1744" y="1664"/>
                </a:lnTo>
                <a:lnTo>
                  <a:pt x="1737" y="1694"/>
                </a:lnTo>
                <a:lnTo>
                  <a:pt x="1727" y="1720"/>
                </a:lnTo>
                <a:lnTo>
                  <a:pt x="1712" y="1744"/>
                </a:lnTo>
                <a:lnTo>
                  <a:pt x="1696" y="1764"/>
                </a:lnTo>
                <a:lnTo>
                  <a:pt x="1676" y="1781"/>
                </a:lnTo>
                <a:lnTo>
                  <a:pt x="1654" y="1796"/>
                </a:lnTo>
                <a:lnTo>
                  <a:pt x="1630" y="1809"/>
                </a:lnTo>
                <a:lnTo>
                  <a:pt x="1604" y="1818"/>
                </a:lnTo>
                <a:lnTo>
                  <a:pt x="1578" y="1826"/>
                </a:lnTo>
                <a:lnTo>
                  <a:pt x="1551" y="1830"/>
                </a:lnTo>
                <a:lnTo>
                  <a:pt x="1524" y="1833"/>
                </a:lnTo>
                <a:lnTo>
                  <a:pt x="1498" y="1834"/>
                </a:lnTo>
                <a:lnTo>
                  <a:pt x="1467" y="1833"/>
                </a:lnTo>
                <a:lnTo>
                  <a:pt x="1439" y="1832"/>
                </a:lnTo>
                <a:lnTo>
                  <a:pt x="1412" y="1829"/>
                </a:lnTo>
                <a:lnTo>
                  <a:pt x="1388" y="1827"/>
                </a:lnTo>
                <a:lnTo>
                  <a:pt x="1368" y="1823"/>
                </a:lnTo>
                <a:lnTo>
                  <a:pt x="1351" y="1820"/>
                </a:lnTo>
                <a:lnTo>
                  <a:pt x="1339" y="1818"/>
                </a:lnTo>
                <a:lnTo>
                  <a:pt x="1334" y="1817"/>
                </a:lnTo>
                <a:lnTo>
                  <a:pt x="1334" y="1678"/>
                </a:lnTo>
                <a:lnTo>
                  <a:pt x="1343" y="1680"/>
                </a:lnTo>
                <a:lnTo>
                  <a:pt x="1356" y="1684"/>
                </a:lnTo>
                <a:lnTo>
                  <a:pt x="1375" y="1688"/>
                </a:lnTo>
                <a:lnTo>
                  <a:pt x="1397" y="1693"/>
                </a:lnTo>
                <a:lnTo>
                  <a:pt x="1422" y="1697"/>
                </a:lnTo>
                <a:lnTo>
                  <a:pt x="1448" y="1700"/>
                </a:lnTo>
                <a:lnTo>
                  <a:pt x="1477" y="1701"/>
                </a:lnTo>
                <a:lnTo>
                  <a:pt x="1507" y="1699"/>
                </a:lnTo>
                <a:lnTo>
                  <a:pt x="1531" y="1696"/>
                </a:lnTo>
                <a:lnTo>
                  <a:pt x="1552" y="1690"/>
                </a:lnTo>
                <a:lnTo>
                  <a:pt x="1568" y="1681"/>
                </a:lnTo>
                <a:lnTo>
                  <a:pt x="1578" y="1671"/>
                </a:lnTo>
                <a:lnTo>
                  <a:pt x="1585" y="1658"/>
                </a:lnTo>
                <a:lnTo>
                  <a:pt x="1587" y="1644"/>
                </a:lnTo>
                <a:lnTo>
                  <a:pt x="1585" y="1629"/>
                </a:lnTo>
                <a:lnTo>
                  <a:pt x="1578" y="1618"/>
                </a:lnTo>
                <a:lnTo>
                  <a:pt x="1567" y="1607"/>
                </a:lnTo>
                <a:lnTo>
                  <a:pt x="1553" y="1598"/>
                </a:lnTo>
                <a:lnTo>
                  <a:pt x="1537" y="1590"/>
                </a:lnTo>
                <a:lnTo>
                  <a:pt x="1520" y="1584"/>
                </a:lnTo>
                <a:lnTo>
                  <a:pt x="1509" y="1581"/>
                </a:lnTo>
                <a:lnTo>
                  <a:pt x="1498" y="1577"/>
                </a:lnTo>
                <a:lnTo>
                  <a:pt x="1487" y="1574"/>
                </a:lnTo>
                <a:lnTo>
                  <a:pt x="1462" y="1565"/>
                </a:lnTo>
                <a:lnTo>
                  <a:pt x="1439" y="1555"/>
                </a:lnTo>
                <a:lnTo>
                  <a:pt x="1416" y="1542"/>
                </a:lnTo>
                <a:lnTo>
                  <a:pt x="1396" y="1528"/>
                </a:lnTo>
                <a:lnTo>
                  <a:pt x="1378" y="1512"/>
                </a:lnTo>
                <a:lnTo>
                  <a:pt x="1363" y="1494"/>
                </a:lnTo>
                <a:lnTo>
                  <a:pt x="1350" y="1473"/>
                </a:lnTo>
                <a:lnTo>
                  <a:pt x="1341" y="1451"/>
                </a:lnTo>
                <a:lnTo>
                  <a:pt x="1334" y="1425"/>
                </a:lnTo>
                <a:lnTo>
                  <a:pt x="1332" y="1396"/>
                </a:lnTo>
                <a:lnTo>
                  <a:pt x="1334" y="1364"/>
                </a:lnTo>
                <a:lnTo>
                  <a:pt x="1342" y="1333"/>
                </a:lnTo>
                <a:lnTo>
                  <a:pt x="1354" y="1306"/>
                </a:lnTo>
                <a:lnTo>
                  <a:pt x="1371" y="1281"/>
                </a:lnTo>
                <a:lnTo>
                  <a:pt x="1392" y="1259"/>
                </a:lnTo>
                <a:lnTo>
                  <a:pt x="1417" y="1241"/>
                </a:lnTo>
                <a:lnTo>
                  <a:pt x="1446" y="1227"/>
                </a:lnTo>
                <a:lnTo>
                  <a:pt x="1479" y="1216"/>
                </a:lnTo>
                <a:lnTo>
                  <a:pt x="1515" y="1210"/>
                </a:lnTo>
                <a:lnTo>
                  <a:pt x="1556" y="1208"/>
                </a:lnTo>
                <a:close/>
                <a:moveTo>
                  <a:pt x="3381" y="493"/>
                </a:moveTo>
                <a:lnTo>
                  <a:pt x="3400" y="496"/>
                </a:lnTo>
                <a:lnTo>
                  <a:pt x="3418" y="503"/>
                </a:lnTo>
                <a:lnTo>
                  <a:pt x="3434" y="515"/>
                </a:lnTo>
                <a:lnTo>
                  <a:pt x="3446" y="531"/>
                </a:lnTo>
                <a:lnTo>
                  <a:pt x="3453" y="548"/>
                </a:lnTo>
                <a:lnTo>
                  <a:pt x="3456" y="569"/>
                </a:lnTo>
                <a:lnTo>
                  <a:pt x="3456" y="727"/>
                </a:lnTo>
                <a:lnTo>
                  <a:pt x="3453" y="748"/>
                </a:lnTo>
                <a:lnTo>
                  <a:pt x="3446" y="766"/>
                </a:lnTo>
                <a:lnTo>
                  <a:pt x="3434" y="780"/>
                </a:lnTo>
                <a:lnTo>
                  <a:pt x="3418" y="793"/>
                </a:lnTo>
                <a:lnTo>
                  <a:pt x="3400" y="801"/>
                </a:lnTo>
                <a:lnTo>
                  <a:pt x="3381" y="803"/>
                </a:lnTo>
                <a:lnTo>
                  <a:pt x="3361" y="801"/>
                </a:lnTo>
                <a:lnTo>
                  <a:pt x="3343" y="793"/>
                </a:lnTo>
                <a:lnTo>
                  <a:pt x="3328" y="780"/>
                </a:lnTo>
                <a:lnTo>
                  <a:pt x="3316" y="766"/>
                </a:lnTo>
                <a:lnTo>
                  <a:pt x="3308" y="748"/>
                </a:lnTo>
                <a:lnTo>
                  <a:pt x="3306" y="727"/>
                </a:lnTo>
                <a:lnTo>
                  <a:pt x="3306" y="569"/>
                </a:lnTo>
                <a:lnTo>
                  <a:pt x="3308" y="548"/>
                </a:lnTo>
                <a:lnTo>
                  <a:pt x="3316" y="531"/>
                </a:lnTo>
                <a:lnTo>
                  <a:pt x="3328" y="515"/>
                </a:lnTo>
                <a:lnTo>
                  <a:pt x="3343" y="503"/>
                </a:lnTo>
                <a:lnTo>
                  <a:pt x="3361" y="496"/>
                </a:lnTo>
                <a:lnTo>
                  <a:pt x="3381" y="493"/>
                </a:lnTo>
                <a:close/>
                <a:moveTo>
                  <a:pt x="1728" y="493"/>
                </a:moveTo>
                <a:lnTo>
                  <a:pt x="1748" y="496"/>
                </a:lnTo>
                <a:lnTo>
                  <a:pt x="1766" y="503"/>
                </a:lnTo>
                <a:lnTo>
                  <a:pt x="1781" y="515"/>
                </a:lnTo>
                <a:lnTo>
                  <a:pt x="1793" y="531"/>
                </a:lnTo>
                <a:lnTo>
                  <a:pt x="1800" y="548"/>
                </a:lnTo>
                <a:lnTo>
                  <a:pt x="1803" y="569"/>
                </a:lnTo>
                <a:lnTo>
                  <a:pt x="1803" y="727"/>
                </a:lnTo>
                <a:lnTo>
                  <a:pt x="1800" y="748"/>
                </a:lnTo>
                <a:lnTo>
                  <a:pt x="1793" y="766"/>
                </a:lnTo>
                <a:lnTo>
                  <a:pt x="1781" y="780"/>
                </a:lnTo>
                <a:lnTo>
                  <a:pt x="1766" y="793"/>
                </a:lnTo>
                <a:lnTo>
                  <a:pt x="1748" y="801"/>
                </a:lnTo>
                <a:lnTo>
                  <a:pt x="1728" y="803"/>
                </a:lnTo>
                <a:lnTo>
                  <a:pt x="1708" y="801"/>
                </a:lnTo>
                <a:lnTo>
                  <a:pt x="1690" y="793"/>
                </a:lnTo>
                <a:lnTo>
                  <a:pt x="1675" y="780"/>
                </a:lnTo>
                <a:lnTo>
                  <a:pt x="1663" y="766"/>
                </a:lnTo>
                <a:lnTo>
                  <a:pt x="1656" y="748"/>
                </a:lnTo>
                <a:lnTo>
                  <a:pt x="1653" y="727"/>
                </a:lnTo>
                <a:lnTo>
                  <a:pt x="1653" y="569"/>
                </a:lnTo>
                <a:lnTo>
                  <a:pt x="1656" y="548"/>
                </a:lnTo>
                <a:lnTo>
                  <a:pt x="1663" y="531"/>
                </a:lnTo>
                <a:lnTo>
                  <a:pt x="1675" y="515"/>
                </a:lnTo>
                <a:lnTo>
                  <a:pt x="1690" y="503"/>
                </a:lnTo>
                <a:lnTo>
                  <a:pt x="1708" y="496"/>
                </a:lnTo>
                <a:lnTo>
                  <a:pt x="1728" y="493"/>
                </a:lnTo>
                <a:close/>
                <a:moveTo>
                  <a:pt x="75" y="493"/>
                </a:moveTo>
                <a:lnTo>
                  <a:pt x="95" y="496"/>
                </a:lnTo>
                <a:lnTo>
                  <a:pt x="113" y="503"/>
                </a:lnTo>
                <a:lnTo>
                  <a:pt x="129" y="515"/>
                </a:lnTo>
                <a:lnTo>
                  <a:pt x="140" y="531"/>
                </a:lnTo>
                <a:lnTo>
                  <a:pt x="148" y="548"/>
                </a:lnTo>
                <a:lnTo>
                  <a:pt x="151" y="569"/>
                </a:lnTo>
                <a:lnTo>
                  <a:pt x="151" y="727"/>
                </a:lnTo>
                <a:lnTo>
                  <a:pt x="148" y="748"/>
                </a:lnTo>
                <a:lnTo>
                  <a:pt x="140" y="766"/>
                </a:lnTo>
                <a:lnTo>
                  <a:pt x="129" y="780"/>
                </a:lnTo>
                <a:lnTo>
                  <a:pt x="113" y="793"/>
                </a:lnTo>
                <a:lnTo>
                  <a:pt x="95" y="801"/>
                </a:lnTo>
                <a:lnTo>
                  <a:pt x="75" y="803"/>
                </a:lnTo>
                <a:lnTo>
                  <a:pt x="56" y="801"/>
                </a:lnTo>
                <a:lnTo>
                  <a:pt x="38" y="793"/>
                </a:lnTo>
                <a:lnTo>
                  <a:pt x="22" y="780"/>
                </a:lnTo>
                <a:lnTo>
                  <a:pt x="10" y="766"/>
                </a:lnTo>
                <a:lnTo>
                  <a:pt x="3" y="748"/>
                </a:lnTo>
                <a:lnTo>
                  <a:pt x="0" y="727"/>
                </a:lnTo>
                <a:lnTo>
                  <a:pt x="0" y="569"/>
                </a:lnTo>
                <a:lnTo>
                  <a:pt x="3" y="548"/>
                </a:lnTo>
                <a:lnTo>
                  <a:pt x="10" y="531"/>
                </a:lnTo>
                <a:lnTo>
                  <a:pt x="22" y="515"/>
                </a:lnTo>
                <a:lnTo>
                  <a:pt x="38" y="503"/>
                </a:lnTo>
                <a:lnTo>
                  <a:pt x="56" y="496"/>
                </a:lnTo>
                <a:lnTo>
                  <a:pt x="75" y="493"/>
                </a:lnTo>
                <a:close/>
                <a:moveTo>
                  <a:pt x="2968" y="285"/>
                </a:moveTo>
                <a:lnTo>
                  <a:pt x="2988" y="287"/>
                </a:lnTo>
                <a:lnTo>
                  <a:pt x="3006" y="295"/>
                </a:lnTo>
                <a:lnTo>
                  <a:pt x="3021" y="307"/>
                </a:lnTo>
                <a:lnTo>
                  <a:pt x="3033" y="322"/>
                </a:lnTo>
                <a:lnTo>
                  <a:pt x="3040" y="340"/>
                </a:lnTo>
                <a:lnTo>
                  <a:pt x="3043" y="360"/>
                </a:lnTo>
                <a:lnTo>
                  <a:pt x="3043" y="727"/>
                </a:lnTo>
                <a:lnTo>
                  <a:pt x="3040" y="748"/>
                </a:lnTo>
                <a:lnTo>
                  <a:pt x="3033" y="766"/>
                </a:lnTo>
                <a:lnTo>
                  <a:pt x="3021" y="780"/>
                </a:lnTo>
                <a:lnTo>
                  <a:pt x="3006" y="793"/>
                </a:lnTo>
                <a:lnTo>
                  <a:pt x="2988" y="801"/>
                </a:lnTo>
                <a:lnTo>
                  <a:pt x="2968" y="803"/>
                </a:lnTo>
                <a:lnTo>
                  <a:pt x="2947" y="801"/>
                </a:lnTo>
                <a:lnTo>
                  <a:pt x="2929" y="793"/>
                </a:lnTo>
                <a:lnTo>
                  <a:pt x="2915" y="780"/>
                </a:lnTo>
                <a:lnTo>
                  <a:pt x="2903" y="766"/>
                </a:lnTo>
                <a:lnTo>
                  <a:pt x="2895" y="748"/>
                </a:lnTo>
                <a:lnTo>
                  <a:pt x="2893" y="727"/>
                </a:lnTo>
                <a:lnTo>
                  <a:pt x="2893" y="360"/>
                </a:lnTo>
                <a:lnTo>
                  <a:pt x="2895" y="340"/>
                </a:lnTo>
                <a:lnTo>
                  <a:pt x="2903" y="322"/>
                </a:lnTo>
                <a:lnTo>
                  <a:pt x="2915" y="307"/>
                </a:lnTo>
                <a:lnTo>
                  <a:pt x="2929" y="295"/>
                </a:lnTo>
                <a:lnTo>
                  <a:pt x="2947" y="287"/>
                </a:lnTo>
                <a:lnTo>
                  <a:pt x="2968" y="285"/>
                </a:lnTo>
                <a:close/>
                <a:moveTo>
                  <a:pt x="2142" y="285"/>
                </a:moveTo>
                <a:lnTo>
                  <a:pt x="2162" y="287"/>
                </a:lnTo>
                <a:lnTo>
                  <a:pt x="2179" y="295"/>
                </a:lnTo>
                <a:lnTo>
                  <a:pt x="2194" y="307"/>
                </a:lnTo>
                <a:lnTo>
                  <a:pt x="2207" y="322"/>
                </a:lnTo>
                <a:lnTo>
                  <a:pt x="2214" y="340"/>
                </a:lnTo>
                <a:lnTo>
                  <a:pt x="2216" y="360"/>
                </a:lnTo>
                <a:lnTo>
                  <a:pt x="2216" y="727"/>
                </a:lnTo>
                <a:lnTo>
                  <a:pt x="2214" y="748"/>
                </a:lnTo>
                <a:lnTo>
                  <a:pt x="2207" y="766"/>
                </a:lnTo>
                <a:lnTo>
                  <a:pt x="2194" y="780"/>
                </a:lnTo>
                <a:lnTo>
                  <a:pt x="2179" y="793"/>
                </a:lnTo>
                <a:lnTo>
                  <a:pt x="2162" y="801"/>
                </a:lnTo>
                <a:lnTo>
                  <a:pt x="2142" y="803"/>
                </a:lnTo>
                <a:lnTo>
                  <a:pt x="2122" y="801"/>
                </a:lnTo>
                <a:lnTo>
                  <a:pt x="2104" y="793"/>
                </a:lnTo>
                <a:lnTo>
                  <a:pt x="2088" y="780"/>
                </a:lnTo>
                <a:lnTo>
                  <a:pt x="2077" y="766"/>
                </a:lnTo>
                <a:lnTo>
                  <a:pt x="2069" y="748"/>
                </a:lnTo>
                <a:lnTo>
                  <a:pt x="2066" y="727"/>
                </a:lnTo>
                <a:lnTo>
                  <a:pt x="2066" y="360"/>
                </a:lnTo>
                <a:lnTo>
                  <a:pt x="2069" y="340"/>
                </a:lnTo>
                <a:lnTo>
                  <a:pt x="2077" y="322"/>
                </a:lnTo>
                <a:lnTo>
                  <a:pt x="2088" y="307"/>
                </a:lnTo>
                <a:lnTo>
                  <a:pt x="2104" y="295"/>
                </a:lnTo>
                <a:lnTo>
                  <a:pt x="2122" y="287"/>
                </a:lnTo>
                <a:lnTo>
                  <a:pt x="2142" y="285"/>
                </a:lnTo>
                <a:close/>
                <a:moveTo>
                  <a:pt x="1315" y="285"/>
                </a:moveTo>
                <a:lnTo>
                  <a:pt x="1335" y="287"/>
                </a:lnTo>
                <a:lnTo>
                  <a:pt x="1353" y="295"/>
                </a:lnTo>
                <a:lnTo>
                  <a:pt x="1368" y="307"/>
                </a:lnTo>
                <a:lnTo>
                  <a:pt x="1380" y="322"/>
                </a:lnTo>
                <a:lnTo>
                  <a:pt x="1388" y="340"/>
                </a:lnTo>
                <a:lnTo>
                  <a:pt x="1390" y="360"/>
                </a:lnTo>
                <a:lnTo>
                  <a:pt x="1390" y="727"/>
                </a:lnTo>
                <a:lnTo>
                  <a:pt x="1388" y="748"/>
                </a:lnTo>
                <a:lnTo>
                  <a:pt x="1380" y="766"/>
                </a:lnTo>
                <a:lnTo>
                  <a:pt x="1368" y="780"/>
                </a:lnTo>
                <a:lnTo>
                  <a:pt x="1353" y="793"/>
                </a:lnTo>
                <a:lnTo>
                  <a:pt x="1335" y="801"/>
                </a:lnTo>
                <a:lnTo>
                  <a:pt x="1315" y="803"/>
                </a:lnTo>
                <a:lnTo>
                  <a:pt x="1295" y="801"/>
                </a:lnTo>
                <a:lnTo>
                  <a:pt x="1277" y="793"/>
                </a:lnTo>
                <a:lnTo>
                  <a:pt x="1262" y="780"/>
                </a:lnTo>
                <a:lnTo>
                  <a:pt x="1250" y="766"/>
                </a:lnTo>
                <a:lnTo>
                  <a:pt x="1242" y="748"/>
                </a:lnTo>
                <a:lnTo>
                  <a:pt x="1240" y="727"/>
                </a:lnTo>
                <a:lnTo>
                  <a:pt x="1240" y="360"/>
                </a:lnTo>
                <a:lnTo>
                  <a:pt x="1242" y="340"/>
                </a:lnTo>
                <a:lnTo>
                  <a:pt x="1250" y="322"/>
                </a:lnTo>
                <a:lnTo>
                  <a:pt x="1262" y="307"/>
                </a:lnTo>
                <a:lnTo>
                  <a:pt x="1277" y="295"/>
                </a:lnTo>
                <a:lnTo>
                  <a:pt x="1295" y="287"/>
                </a:lnTo>
                <a:lnTo>
                  <a:pt x="1315" y="285"/>
                </a:lnTo>
                <a:close/>
                <a:moveTo>
                  <a:pt x="488" y="285"/>
                </a:moveTo>
                <a:lnTo>
                  <a:pt x="508" y="287"/>
                </a:lnTo>
                <a:lnTo>
                  <a:pt x="527" y="295"/>
                </a:lnTo>
                <a:lnTo>
                  <a:pt x="541" y="307"/>
                </a:lnTo>
                <a:lnTo>
                  <a:pt x="553" y="322"/>
                </a:lnTo>
                <a:lnTo>
                  <a:pt x="561" y="340"/>
                </a:lnTo>
                <a:lnTo>
                  <a:pt x="563" y="360"/>
                </a:lnTo>
                <a:lnTo>
                  <a:pt x="563" y="727"/>
                </a:lnTo>
                <a:lnTo>
                  <a:pt x="561" y="748"/>
                </a:lnTo>
                <a:lnTo>
                  <a:pt x="553" y="766"/>
                </a:lnTo>
                <a:lnTo>
                  <a:pt x="541" y="780"/>
                </a:lnTo>
                <a:lnTo>
                  <a:pt x="527" y="793"/>
                </a:lnTo>
                <a:lnTo>
                  <a:pt x="508" y="801"/>
                </a:lnTo>
                <a:lnTo>
                  <a:pt x="488" y="803"/>
                </a:lnTo>
                <a:lnTo>
                  <a:pt x="468" y="801"/>
                </a:lnTo>
                <a:lnTo>
                  <a:pt x="450" y="793"/>
                </a:lnTo>
                <a:lnTo>
                  <a:pt x="436" y="780"/>
                </a:lnTo>
                <a:lnTo>
                  <a:pt x="423" y="766"/>
                </a:lnTo>
                <a:lnTo>
                  <a:pt x="416" y="748"/>
                </a:lnTo>
                <a:lnTo>
                  <a:pt x="414" y="727"/>
                </a:lnTo>
                <a:lnTo>
                  <a:pt x="414" y="360"/>
                </a:lnTo>
                <a:lnTo>
                  <a:pt x="416" y="340"/>
                </a:lnTo>
                <a:lnTo>
                  <a:pt x="423" y="322"/>
                </a:lnTo>
                <a:lnTo>
                  <a:pt x="436" y="307"/>
                </a:lnTo>
                <a:lnTo>
                  <a:pt x="450" y="295"/>
                </a:lnTo>
                <a:lnTo>
                  <a:pt x="468" y="287"/>
                </a:lnTo>
                <a:lnTo>
                  <a:pt x="488" y="285"/>
                </a:lnTo>
                <a:close/>
                <a:moveTo>
                  <a:pt x="2555" y="0"/>
                </a:moveTo>
                <a:lnTo>
                  <a:pt x="2575" y="2"/>
                </a:lnTo>
                <a:lnTo>
                  <a:pt x="2593" y="10"/>
                </a:lnTo>
                <a:lnTo>
                  <a:pt x="2608" y="22"/>
                </a:lnTo>
                <a:lnTo>
                  <a:pt x="2619" y="37"/>
                </a:lnTo>
                <a:lnTo>
                  <a:pt x="2628" y="55"/>
                </a:lnTo>
                <a:lnTo>
                  <a:pt x="2630" y="75"/>
                </a:lnTo>
                <a:lnTo>
                  <a:pt x="2630" y="879"/>
                </a:lnTo>
                <a:lnTo>
                  <a:pt x="2628" y="899"/>
                </a:lnTo>
                <a:lnTo>
                  <a:pt x="2619" y="917"/>
                </a:lnTo>
                <a:lnTo>
                  <a:pt x="2608" y="931"/>
                </a:lnTo>
                <a:lnTo>
                  <a:pt x="2593" y="944"/>
                </a:lnTo>
                <a:lnTo>
                  <a:pt x="2575" y="951"/>
                </a:lnTo>
                <a:lnTo>
                  <a:pt x="2555" y="953"/>
                </a:lnTo>
                <a:lnTo>
                  <a:pt x="2535" y="951"/>
                </a:lnTo>
                <a:lnTo>
                  <a:pt x="2517" y="944"/>
                </a:lnTo>
                <a:lnTo>
                  <a:pt x="2502" y="931"/>
                </a:lnTo>
                <a:lnTo>
                  <a:pt x="2490" y="917"/>
                </a:lnTo>
                <a:lnTo>
                  <a:pt x="2483" y="899"/>
                </a:lnTo>
                <a:lnTo>
                  <a:pt x="2480" y="879"/>
                </a:lnTo>
                <a:lnTo>
                  <a:pt x="2480" y="75"/>
                </a:lnTo>
                <a:lnTo>
                  <a:pt x="2483" y="55"/>
                </a:lnTo>
                <a:lnTo>
                  <a:pt x="2490" y="37"/>
                </a:lnTo>
                <a:lnTo>
                  <a:pt x="2502" y="22"/>
                </a:lnTo>
                <a:lnTo>
                  <a:pt x="2517" y="10"/>
                </a:lnTo>
                <a:lnTo>
                  <a:pt x="2535" y="2"/>
                </a:lnTo>
                <a:lnTo>
                  <a:pt x="2555" y="0"/>
                </a:lnTo>
                <a:close/>
                <a:moveTo>
                  <a:pt x="902" y="0"/>
                </a:moveTo>
                <a:lnTo>
                  <a:pt x="922" y="2"/>
                </a:lnTo>
                <a:lnTo>
                  <a:pt x="939" y="10"/>
                </a:lnTo>
                <a:lnTo>
                  <a:pt x="955" y="22"/>
                </a:lnTo>
                <a:lnTo>
                  <a:pt x="967" y="37"/>
                </a:lnTo>
                <a:lnTo>
                  <a:pt x="974" y="55"/>
                </a:lnTo>
                <a:lnTo>
                  <a:pt x="977" y="75"/>
                </a:lnTo>
                <a:lnTo>
                  <a:pt x="977" y="879"/>
                </a:lnTo>
                <a:lnTo>
                  <a:pt x="974" y="899"/>
                </a:lnTo>
                <a:lnTo>
                  <a:pt x="967" y="917"/>
                </a:lnTo>
                <a:lnTo>
                  <a:pt x="955" y="931"/>
                </a:lnTo>
                <a:lnTo>
                  <a:pt x="939" y="944"/>
                </a:lnTo>
                <a:lnTo>
                  <a:pt x="922" y="951"/>
                </a:lnTo>
                <a:lnTo>
                  <a:pt x="902" y="953"/>
                </a:lnTo>
                <a:lnTo>
                  <a:pt x="882" y="951"/>
                </a:lnTo>
                <a:lnTo>
                  <a:pt x="864" y="944"/>
                </a:lnTo>
                <a:lnTo>
                  <a:pt x="848" y="931"/>
                </a:lnTo>
                <a:lnTo>
                  <a:pt x="837" y="917"/>
                </a:lnTo>
                <a:lnTo>
                  <a:pt x="829" y="899"/>
                </a:lnTo>
                <a:lnTo>
                  <a:pt x="826" y="879"/>
                </a:lnTo>
                <a:lnTo>
                  <a:pt x="826" y="75"/>
                </a:lnTo>
                <a:lnTo>
                  <a:pt x="829" y="55"/>
                </a:lnTo>
                <a:lnTo>
                  <a:pt x="837" y="37"/>
                </a:lnTo>
                <a:lnTo>
                  <a:pt x="848" y="22"/>
                </a:lnTo>
                <a:lnTo>
                  <a:pt x="864" y="10"/>
                </a:lnTo>
                <a:lnTo>
                  <a:pt x="882" y="2"/>
                </a:lnTo>
                <a:lnTo>
                  <a:pt x="902" y="0"/>
                </a:lnTo>
                <a:close/>
              </a:path>
            </a:pathLst>
          </a:custGeom>
          <a:solidFill>
            <a:schemeClr val="accent3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875956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8409709" y="4884989"/>
            <a:ext cx="359666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US" sz="600" kern="1200" smtClean="0">
                <a:solidFill>
                  <a:srgbClr val="000000"/>
                </a:solidFill>
                <a:latin typeface="+mn-lt"/>
                <a:ea typeface="+mn-ea"/>
                <a:cs typeface="CiscoSans Thin"/>
              </a:defRPr>
            </a:lvl1pPr>
          </a:lstStyle>
          <a:p>
            <a:fld id="{96A97DD0-5BE7-4856-A2A9-C42C6688E607}" type="slidenum">
              <a:rPr/>
              <a:pPr/>
              <a:t>‹#›</a:t>
            </a:fld>
            <a:endParaRPr dirty="0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22533" y="4946904"/>
            <a:ext cx="716863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1586" tIns="30792" rIns="61586" bIns="30792" anchor="b">
            <a:spAutoFit/>
          </a:bodyPr>
          <a:lstStyle>
            <a:lvl1pPr algn="l">
              <a:defRPr lang="en-US" sz="600" dirty="0">
                <a:solidFill>
                  <a:srgbClr val="000000"/>
                </a:solidFill>
                <a:cs typeface="CiscoSans Thin"/>
              </a:defRPr>
            </a:lvl1pPr>
          </a:lstStyle>
          <a:p>
            <a:pPr defTabSz="610744"/>
            <a:r>
              <a:rPr lang="en-US" dirty="0" smtClean="0">
                <a:ea typeface="ＭＳ Ｐゴシック" charset="0"/>
              </a:rPr>
              <a:t>PSOSPG-2940</a:t>
            </a:r>
            <a:endParaRPr lang="en-US" dirty="0">
              <a:ea typeface="ＭＳ Ｐゴシック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56616" y="217715"/>
            <a:ext cx="8513064" cy="76543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89715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 - NO NUM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049737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69496" y="3856736"/>
            <a:ext cx="8296421" cy="288131"/>
          </a:xfrm>
          <a:prstGeom prst="rect">
            <a:avLst/>
          </a:prstGeom>
        </p:spPr>
        <p:txBody>
          <a:bodyPr lIns="91420" tIns="45710" rIns="91420" bIns="45710" anchor="b" anchorCtr="0">
            <a:noAutofit/>
          </a:bodyPr>
          <a:lstStyle>
            <a:lvl1pPr marL="0" indent="0" algn="l">
              <a:buNone/>
              <a:defRPr sz="1800" b="0" i="0">
                <a:solidFill>
                  <a:schemeClr val="bg1">
                    <a:lumMod val="75000"/>
                  </a:schemeClr>
                </a:solidFill>
                <a:latin typeface="+mn-lt"/>
                <a:cs typeface="CiscoSansTT ExtraLight"/>
              </a:defRPr>
            </a:lvl1pPr>
            <a:lvl2pPr marL="3428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5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2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1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0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Speaker Name</a:t>
            </a:r>
            <a:endParaRPr lang="en-US" dirty="0"/>
          </a:p>
        </p:txBody>
      </p:sp>
      <p:sp>
        <p:nvSpPr>
          <p:cNvPr id="17" name="Text Placeholder 38"/>
          <p:cNvSpPr>
            <a:spLocks noGrp="1"/>
          </p:cNvSpPr>
          <p:nvPr>
            <p:ph type="body" sz="quarter" idx="11" hasCustomPrompt="1"/>
          </p:nvPr>
        </p:nvSpPr>
        <p:spPr>
          <a:xfrm>
            <a:off x="469496" y="4072669"/>
            <a:ext cx="8296421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800" b="0" i="0" kern="1200" dirty="0" smtClean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CiscoSansTT ExtraLight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GB" dirty="0"/>
              <a:t>Speaker Title</a:t>
            </a:r>
          </a:p>
        </p:txBody>
      </p:sp>
      <p:sp>
        <p:nvSpPr>
          <p:cNvPr id="18" name="Text Placeholder 40"/>
          <p:cNvSpPr>
            <a:spLocks noGrp="1"/>
          </p:cNvSpPr>
          <p:nvPr>
            <p:ph type="body" sz="quarter" idx="12" hasCustomPrompt="1"/>
          </p:nvPr>
        </p:nvSpPr>
        <p:spPr>
          <a:xfrm>
            <a:off x="469496" y="4348762"/>
            <a:ext cx="8296421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800" b="0" i="0" kern="1200" dirty="0" smtClean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CiscoSansTT ExtraLight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GB" dirty="0" smtClean="0"/>
              <a:t>Date</a:t>
            </a:r>
            <a:endParaRPr lang="en-GB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463292" y="3043653"/>
            <a:ext cx="8302625" cy="29900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>
              <a:buFont typeface="Arial" panose="020B0604020202020204" pitchFamily="34" charset="0"/>
              <a:buNone/>
              <a:defRPr sz="2200" b="0" i="0" baseline="0">
                <a:solidFill>
                  <a:schemeClr val="bg1">
                    <a:lumMod val="75000"/>
                  </a:schemeClr>
                </a:solidFill>
                <a:latin typeface="+mj-lt"/>
                <a:cs typeface="CiscoSansTT ExtraLight"/>
              </a:defRPr>
            </a:lvl1pPr>
            <a:lvl2pPr marL="304781" indent="0">
              <a:buNone/>
              <a:defRPr/>
            </a:lvl2pPr>
            <a:lvl3pPr marL="427401" indent="0">
              <a:buNone/>
              <a:defRPr/>
            </a:lvl3pPr>
            <a:lvl4pPr marL="516694" indent="0">
              <a:buNone/>
              <a:defRPr/>
            </a:lvl4pPr>
            <a:lvl5pPr marL="601221" indent="0">
              <a:buNone/>
              <a:defRPr/>
            </a:lvl5pPr>
          </a:lstStyle>
          <a:p>
            <a:pPr lvl="0"/>
            <a:r>
              <a:rPr lang="en-GB" dirty="0"/>
              <a:t>Subtitle Goes Here</a:t>
            </a:r>
          </a:p>
        </p:txBody>
      </p:sp>
      <p:sp>
        <p:nvSpPr>
          <p:cNvPr id="20" name="Title 1"/>
          <p:cNvSpPr>
            <a:spLocks noGrp="1"/>
          </p:cNvSpPr>
          <p:nvPr>
            <p:ph type="ctrTitle" hasCustomPrompt="1"/>
          </p:nvPr>
        </p:nvSpPr>
        <p:spPr>
          <a:xfrm>
            <a:off x="425765" y="2472167"/>
            <a:ext cx="8340152" cy="644730"/>
          </a:xfrm>
          <a:prstGeom prst="rect">
            <a:avLst/>
          </a:prstGeom>
        </p:spPr>
        <p:txBody>
          <a:bodyPr anchor="b"/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4000" b="0" i="0" spc="0" baseline="0">
                <a:solidFill>
                  <a:schemeClr val="bg1">
                    <a:lumMod val="75000"/>
                  </a:schemeClr>
                </a:solidFill>
                <a:latin typeface="+mj-lt"/>
                <a:cs typeface="CiscoSansTT ExtraLight"/>
              </a:defRPr>
            </a:lvl1pPr>
          </a:lstStyle>
          <a:p>
            <a:r>
              <a:rPr lang="en-GB" dirty="0"/>
              <a:t>Presentation Title Goes Here</a:t>
            </a:r>
            <a:endParaRPr lang="en-US" dirty="0"/>
          </a:p>
        </p:txBody>
      </p:sp>
      <p:sp>
        <p:nvSpPr>
          <p:cNvPr id="6" name="Freeform 6"/>
          <p:cNvSpPr>
            <a:spLocks noChangeAspect="1" noEditPoints="1"/>
          </p:cNvSpPr>
          <p:nvPr userDrawn="1"/>
        </p:nvSpPr>
        <p:spPr bwMode="auto">
          <a:xfrm>
            <a:off x="469496" y="391308"/>
            <a:ext cx="795528" cy="422625"/>
          </a:xfrm>
          <a:custGeom>
            <a:avLst/>
            <a:gdLst>
              <a:gd name="T0" fmla="*/ 2671 w 3456"/>
              <a:gd name="T1" fmla="*/ 1521 h 1834"/>
              <a:gd name="T2" fmla="*/ 2857 w 3456"/>
              <a:gd name="T3" fmla="*/ 1677 h 1834"/>
              <a:gd name="T4" fmla="*/ 2975 w 3456"/>
              <a:gd name="T5" fmla="*/ 1465 h 1834"/>
              <a:gd name="T6" fmla="*/ 1129 w 3456"/>
              <a:gd name="T7" fmla="*/ 1823 h 1834"/>
              <a:gd name="T8" fmla="*/ 3082 w 3456"/>
              <a:gd name="T9" fmla="*/ 1330 h 1834"/>
              <a:gd name="T10" fmla="*/ 3082 w 3456"/>
              <a:gd name="T11" fmla="*/ 1712 h 1834"/>
              <a:gd name="T12" fmla="*/ 2700 w 3456"/>
              <a:gd name="T13" fmla="*/ 1809 h 1834"/>
              <a:gd name="T14" fmla="*/ 2513 w 3456"/>
              <a:gd name="T15" fmla="*/ 1479 h 1834"/>
              <a:gd name="T16" fmla="*/ 2783 w 3456"/>
              <a:gd name="T17" fmla="*/ 1211 h 1834"/>
              <a:gd name="T18" fmla="*/ 2351 w 3456"/>
              <a:gd name="T19" fmla="*/ 1392 h 1834"/>
              <a:gd name="T20" fmla="*/ 2136 w 3456"/>
              <a:gd name="T21" fmla="*/ 1381 h 1834"/>
              <a:gd name="T22" fmla="*/ 2093 w 3456"/>
              <a:gd name="T23" fmla="*/ 1625 h 1834"/>
              <a:gd name="T24" fmla="*/ 2335 w 3456"/>
              <a:gd name="T25" fmla="*/ 1658 h 1834"/>
              <a:gd name="T26" fmla="*/ 2174 w 3456"/>
              <a:gd name="T27" fmla="*/ 1832 h 1834"/>
              <a:gd name="T28" fmla="*/ 1903 w 3456"/>
              <a:gd name="T29" fmla="*/ 1605 h 1834"/>
              <a:gd name="T30" fmla="*/ 2047 w 3456"/>
              <a:gd name="T31" fmla="*/ 1249 h 1834"/>
              <a:gd name="T32" fmla="*/ 748 w 3456"/>
              <a:gd name="T33" fmla="*/ 1223 h 1834"/>
              <a:gd name="T34" fmla="*/ 642 w 3456"/>
              <a:gd name="T35" fmla="*/ 1359 h 1834"/>
              <a:gd name="T36" fmla="*/ 479 w 3456"/>
              <a:gd name="T37" fmla="*/ 1550 h 1834"/>
              <a:gd name="T38" fmla="*/ 697 w 3456"/>
              <a:gd name="T39" fmla="*/ 1676 h 1834"/>
              <a:gd name="T40" fmla="*/ 692 w 3456"/>
              <a:gd name="T41" fmla="*/ 1830 h 1834"/>
              <a:gd name="T42" fmla="*/ 370 w 3456"/>
              <a:gd name="T43" fmla="*/ 1710 h 1834"/>
              <a:gd name="T44" fmla="*/ 375 w 3456"/>
              <a:gd name="T45" fmla="*/ 1326 h 1834"/>
              <a:gd name="T46" fmla="*/ 1610 w 3456"/>
              <a:gd name="T47" fmla="*/ 1211 h 1834"/>
              <a:gd name="T48" fmla="*/ 1679 w 3456"/>
              <a:gd name="T49" fmla="*/ 1350 h 1834"/>
              <a:gd name="T50" fmla="*/ 1494 w 3456"/>
              <a:gd name="T51" fmla="*/ 1373 h 1834"/>
              <a:gd name="T52" fmla="*/ 1634 w 3456"/>
              <a:gd name="T53" fmla="*/ 1470 h 1834"/>
              <a:gd name="T54" fmla="*/ 1737 w 3456"/>
              <a:gd name="T55" fmla="*/ 1694 h 1834"/>
              <a:gd name="T56" fmla="*/ 1524 w 3456"/>
              <a:gd name="T57" fmla="*/ 1833 h 1834"/>
              <a:gd name="T58" fmla="*/ 1334 w 3456"/>
              <a:gd name="T59" fmla="*/ 1678 h 1834"/>
              <a:gd name="T60" fmla="*/ 1552 w 3456"/>
              <a:gd name="T61" fmla="*/ 1690 h 1834"/>
              <a:gd name="T62" fmla="*/ 1520 w 3456"/>
              <a:gd name="T63" fmla="*/ 1584 h 1834"/>
              <a:gd name="T64" fmla="*/ 1350 w 3456"/>
              <a:gd name="T65" fmla="*/ 1473 h 1834"/>
              <a:gd name="T66" fmla="*/ 1446 w 3456"/>
              <a:gd name="T67" fmla="*/ 1227 h 1834"/>
              <a:gd name="T68" fmla="*/ 3456 w 3456"/>
              <a:gd name="T69" fmla="*/ 569 h 1834"/>
              <a:gd name="T70" fmla="*/ 3328 w 3456"/>
              <a:gd name="T71" fmla="*/ 780 h 1834"/>
              <a:gd name="T72" fmla="*/ 3381 w 3456"/>
              <a:gd name="T73" fmla="*/ 493 h 1834"/>
              <a:gd name="T74" fmla="*/ 1793 w 3456"/>
              <a:gd name="T75" fmla="*/ 766 h 1834"/>
              <a:gd name="T76" fmla="*/ 1653 w 3456"/>
              <a:gd name="T77" fmla="*/ 727 h 1834"/>
              <a:gd name="T78" fmla="*/ 113 w 3456"/>
              <a:gd name="T79" fmla="*/ 503 h 1834"/>
              <a:gd name="T80" fmla="*/ 95 w 3456"/>
              <a:gd name="T81" fmla="*/ 801 h 1834"/>
              <a:gd name="T82" fmla="*/ 10 w 3456"/>
              <a:gd name="T83" fmla="*/ 531 h 1834"/>
              <a:gd name="T84" fmla="*/ 3040 w 3456"/>
              <a:gd name="T85" fmla="*/ 340 h 1834"/>
              <a:gd name="T86" fmla="*/ 2929 w 3456"/>
              <a:gd name="T87" fmla="*/ 793 h 1834"/>
              <a:gd name="T88" fmla="*/ 2947 w 3456"/>
              <a:gd name="T89" fmla="*/ 287 h 1834"/>
              <a:gd name="T90" fmla="*/ 2214 w 3456"/>
              <a:gd name="T91" fmla="*/ 748 h 1834"/>
              <a:gd name="T92" fmla="*/ 2069 w 3456"/>
              <a:gd name="T93" fmla="*/ 748 h 1834"/>
              <a:gd name="T94" fmla="*/ 1335 w 3456"/>
              <a:gd name="T95" fmla="*/ 287 h 1834"/>
              <a:gd name="T96" fmla="*/ 1353 w 3456"/>
              <a:gd name="T97" fmla="*/ 793 h 1834"/>
              <a:gd name="T98" fmla="*/ 1242 w 3456"/>
              <a:gd name="T99" fmla="*/ 340 h 1834"/>
              <a:gd name="T100" fmla="*/ 553 w 3456"/>
              <a:gd name="T101" fmla="*/ 322 h 1834"/>
              <a:gd name="T102" fmla="*/ 468 w 3456"/>
              <a:gd name="T103" fmla="*/ 801 h 1834"/>
              <a:gd name="T104" fmla="*/ 450 w 3456"/>
              <a:gd name="T105" fmla="*/ 295 h 1834"/>
              <a:gd name="T106" fmla="*/ 2630 w 3456"/>
              <a:gd name="T107" fmla="*/ 879 h 1834"/>
              <a:gd name="T108" fmla="*/ 2490 w 3456"/>
              <a:gd name="T109" fmla="*/ 917 h 1834"/>
              <a:gd name="T110" fmla="*/ 902 w 3456"/>
              <a:gd name="T111" fmla="*/ 0 h 1834"/>
              <a:gd name="T112" fmla="*/ 955 w 3456"/>
              <a:gd name="T113" fmla="*/ 931 h 1834"/>
              <a:gd name="T114" fmla="*/ 826 w 3456"/>
              <a:gd name="T115" fmla="*/ 75 h 18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3456" h="1834">
                <a:moveTo>
                  <a:pt x="2828" y="1362"/>
                </a:moveTo>
                <a:lnTo>
                  <a:pt x="2798" y="1364"/>
                </a:lnTo>
                <a:lnTo>
                  <a:pt x="2771" y="1371"/>
                </a:lnTo>
                <a:lnTo>
                  <a:pt x="2747" y="1384"/>
                </a:lnTo>
                <a:lnTo>
                  <a:pt x="2725" y="1400"/>
                </a:lnTo>
                <a:lnTo>
                  <a:pt x="2706" y="1419"/>
                </a:lnTo>
                <a:lnTo>
                  <a:pt x="2691" y="1441"/>
                </a:lnTo>
                <a:lnTo>
                  <a:pt x="2680" y="1465"/>
                </a:lnTo>
                <a:lnTo>
                  <a:pt x="2674" y="1492"/>
                </a:lnTo>
                <a:lnTo>
                  <a:pt x="2671" y="1521"/>
                </a:lnTo>
                <a:lnTo>
                  <a:pt x="2674" y="1549"/>
                </a:lnTo>
                <a:lnTo>
                  <a:pt x="2680" y="1577"/>
                </a:lnTo>
                <a:lnTo>
                  <a:pt x="2691" y="1601"/>
                </a:lnTo>
                <a:lnTo>
                  <a:pt x="2706" y="1623"/>
                </a:lnTo>
                <a:lnTo>
                  <a:pt x="2725" y="1642"/>
                </a:lnTo>
                <a:lnTo>
                  <a:pt x="2747" y="1658"/>
                </a:lnTo>
                <a:lnTo>
                  <a:pt x="2771" y="1669"/>
                </a:lnTo>
                <a:lnTo>
                  <a:pt x="2798" y="1677"/>
                </a:lnTo>
                <a:lnTo>
                  <a:pt x="2828" y="1680"/>
                </a:lnTo>
                <a:lnTo>
                  <a:pt x="2857" y="1677"/>
                </a:lnTo>
                <a:lnTo>
                  <a:pt x="2883" y="1669"/>
                </a:lnTo>
                <a:lnTo>
                  <a:pt x="2908" y="1658"/>
                </a:lnTo>
                <a:lnTo>
                  <a:pt x="2930" y="1642"/>
                </a:lnTo>
                <a:lnTo>
                  <a:pt x="2948" y="1623"/>
                </a:lnTo>
                <a:lnTo>
                  <a:pt x="2964" y="1601"/>
                </a:lnTo>
                <a:lnTo>
                  <a:pt x="2975" y="1577"/>
                </a:lnTo>
                <a:lnTo>
                  <a:pt x="2982" y="1549"/>
                </a:lnTo>
                <a:lnTo>
                  <a:pt x="2985" y="1521"/>
                </a:lnTo>
                <a:lnTo>
                  <a:pt x="2982" y="1492"/>
                </a:lnTo>
                <a:lnTo>
                  <a:pt x="2975" y="1465"/>
                </a:lnTo>
                <a:lnTo>
                  <a:pt x="2964" y="1441"/>
                </a:lnTo>
                <a:lnTo>
                  <a:pt x="2948" y="1419"/>
                </a:lnTo>
                <a:lnTo>
                  <a:pt x="2930" y="1400"/>
                </a:lnTo>
                <a:lnTo>
                  <a:pt x="2908" y="1384"/>
                </a:lnTo>
                <a:lnTo>
                  <a:pt x="2883" y="1371"/>
                </a:lnTo>
                <a:lnTo>
                  <a:pt x="2857" y="1364"/>
                </a:lnTo>
                <a:lnTo>
                  <a:pt x="2828" y="1362"/>
                </a:lnTo>
                <a:close/>
                <a:moveTo>
                  <a:pt x="977" y="1218"/>
                </a:moveTo>
                <a:lnTo>
                  <a:pt x="1129" y="1218"/>
                </a:lnTo>
                <a:lnTo>
                  <a:pt x="1129" y="1823"/>
                </a:lnTo>
                <a:lnTo>
                  <a:pt x="977" y="1823"/>
                </a:lnTo>
                <a:lnTo>
                  <a:pt x="977" y="1218"/>
                </a:lnTo>
                <a:close/>
                <a:moveTo>
                  <a:pt x="2828" y="1208"/>
                </a:moveTo>
                <a:lnTo>
                  <a:pt x="2873" y="1211"/>
                </a:lnTo>
                <a:lnTo>
                  <a:pt x="2916" y="1219"/>
                </a:lnTo>
                <a:lnTo>
                  <a:pt x="2955" y="1232"/>
                </a:lnTo>
                <a:lnTo>
                  <a:pt x="2992" y="1251"/>
                </a:lnTo>
                <a:lnTo>
                  <a:pt x="3026" y="1273"/>
                </a:lnTo>
                <a:lnTo>
                  <a:pt x="3056" y="1299"/>
                </a:lnTo>
                <a:lnTo>
                  <a:pt x="3082" y="1330"/>
                </a:lnTo>
                <a:lnTo>
                  <a:pt x="3104" y="1363"/>
                </a:lnTo>
                <a:lnTo>
                  <a:pt x="3121" y="1398"/>
                </a:lnTo>
                <a:lnTo>
                  <a:pt x="3134" y="1437"/>
                </a:lnTo>
                <a:lnTo>
                  <a:pt x="3142" y="1479"/>
                </a:lnTo>
                <a:lnTo>
                  <a:pt x="3145" y="1521"/>
                </a:lnTo>
                <a:lnTo>
                  <a:pt x="3142" y="1563"/>
                </a:lnTo>
                <a:lnTo>
                  <a:pt x="3134" y="1604"/>
                </a:lnTo>
                <a:lnTo>
                  <a:pt x="3121" y="1642"/>
                </a:lnTo>
                <a:lnTo>
                  <a:pt x="3104" y="1679"/>
                </a:lnTo>
                <a:lnTo>
                  <a:pt x="3082" y="1712"/>
                </a:lnTo>
                <a:lnTo>
                  <a:pt x="3056" y="1742"/>
                </a:lnTo>
                <a:lnTo>
                  <a:pt x="3026" y="1769"/>
                </a:lnTo>
                <a:lnTo>
                  <a:pt x="2992" y="1791"/>
                </a:lnTo>
                <a:lnTo>
                  <a:pt x="2955" y="1809"/>
                </a:lnTo>
                <a:lnTo>
                  <a:pt x="2916" y="1822"/>
                </a:lnTo>
                <a:lnTo>
                  <a:pt x="2873" y="1831"/>
                </a:lnTo>
                <a:lnTo>
                  <a:pt x="2828" y="1834"/>
                </a:lnTo>
                <a:lnTo>
                  <a:pt x="2783" y="1831"/>
                </a:lnTo>
                <a:lnTo>
                  <a:pt x="2740" y="1822"/>
                </a:lnTo>
                <a:lnTo>
                  <a:pt x="2700" y="1809"/>
                </a:lnTo>
                <a:lnTo>
                  <a:pt x="2663" y="1791"/>
                </a:lnTo>
                <a:lnTo>
                  <a:pt x="2630" y="1769"/>
                </a:lnTo>
                <a:lnTo>
                  <a:pt x="2599" y="1742"/>
                </a:lnTo>
                <a:lnTo>
                  <a:pt x="2573" y="1712"/>
                </a:lnTo>
                <a:lnTo>
                  <a:pt x="2551" y="1679"/>
                </a:lnTo>
                <a:lnTo>
                  <a:pt x="2534" y="1642"/>
                </a:lnTo>
                <a:lnTo>
                  <a:pt x="2521" y="1604"/>
                </a:lnTo>
                <a:lnTo>
                  <a:pt x="2513" y="1563"/>
                </a:lnTo>
                <a:lnTo>
                  <a:pt x="2510" y="1521"/>
                </a:lnTo>
                <a:lnTo>
                  <a:pt x="2513" y="1479"/>
                </a:lnTo>
                <a:lnTo>
                  <a:pt x="2521" y="1437"/>
                </a:lnTo>
                <a:lnTo>
                  <a:pt x="2534" y="1398"/>
                </a:lnTo>
                <a:lnTo>
                  <a:pt x="2551" y="1363"/>
                </a:lnTo>
                <a:lnTo>
                  <a:pt x="2573" y="1330"/>
                </a:lnTo>
                <a:lnTo>
                  <a:pt x="2599" y="1299"/>
                </a:lnTo>
                <a:lnTo>
                  <a:pt x="2630" y="1273"/>
                </a:lnTo>
                <a:lnTo>
                  <a:pt x="2663" y="1251"/>
                </a:lnTo>
                <a:lnTo>
                  <a:pt x="2700" y="1232"/>
                </a:lnTo>
                <a:lnTo>
                  <a:pt x="2740" y="1219"/>
                </a:lnTo>
                <a:lnTo>
                  <a:pt x="2783" y="1211"/>
                </a:lnTo>
                <a:lnTo>
                  <a:pt x="2828" y="1208"/>
                </a:lnTo>
                <a:close/>
                <a:moveTo>
                  <a:pt x="2213" y="1208"/>
                </a:moveTo>
                <a:lnTo>
                  <a:pt x="2242" y="1209"/>
                </a:lnTo>
                <a:lnTo>
                  <a:pt x="2268" y="1211"/>
                </a:lnTo>
                <a:lnTo>
                  <a:pt x="2292" y="1215"/>
                </a:lnTo>
                <a:lnTo>
                  <a:pt x="2312" y="1219"/>
                </a:lnTo>
                <a:lnTo>
                  <a:pt x="2329" y="1223"/>
                </a:lnTo>
                <a:lnTo>
                  <a:pt x="2343" y="1227"/>
                </a:lnTo>
                <a:lnTo>
                  <a:pt x="2351" y="1230"/>
                </a:lnTo>
                <a:lnTo>
                  <a:pt x="2351" y="1392"/>
                </a:lnTo>
                <a:lnTo>
                  <a:pt x="2346" y="1389"/>
                </a:lnTo>
                <a:lnTo>
                  <a:pt x="2335" y="1384"/>
                </a:lnTo>
                <a:lnTo>
                  <a:pt x="2321" y="1377"/>
                </a:lnTo>
                <a:lnTo>
                  <a:pt x="2302" y="1371"/>
                </a:lnTo>
                <a:lnTo>
                  <a:pt x="2279" y="1365"/>
                </a:lnTo>
                <a:lnTo>
                  <a:pt x="2253" y="1360"/>
                </a:lnTo>
                <a:lnTo>
                  <a:pt x="2223" y="1359"/>
                </a:lnTo>
                <a:lnTo>
                  <a:pt x="2192" y="1362"/>
                </a:lnTo>
                <a:lnTo>
                  <a:pt x="2163" y="1369"/>
                </a:lnTo>
                <a:lnTo>
                  <a:pt x="2136" y="1381"/>
                </a:lnTo>
                <a:lnTo>
                  <a:pt x="2113" y="1396"/>
                </a:lnTo>
                <a:lnTo>
                  <a:pt x="2095" y="1415"/>
                </a:lnTo>
                <a:lnTo>
                  <a:pt x="2079" y="1437"/>
                </a:lnTo>
                <a:lnTo>
                  <a:pt x="2067" y="1463"/>
                </a:lnTo>
                <a:lnTo>
                  <a:pt x="2060" y="1490"/>
                </a:lnTo>
                <a:lnTo>
                  <a:pt x="2058" y="1521"/>
                </a:lnTo>
                <a:lnTo>
                  <a:pt x="2060" y="1550"/>
                </a:lnTo>
                <a:lnTo>
                  <a:pt x="2066" y="1578"/>
                </a:lnTo>
                <a:lnTo>
                  <a:pt x="2078" y="1602"/>
                </a:lnTo>
                <a:lnTo>
                  <a:pt x="2093" y="1625"/>
                </a:lnTo>
                <a:lnTo>
                  <a:pt x="2112" y="1644"/>
                </a:lnTo>
                <a:lnTo>
                  <a:pt x="2135" y="1660"/>
                </a:lnTo>
                <a:lnTo>
                  <a:pt x="2162" y="1672"/>
                </a:lnTo>
                <a:lnTo>
                  <a:pt x="2191" y="1679"/>
                </a:lnTo>
                <a:lnTo>
                  <a:pt x="2223" y="1682"/>
                </a:lnTo>
                <a:lnTo>
                  <a:pt x="2253" y="1680"/>
                </a:lnTo>
                <a:lnTo>
                  <a:pt x="2279" y="1676"/>
                </a:lnTo>
                <a:lnTo>
                  <a:pt x="2301" y="1671"/>
                </a:lnTo>
                <a:lnTo>
                  <a:pt x="2321" y="1664"/>
                </a:lnTo>
                <a:lnTo>
                  <a:pt x="2335" y="1658"/>
                </a:lnTo>
                <a:lnTo>
                  <a:pt x="2346" y="1653"/>
                </a:lnTo>
                <a:lnTo>
                  <a:pt x="2351" y="1649"/>
                </a:lnTo>
                <a:lnTo>
                  <a:pt x="2351" y="1812"/>
                </a:lnTo>
                <a:lnTo>
                  <a:pt x="2339" y="1816"/>
                </a:lnTo>
                <a:lnTo>
                  <a:pt x="2322" y="1820"/>
                </a:lnTo>
                <a:lnTo>
                  <a:pt x="2300" y="1826"/>
                </a:lnTo>
                <a:lnTo>
                  <a:pt x="2275" y="1830"/>
                </a:lnTo>
                <a:lnTo>
                  <a:pt x="2245" y="1833"/>
                </a:lnTo>
                <a:lnTo>
                  <a:pt x="2213" y="1834"/>
                </a:lnTo>
                <a:lnTo>
                  <a:pt x="2174" y="1832"/>
                </a:lnTo>
                <a:lnTo>
                  <a:pt x="2136" y="1826"/>
                </a:lnTo>
                <a:lnTo>
                  <a:pt x="2100" y="1815"/>
                </a:lnTo>
                <a:lnTo>
                  <a:pt x="2065" y="1801"/>
                </a:lnTo>
                <a:lnTo>
                  <a:pt x="2033" y="1783"/>
                </a:lnTo>
                <a:lnTo>
                  <a:pt x="2002" y="1762"/>
                </a:lnTo>
                <a:lnTo>
                  <a:pt x="1975" y="1737"/>
                </a:lnTo>
                <a:lnTo>
                  <a:pt x="1952" y="1710"/>
                </a:lnTo>
                <a:lnTo>
                  <a:pt x="1931" y="1678"/>
                </a:lnTo>
                <a:lnTo>
                  <a:pt x="1915" y="1643"/>
                </a:lnTo>
                <a:lnTo>
                  <a:pt x="1903" y="1605"/>
                </a:lnTo>
                <a:lnTo>
                  <a:pt x="1896" y="1564"/>
                </a:lnTo>
                <a:lnTo>
                  <a:pt x="1892" y="1521"/>
                </a:lnTo>
                <a:lnTo>
                  <a:pt x="1896" y="1477"/>
                </a:lnTo>
                <a:lnTo>
                  <a:pt x="1904" y="1434"/>
                </a:lnTo>
                <a:lnTo>
                  <a:pt x="1917" y="1395"/>
                </a:lnTo>
                <a:lnTo>
                  <a:pt x="1934" y="1359"/>
                </a:lnTo>
                <a:lnTo>
                  <a:pt x="1957" y="1326"/>
                </a:lnTo>
                <a:lnTo>
                  <a:pt x="1984" y="1296"/>
                </a:lnTo>
                <a:lnTo>
                  <a:pt x="2014" y="1271"/>
                </a:lnTo>
                <a:lnTo>
                  <a:pt x="2047" y="1249"/>
                </a:lnTo>
                <a:lnTo>
                  <a:pt x="2085" y="1231"/>
                </a:lnTo>
                <a:lnTo>
                  <a:pt x="2125" y="1218"/>
                </a:lnTo>
                <a:lnTo>
                  <a:pt x="2168" y="1211"/>
                </a:lnTo>
                <a:lnTo>
                  <a:pt x="2213" y="1208"/>
                </a:lnTo>
                <a:close/>
                <a:moveTo>
                  <a:pt x="630" y="1208"/>
                </a:moveTo>
                <a:lnTo>
                  <a:pt x="660" y="1209"/>
                </a:lnTo>
                <a:lnTo>
                  <a:pt x="687" y="1211"/>
                </a:lnTo>
                <a:lnTo>
                  <a:pt x="711" y="1215"/>
                </a:lnTo>
                <a:lnTo>
                  <a:pt x="731" y="1219"/>
                </a:lnTo>
                <a:lnTo>
                  <a:pt x="748" y="1223"/>
                </a:lnTo>
                <a:lnTo>
                  <a:pt x="760" y="1227"/>
                </a:lnTo>
                <a:lnTo>
                  <a:pt x="769" y="1230"/>
                </a:lnTo>
                <a:lnTo>
                  <a:pt x="769" y="1392"/>
                </a:lnTo>
                <a:lnTo>
                  <a:pt x="763" y="1389"/>
                </a:lnTo>
                <a:lnTo>
                  <a:pt x="754" y="1384"/>
                </a:lnTo>
                <a:lnTo>
                  <a:pt x="739" y="1377"/>
                </a:lnTo>
                <a:lnTo>
                  <a:pt x="721" y="1371"/>
                </a:lnTo>
                <a:lnTo>
                  <a:pt x="697" y="1365"/>
                </a:lnTo>
                <a:lnTo>
                  <a:pt x="671" y="1360"/>
                </a:lnTo>
                <a:lnTo>
                  <a:pt x="642" y="1359"/>
                </a:lnTo>
                <a:lnTo>
                  <a:pt x="611" y="1362"/>
                </a:lnTo>
                <a:lnTo>
                  <a:pt x="581" y="1369"/>
                </a:lnTo>
                <a:lnTo>
                  <a:pt x="555" y="1381"/>
                </a:lnTo>
                <a:lnTo>
                  <a:pt x="532" y="1396"/>
                </a:lnTo>
                <a:lnTo>
                  <a:pt x="513" y="1415"/>
                </a:lnTo>
                <a:lnTo>
                  <a:pt x="497" y="1437"/>
                </a:lnTo>
                <a:lnTo>
                  <a:pt x="485" y="1463"/>
                </a:lnTo>
                <a:lnTo>
                  <a:pt x="479" y="1490"/>
                </a:lnTo>
                <a:lnTo>
                  <a:pt x="475" y="1521"/>
                </a:lnTo>
                <a:lnTo>
                  <a:pt x="479" y="1550"/>
                </a:lnTo>
                <a:lnTo>
                  <a:pt x="485" y="1578"/>
                </a:lnTo>
                <a:lnTo>
                  <a:pt x="496" y="1602"/>
                </a:lnTo>
                <a:lnTo>
                  <a:pt x="512" y="1625"/>
                </a:lnTo>
                <a:lnTo>
                  <a:pt x="531" y="1644"/>
                </a:lnTo>
                <a:lnTo>
                  <a:pt x="554" y="1660"/>
                </a:lnTo>
                <a:lnTo>
                  <a:pt x="580" y="1672"/>
                </a:lnTo>
                <a:lnTo>
                  <a:pt x="610" y="1679"/>
                </a:lnTo>
                <a:lnTo>
                  <a:pt x="642" y="1682"/>
                </a:lnTo>
                <a:lnTo>
                  <a:pt x="671" y="1680"/>
                </a:lnTo>
                <a:lnTo>
                  <a:pt x="697" y="1676"/>
                </a:lnTo>
                <a:lnTo>
                  <a:pt x="719" y="1671"/>
                </a:lnTo>
                <a:lnTo>
                  <a:pt x="738" y="1664"/>
                </a:lnTo>
                <a:lnTo>
                  <a:pt x="753" y="1658"/>
                </a:lnTo>
                <a:lnTo>
                  <a:pt x="763" y="1653"/>
                </a:lnTo>
                <a:lnTo>
                  <a:pt x="769" y="1649"/>
                </a:lnTo>
                <a:lnTo>
                  <a:pt x="769" y="1812"/>
                </a:lnTo>
                <a:lnTo>
                  <a:pt x="757" y="1816"/>
                </a:lnTo>
                <a:lnTo>
                  <a:pt x="740" y="1820"/>
                </a:lnTo>
                <a:lnTo>
                  <a:pt x="718" y="1826"/>
                </a:lnTo>
                <a:lnTo>
                  <a:pt x="692" y="1830"/>
                </a:lnTo>
                <a:lnTo>
                  <a:pt x="663" y="1833"/>
                </a:lnTo>
                <a:lnTo>
                  <a:pt x="630" y="1834"/>
                </a:lnTo>
                <a:lnTo>
                  <a:pt x="592" y="1832"/>
                </a:lnTo>
                <a:lnTo>
                  <a:pt x="554" y="1826"/>
                </a:lnTo>
                <a:lnTo>
                  <a:pt x="518" y="1815"/>
                </a:lnTo>
                <a:lnTo>
                  <a:pt x="484" y="1801"/>
                </a:lnTo>
                <a:lnTo>
                  <a:pt x="451" y="1783"/>
                </a:lnTo>
                <a:lnTo>
                  <a:pt x="421" y="1762"/>
                </a:lnTo>
                <a:lnTo>
                  <a:pt x="394" y="1737"/>
                </a:lnTo>
                <a:lnTo>
                  <a:pt x="370" y="1710"/>
                </a:lnTo>
                <a:lnTo>
                  <a:pt x="350" y="1678"/>
                </a:lnTo>
                <a:lnTo>
                  <a:pt x="333" y="1643"/>
                </a:lnTo>
                <a:lnTo>
                  <a:pt x="322" y="1605"/>
                </a:lnTo>
                <a:lnTo>
                  <a:pt x="314" y="1564"/>
                </a:lnTo>
                <a:lnTo>
                  <a:pt x="311" y="1521"/>
                </a:lnTo>
                <a:lnTo>
                  <a:pt x="314" y="1477"/>
                </a:lnTo>
                <a:lnTo>
                  <a:pt x="323" y="1434"/>
                </a:lnTo>
                <a:lnTo>
                  <a:pt x="335" y="1395"/>
                </a:lnTo>
                <a:lnTo>
                  <a:pt x="353" y="1359"/>
                </a:lnTo>
                <a:lnTo>
                  <a:pt x="375" y="1326"/>
                </a:lnTo>
                <a:lnTo>
                  <a:pt x="402" y="1296"/>
                </a:lnTo>
                <a:lnTo>
                  <a:pt x="433" y="1271"/>
                </a:lnTo>
                <a:lnTo>
                  <a:pt x="466" y="1249"/>
                </a:lnTo>
                <a:lnTo>
                  <a:pt x="503" y="1231"/>
                </a:lnTo>
                <a:lnTo>
                  <a:pt x="544" y="1218"/>
                </a:lnTo>
                <a:lnTo>
                  <a:pt x="585" y="1211"/>
                </a:lnTo>
                <a:lnTo>
                  <a:pt x="630" y="1208"/>
                </a:lnTo>
                <a:close/>
                <a:moveTo>
                  <a:pt x="1556" y="1208"/>
                </a:moveTo>
                <a:lnTo>
                  <a:pt x="1583" y="1209"/>
                </a:lnTo>
                <a:lnTo>
                  <a:pt x="1610" y="1211"/>
                </a:lnTo>
                <a:lnTo>
                  <a:pt x="1634" y="1213"/>
                </a:lnTo>
                <a:lnTo>
                  <a:pt x="1656" y="1217"/>
                </a:lnTo>
                <a:lnTo>
                  <a:pt x="1675" y="1220"/>
                </a:lnTo>
                <a:lnTo>
                  <a:pt x="1689" y="1223"/>
                </a:lnTo>
                <a:lnTo>
                  <a:pt x="1699" y="1226"/>
                </a:lnTo>
                <a:lnTo>
                  <a:pt x="1704" y="1227"/>
                </a:lnTo>
                <a:lnTo>
                  <a:pt x="1704" y="1356"/>
                </a:lnTo>
                <a:lnTo>
                  <a:pt x="1700" y="1355"/>
                </a:lnTo>
                <a:lnTo>
                  <a:pt x="1691" y="1353"/>
                </a:lnTo>
                <a:lnTo>
                  <a:pt x="1679" y="1350"/>
                </a:lnTo>
                <a:lnTo>
                  <a:pt x="1663" y="1347"/>
                </a:lnTo>
                <a:lnTo>
                  <a:pt x="1645" y="1343"/>
                </a:lnTo>
                <a:lnTo>
                  <a:pt x="1625" y="1340"/>
                </a:lnTo>
                <a:lnTo>
                  <a:pt x="1605" y="1338"/>
                </a:lnTo>
                <a:lnTo>
                  <a:pt x="1586" y="1337"/>
                </a:lnTo>
                <a:lnTo>
                  <a:pt x="1557" y="1339"/>
                </a:lnTo>
                <a:lnTo>
                  <a:pt x="1534" y="1344"/>
                </a:lnTo>
                <a:lnTo>
                  <a:pt x="1515" y="1351"/>
                </a:lnTo>
                <a:lnTo>
                  <a:pt x="1502" y="1362"/>
                </a:lnTo>
                <a:lnTo>
                  <a:pt x="1494" y="1373"/>
                </a:lnTo>
                <a:lnTo>
                  <a:pt x="1491" y="1387"/>
                </a:lnTo>
                <a:lnTo>
                  <a:pt x="1494" y="1402"/>
                </a:lnTo>
                <a:lnTo>
                  <a:pt x="1501" y="1413"/>
                </a:lnTo>
                <a:lnTo>
                  <a:pt x="1511" y="1423"/>
                </a:lnTo>
                <a:lnTo>
                  <a:pt x="1523" y="1430"/>
                </a:lnTo>
                <a:lnTo>
                  <a:pt x="1536" y="1436"/>
                </a:lnTo>
                <a:lnTo>
                  <a:pt x="1549" y="1441"/>
                </a:lnTo>
                <a:lnTo>
                  <a:pt x="1560" y="1445"/>
                </a:lnTo>
                <a:lnTo>
                  <a:pt x="1602" y="1458"/>
                </a:lnTo>
                <a:lnTo>
                  <a:pt x="1634" y="1470"/>
                </a:lnTo>
                <a:lnTo>
                  <a:pt x="1661" y="1484"/>
                </a:lnTo>
                <a:lnTo>
                  <a:pt x="1684" y="1501"/>
                </a:lnTo>
                <a:lnTo>
                  <a:pt x="1703" y="1519"/>
                </a:lnTo>
                <a:lnTo>
                  <a:pt x="1719" y="1539"/>
                </a:lnTo>
                <a:lnTo>
                  <a:pt x="1731" y="1560"/>
                </a:lnTo>
                <a:lnTo>
                  <a:pt x="1740" y="1583"/>
                </a:lnTo>
                <a:lnTo>
                  <a:pt x="1745" y="1606"/>
                </a:lnTo>
                <a:lnTo>
                  <a:pt x="1746" y="1630"/>
                </a:lnTo>
                <a:lnTo>
                  <a:pt x="1744" y="1664"/>
                </a:lnTo>
                <a:lnTo>
                  <a:pt x="1737" y="1694"/>
                </a:lnTo>
                <a:lnTo>
                  <a:pt x="1727" y="1720"/>
                </a:lnTo>
                <a:lnTo>
                  <a:pt x="1712" y="1744"/>
                </a:lnTo>
                <a:lnTo>
                  <a:pt x="1696" y="1764"/>
                </a:lnTo>
                <a:lnTo>
                  <a:pt x="1676" y="1781"/>
                </a:lnTo>
                <a:lnTo>
                  <a:pt x="1654" y="1796"/>
                </a:lnTo>
                <a:lnTo>
                  <a:pt x="1630" y="1809"/>
                </a:lnTo>
                <a:lnTo>
                  <a:pt x="1604" y="1818"/>
                </a:lnTo>
                <a:lnTo>
                  <a:pt x="1578" y="1826"/>
                </a:lnTo>
                <a:lnTo>
                  <a:pt x="1551" y="1830"/>
                </a:lnTo>
                <a:lnTo>
                  <a:pt x="1524" y="1833"/>
                </a:lnTo>
                <a:lnTo>
                  <a:pt x="1498" y="1834"/>
                </a:lnTo>
                <a:lnTo>
                  <a:pt x="1467" y="1833"/>
                </a:lnTo>
                <a:lnTo>
                  <a:pt x="1439" y="1832"/>
                </a:lnTo>
                <a:lnTo>
                  <a:pt x="1412" y="1829"/>
                </a:lnTo>
                <a:lnTo>
                  <a:pt x="1388" y="1827"/>
                </a:lnTo>
                <a:lnTo>
                  <a:pt x="1368" y="1823"/>
                </a:lnTo>
                <a:lnTo>
                  <a:pt x="1351" y="1820"/>
                </a:lnTo>
                <a:lnTo>
                  <a:pt x="1339" y="1818"/>
                </a:lnTo>
                <a:lnTo>
                  <a:pt x="1334" y="1817"/>
                </a:lnTo>
                <a:lnTo>
                  <a:pt x="1334" y="1678"/>
                </a:lnTo>
                <a:lnTo>
                  <a:pt x="1343" y="1680"/>
                </a:lnTo>
                <a:lnTo>
                  <a:pt x="1356" y="1684"/>
                </a:lnTo>
                <a:lnTo>
                  <a:pt x="1375" y="1688"/>
                </a:lnTo>
                <a:lnTo>
                  <a:pt x="1397" y="1693"/>
                </a:lnTo>
                <a:lnTo>
                  <a:pt x="1422" y="1697"/>
                </a:lnTo>
                <a:lnTo>
                  <a:pt x="1448" y="1700"/>
                </a:lnTo>
                <a:lnTo>
                  <a:pt x="1477" y="1701"/>
                </a:lnTo>
                <a:lnTo>
                  <a:pt x="1507" y="1699"/>
                </a:lnTo>
                <a:lnTo>
                  <a:pt x="1531" y="1696"/>
                </a:lnTo>
                <a:lnTo>
                  <a:pt x="1552" y="1690"/>
                </a:lnTo>
                <a:lnTo>
                  <a:pt x="1568" y="1681"/>
                </a:lnTo>
                <a:lnTo>
                  <a:pt x="1578" y="1671"/>
                </a:lnTo>
                <a:lnTo>
                  <a:pt x="1585" y="1658"/>
                </a:lnTo>
                <a:lnTo>
                  <a:pt x="1587" y="1644"/>
                </a:lnTo>
                <a:lnTo>
                  <a:pt x="1585" y="1629"/>
                </a:lnTo>
                <a:lnTo>
                  <a:pt x="1578" y="1618"/>
                </a:lnTo>
                <a:lnTo>
                  <a:pt x="1567" y="1607"/>
                </a:lnTo>
                <a:lnTo>
                  <a:pt x="1553" y="1598"/>
                </a:lnTo>
                <a:lnTo>
                  <a:pt x="1537" y="1590"/>
                </a:lnTo>
                <a:lnTo>
                  <a:pt x="1520" y="1584"/>
                </a:lnTo>
                <a:lnTo>
                  <a:pt x="1509" y="1581"/>
                </a:lnTo>
                <a:lnTo>
                  <a:pt x="1498" y="1577"/>
                </a:lnTo>
                <a:lnTo>
                  <a:pt x="1487" y="1574"/>
                </a:lnTo>
                <a:lnTo>
                  <a:pt x="1462" y="1565"/>
                </a:lnTo>
                <a:lnTo>
                  <a:pt x="1439" y="1555"/>
                </a:lnTo>
                <a:lnTo>
                  <a:pt x="1416" y="1542"/>
                </a:lnTo>
                <a:lnTo>
                  <a:pt x="1396" y="1528"/>
                </a:lnTo>
                <a:lnTo>
                  <a:pt x="1378" y="1512"/>
                </a:lnTo>
                <a:lnTo>
                  <a:pt x="1363" y="1494"/>
                </a:lnTo>
                <a:lnTo>
                  <a:pt x="1350" y="1473"/>
                </a:lnTo>
                <a:lnTo>
                  <a:pt x="1341" y="1451"/>
                </a:lnTo>
                <a:lnTo>
                  <a:pt x="1334" y="1425"/>
                </a:lnTo>
                <a:lnTo>
                  <a:pt x="1332" y="1396"/>
                </a:lnTo>
                <a:lnTo>
                  <a:pt x="1334" y="1364"/>
                </a:lnTo>
                <a:lnTo>
                  <a:pt x="1342" y="1333"/>
                </a:lnTo>
                <a:lnTo>
                  <a:pt x="1354" y="1306"/>
                </a:lnTo>
                <a:lnTo>
                  <a:pt x="1371" y="1281"/>
                </a:lnTo>
                <a:lnTo>
                  <a:pt x="1392" y="1259"/>
                </a:lnTo>
                <a:lnTo>
                  <a:pt x="1417" y="1241"/>
                </a:lnTo>
                <a:lnTo>
                  <a:pt x="1446" y="1227"/>
                </a:lnTo>
                <a:lnTo>
                  <a:pt x="1479" y="1216"/>
                </a:lnTo>
                <a:lnTo>
                  <a:pt x="1515" y="1210"/>
                </a:lnTo>
                <a:lnTo>
                  <a:pt x="1556" y="1208"/>
                </a:lnTo>
                <a:close/>
                <a:moveTo>
                  <a:pt x="3381" y="493"/>
                </a:moveTo>
                <a:lnTo>
                  <a:pt x="3400" y="496"/>
                </a:lnTo>
                <a:lnTo>
                  <a:pt x="3418" y="503"/>
                </a:lnTo>
                <a:lnTo>
                  <a:pt x="3434" y="515"/>
                </a:lnTo>
                <a:lnTo>
                  <a:pt x="3446" y="531"/>
                </a:lnTo>
                <a:lnTo>
                  <a:pt x="3453" y="548"/>
                </a:lnTo>
                <a:lnTo>
                  <a:pt x="3456" y="569"/>
                </a:lnTo>
                <a:lnTo>
                  <a:pt x="3456" y="727"/>
                </a:lnTo>
                <a:lnTo>
                  <a:pt x="3453" y="748"/>
                </a:lnTo>
                <a:lnTo>
                  <a:pt x="3446" y="766"/>
                </a:lnTo>
                <a:lnTo>
                  <a:pt x="3434" y="780"/>
                </a:lnTo>
                <a:lnTo>
                  <a:pt x="3418" y="793"/>
                </a:lnTo>
                <a:lnTo>
                  <a:pt x="3400" y="801"/>
                </a:lnTo>
                <a:lnTo>
                  <a:pt x="3381" y="803"/>
                </a:lnTo>
                <a:lnTo>
                  <a:pt x="3361" y="801"/>
                </a:lnTo>
                <a:lnTo>
                  <a:pt x="3343" y="793"/>
                </a:lnTo>
                <a:lnTo>
                  <a:pt x="3328" y="780"/>
                </a:lnTo>
                <a:lnTo>
                  <a:pt x="3316" y="766"/>
                </a:lnTo>
                <a:lnTo>
                  <a:pt x="3308" y="748"/>
                </a:lnTo>
                <a:lnTo>
                  <a:pt x="3306" y="727"/>
                </a:lnTo>
                <a:lnTo>
                  <a:pt x="3306" y="569"/>
                </a:lnTo>
                <a:lnTo>
                  <a:pt x="3308" y="548"/>
                </a:lnTo>
                <a:lnTo>
                  <a:pt x="3316" y="531"/>
                </a:lnTo>
                <a:lnTo>
                  <a:pt x="3328" y="515"/>
                </a:lnTo>
                <a:lnTo>
                  <a:pt x="3343" y="503"/>
                </a:lnTo>
                <a:lnTo>
                  <a:pt x="3361" y="496"/>
                </a:lnTo>
                <a:lnTo>
                  <a:pt x="3381" y="493"/>
                </a:lnTo>
                <a:close/>
                <a:moveTo>
                  <a:pt x="1728" y="493"/>
                </a:moveTo>
                <a:lnTo>
                  <a:pt x="1748" y="496"/>
                </a:lnTo>
                <a:lnTo>
                  <a:pt x="1766" y="503"/>
                </a:lnTo>
                <a:lnTo>
                  <a:pt x="1781" y="515"/>
                </a:lnTo>
                <a:lnTo>
                  <a:pt x="1793" y="531"/>
                </a:lnTo>
                <a:lnTo>
                  <a:pt x="1800" y="548"/>
                </a:lnTo>
                <a:lnTo>
                  <a:pt x="1803" y="569"/>
                </a:lnTo>
                <a:lnTo>
                  <a:pt x="1803" y="727"/>
                </a:lnTo>
                <a:lnTo>
                  <a:pt x="1800" y="748"/>
                </a:lnTo>
                <a:lnTo>
                  <a:pt x="1793" y="766"/>
                </a:lnTo>
                <a:lnTo>
                  <a:pt x="1781" y="780"/>
                </a:lnTo>
                <a:lnTo>
                  <a:pt x="1766" y="793"/>
                </a:lnTo>
                <a:lnTo>
                  <a:pt x="1748" y="801"/>
                </a:lnTo>
                <a:lnTo>
                  <a:pt x="1728" y="803"/>
                </a:lnTo>
                <a:lnTo>
                  <a:pt x="1708" y="801"/>
                </a:lnTo>
                <a:lnTo>
                  <a:pt x="1690" y="793"/>
                </a:lnTo>
                <a:lnTo>
                  <a:pt x="1675" y="780"/>
                </a:lnTo>
                <a:lnTo>
                  <a:pt x="1663" y="766"/>
                </a:lnTo>
                <a:lnTo>
                  <a:pt x="1656" y="748"/>
                </a:lnTo>
                <a:lnTo>
                  <a:pt x="1653" y="727"/>
                </a:lnTo>
                <a:lnTo>
                  <a:pt x="1653" y="569"/>
                </a:lnTo>
                <a:lnTo>
                  <a:pt x="1656" y="548"/>
                </a:lnTo>
                <a:lnTo>
                  <a:pt x="1663" y="531"/>
                </a:lnTo>
                <a:lnTo>
                  <a:pt x="1675" y="515"/>
                </a:lnTo>
                <a:lnTo>
                  <a:pt x="1690" y="503"/>
                </a:lnTo>
                <a:lnTo>
                  <a:pt x="1708" y="496"/>
                </a:lnTo>
                <a:lnTo>
                  <a:pt x="1728" y="493"/>
                </a:lnTo>
                <a:close/>
                <a:moveTo>
                  <a:pt x="75" y="493"/>
                </a:moveTo>
                <a:lnTo>
                  <a:pt x="95" y="496"/>
                </a:lnTo>
                <a:lnTo>
                  <a:pt x="113" y="503"/>
                </a:lnTo>
                <a:lnTo>
                  <a:pt x="129" y="515"/>
                </a:lnTo>
                <a:lnTo>
                  <a:pt x="140" y="531"/>
                </a:lnTo>
                <a:lnTo>
                  <a:pt x="148" y="548"/>
                </a:lnTo>
                <a:lnTo>
                  <a:pt x="151" y="569"/>
                </a:lnTo>
                <a:lnTo>
                  <a:pt x="151" y="727"/>
                </a:lnTo>
                <a:lnTo>
                  <a:pt x="148" y="748"/>
                </a:lnTo>
                <a:lnTo>
                  <a:pt x="140" y="766"/>
                </a:lnTo>
                <a:lnTo>
                  <a:pt x="129" y="780"/>
                </a:lnTo>
                <a:lnTo>
                  <a:pt x="113" y="793"/>
                </a:lnTo>
                <a:lnTo>
                  <a:pt x="95" y="801"/>
                </a:lnTo>
                <a:lnTo>
                  <a:pt x="75" y="803"/>
                </a:lnTo>
                <a:lnTo>
                  <a:pt x="56" y="801"/>
                </a:lnTo>
                <a:lnTo>
                  <a:pt x="38" y="793"/>
                </a:lnTo>
                <a:lnTo>
                  <a:pt x="22" y="780"/>
                </a:lnTo>
                <a:lnTo>
                  <a:pt x="10" y="766"/>
                </a:lnTo>
                <a:lnTo>
                  <a:pt x="3" y="748"/>
                </a:lnTo>
                <a:lnTo>
                  <a:pt x="0" y="727"/>
                </a:lnTo>
                <a:lnTo>
                  <a:pt x="0" y="569"/>
                </a:lnTo>
                <a:lnTo>
                  <a:pt x="3" y="548"/>
                </a:lnTo>
                <a:lnTo>
                  <a:pt x="10" y="531"/>
                </a:lnTo>
                <a:lnTo>
                  <a:pt x="22" y="515"/>
                </a:lnTo>
                <a:lnTo>
                  <a:pt x="38" y="503"/>
                </a:lnTo>
                <a:lnTo>
                  <a:pt x="56" y="496"/>
                </a:lnTo>
                <a:lnTo>
                  <a:pt x="75" y="493"/>
                </a:lnTo>
                <a:close/>
                <a:moveTo>
                  <a:pt x="2968" y="285"/>
                </a:moveTo>
                <a:lnTo>
                  <a:pt x="2988" y="287"/>
                </a:lnTo>
                <a:lnTo>
                  <a:pt x="3006" y="295"/>
                </a:lnTo>
                <a:lnTo>
                  <a:pt x="3021" y="307"/>
                </a:lnTo>
                <a:lnTo>
                  <a:pt x="3033" y="322"/>
                </a:lnTo>
                <a:lnTo>
                  <a:pt x="3040" y="340"/>
                </a:lnTo>
                <a:lnTo>
                  <a:pt x="3043" y="360"/>
                </a:lnTo>
                <a:lnTo>
                  <a:pt x="3043" y="727"/>
                </a:lnTo>
                <a:lnTo>
                  <a:pt x="3040" y="748"/>
                </a:lnTo>
                <a:lnTo>
                  <a:pt x="3033" y="766"/>
                </a:lnTo>
                <a:lnTo>
                  <a:pt x="3021" y="780"/>
                </a:lnTo>
                <a:lnTo>
                  <a:pt x="3006" y="793"/>
                </a:lnTo>
                <a:lnTo>
                  <a:pt x="2988" y="801"/>
                </a:lnTo>
                <a:lnTo>
                  <a:pt x="2968" y="803"/>
                </a:lnTo>
                <a:lnTo>
                  <a:pt x="2947" y="801"/>
                </a:lnTo>
                <a:lnTo>
                  <a:pt x="2929" y="793"/>
                </a:lnTo>
                <a:lnTo>
                  <a:pt x="2915" y="780"/>
                </a:lnTo>
                <a:lnTo>
                  <a:pt x="2903" y="766"/>
                </a:lnTo>
                <a:lnTo>
                  <a:pt x="2895" y="748"/>
                </a:lnTo>
                <a:lnTo>
                  <a:pt x="2893" y="727"/>
                </a:lnTo>
                <a:lnTo>
                  <a:pt x="2893" y="360"/>
                </a:lnTo>
                <a:lnTo>
                  <a:pt x="2895" y="340"/>
                </a:lnTo>
                <a:lnTo>
                  <a:pt x="2903" y="322"/>
                </a:lnTo>
                <a:lnTo>
                  <a:pt x="2915" y="307"/>
                </a:lnTo>
                <a:lnTo>
                  <a:pt x="2929" y="295"/>
                </a:lnTo>
                <a:lnTo>
                  <a:pt x="2947" y="287"/>
                </a:lnTo>
                <a:lnTo>
                  <a:pt x="2968" y="285"/>
                </a:lnTo>
                <a:close/>
                <a:moveTo>
                  <a:pt x="2142" y="285"/>
                </a:moveTo>
                <a:lnTo>
                  <a:pt x="2162" y="287"/>
                </a:lnTo>
                <a:lnTo>
                  <a:pt x="2179" y="295"/>
                </a:lnTo>
                <a:lnTo>
                  <a:pt x="2194" y="307"/>
                </a:lnTo>
                <a:lnTo>
                  <a:pt x="2207" y="322"/>
                </a:lnTo>
                <a:lnTo>
                  <a:pt x="2214" y="340"/>
                </a:lnTo>
                <a:lnTo>
                  <a:pt x="2216" y="360"/>
                </a:lnTo>
                <a:lnTo>
                  <a:pt x="2216" y="727"/>
                </a:lnTo>
                <a:lnTo>
                  <a:pt x="2214" y="748"/>
                </a:lnTo>
                <a:lnTo>
                  <a:pt x="2207" y="766"/>
                </a:lnTo>
                <a:lnTo>
                  <a:pt x="2194" y="780"/>
                </a:lnTo>
                <a:lnTo>
                  <a:pt x="2179" y="793"/>
                </a:lnTo>
                <a:lnTo>
                  <a:pt x="2162" y="801"/>
                </a:lnTo>
                <a:lnTo>
                  <a:pt x="2142" y="803"/>
                </a:lnTo>
                <a:lnTo>
                  <a:pt x="2122" y="801"/>
                </a:lnTo>
                <a:lnTo>
                  <a:pt x="2104" y="793"/>
                </a:lnTo>
                <a:lnTo>
                  <a:pt x="2088" y="780"/>
                </a:lnTo>
                <a:lnTo>
                  <a:pt x="2077" y="766"/>
                </a:lnTo>
                <a:lnTo>
                  <a:pt x="2069" y="748"/>
                </a:lnTo>
                <a:lnTo>
                  <a:pt x="2066" y="727"/>
                </a:lnTo>
                <a:lnTo>
                  <a:pt x="2066" y="360"/>
                </a:lnTo>
                <a:lnTo>
                  <a:pt x="2069" y="340"/>
                </a:lnTo>
                <a:lnTo>
                  <a:pt x="2077" y="322"/>
                </a:lnTo>
                <a:lnTo>
                  <a:pt x="2088" y="307"/>
                </a:lnTo>
                <a:lnTo>
                  <a:pt x="2104" y="295"/>
                </a:lnTo>
                <a:lnTo>
                  <a:pt x="2122" y="287"/>
                </a:lnTo>
                <a:lnTo>
                  <a:pt x="2142" y="285"/>
                </a:lnTo>
                <a:close/>
                <a:moveTo>
                  <a:pt x="1315" y="285"/>
                </a:moveTo>
                <a:lnTo>
                  <a:pt x="1335" y="287"/>
                </a:lnTo>
                <a:lnTo>
                  <a:pt x="1353" y="295"/>
                </a:lnTo>
                <a:lnTo>
                  <a:pt x="1368" y="307"/>
                </a:lnTo>
                <a:lnTo>
                  <a:pt x="1380" y="322"/>
                </a:lnTo>
                <a:lnTo>
                  <a:pt x="1388" y="340"/>
                </a:lnTo>
                <a:lnTo>
                  <a:pt x="1390" y="360"/>
                </a:lnTo>
                <a:lnTo>
                  <a:pt x="1390" y="727"/>
                </a:lnTo>
                <a:lnTo>
                  <a:pt x="1388" y="748"/>
                </a:lnTo>
                <a:lnTo>
                  <a:pt x="1380" y="766"/>
                </a:lnTo>
                <a:lnTo>
                  <a:pt x="1368" y="780"/>
                </a:lnTo>
                <a:lnTo>
                  <a:pt x="1353" y="793"/>
                </a:lnTo>
                <a:lnTo>
                  <a:pt x="1335" y="801"/>
                </a:lnTo>
                <a:lnTo>
                  <a:pt x="1315" y="803"/>
                </a:lnTo>
                <a:lnTo>
                  <a:pt x="1295" y="801"/>
                </a:lnTo>
                <a:lnTo>
                  <a:pt x="1277" y="793"/>
                </a:lnTo>
                <a:lnTo>
                  <a:pt x="1262" y="780"/>
                </a:lnTo>
                <a:lnTo>
                  <a:pt x="1250" y="766"/>
                </a:lnTo>
                <a:lnTo>
                  <a:pt x="1242" y="748"/>
                </a:lnTo>
                <a:lnTo>
                  <a:pt x="1240" y="727"/>
                </a:lnTo>
                <a:lnTo>
                  <a:pt x="1240" y="360"/>
                </a:lnTo>
                <a:lnTo>
                  <a:pt x="1242" y="340"/>
                </a:lnTo>
                <a:lnTo>
                  <a:pt x="1250" y="322"/>
                </a:lnTo>
                <a:lnTo>
                  <a:pt x="1262" y="307"/>
                </a:lnTo>
                <a:lnTo>
                  <a:pt x="1277" y="295"/>
                </a:lnTo>
                <a:lnTo>
                  <a:pt x="1295" y="287"/>
                </a:lnTo>
                <a:lnTo>
                  <a:pt x="1315" y="285"/>
                </a:lnTo>
                <a:close/>
                <a:moveTo>
                  <a:pt x="488" y="285"/>
                </a:moveTo>
                <a:lnTo>
                  <a:pt x="508" y="287"/>
                </a:lnTo>
                <a:lnTo>
                  <a:pt x="527" y="295"/>
                </a:lnTo>
                <a:lnTo>
                  <a:pt x="541" y="307"/>
                </a:lnTo>
                <a:lnTo>
                  <a:pt x="553" y="322"/>
                </a:lnTo>
                <a:lnTo>
                  <a:pt x="561" y="340"/>
                </a:lnTo>
                <a:lnTo>
                  <a:pt x="563" y="360"/>
                </a:lnTo>
                <a:lnTo>
                  <a:pt x="563" y="727"/>
                </a:lnTo>
                <a:lnTo>
                  <a:pt x="561" y="748"/>
                </a:lnTo>
                <a:lnTo>
                  <a:pt x="553" y="766"/>
                </a:lnTo>
                <a:lnTo>
                  <a:pt x="541" y="780"/>
                </a:lnTo>
                <a:lnTo>
                  <a:pt x="527" y="793"/>
                </a:lnTo>
                <a:lnTo>
                  <a:pt x="508" y="801"/>
                </a:lnTo>
                <a:lnTo>
                  <a:pt x="488" y="803"/>
                </a:lnTo>
                <a:lnTo>
                  <a:pt x="468" y="801"/>
                </a:lnTo>
                <a:lnTo>
                  <a:pt x="450" y="793"/>
                </a:lnTo>
                <a:lnTo>
                  <a:pt x="436" y="780"/>
                </a:lnTo>
                <a:lnTo>
                  <a:pt x="423" y="766"/>
                </a:lnTo>
                <a:lnTo>
                  <a:pt x="416" y="748"/>
                </a:lnTo>
                <a:lnTo>
                  <a:pt x="414" y="727"/>
                </a:lnTo>
                <a:lnTo>
                  <a:pt x="414" y="360"/>
                </a:lnTo>
                <a:lnTo>
                  <a:pt x="416" y="340"/>
                </a:lnTo>
                <a:lnTo>
                  <a:pt x="423" y="322"/>
                </a:lnTo>
                <a:lnTo>
                  <a:pt x="436" y="307"/>
                </a:lnTo>
                <a:lnTo>
                  <a:pt x="450" y="295"/>
                </a:lnTo>
                <a:lnTo>
                  <a:pt x="468" y="287"/>
                </a:lnTo>
                <a:lnTo>
                  <a:pt x="488" y="285"/>
                </a:lnTo>
                <a:close/>
                <a:moveTo>
                  <a:pt x="2555" y="0"/>
                </a:moveTo>
                <a:lnTo>
                  <a:pt x="2575" y="2"/>
                </a:lnTo>
                <a:lnTo>
                  <a:pt x="2593" y="10"/>
                </a:lnTo>
                <a:lnTo>
                  <a:pt x="2608" y="22"/>
                </a:lnTo>
                <a:lnTo>
                  <a:pt x="2619" y="37"/>
                </a:lnTo>
                <a:lnTo>
                  <a:pt x="2628" y="55"/>
                </a:lnTo>
                <a:lnTo>
                  <a:pt x="2630" y="75"/>
                </a:lnTo>
                <a:lnTo>
                  <a:pt x="2630" y="879"/>
                </a:lnTo>
                <a:lnTo>
                  <a:pt x="2628" y="899"/>
                </a:lnTo>
                <a:lnTo>
                  <a:pt x="2619" y="917"/>
                </a:lnTo>
                <a:lnTo>
                  <a:pt x="2608" y="931"/>
                </a:lnTo>
                <a:lnTo>
                  <a:pt x="2593" y="944"/>
                </a:lnTo>
                <a:lnTo>
                  <a:pt x="2575" y="951"/>
                </a:lnTo>
                <a:lnTo>
                  <a:pt x="2555" y="953"/>
                </a:lnTo>
                <a:lnTo>
                  <a:pt x="2535" y="951"/>
                </a:lnTo>
                <a:lnTo>
                  <a:pt x="2517" y="944"/>
                </a:lnTo>
                <a:lnTo>
                  <a:pt x="2502" y="931"/>
                </a:lnTo>
                <a:lnTo>
                  <a:pt x="2490" y="917"/>
                </a:lnTo>
                <a:lnTo>
                  <a:pt x="2483" y="899"/>
                </a:lnTo>
                <a:lnTo>
                  <a:pt x="2480" y="879"/>
                </a:lnTo>
                <a:lnTo>
                  <a:pt x="2480" y="75"/>
                </a:lnTo>
                <a:lnTo>
                  <a:pt x="2483" y="55"/>
                </a:lnTo>
                <a:lnTo>
                  <a:pt x="2490" y="37"/>
                </a:lnTo>
                <a:lnTo>
                  <a:pt x="2502" y="22"/>
                </a:lnTo>
                <a:lnTo>
                  <a:pt x="2517" y="10"/>
                </a:lnTo>
                <a:lnTo>
                  <a:pt x="2535" y="2"/>
                </a:lnTo>
                <a:lnTo>
                  <a:pt x="2555" y="0"/>
                </a:lnTo>
                <a:close/>
                <a:moveTo>
                  <a:pt x="902" y="0"/>
                </a:moveTo>
                <a:lnTo>
                  <a:pt x="922" y="2"/>
                </a:lnTo>
                <a:lnTo>
                  <a:pt x="939" y="10"/>
                </a:lnTo>
                <a:lnTo>
                  <a:pt x="955" y="22"/>
                </a:lnTo>
                <a:lnTo>
                  <a:pt x="967" y="37"/>
                </a:lnTo>
                <a:lnTo>
                  <a:pt x="974" y="55"/>
                </a:lnTo>
                <a:lnTo>
                  <a:pt x="977" y="75"/>
                </a:lnTo>
                <a:lnTo>
                  <a:pt x="977" y="879"/>
                </a:lnTo>
                <a:lnTo>
                  <a:pt x="974" y="899"/>
                </a:lnTo>
                <a:lnTo>
                  <a:pt x="967" y="917"/>
                </a:lnTo>
                <a:lnTo>
                  <a:pt x="955" y="931"/>
                </a:lnTo>
                <a:lnTo>
                  <a:pt x="939" y="944"/>
                </a:lnTo>
                <a:lnTo>
                  <a:pt x="922" y="951"/>
                </a:lnTo>
                <a:lnTo>
                  <a:pt x="902" y="953"/>
                </a:lnTo>
                <a:lnTo>
                  <a:pt x="882" y="951"/>
                </a:lnTo>
                <a:lnTo>
                  <a:pt x="864" y="944"/>
                </a:lnTo>
                <a:lnTo>
                  <a:pt x="848" y="931"/>
                </a:lnTo>
                <a:lnTo>
                  <a:pt x="837" y="917"/>
                </a:lnTo>
                <a:lnTo>
                  <a:pt x="829" y="899"/>
                </a:lnTo>
                <a:lnTo>
                  <a:pt x="826" y="879"/>
                </a:lnTo>
                <a:lnTo>
                  <a:pt x="826" y="75"/>
                </a:lnTo>
                <a:lnTo>
                  <a:pt x="829" y="55"/>
                </a:lnTo>
                <a:lnTo>
                  <a:pt x="837" y="37"/>
                </a:lnTo>
                <a:lnTo>
                  <a:pt x="848" y="22"/>
                </a:lnTo>
                <a:lnTo>
                  <a:pt x="864" y="10"/>
                </a:lnTo>
                <a:lnTo>
                  <a:pt x="882" y="2"/>
                </a:lnTo>
                <a:lnTo>
                  <a:pt x="902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294239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0_Pool Title and Content">
    <p:bg>
      <p:bgPr>
        <a:blipFill rotWithShape="1"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 txBox="1">
            <a:spLocks noGrp="1"/>
          </p:cNvSpPr>
          <p:nvPr>
            <p:ph type="title"/>
          </p:nvPr>
        </p:nvSpPr>
        <p:spPr>
          <a:xfrm>
            <a:off x="488179" y="894328"/>
            <a:ext cx="7317900" cy="711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Open Sans"/>
              <a:buNone/>
              <a:defRPr sz="2000" b="0" i="0" u="none" strike="noStrike" cap="none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indent="0" rtl="0">
              <a:spcBef>
                <a:spcPts val="0"/>
              </a:spcBef>
              <a:buFont typeface="Arial"/>
              <a:buNone/>
              <a:defRPr sz="1800"/>
            </a:lvl2pPr>
            <a:lvl3pPr lvl="2" indent="0" rtl="0">
              <a:spcBef>
                <a:spcPts val="0"/>
              </a:spcBef>
              <a:buFont typeface="Arial"/>
              <a:buNone/>
              <a:defRPr sz="1800"/>
            </a:lvl3pPr>
            <a:lvl4pPr lvl="3" indent="0" rtl="0">
              <a:spcBef>
                <a:spcPts val="0"/>
              </a:spcBef>
              <a:buFont typeface="Arial"/>
              <a:buNone/>
              <a:defRPr sz="1800"/>
            </a:lvl4pPr>
            <a:lvl5pPr lvl="4" indent="0" rtl="0">
              <a:spcBef>
                <a:spcPts val="0"/>
              </a:spcBef>
              <a:buFont typeface="Arial"/>
              <a:buNone/>
              <a:defRPr sz="1800"/>
            </a:lvl5pPr>
            <a:lvl6pPr lvl="5" indent="0" rtl="0">
              <a:spcBef>
                <a:spcPts val="0"/>
              </a:spcBef>
              <a:buFont typeface="Arial"/>
              <a:buNone/>
              <a:defRPr sz="1800"/>
            </a:lvl6pPr>
            <a:lvl7pPr lvl="6" indent="0" rtl="0">
              <a:spcBef>
                <a:spcPts val="0"/>
              </a:spcBef>
              <a:buFont typeface="Arial"/>
              <a:buNone/>
              <a:defRPr sz="1800"/>
            </a:lvl7pPr>
            <a:lvl8pPr lvl="7" indent="0" rtl="0">
              <a:spcBef>
                <a:spcPts val="0"/>
              </a:spcBef>
              <a:buFont typeface="Arial"/>
              <a:buNone/>
              <a:defRPr sz="1800"/>
            </a:lvl8pPr>
            <a:lvl9pPr lvl="8" indent="0" rtl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>
            <a:off x="488179" y="1741716"/>
            <a:ext cx="7317900" cy="2875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45860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54586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742950" marR="0" lvl="1" indent="-10795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545860"/>
              </a:buClr>
              <a:buSzPct val="100000"/>
              <a:buFont typeface="Arial"/>
              <a:buChar char="–"/>
              <a:defRPr sz="1400" b="0" i="0" u="none" strike="noStrike" cap="none">
                <a:solidFill>
                  <a:srgbClr val="545860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143000" marR="0" lvl="2" indent="-508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545860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rgbClr val="545860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600200" marR="0" lvl="3" indent="-508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545860"/>
              </a:buClr>
              <a:buSzPct val="100000"/>
              <a:buFont typeface="Arial"/>
              <a:buChar char="–"/>
              <a:defRPr sz="1400" b="0" i="0" u="none" strike="noStrike" cap="none">
                <a:solidFill>
                  <a:srgbClr val="545860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057400" marR="0" lvl="4" indent="-508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545860"/>
              </a:buClr>
              <a:buSzPct val="100000"/>
              <a:buFont typeface="Arial"/>
              <a:buChar char="»"/>
              <a:defRPr sz="1400" b="0" i="0" u="none" strike="noStrike" cap="none">
                <a:solidFill>
                  <a:srgbClr val="545860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514600" marR="0" lvl="5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body" idx="2"/>
          </p:nvPr>
        </p:nvSpPr>
        <p:spPr>
          <a:xfrm>
            <a:off x="291475" y="205979"/>
            <a:ext cx="5408700" cy="266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742950" marR="0" lvl="1" indent="-10795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545860"/>
              </a:buClr>
              <a:buSzPct val="100000"/>
              <a:buFont typeface="Arial"/>
              <a:buChar char="–"/>
              <a:defRPr sz="1400" b="0" i="0" u="none" strike="noStrike" cap="none">
                <a:solidFill>
                  <a:srgbClr val="545860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143000" marR="0" lvl="2" indent="-508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545860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rgbClr val="545860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600200" marR="0" lvl="3" indent="-508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545860"/>
              </a:buClr>
              <a:buSzPct val="100000"/>
              <a:buFont typeface="Arial"/>
              <a:buChar char="–"/>
              <a:defRPr sz="1400" b="0" i="0" u="none" strike="noStrike" cap="none">
                <a:solidFill>
                  <a:srgbClr val="545860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057400" marR="0" lvl="4" indent="-508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545860"/>
              </a:buClr>
              <a:buSzPct val="100000"/>
              <a:buFont typeface="Arial"/>
              <a:buChar char="»"/>
              <a:defRPr sz="1400" b="0" i="0" u="none" strike="noStrike" cap="none">
                <a:solidFill>
                  <a:srgbClr val="545860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514600" marR="0" lvl="5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50"/>
          <p:cNvSpPr txBox="1">
            <a:spLocks noGrp="1"/>
          </p:cNvSpPr>
          <p:nvPr>
            <p:ph type="sldNum" idx="12"/>
          </p:nvPr>
        </p:nvSpPr>
        <p:spPr>
          <a:xfrm>
            <a:off x="112056" y="4830746"/>
            <a:ext cx="376200" cy="183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ct val="25000"/>
              <a:buFont typeface="Open Sans"/>
              <a:buNone/>
            </a:pPr>
            <a:fld id="{00000000-1234-1234-1234-123412341234}" type="slidenum">
              <a:rPr lang="en-US" sz="800" b="0" i="0" u="none" strike="noStrike" cap="none">
                <a:solidFill>
                  <a:srgbClr val="A5A5A5"/>
                </a:solidFill>
                <a:latin typeface="Open Sans"/>
                <a:ea typeface="Open Sans"/>
                <a:cs typeface="Open Sans"/>
                <a:sym typeface="Open Sans"/>
              </a:rPr>
              <a:t>‹#›</a:t>
            </a:fld>
            <a:endParaRPr lang="en-US" sz="800" b="0" i="0" u="none" strike="noStrike" cap="none" dirty="0">
              <a:solidFill>
                <a:srgbClr val="A5A5A5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227920571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Pool Title and Content">
    <p:bg>
      <p:bgPr>
        <a:blipFill rotWithShape="1"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>
            <a:spLocks noGrp="1"/>
          </p:cNvSpPr>
          <p:nvPr>
            <p:ph type="title"/>
          </p:nvPr>
        </p:nvSpPr>
        <p:spPr>
          <a:xfrm>
            <a:off x="488179" y="894328"/>
            <a:ext cx="7317900" cy="711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chemeClr val="accent1"/>
              </a:buClr>
              <a:buFont typeface="Open Sans"/>
              <a:buNone/>
              <a:defRPr sz="2000" b="0" i="0" u="none" strike="noStrike" cap="none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indent="0" rtl="0">
              <a:spcBef>
                <a:spcPts val="0"/>
              </a:spcBef>
              <a:buNone/>
              <a:defRPr sz="1800"/>
            </a:lvl2pPr>
            <a:lvl3pPr lvl="2" indent="0" rtl="0">
              <a:spcBef>
                <a:spcPts val="0"/>
              </a:spcBef>
              <a:buNone/>
              <a:defRPr sz="1800"/>
            </a:lvl3pPr>
            <a:lvl4pPr lvl="3" indent="0" rtl="0">
              <a:spcBef>
                <a:spcPts val="0"/>
              </a:spcBef>
              <a:buNone/>
              <a:defRPr sz="1800"/>
            </a:lvl4pPr>
            <a:lvl5pPr lvl="4" indent="0" rtl="0">
              <a:spcBef>
                <a:spcPts val="0"/>
              </a:spcBef>
              <a:buNone/>
              <a:defRPr sz="1800"/>
            </a:lvl5pPr>
            <a:lvl6pPr lvl="5" indent="0" rtl="0">
              <a:spcBef>
                <a:spcPts val="0"/>
              </a:spcBef>
              <a:buNone/>
              <a:defRPr sz="1800"/>
            </a:lvl6pPr>
            <a:lvl7pPr lvl="6" indent="0" rtl="0">
              <a:spcBef>
                <a:spcPts val="0"/>
              </a:spcBef>
              <a:buNone/>
              <a:defRPr sz="1800"/>
            </a:lvl7pPr>
            <a:lvl8pPr lvl="7" indent="0" rtl="0">
              <a:spcBef>
                <a:spcPts val="0"/>
              </a:spcBef>
              <a:buNone/>
              <a:defRPr sz="1800"/>
            </a:lvl8pPr>
            <a:lvl9pPr lvl="8" indent="0" rtl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body" idx="1"/>
          </p:nvPr>
        </p:nvSpPr>
        <p:spPr>
          <a:xfrm>
            <a:off x="488179" y="1741717"/>
            <a:ext cx="7317900" cy="287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228600" algn="l" rtl="0">
              <a:spcBef>
                <a:spcPts val="360"/>
              </a:spcBef>
              <a:buClr>
                <a:srgbClr val="545860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54586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742950" marR="0" lvl="1" indent="-196850" algn="l" rtl="0">
              <a:spcBef>
                <a:spcPts val="280"/>
              </a:spcBef>
              <a:buClr>
                <a:srgbClr val="545860"/>
              </a:buClr>
              <a:buSzPct val="100000"/>
              <a:buFont typeface="Arial"/>
              <a:buChar char="–"/>
              <a:defRPr sz="1400" b="0" i="0" u="none" strike="noStrike" cap="none">
                <a:solidFill>
                  <a:srgbClr val="545860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143000" marR="0" lvl="2" indent="-139700" algn="l" rtl="0">
              <a:spcBef>
                <a:spcPts val="280"/>
              </a:spcBef>
              <a:buClr>
                <a:srgbClr val="545860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rgbClr val="545860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600200" marR="0" lvl="3" indent="-139700" algn="l" rtl="0">
              <a:spcBef>
                <a:spcPts val="280"/>
              </a:spcBef>
              <a:buClr>
                <a:srgbClr val="545860"/>
              </a:buClr>
              <a:buSzPct val="100000"/>
              <a:buFont typeface="Arial"/>
              <a:buChar char="–"/>
              <a:defRPr sz="1400" b="0" i="0" u="none" strike="noStrike" cap="none">
                <a:solidFill>
                  <a:srgbClr val="545860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057400" marR="0" lvl="4" indent="-139700" algn="l" rtl="0">
              <a:spcBef>
                <a:spcPts val="280"/>
              </a:spcBef>
              <a:buClr>
                <a:srgbClr val="545860"/>
              </a:buClr>
              <a:buSzPct val="100000"/>
              <a:buFont typeface="Arial"/>
              <a:buChar char="»"/>
              <a:defRPr sz="1400" b="0" i="0" u="none" strike="noStrike" cap="none">
                <a:solidFill>
                  <a:srgbClr val="545860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2"/>
          </p:nvPr>
        </p:nvSpPr>
        <p:spPr>
          <a:xfrm>
            <a:off x="291475" y="205979"/>
            <a:ext cx="5408700" cy="266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chemeClr val="lt1"/>
              </a:buClr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742950" marR="0" lvl="1" indent="-196850" algn="l" rtl="0">
              <a:spcBef>
                <a:spcPts val="280"/>
              </a:spcBef>
              <a:buClr>
                <a:srgbClr val="545860"/>
              </a:buClr>
              <a:buSzPct val="100000"/>
              <a:buFont typeface="Arial"/>
              <a:buChar char="–"/>
              <a:defRPr sz="1400" b="0" i="0" u="none" strike="noStrike" cap="none">
                <a:solidFill>
                  <a:srgbClr val="545860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143000" marR="0" lvl="2" indent="-139700" algn="l" rtl="0">
              <a:spcBef>
                <a:spcPts val="280"/>
              </a:spcBef>
              <a:buClr>
                <a:srgbClr val="545860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rgbClr val="545860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600200" marR="0" lvl="3" indent="-139700" algn="l" rtl="0">
              <a:spcBef>
                <a:spcPts val="280"/>
              </a:spcBef>
              <a:buClr>
                <a:srgbClr val="545860"/>
              </a:buClr>
              <a:buSzPct val="100000"/>
              <a:buFont typeface="Arial"/>
              <a:buChar char="–"/>
              <a:defRPr sz="1400" b="0" i="0" u="none" strike="noStrike" cap="none">
                <a:solidFill>
                  <a:srgbClr val="545860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057400" marR="0" lvl="4" indent="-139700" algn="l" rtl="0">
              <a:spcBef>
                <a:spcPts val="280"/>
              </a:spcBef>
              <a:buClr>
                <a:srgbClr val="545860"/>
              </a:buClr>
              <a:buSzPct val="100000"/>
              <a:buFont typeface="Arial"/>
              <a:buChar char="»"/>
              <a:defRPr sz="1400" b="0" i="0" u="none" strike="noStrike" cap="none">
                <a:solidFill>
                  <a:srgbClr val="545860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" name="Shape 50"/>
          <p:cNvSpPr txBox="1">
            <a:spLocks noGrp="1"/>
          </p:cNvSpPr>
          <p:nvPr>
            <p:ph type="sldNum" idx="12"/>
          </p:nvPr>
        </p:nvSpPr>
        <p:spPr>
          <a:xfrm>
            <a:off x="112056" y="4830746"/>
            <a:ext cx="376200" cy="183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ct val="25000"/>
              <a:buFont typeface="Open Sans"/>
              <a:buNone/>
            </a:pPr>
            <a:fld id="{00000000-1234-1234-1234-123412341234}" type="slidenum">
              <a:rPr lang="en-US" sz="800" b="0" i="0" u="none" strike="noStrike" cap="none">
                <a:solidFill>
                  <a:srgbClr val="A5A5A5"/>
                </a:solidFill>
                <a:latin typeface="Open Sans"/>
                <a:ea typeface="Open Sans"/>
                <a:cs typeface="Open Sans"/>
                <a:sym typeface="Open Sans"/>
              </a:rPr>
              <a:t>‹#›</a:t>
            </a:fld>
            <a:endParaRPr lang="en-US" sz="800" b="0" i="0" u="none" strike="noStrike" cap="none" dirty="0">
              <a:solidFill>
                <a:srgbClr val="A5A5A5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326701979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-animated gradient">
    <p:bg>
      <p:bgPr>
        <a:gradFill rotWithShape="0">
          <a:gsLst>
            <a:gs pos="0">
              <a:srgbClr val="36A4D7"/>
            </a:gs>
            <a:gs pos="99001">
              <a:srgbClr val="2D5AA3"/>
            </a:gs>
            <a:gs pos="100000">
              <a:srgbClr val="2D5AA3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logo_black.ai"/>
          <p:cNvPicPr>
            <a:picLocks noChangeAspect="1"/>
          </p:cNvPicPr>
          <p:nvPr/>
        </p:nvPicPr>
        <p:blipFill>
          <a:blip r:embed="rId2">
            <a:alphaModFix/>
            <a:duotone>
              <a:schemeClr val="bg2">
                <a:shade val="45000"/>
                <a:satMod val="135000"/>
              </a:schemeClr>
              <a:prstClr val="white"/>
            </a:duotone>
            <a:lum bright="100000" contrast="10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200" y="324000"/>
            <a:ext cx="949596" cy="585216"/>
          </a:xfrm>
          <a:prstGeom prst="rect">
            <a:avLst/>
          </a:prstGeom>
        </p:spPr>
      </p:pic>
      <p:sp>
        <p:nvSpPr>
          <p:cNvPr id="1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69496" y="3793198"/>
            <a:ext cx="8296421" cy="288131"/>
          </a:xfrm>
          <a:prstGeom prst="rect">
            <a:avLst/>
          </a:prstGeom>
        </p:spPr>
        <p:txBody>
          <a:bodyPr lIns="91420" tIns="45710" rIns="91420" bIns="45710" anchor="b" anchorCtr="0">
            <a:noAutofit/>
          </a:bodyPr>
          <a:lstStyle>
            <a:lvl1pPr marL="0" indent="0" algn="l">
              <a:buNone/>
              <a:defRPr sz="1400" b="0" i="0">
                <a:solidFill>
                  <a:srgbClr val="FFFFFE"/>
                </a:solidFill>
                <a:latin typeface="+mn-lt"/>
                <a:cs typeface="CiscoSans"/>
              </a:defRPr>
            </a:lvl1pPr>
            <a:lvl2pPr marL="3428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5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2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1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0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Speaker Name</a:t>
            </a:r>
            <a:endParaRPr lang="en-US" dirty="0"/>
          </a:p>
        </p:txBody>
      </p:sp>
      <p:sp>
        <p:nvSpPr>
          <p:cNvPr id="17" name="Text Placeholder 38"/>
          <p:cNvSpPr>
            <a:spLocks noGrp="1"/>
          </p:cNvSpPr>
          <p:nvPr>
            <p:ph type="body" sz="quarter" idx="11" hasCustomPrompt="1"/>
          </p:nvPr>
        </p:nvSpPr>
        <p:spPr>
          <a:xfrm>
            <a:off x="469496" y="4033195"/>
            <a:ext cx="8296421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400" b="0" i="0" kern="1200" dirty="0" smtClean="0">
                <a:solidFill>
                  <a:srgbClr val="FFFFFE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GB" dirty="0"/>
              <a:t>Speaker Title</a:t>
            </a:r>
          </a:p>
        </p:txBody>
      </p:sp>
      <p:sp>
        <p:nvSpPr>
          <p:cNvPr id="18" name="Text Placeholder 40"/>
          <p:cNvSpPr>
            <a:spLocks noGrp="1"/>
          </p:cNvSpPr>
          <p:nvPr>
            <p:ph type="body" sz="quarter" idx="12" hasCustomPrompt="1"/>
          </p:nvPr>
        </p:nvSpPr>
        <p:spPr>
          <a:xfrm>
            <a:off x="469496" y="4273192"/>
            <a:ext cx="8296421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400" b="0" i="0" kern="1200" dirty="0" smtClean="0">
                <a:solidFill>
                  <a:srgbClr val="FFFFFE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GB" dirty="0"/>
              <a:t>Date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463292" y="3211463"/>
            <a:ext cx="8302625" cy="29900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>
              <a:buFont typeface="Arial" panose="020B0604020202020204" pitchFamily="34" charset="0"/>
              <a:buNone/>
              <a:defRPr sz="2200" baseline="0">
                <a:solidFill>
                  <a:srgbClr val="FFFFFE"/>
                </a:solidFill>
                <a:latin typeface="+mj-lt"/>
              </a:defRPr>
            </a:lvl1pPr>
            <a:lvl2pPr marL="304781" indent="0">
              <a:buNone/>
              <a:defRPr/>
            </a:lvl2pPr>
            <a:lvl3pPr marL="427401" indent="0">
              <a:buNone/>
              <a:defRPr/>
            </a:lvl3pPr>
            <a:lvl4pPr marL="516694" indent="0">
              <a:buNone/>
              <a:defRPr/>
            </a:lvl4pPr>
            <a:lvl5pPr marL="601221" indent="0">
              <a:buNone/>
              <a:defRPr/>
            </a:lvl5pPr>
          </a:lstStyle>
          <a:p>
            <a:pPr lvl="0"/>
            <a:r>
              <a:rPr lang="en-GB" dirty="0"/>
              <a:t>Subtitle Goes Here</a:t>
            </a:r>
          </a:p>
        </p:txBody>
      </p:sp>
      <p:sp>
        <p:nvSpPr>
          <p:cNvPr id="20" name="Title 1"/>
          <p:cNvSpPr>
            <a:spLocks noGrp="1"/>
          </p:cNvSpPr>
          <p:nvPr>
            <p:ph type="ctrTitle" hasCustomPrompt="1"/>
          </p:nvPr>
        </p:nvSpPr>
        <p:spPr>
          <a:xfrm>
            <a:off x="425765" y="2639977"/>
            <a:ext cx="8340152" cy="644730"/>
          </a:xfrm>
          <a:prstGeom prst="rect">
            <a:avLst/>
          </a:prstGeom>
        </p:spPr>
        <p:txBody>
          <a:bodyPr anchor="b"/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5200" b="0" i="0" spc="0" baseline="0">
                <a:solidFill>
                  <a:srgbClr val="FFFFFE"/>
                </a:solidFill>
                <a:latin typeface="+mj-lt"/>
                <a:cs typeface="CiscoSans Thin"/>
              </a:defRPr>
            </a:lvl1pPr>
          </a:lstStyle>
          <a:p>
            <a:r>
              <a:rPr lang="en-GB" dirty="0"/>
              <a:t>Presentation Title Goes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505117"/>
      </p:ext>
    </p:extLst>
  </p:cSld>
  <p:clrMapOvr>
    <a:masterClrMapping/>
  </p:clrMapOvr>
  <p:transition spd="slow">
    <p:wip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m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white">
          <a:xfrm>
            <a:off x="0" y="0"/>
            <a:ext cx="9144000" cy="133350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74" tIns="34288" rIns="68574" bIns="34288" anchor="ctr"/>
          <a:lstStyle/>
          <a:p>
            <a:endParaRPr lang="en-US" dirty="0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hidden">
          <a:xfrm>
            <a:off x="0" y="0"/>
            <a:ext cx="9144000" cy="133350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74" tIns="34288" rIns="68574" bIns="34288" anchor="ctr"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99915" y="3209550"/>
            <a:ext cx="4684867" cy="288131"/>
          </a:xfrm>
          <a:prstGeom prst="rect">
            <a:avLst/>
          </a:prstGeom>
        </p:spPr>
        <p:txBody>
          <a:bodyPr vert="horz" lIns="68574" tIns="34288" rIns="68574" bIns="34288" rtlCol="0">
            <a:noAutofit/>
          </a:bodyPr>
          <a:lstStyle>
            <a:lvl1pPr marL="0" indent="0" algn="l" defTabSz="685748" rtl="0" eaLnBrk="1" latinLnBrk="0" hangingPunct="1">
              <a:lnSpc>
                <a:spcPct val="95000"/>
              </a:lnSpc>
              <a:spcBef>
                <a:spcPts val="108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1800" kern="1200" baseline="0" dirty="0">
                <a:solidFill>
                  <a:schemeClr val="accent3"/>
                </a:solidFill>
                <a:latin typeface="+mj-lt"/>
                <a:ea typeface="+mn-ea"/>
                <a:cs typeface="+mn-cs"/>
              </a:defRPr>
            </a:lvl1pPr>
            <a:lvl2pPr marL="342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4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3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2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9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Presenter Name and Title Go Here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9525" y="2462027"/>
            <a:ext cx="4712557" cy="766763"/>
          </a:xfrm>
        </p:spPr>
        <p:txBody>
          <a:bodyPr lIns="61715" tIns="34288" rIns="61715" bIns="34288" rtlCol="0" anchor="b">
            <a:noAutofit/>
          </a:bodyPr>
          <a:lstStyle>
            <a:lvl1pPr marL="0" indent="0" algn="l" defTabSz="685748" rtl="0" eaLnBrk="1" latinLnBrk="0" hangingPunct="1">
              <a:lnSpc>
                <a:spcPct val="80000"/>
              </a:lnSpc>
              <a:spcBef>
                <a:spcPct val="0"/>
              </a:spcBef>
              <a:buClr>
                <a:schemeClr val="tx1"/>
              </a:buClr>
              <a:buFont typeface="Ciscolight" pitchFamily="2" charset="0"/>
              <a:buNone/>
              <a:defRPr lang="en-US" sz="5200" b="0" kern="1200" spc="0" baseline="0" dirty="0">
                <a:solidFill>
                  <a:srgbClr val="3E6BB4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Demo Title</a:t>
            </a:r>
            <a:endParaRPr lang="en-US" dirty="0"/>
          </a:p>
        </p:txBody>
      </p:sp>
      <p:sp>
        <p:nvSpPr>
          <p:cNvPr id="31" name="Picture Placeholder 30"/>
          <p:cNvSpPr>
            <a:spLocks noGrp="1"/>
          </p:cNvSpPr>
          <p:nvPr>
            <p:ph type="pic" sz="quarter" idx="10"/>
          </p:nvPr>
        </p:nvSpPr>
        <p:spPr>
          <a:xfrm>
            <a:off x="5540381" y="1438276"/>
            <a:ext cx="2676525" cy="2166938"/>
          </a:xfrm>
          <a:prstGeom prst="rect">
            <a:avLst/>
          </a:prstGeom>
        </p:spPr>
        <p:txBody>
          <a:bodyPr lIns="91420" tIns="45710" rIns="91420" bIns="45710" anchor="ctr" anchorCtr="1"/>
          <a:lstStyle>
            <a:lvl1pPr marL="0" indent="0" algn="ctr">
              <a:buNone/>
              <a:defRPr>
                <a:solidFill>
                  <a:schemeClr val="accent3"/>
                </a:solidFill>
                <a:latin typeface="+mj-lt"/>
              </a:defRPr>
            </a:lvl1pPr>
          </a:lstStyle>
          <a:p>
            <a:pPr lvl="0"/>
            <a:r>
              <a:rPr lang="en-GB" noProof="0" dirty="0"/>
              <a:t>Drag picture to placeholder or click icon to add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347097321"/>
      </p:ext>
    </p:extLst>
  </p:cSld>
  <p:clrMapOvr>
    <a:masterClrMapping/>
  </p:clrMapOvr>
  <p:transition spd="slow">
    <p:wip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Segue">
    <p:bg>
      <p:bgPr>
        <a:gradFill rotWithShape="0">
          <a:gsLst>
            <a:gs pos="0">
              <a:srgbClr val="36A4D7"/>
            </a:gs>
            <a:gs pos="99001">
              <a:srgbClr val="2D5AA3"/>
            </a:gs>
            <a:gs pos="100000">
              <a:srgbClr val="2D5AA3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416425" y="915409"/>
            <a:ext cx="7598042" cy="2569946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4600" b="0" i="0" spc="0" baseline="0">
                <a:solidFill>
                  <a:schemeClr val="bg1"/>
                </a:solidFill>
                <a:latin typeface="+mj-lt"/>
                <a:cs typeface="CiscoSans Thin"/>
              </a:defRPr>
            </a:lvl1pPr>
          </a:lstStyle>
          <a:p>
            <a:r>
              <a:rPr lang="en-GB" dirty="0"/>
              <a:t>Section Title Goes Here</a:t>
            </a:r>
            <a:endParaRPr lang="en-US" dirty="0"/>
          </a:p>
        </p:txBody>
      </p:sp>
      <p:sp>
        <p:nvSpPr>
          <p:cNvPr id="7" name="Rectangle 7"/>
          <p:cNvSpPr>
            <a:spLocks noChangeArrowheads="1"/>
          </p:cNvSpPr>
          <p:nvPr userDrawn="1"/>
        </p:nvSpPr>
        <p:spPr bwMode="ltGray">
          <a:xfrm>
            <a:off x="8515707" y="4742907"/>
            <a:ext cx="218414" cy="15451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61586" tIns="30792" rIns="61586" bIns="30792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600">
                <a:solidFill>
                  <a:schemeClr val="bg1">
                    <a:alpha val="60000"/>
                  </a:schemeClr>
                </a:solidFill>
                <a:latin typeface="+mn-lt"/>
                <a:ea typeface="+mn-ea"/>
                <a:cs typeface="CiscoSans Thin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600" dirty="0">
              <a:solidFill>
                <a:schemeClr val="bg1">
                  <a:alpha val="60000"/>
                </a:schemeClr>
              </a:solidFill>
              <a:latin typeface="+mn-lt"/>
              <a:ea typeface="+mn-ea"/>
              <a:cs typeface="CiscoSans Thin"/>
            </a:endParaRPr>
          </a:p>
        </p:txBody>
      </p:sp>
      <p:sp>
        <p:nvSpPr>
          <p:cNvPr id="8" name="Rectangle 4"/>
          <p:cNvSpPr>
            <a:spLocks noChangeArrowheads="1"/>
          </p:cNvSpPr>
          <p:nvPr userDrawn="1"/>
        </p:nvSpPr>
        <p:spPr bwMode="ltGray">
          <a:xfrm>
            <a:off x="5867508" y="4741653"/>
            <a:ext cx="2658018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1586" tIns="30792" rIns="61586" bIns="30792" anchor="b">
            <a:spAutoFit/>
          </a:bodyPr>
          <a:lstStyle/>
          <a:p>
            <a:pPr defTabSz="61074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chemeClr val="bg1">
                    <a:alpha val="60000"/>
                  </a:schemeClr>
                </a:solidFill>
                <a:latin typeface="+mn-lt"/>
                <a:ea typeface="+mn-ea"/>
                <a:cs typeface="CiscoSans Thin"/>
              </a:rPr>
              <a:t>© </a:t>
            </a:r>
            <a:r>
              <a:rPr lang="de-DE" sz="600" dirty="0">
                <a:solidFill>
                  <a:schemeClr val="bg1">
                    <a:alpha val="60000"/>
                  </a:schemeClr>
                </a:solidFill>
                <a:latin typeface="+mn-lt"/>
                <a:ea typeface="+mn-ea"/>
                <a:cs typeface="CiscoSans Thin"/>
              </a:rPr>
              <a:t>2016  Cisco</a:t>
            </a:r>
            <a:r>
              <a:rPr lang="en-US" sz="600" dirty="0">
                <a:solidFill>
                  <a:schemeClr val="bg1">
                    <a:alpha val="60000"/>
                  </a:schemeClr>
                </a:solidFill>
                <a:latin typeface="+mn-lt"/>
                <a:ea typeface="+mn-ea"/>
                <a:cs typeface="CiscoSans Thin"/>
              </a:rPr>
              <a:t> and/or its affiliates. All rights reserved.   Cisco Confidential</a:t>
            </a:r>
          </a:p>
        </p:txBody>
      </p:sp>
      <p:pic>
        <p:nvPicPr>
          <p:cNvPr id="10" name="Picture 2" descr="C:\Users\spius\Pictures\cisco logo blue gradient.png"/>
          <p:cNvPicPr>
            <a:picLocks noChangeAspect="1" noChangeArrowheads="1"/>
          </p:cNvPicPr>
          <p:nvPr userDrawn="1"/>
        </p:nvPicPr>
        <p:blipFill>
          <a:blip r:embed="rId2" cstate="screen">
            <a:biLevel thresh="25000"/>
            <a:alphaModFix amt="6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4175" y="4625773"/>
            <a:ext cx="431312" cy="265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5589051"/>
      </p:ext>
    </p:extLst>
  </p:cSld>
  <p:clrMapOvr>
    <a:masterClrMapping/>
  </p:clrMapOvr>
  <p:transition spd="med"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g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white">
          <a:xfrm>
            <a:off x="0" y="0"/>
            <a:ext cx="9144000" cy="133350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71" tIns="34286" rIns="68571" bIns="34286" anchor="ctr"/>
          <a:lstStyle/>
          <a:p>
            <a:endParaRPr lang="en-US" dirty="0"/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hidden">
          <a:xfrm>
            <a:off x="0" y="0"/>
            <a:ext cx="9144000" cy="133350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71" tIns="34286" rIns="68571" bIns="34286" anchor="ctr"/>
          <a:lstStyle/>
          <a:p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416425" y="915409"/>
            <a:ext cx="7598042" cy="2569946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4600" b="0" i="0" spc="0" baseline="0">
                <a:solidFill>
                  <a:srgbClr val="3E6BB4"/>
                </a:solidFill>
                <a:latin typeface="+mj-lt"/>
                <a:cs typeface="CiscoSans Thin"/>
              </a:defRPr>
            </a:lvl1pPr>
          </a:lstStyle>
          <a:p>
            <a:r>
              <a:rPr lang="en-GB" dirty="0"/>
              <a:t>Section Title Goes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2728246"/>
      </p:ext>
    </p:extLst>
  </p:cSld>
  <p:clrMapOvr>
    <a:masterClrMapping/>
  </p:clrMapOvr>
  <p:transition spd="med"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lti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 hasCustomPrompt="1"/>
          </p:nvPr>
        </p:nvSpPr>
        <p:spPr>
          <a:xfrm>
            <a:off x="474662" y="1347788"/>
            <a:ext cx="8280057" cy="3073946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285690" marR="0" indent="-285690" algn="ctr" defTabSz="45710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 b="0" i="0" baseline="0">
                <a:solidFill>
                  <a:schemeClr val="tx1"/>
                </a:solidFill>
                <a:latin typeface="+mn-lt"/>
                <a:cs typeface="CiscoSans ExtraLight"/>
              </a:defRPr>
            </a:lvl1pPr>
          </a:lstStyle>
          <a:p>
            <a:pPr lvl="0"/>
            <a:r>
              <a:rPr lang="en-GB" dirty="0"/>
              <a:t>Click to edit text</a:t>
            </a:r>
          </a:p>
        </p:txBody>
      </p:sp>
      <p:sp>
        <p:nvSpPr>
          <p:cNvPr id="4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33853882"/>
      </p:ext>
    </p:extLst>
  </p:cSld>
  <p:clrMapOvr>
    <a:masterClrMapping/>
  </p:clrMapOvr>
  <p:transition spd="med"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Slide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437766" y="1347788"/>
            <a:ext cx="8345488" cy="3168210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280928" indent="-223792">
              <a:lnSpc>
                <a:spcPct val="95000"/>
              </a:lnSpc>
              <a:spcBef>
                <a:spcPts val="1110"/>
              </a:spcBef>
              <a:buClr>
                <a:schemeClr val="tx1"/>
              </a:buClr>
              <a:buSzPct val="80000"/>
              <a:buFont typeface="Arial"/>
              <a:buChar char="•"/>
              <a:defRPr sz="3700" b="0" i="0">
                <a:solidFill>
                  <a:srgbClr val="676767"/>
                </a:solidFill>
                <a:latin typeface="+mn-lt"/>
                <a:cs typeface="CiscoSans ExtraLight"/>
              </a:defRPr>
            </a:lvl1pPr>
            <a:lvl2pPr marL="507895" indent="-215855">
              <a:lnSpc>
                <a:spcPct val="95000"/>
              </a:lnSpc>
              <a:spcBef>
                <a:spcPts val="450"/>
              </a:spcBef>
              <a:buClr>
                <a:schemeClr val="tx1"/>
              </a:buClr>
              <a:buSzPct val="80000"/>
              <a:buFont typeface="Arial"/>
              <a:buChar char="•"/>
              <a:defRPr sz="1800" b="0" i="0">
                <a:solidFill>
                  <a:srgbClr val="676767"/>
                </a:solidFill>
                <a:latin typeface="+mn-lt"/>
                <a:cs typeface="CiscoSans ExtraLight"/>
              </a:defRPr>
            </a:lvl2pPr>
            <a:lvl3pPr marL="747558" indent="-171415">
              <a:buClr>
                <a:schemeClr val="tx1"/>
              </a:buClr>
              <a:buSzPct val="80000"/>
              <a:buFont typeface="Arial"/>
              <a:buChar char="•"/>
              <a:defRPr sz="1600" b="0" i="0">
                <a:solidFill>
                  <a:srgbClr val="676767"/>
                </a:solidFill>
                <a:latin typeface="+mn-lt"/>
                <a:cs typeface="CiscoSans ExtraLight"/>
              </a:defRPr>
            </a:lvl3pPr>
            <a:lvl4pPr marL="911035" indent="-171415">
              <a:buClr>
                <a:schemeClr val="tx1"/>
              </a:buClr>
              <a:buSzPct val="80000"/>
              <a:buFont typeface="Arial"/>
              <a:buChar char="•"/>
              <a:defRPr sz="1400" b="0" i="0">
                <a:solidFill>
                  <a:srgbClr val="676767"/>
                </a:solidFill>
                <a:latin typeface="+mn-lt"/>
                <a:cs typeface="CiscoSans ExtraLight"/>
              </a:defRPr>
            </a:lvl4pPr>
            <a:lvl5pPr marL="1082450" indent="-168240">
              <a:buClr>
                <a:schemeClr val="tx1"/>
              </a:buClr>
              <a:buSzPct val="80000"/>
              <a:buFont typeface="Arial"/>
              <a:buChar char="•"/>
              <a:defRPr sz="1200" b="0" i="0">
                <a:solidFill>
                  <a:srgbClr val="676767"/>
                </a:solidFill>
                <a:latin typeface="+mn-lt"/>
                <a:cs typeface="CiscoSans ExtraLight"/>
              </a:defRPr>
            </a:lvl5pPr>
          </a:lstStyle>
          <a:p>
            <a:pPr lvl="0"/>
            <a:r>
              <a:rPr lang="en-GB" dirty="0"/>
              <a:t>Click to edit text</a:t>
            </a:r>
          </a:p>
        </p:txBody>
      </p:sp>
      <p:sp>
        <p:nvSpPr>
          <p:cNvPr id="6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43696693"/>
      </p:ext>
    </p:extLst>
  </p:cSld>
  <p:clrMapOvr>
    <a:masterClrMapping/>
  </p:clrMapOvr>
  <p:transition spd="med"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437766" y="1347788"/>
            <a:ext cx="8345488" cy="3168210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57136" indent="0">
              <a:lnSpc>
                <a:spcPct val="95000"/>
              </a:lnSpc>
              <a:spcBef>
                <a:spcPts val="1110"/>
              </a:spcBef>
              <a:buClr>
                <a:schemeClr val="tx1"/>
              </a:buClr>
              <a:buSzPct val="80000"/>
              <a:buFont typeface="Arial"/>
              <a:buNone/>
              <a:defRPr sz="3700" b="0" i="0">
                <a:solidFill>
                  <a:srgbClr val="676767"/>
                </a:solidFill>
                <a:latin typeface="+mn-lt"/>
                <a:cs typeface="CiscoSans ExtraLight"/>
              </a:defRPr>
            </a:lvl1pPr>
            <a:lvl2pPr marL="292040" indent="0">
              <a:lnSpc>
                <a:spcPct val="95000"/>
              </a:lnSpc>
              <a:spcBef>
                <a:spcPts val="450"/>
              </a:spcBef>
              <a:buClr>
                <a:schemeClr val="tx1"/>
              </a:buClr>
              <a:buSzPct val="80000"/>
              <a:buFont typeface="Arial"/>
              <a:buNone/>
              <a:defRPr sz="1800" b="0" i="0">
                <a:solidFill>
                  <a:srgbClr val="676767"/>
                </a:solidFill>
                <a:latin typeface="+mn-lt"/>
                <a:cs typeface="CiscoSans ExtraLight"/>
              </a:defRPr>
            </a:lvl2pPr>
            <a:lvl3pPr marL="576143" indent="0">
              <a:buClr>
                <a:schemeClr val="tx1"/>
              </a:buClr>
              <a:buSzPct val="80000"/>
              <a:buFont typeface="Arial"/>
              <a:buNone/>
              <a:defRPr sz="1600" b="0" i="0">
                <a:solidFill>
                  <a:srgbClr val="676767"/>
                </a:solidFill>
                <a:latin typeface="+mn-lt"/>
                <a:cs typeface="CiscoSans ExtraLight"/>
              </a:defRPr>
            </a:lvl3pPr>
            <a:lvl4pPr marL="739620" indent="0">
              <a:buClr>
                <a:schemeClr val="tx1"/>
              </a:buClr>
              <a:buSzPct val="80000"/>
              <a:buFont typeface="Arial"/>
              <a:buNone/>
              <a:defRPr sz="1400" b="0" i="0">
                <a:solidFill>
                  <a:srgbClr val="676767"/>
                </a:solidFill>
                <a:latin typeface="+mn-lt"/>
                <a:cs typeface="CiscoSans ExtraLight"/>
              </a:defRPr>
            </a:lvl4pPr>
            <a:lvl5pPr marL="914210" indent="0">
              <a:buClr>
                <a:schemeClr val="tx1"/>
              </a:buClr>
              <a:buSzPct val="80000"/>
              <a:buFont typeface="Arial"/>
              <a:buNone/>
              <a:defRPr sz="1200" b="0" i="0">
                <a:solidFill>
                  <a:srgbClr val="676767"/>
                </a:solidFill>
                <a:latin typeface="+mn-lt"/>
                <a:cs typeface="CiscoSans ExtraLight"/>
              </a:defRPr>
            </a:lvl5pPr>
          </a:lstStyle>
          <a:p>
            <a:pPr lvl="0"/>
            <a:r>
              <a:rPr lang="en-GB" dirty="0"/>
              <a:t>Click to edit Text</a:t>
            </a:r>
          </a:p>
        </p:txBody>
      </p:sp>
      <p:sp>
        <p:nvSpPr>
          <p:cNvPr id="6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3822754"/>
      </p:ext>
    </p:extLst>
  </p:cSld>
  <p:clrMapOvr>
    <a:masterClrMapping/>
  </p:clrMapOvr>
  <p:transition spd="med"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Without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389660" y="895601"/>
            <a:ext cx="8398739" cy="3168210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57136" indent="0">
              <a:lnSpc>
                <a:spcPct val="95000"/>
              </a:lnSpc>
              <a:spcBef>
                <a:spcPts val="1110"/>
              </a:spcBef>
              <a:buClr>
                <a:schemeClr val="tx1"/>
              </a:buClr>
              <a:buSzPct val="80000"/>
              <a:buFont typeface="Arial"/>
              <a:buNone/>
              <a:defRPr sz="3700" b="0" i="0">
                <a:solidFill>
                  <a:srgbClr val="676767"/>
                </a:solidFill>
                <a:latin typeface="+mn-lt"/>
                <a:cs typeface="CiscoSans ExtraLight"/>
              </a:defRPr>
            </a:lvl1pPr>
            <a:lvl2pPr marL="292040" indent="0">
              <a:lnSpc>
                <a:spcPct val="95000"/>
              </a:lnSpc>
              <a:spcBef>
                <a:spcPts val="450"/>
              </a:spcBef>
              <a:buClr>
                <a:schemeClr val="tx1"/>
              </a:buClr>
              <a:buSzPct val="80000"/>
              <a:buFont typeface="Arial"/>
              <a:buNone/>
              <a:defRPr sz="1800" b="0" i="0">
                <a:solidFill>
                  <a:srgbClr val="676767"/>
                </a:solidFill>
                <a:latin typeface="+mn-lt"/>
                <a:cs typeface="CiscoSans ExtraLight"/>
              </a:defRPr>
            </a:lvl2pPr>
            <a:lvl3pPr marL="576143" indent="0">
              <a:buClr>
                <a:schemeClr val="tx1"/>
              </a:buClr>
              <a:buSzPct val="80000"/>
              <a:buFont typeface="Arial"/>
              <a:buNone/>
              <a:defRPr sz="1600" b="0" i="0">
                <a:solidFill>
                  <a:srgbClr val="676767"/>
                </a:solidFill>
                <a:latin typeface="+mn-lt"/>
                <a:cs typeface="CiscoSans ExtraLight"/>
              </a:defRPr>
            </a:lvl3pPr>
            <a:lvl4pPr marL="739620" indent="0">
              <a:buClr>
                <a:schemeClr val="tx1"/>
              </a:buClr>
              <a:buSzPct val="80000"/>
              <a:buFont typeface="Arial"/>
              <a:buNone/>
              <a:defRPr sz="1400" b="0" i="0">
                <a:solidFill>
                  <a:srgbClr val="676767"/>
                </a:solidFill>
                <a:latin typeface="+mn-lt"/>
                <a:cs typeface="CiscoSans ExtraLight"/>
              </a:defRPr>
            </a:lvl4pPr>
            <a:lvl5pPr marL="914210" indent="0">
              <a:buClr>
                <a:schemeClr val="tx1"/>
              </a:buClr>
              <a:buSzPct val="80000"/>
              <a:buFont typeface="Arial"/>
              <a:buNone/>
              <a:defRPr sz="1200" b="0" i="0">
                <a:solidFill>
                  <a:srgbClr val="676767"/>
                </a:solidFill>
                <a:latin typeface="+mn-lt"/>
                <a:cs typeface="CiscoSans ExtraLight"/>
              </a:defRPr>
            </a:lvl5pPr>
          </a:lstStyle>
          <a:p>
            <a:pPr lvl="0"/>
            <a:r>
              <a:rPr lang="en-GB" dirty="0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1710077516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g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416425" y="915409"/>
            <a:ext cx="7598042" cy="2569946"/>
          </a:xfrm>
          <a:prstGeom prst="rect">
            <a:avLst/>
          </a:prstGeom>
          <a:noFill/>
        </p:spPr>
        <p:txBody>
          <a:bodyPr anchor="b">
            <a:noAutofit/>
          </a:bodyPr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4600" b="0" i="0" spc="0" baseline="0">
                <a:solidFill>
                  <a:schemeClr val="bg1">
                    <a:lumMod val="75000"/>
                  </a:schemeClr>
                </a:solidFill>
                <a:latin typeface="+mj-lt"/>
                <a:ea typeface="CiscoSansTT Thin" charset="0"/>
                <a:cs typeface="CiscoSansTT Thin" charset="0"/>
              </a:defRPr>
            </a:lvl1pPr>
          </a:lstStyle>
          <a:p>
            <a:r>
              <a:rPr lang="en-GB" dirty="0"/>
              <a:t>Section Title Goes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219151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Slide Without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528639" y="876359"/>
            <a:ext cx="8259762" cy="3168210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212400" indent="-392400">
              <a:lnSpc>
                <a:spcPts val="4440"/>
              </a:lnSpc>
              <a:spcBef>
                <a:spcPts val="0"/>
              </a:spcBef>
              <a:buClr>
                <a:schemeClr val="tx1"/>
              </a:buClr>
              <a:buSzPct val="80000"/>
              <a:buFont typeface="Arial"/>
              <a:buChar char="•"/>
              <a:defRPr sz="3700" b="0" i="0">
                <a:solidFill>
                  <a:srgbClr val="676767"/>
                </a:solidFill>
                <a:latin typeface="+mn-lt"/>
                <a:cs typeface="CiscoSans ExtraLight"/>
              </a:defRPr>
            </a:lvl1pPr>
            <a:lvl2pPr marL="507895" indent="-215855">
              <a:lnSpc>
                <a:spcPct val="95000"/>
              </a:lnSpc>
              <a:spcBef>
                <a:spcPts val="450"/>
              </a:spcBef>
              <a:buClr>
                <a:schemeClr val="tx1"/>
              </a:buClr>
              <a:buSzPct val="80000"/>
              <a:buFont typeface="Arial"/>
              <a:buChar char="•"/>
              <a:defRPr sz="1800" b="0" i="0">
                <a:solidFill>
                  <a:srgbClr val="676767"/>
                </a:solidFill>
                <a:latin typeface="+mn-lt"/>
                <a:cs typeface="CiscoSans ExtraLight"/>
              </a:defRPr>
            </a:lvl2pPr>
            <a:lvl3pPr marL="747558" indent="-171415">
              <a:buClr>
                <a:schemeClr val="tx1"/>
              </a:buClr>
              <a:buSzPct val="80000"/>
              <a:buFont typeface="Arial"/>
              <a:buChar char="•"/>
              <a:defRPr sz="1600" b="0" i="0">
                <a:solidFill>
                  <a:srgbClr val="676767"/>
                </a:solidFill>
                <a:latin typeface="+mn-lt"/>
                <a:cs typeface="CiscoSans ExtraLight"/>
              </a:defRPr>
            </a:lvl3pPr>
            <a:lvl4pPr marL="911035" indent="-171415">
              <a:buClr>
                <a:schemeClr val="tx1"/>
              </a:buClr>
              <a:buSzPct val="80000"/>
              <a:buFont typeface="Arial"/>
              <a:buChar char="•"/>
              <a:defRPr sz="1400" b="0" i="0">
                <a:solidFill>
                  <a:srgbClr val="676767"/>
                </a:solidFill>
                <a:latin typeface="+mn-lt"/>
                <a:cs typeface="CiscoSans ExtraLight"/>
              </a:defRPr>
            </a:lvl4pPr>
            <a:lvl5pPr marL="1082450" indent="-168240">
              <a:buClr>
                <a:schemeClr val="tx1"/>
              </a:buClr>
              <a:buSzPct val="80000"/>
              <a:buFont typeface="Arial"/>
              <a:buChar char="•"/>
              <a:defRPr sz="1200" b="0" i="0">
                <a:solidFill>
                  <a:srgbClr val="676767"/>
                </a:solidFill>
                <a:latin typeface="+mn-lt"/>
                <a:cs typeface="CiscoSans ExtraLight"/>
              </a:defRPr>
            </a:lvl5pPr>
          </a:lstStyle>
          <a:p>
            <a:pPr lvl="0"/>
            <a:r>
              <a:rPr lang="en-GB" dirty="0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2328067584"/>
      </p:ext>
    </p:extLst>
  </p:cSld>
  <p:clrMapOvr>
    <a:masterClrMapping/>
  </p:clrMapOvr>
  <p:transition spd="med"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462301" y="1347788"/>
            <a:ext cx="8277344" cy="3168210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280928" indent="-223792">
              <a:lnSpc>
                <a:spcPct val="95000"/>
              </a:lnSpc>
              <a:spcBef>
                <a:spcPts val="1110"/>
              </a:spcBef>
              <a:buClr>
                <a:schemeClr val="tx1"/>
              </a:buClr>
              <a:buSzPct val="80000"/>
              <a:buFont typeface="Arial"/>
              <a:buChar char="•"/>
              <a:defRPr sz="2000" b="0" i="0">
                <a:solidFill>
                  <a:srgbClr val="676767"/>
                </a:solidFill>
                <a:latin typeface="+mn-lt"/>
                <a:cs typeface="CiscoSans ExtraLight"/>
              </a:defRPr>
            </a:lvl1pPr>
            <a:lvl2pPr marL="507895" indent="-215855">
              <a:lnSpc>
                <a:spcPct val="95000"/>
              </a:lnSpc>
              <a:spcBef>
                <a:spcPts val="450"/>
              </a:spcBef>
              <a:buClr>
                <a:schemeClr val="tx1"/>
              </a:buClr>
              <a:buSzPct val="80000"/>
              <a:buFont typeface="Arial"/>
              <a:buChar char="•"/>
              <a:defRPr sz="1800" b="0" i="0">
                <a:solidFill>
                  <a:srgbClr val="676767"/>
                </a:solidFill>
                <a:latin typeface="+mn-lt"/>
                <a:cs typeface="CiscoSans ExtraLight"/>
              </a:defRPr>
            </a:lvl2pPr>
            <a:lvl3pPr marL="747558" indent="-171415">
              <a:buClr>
                <a:schemeClr val="tx1"/>
              </a:buClr>
              <a:buSzPct val="80000"/>
              <a:buFont typeface="Arial"/>
              <a:buChar char="•"/>
              <a:defRPr sz="1600" b="0" i="0">
                <a:solidFill>
                  <a:srgbClr val="676767"/>
                </a:solidFill>
                <a:latin typeface="+mn-lt"/>
                <a:cs typeface="CiscoSans ExtraLight"/>
              </a:defRPr>
            </a:lvl3pPr>
            <a:lvl4pPr marL="911035" indent="-171415">
              <a:buClr>
                <a:schemeClr val="tx1"/>
              </a:buClr>
              <a:buSzPct val="80000"/>
              <a:buFont typeface="Arial"/>
              <a:buChar char="•"/>
              <a:defRPr sz="1400" b="0" i="0">
                <a:solidFill>
                  <a:srgbClr val="676767"/>
                </a:solidFill>
                <a:latin typeface="+mn-lt"/>
                <a:cs typeface="CiscoSans ExtraLight"/>
              </a:defRPr>
            </a:lvl4pPr>
            <a:lvl5pPr marL="1082450" indent="-168240">
              <a:buClr>
                <a:schemeClr val="tx1"/>
              </a:buClr>
              <a:buSzPct val="80000"/>
              <a:buFont typeface="Arial"/>
              <a:buChar char="•"/>
              <a:defRPr sz="1200" b="0" i="0">
                <a:solidFill>
                  <a:srgbClr val="676767"/>
                </a:solidFill>
                <a:latin typeface="+mn-lt"/>
                <a:cs typeface="CiscoSans ExtraLight"/>
              </a:defRPr>
            </a:lvl5pPr>
          </a:lstStyle>
          <a:p>
            <a:pPr lvl="0"/>
            <a:r>
              <a:rPr lang="en-GB" dirty="0"/>
              <a:t>First level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6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55177844"/>
      </p:ext>
    </p:extLst>
  </p:cSld>
  <p:clrMapOvr>
    <a:masterClrMapping/>
  </p:clrMapOvr>
  <p:transition spd="med"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_Heavy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437766" y="1347788"/>
            <a:ext cx="3901123" cy="3083094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228555" indent="-171415">
              <a:lnSpc>
                <a:spcPct val="95000"/>
              </a:lnSpc>
              <a:spcBef>
                <a:spcPts val="1110"/>
              </a:spcBef>
              <a:buClr>
                <a:schemeClr val="tx1"/>
              </a:buClr>
              <a:buSzPct val="80000"/>
              <a:buFont typeface="Arial"/>
              <a:buChar char="•"/>
              <a:defRPr sz="2000" b="0" i="0">
                <a:solidFill>
                  <a:schemeClr val="tx1"/>
                </a:solidFill>
                <a:latin typeface="+mn-lt"/>
                <a:cs typeface="CiscoSans ExtraLight"/>
              </a:defRPr>
            </a:lvl1pPr>
            <a:lvl2pPr marL="457105" indent="-215855">
              <a:lnSpc>
                <a:spcPct val="95000"/>
              </a:lnSpc>
              <a:spcBef>
                <a:spcPts val="450"/>
              </a:spcBef>
              <a:buClr>
                <a:schemeClr val="tx1"/>
              </a:buClr>
              <a:buSzPct val="80000"/>
              <a:buFont typeface="Arial"/>
              <a:buChar char="•"/>
              <a:defRPr sz="1800" b="0" i="0">
                <a:solidFill>
                  <a:schemeClr val="tx1"/>
                </a:solidFill>
                <a:latin typeface="+mn-lt"/>
                <a:cs typeface="CiscoSans ExtraLight"/>
              </a:defRPr>
            </a:lvl2pPr>
            <a:lvl3pPr marL="628520" indent="-171415">
              <a:buClr>
                <a:schemeClr val="tx1"/>
              </a:buClr>
              <a:buSzPct val="80000"/>
              <a:buFont typeface="Arial"/>
              <a:buChar char="•"/>
              <a:defRPr sz="1600" b="0" i="0">
                <a:solidFill>
                  <a:schemeClr val="tx1"/>
                </a:solidFill>
                <a:latin typeface="+mn-lt"/>
                <a:cs typeface="CiscoSans ExtraLight"/>
              </a:defRPr>
            </a:lvl3pPr>
            <a:lvl4pPr marL="799934" indent="-171415">
              <a:buClr>
                <a:schemeClr val="tx1"/>
              </a:buClr>
              <a:buSzPct val="80000"/>
              <a:buFont typeface="Arial"/>
              <a:buChar char="•"/>
              <a:defRPr sz="1400" b="0" i="0">
                <a:solidFill>
                  <a:schemeClr val="tx1"/>
                </a:solidFill>
                <a:latin typeface="+mn-lt"/>
                <a:cs typeface="CiscoSans ExtraLight"/>
              </a:defRPr>
            </a:lvl4pPr>
            <a:lvl5pPr marL="971347" indent="-171415">
              <a:buClr>
                <a:schemeClr val="tx1"/>
              </a:buClr>
              <a:buSzPct val="80000"/>
              <a:buFont typeface="Arial"/>
              <a:buChar char="•"/>
              <a:defRPr sz="1200" b="0" i="0">
                <a:solidFill>
                  <a:schemeClr val="tx1"/>
                </a:solidFill>
                <a:latin typeface="+mn-lt"/>
                <a:cs typeface="CiscoSans ExtraLight"/>
              </a:defRPr>
            </a:lvl5pPr>
          </a:lstStyle>
          <a:p>
            <a:pPr lvl="0"/>
            <a:r>
              <a:rPr lang="en-GB" dirty="0"/>
              <a:t>First level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4564794" y="1347788"/>
            <a:ext cx="4218460" cy="3083094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228555" indent="-171415">
              <a:lnSpc>
                <a:spcPct val="95000"/>
              </a:lnSpc>
              <a:spcBef>
                <a:spcPts val="1110"/>
              </a:spcBef>
              <a:buClr>
                <a:schemeClr val="tx1"/>
              </a:buClr>
              <a:buSzPct val="80000"/>
              <a:buFont typeface="Arial"/>
              <a:buChar char="•"/>
              <a:defRPr sz="2000" b="0" i="0" baseline="0">
                <a:solidFill>
                  <a:schemeClr val="tx1"/>
                </a:solidFill>
                <a:latin typeface="+mn-lt"/>
                <a:cs typeface="CiscoSans ExtraLight"/>
              </a:defRPr>
            </a:lvl1pPr>
            <a:lvl2pPr marL="457105" indent="-215855">
              <a:lnSpc>
                <a:spcPct val="95000"/>
              </a:lnSpc>
              <a:spcBef>
                <a:spcPts val="450"/>
              </a:spcBef>
              <a:buClr>
                <a:schemeClr val="tx1"/>
              </a:buClr>
              <a:buSzPct val="80000"/>
              <a:buFont typeface="Arial"/>
              <a:buChar char="•"/>
              <a:defRPr sz="1800" b="0" i="0">
                <a:solidFill>
                  <a:schemeClr val="tx1"/>
                </a:solidFill>
                <a:latin typeface="+mn-lt"/>
                <a:cs typeface="CiscoSans ExtraLight"/>
              </a:defRPr>
            </a:lvl2pPr>
            <a:lvl3pPr marL="628520" indent="-171415">
              <a:buClr>
                <a:schemeClr val="tx1"/>
              </a:buClr>
              <a:buSzPct val="80000"/>
              <a:buFont typeface="Arial"/>
              <a:buChar char="•"/>
              <a:defRPr sz="1600" b="0" i="0">
                <a:solidFill>
                  <a:schemeClr val="tx1"/>
                </a:solidFill>
                <a:latin typeface="+mn-lt"/>
                <a:cs typeface="CiscoSans ExtraLight"/>
              </a:defRPr>
            </a:lvl3pPr>
            <a:lvl4pPr marL="799934" indent="-171415">
              <a:buClr>
                <a:schemeClr val="tx1"/>
              </a:buClr>
              <a:buSzPct val="80000"/>
              <a:buFont typeface="Arial"/>
              <a:buChar char="•"/>
              <a:defRPr sz="1400" b="0" i="0">
                <a:solidFill>
                  <a:schemeClr val="tx1"/>
                </a:solidFill>
                <a:latin typeface="+mn-lt"/>
                <a:cs typeface="CiscoSans ExtraLight"/>
              </a:defRPr>
            </a:lvl4pPr>
            <a:lvl5pPr marL="971347" indent="-171415">
              <a:buClr>
                <a:schemeClr val="tx1"/>
              </a:buClr>
              <a:buSzPct val="80000"/>
              <a:buFont typeface="Arial"/>
              <a:buChar char="•"/>
              <a:defRPr sz="1200" b="0" i="0">
                <a:solidFill>
                  <a:schemeClr val="tx1"/>
                </a:solidFill>
                <a:latin typeface="+mn-lt"/>
                <a:cs typeface="CiscoSans ExtraLight"/>
              </a:defRPr>
            </a:lvl5pPr>
          </a:lstStyle>
          <a:p>
            <a:pPr lvl="0"/>
            <a:r>
              <a:rPr lang="en-GB" dirty="0"/>
              <a:t>First level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07184988"/>
      </p:ext>
    </p:extLst>
  </p:cSld>
  <p:clrMapOvr>
    <a:masterClrMapping/>
  </p:clrMapOvr>
  <p:transition spd="med"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_2-Colum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4565970" y="609600"/>
            <a:ext cx="0" cy="3984625"/>
          </a:xfrm>
          <a:prstGeom prst="line">
            <a:avLst/>
          </a:prstGeom>
          <a:ln w="38100" cap="flat" cmpd="sng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7928" y="302505"/>
            <a:ext cx="3715995" cy="826447"/>
          </a:xfrm>
          <a:prstGeom prst="rect">
            <a:avLst/>
          </a:prstGeom>
        </p:spPr>
        <p:txBody>
          <a:bodyPr lIns="61712" tIns="34286" rIns="61712" bIns="34286" rtlCol="0">
            <a:noAutofit/>
          </a:bodyPr>
          <a:lstStyle>
            <a:lvl1pPr algn="l" defTabSz="68572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200" b="0" i="0" kern="1200" spc="-75" baseline="0" dirty="0" smtClean="0">
                <a:solidFill>
                  <a:srgbClr val="676767"/>
                </a:solidFill>
                <a:latin typeface="+mj-lt"/>
                <a:ea typeface="+mj-ea"/>
                <a:cs typeface="CiscoSans Thin"/>
              </a:defRPr>
            </a:lvl1pPr>
          </a:lstStyle>
          <a:p>
            <a:r>
              <a:rPr lang="en-GB" dirty="0"/>
              <a:t>Title Goes Here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4905964" y="302506"/>
            <a:ext cx="3715995" cy="826446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marR="0" indent="0" algn="l" defTabSz="68572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3200" b="0" i="0" kern="1200" spc="-75" baseline="0" dirty="0">
                <a:solidFill>
                  <a:srgbClr val="676767"/>
                </a:solidFill>
                <a:latin typeface="+mj-lt"/>
                <a:ea typeface="+mj-ea"/>
                <a:cs typeface="CiscoSans Thin"/>
              </a:defRPr>
            </a:lvl1pPr>
          </a:lstStyle>
          <a:p>
            <a:pPr lvl="0"/>
            <a:r>
              <a:rPr lang="en-GB" dirty="0"/>
              <a:t>Title Goes Here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467928" y="1347788"/>
            <a:ext cx="3715995" cy="3083094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228555" indent="-171415">
              <a:lnSpc>
                <a:spcPct val="95000"/>
              </a:lnSpc>
              <a:spcBef>
                <a:spcPts val="1110"/>
              </a:spcBef>
              <a:buClr>
                <a:schemeClr val="tx1"/>
              </a:buClr>
              <a:buSzPct val="80000"/>
              <a:buFont typeface="Arial"/>
              <a:buChar char="•"/>
              <a:defRPr sz="2000" b="0" i="0">
                <a:solidFill>
                  <a:schemeClr val="tx1"/>
                </a:solidFill>
                <a:latin typeface="+mn-lt"/>
                <a:cs typeface="CiscoSans ExtraLight"/>
              </a:defRPr>
            </a:lvl1pPr>
            <a:lvl2pPr marL="457105" indent="-215855">
              <a:lnSpc>
                <a:spcPct val="95000"/>
              </a:lnSpc>
              <a:spcBef>
                <a:spcPts val="450"/>
              </a:spcBef>
              <a:buClr>
                <a:schemeClr val="tx1"/>
              </a:buClr>
              <a:buSzPct val="80000"/>
              <a:buFont typeface="Arial"/>
              <a:buChar char="•"/>
              <a:defRPr sz="1800" b="0" i="0">
                <a:solidFill>
                  <a:schemeClr val="tx1"/>
                </a:solidFill>
                <a:latin typeface="+mn-lt"/>
                <a:cs typeface="CiscoSans ExtraLight"/>
              </a:defRPr>
            </a:lvl2pPr>
            <a:lvl3pPr marL="628520" indent="-171415">
              <a:buClr>
                <a:schemeClr val="tx1"/>
              </a:buClr>
              <a:buSzPct val="80000"/>
              <a:buFont typeface="Arial"/>
              <a:buChar char="•"/>
              <a:defRPr sz="1600" b="0" i="0">
                <a:solidFill>
                  <a:schemeClr val="tx1"/>
                </a:solidFill>
                <a:latin typeface="+mn-lt"/>
                <a:cs typeface="CiscoSans ExtraLight"/>
              </a:defRPr>
            </a:lvl3pPr>
            <a:lvl4pPr marL="799934" indent="-171415">
              <a:buClr>
                <a:schemeClr val="tx1"/>
              </a:buClr>
              <a:buSzPct val="80000"/>
              <a:buFont typeface="Arial"/>
              <a:buChar char="•"/>
              <a:defRPr sz="1400" b="0" i="0">
                <a:solidFill>
                  <a:schemeClr val="tx1"/>
                </a:solidFill>
                <a:latin typeface="+mn-lt"/>
                <a:cs typeface="CiscoSans ExtraLight"/>
              </a:defRPr>
            </a:lvl4pPr>
            <a:lvl5pPr marL="971347" indent="-171415">
              <a:buClr>
                <a:schemeClr val="tx1"/>
              </a:buClr>
              <a:buSzPct val="80000"/>
              <a:buFont typeface="Arial"/>
              <a:buChar char="•"/>
              <a:defRPr sz="1200" b="0" i="0">
                <a:solidFill>
                  <a:schemeClr val="tx1"/>
                </a:solidFill>
                <a:latin typeface="+mn-lt"/>
                <a:cs typeface="CiscoSans ExtraLight"/>
              </a:defRPr>
            </a:lvl5pPr>
          </a:lstStyle>
          <a:p>
            <a:pPr lvl="0"/>
            <a:r>
              <a:rPr lang="en-GB" dirty="0"/>
              <a:t>First level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4905964" y="1347788"/>
            <a:ext cx="3715995" cy="3083094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228555" indent="-171415">
              <a:lnSpc>
                <a:spcPct val="95000"/>
              </a:lnSpc>
              <a:spcBef>
                <a:spcPts val="1110"/>
              </a:spcBef>
              <a:buClr>
                <a:schemeClr val="tx1"/>
              </a:buClr>
              <a:buSzPct val="80000"/>
              <a:buFont typeface="Arial"/>
              <a:buChar char="•"/>
              <a:defRPr sz="2000" b="0" i="0">
                <a:solidFill>
                  <a:schemeClr val="tx1"/>
                </a:solidFill>
                <a:latin typeface="+mn-lt"/>
                <a:cs typeface="CiscoSans ExtraLight"/>
              </a:defRPr>
            </a:lvl1pPr>
            <a:lvl2pPr marL="457105" indent="-215855">
              <a:lnSpc>
                <a:spcPct val="95000"/>
              </a:lnSpc>
              <a:spcBef>
                <a:spcPts val="450"/>
              </a:spcBef>
              <a:buClr>
                <a:schemeClr val="tx1"/>
              </a:buClr>
              <a:buSzPct val="80000"/>
              <a:buFont typeface="Arial"/>
              <a:buChar char="•"/>
              <a:defRPr sz="1800" b="0" i="0">
                <a:solidFill>
                  <a:schemeClr val="tx1"/>
                </a:solidFill>
                <a:latin typeface="+mn-lt"/>
                <a:cs typeface="CiscoSans ExtraLight"/>
              </a:defRPr>
            </a:lvl2pPr>
            <a:lvl3pPr marL="628520" indent="-171415">
              <a:buClr>
                <a:schemeClr val="tx1"/>
              </a:buClr>
              <a:buSzPct val="80000"/>
              <a:buFont typeface="Arial"/>
              <a:buChar char="•"/>
              <a:defRPr sz="1600" b="0" i="0">
                <a:solidFill>
                  <a:schemeClr val="tx1"/>
                </a:solidFill>
                <a:latin typeface="+mn-lt"/>
                <a:cs typeface="CiscoSans ExtraLight"/>
              </a:defRPr>
            </a:lvl3pPr>
            <a:lvl4pPr marL="799934" indent="-171415">
              <a:buClr>
                <a:schemeClr val="tx1"/>
              </a:buClr>
              <a:buSzPct val="80000"/>
              <a:buFont typeface="Arial"/>
              <a:buChar char="•"/>
              <a:defRPr sz="1400" b="0" i="0">
                <a:solidFill>
                  <a:schemeClr val="tx1"/>
                </a:solidFill>
                <a:latin typeface="+mn-lt"/>
                <a:cs typeface="CiscoSans ExtraLight"/>
              </a:defRPr>
            </a:lvl4pPr>
            <a:lvl5pPr marL="971347" indent="-171415">
              <a:buClr>
                <a:schemeClr val="tx1"/>
              </a:buClr>
              <a:buSzPct val="80000"/>
              <a:buFont typeface="Arial"/>
              <a:buChar char="•"/>
              <a:defRPr sz="1200" b="0" i="0">
                <a:solidFill>
                  <a:schemeClr val="tx1"/>
                </a:solidFill>
                <a:latin typeface="+mn-lt"/>
                <a:cs typeface="CiscoSans ExtraLight"/>
              </a:defRPr>
            </a:lvl5pPr>
          </a:lstStyle>
          <a:p>
            <a:pPr lvl="0"/>
            <a:r>
              <a:rPr lang="en-GB" dirty="0"/>
              <a:t>First level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0182920"/>
      </p:ext>
    </p:extLst>
  </p:cSld>
  <p:clrMapOvr>
    <a:masterClrMapping/>
  </p:clrMapOvr>
  <p:transition spd="med">
    <p:fade/>
  </p:transition>
  <p:hf hdr="0" ftr="0" dt="0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_3-Column Layout No Bottom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3070225" y="609600"/>
            <a:ext cx="0" cy="3984625"/>
          </a:xfrm>
          <a:prstGeom prst="line">
            <a:avLst/>
          </a:prstGeom>
          <a:ln w="38100" cap="flat" cmpd="sng">
            <a:solidFill>
              <a:srgbClr val="3E6B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6037263" y="609600"/>
            <a:ext cx="0" cy="3984625"/>
          </a:xfrm>
          <a:prstGeom prst="line">
            <a:avLst/>
          </a:prstGeom>
          <a:ln w="38100" cap="flat" cmpd="sng">
            <a:solidFill>
              <a:srgbClr val="3E6B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 Placeholder 17"/>
          <p:cNvSpPr>
            <a:spLocks noGrp="1"/>
          </p:cNvSpPr>
          <p:nvPr>
            <p:ph type="body" sz="quarter" idx="17" hasCustomPrompt="1"/>
          </p:nvPr>
        </p:nvSpPr>
        <p:spPr>
          <a:xfrm>
            <a:off x="461963" y="228318"/>
            <a:ext cx="2337109" cy="770461"/>
          </a:xfrm>
          <a:prstGeom prst="rect">
            <a:avLst/>
          </a:prstGeom>
        </p:spPr>
        <p:txBody>
          <a:bodyPr lIns="91420" tIns="45710" rIns="91420" bIns="45710" anchor="b" anchorCtr="0">
            <a:noAutofit/>
          </a:bodyPr>
          <a:lstStyle>
            <a:lvl1pPr marL="0" marR="0" indent="0" algn="l" defTabSz="68572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500" b="0" i="0" u="none" strike="noStrike" kern="1200" cap="none" spc="-75" normalizeH="0" baseline="0" noProof="0" dirty="0" smtClean="0">
                <a:ln>
                  <a:noFill/>
                </a:ln>
                <a:solidFill>
                  <a:srgbClr val="676767"/>
                </a:solidFill>
                <a:effectLst/>
                <a:uLnTx/>
                <a:uFillTx/>
                <a:latin typeface="+mj-lt"/>
                <a:ea typeface="+mj-ea"/>
                <a:cs typeface="CiscoSans Thin"/>
              </a:defRPr>
            </a:lvl1pPr>
          </a:lstStyle>
          <a:p>
            <a:pPr lvl="0"/>
            <a:r>
              <a:rPr lang="en-GB" dirty="0"/>
              <a:t>Title Goes Here</a:t>
            </a:r>
          </a:p>
        </p:txBody>
      </p:sp>
      <p:sp>
        <p:nvSpPr>
          <p:cNvPr id="10" name="Text Placeholder 17"/>
          <p:cNvSpPr>
            <a:spLocks noGrp="1"/>
          </p:cNvSpPr>
          <p:nvPr>
            <p:ph type="body" sz="quarter" idx="22" hasCustomPrompt="1"/>
          </p:nvPr>
        </p:nvSpPr>
        <p:spPr>
          <a:xfrm>
            <a:off x="3377728" y="227838"/>
            <a:ext cx="2337109" cy="770461"/>
          </a:xfrm>
          <a:prstGeom prst="rect">
            <a:avLst/>
          </a:prstGeom>
        </p:spPr>
        <p:txBody>
          <a:bodyPr lIns="91420" tIns="45710" rIns="91420" bIns="45710" anchor="b" anchorCtr="0">
            <a:noAutofit/>
          </a:bodyPr>
          <a:lstStyle>
            <a:lvl1pPr marL="0" marR="0" indent="0" algn="l" defTabSz="68572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500" b="0" i="0" u="none" strike="noStrike" kern="1200" cap="none" spc="-75" normalizeH="0" baseline="0" noProof="0" dirty="0" smtClean="0">
                <a:ln>
                  <a:noFill/>
                </a:ln>
                <a:solidFill>
                  <a:srgbClr val="676767"/>
                </a:solidFill>
                <a:effectLst/>
                <a:uLnTx/>
                <a:uFillTx/>
                <a:latin typeface="+mj-lt"/>
                <a:ea typeface="+mj-ea"/>
                <a:cs typeface="CiscoSans Thin"/>
              </a:defRPr>
            </a:lvl1pPr>
          </a:lstStyle>
          <a:p>
            <a:pPr lvl="0"/>
            <a:r>
              <a:rPr lang="en-GB" dirty="0"/>
              <a:t>Title Goes Here</a:t>
            </a:r>
          </a:p>
        </p:txBody>
      </p:sp>
      <p:sp>
        <p:nvSpPr>
          <p:cNvPr id="14" name="Text Placeholder 17"/>
          <p:cNvSpPr>
            <a:spLocks noGrp="1"/>
          </p:cNvSpPr>
          <p:nvPr>
            <p:ph type="body" sz="quarter" idx="24" hasCustomPrompt="1"/>
          </p:nvPr>
        </p:nvSpPr>
        <p:spPr>
          <a:xfrm>
            <a:off x="6354813" y="220478"/>
            <a:ext cx="2337109" cy="770461"/>
          </a:xfrm>
          <a:prstGeom prst="rect">
            <a:avLst/>
          </a:prstGeom>
        </p:spPr>
        <p:txBody>
          <a:bodyPr lIns="91420" tIns="45710" rIns="91420" bIns="45710" anchor="b" anchorCtr="0">
            <a:noAutofit/>
          </a:bodyPr>
          <a:lstStyle>
            <a:lvl1pPr marL="0" marR="0" indent="0" algn="l" defTabSz="68572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500" b="0" i="0" u="none" strike="noStrike" kern="1200" cap="none" spc="-75" normalizeH="0" baseline="0" noProof="0" dirty="0" smtClean="0">
                <a:ln>
                  <a:noFill/>
                </a:ln>
                <a:solidFill>
                  <a:srgbClr val="676767"/>
                </a:solidFill>
                <a:effectLst/>
                <a:uLnTx/>
                <a:uFillTx/>
                <a:latin typeface="+mj-lt"/>
                <a:ea typeface="+mj-ea"/>
                <a:cs typeface="CiscoSans Thin"/>
              </a:defRPr>
            </a:lvl1pPr>
          </a:lstStyle>
          <a:p>
            <a:pPr lvl="0"/>
            <a:r>
              <a:rPr lang="en-GB" dirty="0"/>
              <a:t>Title Goes Here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461963" y="1201094"/>
            <a:ext cx="2337110" cy="3314904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233316" indent="-171415">
              <a:lnSpc>
                <a:spcPct val="95000"/>
              </a:lnSpc>
              <a:spcBef>
                <a:spcPts val="1110"/>
              </a:spcBef>
              <a:buClr>
                <a:schemeClr val="tx1"/>
              </a:buClr>
              <a:buSzPct val="80000"/>
              <a:buFont typeface="Arial"/>
              <a:buChar char="•"/>
              <a:defRPr sz="1600" b="0" i="0" baseline="0">
                <a:solidFill>
                  <a:srgbClr val="676767"/>
                </a:solidFill>
                <a:latin typeface="+mn-lt"/>
                <a:cs typeface="CiscoSans ExtraLight"/>
              </a:defRPr>
            </a:lvl1pPr>
            <a:lvl2pPr>
              <a:lnSpc>
                <a:spcPct val="95000"/>
              </a:lnSpc>
              <a:spcBef>
                <a:spcPts val="450"/>
              </a:spcBef>
              <a:buClr>
                <a:schemeClr val="tx1"/>
              </a:buClr>
              <a:buSzPct val="80000"/>
              <a:defRPr b="0" i="0">
                <a:solidFill>
                  <a:schemeClr val="tx1"/>
                </a:solidFill>
                <a:latin typeface="+mn-lt"/>
                <a:cs typeface="CiscoSans ExtraLight"/>
              </a:defRPr>
            </a:lvl2pPr>
            <a:lvl3pPr marL="431910" indent="-171415">
              <a:buClr>
                <a:schemeClr val="tx1"/>
              </a:buClr>
              <a:buSzPct val="80000"/>
              <a:buFont typeface="Arial"/>
              <a:buChar char="•"/>
              <a:defRPr sz="1200" b="0" i="0">
                <a:solidFill>
                  <a:srgbClr val="676767"/>
                </a:solidFill>
                <a:latin typeface="+mn-lt"/>
                <a:cs typeface="CiscoSans ExtraLight"/>
              </a:defRPr>
            </a:lvl3pPr>
            <a:lvl4pPr>
              <a:buClr>
                <a:schemeClr val="tx1"/>
              </a:buClr>
              <a:buSzPct val="80000"/>
              <a:defRPr b="0" i="0">
                <a:solidFill>
                  <a:schemeClr val="tx1"/>
                </a:solidFill>
                <a:latin typeface="+mn-lt"/>
                <a:cs typeface="CiscoSans ExtraLight"/>
              </a:defRPr>
            </a:lvl4pPr>
            <a:lvl5pPr>
              <a:buClr>
                <a:schemeClr val="tx1"/>
              </a:buClr>
              <a:buSzPct val="80000"/>
              <a:defRPr b="0" i="0">
                <a:solidFill>
                  <a:schemeClr val="tx1"/>
                </a:solidFill>
                <a:latin typeface="+mn-lt"/>
                <a:cs typeface="CiscoSans ExtraLight"/>
              </a:defRPr>
            </a:lvl5pPr>
          </a:lstStyle>
          <a:p>
            <a:pPr lvl="0"/>
            <a:r>
              <a:rPr lang="en-GB" dirty="0"/>
              <a:t>First level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26" hasCustomPrompt="1"/>
          </p:nvPr>
        </p:nvSpPr>
        <p:spPr>
          <a:xfrm>
            <a:off x="3377728" y="1200321"/>
            <a:ext cx="2337110" cy="3314904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233316" indent="-171415">
              <a:lnSpc>
                <a:spcPct val="95000"/>
              </a:lnSpc>
              <a:spcBef>
                <a:spcPts val="1110"/>
              </a:spcBef>
              <a:buClr>
                <a:schemeClr val="tx1"/>
              </a:buClr>
              <a:buSzPct val="80000"/>
              <a:buFont typeface="Arial"/>
              <a:buChar char="•"/>
              <a:defRPr sz="1600" b="0" i="0" baseline="0">
                <a:solidFill>
                  <a:srgbClr val="676767"/>
                </a:solidFill>
                <a:latin typeface="+mn-lt"/>
                <a:cs typeface="CiscoSans ExtraLight"/>
              </a:defRPr>
            </a:lvl1pPr>
            <a:lvl2pPr>
              <a:lnSpc>
                <a:spcPct val="95000"/>
              </a:lnSpc>
              <a:spcBef>
                <a:spcPts val="450"/>
              </a:spcBef>
              <a:buClr>
                <a:schemeClr val="tx1"/>
              </a:buClr>
              <a:buSzPct val="80000"/>
              <a:defRPr b="0" i="0">
                <a:solidFill>
                  <a:schemeClr val="tx1"/>
                </a:solidFill>
                <a:latin typeface="+mn-lt"/>
                <a:cs typeface="CiscoSans ExtraLight"/>
              </a:defRPr>
            </a:lvl2pPr>
            <a:lvl3pPr marL="431910" indent="-171415">
              <a:buClr>
                <a:schemeClr val="tx1"/>
              </a:buClr>
              <a:buSzPct val="80000"/>
              <a:buFont typeface="Arial"/>
              <a:buChar char="•"/>
              <a:defRPr sz="1200" b="0" i="0">
                <a:solidFill>
                  <a:srgbClr val="676767"/>
                </a:solidFill>
                <a:latin typeface="+mn-lt"/>
                <a:cs typeface="CiscoSans ExtraLight"/>
              </a:defRPr>
            </a:lvl3pPr>
            <a:lvl4pPr>
              <a:buClr>
                <a:schemeClr val="tx1"/>
              </a:buClr>
              <a:buSzPct val="80000"/>
              <a:defRPr b="0" i="0">
                <a:solidFill>
                  <a:schemeClr val="tx1"/>
                </a:solidFill>
                <a:latin typeface="+mn-lt"/>
                <a:cs typeface="CiscoSans ExtraLight"/>
              </a:defRPr>
            </a:lvl4pPr>
            <a:lvl5pPr>
              <a:buClr>
                <a:schemeClr val="tx1"/>
              </a:buClr>
              <a:buSzPct val="80000"/>
              <a:defRPr b="0" i="0">
                <a:solidFill>
                  <a:schemeClr val="tx1"/>
                </a:solidFill>
                <a:latin typeface="+mn-lt"/>
                <a:cs typeface="CiscoSans ExtraLight"/>
              </a:defRPr>
            </a:lvl5pPr>
          </a:lstStyle>
          <a:p>
            <a:pPr lvl="0"/>
            <a:r>
              <a:rPr lang="en-GB" dirty="0"/>
              <a:t>First level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27" hasCustomPrompt="1"/>
          </p:nvPr>
        </p:nvSpPr>
        <p:spPr>
          <a:xfrm>
            <a:off x="6354812" y="1200321"/>
            <a:ext cx="2337110" cy="3314904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233316" indent="-171415">
              <a:lnSpc>
                <a:spcPct val="95000"/>
              </a:lnSpc>
              <a:spcBef>
                <a:spcPts val="1110"/>
              </a:spcBef>
              <a:buClr>
                <a:schemeClr val="tx1"/>
              </a:buClr>
              <a:buSzPct val="80000"/>
              <a:buFont typeface="Arial"/>
              <a:buChar char="•"/>
              <a:defRPr sz="1600" b="0" i="0" baseline="0">
                <a:solidFill>
                  <a:srgbClr val="676767"/>
                </a:solidFill>
                <a:latin typeface="+mn-lt"/>
                <a:cs typeface="CiscoSans ExtraLight"/>
              </a:defRPr>
            </a:lvl1pPr>
            <a:lvl2pPr>
              <a:lnSpc>
                <a:spcPct val="95000"/>
              </a:lnSpc>
              <a:spcBef>
                <a:spcPts val="450"/>
              </a:spcBef>
              <a:buClr>
                <a:schemeClr val="tx1"/>
              </a:buClr>
              <a:buSzPct val="80000"/>
              <a:defRPr b="0" i="0">
                <a:solidFill>
                  <a:schemeClr val="tx1"/>
                </a:solidFill>
                <a:latin typeface="+mn-lt"/>
                <a:cs typeface="CiscoSans ExtraLight"/>
              </a:defRPr>
            </a:lvl2pPr>
            <a:lvl3pPr marL="431910" indent="-171415">
              <a:buClr>
                <a:schemeClr val="tx1"/>
              </a:buClr>
              <a:buSzPct val="80000"/>
              <a:buFont typeface="Arial"/>
              <a:buChar char="•"/>
              <a:defRPr sz="1200" b="0" i="0">
                <a:solidFill>
                  <a:srgbClr val="676767"/>
                </a:solidFill>
                <a:latin typeface="+mn-lt"/>
                <a:cs typeface="CiscoSans ExtraLight"/>
              </a:defRPr>
            </a:lvl3pPr>
            <a:lvl4pPr>
              <a:buClr>
                <a:schemeClr val="tx1"/>
              </a:buClr>
              <a:buSzPct val="80000"/>
              <a:defRPr b="0" i="0">
                <a:solidFill>
                  <a:schemeClr val="tx1"/>
                </a:solidFill>
                <a:latin typeface="+mn-lt"/>
                <a:cs typeface="CiscoSans ExtraLight"/>
              </a:defRPr>
            </a:lvl4pPr>
            <a:lvl5pPr>
              <a:buClr>
                <a:schemeClr val="tx1"/>
              </a:buClr>
              <a:buSzPct val="80000"/>
              <a:defRPr b="0" i="0">
                <a:solidFill>
                  <a:schemeClr val="tx1"/>
                </a:solidFill>
                <a:latin typeface="+mn-lt"/>
                <a:cs typeface="CiscoSans ExtraLight"/>
              </a:defRPr>
            </a:lvl5pPr>
          </a:lstStyle>
          <a:p>
            <a:pPr lvl="0"/>
            <a:r>
              <a:rPr lang="en-GB" dirty="0"/>
              <a:t>First level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6417292"/>
      </p:ext>
    </p:extLst>
  </p:cSld>
  <p:clrMapOvr>
    <a:masterClrMapping/>
  </p:clrMapOvr>
  <p:transition spd="med"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with pull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5070475" y="1330326"/>
            <a:ext cx="3712779" cy="3101974"/>
          </a:xfrm>
          <a:prstGeom prst="roundRect">
            <a:avLst>
              <a:gd name="adj" fmla="val 0"/>
            </a:avLst>
          </a:prstGeom>
          <a:gradFill flip="none" rotWithShape="1">
            <a:gsLst>
              <a:gs pos="0">
                <a:schemeClr val="bg2">
                  <a:lumMod val="92000"/>
                </a:schemeClr>
              </a:gs>
              <a:gs pos="47000">
                <a:schemeClr val="bg1"/>
              </a:gs>
              <a:gs pos="100000">
                <a:schemeClr val="bg2">
                  <a:lumMod val="92000"/>
                </a:schemeClr>
              </a:gs>
            </a:gsLst>
            <a:lin ang="27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10" rIns="91420" bIns="4571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j-lt"/>
            </a:endParaRP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5148706" y="1481751"/>
            <a:ext cx="3375912" cy="1659018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85718" indent="-85718" algn="l" defTabSz="685720" rtl="0" eaLnBrk="1" latinLnBrk="0" hangingPunct="1">
              <a:lnSpc>
                <a:spcPct val="90000"/>
              </a:lnSpc>
              <a:spcBef>
                <a:spcPts val="0"/>
              </a:spcBef>
              <a:buNone/>
              <a:defRPr lang="en-US" sz="1500" kern="1200" baseline="0" dirty="0" smtClean="0">
                <a:solidFill>
                  <a:schemeClr val="tx2"/>
                </a:solidFill>
                <a:latin typeface="+mn-lt"/>
                <a:ea typeface="+mn-ea"/>
                <a:cs typeface="CiscoSans ExtraLight"/>
              </a:defRPr>
            </a:lvl1pPr>
            <a:lvl2pPr marL="85718" indent="-85718" algn="l" defTabSz="685720" rtl="0" eaLnBrk="1" latinLnBrk="0" hangingPunct="1">
              <a:defRPr lang="en-US" sz="1500" kern="1200" dirty="0" smtClean="0">
                <a:solidFill>
                  <a:schemeClr val="accent2"/>
                </a:solidFill>
                <a:latin typeface="Ciscolight" pitchFamily="2" charset="0"/>
                <a:ea typeface="+mn-ea"/>
                <a:cs typeface="+mn-cs"/>
              </a:defRPr>
            </a:lvl2pPr>
            <a:lvl3pPr marL="85718" indent="-85718" algn="l" defTabSz="685720" rtl="0" eaLnBrk="1" latinLnBrk="0" hangingPunct="1">
              <a:defRPr lang="en-US" sz="1500" kern="1200" dirty="0" smtClean="0">
                <a:solidFill>
                  <a:schemeClr val="accent2"/>
                </a:solidFill>
                <a:latin typeface="Ciscolight" pitchFamily="2" charset="0"/>
                <a:ea typeface="+mn-ea"/>
                <a:cs typeface="+mn-cs"/>
              </a:defRPr>
            </a:lvl3pPr>
            <a:lvl4pPr marL="85718" indent="-85718" algn="l" defTabSz="685720" rtl="0" eaLnBrk="1" latinLnBrk="0" hangingPunct="1">
              <a:defRPr lang="en-US" sz="1500" kern="1200" dirty="0" smtClean="0">
                <a:solidFill>
                  <a:schemeClr val="accent2"/>
                </a:solidFill>
                <a:latin typeface="Ciscolight" pitchFamily="2" charset="0"/>
                <a:ea typeface="+mn-ea"/>
                <a:cs typeface="+mn-cs"/>
              </a:defRPr>
            </a:lvl4pPr>
            <a:lvl5pPr marL="85718" indent="-85718" algn="l" defTabSz="685720" rtl="0" eaLnBrk="1" latinLnBrk="0" hangingPunct="1">
              <a:defRPr lang="en-US" sz="1500" kern="1200" dirty="0" smtClean="0">
                <a:solidFill>
                  <a:schemeClr val="accent2"/>
                </a:solidFill>
                <a:latin typeface="Ciscolight" pitchFamily="2" charset="0"/>
                <a:ea typeface="+mn-ea"/>
                <a:cs typeface="+mn-cs"/>
              </a:defRPr>
            </a:lvl5pPr>
          </a:lstStyle>
          <a:p>
            <a:pPr lvl="0"/>
            <a:r>
              <a:rPr lang="en-GB" dirty="0"/>
              <a:t>Click to edit text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4" hasCustomPrompt="1"/>
          </p:nvPr>
        </p:nvSpPr>
        <p:spPr>
          <a:xfrm>
            <a:off x="5148706" y="3552444"/>
            <a:ext cx="3506245" cy="253746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0" indent="0">
              <a:buClr>
                <a:schemeClr val="tx2"/>
              </a:buClr>
              <a:buFontTx/>
              <a:buNone/>
              <a:defRPr sz="1200">
                <a:solidFill>
                  <a:schemeClr val="tx2"/>
                </a:solidFill>
                <a:latin typeface="+mn-lt"/>
                <a:cs typeface="CiscoSans ExtraLight"/>
              </a:defRPr>
            </a:lvl1pPr>
          </a:lstStyle>
          <a:p>
            <a:pPr lvl="0"/>
            <a:r>
              <a:rPr lang="en-GB" dirty="0"/>
              <a:t>Click to edit text 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437766" y="1347788"/>
            <a:ext cx="3901123" cy="3083094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228555" indent="-171415">
              <a:lnSpc>
                <a:spcPct val="95000"/>
              </a:lnSpc>
              <a:spcBef>
                <a:spcPts val="1110"/>
              </a:spcBef>
              <a:buClr>
                <a:schemeClr val="tx1"/>
              </a:buClr>
              <a:buSzPct val="80000"/>
              <a:buFont typeface="Arial"/>
              <a:buChar char="•"/>
              <a:defRPr sz="2000" b="0" i="0">
                <a:solidFill>
                  <a:schemeClr val="tx1"/>
                </a:solidFill>
                <a:latin typeface="+mn-lt"/>
                <a:cs typeface="CiscoSans ExtraLight"/>
              </a:defRPr>
            </a:lvl1pPr>
            <a:lvl2pPr marL="457105" indent="-215855">
              <a:lnSpc>
                <a:spcPct val="95000"/>
              </a:lnSpc>
              <a:spcBef>
                <a:spcPts val="450"/>
              </a:spcBef>
              <a:buClr>
                <a:schemeClr val="tx1"/>
              </a:buClr>
              <a:buSzPct val="80000"/>
              <a:buFont typeface="Arial"/>
              <a:buChar char="•"/>
              <a:defRPr sz="1800" b="0" i="0">
                <a:solidFill>
                  <a:schemeClr val="tx1"/>
                </a:solidFill>
                <a:latin typeface="+mn-lt"/>
                <a:cs typeface="CiscoSans ExtraLight"/>
              </a:defRPr>
            </a:lvl2pPr>
            <a:lvl3pPr marL="628520" indent="-171415">
              <a:buClr>
                <a:schemeClr val="tx1"/>
              </a:buClr>
              <a:buSzPct val="80000"/>
              <a:buFont typeface="Arial"/>
              <a:buChar char="•"/>
              <a:defRPr sz="1600" b="0" i="0">
                <a:solidFill>
                  <a:schemeClr val="tx1"/>
                </a:solidFill>
                <a:latin typeface="+mn-lt"/>
                <a:cs typeface="CiscoSans ExtraLight"/>
              </a:defRPr>
            </a:lvl3pPr>
            <a:lvl4pPr marL="799934" indent="-171415">
              <a:buClr>
                <a:schemeClr val="tx1"/>
              </a:buClr>
              <a:buSzPct val="80000"/>
              <a:buFont typeface="Arial"/>
              <a:buChar char="•"/>
              <a:defRPr sz="1400" b="0" i="0">
                <a:solidFill>
                  <a:schemeClr val="tx1"/>
                </a:solidFill>
                <a:latin typeface="+mn-lt"/>
                <a:cs typeface="CiscoSans ExtraLight"/>
              </a:defRPr>
            </a:lvl4pPr>
            <a:lvl5pPr marL="971347" indent="-171415">
              <a:buClr>
                <a:schemeClr val="tx1"/>
              </a:buClr>
              <a:buSzPct val="80000"/>
              <a:buFont typeface="Arial"/>
              <a:buChar char="•"/>
              <a:defRPr sz="1200" b="0" i="0">
                <a:solidFill>
                  <a:schemeClr val="tx1"/>
                </a:solidFill>
                <a:latin typeface="+mn-lt"/>
                <a:cs typeface="CiscoSans ExtraLight"/>
              </a:defRPr>
            </a:lvl5pPr>
          </a:lstStyle>
          <a:p>
            <a:pPr lvl="0"/>
            <a:r>
              <a:rPr lang="en-GB" dirty="0"/>
              <a:t>First level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8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2929555"/>
      </p:ext>
    </p:extLst>
  </p:cSld>
  <p:clrMapOvr>
    <a:masterClrMapping/>
  </p:clrMapOvr>
  <p:transition spd="med"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10182010"/>
      </p:ext>
    </p:extLst>
  </p:cSld>
  <p:clrMapOvr>
    <a:masterClrMapping/>
  </p:clrMapOvr>
  <p:transition spd="med"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68313" y="3916058"/>
            <a:ext cx="7791858" cy="349356"/>
          </a:xfrm>
          <a:prstGeom prst="rect">
            <a:avLst/>
          </a:prstGeom>
        </p:spPr>
        <p:txBody>
          <a:bodyPr wrap="square" lIns="91420" tIns="45710" rIns="91420" bIns="45710" anchor="b" anchorCtr="0">
            <a:noAutofit/>
          </a:bodyPr>
          <a:lstStyle>
            <a:lvl1pPr marL="0" indent="0" algn="l" defTabSz="603575">
              <a:lnSpc>
                <a:spcPct val="100000"/>
              </a:lnSpc>
              <a:spcBef>
                <a:spcPct val="50000"/>
              </a:spcBef>
              <a:buNone/>
              <a:defRPr sz="2200" b="0" i="0">
                <a:solidFill>
                  <a:srgbClr val="676767"/>
                </a:solidFill>
                <a:latin typeface="+mj-lt"/>
                <a:cs typeface="CiscoSans ExtraLight"/>
              </a:defRPr>
            </a:lvl1pPr>
            <a:lvl2pPr>
              <a:buFont typeface="Arial" pitchFamily="34" charset="0"/>
              <a:buNone/>
              <a:defRPr sz="1100"/>
            </a:lvl2pPr>
            <a:lvl3pPr>
              <a:buFont typeface="Arial" pitchFamily="34" charset="0"/>
              <a:buNone/>
              <a:defRPr sz="1100"/>
            </a:lvl3pPr>
            <a:lvl4pPr>
              <a:buFont typeface="Arial" pitchFamily="34" charset="0"/>
              <a:buNone/>
              <a:defRPr sz="1100"/>
            </a:lvl4pPr>
            <a:lvl5pPr>
              <a:buFont typeface="Arial" pitchFamily="34" charset="0"/>
              <a:buNone/>
              <a:defRPr sz="1100"/>
            </a:lvl5pPr>
          </a:lstStyle>
          <a:p>
            <a:pPr lvl="0"/>
            <a:r>
              <a:rPr lang="en-GB" dirty="0"/>
              <a:t>Click to edit text </a:t>
            </a:r>
          </a:p>
        </p:txBody>
      </p:sp>
      <p:sp>
        <p:nvSpPr>
          <p:cNvPr id="4" name="Title 1"/>
          <p:cNvSpPr>
            <a:spLocks noGrp="1"/>
          </p:cNvSpPr>
          <p:nvPr>
            <p:ph type="ctrTitle" hasCustomPrompt="1"/>
          </p:nvPr>
        </p:nvSpPr>
        <p:spPr>
          <a:xfrm>
            <a:off x="287923" y="1540551"/>
            <a:ext cx="7972248" cy="2278837"/>
          </a:xfrm>
          <a:prstGeom prst="rect">
            <a:avLst/>
          </a:prstGeom>
        </p:spPr>
        <p:txBody>
          <a:bodyPr anchor="ctr">
            <a:noAutofit/>
          </a:bodyPr>
          <a:lstStyle>
            <a:lvl1pPr marL="183600" indent="-399968" algn="l">
              <a:lnSpc>
                <a:spcPct val="90000"/>
              </a:lnSpc>
              <a:defRPr sz="4600" b="0" i="1" spc="0" baseline="0">
                <a:solidFill>
                  <a:srgbClr val="3E6BB4"/>
                </a:solidFill>
                <a:latin typeface="+mj-lt"/>
                <a:cs typeface="CiscoSans Thin"/>
              </a:defRPr>
            </a:lvl1pPr>
          </a:lstStyle>
          <a:p>
            <a:r>
              <a:rPr lang="en-GB" dirty="0"/>
              <a:t>“Quote Goes Here”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5876178"/>
      </p:ext>
    </p:extLst>
  </p:cSld>
  <p:clrMapOvr>
    <a:masterClrMapping/>
  </p:clrMapOvr>
  <p:transition spd="med"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orytel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4610196" y="609600"/>
            <a:ext cx="0" cy="3984625"/>
          </a:xfrm>
          <a:prstGeom prst="line">
            <a:avLst/>
          </a:prstGeom>
          <a:ln w="38100" cap="flat" cmpd="sng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63763" y="1439060"/>
            <a:ext cx="3820348" cy="2265389"/>
          </a:xfrm>
        </p:spPr>
        <p:txBody>
          <a:bodyPr lIns="61715" tIns="34288" rIns="61715" bIns="34288" rtlCol="0" anchor="ctr">
            <a:noAutofit/>
          </a:bodyPr>
          <a:lstStyle>
            <a:lvl1pPr marL="0" indent="0" algn="l" defTabSz="685748" rtl="0" eaLnBrk="1" latinLnBrk="0" hangingPunct="1">
              <a:lnSpc>
                <a:spcPct val="80000"/>
              </a:lnSpc>
              <a:spcBef>
                <a:spcPct val="0"/>
              </a:spcBef>
              <a:buClr>
                <a:schemeClr val="tx1"/>
              </a:buClr>
              <a:buFont typeface="Ciscolight" pitchFamily="2" charset="0"/>
              <a:buNone/>
              <a:defRPr lang="en-US" sz="4500" b="0" kern="1200" spc="0" baseline="0" dirty="0">
                <a:solidFill>
                  <a:srgbClr val="2968A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Title Goes Here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4922520" y="654518"/>
            <a:ext cx="3865880" cy="3840480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>
              <a:buFontTx/>
              <a:buNone/>
              <a:defRPr sz="1600" baseline="0">
                <a:solidFill>
                  <a:schemeClr val="tx1"/>
                </a:solidFill>
                <a:latin typeface="+mn-lt"/>
              </a:defRPr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GB" dirty="0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3671621701"/>
      </p:ext>
    </p:extLst>
  </p:cSld>
  <p:clrMapOvr>
    <a:masterClrMapping/>
  </p:clrMapOvr>
  <p:transition spd="slow">
    <p:wip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able Placeholder 11"/>
          <p:cNvSpPr>
            <a:spLocks noGrp="1"/>
          </p:cNvSpPr>
          <p:nvPr>
            <p:ph type="tbl" sz="quarter" idx="12"/>
          </p:nvPr>
        </p:nvSpPr>
        <p:spPr>
          <a:xfrm>
            <a:off x="437766" y="1347788"/>
            <a:ext cx="8345488" cy="2658728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0" indent="0" algn="ctr">
              <a:buNone/>
              <a:defRPr sz="20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noProof="0" dirty="0"/>
              <a:t>Click icon to add table</a:t>
            </a:r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37767" y="4148220"/>
            <a:ext cx="7180312" cy="326233"/>
          </a:xfrm>
          <a:prstGeom prst="rect">
            <a:avLst/>
          </a:prstGeom>
        </p:spPr>
        <p:txBody>
          <a:bodyPr wrap="square" lIns="91420" tIns="45710" rIns="91420" bIns="45710" anchor="b" anchorCtr="0">
            <a:noAutofit/>
          </a:bodyPr>
          <a:lstStyle>
            <a:lvl1pPr algn="l" defTabSz="603575">
              <a:lnSpc>
                <a:spcPct val="100000"/>
              </a:lnSpc>
              <a:spcBef>
                <a:spcPct val="50000"/>
              </a:spcBef>
              <a:buNone/>
              <a:defRPr sz="1600" b="0" i="0">
                <a:solidFill>
                  <a:srgbClr val="676767"/>
                </a:solidFill>
                <a:latin typeface="+mj-lt"/>
                <a:cs typeface="CiscoSans ExtraLight"/>
              </a:defRPr>
            </a:lvl1pPr>
            <a:lvl2pPr>
              <a:buFont typeface="Arial" pitchFamily="34" charset="0"/>
              <a:buNone/>
              <a:defRPr sz="1100"/>
            </a:lvl2pPr>
            <a:lvl3pPr>
              <a:buFont typeface="Arial" pitchFamily="34" charset="0"/>
              <a:buNone/>
              <a:defRPr sz="1100"/>
            </a:lvl3pPr>
            <a:lvl4pPr>
              <a:buFont typeface="Arial" pitchFamily="34" charset="0"/>
              <a:buNone/>
              <a:defRPr sz="1100"/>
            </a:lvl4pPr>
            <a:lvl5pPr>
              <a:buFont typeface="Arial" pitchFamily="34" charset="0"/>
              <a:buNone/>
              <a:defRPr sz="1100"/>
            </a:lvl5pPr>
          </a:lstStyle>
          <a:p>
            <a:pPr lvl="0"/>
            <a:r>
              <a:rPr lang="en-GB" dirty="0"/>
              <a:t>Source</a:t>
            </a:r>
          </a:p>
        </p:txBody>
      </p:sp>
      <p:sp>
        <p:nvSpPr>
          <p:cNvPr id="5" name="Title Placeholder 5"/>
          <p:cNvSpPr>
            <a:spLocks noGrp="1"/>
          </p:cNvSpPr>
          <p:nvPr>
            <p:ph type="title" hasCustomPrompt="1"/>
          </p:nvPr>
        </p:nvSpPr>
        <p:spPr bwMode="auto">
          <a:xfrm>
            <a:off x="437766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2226743332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gue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416425" y="915409"/>
            <a:ext cx="7598042" cy="2569946"/>
          </a:xfrm>
          <a:prstGeom prst="rect">
            <a:avLst/>
          </a:prstGeom>
          <a:noFill/>
        </p:spPr>
        <p:txBody>
          <a:bodyPr anchor="b">
            <a:noAutofit/>
          </a:bodyPr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4600" b="0" i="0" spc="0" baseline="0">
                <a:solidFill>
                  <a:schemeClr val="tx2"/>
                </a:solidFill>
                <a:latin typeface="+mj-lt"/>
                <a:ea typeface="CiscoSansTT Thin" charset="0"/>
                <a:cs typeface="CiscoSansTT Thin" charset="0"/>
              </a:defRPr>
            </a:lvl1pPr>
          </a:lstStyle>
          <a:p>
            <a:r>
              <a:rPr lang="en-GB" dirty="0"/>
              <a:t>Section Title Goes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67776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hart Placeholder 2"/>
          <p:cNvSpPr>
            <a:spLocks noGrp="1"/>
          </p:cNvSpPr>
          <p:nvPr>
            <p:ph type="chart" sz="quarter" idx="10"/>
          </p:nvPr>
        </p:nvSpPr>
        <p:spPr>
          <a:xfrm>
            <a:off x="437766" y="1349375"/>
            <a:ext cx="8345488" cy="2660650"/>
          </a:xfrm>
          <a:prstGeom prst="rect">
            <a:avLst/>
          </a:prstGeom>
        </p:spPr>
        <p:txBody>
          <a:bodyPr vert="horz" lIns="91420" tIns="45710" rIns="91420" bIns="45710">
            <a:noAutofit/>
          </a:bodyPr>
          <a:lstStyle>
            <a:lvl1pPr marL="0" indent="0" algn="ctr">
              <a:buNone/>
              <a:defRPr sz="2000" b="0" i="0">
                <a:solidFill>
                  <a:schemeClr val="tx1"/>
                </a:solidFill>
                <a:latin typeface="+mn-lt"/>
                <a:cs typeface="CiscoSans ExtraLight"/>
              </a:defRPr>
            </a:lvl1pPr>
          </a:lstStyle>
          <a:p>
            <a:pPr lvl="0"/>
            <a:r>
              <a:rPr lang="en-GB" noProof="0" dirty="0"/>
              <a:t>Click icon to add chart</a:t>
            </a:r>
            <a:endParaRPr lang="en-US" noProof="0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37767" y="4148220"/>
            <a:ext cx="7180312" cy="326233"/>
          </a:xfrm>
          <a:prstGeom prst="rect">
            <a:avLst/>
          </a:prstGeom>
        </p:spPr>
        <p:txBody>
          <a:bodyPr wrap="square" lIns="91420" tIns="45710" rIns="91420" bIns="45710" anchor="b" anchorCtr="0">
            <a:noAutofit/>
          </a:bodyPr>
          <a:lstStyle>
            <a:lvl1pPr algn="l" defTabSz="603575">
              <a:lnSpc>
                <a:spcPct val="100000"/>
              </a:lnSpc>
              <a:spcBef>
                <a:spcPct val="50000"/>
              </a:spcBef>
              <a:buNone/>
              <a:defRPr sz="1600" b="0" i="0">
                <a:solidFill>
                  <a:srgbClr val="676767"/>
                </a:solidFill>
                <a:latin typeface="+mj-lt"/>
                <a:cs typeface="CiscoSans ExtraLight"/>
              </a:defRPr>
            </a:lvl1pPr>
            <a:lvl2pPr>
              <a:buFont typeface="Arial" pitchFamily="34" charset="0"/>
              <a:buNone/>
              <a:defRPr sz="1100"/>
            </a:lvl2pPr>
            <a:lvl3pPr>
              <a:buFont typeface="Arial" pitchFamily="34" charset="0"/>
              <a:buNone/>
              <a:defRPr sz="1100"/>
            </a:lvl3pPr>
            <a:lvl4pPr>
              <a:buFont typeface="Arial" pitchFamily="34" charset="0"/>
              <a:buNone/>
              <a:defRPr sz="1100"/>
            </a:lvl4pPr>
            <a:lvl5pPr>
              <a:buFont typeface="Arial" pitchFamily="34" charset="0"/>
              <a:buNone/>
              <a:defRPr sz="1100"/>
            </a:lvl5pPr>
          </a:lstStyle>
          <a:p>
            <a:pPr lvl="0"/>
            <a:r>
              <a:rPr lang="en-GB" dirty="0"/>
              <a:t>Source</a:t>
            </a:r>
          </a:p>
        </p:txBody>
      </p:sp>
      <p:sp>
        <p:nvSpPr>
          <p:cNvPr id="5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63451844"/>
      </p:ext>
    </p:extLst>
  </p:cSld>
  <p:clrMapOvr>
    <a:masterClrMapping/>
  </p:clrMapOvr>
  <p:transition spd="med"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_Chart_and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17"/>
          <p:cNvSpPr>
            <a:spLocks noGrp="1"/>
          </p:cNvSpPr>
          <p:nvPr>
            <p:ph type="body" sz="quarter" idx="11" hasCustomPrompt="1"/>
          </p:nvPr>
        </p:nvSpPr>
        <p:spPr>
          <a:xfrm>
            <a:off x="437766" y="1349456"/>
            <a:ext cx="4007001" cy="3040773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>
              <a:buNone/>
              <a:defRPr sz="2400" b="0" i="0" baseline="0">
                <a:solidFill>
                  <a:schemeClr val="tx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GB" dirty="0"/>
              <a:t>Text Goes Here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2"/>
          </p:nvPr>
        </p:nvSpPr>
        <p:spPr>
          <a:xfrm>
            <a:off x="4709908" y="1349374"/>
            <a:ext cx="4073346" cy="3039397"/>
          </a:xfrm>
          <a:prstGeom prst="rect">
            <a:avLst/>
          </a:prstGeom>
        </p:spPr>
        <p:txBody>
          <a:bodyPr vert="horz" lIns="91420" tIns="45710" rIns="91420" bIns="45710">
            <a:no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  <a:latin typeface="+mn-lt"/>
                <a:cs typeface="CiscoSans ExtraLight"/>
              </a:defRPr>
            </a:lvl1pPr>
          </a:lstStyle>
          <a:p>
            <a:pPr lvl="0"/>
            <a:r>
              <a:rPr lang="en-GB" noProof="0" dirty="0"/>
              <a:t>Click icon to add chart</a:t>
            </a:r>
            <a:endParaRPr lang="en-US" noProof="0" dirty="0"/>
          </a:p>
        </p:txBody>
      </p:sp>
      <p:sp>
        <p:nvSpPr>
          <p:cNvPr id="5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75022163"/>
      </p:ext>
    </p:extLst>
  </p:cSld>
  <p:clrMapOvr>
    <a:masterClrMapping/>
  </p:clrMapOvr>
  <p:transition spd="med"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ttom title_photo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17"/>
          <p:cNvSpPr>
            <a:spLocks noGrp="1"/>
          </p:cNvSpPr>
          <p:nvPr>
            <p:ph type="body" sz="quarter" idx="11" hasCustomPrompt="1"/>
          </p:nvPr>
        </p:nvSpPr>
        <p:spPr>
          <a:xfrm>
            <a:off x="437766" y="1349354"/>
            <a:ext cx="4003995" cy="3040875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>
              <a:buNone/>
              <a:defRPr sz="2400" b="0" i="0" baseline="0">
                <a:solidFill>
                  <a:schemeClr val="tx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GB" dirty="0"/>
              <a:t>Text Goes Here</a:t>
            </a:r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4708110" y="1349375"/>
            <a:ext cx="4075144" cy="3041208"/>
          </a:xfrm>
          <a:prstGeom prst="rect">
            <a:avLst/>
          </a:prstGeom>
        </p:spPr>
        <p:txBody>
          <a:bodyPr vert="horz" lIns="91420" tIns="45710" rIns="91420" bIns="45710">
            <a:noAutofit/>
          </a:bodyPr>
          <a:lstStyle>
            <a:lvl1pPr marL="0" indent="0" algn="ctr">
              <a:buNone/>
              <a:defRPr sz="2000" b="0" i="0">
                <a:solidFill>
                  <a:schemeClr val="tx1"/>
                </a:solidFill>
                <a:latin typeface="+mn-lt"/>
                <a:cs typeface="CiscoSans ExtraLight"/>
              </a:defRPr>
            </a:lvl1pPr>
          </a:lstStyle>
          <a:p>
            <a:pPr lvl="0"/>
            <a:r>
              <a:rPr lang="en-GB" noProof="0" dirty="0"/>
              <a:t>Drag picture to placeholder or click icon to add</a:t>
            </a:r>
            <a:endParaRPr lang="en-US" noProof="0" dirty="0"/>
          </a:p>
        </p:txBody>
      </p:sp>
      <p:sp>
        <p:nvSpPr>
          <p:cNvPr id="5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71965218"/>
      </p:ext>
    </p:extLst>
  </p:cSld>
  <p:clrMapOvr>
    <a:masterClrMapping/>
  </p:clrMapOvr>
  <p:transition spd="med"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Oval 2"/>
          <p:cNvSpPr/>
          <p:nvPr userDrawn="1"/>
        </p:nvSpPr>
        <p:spPr>
          <a:xfrm>
            <a:off x="6085116" y="1622395"/>
            <a:ext cx="2318564" cy="2318564"/>
          </a:xfrm>
          <a:prstGeom prst="ellipse">
            <a:avLst/>
          </a:prstGeom>
          <a:solidFill>
            <a:srgbClr val="32B2D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/>
              <a:cs typeface="Arial"/>
            </a:endParaRPr>
          </a:p>
        </p:txBody>
      </p:sp>
      <p:sp>
        <p:nvSpPr>
          <p:cNvPr id="4" name="Oval 3"/>
          <p:cNvSpPr/>
          <p:nvPr userDrawn="1"/>
        </p:nvSpPr>
        <p:spPr>
          <a:xfrm>
            <a:off x="3423230" y="1622395"/>
            <a:ext cx="2318564" cy="2318564"/>
          </a:xfrm>
          <a:prstGeom prst="ellipse">
            <a:avLst/>
          </a:prstGeom>
          <a:solidFill>
            <a:srgbClr val="21479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/>
              <a:cs typeface="Arial"/>
            </a:endParaRPr>
          </a:p>
        </p:txBody>
      </p:sp>
      <p:sp>
        <p:nvSpPr>
          <p:cNvPr id="7" name="Oval 6"/>
          <p:cNvSpPr/>
          <p:nvPr userDrawn="1"/>
        </p:nvSpPr>
        <p:spPr>
          <a:xfrm>
            <a:off x="764271" y="1622395"/>
            <a:ext cx="2318564" cy="2318564"/>
          </a:xfrm>
          <a:prstGeom prst="ellipse">
            <a:avLst/>
          </a:prstGeom>
          <a:solidFill>
            <a:srgbClr val="57B74E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/>
              <a:cs typeface="Arial"/>
            </a:endParaRPr>
          </a:p>
        </p:txBody>
      </p:sp>
      <p:sp>
        <p:nvSpPr>
          <p:cNvPr id="17" name="Text Placeholder 17"/>
          <p:cNvSpPr>
            <a:spLocks noGrp="1"/>
          </p:cNvSpPr>
          <p:nvPr>
            <p:ph type="body" sz="quarter" idx="11" hasCustomPrompt="1"/>
          </p:nvPr>
        </p:nvSpPr>
        <p:spPr>
          <a:xfrm>
            <a:off x="777485" y="2800142"/>
            <a:ext cx="2292136" cy="603661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GB" dirty="0"/>
              <a:t>Text Goes Here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2" hasCustomPrompt="1"/>
          </p:nvPr>
        </p:nvSpPr>
        <p:spPr>
          <a:xfrm>
            <a:off x="3436444" y="2798195"/>
            <a:ext cx="2292136" cy="603661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GB" dirty="0"/>
              <a:t>Text Goes Here</a:t>
            </a:r>
          </a:p>
        </p:txBody>
      </p:sp>
      <p:sp>
        <p:nvSpPr>
          <p:cNvPr id="19" name="Text Placeholder 17"/>
          <p:cNvSpPr>
            <a:spLocks noGrp="1"/>
          </p:cNvSpPr>
          <p:nvPr>
            <p:ph type="body" sz="quarter" idx="13" hasCustomPrompt="1"/>
          </p:nvPr>
        </p:nvSpPr>
        <p:spPr>
          <a:xfrm>
            <a:off x="6098330" y="2798195"/>
            <a:ext cx="2292136" cy="603661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GB" dirty="0"/>
              <a:t>Text Goes Here</a:t>
            </a:r>
          </a:p>
        </p:txBody>
      </p:sp>
      <p:sp>
        <p:nvSpPr>
          <p:cNvPr id="14" name="Picture Placeholder 5"/>
          <p:cNvSpPr>
            <a:spLocks noGrp="1"/>
          </p:cNvSpPr>
          <p:nvPr>
            <p:ph type="pic" sz="quarter" idx="14" hasCustomPrompt="1"/>
          </p:nvPr>
        </p:nvSpPr>
        <p:spPr>
          <a:xfrm>
            <a:off x="1520825" y="2143029"/>
            <a:ext cx="788988" cy="788988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16" name="Picture Placeholder 5"/>
          <p:cNvSpPr>
            <a:spLocks noGrp="1"/>
          </p:cNvSpPr>
          <p:nvPr>
            <p:ph type="pic" sz="quarter" idx="15" hasCustomPrompt="1"/>
          </p:nvPr>
        </p:nvSpPr>
        <p:spPr>
          <a:xfrm>
            <a:off x="4202870" y="2152809"/>
            <a:ext cx="788988" cy="788988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21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6841860" y="2143029"/>
            <a:ext cx="788988" cy="788988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Icon</a:t>
            </a:r>
          </a:p>
        </p:txBody>
      </p:sp>
    </p:spTree>
    <p:extLst>
      <p:ext uri="{BB962C8B-B14F-4D97-AF65-F5344CB8AC3E}">
        <p14:creationId xmlns:p14="http://schemas.microsoft.com/office/powerpoint/2010/main" val="4121324015"/>
      </p:ext>
    </p:extLst>
  </p:cSld>
  <p:clrMapOvr>
    <a:masterClrMapping/>
  </p:clrMapOvr>
  <p:transition spd="slow">
    <p:wip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Oval 42"/>
          <p:cNvSpPr/>
          <p:nvPr userDrawn="1"/>
        </p:nvSpPr>
        <p:spPr>
          <a:xfrm>
            <a:off x="774821" y="1622395"/>
            <a:ext cx="2306251" cy="2305968"/>
          </a:xfrm>
          <a:prstGeom prst="ellipse">
            <a:avLst/>
          </a:prstGeom>
          <a:solidFill>
            <a:sysClr val="windowText" lastClr="000000">
              <a:alpha val="30000"/>
            </a:sysClr>
          </a:solidFill>
          <a:ln w="25400" cap="flat" cmpd="sng" algn="ctr">
            <a:noFill/>
            <a:prstDash val="solid"/>
          </a:ln>
          <a:effectLst/>
        </p:spPr>
        <p:txBody>
          <a:bodyPr lIns="68577" tIns="34289" rIns="68577" bIns="34289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4" name="Oval 43"/>
          <p:cNvSpPr/>
          <p:nvPr userDrawn="1"/>
        </p:nvSpPr>
        <p:spPr>
          <a:xfrm>
            <a:off x="3422842" y="1622395"/>
            <a:ext cx="2306251" cy="2305968"/>
          </a:xfrm>
          <a:prstGeom prst="ellipse">
            <a:avLst/>
          </a:prstGeom>
          <a:solidFill>
            <a:sysClr val="windowText" lastClr="000000">
              <a:alpha val="30000"/>
            </a:sysClr>
          </a:solidFill>
          <a:ln w="25400" cap="flat" cmpd="sng" algn="ctr">
            <a:noFill/>
            <a:prstDash val="solid"/>
          </a:ln>
          <a:effectLst/>
        </p:spPr>
        <p:txBody>
          <a:bodyPr lIns="68577" tIns="34289" rIns="68577" bIns="34289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5" name="Oval 44"/>
          <p:cNvSpPr/>
          <p:nvPr userDrawn="1"/>
        </p:nvSpPr>
        <p:spPr>
          <a:xfrm>
            <a:off x="6087359" y="1622395"/>
            <a:ext cx="2306251" cy="2305968"/>
          </a:xfrm>
          <a:prstGeom prst="ellipse">
            <a:avLst/>
          </a:prstGeom>
          <a:solidFill>
            <a:sysClr val="windowText" lastClr="000000">
              <a:alpha val="30000"/>
            </a:sysClr>
          </a:solidFill>
          <a:ln w="25400" cap="flat" cmpd="sng" algn="ctr">
            <a:noFill/>
            <a:prstDash val="solid"/>
          </a:ln>
          <a:effectLst/>
        </p:spPr>
        <p:txBody>
          <a:bodyPr lIns="68577" tIns="34289" rIns="68577" bIns="34289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5" name="Picture Placeholder 25"/>
          <p:cNvSpPr>
            <a:spLocks noGrp="1"/>
          </p:cNvSpPr>
          <p:nvPr>
            <p:ph type="pic" sz="quarter" idx="10" hasCustomPrompt="1"/>
          </p:nvPr>
        </p:nvSpPr>
        <p:spPr>
          <a:xfrm>
            <a:off x="774965" y="1622395"/>
            <a:ext cx="2305968" cy="2305968"/>
          </a:xfrm>
          <a:prstGeom prst="ellipse">
            <a:avLst/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txBody>
          <a:bodyPr lIns="91424" tIns="45712" rIns="91424" bIns="45712" anchor="ctr" anchorCtr="0"/>
          <a:lstStyle>
            <a:lvl1pPr algn="l">
              <a:buFontTx/>
              <a:buNone/>
              <a:defRPr sz="13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noProof="0" dirty="0"/>
              <a:t>	</a:t>
            </a:r>
          </a:p>
          <a:p>
            <a:pPr lvl="0"/>
            <a:endParaRPr lang="en-US" noProof="0" dirty="0"/>
          </a:p>
          <a:p>
            <a:pPr lvl="0"/>
            <a:endParaRPr lang="en-US" noProof="0" dirty="0"/>
          </a:p>
          <a:p>
            <a:pPr lvl="0"/>
            <a:r>
              <a:rPr lang="en-US" noProof="0" dirty="0"/>
              <a:t>	</a:t>
            </a:r>
          </a:p>
          <a:p>
            <a:pPr lvl="0"/>
            <a:r>
              <a:rPr lang="en-US" noProof="0" dirty="0"/>
              <a:t>	Drag picture to placeholder or click icon to add</a:t>
            </a:r>
          </a:p>
        </p:txBody>
      </p:sp>
      <p:sp>
        <p:nvSpPr>
          <p:cNvPr id="37" name="Picture Placeholder 25"/>
          <p:cNvSpPr>
            <a:spLocks noGrp="1"/>
          </p:cNvSpPr>
          <p:nvPr>
            <p:ph type="pic" sz="quarter" idx="11" hasCustomPrompt="1"/>
          </p:nvPr>
        </p:nvSpPr>
        <p:spPr>
          <a:xfrm>
            <a:off x="3422986" y="1622395"/>
            <a:ext cx="2305968" cy="2305968"/>
          </a:xfrm>
          <a:prstGeom prst="ellipse">
            <a:avLst/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txBody>
          <a:bodyPr lIns="91424" tIns="45712" rIns="91424" bIns="45712" anchor="ctr" anchorCtr="0"/>
          <a:lstStyle>
            <a:lvl1pPr algn="l">
              <a:buFontTx/>
              <a:buNone/>
              <a:defRPr sz="13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noProof="0" dirty="0"/>
              <a:t>	</a:t>
            </a:r>
          </a:p>
          <a:p>
            <a:pPr lvl="0"/>
            <a:endParaRPr lang="en-US" noProof="0" dirty="0"/>
          </a:p>
          <a:p>
            <a:pPr lvl="0"/>
            <a:endParaRPr lang="en-US" noProof="0" dirty="0"/>
          </a:p>
          <a:p>
            <a:pPr lvl="0"/>
            <a:endParaRPr lang="en-US" noProof="0" dirty="0"/>
          </a:p>
          <a:p>
            <a:pPr lvl="0"/>
            <a:r>
              <a:rPr lang="en-US" noProof="0" dirty="0"/>
              <a:t>	Drag picture to placeholder or click icon to add</a:t>
            </a:r>
          </a:p>
        </p:txBody>
      </p:sp>
      <p:sp>
        <p:nvSpPr>
          <p:cNvPr id="39" name="Picture Placeholder 25"/>
          <p:cNvSpPr>
            <a:spLocks noGrp="1"/>
          </p:cNvSpPr>
          <p:nvPr>
            <p:ph type="pic" sz="quarter" idx="12" hasCustomPrompt="1"/>
          </p:nvPr>
        </p:nvSpPr>
        <p:spPr>
          <a:xfrm>
            <a:off x="6087503" y="1622395"/>
            <a:ext cx="2305968" cy="2305968"/>
          </a:xfrm>
          <a:prstGeom prst="ellipse">
            <a:avLst/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txBody>
          <a:bodyPr lIns="91424" tIns="45712" rIns="91424" bIns="45712" anchor="ctr" anchorCtr="0"/>
          <a:lstStyle>
            <a:lvl1pPr algn="l">
              <a:buFontTx/>
              <a:buNone/>
              <a:defRPr sz="13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noProof="0" dirty="0"/>
              <a:t>	</a:t>
            </a:r>
          </a:p>
          <a:p>
            <a:pPr lvl="0"/>
            <a:endParaRPr lang="en-US" noProof="0" dirty="0"/>
          </a:p>
          <a:p>
            <a:pPr lvl="0"/>
            <a:endParaRPr lang="en-US" noProof="0" dirty="0"/>
          </a:p>
          <a:p>
            <a:pPr lvl="0"/>
            <a:endParaRPr lang="en-US" noProof="0" dirty="0"/>
          </a:p>
          <a:p>
            <a:pPr lvl="0"/>
            <a:r>
              <a:rPr lang="en-US" noProof="0" dirty="0"/>
              <a:t>	Drag picture to placeholder or click icon to add</a:t>
            </a:r>
          </a:p>
        </p:txBody>
      </p:sp>
      <p:sp>
        <p:nvSpPr>
          <p:cNvPr id="9" name="Text Placeholder 17"/>
          <p:cNvSpPr>
            <a:spLocks noGrp="1"/>
          </p:cNvSpPr>
          <p:nvPr>
            <p:ph type="body" sz="quarter" idx="13" hasCustomPrompt="1"/>
          </p:nvPr>
        </p:nvSpPr>
        <p:spPr>
          <a:xfrm>
            <a:off x="788797" y="3873138"/>
            <a:ext cx="2292136" cy="603661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solidFill>
                  <a:schemeClr val="tx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GB" dirty="0"/>
              <a:t>Text Goes Here</a:t>
            </a:r>
          </a:p>
        </p:txBody>
      </p:sp>
      <p:sp>
        <p:nvSpPr>
          <p:cNvPr id="10" name="Text Placeholder 17"/>
          <p:cNvSpPr>
            <a:spLocks noGrp="1"/>
          </p:cNvSpPr>
          <p:nvPr>
            <p:ph type="body" sz="quarter" idx="14" hasCustomPrompt="1"/>
          </p:nvPr>
        </p:nvSpPr>
        <p:spPr>
          <a:xfrm>
            <a:off x="3436818" y="3871191"/>
            <a:ext cx="2292136" cy="603661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solidFill>
                  <a:schemeClr val="tx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GB" dirty="0"/>
              <a:t>Text Goes Here</a:t>
            </a:r>
          </a:p>
        </p:txBody>
      </p:sp>
      <p:sp>
        <p:nvSpPr>
          <p:cNvPr id="11" name="Text Placeholder 17"/>
          <p:cNvSpPr>
            <a:spLocks noGrp="1"/>
          </p:cNvSpPr>
          <p:nvPr>
            <p:ph type="body" sz="quarter" idx="15" hasCustomPrompt="1"/>
          </p:nvPr>
        </p:nvSpPr>
        <p:spPr>
          <a:xfrm>
            <a:off x="6101335" y="3871191"/>
            <a:ext cx="2292136" cy="603661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solidFill>
                  <a:schemeClr val="tx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GB" dirty="0"/>
              <a:t>Text Goes Here</a:t>
            </a:r>
          </a:p>
        </p:txBody>
      </p:sp>
    </p:spTree>
    <p:extLst>
      <p:ext uri="{BB962C8B-B14F-4D97-AF65-F5344CB8AC3E}">
        <p14:creationId xmlns:p14="http://schemas.microsoft.com/office/powerpoint/2010/main" val="2502779345"/>
      </p:ext>
    </p:extLst>
  </p:cSld>
  <p:clrMapOvr>
    <a:masterClrMapping/>
  </p:clrMapOvr>
  <p:transition spd="slow">
    <p:wip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Bleed Photo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0813" y="4629150"/>
            <a:ext cx="7334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143500"/>
          </a:xfrm>
          <a:prstGeom prst="rect">
            <a:avLst/>
          </a:prstGeom>
        </p:spPr>
        <p:txBody>
          <a:bodyPr vert="horz" lIns="91420" tIns="45710" rIns="91420" bIns="45710"/>
          <a:lstStyle>
            <a:lvl1pPr marL="0" indent="0" algn="ctr">
              <a:buNone/>
              <a:defRPr sz="2200" baseline="0">
                <a:latin typeface="+mn-lt"/>
                <a:cs typeface="CiscoSans ExtraLight"/>
              </a:defRPr>
            </a:lvl1pPr>
          </a:lstStyle>
          <a:p>
            <a:pPr lvl="0"/>
            <a:r>
              <a:rPr lang="en-GB" noProof="0" dirty="0"/>
              <a:t>Drag picture to placeholder or click icon to add</a:t>
            </a:r>
            <a:endParaRPr lang="en-US" noProof="0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1" hasCustomPrompt="1"/>
          </p:nvPr>
        </p:nvSpPr>
        <p:spPr bwMode="auto">
          <a:xfrm>
            <a:off x="500063" y="3486478"/>
            <a:ext cx="8139112" cy="500992"/>
          </a:xfrm>
          <a:prstGeom prst="rect">
            <a:avLst/>
          </a:prstGeom>
          <a:solidFill>
            <a:schemeClr val="bg1">
              <a:alpha val="70000"/>
            </a:schemeClr>
          </a:solidFill>
          <a:extLst/>
        </p:spPr>
        <p:txBody>
          <a:bodyPr wrap="square" lIns="108000" tIns="0" rIns="91440" bIns="45720" numCol="1" anchor="ctr" anchorCtr="0" compatLnSpc="1">
            <a:prstTxWarp prst="textNoShape">
              <a:avLst/>
            </a:prstTxWarp>
            <a:spAutoFit/>
          </a:bodyPr>
          <a:lstStyle>
            <a:lvl1pPr marL="172800" indent="0">
              <a:lnSpc>
                <a:spcPts val="3680"/>
              </a:lnSpc>
              <a:spcBef>
                <a:spcPts val="0"/>
              </a:spcBef>
              <a:buNone/>
              <a:defRPr sz="2400" i="1"/>
            </a:lvl1pPr>
          </a:lstStyle>
          <a:p>
            <a:pPr lvl="0"/>
            <a:r>
              <a:rPr lang="en-GB" dirty="0"/>
              <a:t>Text Goes Here</a:t>
            </a:r>
          </a:p>
        </p:txBody>
      </p:sp>
    </p:spTree>
    <p:extLst>
      <p:ext uri="{BB962C8B-B14F-4D97-AF65-F5344CB8AC3E}">
        <p14:creationId xmlns:p14="http://schemas.microsoft.com/office/powerpoint/2010/main" val="843630258"/>
      </p:ext>
    </p:extLst>
  </p:cSld>
  <p:clrMapOvr>
    <a:masterClrMapping/>
  </p:clrMapOvr>
  <p:transition spd="slow">
    <p:wip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Page Photo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308013" y="301037"/>
            <a:ext cx="8563172" cy="2542175"/>
          </a:xfrm>
          <a:prstGeom prst="rect">
            <a:avLst/>
          </a:prstGeom>
        </p:spPr>
        <p:txBody>
          <a:bodyPr vert="horz" lIns="91420" tIns="45710" rIns="91420" bIns="45710"/>
          <a:lstStyle>
            <a:lvl1pPr marL="0" indent="0" algn="ctr">
              <a:buNone/>
              <a:defRPr sz="2200" baseline="0">
                <a:solidFill>
                  <a:srgbClr val="676767"/>
                </a:solidFill>
                <a:latin typeface="+mn-lt"/>
                <a:cs typeface="CiscoSans ExtraLight"/>
              </a:defRPr>
            </a:lvl1pPr>
          </a:lstStyle>
          <a:p>
            <a:pPr lvl="0"/>
            <a:r>
              <a:rPr lang="en-GB" noProof="0" dirty="0"/>
              <a:t>Drag picture to placeholder or click icon to add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448785" y="3054518"/>
            <a:ext cx="8364236" cy="564257"/>
          </a:xfrm>
          <a:prstGeom prst="rect">
            <a:avLst/>
          </a:prstGeom>
        </p:spPr>
        <p:txBody>
          <a:bodyPr vert="horz" wrap="square">
            <a:spAutoFit/>
          </a:bodyPr>
          <a:lstStyle>
            <a:lvl1pPr marL="0" indent="0">
              <a:buNone/>
              <a:defRPr sz="3200" baseline="0">
                <a:solidFill>
                  <a:srgbClr val="676767"/>
                </a:solidFill>
              </a:defRPr>
            </a:lvl1pPr>
          </a:lstStyle>
          <a:p>
            <a:pPr lvl="0"/>
            <a:r>
              <a:rPr lang="en-GB" dirty="0"/>
              <a:t>Text Goes Here</a:t>
            </a:r>
          </a:p>
        </p:txBody>
      </p:sp>
    </p:spTree>
    <p:extLst>
      <p:ext uri="{BB962C8B-B14F-4D97-AF65-F5344CB8AC3E}">
        <p14:creationId xmlns:p14="http://schemas.microsoft.com/office/powerpoint/2010/main" val="3625207885"/>
      </p:ext>
    </p:extLst>
  </p:cSld>
  <p:clrMapOvr>
    <a:masterClrMapping/>
  </p:clrMapOvr>
  <p:transition spd="slow">
    <p:wip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blee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0813" y="4629150"/>
            <a:ext cx="7334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7348" cy="5143500"/>
          </a:xfrm>
          <a:prstGeom prst="rect">
            <a:avLst/>
          </a:prstGeom>
        </p:spPr>
        <p:txBody>
          <a:bodyPr vert="horz" lIns="91420" tIns="45710" rIns="91420" bIns="45710"/>
          <a:lstStyle>
            <a:lvl1pPr marL="0" indent="0" algn="ctr">
              <a:buNone/>
              <a:defRPr sz="2200" baseline="0">
                <a:latin typeface="+mn-lt"/>
                <a:cs typeface="CiscoSans ExtraLight"/>
              </a:defRPr>
            </a:lvl1pPr>
          </a:lstStyle>
          <a:p>
            <a:pPr lvl="0"/>
            <a:r>
              <a:rPr lang="en-GB" noProof="0" dirty="0"/>
              <a:t>Drag picture to placeholder or click icon to add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235108334"/>
      </p:ext>
    </p:extLst>
  </p:cSld>
  <p:clrMapOvr>
    <a:masterClrMapping/>
  </p:clrMapOvr>
  <p:transition spd="slow">
    <p:wip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ull blee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308012" y="240631"/>
            <a:ext cx="8480388" cy="4266646"/>
          </a:xfrm>
          <a:prstGeom prst="rect">
            <a:avLst/>
          </a:prstGeom>
        </p:spPr>
        <p:txBody>
          <a:bodyPr vert="horz" lIns="91424" tIns="45712" rIns="91424" bIns="45712"/>
          <a:lstStyle>
            <a:lvl1pPr marL="0" indent="0" algn="ctr">
              <a:buNone/>
              <a:defRPr sz="1500" baseline="0">
                <a:latin typeface="+mn-lt"/>
                <a:cs typeface="CiscoSans ExtraLight"/>
              </a:defRPr>
            </a:lvl1pPr>
          </a:lstStyle>
          <a:p>
            <a:pPr lvl="0"/>
            <a:r>
              <a:rPr lang="en-GB" noProof="0" dirty="0"/>
              <a:t>Drag picture to placeholder or click icon to add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198379248"/>
      </p:ext>
    </p:extLst>
  </p:cSld>
  <p:clrMapOvr>
    <a:masterClrMapping/>
  </p:clrMapOvr>
  <p:transition spd="slow">
    <p:wip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ngle photo with cap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92300" y="596900"/>
            <a:ext cx="5348288" cy="3003550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j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892300" y="3595688"/>
            <a:ext cx="5346700" cy="747712"/>
          </a:xfrm>
          <a:prstGeom prst="rect">
            <a:avLst/>
          </a:prstGeom>
          <a:noFill/>
          <a:ln>
            <a:noFill/>
          </a:ln>
          <a:effectLst>
            <a:outerShdw blurRad="1143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j-lt"/>
            </a:endParaRPr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0"/>
          </p:nvPr>
        </p:nvSpPr>
        <p:spPr>
          <a:xfrm>
            <a:off x="1900238" y="596646"/>
            <a:ext cx="5329238" cy="3003804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solidFill>
              <a:srgbClr val="676767"/>
            </a:solidFill>
          </a:ln>
          <a:effectLst/>
        </p:spPr>
        <p:txBody>
          <a:bodyPr lIns="91424" tIns="45712" rIns="91424" bIns="45712" anchor="ctr" anchorCtr="0"/>
          <a:lstStyle>
            <a:lvl1pPr algn="ctr">
              <a:buFontTx/>
              <a:buNone/>
              <a:defRPr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 noProof="0" dirty="0"/>
              <a:t>Drag picture to placeholder or click icon to add</a:t>
            </a:r>
            <a:endParaRPr lang="en-US" noProof="0" dirty="0"/>
          </a:p>
        </p:txBody>
      </p:sp>
      <p:sp>
        <p:nvSpPr>
          <p:cNvPr id="11" name="Title 10"/>
          <p:cNvSpPr>
            <a:spLocks noGrp="1"/>
          </p:cNvSpPr>
          <p:nvPr>
            <p:ph type="title" hasCustomPrompt="1"/>
          </p:nvPr>
        </p:nvSpPr>
        <p:spPr>
          <a:xfrm>
            <a:off x="2065871" y="3655079"/>
            <a:ext cx="5074070" cy="628650"/>
          </a:xfrm>
        </p:spPr>
        <p:txBody>
          <a:bodyPr anchor="ctr"/>
          <a:lstStyle>
            <a:lvl1pPr>
              <a:defRPr sz="2000">
                <a:solidFill>
                  <a:srgbClr val="676767"/>
                </a:solidFill>
                <a:latin typeface="+mj-lt"/>
              </a:defRPr>
            </a:lvl1pPr>
          </a:lstStyle>
          <a:p>
            <a:r>
              <a:rPr lang="en-GB" dirty="0"/>
              <a:t>Click to edit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0073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468313" y="3916058"/>
            <a:ext cx="7791858" cy="349356"/>
          </a:xfrm>
          <a:prstGeom prst="rect">
            <a:avLst/>
          </a:prstGeom>
        </p:spPr>
        <p:txBody>
          <a:bodyPr wrap="square" lIns="91420" tIns="45710" rIns="91420" bIns="45710" anchor="b" anchorCtr="0">
            <a:noAutofit/>
          </a:bodyPr>
          <a:lstStyle>
            <a:lvl1pPr marL="0" indent="0" algn="l" defTabSz="603575">
              <a:lnSpc>
                <a:spcPct val="100000"/>
              </a:lnSpc>
              <a:spcBef>
                <a:spcPct val="50000"/>
              </a:spcBef>
              <a:buNone/>
              <a:defRPr sz="2200" b="0" i="0">
                <a:solidFill>
                  <a:schemeClr val="bg1">
                    <a:lumMod val="75000"/>
                  </a:schemeClr>
                </a:solidFill>
                <a:latin typeface="+mn-lt"/>
                <a:cs typeface="CiscoSans ExtraLight"/>
              </a:defRPr>
            </a:lvl1pPr>
            <a:lvl2pPr>
              <a:buFont typeface="Arial" pitchFamily="34" charset="0"/>
              <a:buNone/>
              <a:defRPr sz="1100"/>
            </a:lvl2pPr>
            <a:lvl3pPr>
              <a:buFont typeface="Arial" pitchFamily="34" charset="0"/>
              <a:buNone/>
              <a:defRPr sz="1100"/>
            </a:lvl3pPr>
            <a:lvl4pPr>
              <a:buFont typeface="Arial" pitchFamily="34" charset="0"/>
              <a:buNone/>
              <a:defRPr sz="1100"/>
            </a:lvl4pPr>
            <a:lvl5pPr>
              <a:buFont typeface="Arial" pitchFamily="34" charset="0"/>
              <a:buNone/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287923" y="1540551"/>
            <a:ext cx="7972248" cy="2278837"/>
          </a:xfrm>
          <a:prstGeom prst="rect">
            <a:avLst/>
          </a:prstGeom>
        </p:spPr>
        <p:txBody>
          <a:bodyPr>
            <a:noAutofit/>
          </a:bodyPr>
          <a:lstStyle>
            <a:lvl1pPr marL="183600" indent="-399968" algn="l">
              <a:lnSpc>
                <a:spcPct val="90000"/>
              </a:lnSpc>
              <a:defRPr sz="4000" b="0" i="1" spc="0" baseline="0">
                <a:solidFill>
                  <a:schemeClr val="bg1">
                    <a:lumMod val="75000"/>
                  </a:schemeClr>
                </a:solidFill>
                <a:latin typeface="+mj-lt"/>
                <a:cs typeface="CiscoSans Thin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9989724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mall photo_top lef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49800" y="233363"/>
            <a:ext cx="3273425" cy="1844675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j-lt"/>
            </a:endParaRPr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0"/>
          </p:nvPr>
        </p:nvSpPr>
        <p:spPr>
          <a:xfrm>
            <a:off x="549991" y="233172"/>
            <a:ext cx="3273552" cy="1844802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solidFill>
              <a:srgbClr val="676767"/>
            </a:solidFill>
          </a:ln>
          <a:effectLst/>
        </p:spPr>
        <p:txBody>
          <a:bodyPr vert="horz" lIns="68577" tIns="34289" rIns="68577" bIns="34289" rtlCol="0" anchor="ctr" anchorCtr="0">
            <a:normAutofit/>
          </a:bodyPr>
          <a:lstStyle>
            <a:lvl1pPr marL="0" indent="0" algn="ctr" defTabSz="685777" rtl="0" eaLnBrk="1" latinLnBrk="0" hangingPunct="1">
              <a:lnSpc>
                <a:spcPct val="95000"/>
              </a:lnSpc>
              <a:spcBef>
                <a:spcPts val="108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1500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GB" noProof="0" dirty="0"/>
              <a:t>Drag picture to placeholder or click icon to add</a:t>
            </a:r>
            <a:endParaRPr lang="en-US" noProof="0" dirty="0"/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430935" y="2480693"/>
            <a:ext cx="6729865" cy="1614419"/>
          </a:xfrm>
        </p:spPr>
        <p:txBody>
          <a:bodyPr>
            <a:noAutofit/>
          </a:bodyPr>
          <a:lstStyle>
            <a:lvl1pPr marL="0" marR="0" indent="0" algn="l" defTabSz="685777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500">
                <a:solidFill>
                  <a:srgbClr val="676767"/>
                </a:solidFill>
                <a:latin typeface="+mj-lt"/>
              </a:defRPr>
            </a:lvl1pPr>
          </a:lstStyle>
          <a:p>
            <a:r>
              <a:rPr lang="en-GB" dirty="0"/>
              <a:t>Click to edit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84700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rtrait photo_right s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992688" y="546607"/>
            <a:ext cx="3630612" cy="3869818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j-lt"/>
            </a:endParaRPr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0"/>
          </p:nvPr>
        </p:nvSpPr>
        <p:spPr>
          <a:xfrm>
            <a:off x="4992624" y="546734"/>
            <a:ext cx="3630168" cy="3869818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solidFill>
              <a:srgbClr val="2968AF"/>
            </a:solidFill>
          </a:ln>
          <a:effectLst/>
        </p:spPr>
        <p:txBody>
          <a:bodyPr lIns="91424" tIns="45712" rIns="91424" bIns="45712" anchor="ctr" anchorCtr="0"/>
          <a:lstStyle>
            <a:lvl1pPr algn="ctr">
              <a:buFontTx/>
              <a:buNone/>
              <a:defRPr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 noProof="0" dirty="0"/>
              <a:t>Drag picture to placeholder or click icon to add</a:t>
            </a:r>
            <a:endParaRPr lang="en-US" noProof="0" dirty="0"/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437669" y="546734"/>
            <a:ext cx="4349918" cy="813985"/>
          </a:xfrm>
        </p:spPr>
        <p:txBody>
          <a:bodyPr wrap="none" anchor="t" anchorCtr="0">
            <a:noAutofit/>
          </a:bodyPr>
          <a:lstStyle>
            <a:lvl1pPr>
              <a:lnSpc>
                <a:spcPct val="90000"/>
              </a:lnSpc>
              <a:defRPr sz="25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 dirty="0"/>
              <a:t>Click to edit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0680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Multiple phot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668713" y="233363"/>
            <a:ext cx="3268662" cy="1995487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4" tIns="34288" rIns="68574" bIns="3428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iscoSans"/>
              <a:cs typeface="CiscoSan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34963" y="233363"/>
            <a:ext cx="3287712" cy="1995487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4" tIns="34288" rIns="68574" bIns="3428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iscoSans"/>
              <a:cs typeface="CiscoSan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980238" y="233363"/>
            <a:ext cx="1838325" cy="981075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4" tIns="34288" rIns="68574" bIns="3428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iscoSans"/>
              <a:cs typeface="CiscoSan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34963" y="2271713"/>
            <a:ext cx="2522537" cy="2593975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4" tIns="34288" rIns="68574" bIns="3428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iscoSans"/>
              <a:cs typeface="CiscoSan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911475" y="2271713"/>
            <a:ext cx="4025900" cy="2593975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4" tIns="34288" rIns="68574" bIns="3428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iscoSans"/>
              <a:cs typeface="CiscoSans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980238" y="1262063"/>
            <a:ext cx="1838325" cy="2582862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4" tIns="34288" rIns="68574" bIns="3428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iscoSans"/>
              <a:cs typeface="CiscoSans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980238" y="3887788"/>
            <a:ext cx="1838325" cy="977900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4" tIns="34288" rIns="68574" bIns="3428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iscoSans"/>
              <a:cs typeface="CiscoSans"/>
            </a:endParaRPr>
          </a:p>
        </p:txBody>
      </p:sp>
      <p:sp>
        <p:nvSpPr>
          <p:cNvPr id="49" name="Picture Placeholder 25"/>
          <p:cNvSpPr>
            <a:spLocks noGrp="1"/>
          </p:cNvSpPr>
          <p:nvPr>
            <p:ph type="pic" sz="quarter" idx="11"/>
          </p:nvPr>
        </p:nvSpPr>
        <p:spPr>
          <a:xfrm>
            <a:off x="3668995" y="233363"/>
            <a:ext cx="3267861" cy="1995489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/>
        </p:spPr>
        <p:txBody>
          <a:bodyPr vert="horz" lIns="68574" tIns="34288" rIns="68574" bIns="34288" rtlCol="0" anchor="ctr" anchorCtr="0">
            <a:normAutofit/>
          </a:bodyPr>
          <a:lstStyle>
            <a:lvl1pPr marL="0" indent="0" algn="ctr" defTabSz="685748" rtl="0" eaLnBrk="1" latinLnBrk="0" hangingPunct="1">
              <a:lnSpc>
                <a:spcPct val="95000"/>
              </a:lnSpc>
              <a:spcBef>
                <a:spcPts val="108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1500" b="0" i="0" kern="1200" baseline="0" dirty="0">
                <a:solidFill>
                  <a:schemeClr val="tx2"/>
                </a:solidFill>
                <a:latin typeface="+mn-lt"/>
                <a:ea typeface="+mn-ea"/>
                <a:cs typeface="Broadway" panose="04040905080B02020502" pitchFamily="82" charset="0"/>
              </a:defRPr>
            </a:lvl1pPr>
          </a:lstStyle>
          <a:p>
            <a:pPr lvl="0"/>
            <a:r>
              <a:rPr lang="en-GB" noProof="0" dirty="0"/>
              <a:t>Drag picture to placeholder or click icon to add</a:t>
            </a:r>
            <a:endParaRPr lang="en-US" noProof="0" dirty="0"/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0"/>
          </p:nvPr>
        </p:nvSpPr>
        <p:spPr>
          <a:xfrm>
            <a:off x="320828" y="233363"/>
            <a:ext cx="3302001" cy="1995489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/>
        </p:spPr>
        <p:txBody>
          <a:bodyPr vert="horz" lIns="68574" tIns="34288" rIns="68574" bIns="34288" rtlCol="0" anchor="ctr" anchorCtr="0">
            <a:normAutofit/>
          </a:bodyPr>
          <a:lstStyle>
            <a:lvl1pPr marL="0" indent="0" algn="ctr" defTabSz="685748" rtl="0" eaLnBrk="1" latinLnBrk="0" hangingPunct="1">
              <a:lnSpc>
                <a:spcPct val="95000"/>
              </a:lnSpc>
              <a:spcBef>
                <a:spcPts val="108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1500" b="0" i="0" kern="1200" dirty="0">
                <a:solidFill>
                  <a:schemeClr val="tx2"/>
                </a:solidFill>
                <a:latin typeface="+mn-lt"/>
                <a:ea typeface="+mn-ea"/>
                <a:cs typeface="Broadway" panose="04040905080B02020502" pitchFamily="82" charset="0"/>
              </a:defRPr>
            </a:lvl1pPr>
          </a:lstStyle>
          <a:p>
            <a:pPr lvl="0"/>
            <a:r>
              <a:rPr lang="en-GB" noProof="0" dirty="0"/>
              <a:t>Drag picture to placeholder or click icon to add</a:t>
            </a:r>
            <a:endParaRPr lang="en-US" noProof="0" dirty="0"/>
          </a:p>
        </p:txBody>
      </p:sp>
      <p:sp>
        <p:nvSpPr>
          <p:cNvPr id="51" name="Picture Placeholder 25"/>
          <p:cNvSpPr>
            <a:spLocks noGrp="1"/>
          </p:cNvSpPr>
          <p:nvPr>
            <p:ph type="pic" sz="quarter" idx="12"/>
          </p:nvPr>
        </p:nvSpPr>
        <p:spPr>
          <a:xfrm>
            <a:off x="6979833" y="233363"/>
            <a:ext cx="1838730" cy="981076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/>
        </p:spPr>
        <p:txBody>
          <a:bodyPr vert="horz" lIns="68574" tIns="34288" rIns="68574" bIns="34288" rtlCol="0" anchor="ctr" anchorCtr="0">
            <a:normAutofit/>
          </a:bodyPr>
          <a:lstStyle>
            <a:lvl1pPr marL="0" indent="0" algn="ctr" defTabSz="685748" rtl="0" eaLnBrk="1" latinLnBrk="0" hangingPunct="1">
              <a:lnSpc>
                <a:spcPct val="95000"/>
              </a:lnSpc>
              <a:spcBef>
                <a:spcPts val="108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1500" b="0" i="0" kern="1200" dirty="0">
                <a:solidFill>
                  <a:schemeClr val="tx2"/>
                </a:solidFill>
                <a:latin typeface="+mn-lt"/>
                <a:ea typeface="+mn-ea"/>
                <a:cs typeface="Broadway" panose="04040905080B02020502" pitchFamily="82" charset="0"/>
              </a:defRPr>
            </a:lvl1pPr>
          </a:lstStyle>
          <a:p>
            <a:pPr lvl="0"/>
            <a:r>
              <a:rPr lang="en-GB" noProof="0" dirty="0"/>
              <a:t>Drag picture to placeholder or click icon to add</a:t>
            </a:r>
            <a:endParaRPr lang="en-US" noProof="0" dirty="0"/>
          </a:p>
        </p:txBody>
      </p:sp>
      <p:sp>
        <p:nvSpPr>
          <p:cNvPr id="53" name="Picture Placeholder 25"/>
          <p:cNvSpPr>
            <a:spLocks noGrp="1"/>
          </p:cNvSpPr>
          <p:nvPr>
            <p:ph type="pic" sz="quarter" idx="13"/>
          </p:nvPr>
        </p:nvSpPr>
        <p:spPr>
          <a:xfrm>
            <a:off x="320824" y="2271718"/>
            <a:ext cx="2537420" cy="2594201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/>
        </p:spPr>
        <p:txBody>
          <a:bodyPr vert="horz" lIns="68574" tIns="34288" rIns="68574" bIns="34288" rtlCol="0" anchor="ctr" anchorCtr="0">
            <a:normAutofit/>
          </a:bodyPr>
          <a:lstStyle>
            <a:lvl1pPr marL="0" indent="0" algn="ctr" defTabSz="685748" rtl="0" eaLnBrk="1" latinLnBrk="0" hangingPunct="1">
              <a:lnSpc>
                <a:spcPct val="95000"/>
              </a:lnSpc>
              <a:spcBef>
                <a:spcPts val="108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1500" b="0" i="0" kern="1200" dirty="0">
                <a:solidFill>
                  <a:schemeClr val="tx2"/>
                </a:solidFill>
                <a:latin typeface="+mn-lt"/>
                <a:ea typeface="+mn-ea"/>
                <a:cs typeface="Broadway" panose="04040905080B02020502" pitchFamily="82" charset="0"/>
              </a:defRPr>
            </a:lvl1pPr>
          </a:lstStyle>
          <a:p>
            <a:pPr lvl="0"/>
            <a:r>
              <a:rPr lang="en-GB" noProof="0" dirty="0"/>
              <a:t>Drag picture to placeholder or click icon to add</a:t>
            </a:r>
            <a:endParaRPr lang="en-US" noProof="0" dirty="0"/>
          </a:p>
        </p:txBody>
      </p:sp>
      <p:sp>
        <p:nvSpPr>
          <p:cNvPr id="55" name="Picture Placeholder 25"/>
          <p:cNvSpPr>
            <a:spLocks noGrp="1"/>
          </p:cNvSpPr>
          <p:nvPr>
            <p:ph type="pic" sz="quarter" idx="14"/>
          </p:nvPr>
        </p:nvSpPr>
        <p:spPr>
          <a:xfrm>
            <a:off x="2908334" y="2271718"/>
            <a:ext cx="4028516" cy="2594201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/>
        </p:spPr>
        <p:txBody>
          <a:bodyPr vert="horz" lIns="68574" tIns="34288" rIns="68574" bIns="34288" rtlCol="0" anchor="ctr" anchorCtr="0">
            <a:normAutofit/>
          </a:bodyPr>
          <a:lstStyle>
            <a:lvl1pPr marL="0" indent="0" algn="ctr" defTabSz="685748" rtl="0" eaLnBrk="1" latinLnBrk="0" hangingPunct="1">
              <a:lnSpc>
                <a:spcPct val="95000"/>
              </a:lnSpc>
              <a:spcBef>
                <a:spcPts val="108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1500" b="0" i="0" kern="1200" dirty="0">
                <a:solidFill>
                  <a:schemeClr val="tx2"/>
                </a:solidFill>
                <a:latin typeface="+mn-lt"/>
                <a:ea typeface="+mn-ea"/>
                <a:cs typeface="Broadway" panose="04040905080B02020502" pitchFamily="82" charset="0"/>
              </a:defRPr>
            </a:lvl1pPr>
          </a:lstStyle>
          <a:p>
            <a:pPr lvl="0"/>
            <a:r>
              <a:rPr lang="en-GB" noProof="0" dirty="0"/>
              <a:t>Drag picture to placeholder or click icon to add</a:t>
            </a:r>
            <a:endParaRPr lang="en-US" noProof="0" dirty="0"/>
          </a:p>
        </p:txBody>
      </p:sp>
      <p:sp>
        <p:nvSpPr>
          <p:cNvPr id="57" name="Picture Placeholder 25"/>
          <p:cNvSpPr>
            <a:spLocks noGrp="1"/>
          </p:cNvSpPr>
          <p:nvPr>
            <p:ph type="pic" sz="quarter" idx="15"/>
          </p:nvPr>
        </p:nvSpPr>
        <p:spPr>
          <a:xfrm>
            <a:off x="6979833" y="1257301"/>
            <a:ext cx="1838730" cy="2587058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/>
        </p:spPr>
        <p:txBody>
          <a:bodyPr vert="horz" lIns="68574" tIns="34288" rIns="68574" bIns="34288" rtlCol="0" anchor="ctr" anchorCtr="0">
            <a:normAutofit/>
          </a:bodyPr>
          <a:lstStyle>
            <a:lvl1pPr marL="0" indent="0" algn="ctr" defTabSz="685748" rtl="0" eaLnBrk="1" latinLnBrk="0" hangingPunct="1">
              <a:lnSpc>
                <a:spcPct val="95000"/>
              </a:lnSpc>
              <a:spcBef>
                <a:spcPts val="108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1500" b="0" i="0" kern="1200" dirty="0">
                <a:solidFill>
                  <a:schemeClr val="tx2"/>
                </a:solidFill>
                <a:latin typeface="+mn-lt"/>
                <a:ea typeface="+mn-ea"/>
                <a:cs typeface="Broadway" panose="04040905080B02020502" pitchFamily="82" charset="0"/>
              </a:defRPr>
            </a:lvl1pPr>
          </a:lstStyle>
          <a:p>
            <a:pPr lvl="0"/>
            <a:r>
              <a:rPr lang="en-GB" noProof="0" dirty="0"/>
              <a:t>Drag picture to placeholder or click icon to add</a:t>
            </a:r>
            <a:endParaRPr lang="en-US" noProof="0" dirty="0"/>
          </a:p>
        </p:txBody>
      </p:sp>
      <p:sp>
        <p:nvSpPr>
          <p:cNvPr id="59" name="Picture Placeholder 25"/>
          <p:cNvSpPr>
            <a:spLocks noGrp="1"/>
          </p:cNvSpPr>
          <p:nvPr>
            <p:ph type="pic" sz="quarter" idx="16"/>
          </p:nvPr>
        </p:nvSpPr>
        <p:spPr>
          <a:xfrm>
            <a:off x="6979833" y="3887223"/>
            <a:ext cx="1838730" cy="978694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/>
        </p:spPr>
        <p:txBody>
          <a:bodyPr vert="horz" lIns="68574" tIns="34288" rIns="68574" bIns="34288" rtlCol="0" anchor="ctr" anchorCtr="0">
            <a:normAutofit/>
          </a:bodyPr>
          <a:lstStyle>
            <a:lvl1pPr marL="0" indent="0" algn="ctr" defTabSz="685748" rtl="0" eaLnBrk="1" latinLnBrk="0" hangingPunct="1">
              <a:lnSpc>
                <a:spcPct val="95000"/>
              </a:lnSpc>
              <a:spcBef>
                <a:spcPts val="108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1500" b="0" i="0" kern="1200" dirty="0">
                <a:solidFill>
                  <a:schemeClr val="tx2"/>
                </a:solidFill>
                <a:latin typeface="+mn-lt"/>
                <a:ea typeface="+mn-ea"/>
                <a:cs typeface="Broadway" panose="04040905080B02020502" pitchFamily="82" charset="0"/>
              </a:defRPr>
            </a:lvl1pPr>
          </a:lstStyle>
          <a:p>
            <a:pPr lvl="0"/>
            <a:r>
              <a:rPr lang="en-GB" noProof="0" dirty="0"/>
              <a:t>Drag picture to placeholder or click icon to add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6055685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fade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087646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de screen vide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Media Placeholder 39"/>
          <p:cNvSpPr>
            <a:spLocks noGrp="1"/>
          </p:cNvSpPr>
          <p:nvPr>
            <p:ph type="media" sz="quarter" idx="11"/>
          </p:nvPr>
        </p:nvSpPr>
        <p:spPr>
          <a:xfrm>
            <a:off x="528638" y="582930"/>
            <a:ext cx="8164931" cy="3319272"/>
          </a:xfrm>
          <a:prstGeom prst="rect">
            <a:avLst/>
          </a:prstGeom>
          <a:solidFill>
            <a:schemeClr val="tx1">
              <a:lumMod val="50000"/>
            </a:schemeClr>
          </a:solidFill>
          <a:ln>
            <a:solidFill>
              <a:schemeClr val="bg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68574" tIns="34288" rIns="68574" bIns="34288" rtlCol="0" anchor="ctr">
            <a:normAutofit/>
          </a:bodyPr>
          <a:lstStyle>
            <a:lvl1pPr marL="0" indent="0" algn="ctr" defTabSz="685748" rtl="0" eaLnBrk="1" latinLnBrk="0" hangingPunct="1">
              <a:lnSpc>
                <a:spcPct val="95000"/>
              </a:lnSpc>
              <a:spcBef>
                <a:spcPts val="108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1400" kern="1200" baseline="0" smtClean="0">
                <a:solidFill>
                  <a:schemeClr val="lt1"/>
                </a:solidFill>
                <a:latin typeface="+mn-lt"/>
                <a:ea typeface="+mn-ea"/>
                <a:cs typeface="CiscoSans"/>
              </a:defRPr>
            </a:lvl1pPr>
          </a:lstStyle>
          <a:p>
            <a:pPr lvl="0"/>
            <a:r>
              <a:rPr lang="en-GB" noProof="0" dirty="0"/>
              <a:t>Click icon to add media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9192310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fade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vide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Media Placeholder 20"/>
          <p:cNvSpPr>
            <a:spLocks noGrp="1"/>
          </p:cNvSpPr>
          <p:nvPr>
            <p:ph type="media" sz="quarter" idx="10"/>
          </p:nvPr>
        </p:nvSpPr>
        <p:spPr>
          <a:xfrm>
            <a:off x="2179339" y="584002"/>
            <a:ext cx="4424562" cy="3319272"/>
          </a:xfrm>
          <a:prstGeom prst="rect">
            <a:avLst/>
          </a:prstGeom>
          <a:solidFill>
            <a:schemeClr val="tx1">
              <a:lumMod val="50000"/>
            </a:schemeClr>
          </a:solidFill>
          <a:ln>
            <a:solidFill>
              <a:schemeClr val="bg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68574" tIns="34288" rIns="68574" bIns="34288" rtlCol="0" anchor="ctr">
            <a:normAutofit/>
          </a:bodyPr>
          <a:lstStyle>
            <a:lvl1pPr marL="0" indent="0" algn="ctr" defTabSz="685748" rtl="0" eaLnBrk="1" latinLnBrk="0" hangingPunct="1">
              <a:lnSpc>
                <a:spcPct val="95000"/>
              </a:lnSpc>
              <a:spcBef>
                <a:spcPts val="108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1400" kern="1200">
                <a:solidFill>
                  <a:schemeClr val="lt1"/>
                </a:solidFill>
                <a:latin typeface="+mn-lt"/>
                <a:ea typeface="+mn-ea"/>
                <a:cs typeface="CiscoSans"/>
              </a:defRPr>
            </a:lvl1pPr>
          </a:lstStyle>
          <a:p>
            <a:pPr lvl="0"/>
            <a:r>
              <a:rPr lang="en-GB" noProof="0" dirty="0"/>
              <a:t>Click icon to add media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9313521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fade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">
    <p:bg>
      <p:bgPr>
        <a:gradFill rotWithShape="1">
          <a:gsLst>
            <a:gs pos="0">
              <a:srgbClr val="35A2D6"/>
            </a:gs>
            <a:gs pos="999">
              <a:srgbClr val="35A2D6"/>
            </a:gs>
            <a:gs pos="100000">
              <a:srgbClr val="2968A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6" descr="pref_1-line_logo+tagline-rt-white-CMYK.ai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2088" y="1643063"/>
            <a:ext cx="8759825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7327238"/>
      </p:ext>
    </p:extLst>
  </p:cSld>
  <p:clrMapOvr>
    <a:masterClrMapping/>
  </p:clrMapOvr>
  <p:transition spd="slow">
    <p:wipe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bg>
      <p:bgPr>
        <a:solidFill>
          <a:schemeClr val="tx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24"/>
          <p:cNvSpPr/>
          <p:nvPr userDrawn="1"/>
        </p:nvSpPr>
        <p:spPr>
          <a:xfrm>
            <a:off x="0" y="1"/>
            <a:ext cx="9144000" cy="821776"/>
          </a:xfrm>
          <a:prstGeom prst="rect">
            <a:avLst/>
          </a:prstGeom>
          <a:solidFill>
            <a:srgbClr val="2388DB"/>
          </a:solidFill>
          <a:ln>
            <a:noFill/>
          </a:ln>
        </p:spPr>
        <p:txBody>
          <a:bodyPr lIns="68569" tIns="34275" rIns="68569" bIns="34275" anchor="ctr" anchorCtr="0">
            <a:noAutofit/>
          </a:bodyPr>
          <a:lstStyle/>
          <a:p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625" y="78827"/>
            <a:ext cx="8540750" cy="742950"/>
          </a:xfrm>
        </p:spPr>
        <p:txBody>
          <a:bodyPr/>
          <a:lstStyle>
            <a:lvl1pPr>
              <a:defRPr sz="30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625" y="957756"/>
            <a:ext cx="8540750" cy="3785695"/>
          </a:xfrm>
          <a:prstGeom prst="rect">
            <a:avLst/>
          </a:prstGeom>
        </p:spPr>
        <p:txBody>
          <a:bodyPr/>
          <a:lstStyle>
            <a:lvl1pPr>
              <a:buClr>
                <a:srgbClr val="3333FF"/>
              </a:buClr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15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4824248"/>
            <a:ext cx="2895600" cy="216858"/>
          </a:xfrm>
          <a:prstGeom prst="rect">
            <a:avLst/>
          </a:prstGeom>
        </p:spPr>
        <p:txBody>
          <a:bodyPr/>
          <a:lstStyle>
            <a:lvl1pPr>
              <a:defRPr sz="900" smtClean="0">
                <a:solidFill>
                  <a:srgbClr val="002060"/>
                </a:solidFill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15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4824248"/>
            <a:ext cx="2133600" cy="216858"/>
          </a:xfrm>
          <a:prstGeom prst="rect">
            <a:avLst/>
          </a:prstGeom>
        </p:spPr>
        <p:txBody>
          <a:bodyPr/>
          <a:lstStyle>
            <a:lvl1pPr algn="r">
              <a:defRPr sz="900" smtClean="0">
                <a:solidFill>
                  <a:srgbClr val="002060"/>
                </a:solidFill>
                <a:latin typeface="+mn-lt"/>
              </a:defRPr>
            </a:lvl1pPr>
          </a:lstStyle>
          <a:p>
            <a:pPr>
              <a:defRPr/>
            </a:pPr>
            <a:fld id="{4C7165ED-5D44-4F6E-A011-F1D9B28CFEB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385376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 4 Heavy Graph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8409709" y="4884989"/>
            <a:ext cx="359666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US" sz="600" kern="1200" smtClean="0">
                <a:solidFill>
                  <a:srgbClr val="000000"/>
                </a:solidFill>
                <a:latin typeface="+mn-lt"/>
                <a:ea typeface="+mn-ea"/>
                <a:cs typeface="CiscoSans Thin"/>
              </a:defRPr>
            </a:lvl1pPr>
          </a:lstStyle>
          <a:p>
            <a:fld id="{96A97DD0-5BE7-4856-A2A9-C42C6688E607}" type="slidenum">
              <a:rPr/>
              <a:pPr/>
              <a:t>‹#›</a:t>
            </a:fld>
            <a:endParaRPr dirty="0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22533" y="4946904"/>
            <a:ext cx="716863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1586" tIns="30792" rIns="61586" bIns="30792" anchor="b">
            <a:spAutoFit/>
          </a:bodyPr>
          <a:lstStyle>
            <a:lvl1pPr algn="l">
              <a:defRPr lang="en-US" sz="600" dirty="0">
                <a:solidFill>
                  <a:srgbClr val="000000"/>
                </a:solidFill>
                <a:cs typeface="CiscoSans Thin"/>
              </a:defRPr>
            </a:lvl1pPr>
          </a:lstStyle>
          <a:p>
            <a:pPr defTabSz="610744"/>
            <a:r>
              <a:rPr lang="en-US" dirty="0" smtClean="0">
                <a:ea typeface="ＭＳ Ｐゴシック" charset="0"/>
              </a:rPr>
              <a:t>Presentation ID</a:t>
            </a:r>
            <a:endParaRPr lang="en-US" dirty="0">
              <a:ea typeface="ＭＳ Ｐゴシック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356616" y="155576"/>
            <a:ext cx="8513064" cy="434974"/>
          </a:xfrm>
        </p:spPr>
        <p:txBody>
          <a:bodyPr/>
          <a:lstStyle>
            <a:lvl1pPr marL="6251" indent="-6251" algn="l" defTabSz="4572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800" b="0" kern="1200" baseline="0" dirty="0">
                <a:solidFill>
                  <a:schemeClr val="accent6"/>
                </a:solidFill>
                <a:latin typeface="+mj-lt"/>
                <a:ea typeface="+mj-ea"/>
                <a:cs typeface="+mj-cs"/>
                <a:sym typeface="Arial" pitchFamily="34" charset="0"/>
              </a:defRPr>
            </a:lvl1pPr>
          </a:lstStyle>
          <a:p>
            <a:r>
              <a:rPr lang="en-US" dirty="0" smtClean="0"/>
              <a:t>Slide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26347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Title Slide-animated gradient">
    <p:bg>
      <p:bgPr>
        <a:gradFill rotWithShape="0">
          <a:gsLst>
            <a:gs pos="0">
              <a:srgbClr val="36A4D7"/>
            </a:gs>
            <a:gs pos="99001">
              <a:srgbClr val="2D5AA3"/>
            </a:gs>
            <a:gs pos="100000">
              <a:srgbClr val="2D5AA3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logo_black.ai"/>
          <p:cNvPicPr>
            <a:picLocks noChangeAspect="1"/>
          </p:cNvPicPr>
          <p:nvPr/>
        </p:nvPicPr>
        <p:blipFill>
          <a:blip r:embed="rId2">
            <a:alphaModFix/>
            <a:duotone>
              <a:schemeClr val="bg2">
                <a:shade val="45000"/>
                <a:satMod val="135000"/>
              </a:schemeClr>
              <a:prstClr val="white"/>
            </a:duotone>
            <a:lum bright="100000" contrast="10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200" y="324000"/>
            <a:ext cx="949596" cy="585216"/>
          </a:xfrm>
          <a:prstGeom prst="rect">
            <a:avLst/>
          </a:prstGeom>
        </p:spPr>
      </p:pic>
      <p:sp>
        <p:nvSpPr>
          <p:cNvPr id="1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69496" y="3793198"/>
            <a:ext cx="8296421" cy="288131"/>
          </a:xfrm>
          <a:prstGeom prst="rect">
            <a:avLst/>
          </a:prstGeom>
        </p:spPr>
        <p:txBody>
          <a:bodyPr lIns="91420" tIns="45710" rIns="91420" bIns="45710" anchor="b" anchorCtr="0">
            <a:noAutofit/>
          </a:bodyPr>
          <a:lstStyle>
            <a:lvl1pPr marL="0" indent="0" algn="l">
              <a:buNone/>
              <a:defRPr sz="1400" b="0" i="0">
                <a:solidFill>
                  <a:srgbClr val="FFFFFE"/>
                </a:solidFill>
                <a:latin typeface="+mn-lt"/>
                <a:cs typeface="CiscoSans"/>
              </a:defRPr>
            </a:lvl1pPr>
            <a:lvl2pPr marL="3428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5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2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1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0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Speaker Name</a:t>
            </a:r>
            <a:endParaRPr lang="en-US" dirty="0"/>
          </a:p>
        </p:txBody>
      </p:sp>
      <p:sp>
        <p:nvSpPr>
          <p:cNvPr id="17" name="Text Placeholder 38"/>
          <p:cNvSpPr>
            <a:spLocks noGrp="1"/>
          </p:cNvSpPr>
          <p:nvPr>
            <p:ph type="body" sz="quarter" idx="11" hasCustomPrompt="1"/>
          </p:nvPr>
        </p:nvSpPr>
        <p:spPr>
          <a:xfrm>
            <a:off x="469496" y="4033195"/>
            <a:ext cx="8296421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400" b="0" i="0" kern="1200" dirty="0" smtClean="0">
                <a:solidFill>
                  <a:srgbClr val="FFFFFE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GB" dirty="0"/>
              <a:t>Speaker Title</a:t>
            </a:r>
          </a:p>
        </p:txBody>
      </p:sp>
      <p:sp>
        <p:nvSpPr>
          <p:cNvPr id="18" name="Text Placeholder 40"/>
          <p:cNvSpPr>
            <a:spLocks noGrp="1"/>
          </p:cNvSpPr>
          <p:nvPr>
            <p:ph type="body" sz="quarter" idx="12" hasCustomPrompt="1"/>
          </p:nvPr>
        </p:nvSpPr>
        <p:spPr>
          <a:xfrm>
            <a:off x="469496" y="4273192"/>
            <a:ext cx="8296421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400" b="0" i="0" kern="1200" dirty="0" smtClean="0">
                <a:solidFill>
                  <a:srgbClr val="FFFFFE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GB" dirty="0"/>
              <a:t>Date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463292" y="3211463"/>
            <a:ext cx="8302625" cy="29900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>
              <a:buFont typeface="Arial" panose="020B0604020202020204" pitchFamily="34" charset="0"/>
              <a:buNone/>
              <a:defRPr sz="2200" baseline="0">
                <a:solidFill>
                  <a:srgbClr val="FFFFFE"/>
                </a:solidFill>
                <a:latin typeface="+mj-lt"/>
              </a:defRPr>
            </a:lvl1pPr>
            <a:lvl2pPr marL="304781" indent="0">
              <a:buNone/>
              <a:defRPr/>
            </a:lvl2pPr>
            <a:lvl3pPr marL="427401" indent="0">
              <a:buNone/>
              <a:defRPr/>
            </a:lvl3pPr>
            <a:lvl4pPr marL="516694" indent="0">
              <a:buNone/>
              <a:defRPr/>
            </a:lvl4pPr>
            <a:lvl5pPr marL="601221" indent="0">
              <a:buNone/>
              <a:defRPr/>
            </a:lvl5pPr>
          </a:lstStyle>
          <a:p>
            <a:pPr lvl="0"/>
            <a:r>
              <a:rPr lang="en-GB" dirty="0"/>
              <a:t>Subtitle Goes Here</a:t>
            </a:r>
          </a:p>
        </p:txBody>
      </p:sp>
      <p:sp>
        <p:nvSpPr>
          <p:cNvPr id="20" name="Title 1"/>
          <p:cNvSpPr>
            <a:spLocks noGrp="1"/>
          </p:cNvSpPr>
          <p:nvPr>
            <p:ph type="ctrTitle" hasCustomPrompt="1"/>
          </p:nvPr>
        </p:nvSpPr>
        <p:spPr>
          <a:xfrm>
            <a:off x="425765" y="2639977"/>
            <a:ext cx="8340152" cy="644730"/>
          </a:xfrm>
          <a:prstGeom prst="rect">
            <a:avLst/>
          </a:prstGeom>
        </p:spPr>
        <p:txBody>
          <a:bodyPr anchor="b"/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5200" b="0" i="0" spc="0" baseline="0">
                <a:solidFill>
                  <a:srgbClr val="FFFFFE"/>
                </a:solidFill>
                <a:latin typeface="+mj-lt"/>
                <a:cs typeface="CiscoSans Thin"/>
              </a:defRPr>
            </a:lvl1pPr>
          </a:lstStyle>
          <a:p>
            <a:r>
              <a:rPr lang="en-GB" dirty="0"/>
              <a:t>Presentation Title Goes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7254115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Quote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468313" y="3916058"/>
            <a:ext cx="7791858" cy="349356"/>
          </a:xfrm>
          <a:prstGeom prst="rect">
            <a:avLst/>
          </a:prstGeom>
        </p:spPr>
        <p:txBody>
          <a:bodyPr wrap="square" lIns="91420" tIns="45710" rIns="91420" bIns="45710" anchor="b" anchorCtr="0">
            <a:noAutofit/>
          </a:bodyPr>
          <a:lstStyle>
            <a:lvl1pPr marL="0" indent="0" algn="l" defTabSz="603575">
              <a:lnSpc>
                <a:spcPct val="100000"/>
              </a:lnSpc>
              <a:spcBef>
                <a:spcPct val="50000"/>
              </a:spcBef>
              <a:buNone/>
              <a:defRPr sz="2200" b="0" i="0">
                <a:solidFill>
                  <a:schemeClr val="tx1"/>
                </a:solidFill>
                <a:latin typeface="+mn-lt"/>
                <a:cs typeface="CiscoSans ExtraLight"/>
              </a:defRPr>
            </a:lvl1pPr>
            <a:lvl2pPr>
              <a:buFont typeface="Arial" pitchFamily="34" charset="0"/>
              <a:buNone/>
              <a:defRPr sz="1100"/>
            </a:lvl2pPr>
            <a:lvl3pPr>
              <a:buFont typeface="Arial" pitchFamily="34" charset="0"/>
              <a:buNone/>
              <a:defRPr sz="1100"/>
            </a:lvl3pPr>
            <a:lvl4pPr>
              <a:buFont typeface="Arial" pitchFamily="34" charset="0"/>
              <a:buNone/>
              <a:defRPr sz="1100"/>
            </a:lvl4pPr>
            <a:lvl5pPr>
              <a:buFont typeface="Arial" pitchFamily="34" charset="0"/>
              <a:buNone/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287923" y="1540551"/>
            <a:ext cx="7972248" cy="2278837"/>
          </a:xfrm>
          <a:prstGeom prst="rect">
            <a:avLst/>
          </a:prstGeom>
        </p:spPr>
        <p:txBody>
          <a:bodyPr>
            <a:noAutofit/>
          </a:bodyPr>
          <a:lstStyle>
            <a:lvl1pPr marL="183600" indent="-399968" algn="l">
              <a:lnSpc>
                <a:spcPct val="90000"/>
              </a:lnSpc>
              <a:defRPr sz="4000" b="0" i="1" spc="0" baseline="0">
                <a:solidFill>
                  <a:schemeClr val="tx2"/>
                </a:solidFill>
                <a:latin typeface="+mj-lt"/>
                <a:cs typeface="CiscoSans Thin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1948450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Title_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216" y="-2571"/>
            <a:ext cx="9150431" cy="5148643"/>
          </a:xfrm>
          <a:prstGeom prst="rect">
            <a:avLst/>
          </a:prstGeom>
        </p:spPr>
      </p:pic>
      <p:pic>
        <p:nvPicPr>
          <p:cNvPr id="15" name="Picture 8" descr="logo_black.ai"/>
          <p:cNvPicPr>
            <a:picLocks noChangeAspect="1"/>
          </p:cNvPicPr>
          <p:nvPr/>
        </p:nvPicPr>
        <p:blipFill>
          <a:blip r:embed="rId3">
            <a:alphaModFix amt="8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5450" y="320675"/>
            <a:ext cx="949325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>
                    <a:alpha val="8196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463292" y="3211463"/>
            <a:ext cx="8302625" cy="29900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>
              <a:buFont typeface="Arial" panose="020B0604020202020204" pitchFamily="34" charset="0"/>
              <a:buNone/>
              <a:defRPr sz="2200" baseline="0">
                <a:solidFill>
                  <a:srgbClr val="4D4D4D"/>
                </a:solidFill>
                <a:latin typeface="+mj-lt"/>
              </a:defRPr>
            </a:lvl1pPr>
            <a:lvl2pPr marL="304781" indent="0">
              <a:buNone/>
              <a:defRPr/>
            </a:lvl2pPr>
            <a:lvl3pPr marL="427401" indent="0">
              <a:buNone/>
              <a:defRPr/>
            </a:lvl3pPr>
            <a:lvl4pPr marL="516694" indent="0">
              <a:buNone/>
              <a:defRPr/>
            </a:lvl4pPr>
            <a:lvl5pPr marL="601221" indent="0">
              <a:buNone/>
              <a:defRPr/>
            </a:lvl5pPr>
          </a:lstStyle>
          <a:p>
            <a:pPr lvl="0"/>
            <a:r>
              <a:rPr lang="en-GB" dirty="0"/>
              <a:t>Subtitle Goes Here</a:t>
            </a:r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425765" y="2639977"/>
            <a:ext cx="8340152" cy="644730"/>
          </a:xfrm>
          <a:prstGeom prst="rect">
            <a:avLst/>
          </a:prstGeom>
        </p:spPr>
        <p:txBody>
          <a:bodyPr anchor="b"/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5200" b="0" i="0" spc="0" baseline="0">
                <a:solidFill>
                  <a:srgbClr val="4D4D4D"/>
                </a:solidFill>
                <a:latin typeface="+mj-lt"/>
                <a:cs typeface="CiscoSans Thin"/>
              </a:defRPr>
            </a:lvl1pPr>
          </a:lstStyle>
          <a:p>
            <a:r>
              <a:rPr lang="en-GB" dirty="0"/>
              <a:t>Presentation Title Goes Here</a:t>
            </a:r>
            <a:endParaRPr lang="en-US" dirty="0"/>
          </a:p>
        </p:txBody>
      </p:sp>
      <p:sp>
        <p:nvSpPr>
          <p:cNvPr id="2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69496" y="3793198"/>
            <a:ext cx="8296421" cy="288131"/>
          </a:xfrm>
          <a:prstGeom prst="rect">
            <a:avLst/>
          </a:prstGeom>
        </p:spPr>
        <p:txBody>
          <a:bodyPr lIns="91420" tIns="45710" rIns="91420" bIns="45710" anchor="b" anchorCtr="0">
            <a:noAutofit/>
          </a:bodyPr>
          <a:lstStyle>
            <a:lvl1pPr marL="0" indent="0" algn="l">
              <a:buNone/>
              <a:defRPr sz="1400" b="0" i="0">
                <a:solidFill>
                  <a:srgbClr val="676767"/>
                </a:solidFill>
                <a:latin typeface="+mn-lt"/>
                <a:cs typeface="CiscoSans"/>
              </a:defRPr>
            </a:lvl1pPr>
            <a:lvl2pPr marL="3428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5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2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1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0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Speaker Name</a:t>
            </a:r>
            <a:endParaRPr lang="en-US" dirty="0"/>
          </a:p>
        </p:txBody>
      </p:sp>
      <p:sp>
        <p:nvSpPr>
          <p:cNvPr id="22" name="Text Placeholder 38"/>
          <p:cNvSpPr>
            <a:spLocks noGrp="1"/>
          </p:cNvSpPr>
          <p:nvPr>
            <p:ph type="body" sz="quarter" idx="11" hasCustomPrompt="1"/>
          </p:nvPr>
        </p:nvSpPr>
        <p:spPr>
          <a:xfrm>
            <a:off x="469496" y="4033195"/>
            <a:ext cx="8296421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400" b="0" i="0" kern="1200" dirty="0" smtClean="0">
                <a:solidFill>
                  <a:srgbClr val="676767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GB" dirty="0"/>
              <a:t>Speaker Title</a:t>
            </a:r>
          </a:p>
        </p:txBody>
      </p:sp>
      <p:sp>
        <p:nvSpPr>
          <p:cNvPr id="23" name="Text Placeholder 40"/>
          <p:cNvSpPr>
            <a:spLocks noGrp="1"/>
          </p:cNvSpPr>
          <p:nvPr>
            <p:ph type="body" sz="quarter" idx="12" hasCustomPrompt="1"/>
          </p:nvPr>
        </p:nvSpPr>
        <p:spPr>
          <a:xfrm>
            <a:off x="469496" y="4273192"/>
            <a:ext cx="8296421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400" b="0" i="0" kern="1200" dirty="0" smtClean="0">
                <a:solidFill>
                  <a:srgbClr val="676767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GB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2095470254"/>
      </p:ext>
    </p:extLst>
  </p:cSld>
  <p:clrMapOvr>
    <a:masterClrMapping/>
  </p:clrMapOvr>
  <p:transition spd="slow">
    <p:wipe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m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white">
          <a:xfrm>
            <a:off x="0" y="0"/>
            <a:ext cx="9144000" cy="133350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74" tIns="34288" rIns="68574" bIns="34288" anchor="ctr"/>
          <a:lstStyle/>
          <a:p>
            <a:endParaRPr lang="en-US" sz="2400" dirty="0">
              <a:solidFill>
                <a:srgbClr val="676767"/>
              </a:solidFill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hidden">
          <a:xfrm>
            <a:off x="0" y="0"/>
            <a:ext cx="9144000" cy="133350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74" tIns="34288" rIns="68574" bIns="34288" anchor="ctr"/>
          <a:lstStyle/>
          <a:p>
            <a:endParaRPr lang="en-US" sz="2400" dirty="0">
              <a:solidFill>
                <a:srgbClr val="676767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99915" y="3209550"/>
            <a:ext cx="4684867" cy="288131"/>
          </a:xfrm>
          <a:prstGeom prst="rect">
            <a:avLst/>
          </a:prstGeom>
        </p:spPr>
        <p:txBody>
          <a:bodyPr vert="horz" lIns="68574" tIns="34288" rIns="68574" bIns="34288" rtlCol="0">
            <a:noAutofit/>
          </a:bodyPr>
          <a:lstStyle>
            <a:lvl1pPr marL="0" indent="0" algn="l" defTabSz="685748" rtl="0" eaLnBrk="1" latinLnBrk="0" hangingPunct="1">
              <a:lnSpc>
                <a:spcPct val="95000"/>
              </a:lnSpc>
              <a:spcBef>
                <a:spcPts val="108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1800" kern="1200" baseline="0" dirty="0">
                <a:solidFill>
                  <a:schemeClr val="accent3"/>
                </a:solidFill>
                <a:latin typeface="+mj-lt"/>
                <a:ea typeface="+mn-ea"/>
                <a:cs typeface="+mn-cs"/>
              </a:defRPr>
            </a:lvl1pPr>
            <a:lvl2pPr marL="342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4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3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2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9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Presenter Name and Title Go Here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9525" y="2462027"/>
            <a:ext cx="4712557" cy="766763"/>
          </a:xfrm>
        </p:spPr>
        <p:txBody>
          <a:bodyPr lIns="61715" tIns="34288" rIns="61715" bIns="34288" rtlCol="0" anchor="b">
            <a:noAutofit/>
          </a:bodyPr>
          <a:lstStyle>
            <a:lvl1pPr marL="0" indent="0" algn="l" defTabSz="685748" rtl="0" eaLnBrk="1" latinLnBrk="0" hangingPunct="1">
              <a:lnSpc>
                <a:spcPct val="80000"/>
              </a:lnSpc>
              <a:spcBef>
                <a:spcPct val="0"/>
              </a:spcBef>
              <a:buClr>
                <a:schemeClr val="tx1"/>
              </a:buClr>
              <a:buFont typeface="Ciscolight" pitchFamily="2" charset="0"/>
              <a:buNone/>
              <a:defRPr lang="en-US" sz="5200" b="0" kern="1200" spc="0" baseline="0" dirty="0">
                <a:solidFill>
                  <a:srgbClr val="3E6BB4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Demo Title</a:t>
            </a:r>
            <a:endParaRPr lang="en-US" dirty="0"/>
          </a:p>
        </p:txBody>
      </p:sp>
      <p:sp>
        <p:nvSpPr>
          <p:cNvPr id="31" name="Picture Placeholder 30"/>
          <p:cNvSpPr>
            <a:spLocks noGrp="1"/>
          </p:cNvSpPr>
          <p:nvPr>
            <p:ph type="pic" sz="quarter" idx="10"/>
          </p:nvPr>
        </p:nvSpPr>
        <p:spPr>
          <a:xfrm>
            <a:off x="5540381" y="1438276"/>
            <a:ext cx="2676525" cy="2166938"/>
          </a:xfrm>
          <a:prstGeom prst="rect">
            <a:avLst/>
          </a:prstGeom>
        </p:spPr>
        <p:txBody>
          <a:bodyPr lIns="91420" tIns="45710" rIns="91420" bIns="45710" anchor="ctr" anchorCtr="1"/>
          <a:lstStyle>
            <a:lvl1pPr marL="0" indent="0" algn="ctr">
              <a:buNone/>
              <a:defRPr>
                <a:solidFill>
                  <a:schemeClr val="accent3"/>
                </a:solidFill>
                <a:latin typeface="+mj-lt"/>
              </a:defRPr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1776941696"/>
      </p:ext>
    </p:extLst>
  </p:cSld>
  <p:clrMapOvr>
    <a:masterClrMapping/>
  </p:clrMapOvr>
  <p:transition spd="slow">
    <p:wipe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Segue">
    <p:bg>
      <p:bgPr>
        <a:gradFill rotWithShape="0">
          <a:gsLst>
            <a:gs pos="0">
              <a:srgbClr val="36A4D7"/>
            </a:gs>
            <a:gs pos="99001">
              <a:srgbClr val="2D5AA3"/>
            </a:gs>
            <a:gs pos="100000">
              <a:srgbClr val="2D5AA3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416425" y="915409"/>
            <a:ext cx="7598042" cy="2569946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4600" b="0" i="0" spc="0" baseline="0">
                <a:solidFill>
                  <a:schemeClr val="bg1"/>
                </a:solidFill>
                <a:latin typeface="+mj-lt"/>
                <a:cs typeface="CiscoSans Thin"/>
              </a:defRPr>
            </a:lvl1pPr>
          </a:lstStyle>
          <a:p>
            <a:r>
              <a:rPr lang="en-GB" dirty="0"/>
              <a:t>Section Title Goes Here</a:t>
            </a:r>
            <a:endParaRPr lang="en-US" dirty="0"/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ltGray">
          <a:xfrm>
            <a:off x="8515707" y="4742907"/>
            <a:ext cx="218414" cy="15451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61586" tIns="30792" rIns="61586" bIns="30792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600">
                <a:solidFill>
                  <a:srgbClr val="FFFFFF">
                    <a:alpha val="60000"/>
                  </a:srgbClr>
                </a:solidFill>
                <a:latin typeface="Arial"/>
                <a:ea typeface=""/>
                <a:cs typeface="CiscoSans Thin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600" dirty="0">
              <a:solidFill>
                <a:srgbClr val="FFFFFF">
                  <a:alpha val="60000"/>
                </a:srgbClr>
              </a:solidFill>
              <a:latin typeface="Arial"/>
              <a:ea typeface=""/>
              <a:cs typeface="CiscoSans Thin"/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ltGray">
          <a:xfrm>
            <a:off x="5867508" y="4741653"/>
            <a:ext cx="2658018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1586" tIns="30792" rIns="61586" bIns="30792" anchor="b">
            <a:spAutoFit/>
          </a:bodyPr>
          <a:lstStyle/>
          <a:p>
            <a:pPr defTabSz="61074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rgbClr val="FFFFFF">
                    <a:alpha val="60000"/>
                  </a:srgbClr>
                </a:solidFill>
                <a:latin typeface="Arial"/>
                <a:ea typeface=""/>
                <a:cs typeface="CiscoSans Thin"/>
              </a:rPr>
              <a:t>© 2015  Cisco and/or its affiliates. All rights reserved.   Cisco Confidential</a:t>
            </a:r>
          </a:p>
        </p:txBody>
      </p:sp>
      <p:pic>
        <p:nvPicPr>
          <p:cNvPr id="10" name="Picture 2" descr="C:\Users\spius\Pictures\cisco logo blue gradient.png"/>
          <p:cNvPicPr>
            <a:picLocks noChangeAspect="1" noChangeArrowheads="1"/>
          </p:cNvPicPr>
          <p:nvPr/>
        </p:nvPicPr>
        <p:blipFill>
          <a:blip r:embed="rId2" cstate="screen">
            <a:biLevel thresh="25000"/>
            <a:alphaModFix amt="6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4175" y="4625773"/>
            <a:ext cx="431312" cy="265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3735411"/>
      </p:ext>
    </p:extLst>
  </p:cSld>
  <p:clrMapOvr>
    <a:masterClrMapping/>
  </p:clrMapOvr>
  <p:transition spd="med">
    <p:fade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g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white">
          <a:xfrm>
            <a:off x="0" y="0"/>
            <a:ext cx="9144000" cy="133350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71" tIns="34286" rIns="68571" bIns="34286" anchor="ctr"/>
          <a:lstStyle/>
          <a:p>
            <a:endParaRPr lang="en-US" sz="2400" dirty="0">
              <a:solidFill>
                <a:srgbClr val="676767"/>
              </a:solidFill>
            </a:endParaRPr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hidden">
          <a:xfrm>
            <a:off x="0" y="0"/>
            <a:ext cx="9144000" cy="133350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71" tIns="34286" rIns="68571" bIns="34286" anchor="ctr"/>
          <a:lstStyle/>
          <a:p>
            <a:endParaRPr lang="en-US" sz="2400" dirty="0">
              <a:solidFill>
                <a:srgbClr val="676767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416425" y="915409"/>
            <a:ext cx="7598042" cy="2569946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4600" b="0" i="0" spc="0" baseline="0">
                <a:solidFill>
                  <a:srgbClr val="3E6BB4"/>
                </a:solidFill>
                <a:latin typeface="+mj-lt"/>
                <a:cs typeface="CiscoSans Thin"/>
              </a:defRPr>
            </a:lvl1pPr>
          </a:lstStyle>
          <a:p>
            <a:r>
              <a:rPr lang="en-GB" dirty="0"/>
              <a:t>Section Title Goes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4493109"/>
      </p:ext>
    </p:extLst>
  </p:cSld>
  <p:clrMapOvr>
    <a:masterClrMapping/>
  </p:clrMapOvr>
  <p:transition spd="med">
    <p:fade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ulti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 hasCustomPrompt="1"/>
          </p:nvPr>
        </p:nvSpPr>
        <p:spPr>
          <a:xfrm>
            <a:off x="474662" y="1347788"/>
            <a:ext cx="8280057" cy="3073946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285690" marR="0" indent="-285690" algn="ctr" defTabSz="45710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 b="0" i="0" baseline="0">
                <a:solidFill>
                  <a:schemeClr val="tx1"/>
                </a:solidFill>
                <a:latin typeface="+mn-lt"/>
                <a:cs typeface="CiscoSans ExtraLight"/>
              </a:defRPr>
            </a:lvl1pPr>
          </a:lstStyle>
          <a:p>
            <a:pPr lvl="0"/>
            <a:r>
              <a:rPr lang="en-GB" dirty="0"/>
              <a:t>Click to edit text</a:t>
            </a:r>
          </a:p>
        </p:txBody>
      </p:sp>
      <p:sp>
        <p:nvSpPr>
          <p:cNvPr id="4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03603171"/>
      </p:ext>
    </p:extLst>
  </p:cSld>
  <p:clrMapOvr>
    <a:masterClrMapping/>
  </p:clrMapOvr>
  <p:transition spd="med">
    <p:fade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 Slide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437766" y="1347788"/>
            <a:ext cx="8345488" cy="3168210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280928" indent="-223792">
              <a:lnSpc>
                <a:spcPct val="95000"/>
              </a:lnSpc>
              <a:spcBef>
                <a:spcPts val="1110"/>
              </a:spcBef>
              <a:buClr>
                <a:schemeClr val="tx1"/>
              </a:buClr>
              <a:buSzPct val="80000"/>
              <a:buFont typeface="Arial"/>
              <a:buChar char="•"/>
              <a:defRPr sz="3700" b="0" i="0">
                <a:solidFill>
                  <a:srgbClr val="676767"/>
                </a:solidFill>
                <a:latin typeface="+mn-lt"/>
                <a:cs typeface="CiscoSans ExtraLight"/>
              </a:defRPr>
            </a:lvl1pPr>
            <a:lvl2pPr marL="507895" indent="-215855">
              <a:lnSpc>
                <a:spcPct val="95000"/>
              </a:lnSpc>
              <a:spcBef>
                <a:spcPts val="450"/>
              </a:spcBef>
              <a:buClr>
                <a:schemeClr val="tx1"/>
              </a:buClr>
              <a:buSzPct val="80000"/>
              <a:buFont typeface="Arial"/>
              <a:buChar char="•"/>
              <a:defRPr sz="1800" b="0" i="0">
                <a:solidFill>
                  <a:srgbClr val="676767"/>
                </a:solidFill>
                <a:latin typeface="+mn-lt"/>
                <a:cs typeface="CiscoSans ExtraLight"/>
              </a:defRPr>
            </a:lvl2pPr>
            <a:lvl3pPr marL="747558" indent="-171415">
              <a:buClr>
                <a:schemeClr val="tx1"/>
              </a:buClr>
              <a:buSzPct val="80000"/>
              <a:buFont typeface="Arial"/>
              <a:buChar char="•"/>
              <a:defRPr sz="1600" b="0" i="0">
                <a:solidFill>
                  <a:srgbClr val="676767"/>
                </a:solidFill>
                <a:latin typeface="+mn-lt"/>
                <a:cs typeface="CiscoSans ExtraLight"/>
              </a:defRPr>
            </a:lvl3pPr>
            <a:lvl4pPr marL="911035" indent="-171415">
              <a:buClr>
                <a:schemeClr val="tx1"/>
              </a:buClr>
              <a:buSzPct val="80000"/>
              <a:buFont typeface="Arial"/>
              <a:buChar char="•"/>
              <a:defRPr sz="1400" b="0" i="0">
                <a:solidFill>
                  <a:srgbClr val="676767"/>
                </a:solidFill>
                <a:latin typeface="+mn-lt"/>
                <a:cs typeface="CiscoSans ExtraLight"/>
              </a:defRPr>
            </a:lvl4pPr>
            <a:lvl5pPr marL="1082450" indent="-168240">
              <a:buClr>
                <a:schemeClr val="tx1"/>
              </a:buClr>
              <a:buSzPct val="80000"/>
              <a:buFont typeface="Arial"/>
              <a:buChar char="•"/>
              <a:defRPr sz="1200" b="0" i="0">
                <a:solidFill>
                  <a:srgbClr val="676767"/>
                </a:solidFill>
                <a:latin typeface="+mn-lt"/>
                <a:cs typeface="CiscoSans ExtraLight"/>
              </a:defRPr>
            </a:lvl5pPr>
          </a:lstStyle>
          <a:p>
            <a:pPr lvl="0"/>
            <a:r>
              <a:rPr lang="en-GB" dirty="0"/>
              <a:t>Click to edit text</a:t>
            </a:r>
          </a:p>
        </p:txBody>
      </p:sp>
      <p:sp>
        <p:nvSpPr>
          <p:cNvPr id="6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41397405"/>
      </p:ext>
    </p:extLst>
  </p:cSld>
  <p:clrMapOvr>
    <a:masterClrMapping/>
  </p:clrMapOvr>
  <p:transition spd="med">
    <p:fade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Slide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437766" y="1347788"/>
            <a:ext cx="8345488" cy="3168210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57136" indent="0">
              <a:lnSpc>
                <a:spcPct val="95000"/>
              </a:lnSpc>
              <a:spcBef>
                <a:spcPts val="1110"/>
              </a:spcBef>
              <a:buClr>
                <a:schemeClr val="tx1"/>
              </a:buClr>
              <a:buSzPct val="80000"/>
              <a:buFont typeface="Arial"/>
              <a:buNone/>
              <a:defRPr sz="3700" b="0" i="0">
                <a:solidFill>
                  <a:srgbClr val="676767"/>
                </a:solidFill>
                <a:latin typeface="+mn-lt"/>
                <a:cs typeface="CiscoSans ExtraLight"/>
              </a:defRPr>
            </a:lvl1pPr>
            <a:lvl2pPr marL="292040" indent="0">
              <a:lnSpc>
                <a:spcPct val="95000"/>
              </a:lnSpc>
              <a:spcBef>
                <a:spcPts val="450"/>
              </a:spcBef>
              <a:buClr>
                <a:schemeClr val="tx1"/>
              </a:buClr>
              <a:buSzPct val="80000"/>
              <a:buFont typeface="Arial"/>
              <a:buNone/>
              <a:defRPr sz="1800" b="0" i="0">
                <a:solidFill>
                  <a:srgbClr val="676767"/>
                </a:solidFill>
                <a:latin typeface="+mn-lt"/>
                <a:cs typeface="CiscoSans ExtraLight"/>
              </a:defRPr>
            </a:lvl2pPr>
            <a:lvl3pPr marL="576143" indent="0">
              <a:buClr>
                <a:schemeClr val="tx1"/>
              </a:buClr>
              <a:buSzPct val="80000"/>
              <a:buFont typeface="Arial"/>
              <a:buNone/>
              <a:defRPr sz="1600" b="0" i="0">
                <a:solidFill>
                  <a:srgbClr val="676767"/>
                </a:solidFill>
                <a:latin typeface="+mn-lt"/>
                <a:cs typeface="CiscoSans ExtraLight"/>
              </a:defRPr>
            </a:lvl3pPr>
            <a:lvl4pPr marL="739620" indent="0">
              <a:buClr>
                <a:schemeClr val="tx1"/>
              </a:buClr>
              <a:buSzPct val="80000"/>
              <a:buFont typeface="Arial"/>
              <a:buNone/>
              <a:defRPr sz="1400" b="0" i="0">
                <a:solidFill>
                  <a:srgbClr val="676767"/>
                </a:solidFill>
                <a:latin typeface="+mn-lt"/>
                <a:cs typeface="CiscoSans ExtraLight"/>
              </a:defRPr>
            </a:lvl4pPr>
            <a:lvl5pPr marL="914210" indent="0">
              <a:buClr>
                <a:schemeClr val="tx1"/>
              </a:buClr>
              <a:buSzPct val="80000"/>
              <a:buFont typeface="Arial"/>
              <a:buNone/>
              <a:defRPr sz="1200" b="0" i="0">
                <a:solidFill>
                  <a:srgbClr val="676767"/>
                </a:solidFill>
                <a:latin typeface="+mn-lt"/>
                <a:cs typeface="CiscoSans ExtraLight"/>
              </a:defRPr>
            </a:lvl5pPr>
          </a:lstStyle>
          <a:p>
            <a:pPr lvl="0"/>
            <a:r>
              <a:rPr lang="en-GB" dirty="0"/>
              <a:t>Click to edit Text</a:t>
            </a:r>
          </a:p>
        </p:txBody>
      </p:sp>
      <p:sp>
        <p:nvSpPr>
          <p:cNvPr id="6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44114552"/>
      </p:ext>
    </p:extLst>
  </p:cSld>
  <p:clrMapOvr>
    <a:masterClrMapping/>
  </p:clrMapOvr>
  <p:transition spd="med">
    <p:fade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Slide Without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389660" y="895601"/>
            <a:ext cx="8398739" cy="3168210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57136" indent="0">
              <a:lnSpc>
                <a:spcPct val="95000"/>
              </a:lnSpc>
              <a:spcBef>
                <a:spcPts val="1110"/>
              </a:spcBef>
              <a:buClr>
                <a:schemeClr val="tx1"/>
              </a:buClr>
              <a:buSzPct val="80000"/>
              <a:buFont typeface="Arial"/>
              <a:buNone/>
              <a:defRPr sz="3700" b="0" i="0">
                <a:solidFill>
                  <a:srgbClr val="676767"/>
                </a:solidFill>
                <a:latin typeface="+mn-lt"/>
                <a:cs typeface="CiscoSans ExtraLight"/>
              </a:defRPr>
            </a:lvl1pPr>
            <a:lvl2pPr marL="292040" indent="0">
              <a:lnSpc>
                <a:spcPct val="95000"/>
              </a:lnSpc>
              <a:spcBef>
                <a:spcPts val="450"/>
              </a:spcBef>
              <a:buClr>
                <a:schemeClr val="tx1"/>
              </a:buClr>
              <a:buSzPct val="80000"/>
              <a:buFont typeface="Arial"/>
              <a:buNone/>
              <a:defRPr sz="1800" b="0" i="0">
                <a:solidFill>
                  <a:srgbClr val="676767"/>
                </a:solidFill>
                <a:latin typeface="+mn-lt"/>
                <a:cs typeface="CiscoSans ExtraLight"/>
              </a:defRPr>
            </a:lvl2pPr>
            <a:lvl3pPr marL="576143" indent="0">
              <a:buClr>
                <a:schemeClr val="tx1"/>
              </a:buClr>
              <a:buSzPct val="80000"/>
              <a:buFont typeface="Arial"/>
              <a:buNone/>
              <a:defRPr sz="1600" b="0" i="0">
                <a:solidFill>
                  <a:srgbClr val="676767"/>
                </a:solidFill>
                <a:latin typeface="+mn-lt"/>
                <a:cs typeface="CiscoSans ExtraLight"/>
              </a:defRPr>
            </a:lvl3pPr>
            <a:lvl4pPr marL="739620" indent="0">
              <a:buClr>
                <a:schemeClr val="tx1"/>
              </a:buClr>
              <a:buSzPct val="80000"/>
              <a:buFont typeface="Arial"/>
              <a:buNone/>
              <a:defRPr sz="1400" b="0" i="0">
                <a:solidFill>
                  <a:srgbClr val="676767"/>
                </a:solidFill>
                <a:latin typeface="+mn-lt"/>
                <a:cs typeface="CiscoSans ExtraLight"/>
              </a:defRPr>
            </a:lvl4pPr>
            <a:lvl5pPr marL="914210" indent="0">
              <a:buClr>
                <a:schemeClr val="tx1"/>
              </a:buClr>
              <a:buSzPct val="80000"/>
              <a:buFont typeface="Arial"/>
              <a:buNone/>
              <a:defRPr sz="1200" b="0" i="0">
                <a:solidFill>
                  <a:srgbClr val="676767"/>
                </a:solidFill>
                <a:latin typeface="+mn-lt"/>
                <a:cs typeface="CiscoSans ExtraLight"/>
              </a:defRPr>
            </a:lvl5pPr>
          </a:lstStyle>
          <a:p>
            <a:pPr lvl="0"/>
            <a:r>
              <a:rPr lang="en-GB" dirty="0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1833184190"/>
      </p:ext>
    </p:extLst>
  </p:cSld>
  <p:clrMapOvr>
    <a:masterClrMapping/>
  </p:clrMapOvr>
  <p:transition spd="med">
    <p:fade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 Slide Without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528639" y="876359"/>
            <a:ext cx="8259762" cy="3168210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212400" indent="-392400">
              <a:lnSpc>
                <a:spcPts val="4440"/>
              </a:lnSpc>
              <a:spcBef>
                <a:spcPts val="0"/>
              </a:spcBef>
              <a:buClr>
                <a:schemeClr val="tx1"/>
              </a:buClr>
              <a:buSzPct val="80000"/>
              <a:buFont typeface="Arial"/>
              <a:buChar char="•"/>
              <a:defRPr sz="3700" b="0" i="0">
                <a:solidFill>
                  <a:srgbClr val="676767"/>
                </a:solidFill>
                <a:latin typeface="+mn-lt"/>
                <a:cs typeface="CiscoSans ExtraLight"/>
              </a:defRPr>
            </a:lvl1pPr>
            <a:lvl2pPr marL="507895" indent="-215855">
              <a:lnSpc>
                <a:spcPct val="95000"/>
              </a:lnSpc>
              <a:spcBef>
                <a:spcPts val="450"/>
              </a:spcBef>
              <a:buClr>
                <a:schemeClr val="tx1"/>
              </a:buClr>
              <a:buSzPct val="80000"/>
              <a:buFont typeface="Arial"/>
              <a:buChar char="•"/>
              <a:defRPr sz="1800" b="0" i="0">
                <a:solidFill>
                  <a:srgbClr val="676767"/>
                </a:solidFill>
                <a:latin typeface="+mn-lt"/>
                <a:cs typeface="CiscoSans ExtraLight"/>
              </a:defRPr>
            </a:lvl2pPr>
            <a:lvl3pPr marL="747558" indent="-171415">
              <a:buClr>
                <a:schemeClr val="tx1"/>
              </a:buClr>
              <a:buSzPct val="80000"/>
              <a:buFont typeface="Arial"/>
              <a:buChar char="•"/>
              <a:defRPr sz="1600" b="0" i="0">
                <a:solidFill>
                  <a:srgbClr val="676767"/>
                </a:solidFill>
                <a:latin typeface="+mn-lt"/>
                <a:cs typeface="CiscoSans ExtraLight"/>
              </a:defRPr>
            </a:lvl3pPr>
            <a:lvl4pPr marL="911035" indent="-171415">
              <a:buClr>
                <a:schemeClr val="tx1"/>
              </a:buClr>
              <a:buSzPct val="80000"/>
              <a:buFont typeface="Arial"/>
              <a:buChar char="•"/>
              <a:defRPr sz="1400" b="0" i="0">
                <a:solidFill>
                  <a:srgbClr val="676767"/>
                </a:solidFill>
                <a:latin typeface="+mn-lt"/>
                <a:cs typeface="CiscoSans ExtraLight"/>
              </a:defRPr>
            </a:lvl4pPr>
            <a:lvl5pPr marL="1082450" indent="-168240">
              <a:buClr>
                <a:schemeClr val="tx1"/>
              </a:buClr>
              <a:buSzPct val="80000"/>
              <a:buFont typeface="Arial"/>
              <a:buChar char="•"/>
              <a:defRPr sz="1200" b="0" i="0">
                <a:solidFill>
                  <a:srgbClr val="676767"/>
                </a:solidFill>
                <a:latin typeface="+mn-lt"/>
                <a:cs typeface="CiscoSans ExtraLight"/>
              </a:defRPr>
            </a:lvl5pPr>
          </a:lstStyle>
          <a:p>
            <a:pPr lvl="0"/>
            <a:r>
              <a:rPr lang="en-GB" dirty="0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1550790091"/>
      </p:ext>
    </p:extLst>
  </p:cSld>
  <p:clrMapOvr>
    <a:masterClrMapping/>
  </p:clrMapOvr>
  <p:transition spd="med">
    <p:fade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462301" y="1347788"/>
            <a:ext cx="8277344" cy="3168210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280928" indent="-223792">
              <a:lnSpc>
                <a:spcPct val="95000"/>
              </a:lnSpc>
              <a:spcBef>
                <a:spcPts val="1110"/>
              </a:spcBef>
              <a:buClr>
                <a:schemeClr val="tx1"/>
              </a:buClr>
              <a:buSzPct val="80000"/>
              <a:buFont typeface="Arial"/>
              <a:buChar char="•"/>
              <a:defRPr sz="2000" b="0" i="0">
                <a:solidFill>
                  <a:srgbClr val="676767"/>
                </a:solidFill>
                <a:latin typeface="+mn-lt"/>
                <a:cs typeface="CiscoSans ExtraLight"/>
              </a:defRPr>
            </a:lvl1pPr>
            <a:lvl2pPr marL="507895" indent="-215855">
              <a:lnSpc>
                <a:spcPct val="95000"/>
              </a:lnSpc>
              <a:spcBef>
                <a:spcPts val="450"/>
              </a:spcBef>
              <a:buClr>
                <a:schemeClr val="tx1"/>
              </a:buClr>
              <a:buSzPct val="80000"/>
              <a:buFont typeface="Arial"/>
              <a:buChar char="•"/>
              <a:defRPr sz="1800" b="0" i="0">
                <a:solidFill>
                  <a:srgbClr val="676767"/>
                </a:solidFill>
                <a:latin typeface="+mn-lt"/>
                <a:cs typeface="CiscoSans ExtraLight"/>
              </a:defRPr>
            </a:lvl2pPr>
            <a:lvl3pPr marL="747558" indent="-171415">
              <a:buClr>
                <a:schemeClr val="tx1"/>
              </a:buClr>
              <a:buSzPct val="80000"/>
              <a:buFont typeface="Arial"/>
              <a:buChar char="•"/>
              <a:defRPr sz="1600" b="0" i="0">
                <a:solidFill>
                  <a:srgbClr val="676767"/>
                </a:solidFill>
                <a:latin typeface="+mn-lt"/>
                <a:cs typeface="CiscoSans ExtraLight"/>
              </a:defRPr>
            </a:lvl3pPr>
            <a:lvl4pPr marL="911035" indent="-171415">
              <a:buClr>
                <a:schemeClr val="tx1"/>
              </a:buClr>
              <a:buSzPct val="80000"/>
              <a:buFont typeface="Arial"/>
              <a:buChar char="•"/>
              <a:defRPr sz="1400" b="0" i="0">
                <a:solidFill>
                  <a:srgbClr val="676767"/>
                </a:solidFill>
                <a:latin typeface="+mn-lt"/>
                <a:cs typeface="CiscoSans ExtraLight"/>
              </a:defRPr>
            </a:lvl4pPr>
            <a:lvl5pPr marL="1082450" indent="-168240">
              <a:buClr>
                <a:schemeClr val="tx1"/>
              </a:buClr>
              <a:buSzPct val="80000"/>
              <a:buFont typeface="Arial"/>
              <a:buChar char="•"/>
              <a:defRPr sz="1200" b="0" i="0">
                <a:solidFill>
                  <a:srgbClr val="676767"/>
                </a:solidFill>
                <a:latin typeface="+mn-lt"/>
                <a:cs typeface="CiscoSans ExtraLight"/>
              </a:defRPr>
            </a:lvl5pPr>
          </a:lstStyle>
          <a:p>
            <a:pPr lvl="0"/>
            <a:r>
              <a:rPr lang="en-GB" dirty="0"/>
              <a:t>First level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6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4634340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ull Bleed Photo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143500"/>
          </a:xfrm>
          <a:prstGeom prst="rect">
            <a:avLst/>
          </a:prstGeom>
        </p:spPr>
        <p:txBody>
          <a:bodyPr vert="horz" lIns="91420" tIns="45710" rIns="91420" bIns="45710"/>
          <a:lstStyle>
            <a:lvl1pPr marL="0" indent="0" algn="ctr">
              <a:buNone/>
              <a:defRPr sz="2200" baseline="0">
                <a:solidFill>
                  <a:schemeClr val="tx1"/>
                </a:solidFill>
                <a:latin typeface="+mj-lt"/>
                <a:cs typeface="CiscoSans ExtraLight"/>
              </a:defRPr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1"/>
          </p:nvPr>
        </p:nvSpPr>
        <p:spPr bwMode="auto">
          <a:xfrm>
            <a:off x="500063" y="3895662"/>
            <a:ext cx="8139112" cy="556563"/>
          </a:xfrm>
          <a:prstGeom prst="rect">
            <a:avLst/>
          </a:prstGeom>
          <a:noFill/>
          <a:extLst/>
        </p:spPr>
        <p:txBody>
          <a:bodyPr wrap="square" lIns="182880" tIns="91440" rIns="182880" bIns="91440" numCol="1" anchor="ctr" anchorCtr="0" compatLnSpc="1">
            <a:prstTxWarp prst="textNoShape">
              <a:avLst/>
            </a:prstTxWarp>
            <a:spAutoFit/>
          </a:bodyPr>
          <a:lstStyle>
            <a:lvl1pPr marL="0" indent="0" algn="ctr">
              <a:lnSpc>
                <a:spcPts val="2900"/>
              </a:lnSpc>
              <a:spcBef>
                <a:spcPts val="0"/>
              </a:spcBef>
              <a:buNone/>
              <a:defRPr sz="2400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3056477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_Heavy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437766" y="1347788"/>
            <a:ext cx="3901123" cy="3083094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228555" indent="-171415">
              <a:lnSpc>
                <a:spcPct val="95000"/>
              </a:lnSpc>
              <a:spcBef>
                <a:spcPts val="1110"/>
              </a:spcBef>
              <a:buClr>
                <a:schemeClr val="tx1"/>
              </a:buClr>
              <a:buSzPct val="80000"/>
              <a:buFont typeface="Arial"/>
              <a:buChar char="•"/>
              <a:defRPr sz="2000" b="0" i="0">
                <a:solidFill>
                  <a:schemeClr val="tx1"/>
                </a:solidFill>
                <a:latin typeface="+mn-lt"/>
                <a:cs typeface="CiscoSans ExtraLight"/>
              </a:defRPr>
            </a:lvl1pPr>
            <a:lvl2pPr marL="457105" indent="-215855">
              <a:lnSpc>
                <a:spcPct val="95000"/>
              </a:lnSpc>
              <a:spcBef>
                <a:spcPts val="450"/>
              </a:spcBef>
              <a:buClr>
                <a:schemeClr val="tx1"/>
              </a:buClr>
              <a:buSzPct val="80000"/>
              <a:buFont typeface="Arial"/>
              <a:buChar char="•"/>
              <a:defRPr sz="1800" b="0" i="0">
                <a:solidFill>
                  <a:schemeClr val="tx1"/>
                </a:solidFill>
                <a:latin typeface="+mn-lt"/>
                <a:cs typeface="CiscoSans ExtraLight"/>
              </a:defRPr>
            </a:lvl2pPr>
            <a:lvl3pPr marL="628520" indent="-171415">
              <a:buClr>
                <a:schemeClr val="tx1"/>
              </a:buClr>
              <a:buSzPct val="80000"/>
              <a:buFont typeface="Arial"/>
              <a:buChar char="•"/>
              <a:defRPr sz="1600" b="0" i="0">
                <a:solidFill>
                  <a:schemeClr val="tx1"/>
                </a:solidFill>
                <a:latin typeface="+mn-lt"/>
                <a:cs typeface="CiscoSans ExtraLight"/>
              </a:defRPr>
            </a:lvl3pPr>
            <a:lvl4pPr marL="799934" indent="-171415">
              <a:buClr>
                <a:schemeClr val="tx1"/>
              </a:buClr>
              <a:buSzPct val="80000"/>
              <a:buFont typeface="Arial"/>
              <a:buChar char="•"/>
              <a:defRPr sz="1400" b="0" i="0">
                <a:solidFill>
                  <a:schemeClr val="tx1"/>
                </a:solidFill>
                <a:latin typeface="+mn-lt"/>
                <a:cs typeface="CiscoSans ExtraLight"/>
              </a:defRPr>
            </a:lvl4pPr>
            <a:lvl5pPr marL="971347" indent="-171415">
              <a:buClr>
                <a:schemeClr val="tx1"/>
              </a:buClr>
              <a:buSzPct val="80000"/>
              <a:buFont typeface="Arial"/>
              <a:buChar char="•"/>
              <a:defRPr sz="1200" b="0" i="0">
                <a:solidFill>
                  <a:schemeClr val="tx1"/>
                </a:solidFill>
                <a:latin typeface="+mn-lt"/>
                <a:cs typeface="CiscoSans ExtraLight"/>
              </a:defRPr>
            </a:lvl5pPr>
          </a:lstStyle>
          <a:p>
            <a:pPr lvl="0"/>
            <a:r>
              <a:rPr lang="en-GB" dirty="0"/>
              <a:t>First level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4564794" y="1347788"/>
            <a:ext cx="4218460" cy="3083094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228555" indent="-171415">
              <a:lnSpc>
                <a:spcPct val="95000"/>
              </a:lnSpc>
              <a:spcBef>
                <a:spcPts val="1110"/>
              </a:spcBef>
              <a:buClr>
                <a:schemeClr val="tx1"/>
              </a:buClr>
              <a:buSzPct val="80000"/>
              <a:buFont typeface="Arial"/>
              <a:buChar char="•"/>
              <a:defRPr sz="2000" b="0" i="0" baseline="0">
                <a:solidFill>
                  <a:schemeClr val="tx1"/>
                </a:solidFill>
                <a:latin typeface="+mn-lt"/>
                <a:cs typeface="CiscoSans ExtraLight"/>
              </a:defRPr>
            </a:lvl1pPr>
            <a:lvl2pPr marL="457105" indent="-215855">
              <a:lnSpc>
                <a:spcPct val="95000"/>
              </a:lnSpc>
              <a:spcBef>
                <a:spcPts val="450"/>
              </a:spcBef>
              <a:buClr>
                <a:schemeClr val="tx1"/>
              </a:buClr>
              <a:buSzPct val="80000"/>
              <a:buFont typeface="Arial"/>
              <a:buChar char="•"/>
              <a:defRPr sz="1800" b="0" i="0">
                <a:solidFill>
                  <a:schemeClr val="tx1"/>
                </a:solidFill>
                <a:latin typeface="+mn-lt"/>
                <a:cs typeface="CiscoSans ExtraLight"/>
              </a:defRPr>
            </a:lvl2pPr>
            <a:lvl3pPr marL="628520" indent="-171415">
              <a:buClr>
                <a:schemeClr val="tx1"/>
              </a:buClr>
              <a:buSzPct val="80000"/>
              <a:buFont typeface="Arial"/>
              <a:buChar char="•"/>
              <a:defRPr sz="1600" b="0" i="0">
                <a:solidFill>
                  <a:schemeClr val="tx1"/>
                </a:solidFill>
                <a:latin typeface="+mn-lt"/>
                <a:cs typeface="CiscoSans ExtraLight"/>
              </a:defRPr>
            </a:lvl3pPr>
            <a:lvl4pPr marL="799934" indent="-171415">
              <a:buClr>
                <a:schemeClr val="tx1"/>
              </a:buClr>
              <a:buSzPct val="80000"/>
              <a:buFont typeface="Arial"/>
              <a:buChar char="•"/>
              <a:defRPr sz="1400" b="0" i="0">
                <a:solidFill>
                  <a:schemeClr val="tx1"/>
                </a:solidFill>
                <a:latin typeface="+mn-lt"/>
                <a:cs typeface="CiscoSans ExtraLight"/>
              </a:defRPr>
            </a:lvl4pPr>
            <a:lvl5pPr marL="971347" indent="-171415">
              <a:buClr>
                <a:schemeClr val="tx1"/>
              </a:buClr>
              <a:buSzPct val="80000"/>
              <a:buFont typeface="Arial"/>
              <a:buChar char="•"/>
              <a:defRPr sz="1200" b="0" i="0">
                <a:solidFill>
                  <a:schemeClr val="tx1"/>
                </a:solidFill>
                <a:latin typeface="+mn-lt"/>
                <a:cs typeface="CiscoSans ExtraLight"/>
              </a:defRPr>
            </a:lvl5pPr>
          </a:lstStyle>
          <a:p>
            <a:pPr lvl="0"/>
            <a:r>
              <a:rPr lang="en-GB" dirty="0"/>
              <a:t>First level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43316063"/>
      </p:ext>
    </p:extLst>
  </p:cSld>
  <p:clrMapOvr>
    <a:masterClrMapping/>
  </p:clrMapOvr>
  <p:transition spd="med">
    <p:fade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_2-Colum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4565970" y="609600"/>
            <a:ext cx="0" cy="3984625"/>
          </a:xfrm>
          <a:prstGeom prst="line">
            <a:avLst/>
          </a:prstGeom>
          <a:ln w="38100" cap="flat" cmpd="sng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7928" y="302505"/>
            <a:ext cx="3715995" cy="826447"/>
          </a:xfrm>
          <a:prstGeom prst="rect">
            <a:avLst/>
          </a:prstGeom>
        </p:spPr>
        <p:txBody>
          <a:bodyPr lIns="61712" tIns="34286" rIns="61712" bIns="34286" rtlCol="0">
            <a:noAutofit/>
          </a:bodyPr>
          <a:lstStyle>
            <a:lvl1pPr algn="l" defTabSz="68572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200" b="0" i="0" kern="1200" spc="-75" baseline="0" dirty="0" smtClean="0">
                <a:solidFill>
                  <a:srgbClr val="676767"/>
                </a:solidFill>
                <a:latin typeface="+mj-lt"/>
                <a:ea typeface="+mj-ea"/>
                <a:cs typeface="CiscoSans Thin"/>
              </a:defRPr>
            </a:lvl1pPr>
          </a:lstStyle>
          <a:p>
            <a:r>
              <a:rPr lang="en-GB" dirty="0"/>
              <a:t>Title Goes Here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4905964" y="302506"/>
            <a:ext cx="3715995" cy="826446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marR="0" indent="0" algn="l" defTabSz="68572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3200" b="0" i="0" kern="1200" spc="-75" baseline="0" dirty="0">
                <a:solidFill>
                  <a:srgbClr val="676767"/>
                </a:solidFill>
                <a:latin typeface="+mj-lt"/>
                <a:ea typeface="+mj-ea"/>
                <a:cs typeface="CiscoSans Thin"/>
              </a:defRPr>
            </a:lvl1pPr>
          </a:lstStyle>
          <a:p>
            <a:pPr lvl="0"/>
            <a:r>
              <a:rPr lang="en-GB" dirty="0"/>
              <a:t>Title Goes Here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467928" y="1347788"/>
            <a:ext cx="3715995" cy="3083094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228555" indent="-171415">
              <a:lnSpc>
                <a:spcPct val="95000"/>
              </a:lnSpc>
              <a:spcBef>
                <a:spcPts val="1110"/>
              </a:spcBef>
              <a:buClr>
                <a:schemeClr val="tx1"/>
              </a:buClr>
              <a:buSzPct val="80000"/>
              <a:buFont typeface="Arial"/>
              <a:buChar char="•"/>
              <a:defRPr sz="2000" b="0" i="0">
                <a:solidFill>
                  <a:schemeClr val="tx1"/>
                </a:solidFill>
                <a:latin typeface="+mn-lt"/>
                <a:cs typeface="CiscoSans ExtraLight"/>
              </a:defRPr>
            </a:lvl1pPr>
            <a:lvl2pPr marL="457105" indent="-215855">
              <a:lnSpc>
                <a:spcPct val="95000"/>
              </a:lnSpc>
              <a:spcBef>
                <a:spcPts val="450"/>
              </a:spcBef>
              <a:buClr>
                <a:schemeClr val="tx1"/>
              </a:buClr>
              <a:buSzPct val="80000"/>
              <a:buFont typeface="Arial"/>
              <a:buChar char="•"/>
              <a:defRPr sz="1800" b="0" i="0">
                <a:solidFill>
                  <a:schemeClr val="tx1"/>
                </a:solidFill>
                <a:latin typeface="+mn-lt"/>
                <a:cs typeface="CiscoSans ExtraLight"/>
              </a:defRPr>
            </a:lvl2pPr>
            <a:lvl3pPr marL="628520" indent="-171415">
              <a:buClr>
                <a:schemeClr val="tx1"/>
              </a:buClr>
              <a:buSzPct val="80000"/>
              <a:buFont typeface="Arial"/>
              <a:buChar char="•"/>
              <a:defRPr sz="1600" b="0" i="0">
                <a:solidFill>
                  <a:schemeClr val="tx1"/>
                </a:solidFill>
                <a:latin typeface="+mn-lt"/>
                <a:cs typeface="CiscoSans ExtraLight"/>
              </a:defRPr>
            </a:lvl3pPr>
            <a:lvl4pPr marL="799934" indent="-171415">
              <a:buClr>
                <a:schemeClr val="tx1"/>
              </a:buClr>
              <a:buSzPct val="80000"/>
              <a:buFont typeface="Arial"/>
              <a:buChar char="•"/>
              <a:defRPr sz="1400" b="0" i="0">
                <a:solidFill>
                  <a:schemeClr val="tx1"/>
                </a:solidFill>
                <a:latin typeface="+mn-lt"/>
                <a:cs typeface="CiscoSans ExtraLight"/>
              </a:defRPr>
            </a:lvl4pPr>
            <a:lvl5pPr marL="971347" indent="-171415">
              <a:buClr>
                <a:schemeClr val="tx1"/>
              </a:buClr>
              <a:buSzPct val="80000"/>
              <a:buFont typeface="Arial"/>
              <a:buChar char="•"/>
              <a:defRPr sz="1200" b="0" i="0">
                <a:solidFill>
                  <a:schemeClr val="tx1"/>
                </a:solidFill>
                <a:latin typeface="+mn-lt"/>
                <a:cs typeface="CiscoSans ExtraLight"/>
              </a:defRPr>
            </a:lvl5pPr>
          </a:lstStyle>
          <a:p>
            <a:pPr lvl="0"/>
            <a:r>
              <a:rPr lang="en-GB" dirty="0"/>
              <a:t>First level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4905964" y="1347788"/>
            <a:ext cx="3715995" cy="3083094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228555" indent="-171415">
              <a:lnSpc>
                <a:spcPct val="95000"/>
              </a:lnSpc>
              <a:spcBef>
                <a:spcPts val="1110"/>
              </a:spcBef>
              <a:buClr>
                <a:schemeClr val="tx1"/>
              </a:buClr>
              <a:buSzPct val="80000"/>
              <a:buFont typeface="Arial"/>
              <a:buChar char="•"/>
              <a:defRPr sz="2000" b="0" i="0">
                <a:solidFill>
                  <a:schemeClr val="tx1"/>
                </a:solidFill>
                <a:latin typeface="+mn-lt"/>
                <a:cs typeface="CiscoSans ExtraLight"/>
              </a:defRPr>
            </a:lvl1pPr>
            <a:lvl2pPr marL="457105" indent="-215855">
              <a:lnSpc>
                <a:spcPct val="95000"/>
              </a:lnSpc>
              <a:spcBef>
                <a:spcPts val="450"/>
              </a:spcBef>
              <a:buClr>
                <a:schemeClr val="tx1"/>
              </a:buClr>
              <a:buSzPct val="80000"/>
              <a:buFont typeface="Arial"/>
              <a:buChar char="•"/>
              <a:defRPr sz="1800" b="0" i="0">
                <a:solidFill>
                  <a:schemeClr val="tx1"/>
                </a:solidFill>
                <a:latin typeface="+mn-lt"/>
                <a:cs typeface="CiscoSans ExtraLight"/>
              </a:defRPr>
            </a:lvl2pPr>
            <a:lvl3pPr marL="628520" indent="-171415">
              <a:buClr>
                <a:schemeClr val="tx1"/>
              </a:buClr>
              <a:buSzPct val="80000"/>
              <a:buFont typeface="Arial"/>
              <a:buChar char="•"/>
              <a:defRPr sz="1600" b="0" i="0">
                <a:solidFill>
                  <a:schemeClr val="tx1"/>
                </a:solidFill>
                <a:latin typeface="+mn-lt"/>
                <a:cs typeface="CiscoSans ExtraLight"/>
              </a:defRPr>
            </a:lvl3pPr>
            <a:lvl4pPr marL="799934" indent="-171415">
              <a:buClr>
                <a:schemeClr val="tx1"/>
              </a:buClr>
              <a:buSzPct val="80000"/>
              <a:buFont typeface="Arial"/>
              <a:buChar char="•"/>
              <a:defRPr sz="1400" b="0" i="0">
                <a:solidFill>
                  <a:schemeClr val="tx1"/>
                </a:solidFill>
                <a:latin typeface="+mn-lt"/>
                <a:cs typeface="CiscoSans ExtraLight"/>
              </a:defRPr>
            </a:lvl4pPr>
            <a:lvl5pPr marL="971347" indent="-171415">
              <a:buClr>
                <a:schemeClr val="tx1"/>
              </a:buClr>
              <a:buSzPct val="80000"/>
              <a:buFont typeface="Arial"/>
              <a:buChar char="•"/>
              <a:defRPr sz="1200" b="0" i="0">
                <a:solidFill>
                  <a:schemeClr val="tx1"/>
                </a:solidFill>
                <a:latin typeface="+mn-lt"/>
                <a:cs typeface="CiscoSans ExtraLight"/>
              </a:defRPr>
            </a:lvl5pPr>
          </a:lstStyle>
          <a:p>
            <a:pPr lvl="0"/>
            <a:r>
              <a:rPr lang="en-GB" dirty="0"/>
              <a:t>First level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5844285"/>
      </p:ext>
    </p:extLst>
  </p:cSld>
  <p:clrMapOvr>
    <a:masterClrMapping/>
  </p:clrMapOvr>
  <p:transition spd="med">
    <p:fade/>
  </p:transition>
  <p:hf hdr="0" ftr="0" dt="0"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_3-Column Layout No Bottom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3070225" y="609600"/>
            <a:ext cx="0" cy="3984625"/>
          </a:xfrm>
          <a:prstGeom prst="line">
            <a:avLst/>
          </a:prstGeom>
          <a:ln w="38100" cap="flat" cmpd="sng">
            <a:solidFill>
              <a:srgbClr val="3E6B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6037263" y="609600"/>
            <a:ext cx="0" cy="3984625"/>
          </a:xfrm>
          <a:prstGeom prst="line">
            <a:avLst/>
          </a:prstGeom>
          <a:ln w="38100" cap="flat" cmpd="sng">
            <a:solidFill>
              <a:srgbClr val="3E6B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 Placeholder 17"/>
          <p:cNvSpPr>
            <a:spLocks noGrp="1"/>
          </p:cNvSpPr>
          <p:nvPr>
            <p:ph type="body" sz="quarter" idx="17" hasCustomPrompt="1"/>
          </p:nvPr>
        </p:nvSpPr>
        <p:spPr>
          <a:xfrm>
            <a:off x="461963" y="228318"/>
            <a:ext cx="2337109" cy="770461"/>
          </a:xfrm>
          <a:prstGeom prst="rect">
            <a:avLst/>
          </a:prstGeom>
        </p:spPr>
        <p:txBody>
          <a:bodyPr lIns="91420" tIns="45710" rIns="91420" bIns="45710" anchor="b" anchorCtr="0">
            <a:noAutofit/>
          </a:bodyPr>
          <a:lstStyle>
            <a:lvl1pPr marL="0" marR="0" indent="0" algn="l" defTabSz="68572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500" b="0" i="0" u="none" strike="noStrike" kern="1200" cap="none" spc="-75" normalizeH="0" baseline="0" noProof="0" dirty="0" smtClean="0">
                <a:ln>
                  <a:noFill/>
                </a:ln>
                <a:solidFill>
                  <a:srgbClr val="676767"/>
                </a:solidFill>
                <a:effectLst/>
                <a:uLnTx/>
                <a:uFillTx/>
                <a:latin typeface="+mj-lt"/>
                <a:ea typeface="+mj-ea"/>
                <a:cs typeface="CiscoSans Thin"/>
              </a:defRPr>
            </a:lvl1pPr>
          </a:lstStyle>
          <a:p>
            <a:pPr lvl="0"/>
            <a:r>
              <a:rPr lang="en-GB" dirty="0"/>
              <a:t>Title Goes Here</a:t>
            </a:r>
          </a:p>
        </p:txBody>
      </p:sp>
      <p:sp>
        <p:nvSpPr>
          <p:cNvPr id="10" name="Text Placeholder 17"/>
          <p:cNvSpPr>
            <a:spLocks noGrp="1"/>
          </p:cNvSpPr>
          <p:nvPr>
            <p:ph type="body" sz="quarter" idx="22" hasCustomPrompt="1"/>
          </p:nvPr>
        </p:nvSpPr>
        <p:spPr>
          <a:xfrm>
            <a:off x="3377728" y="227838"/>
            <a:ext cx="2337109" cy="770461"/>
          </a:xfrm>
          <a:prstGeom prst="rect">
            <a:avLst/>
          </a:prstGeom>
        </p:spPr>
        <p:txBody>
          <a:bodyPr lIns="91420" tIns="45710" rIns="91420" bIns="45710" anchor="b" anchorCtr="0">
            <a:noAutofit/>
          </a:bodyPr>
          <a:lstStyle>
            <a:lvl1pPr marL="0" marR="0" indent="0" algn="l" defTabSz="68572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500" b="0" i="0" u="none" strike="noStrike" kern="1200" cap="none" spc="-75" normalizeH="0" baseline="0" noProof="0" dirty="0" smtClean="0">
                <a:ln>
                  <a:noFill/>
                </a:ln>
                <a:solidFill>
                  <a:srgbClr val="676767"/>
                </a:solidFill>
                <a:effectLst/>
                <a:uLnTx/>
                <a:uFillTx/>
                <a:latin typeface="+mj-lt"/>
                <a:ea typeface="+mj-ea"/>
                <a:cs typeface="CiscoSans Thin"/>
              </a:defRPr>
            </a:lvl1pPr>
          </a:lstStyle>
          <a:p>
            <a:pPr lvl="0"/>
            <a:r>
              <a:rPr lang="en-GB" dirty="0"/>
              <a:t>Title Goes Here</a:t>
            </a:r>
          </a:p>
        </p:txBody>
      </p:sp>
      <p:sp>
        <p:nvSpPr>
          <p:cNvPr id="14" name="Text Placeholder 17"/>
          <p:cNvSpPr>
            <a:spLocks noGrp="1"/>
          </p:cNvSpPr>
          <p:nvPr>
            <p:ph type="body" sz="quarter" idx="24" hasCustomPrompt="1"/>
          </p:nvPr>
        </p:nvSpPr>
        <p:spPr>
          <a:xfrm>
            <a:off x="6354813" y="220478"/>
            <a:ext cx="2337109" cy="770461"/>
          </a:xfrm>
          <a:prstGeom prst="rect">
            <a:avLst/>
          </a:prstGeom>
        </p:spPr>
        <p:txBody>
          <a:bodyPr lIns="91420" tIns="45710" rIns="91420" bIns="45710" anchor="b" anchorCtr="0">
            <a:noAutofit/>
          </a:bodyPr>
          <a:lstStyle>
            <a:lvl1pPr marL="0" marR="0" indent="0" algn="l" defTabSz="68572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500" b="0" i="0" u="none" strike="noStrike" kern="1200" cap="none" spc="-75" normalizeH="0" baseline="0" noProof="0" dirty="0" smtClean="0">
                <a:ln>
                  <a:noFill/>
                </a:ln>
                <a:solidFill>
                  <a:srgbClr val="676767"/>
                </a:solidFill>
                <a:effectLst/>
                <a:uLnTx/>
                <a:uFillTx/>
                <a:latin typeface="+mj-lt"/>
                <a:ea typeface="+mj-ea"/>
                <a:cs typeface="CiscoSans Thin"/>
              </a:defRPr>
            </a:lvl1pPr>
          </a:lstStyle>
          <a:p>
            <a:pPr lvl="0"/>
            <a:r>
              <a:rPr lang="en-GB" dirty="0"/>
              <a:t>Title Goes Here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461963" y="1201094"/>
            <a:ext cx="2337110" cy="3314904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233316" indent="-171415">
              <a:lnSpc>
                <a:spcPct val="95000"/>
              </a:lnSpc>
              <a:spcBef>
                <a:spcPts val="1110"/>
              </a:spcBef>
              <a:buClr>
                <a:schemeClr val="tx1"/>
              </a:buClr>
              <a:buSzPct val="80000"/>
              <a:buFont typeface="Arial"/>
              <a:buChar char="•"/>
              <a:defRPr sz="1600" b="0" i="0" baseline="0">
                <a:solidFill>
                  <a:srgbClr val="676767"/>
                </a:solidFill>
                <a:latin typeface="+mn-lt"/>
                <a:cs typeface="CiscoSans ExtraLight"/>
              </a:defRPr>
            </a:lvl1pPr>
            <a:lvl2pPr>
              <a:lnSpc>
                <a:spcPct val="95000"/>
              </a:lnSpc>
              <a:spcBef>
                <a:spcPts val="450"/>
              </a:spcBef>
              <a:buClr>
                <a:schemeClr val="tx1"/>
              </a:buClr>
              <a:buSzPct val="80000"/>
              <a:defRPr b="0" i="0">
                <a:solidFill>
                  <a:schemeClr val="tx1"/>
                </a:solidFill>
                <a:latin typeface="+mn-lt"/>
                <a:cs typeface="CiscoSans ExtraLight"/>
              </a:defRPr>
            </a:lvl2pPr>
            <a:lvl3pPr marL="431910" indent="-171415">
              <a:buClr>
                <a:schemeClr val="tx1"/>
              </a:buClr>
              <a:buSzPct val="80000"/>
              <a:buFont typeface="Arial"/>
              <a:buChar char="•"/>
              <a:defRPr sz="1200" b="0" i="0">
                <a:solidFill>
                  <a:srgbClr val="676767"/>
                </a:solidFill>
                <a:latin typeface="+mn-lt"/>
                <a:cs typeface="CiscoSans ExtraLight"/>
              </a:defRPr>
            </a:lvl3pPr>
            <a:lvl4pPr>
              <a:buClr>
                <a:schemeClr val="tx1"/>
              </a:buClr>
              <a:buSzPct val="80000"/>
              <a:defRPr b="0" i="0">
                <a:solidFill>
                  <a:schemeClr val="tx1"/>
                </a:solidFill>
                <a:latin typeface="+mn-lt"/>
                <a:cs typeface="CiscoSans ExtraLight"/>
              </a:defRPr>
            </a:lvl4pPr>
            <a:lvl5pPr>
              <a:buClr>
                <a:schemeClr val="tx1"/>
              </a:buClr>
              <a:buSzPct val="80000"/>
              <a:defRPr b="0" i="0">
                <a:solidFill>
                  <a:schemeClr val="tx1"/>
                </a:solidFill>
                <a:latin typeface="+mn-lt"/>
                <a:cs typeface="CiscoSans ExtraLight"/>
              </a:defRPr>
            </a:lvl5pPr>
          </a:lstStyle>
          <a:p>
            <a:pPr lvl="0"/>
            <a:r>
              <a:rPr lang="en-GB" dirty="0"/>
              <a:t>First level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26" hasCustomPrompt="1"/>
          </p:nvPr>
        </p:nvSpPr>
        <p:spPr>
          <a:xfrm>
            <a:off x="3377728" y="1200321"/>
            <a:ext cx="2337110" cy="3314904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233316" indent="-171415">
              <a:lnSpc>
                <a:spcPct val="95000"/>
              </a:lnSpc>
              <a:spcBef>
                <a:spcPts val="1110"/>
              </a:spcBef>
              <a:buClr>
                <a:schemeClr val="tx1"/>
              </a:buClr>
              <a:buSzPct val="80000"/>
              <a:buFont typeface="Arial"/>
              <a:buChar char="•"/>
              <a:defRPr sz="1600" b="0" i="0" baseline="0">
                <a:solidFill>
                  <a:srgbClr val="676767"/>
                </a:solidFill>
                <a:latin typeface="+mn-lt"/>
                <a:cs typeface="CiscoSans ExtraLight"/>
              </a:defRPr>
            </a:lvl1pPr>
            <a:lvl2pPr>
              <a:lnSpc>
                <a:spcPct val="95000"/>
              </a:lnSpc>
              <a:spcBef>
                <a:spcPts val="450"/>
              </a:spcBef>
              <a:buClr>
                <a:schemeClr val="tx1"/>
              </a:buClr>
              <a:buSzPct val="80000"/>
              <a:defRPr b="0" i="0">
                <a:solidFill>
                  <a:schemeClr val="tx1"/>
                </a:solidFill>
                <a:latin typeface="+mn-lt"/>
                <a:cs typeface="CiscoSans ExtraLight"/>
              </a:defRPr>
            </a:lvl2pPr>
            <a:lvl3pPr marL="431910" indent="-171415">
              <a:buClr>
                <a:schemeClr val="tx1"/>
              </a:buClr>
              <a:buSzPct val="80000"/>
              <a:buFont typeface="Arial"/>
              <a:buChar char="•"/>
              <a:defRPr sz="1200" b="0" i="0">
                <a:solidFill>
                  <a:srgbClr val="676767"/>
                </a:solidFill>
                <a:latin typeface="+mn-lt"/>
                <a:cs typeface="CiscoSans ExtraLight"/>
              </a:defRPr>
            </a:lvl3pPr>
            <a:lvl4pPr>
              <a:buClr>
                <a:schemeClr val="tx1"/>
              </a:buClr>
              <a:buSzPct val="80000"/>
              <a:defRPr b="0" i="0">
                <a:solidFill>
                  <a:schemeClr val="tx1"/>
                </a:solidFill>
                <a:latin typeface="+mn-lt"/>
                <a:cs typeface="CiscoSans ExtraLight"/>
              </a:defRPr>
            </a:lvl4pPr>
            <a:lvl5pPr>
              <a:buClr>
                <a:schemeClr val="tx1"/>
              </a:buClr>
              <a:buSzPct val="80000"/>
              <a:defRPr b="0" i="0">
                <a:solidFill>
                  <a:schemeClr val="tx1"/>
                </a:solidFill>
                <a:latin typeface="+mn-lt"/>
                <a:cs typeface="CiscoSans ExtraLight"/>
              </a:defRPr>
            </a:lvl5pPr>
          </a:lstStyle>
          <a:p>
            <a:pPr lvl="0"/>
            <a:r>
              <a:rPr lang="en-GB" dirty="0"/>
              <a:t>First level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27" hasCustomPrompt="1"/>
          </p:nvPr>
        </p:nvSpPr>
        <p:spPr>
          <a:xfrm>
            <a:off x="6354812" y="1200321"/>
            <a:ext cx="2337110" cy="3314904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233316" indent="-171415">
              <a:lnSpc>
                <a:spcPct val="95000"/>
              </a:lnSpc>
              <a:spcBef>
                <a:spcPts val="1110"/>
              </a:spcBef>
              <a:buClr>
                <a:schemeClr val="tx1"/>
              </a:buClr>
              <a:buSzPct val="80000"/>
              <a:buFont typeface="Arial"/>
              <a:buChar char="•"/>
              <a:defRPr sz="1600" b="0" i="0" baseline="0">
                <a:solidFill>
                  <a:srgbClr val="676767"/>
                </a:solidFill>
                <a:latin typeface="+mn-lt"/>
                <a:cs typeface="CiscoSans ExtraLight"/>
              </a:defRPr>
            </a:lvl1pPr>
            <a:lvl2pPr>
              <a:lnSpc>
                <a:spcPct val="95000"/>
              </a:lnSpc>
              <a:spcBef>
                <a:spcPts val="450"/>
              </a:spcBef>
              <a:buClr>
                <a:schemeClr val="tx1"/>
              </a:buClr>
              <a:buSzPct val="80000"/>
              <a:defRPr b="0" i="0">
                <a:solidFill>
                  <a:schemeClr val="tx1"/>
                </a:solidFill>
                <a:latin typeface="+mn-lt"/>
                <a:cs typeface="CiscoSans ExtraLight"/>
              </a:defRPr>
            </a:lvl2pPr>
            <a:lvl3pPr marL="431910" indent="-171415">
              <a:buClr>
                <a:schemeClr val="tx1"/>
              </a:buClr>
              <a:buSzPct val="80000"/>
              <a:buFont typeface="Arial"/>
              <a:buChar char="•"/>
              <a:defRPr sz="1200" b="0" i="0">
                <a:solidFill>
                  <a:srgbClr val="676767"/>
                </a:solidFill>
                <a:latin typeface="+mn-lt"/>
                <a:cs typeface="CiscoSans ExtraLight"/>
              </a:defRPr>
            </a:lvl3pPr>
            <a:lvl4pPr>
              <a:buClr>
                <a:schemeClr val="tx1"/>
              </a:buClr>
              <a:buSzPct val="80000"/>
              <a:defRPr b="0" i="0">
                <a:solidFill>
                  <a:schemeClr val="tx1"/>
                </a:solidFill>
                <a:latin typeface="+mn-lt"/>
                <a:cs typeface="CiscoSans ExtraLight"/>
              </a:defRPr>
            </a:lvl4pPr>
            <a:lvl5pPr>
              <a:buClr>
                <a:schemeClr val="tx1"/>
              </a:buClr>
              <a:buSzPct val="80000"/>
              <a:defRPr b="0" i="0">
                <a:solidFill>
                  <a:schemeClr val="tx1"/>
                </a:solidFill>
                <a:latin typeface="+mn-lt"/>
                <a:cs typeface="CiscoSans ExtraLight"/>
              </a:defRPr>
            </a:lvl5pPr>
          </a:lstStyle>
          <a:p>
            <a:pPr lvl="0"/>
            <a:r>
              <a:rPr lang="en-GB" dirty="0"/>
              <a:t>First level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8567206"/>
      </p:ext>
    </p:extLst>
  </p:cSld>
  <p:clrMapOvr>
    <a:masterClrMapping/>
  </p:clrMapOvr>
  <p:transition spd="med">
    <p:fade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 with pull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5070475" y="1330326"/>
            <a:ext cx="3712779" cy="3101974"/>
          </a:xfrm>
          <a:prstGeom prst="roundRect">
            <a:avLst>
              <a:gd name="adj" fmla="val 0"/>
            </a:avLst>
          </a:prstGeom>
          <a:gradFill flip="none" rotWithShape="1">
            <a:gsLst>
              <a:gs pos="0">
                <a:schemeClr val="bg2">
                  <a:lumMod val="92000"/>
                </a:schemeClr>
              </a:gs>
              <a:gs pos="47000">
                <a:schemeClr val="bg1"/>
              </a:gs>
              <a:gs pos="100000">
                <a:schemeClr val="bg2">
                  <a:lumMod val="92000"/>
                </a:schemeClr>
              </a:gs>
            </a:gsLst>
            <a:lin ang="27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10" rIns="91420" bIns="4571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5148706" y="1481751"/>
            <a:ext cx="3375912" cy="1659018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85718" indent="-85718" algn="l" defTabSz="685720" rtl="0" eaLnBrk="1" latinLnBrk="0" hangingPunct="1">
              <a:lnSpc>
                <a:spcPct val="90000"/>
              </a:lnSpc>
              <a:spcBef>
                <a:spcPts val="0"/>
              </a:spcBef>
              <a:buNone/>
              <a:defRPr lang="en-US" sz="1500" kern="1200" baseline="0" dirty="0" smtClean="0">
                <a:solidFill>
                  <a:schemeClr val="tx2"/>
                </a:solidFill>
                <a:latin typeface="+mn-lt"/>
                <a:ea typeface="+mn-ea"/>
                <a:cs typeface="CiscoSans ExtraLight"/>
              </a:defRPr>
            </a:lvl1pPr>
            <a:lvl2pPr marL="85718" indent="-85718" algn="l" defTabSz="685720" rtl="0" eaLnBrk="1" latinLnBrk="0" hangingPunct="1">
              <a:defRPr lang="en-US" sz="1500" kern="1200" dirty="0" smtClean="0">
                <a:solidFill>
                  <a:schemeClr val="accent2"/>
                </a:solidFill>
                <a:latin typeface="Ciscolight" pitchFamily="2" charset="0"/>
                <a:ea typeface="+mn-ea"/>
                <a:cs typeface="+mn-cs"/>
              </a:defRPr>
            </a:lvl2pPr>
            <a:lvl3pPr marL="85718" indent="-85718" algn="l" defTabSz="685720" rtl="0" eaLnBrk="1" latinLnBrk="0" hangingPunct="1">
              <a:defRPr lang="en-US" sz="1500" kern="1200" dirty="0" smtClean="0">
                <a:solidFill>
                  <a:schemeClr val="accent2"/>
                </a:solidFill>
                <a:latin typeface="Ciscolight" pitchFamily="2" charset="0"/>
                <a:ea typeface="+mn-ea"/>
                <a:cs typeface="+mn-cs"/>
              </a:defRPr>
            </a:lvl3pPr>
            <a:lvl4pPr marL="85718" indent="-85718" algn="l" defTabSz="685720" rtl="0" eaLnBrk="1" latinLnBrk="0" hangingPunct="1">
              <a:defRPr lang="en-US" sz="1500" kern="1200" dirty="0" smtClean="0">
                <a:solidFill>
                  <a:schemeClr val="accent2"/>
                </a:solidFill>
                <a:latin typeface="Ciscolight" pitchFamily="2" charset="0"/>
                <a:ea typeface="+mn-ea"/>
                <a:cs typeface="+mn-cs"/>
              </a:defRPr>
            </a:lvl4pPr>
            <a:lvl5pPr marL="85718" indent="-85718" algn="l" defTabSz="685720" rtl="0" eaLnBrk="1" latinLnBrk="0" hangingPunct="1">
              <a:defRPr lang="en-US" sz="1500" kern="1200" dirty="0" smtClean="0">
                <a:solidFill>
                  <a:schemeClr val="accent2"/>
                </a:solidFill>
                <a:latin typeface="Ciscolight" pitchFamily="2" charset="0"/>
                <a:ea typeface="+mn-ea"/>
                <a:cs typeface="+mn-cs"/>
              </a:defRPr>
            </a:lvl5pPr>
          </a:lstStyle>
          <a:p>
            <a:pPr lvl="0"/>
            <a:r>
              <a:rPr lang="en-GB" dirty="0"/>
              <a:t>Click to edit text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4" hasCustomPrompt="1"/>
          </p:nvPr>
        </p:nvSpPr>
        <p:spPr>
          <a:xfrm>
            <a:off x="5148706" y="3552444"/>
            <a:ext cx="3506245" cy="253746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0" indent="0">
              <a:buClr>
                <a:schemeClr val="tx2"/>
              </a:buClr>
              <a:buFontTx/>
              <a:buNone/>
              <a:defRPr sz="1200">
                <a:solidFill>
                  <a:schemeClr val="tx2"/>
                </a:solidFill>
                <a:latin typeface="+mn-lt"/>
                <a:cs typeface="CiscoSans ExtraLight"/>
              </a:defRPr>
            </a:lvl1pPr>
          </a:lstStyle>
          <a:p>
            <a:pPr lvl="0"/>
            <a:r>
              <a:rPr lang="en-GB" dirty="0"/>
              <a:t>Click to edit text 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437766" y="1347788"/>
            <a:ext cx="3901123" cy="3083094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228555" indent="-171415">
              <a:lnSpc>
                <a:spcPct val="95000"/>
              </a:lnSpc>
              <a:spcBef>
                <a:spcPts val="1110"/>
              </a:spcBef>
              <a:buClr>
                <a:schemeClr val="tx1"/>
              </a:buClr>
              <a:buSzPct val="80000"/>
              <a:buFont typeface="Arial"/>
              <a:buChar char="•"/>
              <a:defRPr sz="2000" b="0" i="0">
                <a:solidFill>
                  <a:schemeClr val="tx1"/>
                </a:solidFill>
                <a:latin typeface="+mn-lt"/>
                <a:cs typeface="CiscoSans ExtraLight"/>
              </a:defRPr>
            </a:lvl1pPr>
            <a:lvl2pPr marL="457105" indent="-215855">
              <a:lnSpc>
                <a:spcPct val="95000"/>
              </a:lnSpc>
              <a:spcBef>
                <a:spcPts val="450"/>
              </a:spcBef>
              <a:buClr>
                <a:schemeClr val="tx1"/>
              </a:buClr>
              <a:buSzPct val="80000"/>
              <a:buFont typeface="Arial"/>
              <a:buChar char="•"/>
              <a:defRPr sz="1800" b="0" i="0">
                <a:solidFill>
                  <a:schemeClr val="tx1"/>
                </a:solidFill>
                <a:latin typeface="+mn-lt"/>
                <a:cs typeface="CiscoSans ExtraLight"/>
              </a:defRPr>
            </a:lvl2pPr>
            <a:lvl3pPr marL="628520" indent="-171415">
              <a:buClr>
                <a:schemeClr val="tx1"/>
              </a:buClr>
              <a:buSzPct val="80000"/>
              <a:buFont typeface="Arial"/>
              <a:buChar char="•"/>
              <a:defRPr sz="1600" b="0" i="0">
                <a:solidFill>
                  <a:schemeClr val="tx1"/>
                </a:solidFill>
                <a:latin typeface="+mn-lt"/>
                <a:cs typeface="CiscoSans ExtraLight"/>
              </a:defRPr>
            </a:lvl3pPr>
            <a:lvl4pPr marL="799934" indent="-171415">
              <a:buClr>
                <a:schemeClr val="tx1"/>
              </a:buClr>
              <a:buSzPct val="80000"/>
              <a:buFont typeface="Arial"/>
              <a:buChar char="•"/>
              <a:defRPr sz="1400" b="0" i="0">
                <a:solidFill>
                  <a:schemeClr val="tx1"/>
                </a:solidFill>
                <a:latin typeface="+mn-lt"/>
                <a:cs typeface="CiscoSans ExtraLight"/>
              </a:defRPr>
            </a:lvl4pPr>
            <a:lvl5pPr marL="971347" indent="-171415">
              <a:buClr>
                <a:schemeClr val="tx1"/>
              </a:buClr>
              <a:buSzPct val="80000"/>
              <a:buFont typeface="Arial"/>
              <a:buChar char="•"/>
              <a:defRPr sz="1200" b="0" i="0">
                <a:solidFill>
                  <a:schemeClr val="tx1"/>
                </a:solidFill>
                <a:latin typeface="+mn-lt"/>
                <a:cs typeface="CiscoSans ExtraLight"/>
              </a:defRPr>
            </a:lvl5pPr>
          </a:lstStyle>
          <a:p>
            <a:pPr lvl="0"/>
            <a:r>
              <a:rPr lang="en-GB" dirty="0"/>
              <a:t>First level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8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90167592"/>
      </p:ext>
    </p:extLst>
  </p:cSld>
  <p:clrMapOvr>
    <a:masterClrMapping/>
  </p:clrMapOvr>
  <p:transition spd="med">
    <p:fade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14835137"/>
      </p:ext>
    </p:extLst>
  </p:cSld>
  <p:clrMapOvr>
    <a:masterClrMapping/>
  </p:clrMapOvr>
  <p:transition spd="med">
    <p:fade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68313" y="3916058"/>
            <a:ext cx="7791858" cy="349356"/>
          </a:xfrm>
          <a:prstGeom prst="rect">
            <a:avLst/>
          </a:prstGeom>
        </p:spPr>
        <p:txBody>
          <a:bodyPr wrap="square" lIns="91420" tIns="45710" rIns="91420" bIns="45710" anchor="b" anchorCtr="0">
            <a:noAutofit/>
          </a:bodyPr>
          <a:lstStyle>
            <a:lvl1pPr marL="0" indent="0" algn="l" defTabSz="603575">
              <a:lnSpc>
                <a:spcPct val="100000"/>
              </a:lnSpc>
              <a:spcBef>
                <a:spcPct val="50000"/>
              </a:spcBef>
              <a:buNone/>
              <a:defRPr sz="2200" b="0" i="0">
                <a:solidFill>
                  <a:srgbClr val="676767"/>
                </a:solidFill>
                <a:latin typeface="+mj-lt"/>
                <a:cs typeface="CiscoSans ExtraLight"/>
              </a:defRPr>
            </a:lvl1pPr>
            <a:lvl2pPr>
              <a:buFont typeface="Arial" pitchFamily="34" charset="0"/>
              <a:buNone/>
              <a:defRPr sz="1100"/>
            </a:lvl2pPr>
            <a:lvl3pPr>
              <a:buFont typeface="Arial" pitchFamily="34" charset="0"/>
              <a:buNone/>
              <a:defRPr sz="1100"/>
            </a:lvl3pPr>
            <a:lvl4pPr>
              <a:buFont typeface="Arial" pitchFamily="34" charset="0"/>
              <a:buNone/>
              <a:defRPr sz="1100"/>
            </a:lvl4pPr>
            <a:lvl5pPr>
              <a:buFont typeface="Arial" pitchFamily="34" charset="0"/>
              <a:buNone/>
              <a:defRPr sz="1100"/>
            </a:lvl5pPr>
          </a:lstStyle>
          <a:p>
            <a:pPr lvl="0"/>
            <a:r>
              <a:rPr lang="en-GB" dirty="0"/>
              <a:t>Click to edit text </a:t>
            </a:r>
          </a:p>
        </p:txBody>
      </p:sp>
      <p:sp>
        <p:nvSpPr>
          <p:cNvPr id="4" name="Title 1"/>
          <p:cNvSpPr>
            <a:spLocks noGrp="1"/>
          </p:cNvSpPr>
          <p:nvPr>
            <p:ph type="ctrTitle" hasCustomPrompt="1"/>
          </p:nvPr>
        </p:nvSpPr>
        <p:spPr>
          <a:xfrm>
            <a:off x="287923" y="1540551"/>
            <a:ext cx="7972248" cy="2278837"/>
          </a:xfrm>
          <a:prstGeom prst="rect">
            <a:avLst/>
          </a:prstGeom>
        </p:spPr>
        <p:txBody>
          <a:bodyPr anchor="ctr">
            <a:noAutofit/>
          </a:bodyPr>
          <a:lstStyle>
            <a:lvl1pPr marL="183600" indent="-399968" algn="l">
              <a:lnSpc>
                <a:spcPct val="90000"/>
              </a:lnSpc>
              <a:defRPr sz="4600" b="0" i="1" spc="0" baseline="0">
                <a:solidFill>
                  <a:srgbClr val="3E6BB4"/>
                </a:solidFill>
                <a:latin typeface="+mj-lt"/>
                <a:cs typeface="CiscoSans Thin"/>
              </a:defRPr>
            </a:lvl1pPr>
          </a:lstStyle>
          <a:p>
            <a:r>
              <a:rPr lang="en-GB" dirty="0"/>
              <a:t>“Quote Goes Here”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8194586"/>
      </p:ext>
    </p:extLst>
  </p:cSld>
  <p:clrMapOvr>
    <a:masterClrMapping/>
  </p:clrMapOvr>
  <p:transition spd="med">
    <p:fade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orytel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4610196" y="609600"/>
            <a:ext cx="0" cy="3984625"/>
          </a:xfrm>
          <a:prstGeom prst="line">
            <a:avLst/>
          </a:prstGeom>
          <a:ln w="38100" cap="flat" cmpd="sng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63763" y="1439060"/>
            <a:ext cx="3820348" cy="2265389"/>
          </a:xfrm>
        </p:spPr>
        <p:txBody>
          <a:bodyPr lIns="61715" tIns="34288" rIns="61715" bIns="34288" rtlCol="0" anchor="ctr">
            <a:noAutofit/>
          </a:bodyPr>
          <a:lstStyle>
            <a:lvl1pPr marL="0" indent="0" algn="l" defTabSz="685748" rtl="0" eaLnBrk="1" latinLnBrk="0" hangingPunct="1">
              <a:lnSpc>
                <a:spcPct val="80000"/>
              </a:lnSpc>
              <a:spcBef>
                <a:spcPct val="0"/>
              </a:spcBef>
              <a:buClr>
                <a:schemeClr val="tx1"/>
              </a:buClr>
              <a:buFont typeface="Ciscolight" pitchFamily="2" charset="0"/>
              <a:buNone/>
              <a:defRPr lang="en-US" sz="4500" b="0" kern="1200" spc="0" baseline="0" dirty="0">
                <a:solidFill>
                  <a:srgbClr val="2968A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Title Goes Here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4922520" y="654518"/>
            <a:ext cx="3865880" cy="3840480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>
              <a:buFontTx/>
              <a:buNone/>
              <a:defRPr sz="1600" baseline="0">
                <a:solidFill>
                  <a:schemeClr val="tx1"/>
                </a:solidFill>
                <a:latin typeface="+mn-lt"/>
              </a:defRPr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GB" dirty="0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3147131449"/>
      </p:ext>
    </p:extLst>
  </p:cSld>
  <p:clrMapOvr>
    <a:masterClrMapping/>
  </p:clrMapOvr>
  <p:transition spd="slow">
    <p:wipe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able Placeholder 11"/>
          <p:cNvSpPr>
            <a:spLocks noGrp="1"/>
          </p:cNvSpPr>
          <p:nvPr>
            <p:ph type="tbl" sz="quarter" idx="12"/>
          </p:nvPr>
        </p:nvSpPr>
        <p:spPr>
          <a:xfrm>
            <a:off x="437766" y="1347788"/>
            <a:ext cx="8345488" cy="2658728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0" indent="0" algn="ctr">
              <a:buNone/>
              <a:defRPr sz="20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noProof="0" dirty="0"/>
              <a:t>Click icon to add table</a:t>
            </a:r>
            <a:endParaRPr lang="en-GB" noProof="0" dirty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37767" y="4148220"/>
            <a:ext cx="7180312" cy="326233"/>
          </a:xfrm>
          <a:prstGeom prst="rect">
            <a:avLst/>
          </a:prstGeom>
        </p:spPr>
        <p:txBody>
          <a:bodyPr wrap="square" lIns="91420" tIns="45710" rIns="91420" bIns="45710" anchor="b" anchorCtr="0">
            <a:noAutofit/>
          </a:bodyPr>
          <a:lstStyle>
            <a:lvl1pPr algn="l" defTabSz="603575">
              <a:lnSpc>
                <a:spcPct val="100000"/>
              </a:lnSpc>
              <a:spcBef>
                <a:spcPct val="50000"/>
              </a:spcBef>
              <a:buNone/>
              <a:defRPr sz="1600" b="0" i="0">
                <a:solidFill>
                  <a:srgbClr val="676767"/>
                </a:solidFill>
                <a:latin typeface="+mj-lt"/>
                <a:cs typeface="CiscoSans ExtraLight"/>
              </a:defRPr>
            </a:lvl1pPr>
            <a:lvl2pPr>
              <a:buFont typeface="Arial" pitchFamily="34" charset="0"/>
              <a:buNone/>
              <a:defRPr sz="1100"/>
            </a:lvl2pPr>
            <a:lvl3pPr>
              <a:buFont typeface="Arial" pitchFamily="34" charset="0"/>
              <a:buNone/>
              <a:defRPr sz="1100"/>
            </a:lvl3pPr>
            <a:lvl4pPr>
              <a:buFont typeface="Arial" pitchFamily="34" charset="0"/>
              <a:buNone/>
              <a:defRPr sz="1100"/>
            </a:lvl4pPr>
            <a:lvl5pPr>
              <a:buFont typeface="Arial" pitchFamily="34" charset="0"/>
              <a:buNone/>
              <a:defRPr sz="1100"/>
            </a:lvl5pPr>
          </a:lstStyle>
          <a:p>
            <a:pPr lvl="0"/>
            <a:r>
              <a:rPr lang="en-GB" dirty="0"/>
              <a:t>Source</a:t>
            </a:r>
          </a:p>
        </p:txBody>
      </p:sp>
      <p:sp>
        <p:nvSpPr>
          <p:cNvPr id="5" name="Title Placeholder 5"/>
          <p:cNvSpPr>
            <a:spLocks noGrp="1"/>
          </p:cNvSpPr>
          <p:nvPr>
            <p:ph type="title" hasCustomPrompt="1"/>
          </p:nvPr>
        </p:nvSpPr>
        <p:spPr bwMode="auto">
          <a:xfrm>
            <a:off x="437766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3924057701"/>
      </p:ext>
    </p:extLst>
  </p:cSld>
  <p:clrMapOvr>
    <a:masterClrMapping/>
  </p:clrMapOvr>
  <p:transition spd="med">
    <p:fade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hart Placeholder 2"/>
          <p:cNvSpPr>
            <a:spLocks noGrp="1"/>
          </p:cNvSpPr>
          <p:nvPr>
            <p:ph type="chart" sz="quarter" idx="10"/>
          </p:nvPr>
        </p:nvSpPr>
        <p:spPr>
          <a:xfrm>
            <a:off x="437766" y="1349375"/>
            <a:ext cx="8345488" cy="2660650"/>
          </a:xfrm>
          <a:prstGeom prst="rect">
            <a:avLst/>
          </a:prstGeom>
        </p:spPr>
        <p:txBody>
          <a:bodyPr vert="horz" lIns="91420" tIns="45710" rIns="91420" bIns="45710">
            <a:noAutofit/>
          </a:bodyPr>
          <a:lstStyle>
            <a:lvl1pPr marL="0" indent="0" algn="ctr">
              <a:buNone/>
              <a:defRPr sz="2000" b="0" i="0">
                <a:solidFill>
                  <a:schemeClr val="tx1"/>
                </a:solidFill>
                <a:latin typeface="+mn-lt"/>
                <a:cs typeface="CiscoSans ExtraLight"/>
              </a:defRPr>
            </a:lvl1pPr>
          </a:lstStyle>
          <a:p>
            <a:pPr lvl="0"/>
            <a:r>
              <a:rPr lang="en-US" noProof="0" dirty="0"/>
              <a:t>Click icon to add chart</a:t>
            </a: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37767" y="4148220"/>
            <a:ext cx="7180312" cy="326233"/>
          </a:xfrm>
          <a:prstGeom prst="rect">
            <a:avLst/>
          </a:prstGeom>
        </p:spPr>
        <p:txBody>
          <a:bodyPr wrap="square" lIns="91420" tIns="45710" rIns="91420" bIns="45710" anchor="b" anchorCtr="0">
            <a:noAutofit/>
          </a:bodyPr>
          <a:lstStyle>
            <a:lvl1pPr algn="l" defTabSz="603575">
              <a:lnSpc>
                <a:spcPct val="100000"/>
              </a:lnSpc>
              <a:spcBef>
                <a:spcPct val="50000"/>
              </a:spcBef>
              <a:buNone/>
              <a:defRPr sz="1600" b="0" i="0">
                <a:solidFill>
                  <a:srgbClr val="676767"/>
                </a:solidFill>
                <a:latin typeface="+mj-lt"/>
                <a:cs typeface="CiscoSans ExtraLight"/>
              </a:defRPr>
            </a:lvl1pPr>
            <a:lvl2pPr>
              <a:buFont typeface="Arial" pitchFamily="34" charset="0"/>
              <a:buNone/>
              <a:defRPr sz="1100"/>
            </a:lvl2pPr>
            <a:lvl3pPr>
              <a:buFont typeface="Arial" pitchFamily="34" charset="0"/>
              <a:buNone/>
              <a:defRPr sz="1100"/>
            </a:lvl3pPr>
            <a:lvl4pPr>
              <a:buFont typeface="Arial" pitchFamily="34" charset="0"/>
              <a:buNone/>
              <a:defRPr sz="1100"/>
            </a:lvl4pPr>
            <a:lvl5pPr>
              <a:buFont typeface="Arial" pitchFamily="34" charset="0"/>
              <a:buNone/>
              <a:defRPr sz="1100"/>
            </a:lvl5pPr>
          </a:lstStyle>
          <a:p>
            <a:pPr lvl="0"/>
            <a:r>
              <a:rPr lang="en-GB" dirty="0"/>
              <a:t>Source</a:t>
            </a:r>
          </a:p>
        </p:txBody>
      </p:sp>
      <p:sp>
        <p:nvSpPr>
          <p:cNvPr id="5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86127644"/>
      </p:ext>
    </p:extLst>
  </p:cSld>
  <p:clrMapOvr>
    <a:masterClrMapping/>
  </p:clrMapOvr>
  <p:transition spd="med">
    <p:fade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_Chart_and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17"/>
          <p:cNvSpPr>
            <a:spLocks noGrp="1"/>
          </p:cNvSpPr>
          <p:nvPr>
            <p:ph type="body" sz="quarter" idx="11" hasCustomPrompt="1"/>
          </p:nvPr>
        </p:nvSpPr>
        <p:spPr>
          <a:xfrm>
            <a:off x="437766" y="1349456"/>
            <a:ext cx="4007001" cy="3040773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>
              <a:buNone/>
              <a:defRPr sz="2400" b="0" i="0" baseline="0">
                <a:solidFill>
                  <a:schemeClr val="tx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GB" dirty="0"/>
              <a:t>Text Goes Here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2"/>
          </p:nvPr>
        </p:nvSpPr>
        <p:spPr>
          <a:xfrm>
            <a:off x="4709908" y="1349374"/>
            <a:ext cx="4073346" cy="3039397"/>
          </a:xfrm>
          <a:prstGeom prst="rect">
            <a:avLst/>
          </a:prstGeom>
        </p:spPr>
        <p:txBody>
          <a:bodyPr vert="horz" lIns="91420" tIns="45710" rIns="91420" bIns="45710">
            <a:no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  <a:latin typeface="+mn-lt"/>
                <a:cs typeface="CiscoSans ExtraLight"/>
              </a:defRPr>
            </a:lvl1pPr>
          </a:lstStyle>
          <a:p>
            <a:pPr lvl="0"/>
            <a:r>
              <a:rPr lang="en-US" noProof="0" dirty="0"/>
              <a:t>Click icon to add chart</a:t>
            </a:r>
          </a:p>
        </p:txBody>
      </p:sp>
      <p:sp>
        <p:nvSpPr>
          <p:cNvPr id="5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43512518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alf Page Photo With Tex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9301163" cy="2843212"/>
          </a:xfrm>
          <a:prstGeom prst="rect">
            <a:avLst/>
          </a:prstGeom>
          <a:solidFill>
            <a:schemeClr val="bg2"/>
          </a:solidFill>
        </p:spPr>
        <p:txBody>
          <a:bodyPr vert="horz" lIns="91420" tIns="45710" rIns="91420" bIns="45710"/>
          <a:lstStyle>
            <a:lvl1pPr marL="0" indent="0" algn="ctr">
              <a:buNone/>
              <a:defRPr sz="2200" baseline="0">
                <a:solidFill>
                  <a:schemeClr val="tx1"/>
                </a:solidFill>
                <a:latin typeface="+mj-lt"/>
                <a:cs typeface="CiscoSans ExtraLight"/>
              </a:defRPr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48785" y="3054518"/>
            <a:ext cx="8364236" cy="564257"/>
          </a:xfrm>
          <a:prstGeom prst="rect">
            <a:avLst/>
          </a:prstGeom>
        </p:spPr>
        <p:txBody>
          <a:bodyPr vert="horz" wrap="square">
            <a:spAutoFit/>
          </a:bodyPr>
          <a:lstStyle>
            <a:lvl1pPr marL="0" indent="0">
              <a:buNone/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1557006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ottom title_photo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17"/>
          <p:cNvSpPr>
            <a:spLocks noGrp="1"/>
          </p:cNvSpPr>
          <p:nvPr>
            <p:ph type="body" sz="quarter" idx="11" hasCustomPrompt="1"/>
          </p:nvPr>
        </p:nvSpPr>
        <p:spPr>
          <a:xfrm>
            <a:off x="437766" y="1349354"/>
            <a:ext cx="4003995" cy="3040875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>
              <a:buNone/>
              <a:defRPr sz="2400" b="0" i="0" baseline="0">
                <a:solidFill>
                  <a:schemeClr val="tx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GB" dirty="0"/>
              <a:t>Text Goes Here</a:t>
            </a:r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4708110" y="1349375"/>
            <a:ext cx="4075144" cy="3041208"/>
          </a:xfrm>
          <a:prstGeom prst="rect">
            <a:avLst/>
          </a:prstGeom>
        </p:spPr>
        <p:txBody>
          <a:bodyPr vert="horz" lIns="91420" tIns="45710" rIns="91420" bIns="45710">
            <a:noAutofit/>
          </a:bodyPr>
          <a:lstStyle>
            <a:lvl1pPr marL="0" indent="0" algn="ctr">
              <a:buNone/>
              <a:defRPr sz="2000" b="0" i="0">
                <a:solidFill>
                  <a:schemeClr val="tx1"/>
                </a:solidFill>
                <a:latin typeface="+mn-lt"/>
                <a:cs typeface="CiscoSans ExtraLight"/>
              </a:defRPr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5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38817646"/>
      </p:ext>
    </p:extLst>
  </p:cSld>
  <p:clrMapOvr>
    <a:masterClrMapping/>
  </p:clrMapOvr>
  <p:transition spd="med">
    <p:fade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Oval 2"/>
          <p:cNvSpPr/>
          <p:nvPr/>
        </p:nvSpPr>
        <p:spPr>
          <a:xfrm>
            <a:off x="6085116" y="1622395"/>
            <a:ext cx="2318564" cy="2318564"/>
          </a:xfrm>
          <a:prstGeom prst="ellipse">
            <a:avLst/>
          </a:prstGeom>
          <a:solidFill>
            <a:srgbClr val="32B2D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FFFFFF"/>
              </a:solidFill>
              <a:cs typeface="Arial"/>
            </a:endParaRPr>
          </a:p>
        </p:txBody>
      </p:sp>
      <p:sp>
        <p:nvSpPr>
          <p:cNvPr id="4" name="Oval 3"/>
          <p:cNvSpPr/>
          <p:nvPr/>
        </p:nvSpPr>
        <p:spPr>
          <a:xfrm>
            <a:off x="3423230" y="1622395"/>
            <a:ext cx="2318564" cy="2318564"/>
          </a:xfrm>
          <a:prstGeom prst="ellipse">
            <a:avLst/>
          </a:prstGeom>
          <a:solidFill>
            <a:srgbClr val="21479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FFFFFF"/>
              </a:solidFill>
              <a:cs typeface="Arial"/>
            </a:endParaRPr>
          </a:p>
        </p:txBody>
      </p:sp>
      <p:sp>
        <p:nvSpPr>
          <p:cNvPr id="7" name="Oval 6"/>
          <p:cNvSpPr/>
          <p:nvPr/>
        </p:nvSpPr>
        <p:spPr>
          <a:xfrm>
            <a:off x="764271" y="1622395"/>
            <a:ext cx="2318564" cy="2318564"/>
          </a:xfrm>
          <a:prstGeom prst="ellipse">
            <a:avLst/>
          </a:prstGeom>
          <a:solidFill>
            <a:srgbClr val="57B74E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FFFFFF"/>
              </a:solidFill>
              <a:cs typeface="Arial"/>
            </a:endParaRPr>
          </a:p>
        </p:txBody>
      </p:sp>
      <p:sp>
        <p:nvSpPr>
          <p:cNvPr id="17" name="Text Placeholder 17"/>
          <p:cNvSpPr>
            <a:spLocks noGrp="1"/>
          </p:cNvSpPr>
          <p:nvPr>
            <p:ph type="body" sz="quarter" idx="11" hasCustomPrompt="1"/>
          </p:nvPr>
        </p:nvSpPr>
        <p:spPr>
          <a:xfrm>
            <a:off x="777485" y="2800142"/>
            <a:ext cx="2292136" cy="603661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GB" dirty="0"/>
              <a:t>Text Goes Here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2" hasCustomPrompt="1"/>
          </p:nvPr>
        </p:nvSpPr>
        <p:spPr>
          <a:xfrm>
            <a:off x="3436444" y="2798195"/>
            <a:ext cx="2292136" cy="603661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GB" dirty="0"/>
              <a:t>Text Goes Here</a:t>
            </a:r>
          </a:p>
        </p:txBody>
      </p:sp>
      <p:sp>
        <p:nvSpPr>
          <p:cNvPr id="19" name="Text Placeholder 17"/>
          <p:cNvSpPr>
            <a:spLocks noGrp="1"/>
          </p:cNvSpPr>
          <p:nvPr>
            <p:ph type="body" sz="quarter" idx="13" hasCustomPrompt="1"/>
          </p:nvPr>
        </p:nvSpPr>
        <p:spPr>
          <a:xfrm>
            <a:off x="6098330" y="2798195"/>
            <a:ext cx="2292136" cy="603661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GB" dirty="0"/>
              <a:t>Text Goes Here</a:t>
            </a:r>
          </a:p>
        </p:txBody>
      </p:sp>
      <p:sp>
        <p:nvSpPr>
          <p:cNvPr id="14" name="Picture Placeholder 5"/>
          <p:cNvSpPr>
            <a:spLocks noGrp="1"/>
          </p:cNvSpPr>
          <p:nvPr>
            <p:ph type="pic" sz="quarter" idx="14" hasCustomPrompt="1"/>
          </p:nvPr>
        </p:nvSpPr>
        <p:spPr>
          <a:xfrm>
            <a:off x="1520825" y="2143029"/>
            <a:ext cx="788988" cy="788988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16" name="Picture Placeholder 5"/>
          <p:cNvSpPr>
            <a:spLocks noGrp="1"/>
          </p:cNvSpPr>
          <p:nvPr>
            <p:ph type="pic" sz="quarter" idx="15" hasCustomPrompt="1"/>
          </p:nvPr>
        </p:nvSpPr>
        <p:spPr>
          <a:xfrm>
            <a:off x="4202870" y="2152809"/>
            <a:ext cx="788988" cy="788988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21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6841860" y="2143029"/>
            <a:ext cx="788988" cy="788988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Icon</a:t>
            </a:r>
          </a:p>
        </p:txBody>
      </p:sp>
    </p:spTree>
    <p:extLst>
      <p:ext uri="{BB962C8B-B14F-4D97-AF65-F5344CB8AC3E}">
        <p14:creationId xmlns:p14="http://schemas.microsoft.com/office/powerpoint/2010/main" val="1364765142"/>
      </p:ext>
    </p:extLst>
  </p:cSld>
  <p:clrMapOvr>
    <a:masterClrMapping/>
  </p:clrMapOvr>
  <p:transition spd="slow">
    <p:wipe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Oval 42"/>
          <p:cNvSpPr/>
          <p:nvPr/>
        </p:nvSpPr>
        <p:spPr>
          <a:xfrm>
            <a:off x="774821" y="1622395"/>
            <a:ext cx="2306251" cy="2305968"/>
          </a:xfrm>
          <a:prstGeom prst="ellipse">
            <a:avLst/>
          </a:prstGeom>
          <a:solidFill>
            <a:sysClr val="windowText" lastClr="000000">
              <a:alpha val="30000"/>
            </a:sysClr>
          </a:solidFill>
          <a:ln w="25400" cap="flat" cmpd="sng" algn="ctr">
            <a:noFill/>
            <a:prstDash val="solid"/>
          </a:ln>
          <a:effectLst/>
        </p:spPr>
        <p:txBody>
          <a:bodyPr lIns="68577" tIns="34289" rIns="68577" bIns="34289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solidFill>
                <a:prstClr val="white"/>
              </a:solidFill>
              <a:latin typeface="Arial"/>
              <a:ea typeface=""/>
              <a:cs typeface=""/>
            </a:endParaRPr>
          </a:p>
        </p:txBody>
      </p:sp>
      <p:sp>
        <p:nvSpPr>
          <p:cNvPr id="44" name="Oval 43"/>
          <p:cNvSpPr/>
          <p:nvPr/>
        </p:nvSpPr>
        <p:spPr>
          <a:xfrm>
            <a:off x="3422842" y="1622395"/>
            <a:ext cx="2306251" cy="2305968"/>
          </a:xfrm>
          <a:prstGeom prst="ellipse">
            <a:avLst/>
          </a:prstGeom>
          <a:solidFill>
            <a:sysClr val="windowText" lastClr="000000">
              <a:alpha val="30000"/>
            </a:sysClr>
          </a:solidFill>
          <a:ln w="25400" cap="flat" cmpd="sng" algn="ctr">
            <a:noFill/>
            <a:prstDash val="solid"/>
          </a:ln>
          <a:effectLst/>
        </p:spPr>
        <p:txBody>
          <a:bodyPr lIns="68577" tIns="34289" rIns="68577" bIns="34289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solidFill>
                <a:prstClr val="white"/>
              </a:solidFill>
              <a:latin typeface="Arial"/>
              <a:ea typeface=""/>
              <a:cs typeface=""/>
            </a:endParaRPr>
          </a:p>
        </p:txBody>
      </p:sp>
      <p:sp>
        <p:nvSpPr>
          <p:cNvPr id="45" name="Oval 44"/>
          <p:cNvSpPr/>
          <p:nvPr/>
        </p:nvSpPr>
        <p:spPr>
          <a:xfrm>
            <a:off x="6087359" y="1622395"/>
            <a:ext cx="2306251" cy="2305968"/>
          </a:xfrm>
          <a:prstGeom prst="ellipse">
            <a:avLst/>
          </a:prstGeom>
          <a:solidFill>
            <a:sysClr val="windowText" lastClr="000000">
              <a:alpha val="30000"/>
            </a:sysClr>
          </a:solidFill>
          <a:ln w="25400" cap="flat" cmpd="sng" algn="ctr">
            <a:noFill/>
            <a:prstDash val="solid"/>
          </a:ln>
          <a:effectLst/>
        </p:spPr>
        <p:txBody>
          <a:bodyPr lIns="68577" tIns="34289" rIns="68577" bIns="34289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solidFill>
                <a:prstClr val="white"/>
              </a:solidFill>
              <a:latin typeface="Arial"/>
              <a:ea typeface=""/>
              <a:cs typeface=""/>
            </a:endParaRPr>
          </a:p>
        </p:txBody>
      </p:sp>
      <p:sp>
        <p:nvSpPr>
          <p:cNvPr id="3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5" name="Picture Placeholder 25"/>
          <p:cNvSpPr>
            <a:spLocks noGrp="1"/>
          </p:cNvSpPr>
          <p:nvPr>
            <p:ph type="pic" sz="quarter" idx="10" hasCustomPrompt="1"/>
          </p:nvPr>
        </p:nvSpPr>
        <p:spPr>
          <a:xfrm>
            <a:off x="774965" y="1622395"/>
            <a:ext cx="2305968" cy="2305968"/>
          </a:xfrm>
          <a:prstGeom prst="ellipse">
            <a:avLst/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txBody>
          <a:bodyPr lIns="91424" tIns="45712" rIns="91424" bIns="45712" anchor="ctr" anchorCtr="0"/>
          <a:lstStyle>
            <a:lvl1pPr algn="l">
              <a:buFontTx/>
              <a:buNone/>
              <a:defRPr sz="13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noProof="0" dirty="0"/>
              <a:t>	</a:t>
            </a:r>
          </a:p>
          <a:p>
            <a:pPr lvl="0"/>
            <a:endParaRPr lang="en-US" noProof="0" dirty="0"/>
          </a:p>
          <a:p>
            <a:pPr lvl="0"/>
            <a:endParaRPr lang="en-US" noProof="0" dirty="0"/>
          </a:p>
          <a:p>
            <a:pPr lvl="0"/>
            <a:r>
              <a:rPr lang="en-US" noProof="0" dirty="0"/>
              <a:t>	</a:t>
            </a:r>
          </a:p>
          <a:p>
            <a:pPr lvl="0"/>
            <a:r>
              <a:rPr lang="en-US" noProof="0" dirty="0"/>
              <a:t>	Drag picture to placeholder or click icon to add</a:t>
            </a:r>
          </a:p>
        </p:txBody>
      </p:sp>
      <p:sp>
        <p:nvSpPr>
          <p:cNvPr id="37" name="Picture Placeholder 25"/>
          <p:cNvSpPr>
            <a:spLocks noGrp="1"/>
          </p:cNvSpPr>
          <p:nvPr>
            <p:ph type="pic" sz="quarter" idx="11" hasCustomPrompt="1"/>
          </p:nvPr>
        </p:nvSpPr>
        <p:spPr>
          <a:xfrm>
            <a:off x="3422986" y="1622395"/>
            <a:ext cx="2305968" cy="2305968"/>
          </a:xfrm>
          <a:prstGeom prst="ellipse">
            <a:avLst/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txBody>
          <a:bodyPr lIns="91424" tIns="45712" rIns="91424" bIns="45712" anchor="ctr" anchorCtr="0"/>
          <a:lstStyle>
            <a:lvl1pPr algn="l">
              <a:buFontTx/>
              <a:buNone/>
              <a:defRPr sz="13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noProof="0" dirty="0"/>
              <a:t>	</a:t>
            </a:r>
          </a:p>
          <a:p>
            <a:pPr lvl="0"/>
            <a:endParaRPr lang="en-US" noProof="0" dirty="0"/>
          </a:p>
          <a:p>
            <a:pPr lvl="0"/>
            <a:endParaRPr lang="en-US" noProof="0" dirty="0"/>
          </a:p>
          <a:p>
            <a:pPr lvl="0"/>
            <a:endParaRPr lang="en-US" noProof="0" dirty="0"/>
          </a:p>
          <a:p>
            <a:pPr lvl="0"/>
            <a:r>
              <a:rPr lang="en-US" noProof="0" dirty="0"/>
              <a:t>	Drag picture to placeholder or click icon to add</a:t>
            </a:r>
          </a:p>
        </p:txBody>
      </p:sp>
      <p:sp>
        <p:nvSpPr>
          <p:cNvPr id="39" name="Picture Placeholder 25"/>
          <p:cNvSpPr>
            <a:spLocks noGrp="1"/>
          </p:cNvSpPr>
          <p:nvPr>
            <p:ph type="pic" sz="quarter" idx="12" hasCustomPrompt="1"/>
          </p:nvPr>
        </p:nvSpPr>
        <p:spPr>
          <a:xfrm>
            <a:off x="6087503" y="1622395"/>
            <a:ext cx="2305968" cy="2305968"/>
          </a:xfrm>
          <a:prstGeom prst="ellipse">
            <a:avLst/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txBody>
          <a:bodyPr lIns="91424" tIns="45712" rIns="91424" bIns="45712" anchor="ctr" anchorCtr="0"/>
          <a:lstStyle>
            <a:lvl1pPr algn="l">
              <a:buFontTx/>
              <a:buNone/>
              <a:defRPr sz="13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noProof="0" dirty="0"/>
              <a:t>	</a:t>
            </a:r>
          </a:p>
          <a:p>
            <a:pPr lvl="0"/>
            <a:endParaRPr lang="en-US" noProof="0" dirty="0"/>
          </a:p>
          <a:p>
            <a:pPr lvl="0"/>
            <a:endParaRPr lang="en-US" noProof="0" dirty="0"/>
          </a:p>
          <a:p>
            <a:pPr lvl="0"/>
            <a:endParaRPr lang="en-US" noProof="0" dirty="0"/>
          </a:p>
          <a:p>
            <a:pPr lvl="0"/>
            <a:r>
              <a:rPr lang="en-US" noProof="0" dirty="0"/>
              <a:t>	Drag picture to placeholder or click icon to add</a:t>
            </a:r>
          </a:p>
        </p:txBody>
      </p:sp>
      <p:sp>
        <p:nvSpPr>
          <p:cNvPr id="9" name="Text Placeholder 17"/>
          <p:cNvSpPr>
            <a:spLocks noGrp="1"/>
          </p:cNvSpPr>
          <p:nvPr>
            <p:ph type="body" sz="quarter" idx="13" hasCustomPrompt="1"/>
          </p:nvPr>
        </p:nvSpPr>
        <p:spPr>
          <a:xfrm>
            <a:off x="788797" y="3873138"/>
            <a:ext cx="2292136" cy="603661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solidFill>
                  <a:schemeClr val="tx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GB" dirty="0"/>
              <a:t>Text Goes Here</a:t>
            </a:r>
          </a:p>
        </p:txBody>
      </p:sp>
      <p:sp>
        <p:nvSpPr>
          <p:cNvPr id="10" name="Text Placeholder 17"/>
          <p:cNvSpPr>
            <a:spLocks noGrp="1"/>
          </p:cNvSpPr>
          <p:nvPr>
            <p:ph type="body" sz="quarter" idx="14" hasCustomPrompt="1"/>
          </p:nvPr>
        </p:nvSpPr>
        <p:spPr>
          <a:xfrm>
            <a:off x="3436818" y="3871191"/>
            <a:ext cx="2292136" cy="603661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solidFill>
                  <a:schemeClr val="tx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GB" dirty="0"/>
              <a:t>Text Goes Here</a:t>
            </a:r>
          </a:p>
        </p:txBody>
      </p:sp>
      <p:sp>
        <p:nvSpPr>
          <p:cNvPr id="11" name="Text Placeholder 17"/>
          <p:cNvSpPr>
            <a:spLocks noGrp="1"/>
          </p:cNvSpPr>
          <p:nvPr>
            <p:ph type="body" sz="quarter" idx="15" hasCustomPrompt="1"/>
          </p:nvPr>
        </p:nvSpPr>
        <p:spPr>
          <a:xfrm>
            <a:off x="6101335" y="3871191"/>
            <a:ext cx="2292136" cy="603661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solidFill>
                  <a:schemeClr val="tx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GB" dirty="0"/>
              <a:t>Text Goes Here</a:t>
            </a:r>
          </a:p>
        </p:txBody>
      </p:sp>
    </p:spTree>
    <p:extLst>
      <p:ext uri="{BB962C8B-B14F-4D97-AF65-F5344CB8AC3E}">
        <p14:creationId xmlns:p14="http://schemas.microsoft.com/office/powerpoint/2010/main" val="3815392249"/>
      </p:ext>
    </p:extLst>
  </p:cSld>
  <p:clrMapOvr>
    <a:masterClrMapping/>
  </p:clrMapOvr>
  <p:transition spd="slow">
    <p:wipe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ull Bleed Photo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0813" y="4629150"/>
            <a:ext cx="7334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143500"/>
          </a:xfrm>
          <a:prstGeom prst="rect">
            <a:avLst/>
          </a:prstGeom>
        </p:spPr>
        <p:txBody>
          <a:bodyPr vert="horz" lIns="91420" tIns="45710" rIns="91420" bIns="45710"/>
          <a:lstStyle>
            <a:lvl1pPr marL="0" indent="0" algn="ctr">
              <a:buNone/>
              <a:defRPr sz="2200" baseline="0">
                <a:latin typeface="+mn-lt"/>
                <a:cs typeface="CiscoSans ExtraLight"/>
              </a:defRPr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1" hasCustomPrompt="1"/>
          </p:nvPr>
        </p:nvSpPr>
        <p:spPr bwMode="auto">
          <a:xfrm>
            <a:off x="500063" y="3486478"/>
            <a:ext cx="8139112" cy="500992"/>
          </a:xfrm>
          <a:prstGeom prst="rect">
            <a:avLst/>
          </a:prstGeom>
          <a:solidFill>
            <a:schemeClr val="bg1">
              <a:alpha val="70000"/>
            </a:schemeClr>
          </a:solidFill>
          <a:extLst/>
        </p:spPr>
        <p:txBody>
          <a:bodyPr wrap="square" lIns="108000" tIns="0" rIns="91440" bIns="45720" numCol="1" anchor="ctr" anchorCtr="0" compatLnSpc="1">
            <a:prstTxWarp prst="textNoShape">
              <a:avLst/>
            </a:prstTxWarp>
            <a:spAutoFit/>
          </a:bodyPr>
          <a:lstStyle>
            <a:lvl1pPr marL="172800" indent="0">
              <a:lnSpc>
                <a:spcPts val="3680"/>
              </a:lnSpc>
              <a:spcBef>
                <a:spcPts val="0"/>
              </a:spcBef>
              <a:buNone/>
              <a:defRPr sz="2400" i="1"/>
            </a:lvl1pPr>
          </a:lstStyle>
          <a:p>
            <a:pPr lvl="0"/>
            <a:r>
              <a:rPr lang="en-GB" dirty="0"/>
              <a:t>Text Goes Here</a:t>
            </a:r>
          </a:p>
        </p:txBody>
      </p:sp>
    </p:spTree>
    <p:extLst>
      <p:ext uri="{BB962C8B-B14F-4D97-AF65-F5344CB8AC3E}">
        <p14:creationId xmlns:p14="http://schemas.microsoft.com/office/powerpoint/2010/main" val="4127830629"/>
      </p:ext>
    </p:extLst>
  </p:cSld>
  <p:clrMapOvr>
    <a:masterClrMapping/>
  </p:clrMapOvr>
  <p:transition spd="slow">
    <p:wipe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alf Page Photo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308013" y="301037"/>
            <a:ext cx="8563172" cy="2542175"/>
          </a:xfrm>
          <a:prstGeom prst="rect">
            <a:avLst/>
          </a:prstGeom>
        </p:spPr>
        <p:txBody>
          <a:bodyPr vert="horz" lIns="91420" tIns="45710" rIns="91420" bIns="45710"/>
          <a:lstStyle>
            <a:lvl1pPr marL="0" indent="0" algn="ctr">
              <a:buNone/>
              <a:defRPr sz="2200" baseline="0">
                <a:solidFill>
                  <a:srgbClr val="676767"/>
                </a:solidFill>
                <a:latin typeface="+mn-lt"/>
                <a:cs typeface="CiscoSans ExtraLight"/>
              </a:defRPr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448785" y="3054518"/>
            <a:ext cx="8364236" cy="564257"/>
          </a:xfrm>
          <a:prstGeom prst="rect">
            <a:avLst/>
          </a:prstGeom>
        </p:spPr>
        <p:txBody>
          <a:bodyPr vert="horz" wrap="square">
            <a:spAutoFit/>
          </a:bodyPr>
          <a:lstStyle>
            <a:lvl1pPr marL="0" indent="0">
              <a:buNone/>
              <a:defRPr sz="3200" baseline="0">
                <a:solidFill>
                  <a:srgbClr val="676767"/>
                </a:solidFill>
              </a:defRPr>
            </a:lvl1pPr>
          </a:lstStyle>
          <a:p>
            <a:pPr lvl="0"/>
            <a:r>
              <a:rPr lang="en-GB" dirty="0"/>
              <a:t>Text Goes Here</a:t>
            </a:r>
          </a:p>
        </p:txBody>
      </p:sp>
    </p:spTree>
    <p:extLst>
      <p:ext uri="{BB962C8B-B14F-4D97-AF65-F5344CB8AC3E}">
        <p14:creationId xmlns:p14="http://schemas.microsoft.com/office/powerpoint/2010/main" val="2691367745"/>
      </p:ext>
    </p:extLst>
  </p:cSld>
  <p:clrMapOvr>
    <a:masterClrMapping/>
  </p:clrMapOvr>
  <p:transition spd="slow">
    <p:wipe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9_Full blee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Placeholder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7348" cy="5143500"/>
          </a:xfrm>
          <a:prstGeom prst="rect">
            <a:avLst/>
          </a:prstGeom>
        </p:spPr>
      </p:pic>
      <p:sp>
        <p:nvSpPr>
          <p:cNvPr id="14" name="Text Placeholder 2"/>
          <p:cNvSpPr>
            <a:spLocks noGrp="1"/>
          </p:cNvSpPr>
          <p:nvPr>
            <p:ph type="body" sz="quarter" idx="12" hasCustomPrompt="1"/>
          </p:nvPr>
        </p:nvSpPr>
        <p:spPr bwMode="auto">
          <a:xfrm>
            <a:off x="500063" y="3476219"/>
            <a:ext cx="8139112" cy="521510"/>
          </a:xfrm>
          <a:prstGeom prst="rect">
            <a:avLst/>
          </a:prstGeom>
          <a:solidFill>
            <a:schemeClr val="bg1">
              <a:alpha val="70000"/>
            </a:schemeClr>
          </a:solidFill>
          <a:extLst/>
        </p:spPr>
        <p:txBody>
          <a:bodyPr wrap="square" lIns="108000" tIns="0" rIns="91440" bIns="45720" numCol="1" anchor="b" anchorCtr="0" compatLnSpc="1">
            <a:prstTxWarp prst="textNoShape">
              <a:avLst/>
            </a:prstTxWarp>
            <a:spAutoFit/>
          </a:bodyPr>
          <a:lstStyle>
            <a:lvl1pPr marL="172800" indent="-180000">
              <a:lnSpc>
                <a:spcPts val="3680"/>
              </a:lnSpc>
              <a:spcBef>
                <a:spcPts val="0"/>
              </a:spcBef>
              <a:buNone/>
              <a:defRPr sz="3200" i="1"/>
            </a:lvl1pPr>
          </a:lstStyle>
          <a:p>
            <a:pPr lvl="0"/>
            <a:r>
              <a:rPr lang="en-GB" dirty="0"/>
              <a:t>Text Goes Here</a:t>
            </a:r>
          </a:p>
        </p:txBody>
      </p:sp>
      <p:pic>
        <p:nvPicPr>
          <p:cNvPr id="11" name="Picture 2" descr="C:\Users\spius\Pictures\cisco logo blue gradient.png"/>
          <p:cNvPicPr>
            <a:picLocks noChangeAspect="1" noChangeArrowheads="1"/>
          </p:cNvPicPr>
          <p:nvPr/>
        </p:nvPicPr>
        <p:blipFill>
          <a:blip r:embed="rId3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4175" y="4625773"/>
            <a:ext cx="431312" cy="265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7"/>
          <p:cNvSpPr>
            <a:spLocks noChangeArrowheads="1"/>
          </p:cNvSpPr>
          <p:nvPr/>
        </p:nvSpPr>
        <p:spPr bwMode="ltGray">
          <a:xfrm>
            <a:off x="8515707" y="4742907"/>
            <a:ext cx="218414" cy="15451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61586" tIns="30792" rIns="61586" bIns="30792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600">
                <a:solidFill>
                  <a:srgbClr val="FFFFFF">
                    <a:alpha val="60000"/>
                  </a:srgbClr>
                </a:solidFill>
                <a:latin typeface="Arial"/>
                <a:ea typeface=""/>
                <a:cs typeface="CiscoSans Thin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600" dirty="0">
              <a:solidFill>
                <a:srgbClr val="FFFFFF">
                  <a:alpha val="60000"/>
                </a:srgbClr>
              </a:solidFill>
              <a:latin typeface="Arial"/>
              <a:ea typeface=""/>
              <a:cs typeface="CiscoSans Thin"/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ltGray">
          <a:xfrm>
            <a:off x="5867508" y="4741653"/>
            <a:ext cx="2658018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1586" tIns="30792" rIns="61586" bIns="30792" anchor="b">
            <a:spAutoFit/>
          </a:bodyPr>
          <a:lstStyle/>
          <a:p>
            <a:pPr defTabSz="61074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rgbClr val="FFFFFF">
                    <a:alpha val="60000"/>
                  </a:srgbClr>
                </a:solidFill>
                <a:latin typeface="Arial"/>
                <a:ea typeface=""/>
                <a:cs typeface="CiscoSans Thin"/>
              </a:rPr>
              <a:t>© 2015  Cisco and/or its affiliates. All rights reserved.   Cisco Confidential</a:t>
            </a:r>
          </a:p>
        </p:txBody>
      </p:sp>
    </p:spTree>
    <p:extLst>
      <p:ext uri="{BB962C8B-B14F-4D97-AF65-F5344CB8AC3E}">
        <p14:creationId xmlns:p14="http://schemas.microsoft.com/office/powerpoint/2010/main" val="1142688541"/>
      </p:ext>
    </p:extLst>
  </p:cSld>
  <p:clrMapOvr>
    <a:masterClrMapping/>
  </p:clrMapOvr>
  <p:transition spd="slow">
    <p:wipe/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ull blee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0813" y="4629150"/>
            <a:ext cx="7334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7348" cy="5143500"/>
          </a:xfrm>
          <a:prstGeom prst="rect">
            <a:avLst/>
          </a:prstGeom>
        </p:spPr>
        <p:txBody>
          <a:bodyPr vert="horz" lIns="91420" tIns="45710" rIns="91420" bIns="45710"/>
          <a:lstStyle>
            <a:lvl1pPr marL="0" indent="0" algn="ctr">
              <a:buNone/>
              <a:defRPr sz="2200" baseline="0">
                <a:latin typeface="+mn-lt"/>
                <a:cs typeface="CiscoSans ExtraLight"/>
              </a:defRPr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25285080"/>
      </p:ext>
    </p:extLst>
  </p:cSld>
  <p:clrMapOvr>
    <a:masterClrMapping/>
  </p:clrMapOvr>
  <p:transition spd="slow">
    <p:wipe/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Full blee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308012" y="240631"/>
            <a:ext cx="8480388" cy="4266646"/>
          </a:xfrm>
          <a:prstGeom prst="rect">
            <a:avLst/>
          </a:prstGeom>
        </p:spPr>
        <p:txBody>
          <a:bodyPr vert="horz" lIns="91424" tIns="45712" rIns="91424" bIns="45712"/>
          <a:lstStyle>
            <a:lvl1pPr marL="0" indent="0" algn="ctr">
              <a:buNone/>
              <a:defRPr sz="1500" baseline="0">
                <a:latin typeface="+mn-lt"/>
                <a:cs typeface="CiscoSans ExtraLight"/>
              </a:defRPr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1081448477"/>
      </p:ext>
    </p:extLst>
  </p:cSld>
  <p:clrMapOvr>
    <a:masterClrMapping/>
  </p:clrMapOvr>
  <p:transition spd="slow">
    <p:wipe/>
  </p:transition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ngle photo with cap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92300" y="596900"/>
            <a:ext cx="5348288" cy="3003550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892300" y="3595688"/>
            <a:ext cx="5346700" cy="747712"/>
          </a:xfrm>
          <a:prstGeom prst="rect">
            <a:avLst/>
          </a:prstGeom>
          <a:noFill/>
          <a:ln>
            <a:noFill/>
          </a:ln>
          <a:effectLst>
            <a:outerShdw blurRad="1143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0"/>
          </p:nvPr>
        </p:nvSpPr>
        <p:spPr>
          <a:xfrm>
            <a:off x="1900238" y="596646"/>
            <a:ext cx="5329238" cy="3003804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solidFill>
              <a:srgbClr val="676767"/>
            </a:solidFill>
          </a:ln>
          <a:effectLst/>
        </p:spPr>
        <p:txBody>
          <a:bodyPr lIns="91424" tIns="45712" rIns="91424" bIns="45712" anchor="ctr" anchorCtr="0"/>
          <a:lstStyle>
            <a:lvl1pPr algn="ctr">
              <a:buFontTx/>
              <a:buNone/>
              <a:defRPr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 hasCustomPrompt="1"/>
          </p:nvPr>
        </p:nvSpPr>
        <p:spPr>
          <a:xfrm>
            <a:off x="2065871" y="3655079"/>
            <a:ext cx="5074070" cy="628650"/>
          </a:xfrm>
        </p:spPr>
        <p:txBody>
          <a:bodyPr anchor="ctr"/>
          <a:lstStyle>
            <a:lvl1pPr>
              <a:defRPr sz="2000">
                <a:solidFill>
                  <a:srgbClr val="676767"/>
                </a:solidFill>
                <a:latin typeface="+mj-lt"/>
              </a:defRPr>
            </a:lvl1pPr>
          </a:lstStyle>
          <a:p>
            <a:r>
              <a:rPr lang="en-GB" dirty="0"/>
              <a:t>Click to edit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486126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/>
  </p:transition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mall photo_top lef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49800" y="233363"/>
            <a:ext cx="3273425" cy="1844675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0"/>
          </p:nvPr>
        </p:nvSpPr>
        <p:spPr>
          <a:xfrm>
            <a:off x="549991" y="233172"/>
            <a:ext cx="3273552" cy="1844802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solidFill>
              <a:srgbClr val="676767"/>
            </a:solidFill>
          </a:ln>
          <a:effectLst/>
        </p:spPr>
        <p:txBody>
          <a:bodyPr vert="horz" lIns="68577" tIns="34289" rIns="68577" bIns="34289" rtlCol="0" anchor="ctr" anchorCtr="0">
            <a:normAutofit/>
          </a:bodyPr>
          <a:lstStyle>
            <a:lvl1pPr marL="0" indent="0" algn="ctr" defTabSz="685777" rtl="0" eaLnBrk="1" latinLnBrk="0" hangingPunct="1">
              <a:lnSpc>
                <a:spcPct val="95000"/>
              </a:lnSpc>
              <a:spcBef>
                <a:spcPts val="108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1500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430935" y="2480693"/>
            <a:ext cx="6729865" cy="1614419"/>
          </a:xfrm>
        </p:spPr>
        <p:txBody>
          <a:bodyPr>
            <a:noAutofit/>
          </a:bodyPr>
          <a:lstStyle>
            <a:lvl1pPr marL="0" marR="0" indent="0" algn="l" defTabSz="685777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500">
                <a:solidFill>
                  <a:srgbClr val="676767"/>
                </a:solidFill>
                <a:latin typeface="+mj-lt"/>
              </a:defRPr>
            </a:lvl1pPr>
          </a:lstStyle>
          <a:p>
            <a:r>
              <a:rPr lang="en-GB" dirty="0"/>
              <a:t>Click to edit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03768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13" Type="http://schemas.openxmlformats.org/officeDocument/2006/relationships/slideLayout" Target="../slideLayouts/slideLayout44.xml"/><Relationship Id="rId18" Type="http://schemas.openxmlformats.org/officeDocument/2006/relationships/slideLayout" Target="../slideLayouts/slideLayout49.xml"/><Relationship Id="rId26" Type="http://schemas.openxmlformats.org/officeDocument/2006/relationships/slideLayout" Target="../slideLayouts/slideLayout57.xml"/><Relationship Id="rId39" Type="http://schemas.openxmlformats.org/officeDocument/2006/relationships/image" Target="../media/image4.png"/><Relationship Id="rId3" Type="http://schemas.openxmlformats.org/officeDocument/2006/relationships/slideLayout" Target="../slideLayouts/slideLayout34.xml"/><Relationship Id="rId21" Type="http://schemas.openxmlformats.org/officeDocument/2006/relationships/slideLayout" Target="../slideLayouts/slideLayout52.xml"/><Relationship Id="rId34" Type="http://schemas.openxmlformats.org/officeDocument/2006/relationships/slideLayout" Target="../slideLayouts/slideLayout65.xml"/><Relationship Id="rId7" Type="http://schemas.openxmlformats.org/officeDocument/2006/relationships/slideLayout" Target="../slideLayouts/slideLayout38.xml"/><Relationship Id="rId12" Type="http://schemas.openxmlformats.org/officeDocument/2006/relationships/slideLayout" Target="../slideLayouts/slideLayout43.xml"/><Relationship Id="rId17" Type="http://schemas.openxmlformats.org/officeDocument/2006/relationships/slideLayout" Target="../slideLayouts/slideLayout48.xml"/><Relationship Id="rId25" Type="http://schemas.openxmlformats.org/officeDocument/2006/relationships/slideLayout" Target="../slideLayouts/slideLayout56.xml"/><Relationship Id="rId33" Type="http://schemas.openxmlformats.org/officeDocument/2006/relationships/slideLayout" Target="../slideLayouts/slideLayout64.xml"/><Relationship Id="rId38" Type="http://schemas.openxmlformats.org/officeDocument/2006/relationships/theme" Target="../theme/theme2.xml"/><Relationship Id="rId2" Type="http://schemas.openxmlformats.org/officeDocument/2006/relationships/slideLayout" Target="../slideLayouts/slideLayout33.xml"/><Relationship Id="rId16" Type="http://schemas.openxmlformats.org/officeDocument/2006/relationships/slideLayout" Target="../slideLayouts/slideLayout47.xml"/><Relationship Id="rId20" Type="http://schemas.openxmlformats.org/officeDocument/2006/relationships/slideLayout" Target="../slideLayouts/slideLayout51.xml"/><Relationship Id="rId29" Type="http://schemas.openxmlformats.org/officeDocument/2006/relationships/slideLayout" Target="../slideLayouts/slideLayout60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24" Type="http://schemas.openxmlformats.org/officeDocument/2006/relationships/slideLayout" Target="../slideLayouts/slideLayout55.xml"/><Relationship Id="rId32" Type="http://schemas.openxmlformats.org/officeDocument/2006/relationships/slideLayout" Target="../slideLayouts/slideLayout63.xml"/><Relationship Id="rId37" Type="http://schemas.openxmlformats.org/officeDocument/2006/relationships/slideLayout" Target="../slideLayouts/slideLayout68.xml"/><Relationship Id="rId5" Type="http://schemas.openxmlformats.org/officeDocument/2006/relationships/slideLayout" Target="../slideLayouts/slideLayout36.xml"/><Relationship Id="rId15" Type="http://schemas.openxmlformats.org/officeDocument/2006/relationships/slideLayout" Target="../slideLayouts/slideLayout46.xml"/><Relationship Id="rId23" Type="http://schemas.openxmlformats.org/officeDocument/2006/relationships/slideLayout" Target="../slideLayouts/slideLayout54.xml"/><Relationship Id="rId28" Type="http://schemas.openxmlformats.org/officeDocument/2006/relationships/slideLayout" Target="../slideLayouts/slideLayout59.xml"/><Relationship Id="rId36" Type="http://schemas.openxmlformats.org/officeDocument/2006/relationships/slideLayout" Target="../slideLayouts/slideLayout67.xml"/><Relationship Id="rId10" Type="http://schemas.openxmlformats.org/officeDocument/2006/relationships/slideLayout" Target="../slideLayouts/slideLayout41.xml"/><Relationship Id="rId19" Type="http://schemas.openxmlformats.org/officeDocument/2006/relationships/slideLayout" Target="../slideLayouts/slideLayout50.xml"/><Relationship Id="rId31" Type="http://schemas.openxmlformats.org/officeDocument/2006/relationships/slideLayout" Target="../slideLayouts/slideLayout62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Relationship Id="rId14" Type="http://schemas.openxmlformats.org/officeDocument/2006/relationships/slideLayout" Target="../slideLayouts/slideLayout45.xml"/><Relationship Id="rId22" Type="http://schemas.openxmlformats.org/officeDocument/2006/relationships/slideLayout" Target="../slideLayouts/slideLayout53.xml"/><Relationship Id="rId27" Type="http://schemas.openxmlformats.org/officeDocument/2006/relationships/slideLayout" Target="../slideLayouts/slideLayout58.xml"/><Relationship Id="rId30" Type="http://schemas.openxmlformats.org/officeDocument/2006/relationships/slideLayout" Target="../slideLayouts/slideLayout61.xml"/><Relationship Id="rId35" Type="http://schemas.openxmlformats.org/officeDocument/2006/relationships/slideLayout" Target="../slideLayouts/slideLayout6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13" Type="http://schemas.openxmlformats.org/officeDocument/2006/relationships/slideLayout" Target="../slideLayouts/slideLayout81.xml"/><Relationship Id="rId18" Type="http://schemas.openxmlformats.org/officeDocument/2006/relationships/slideLayout" Target="../slideLayouts/slideLayout86.xml"/><Relationship Id="rId26" Type="http://schemas.openxmlformats.org/officeDocument/2006/relationships/slideLayout" Target="../slideLayouts/slideLayout94.xml"/><Relationship Id="rId39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71.xml"/><Relationship Id="rId21" Type="http://schemas.openxmlformats.org/officeDocument/2006/relationships/slideLayout" Target="../slideLayouts/slideLayout89.xml"/><Relationship Id="rId34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75.xml"/><Relationship Id="rId12" Type="http://schemas.openxmlformats.org/officeDocument/2006/relationships/slideLayout" Target="../slideLayouts/slideLayout80.xml"/><Relationship Id="rId17" Type="http://schemas.openxmlformats.org/officeDocument/2006/relationships/slideLayout" Target="../slideLayouts/slideLayout85.xml"/><Relationship Id="rId25" Type="http://schemas.openxmlformats.org/officeDocument/2006/relationships/slideLayout" Target="../slideLayouts/slideLayout93.xml"/><Relationship Id="rId33" Type="http://schemas.openxmlformats.org/officeDocument/2006/relationships/slideLayout" Target="../slideLayouts/slideLayout101.xml"/><Relationship Id="rId38" Type="http://schemas.openxmlformats.org/officeDocument/2006/relationships/slideLayout" Target="../slideLayouts/slideLayout106.xml"/><Relationship Id="rId2" Type="http://schemas.openxmlformats.org/officeDocument/2006/relationships/slideLayout" Target="../slideLayouts/slideLayout70.xml"/><Relationship Id="rId16" Type="http://schemas.openxmlformats.org/officeDocument/2006/relationships/slideLayout" Target="../slideLayouts/slideLayout84.xml"/><Relationship Id="rId20" Type="http://schemas.openxmlformats.org/officeDocument/2006/relationships/slideLayout" Target="../slideLayouts/slideLayout88.xml"/><Relationship Id="rId29" Type="http://schemas.openxmlformats.org/officeDocument/2006/relationships/slideLayout" Target="../slideLayouts/slideLayout97.xml"/><Relationship Id="rId41" Type="http://schemas.openxmlformats.org/officeDocument/2006/relationships/image" Target="../media/image4.png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24" Type="http://schemas.openxmlformats.org/officeDocument/2006/relationships/slideLayout" Target="../slideLayouts/slideLayout92.xml"/><Relationship Id="rId32" Type="http://schemas.openxmlformats.org/officeDocument/2006/relationships/slideLayout" Target="../slideLayouts/slideLayout100.xml"/><Relationship Id="rId37" Type="http://schemas.openxmlformats.org/officeDocument/2006/relationships/slideLayout" Target="../slideLayouts/slideLayout105.xml"/><Relationship Id="rId40" Type="http://schemas.openxmlformats.org/officeDocument/2006/relationships/theme" Target="../theme/theme3.xml"/><Relationship Id="rId5" Type="http://schemas.openxmlformats.org/officeDocument/2006/relationships/slideLayout" Target="../slideLayouts/slideLayout73.xml"/><Relationship Id="rId15" Type="http://schemas.openxmlformats.org/officeDocument/2006/relationships/slideLayout" Target="../slideLayouts/slideLayout83.xml"/><Relationship Id="rId23" Type="http://schemas.openxmlformats.org/officeDocument/2006/relationships/slideLayout" Target="../slideLayouts/slideLayout91.xml"/><Relationship Id="rId28" Type="http://schemas.openxmlformats.org/officeDocument/2006/relationships/slideLayout" Target="../slideLayouts/slideLayout96.xml"/><Relationship Id="rId36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78.xml"/><Relationship Id="rId19" Type="http://schemas.openxmlformats.org/officeDocument/2006/relationships/slideLayout" Target="../slideLayouts/slideLayout87.xml"/><Relationship Id="rId31" Type="http://schemas.openxmlformats.org/officeDocument/2006/relationships/slideLayout" Target="../slideLayouts/slideLayout99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Relationship Id="rId14" Type="http://schemas.openxmlformats.org/officeDocument/2006/relationships/slideLayout" Target="../slideLayouts/slideLayout82.xml"/><Relationship Id="rId22" Type="http://schemas.openxmlformats.org/officeDocument/2006/relationships/slideLayout" Target="../slideLayouts/slideLayout90.xml"/><Relationship Id="rId27" Type="http://schemas.openxmlformats.org/officeDocument/2006/relationships/slideLayout" Target="../slideLayouts/slideLayout95.xml"/><Relationship Id="rId30" Type="http://schemas.openxmlformats.org/officeDocument/2006/relationships/slideLayout" Target="../slideLayouts/slideLayout98.xml"/><Relationship Id="rId35" Type="http://schemas.openxmlformats.org/officeDocument/2006/relationships/slideLayout" Target="../slideLayouts/slideLayout10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5.xml"/><Relationship Id="rId13" Type="http://schemas.openxmlformats.org/officeDocument/2006/relationships/slideLayout" Target="../slideLayouts/slideLayout120.xml"/><Relationship Id="rId18" Type="http://schemas.openxmlformats.org/officeDocument/2006/relationships/slideLayout" Target="../slideLayouts/slideLayout125.xml"/><Relationship Id="rId26" Type="http://schemas.openxmlformats.org/officeDocument/2006/relationships/slideLayout" Target="../slideLayouts/slideLayout133.xml"/><Relationship Id="rId3" Type="http://schemas.openxmlformats.org/officeDocument/2006/relationships/slideLayout" Target="../slideLayouts/slideLayout110.xml"/><Relationship Id="rId21" Type="http://schemas.openxmlformats.org/officeDocument/2006/relationships/slideLayout" Target="../slideLayouts/slideLayout128.xml"/><Relationship Id="rId34" Type="http://schemas.openxmlformats.org/officeDocument/2006/relationships/slideLayout" Target="../slideLayouts/slideLayout141.xml"/><Relationship Id="rId7" Type="http://schemas.openxmlformats.org/officeDocument/2006/relationships/slideLayout" Target="../slideLayouts/slideLayout114.xml"/><Relationship Id="rId12" Type="http://schemas.openxmlformats.org/officeDocument/2006/relationships/slideLayout" Target="../slideLayouts/slideLayout119.xml"/><Relationship Id="rId17" Type="http://schemas.openxmlformats.org/officeDocument/2006/relationships/slideLayout" Target="../slideLayouts/slideLayout124.xml"/><Relationship Id="rId25" Type="http://schemas.openxmlformats.org/officeDocument/2006/relationships/slideLayout" Target="../slideLayouts/slideLayout132.xml"/><Relationship Id="rId33" Type="http://schemas.openxmlformats.org/officeDocument/2006/relationships/slideLayout" Target="../slideLayouts/slideLayout140.xml"/><Relationship Id="rId2" Type="http://schemas.openxmlformats.org/officeDocument/2006/relationships/slideLayout" Target="../slideLayouts/slideLayout109.xml"/><Relationship Id="rId16" Type="http://schemas.openxmlformats.org/officeDocument/2006/relationships/slideLayout" Target="../slideLayouts/slideLayout123.xml"/><Relationship Id="rId20" Type="http://schemas.openxmlformats.org/officeDocument/2006/relationships/slideLayout" Target="../slideLayouts/slideLayout127.xml"/><Relationship Id="rId29" Type="http://schemas.openxmlformats.org/officeDocument/2006/relationships/slideLayout" Target="../slideLayouts/slideLayout136.xml"/><Relationship Id="rId1" Type="http://schemas.openxmlformats.org/officeDocument/2006/relationships/slideLayout" Target="../slideLayouts/slideLayout108.xml"/><Relationship Id="rId6" Type="http://schemas.openxmlformats.org/officeDocument/2006/relationships/slideLayout" Target="../slideLayouts/slideLayout113.xml"/><Relationship Id="rId11" Type="http://schemas.openxmlformats.org/officeDocument/2006/relationships/slideLayout" Target="../slideLayouts/slideLayout118.xml"/><Relationship Id="rId24" Type="http://schemas.openxmlformats.org/officeDocument/2006/relationships/slideLayout" Target="../slideLayouts/slideLayout131.xml"/><Relationship Id="rId32" Type="http://schemas.openxmlformats.org/officeDocument/2006/relationships/slideLayout" Target="../slideLayouts/slideLayout139.xml"/><Relationship Id="rId5" Type="http://schemas.openxmlformats.org/officeDocument/2006/relationships/slideLayout" Target="../slideLayouts/slideLayout112.xml"/><Relationship Id="rId15" Type="http://schemas.openxmlformats.org/officeDocument/2006/relationships/slideLayout" Target="../slideLayouts/slideLayout122.xml"/><Relationship Id="rId23" Type="http://schemas.openxmlformats.org/officeDocument/2006/relationships/slideLayout" Target="../slideLayouts/slideLayout130.xml"/><Relationship Id="rId28" Type="http://schemas.openxmlformats.org/officeDocument/2006/relationships/slideLayout" Target="../slideLayouts/slideLayout135.xml"/><Relationship Id="rId36" Type="http://schemas.openxmlformats.org/officeDocument/2006/relationships/theme" Target="../theme/theme4.xml"/><Relationship Id="rId10" Type="http://schemas.openxmlformats.org/officeDocument/2006/relationships/slideLayout" Target="../slideLayouts/slideLayout117.xml"/><Relationship Id="rId19" Type="http://schemas.openxmlformats.org/officeDocument/2006/relationships/slideLayout" Target="../slideLayouts/slideLayout126.xml"/><Relationship Id="rId31" Type="http://schemas.openxmlformats.org/officeDocument/2006/relationships/slideLayout" Target="../slideLayouts/slideLayout138.xml"/><Relationship Id="rId4" Type="http://schemas.openxmlformats.org/officeDocument/2006/relationships/slideLayout" Target="../slideLayouts/slideLayout111.xml"/><Relationship Id="rId9" Type="http://schemas.openxmlformats.org/officeDocument/2006/relationships/slideLayout" Target="../slideLayouts/slideLayout116.xml"/><Relationship Id="rId14" Type="http://schemas.openxmlformats.org/officeDocument/2006/relationships/slideLayout" Target="../slideLayouts/slideLayout121.xml"/><Relationship Id="rId22" Type="http://schemas.openxmlformats.org/officeDocument/2006/relationships/slideLayout" Target="../slideLayouts/slideLayout129.xml"/><Relationship Id="rId27" Type="http://schemas.openxmlformats.org/officeDocument/2006/relationships/slideLayout" Target="../slideLayouts/slideLayout134.xml"/><Relationship Id="rId30" Type="http://schemas.openxmlformats.org/officeDocument/2006/relationships/slideLayout" Target="../slideLayouts/slideLayout137.xml"/><Relationship Id="rId35" Type="http://schemas.openxmlformats.org/officeDocument/2006/relationships/slideLayout" Target="../slideLayouts/slideLayout1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0.xml"/><Relationship Id="rId13" Type="http://schemas.openxmlformats.org/officeDocument/2006/relationships/slideLayout" Target="../slideLayouts/slideLayout155.xml"/><Relationship Id="rId18" Type="http://schemas.openxmlformats.org/officeDocument/2006/relationships/slideLayout" Target="../slideLayouts/slideLayout160.xml"/><Relationship Id="rId26" Type="http://schemas.openxmlformats.org/officeDocument/2006/relationships/slideLayout" Target="../slideLayouts/slideLayout168.xml"/><Relationship Id="rId3" Type="http://schemas.openxmlformats.org/officeDocument/2006/relationships/slideLayout" Target="../slideLayouts/slideLayout145.xml"/><Relationship Id="rId21" Type="http://schemas.openxmlformats.org/officeDocument/2006/relationships/slideLayout" Target="../slideLayouts/slideLayout163.xml"/><Relationship Id="rId7" Type="http://schemas.openxmlformats.org/officeDocument/2006/relationships/slideLayout" Target="../slideLayouts/slideLayout149.xml"/><Relationship Id="rId12" Type="http://schemas.openxmlformats.org/officeDocument/2006/relationships/slideLayout" Target="../slideLayouts/slideLayout154.xml"/><Relationship Id="rId17" Type="http://schemas.openxmlformats.org/officeDocument/2006/relationships/slideLayout" Target="../slideLayouts/slideLayout159.xml"/><Relationship Id="rId25" Type="http://schemas.openxmlformats.org/officeDocument/2006/relationships/slideLayout" Target="../slideLayouts/slideLayout167.xml"/><Relationship Id="rId2" Type="http://schemas.openxmlformats.org/officeDocument/2006/relationships/slideLayout" Target="../slideLayouts/slideLayout144.xml"/><Relationship Id="rId16" Type="http://schemas.openxmlformats.org/officeDocument/2006/relationships/slideLayout" Target="../slideLayouts/slideLayout158.xml"/><Relationship Id="rId20" Type="http://schemas.openxmlformats.org/officeDocument/2006/relationships/slideLayout" Target="../slideLayouts/slideLayout162.xml"/><Relationship Id="rId29" Type="http://schemas.openxmlformats.org/officeDocument/2006/relationships/slideLayout" Target="../slideLayouts/slideLayout171.xml"/><Relationship Id="rId1" Type="http://schemas.openxmlformats.org/officeDocument/2006/relationships/slideLayout" Target="../slideLayouts/slideLayout143.xml"/><Relationship Id="rId6" Type="http://schemas.openxmlformats.org/officeDocument/2006/relationships/slideLayout" Target="../slideLayouts/slideLayout148.xml"/><Relationship Id="rId11" Type="http://schemas.openxmlformats.org/officeDocument/2006/relationships/slideLayout" Target="../slideLayouts/slideLayout153.xml"/><Relationship Id="rId24" Type="http://schemas.openxmlformats.org/officeDocument/2006/relationships/slideLayout" Target="../slideLayouts/slideLayout166.xml"/><Relationship Id="rId5" Type="http://schemas.openxmlformats.org/officeDocument/2006/relationships/slideLayout" Target="../slideLayouts/slideLayout147.xml"/><Relationship Id="rId15" Type="http://schemas.openxmlformats.org/officeDocument/2006/relationships/slideLayout" Target="../slideLayouts/slideLayout157.xml"/><Relationship Id="rId23" Type="http://schemas.openxmlformats.org/officeDocument/2006/relationships/slideLayout" Target="../slideLayouts/slideLayout165.xml"/><Relationship Id="rId28" Type="http://schemas.openxmlformats.org/officeDocument/2006/relationships/slideLayout" Target="../slideLayouts/slideLayout170.xml"/><Relationship Id="rId10" Type="http://schemas.openxmlformats.org/officeDocument/2006/relationships/slideLayout" Target="../slideLayouts/slideLayout152.xml"/><Relationship Id="rId19" Type="http://schemas.openxmlformats.org/officeDocument/2006/relationships/slideLayout" Target="../slideLayouts/slideLayout161.xml"/><Relationship Id="rId31" Type="http://schemas.openxmlformats.org/officeDocument/2006/relationships/theme" Target="../theme/theme5.xml"/><Relationship Id="rId4" Type="http://schemas.openxmlformats.org/officeDocument/2006/relationships/slideLayout" Target="../slideLayouts/slideLayout146.xml"/><Relationship Id="rId9" Type="http://schemas.openxmlformats.org/officeDocument/2006/relationships/slideLayout" Target="../slideLayouts/slideLayout151.xml"/><Relationship Id="rId14" Type="http://schemas.openxmlformats.org/officeDocument/2006/relationships/slideLayout" Target="../slideLayouts/slideLayout156.xml"/><Relationship Id="rId22" Type="http://schemas.openxmlformats.org/officeDocument/2006/relationships/slideLayout" Target="../slideLayouts/slideLayout164.xml"/><Relationship Id="rId27" Type="http://schemas.openxmlformats.org/officeDocument/2006/relationships/slideLayout" Target="../slideLayouts/slideLayout169.xml"/><Relationship Id="rId30" Type="http://schemas.openxmlformats.org/officeDocument/2006/relationships/slideLayout" Target="../slideLayouts/slideLayout17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Title Goes Here</a:t>
            </a:r>
          </a:p>
        </p:txBody>
      </p:sp>
      <p:sp>
        <p:nvSpPr>
          <p:cNvPr id="13" name="Rectangle 4"/>
          <p:cNvSpPr>
            <a:spLocks noChangeArrowheads="1"/>
          </p:cNvSpPr>
          <p:nvPr userDrawn="1"/>
        </p:nvSpPr>
        <p:spPr bwMode="ltGray">
          <a:xfrm>
            <a:off x="477679" y="4871013"/>
            <a:ext cx="3401050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1586" tIns="30792" rIns="61586" bIns="30792" anchor="b">
            <a:spAutoFit/>
          </a:bodyPr>
          <a:lstStyle/>
          <a:p>
            <a:pPr defTabSz="61074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spc="20" baseline="0" dirty="0">
                <a:solidFill>
                  <a:schemeClr val="bg2">
                    <a:lumMod val="65000"/>
                  </a:schemeClr>
                </a:solidFill>
                <a:latin typeface="+mn-lt"/>
                <a:ea typeface="+mn-ea"/>
                <a:cs typeface="CiscoSans Thin"/>
              </a:rPr>
              <a:t>© 2017  Cisco and/or its affiliates. All rights reserved.   Cisco Confidential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68" r:id="rId1"/>
    <p:sldLayoutId id="2147484166" r:id="rId2"/>
    <p:sldLayoutId id="2147483874" r:id="rId3"/>
    <p:sldLayoutId id="2147483876" r:id="rId4"/>
    <p:sldLayoutId id="2147484013" r:id="rId5"/>
    <p:sldLayoutId id="2147483982" r:id="rId6"/>
    <p:sldLayoutId id="2147484014" r:id="rId7"/>
    <p:sldLayoutId id="2147483978" r:id="rId8"/>
    <p:sldLayoutId id="2147483979" r:id="rId9"/>
    <p:sldLayoutId id="2147483980" r:id="rId10"/>
    <p:sldLayoutId id="2147483981" r:id="rId11"/>
    <p:sldLayoutId id="2147483879" r:id="rId12"/>
    <p:sldLayoutId id="2147483976" r:id="rId13"/>
    <p:sldLayoutId id="2147483885" r:id="rId14"/>
    <p:sldLayoutId id="2147484011" r:id="rId15"/>
    <p:sldLayoutId id="2147483985" r:id="rId16"/>
    <p:sldLayoutId id="2147483986" r:id="rId17"/>
    <p:sldLayoutId id="2147483969" r:id="rId18"/>
    <p:sldLayoutId id="2147483968" r:id="rId19"/>
    <p:sldLayoutId id="2147483973" r:id="rId20"/>
    <p:sldLayoutId id="2147483967" r:id="rId21"/>
    <p:sldLayoutId id="2147483970" r:id="rId22"/>
    <p:sldLayoutId id="2147483987" r:id="rId23"/>
    <p:sldLayoutId id="2147483983" r:id="rId24"/>
    <p:sldLayoutId id="2147483971" r:id="rId25"/>
    <p:sldLayoutId id="2147483972" r:id="rId26"/>
    <p:sldLayoutId id="2147483897" r:id="rId27"/>
    <p:sldLayoutId id="2147484017" r:id="rId28"/>
    <p:sldLayoutId id="2147484167" r:id="rId29"/>
    <p:sldLayoutId id="2147484170" r:id="rId30"/>
    <p:sldLayoutId id="2147484171" r:id="rId31"/>
  </p:sldLayoutIdLst>
  <p:txStyles>
    <p:titleStyle>
      <a:lvl1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lang="en-US" sz="2800" b="0" i="0" u="none" kern="1200" dirty="0">
          <a:solidFill>
            <a:schemeClr val="tx2"/>
          </a:solidFill>
          <a:latin typeface="+mj-lt"/>
          <a:ea typeface="CiscoSansTT Thin" charset="0"/>
          <a:cs typeface="CiscoSansTT Thin" charset="0"/>
        </a:defRPr>
      </a:lvl1pPr>
      <a:lvl2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2pPr>
      <a:lvl3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3pPr>
      <a:lvl4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4pPr>
      <a:lvl5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5pPr>
      <a:lvl6pPr marL="457200"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6pPr>
      <a:lvl7pPr marL="914400"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7pPr>
      <a:lvl8pPr marL="1371600"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8pPr>
      <a:lvl9pPr marL="1828800"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9pPr>
    </p:titleStyle>
    <p:bodyStyle>
      <a:lvl1pPr marL="169863" indent="-169863" algn="l" defTabSz="684213" rtl="0" eaLnBrk="1" fontAlgn="base" hangingPunct="1">
        <a:lnSpc>
          <a:spcPct val="95000"/>
        </a:lnSpc>
        <a:spcBef>
          <a:spcPts val="1075"/>
        </a:spcBef>
        <a:spcAft>
          <a:spcPct val="0"/>
        </a:spcAft>
        <a:buClr>
          <a:schemeClr val="tx2"/>
        </a:buClr>
        <a:buSzPct val="90000"/>
        <a:buFont typeface="Arial" charset="0"/>
        <a:buChar char="•"/>
        <a:defRPr lang="en-US" sz="15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1pPr>
      <a:lvl2pPr marL="358775" indent="-215900" algn="l" defTabSz="684213" rtl="0" eaLnBrk="1" fontAlgn="base" hangingPunct="1">
        <a:lnSpc>
          <a:spcPct val="95000"/>
        </a:lnSpc>
        <a:spcBef>
          <a:spcPts val="600"/>
        </a:spcBef>
        <a:spcAft>
          <a:spcPct val="0"/>
        </a:spcAft>
        <a:buClr>
          <a:schemeClr val="tx2"/>
        </a:buClr>
        <a:buFont typeface="Arial" charset="0"/>
        <a:buChar char="•"/>
        <a:defRPr lang="en-US" sz="14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2pPr>
      <a:lvl3pPr marL="431800" indent="-169863" algn="l" defTabSz="684213" rtl="0" eaLnBrk="1" fontAlgn="base" hangingPunct="1">
        <a:lnSpc>
          <a:spcPct val="95000"/>
        </a:lnSpc>
        <a:spcBef>
          <a:spcPts val="625"/>
        </a:spcBef>
        <a:spcAft>
          <a:spcPct val="0"/>
        </a:spcAft>
        <a:buFont typeface="Arial" charset="0"/>
        <a:buChar char="•"/>
        <a:defRPr lang="en-US" sz="12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3pPr>
      <a:lvl4pPr marL="503238" indent="-169863" algn="l" defTabSz="684213" rtl="0" eaLnBrk="1" fontAlgn="base" hangingPunct="1">
        <a:lnSpc>
          <a:spcPct val="95000"/>
        </a:lnSpc>
        <a:spcBef>
          <a:spcPts val="625"/>
        </a:spcBef>
        <a:spcAft>
          <a:spcPct val="0"/>
        </a:spcAft>
        <a:buFont typeface="Arial" charset="0"/>
        <a:buChar char="•"/>
        <a:defRPr lang="en-US" sz="11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4pPr>
      <a:lvl5pPr marL="574675" indent="-169863" algn="l" defTabSz="684213" rtl="0" eaLnBrk="1" fontAlgn="base" hangingPunct="1">
        <a:lnSpc>
          <a:spcPct val="95000"/>
        </a:lnSpc>
        <a:spcBef>
          <a:spcPts val="625"/>
        </a:spcBef>
        <a:spcAft>
          <a:spcPct val="0"/>
        </a:spcAft>
        <a:buFont typeface="Arial" charset="0"/>
        <a:buChar char="•"/>
        <a:defRPr lang="en-US" sz="11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5pPr>
      <a:lvl6pPr marL="863856" indent="-171445" algn="l" defTabSz="685777" rtl="0" eaLnBrk="1" latinLnBrk="0" hangingPunct="1">
        <a:spcBef>
          <a:spcPts val="600"/>
        </a:spcBef>
        <a:buFont typeface="Arial" pitchFamily="34" charset="0"/>
        <a:buChar char="•"/>
        <a:defRPr sz="9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935844" indent="-171422" algn="l" defTabSz="685777" rtl="0" eaLnBrk="1" latinLnBrk="0" hangingPunct="1">
        <a:spcBef>
          <a:spcPts val="600"/>
        </a:spcBef>
        <a:buFont typeface="Arial" pitchFamily="34" charset="0"/>
        <a:buChar char="•"/>
        <a:defRPr sz="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400220" indent="0" algn="l" defTabSz="685777" rtl="0" eaLnBrk="1" latinLnBrk="0" hangingPunct="1">
        <a:spcBef>
          <a:spcPct val="20000"/>
        </a:spcBef>
        <a:buFont typeface="Arial" pitchFamily="34" charset="0"/>
        <a:buNone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53" indent="-171445" algn="l" defTabSz="68577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6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777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65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55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41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32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20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10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892" userDrawn="1">
          <p15:clr>
            <a:srgbClr val="F26B43"/>
          </p15:clr>
        </p15:guide>
        <p15:guide id="2" pos="336" userDrawn="1">
          <p15:clr>
            <a:srgbClr val="F26B43"/>
          </p15:clr>
        </p15:guide>
        <p15:guide id="3" pos="5448" userDrawn="1">
          <p15:clr>
            <a:srgbClr val="F26B43"/>
          </p15:clr>
        </p15:guide>
        <p15:guide id="4" orient="horz" pos="757" userDrawn="1">
          <p15:clr>
            <a:srgbClr val="F26B43"/>
          </p15:clr>
        </p15:guide>
        <p15:guide id="5" orient="horz" pos="335" userDrawn="1">
          <p15:clr>
            <a:srgbClr val="F26B43"/>
          </p15:clr>
        </p15:guide>
        <p15:guide id="6" pos="2876" userDrawn="1">
          <p15:clr>
            <a:srgbClr val="F26B43"/>
          </p15:clr>
        </p15:guide>
        <p15:guide id="7" orient="horz" pos="1043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Title Goes Here</a:t>
            </a:r>
          </a:p>
        </p:txBody>
      </p:sp>
      <p:sp>
        <p:nvSpPr>
          <p:cNvPr id="12" name="Rectangle 7"/>
          <p:cNvSpPr>
            <a:spLocks noChangeArrowheads="1"/>
          </p:cNvSpPr>
          <p:nvPr/>
        </p:nvSpPr>
        <p:spPr bwMode="ltGray">
          <a:xfrm>
            <a:off x="8515707" y="4742907"/>
            <a:ext cx="218414" cy="15451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61586" tIns="30792" rIns="61586" bIns="30792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600">
                <a:solidFill>
                  <a:srgbClr val="000000">
                    <a:alpha val="25000"/>
                  </a:srgbClr>
                </a:solidFill>
                <a:latin typeface="+mn-lt"/>
                <a:ea typeface="+mn-ea"/>
                <a:cs typeface="CiscoSans Thin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600" dirty="0">
              <a:solidFill>
                <a:srgbClr val="000000">
                  <a:alpha val="25000"/>
                </a:srgbClr>
              </a:solidFill>
              <a:latin typeface="+mn-lt"/>
              <a:ea typeface="+mn-ea"/>
              <a:cs typeface="CiscoSans Thin"/>
            </a:endParaRP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ltGray">
          <a:xfrm>
            <a:off x="5867508" y="4741653"/>
            <a:ext cx="2658018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1586" tIns="30792" rIns="61586" bIns="30792" anchor="b">
            <a:spAutoFit/>
          </a:bodyPr>
          <a:lstStyle/>
          <a:p>
            <a:pPr defTabSz="61074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rgbClr val="000000">
                    <a:alpha val="25000"/>
                  </a:srgbClr>
                </a:solidFill>
                <a:latin typeface="+mn-lt"/>
                <a:ea typeface="+mn-ea"/>
                <a:cs typeface="CiscoSans Thin"/>
              </a:rPr>
              <a:t>© </a:t>
            </a:r>
            <a:r>
              <a:rPr lang="de-DE" sz="600" dirty="0" smtClean="0">
                <a:solidFill>
                  <a:srgbClr val="000000">
                    <a:alpha val="25000"/>
                  </a:srgbClr>
                </a:solidFill>
                <a:latin typeface="+mn-lt"/>
                <a:ea typeface="+mn-ea"/>
                <a:cs typeface="CiscoSans Thin"/>
              </a:rPr>
              <a:t>2017  </a:t>
            </a:r>
            <a:r>
              <a:rPr lang="de-DE" sz="600" dirty="0">
                <a:solidFill>
                  <a:srgbClr val="000000">
                    <a:alpha val="25000"/>
                  </a:srgbClr>
                </a:solidFill>
                <a:latin typeface="+mn-lt"/>
                <a:ea typeface="+mn-ea"/>
                <a:cs typeface="CiscoSans Thin"/>
              </a:rPr>
              <a:t>Cisco</a:t>
            </a:r>
            <a:r>
              <a:rPr lang="en-US" sz="600" dirty="0">
                <a:solidFill>
                  <a:srgbClr val="000000">
                    <a:alpha val="25000"/>
                  </a:srgbClr>
                </a:solidFill>
                <a:latin typeface="+mn-lt"/>
                <a:ea typeface="+mn-ea"/>
                <a:cs typeface="CiscoSans Thin"/>
              </a:rPr>
              <a:t> and/or its affiliates. All rights reserved.   </a:t>
            </a:r>
          </a:p>
        </p:txBody>
      </p:sp>
      <p:pic>
        <p:nvPicPr>
          <p:cNvPr id="7" name="Picture 2" descr="C:\Users\spius\Pictures\cisco logo blue gradient.png"/>
          <p:cNvPicPr>
            <a:picLocks noChangeAspect="1" noChangeArrowheads="1"/>
          </p:cNvPicPr>
          <p:nvPr/>
        </p:nvPicPr>
        <p:blipFill>
          <a:blip r:embed="rId3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4175" y="4625773"/>
            <a:ext cx="431312" cy="265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2740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9" r:id="rId1"/>
    <p:sldLayoutId id="2147484020" r:id="rId2"/>
    <p:sldLayoutId id="2147484021" r:id="rId3"/>
    <p:sldLayoutId id="2147484022" r:id="rId4"/>
    <p:sldLayoutId id="2147484023" r:id="rId5"/>
    <p:sldLayoutId id="2147484024" r:id="rId6"/>
    <p:sldLayoutId id="2147484025" r:id="rId7"/>
    <p:sldLayoutId id="2147484026" r:id="rId8"/>
    <p:sldLayoutId id="2147484027" r:id="rId9"/>
    <p:sldLayoutId id="2147484028" r:id="rId10"/>
    <p:sldLayoutId id="2147484029" r:id="rId11"/>
    <p:sldLayoutId id="2147484030" r:id="rId12"/>
    <p:sldLayoutId id="2147484031" r:id="rId13"/>
    <p:sldLayoutId id="2147484032" r:id="rId14"/>
    <p:sldLayoutId id="2147484033" r:id="rId15"/>
    <p:sldLayoutId id="2147484034" r:id="rId16"/>
    <p:sldLayoutId id="2147484035" r:id="rId17"/>
    <p:sldLayoutId id="2147484036" r:id="rId18"/>
    <p:sldLayoutId id="2147484037" r:id="rId19"/>
    <p:sldLayoutId id="2147484038" r:id="rId20"/>
    <p:sldLayoutId id="2147484039" r:id="rId21"/>
    <p:sldLayoutId id="2147484040" r:id="rId22"/>
    <p:sldLayoutId id="2147484041" r:id="rId23"/>
    <p:sldLayoutId id="2147484042" r:id="rId24"/>
    <p:sldLayoutId id="2147484043" r:id="rId25"/>
    <p:sldLayoutId id="2147484044" r:id="rId26"/>
    <p:sldLayoutId id="2147484045" r:id="rId27"/>
    <p:sldLayoutId id="2147484046" r:id="rId28"/>
    <p:sldLayoutId id="2147484047" r:id="rId29"/>
    <p:sldLayoutId id="2147484048" r:id="rId30"/>
    <p:sldLayoutId id="2147484049" r:id="rId31"/>
    <p:sldLayoutId id="2147484050" r:id="rId32"/>
    <p:sldLayoutId id="2147484051" r:id="rId33"/>
    <p:sldLayoutId id="2147484052" r:id="rId34"/>
    <p:sldLayoutId id="2147484053" r:id="rId35"/>
    <p:sldLayoutId id="2147484054" r:id="rId36"/>
    <p:sldLayoutId id="2147484056" r:id="rId37"/>
  </p:sldLayoutIdLst>
  <p:transition spd="slow">
    <p:wipe/>
  </p:transition>
  <p:txStyles>
    <p:titleStyle>
      <a:lvl1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lang="en-US" sz="3200" kern="1200" dirty="0">
          <a:solidFill>
            <a:srgbClr val="676767"/>
          </a:solidFill>
          <a:latin typeface="+mj-lt"/>
          <a:ea typeface="ＭＳ Ｐゴシック" charset="0"/>
          <a:cs typeface="CiscoSans"/>
        </a:defRPr>
      </a:lvl1pPr>
      <a:lvl2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2pPr>
      <a:lvl3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3pPr>
      <a:lvl4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4pPr>
      <a:lvl5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5pPr>
      <a:lvl6pPr marL="457200"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6pPr>
      <a:lvl7pPr marL="914400"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7pPr>
      <a:lvl8pPr marL="1371600"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8pPr>
      <a:lvl9pPr marL="1828800"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9pPr>
    </p:titleStyle>
    <p:bodyStyle>
      <a:lvl1pPr marL="169863" indent="-169863" algn="l" defTabSz="684213" rtl="0" eaLnBrk="1" fontAlgn="base" hangingPunct="1">
        <a:lnSpc>
          <a:spcPct val="95000"/>
        </a:lnSpc>
        <a:spcBef>
          <a:spcPts val="1075"/>
        </a:spcBef>
        <a:spcAft>
          <a:spcPct val="0"/>
        </a:spcAft>
        <a:buClr>
          <a:schemeClr val="tx2"/>
        </a:buClr>
        <a:buSzPct val="90000"/>
        <a:buFont typeface="Arial" charset="0"/>
        <a:buChar char="•"/>
        <a:defRPr lang="en-US" sz="15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1pPr>
      <a:lvl2pPr marL="358775" indent="-215900" algn="l" defTabSz="684213" rtl="0" eaLnBrk="1" fontAlgn="base" hangingPunct="1">
        <a:lnSpc>
          <a:spcPct val="95000"/>
        </a:lnSpc>
        <a:spcBef>
          <a:spcPts val="600"/>
        </a:spcBef>
        <a:spcAft>
          <a:spcPct val="0"/>
        </a:spcAft>
        <a:buClr>
          <a:schemeClr val="tx2"/>
        </a:buClr>
        <a:buFont typeface="Arial" charset="0"/>
        <a:buChar char="•"/>
        <a:defRPr lang="en-US" sz="14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2pPr>
      <a:lvl3pPr marL="431800" indent="-169863" algn="l" defTabSz="684213" rtl="0" eaLnBrk="1" fontAlgn="base" hangingPunct="1">
        <a:lnSpc>
          <a:spcPct val="95000"/>
        </a:lnSpc>
        <a:spcBef>
          <a:spcPts val="625"/>
        </a:spcBef>
        <a:spcAft>
          <a:spcPct val="0"/>
        </a:spcAft>
        <a:buFont typeface="Arial" charset="0"/>
        <a:buChar char="•"/>
        <a:defRPr lang="en-US" sz="12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3pPr>
      <a:lvl4pPr marL="503238" indent="-169863" algn="l" defTabSz="684213" rtl="0" eaLnBrk="1" fontAlgn="base" hangingPunct="1">
        <a:lnSpc>
          <a:spcPct val="95000"/>
        </a:lnSpc>
        <a:spcBef>
          <a:spcPts val="625"/>
        </a:spcBef>
        <a:spcAft>
          <a:spcPct val="0"/>
        </a:spcAft>
        <a:buFont typeface="Arial" charset="0"/>
        <a:buChar char="•"/>
        <a:defRPr lang="en-US" sz="11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4pPr>
      <a:lvl5pPr marL="574675" indent="-169863" algn="l" defTabSz="684213" rtl="0" eaLnBrk="1" fontAlgn="base" hangingPunct="1">
        <a:lnSpc>
          <a:spcPct val="95000"/>
        </a:lnSpc>
        <a:spcBef>
          <a:spcPts val="625"/>
        </a:spcBef>
        <a:spcAft>
          <a:spcPct val="0"/>
        </a:spcAft>
        <a:buFont typeface="Arial" charset="0"/>
        <a:buChar char="•"/>
        <a:defRPr lang="en-US" sz="11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5pPr>
      <a:lvl6pPr marL="863856" indent="-171445" algn="l" defTabSz="685777" rtl="0" eaLnBrk="1" latinLnBrk="0" hangingPunct="1">
        <a:spcBef>
          <a:spcPts val="600"/>
        </a:spcBef>
        <a:buFont typeface="Arial" pitchFamily="34" charset="0"/>
        <a:buChar char="•"/>
        <a:defRPr sz="9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935844" indent="-171422" algn="l" defTabSz="685777" rtl="0" eaLnBrk="1" latinLnBrk="0" hangingPunct="1">
        <a:spcBef>
          <a:spcPts val="600"/>
        </a:spcBef>
        <a:buFont typeface="Arial" pitchFamily="34" charset="0"/>
        <a:buChar char="•"/>
        <a:defRPr sz="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400220" indent="0" algn="l" defTabSz="685777" rtl="0" eaLnBrk="1" latinLnBrk="0" hangingPunct="1">
        <a:spcBef>
          <a:spcPct val="20000"/>
        </a:spcBef>
        <a:buFont typeface="Arial" pitchFamily="34" charset="0"/>
        <a:buNone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53" indent="-171445" algn="l" defTabSz="68577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6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777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65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55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41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32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20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10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Title Goes Here</a:t>
            </a:r>
          </a:p>
        </p:txBody>
      </p:sp>
      <p:sp>
        <p:nvSpPr>
          <p:cNvPr id="12" name="Rectangle 7"/>
          <p:cNvSpPr>
            <a:spLocks noChangeArrowheads="1"/>
          </p:cNvSpPr>
          <p:nvPr/>
        </p:nvSpPr>
        <p:spPr bwMode="ltGray">
          <a:xfrm>
            <a:off x="8515707" y="4742907"/>
            <a:ext cx="218414" cy="15451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61586" tIns="30792" rIns="61586" bIns="30792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600">
                <a:solidFill>
                  <a:srgbClr val="000000">
                    <a:alpha val="25000"/>
                  </a:srgbClr>
                </a:solidFill>
                <a:latin typeface="Arial"/>
                <a:ea typeface=""/>
                <a:cs typeface="CiscoSans Thin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600" dirty="0">
              <a:solidFill>
                <a:srgbClr val="000000">
                  <a:alpha val="25000"/>
                </a:srgbClr>
              </a:solidFill>
              <a:latin typeface="Arial"/>
              <a:ea typeface=""/>
              <a:cs typeface="CiscoSans Thin"/>
            </a:endParaRP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ltGray">
          <a:xfrm>
            <a:off x="5867508" y="4741653"/>
            <a:ext cx="2658018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1586" tIns="30792" rIns="61586" bIns="30792" anchor="b">
            <a:spAutoFit/>
          </a:bodyPr>
          <a:lstStyle/>
          <a:p>
            <a:pPr defTabSz="61074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rgbClr val="000000">
                    <a:alpha val="25000"/>
                  </a:srgbClr>
                </a:solidFill>
                <a:latin typeface="Arial"/>
                <a:ea typeface=""/>
                <a:cs typeface="CiscoSans Thin"/>
              </a:rPr>
              <a:t>© 2015  Cisco and/or its affiliates. All rights reserved.   Cisco Confidential</a:t>
            </a:r>
          </a:p>
        </p:txBody>
      </p:sp>
      <p:pic>
        <p:nvPicPr>
          <p:cNvPr id="7" name="Picture 2" descr="C:\Users\spius\Pictures\cisco logo blue gradient.png"/>
          <p:cNvPicPr>
            <a:picLocks noChangeAspect="1" noChangeArrowheads="1"/>
          </p:cNvPicPr>
          <p:nvPr/>
        </p:nvPicPr>
        <p:blipFill>
          <a:blip r:embed="rId4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4175" y="4625773"/>
            <a:ext cx="431312" cy="265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55502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8" r:id="rId1"/>
    <p:sldLayoutId id="2147484059" r:id="rId2"/>
    <p:sldLayoutId id="2147484060" r:id="rId3"/>
    <p:sldLayoutId id="2147484061" r:id="rId4"/>
    <p:sldLayoutId id="2147484062" r:id="rId5"/>
    <p:sldLayoutId id="2147484063" r:id="rId6"/>
    <p:sldLayoutId id="2147484064" r:id="rId7"/>
    <p:sldLayoutId id="2147484065" r:id="rId8"/>
    <p:sldLayoutId id="2147484066" r:id="rId9"/>
    <p:sldLayoutId id="2147484067" r:id="rId10"/>
    <p:sldLayoutId id="2147484068" r:id="rId11"/>
    <p:sldLayoutId id="2147484069" r:id="rId12"/>
    <p:sldLayoutId id="2147484070" r:id="rId13"/>
    <p:sldLayoutId id="2147484071" r:id="rId14"/>
    <p:sldLayoutId id="2147484072" r:id="rId15"/>
    <p:sldLayoutId id="2147484073" r:id="rId16"/>
    <p:sldLayoutId id="2147484074" r:id="rId17"/>
    <p:sldLayoutId id="2147484075" r:id="rId18"/>
    <p:sldLayoutId id="2147484076" r:id="rId19"/>
    <p:sldLayoutId id="2147484077" r:id="rId20"/>
    <p:sldLayoutId id="2147484078" r:id="rId21"/>
    <p:sldLayoutId id="2147484079" r:id="rId22"/>
    <p:sldLayoutId id="2147484080" r:id="rId23"/>
    <p:sldLayoutId id="2147484081" r:id="rId24"/>
    <p:sldLayoutId id="2147484082" r:id="rId25"/>
    <p:sldLayoutId id="2147484083" r:id="rId26"/>
    <p:sldLayoutId id="2147484084" r:id="rId27"/>
    <p:sldLayoutId id="2147484085" r:id="rId28"/>
    <p:sldLayoutId id="2147484086" r:id="rId29"/>
    <p:sldLayoutId id="2147484087" r:id="rId30"/>
    <p:sldLayoutId id="2147484088" r:id="rId31"/>
    <p:sldLayoutId id="2147484089" r:id="rId32"/>
    <p:sldLayoutId id="2147484090" r:id="rId33"/>
    <p:sldLayoutId id="2147484091" r:id="rId34"/>
    <p:sldLayoutId id="2147484092" r:id="rId35"/>
    <p:sldLayoutId id="2147484093" r:id="rId36"/>
    <p:sldLayoutId id="2147484094" r:id="rId37"/>
    <p:sldLayoutId id="2147484095" r:id="rId38"/>
    <p:sldLayoutId id="2147484096" r:id="rId39"/>
  </p:sldLayoutIdLst>
  <p:transition spd="slow">
    <p:wipe/>
  </p:transition>
  <p:txStyles>
    <p:titleStyle>
      <a:lvl1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lang="en-US" sz="3200" kern="1200" dirty="0">
          <a:solidFill>
            <a:srgbClr val="676767"/>
          </a:solidFill>
          <a:latin typeface="+mj-lt"/>
          <a:ea typeface="ＭＳ Ｐゴシック" charset="0"/>
          <a:cs typeface="CiscoSans"/>
        </a:defRPr>
      </a:lvl1pPr>
      <a:lvl2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2pPr>
      <a:lvl3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3pPr>
      <a:lvl4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4pPr>
      <a:lvl5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5pPr>
      <a:lvl6pPr marL="457200"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6pPr>
      <a:lvl7pPr marL="914400"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7pPr>
      <a:lvl8pPr marL="1371600"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8pPr>
      <a:lvl9pPr marL="1828800"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9pPr>
    </p:titleStyle>
    <p:bodyStyle>
      <a:lvl1pPr marL="169863" indent="-169863" algn="l" defTabSz="684213" rtl="0" eaLnBrk="1" fontAlgn="base" hangingPunct="1">
        <a:lnSpc>
          <a:spcPct val="95000"/>
        </a:lnSpc>
        <a:spcBef>
          <a:spcPts val="1075"/>
        </a:spcBef>
        <a:spcAft>
          <a:spcPct val="0"/>
        </a:spcAft>
        <a:buClr>
          <a:schemeClr val="tx2"/>
        </a:buClr>
        <a:buSzPct val="90000"/>
        <a:buFont typeface="Arial" charset="0"/>
        <a:buChar char="•"/>
        <a:defRPr lang="en-US" sz="15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1pPr>
      <a:lvl2pPr marL="358775" indent="-215900" algn="l" defTabSz="684213" rtl="0" eaLnBrk="1" fontAlgn="base" hangingPunct="1">
        <a:lnSpc>
          <a:spcPct val="95000"/>
        </a:lnSpc>
        <a:spcBef>
          <a:spcPts val="600"/>
        </a:spcBef>
        <a:spcAft>
          <a:spcPct val="0"/>
        </a:spcAft>
        <a:buClr>
          <a:schemeClr val="tx2"/>
        </a:buClr>
        <a:buFont typeface="Arial" charset="0"/>
        <a:buChar char="•"/>
        <a:defRPr lang="en-US" sz="14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2pPr>
      <a:lvl3pPr marL="431800" indent="-169863" algn="l" defTabSz="684213" rtl="0" eaLnBrk="1" fontAlgn="base" hangingPunct="1">
        <a:lnSpc>
          <a:spcPct val="95000"/>
        </a:lnSpc>
        <a:spcBef>
          <a:spcPts val="625"/>
        </a:spcBef>
        <a:spcAft>
          <a:spcPct val="0"/>
        </a:spcAft>
        <a:buFont typeface="Arial" charset="0"/>
        <a:buChar char="•"/>
        <a:defRPr lang="en-US" sz="12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3pPr>
      <a:lvl4pPr marL="503238" indent="-169863" algn="l" defTabSz="684213" rtl="0" eaLnBrk="1" fontAlgn="base" hangingPunct="1">
        <a:lnSpc>
          <a:spcPct val="95000"/>
        </a:lnSpc>
        <a:spcBef>
          <a:spcPts val="625"/>
        </a:spcBef>
        <a:spcAft>
          <a:spcPct val="0"/>
        </a:spcAft>
        <a:buFont typeface="Arial" charset="0"/>
        <a:buChar char="•"/>
        <a:defRPr lang="en-US" sz="11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4pPr>
      <a:lvl5pPr marL="574675" indent="-169863" algn="l" defTabSz="684213" rtl="0" eaLnBrk="1" fontAlgn="base" hangingPunct="1">
        <a:lnSpc>
          <a:spcPct val="95000"/>
        </a:lnSpc>
        <a:spcBef>
          <a:spcPts val="625"/>
        </a:spcBef>
        <a:spcAft>
          <a:spcPct val="0"/>
        </a:spcAft>
        <a:buFont typeface="Arial" charset="0"/>
        <a:buChar char="•"/>
        <a:defRPr lang="en-US" sz="11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5pPr>
      <a:lvl6pPr marL="863856" indent="-171445" algn="l" defTabSz="685777" rtl="0" eaLnBrk="1" latinLnBrk="0" hangingPunct="1">
        <a:spcBef>
          <a:spcPts val="600"/>
        </a:spcBef>
        <a:buFont typeface="Arial" pitchFamily="34" charset="0"/>
        <a:buChar char="•"/>
        <a:defRPr sz="9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935844" indent="-171422" algn="l" defTabSz="685777" rtl="0" eaLnBrk="1" latinLnBrk="0" hangingPunct="1">
        <a:spcBef>
          <a:spcPts val="600"/>
        </a:spcBef>
        <a:buFont typeface="Arial" pitchFamily="34" charset="0"/>
        <a:buChar char="•"/>
        <a:defRPr sz="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400220" indent="0" algn="l" defTabSz="685777" rtl="0" eaLnBrk="1" latinLnBrk="0" hangingPunct="1">
        <a:spcBef>
          <a:spcPct val="20000"/>
        </a:spcBef>
        <a:buFont typeface="Arial" pitchFamily="34" charset="0"/>
        <a:buNone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53" indent="-171445" algn="l" defTabSz="68577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6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777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65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55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41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32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20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10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22533" y="4946904"/>
            <a:ext cx="716863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1586" tIns="30792" rIns="61586" bIns="30792" anchor="b">
            <a:spAutoFit/>
          </a:bodyPr>
          <a:lstStyle>
            <a:lvl1pPr algn="l">
              <a:defRPr lang="en-US" sz="600" dirty="0">
                <a:solidFill>
                  <a:srgbClr val="000000"/>
                </a:solidFill>
                <a:cs typeface="CiscoSans Thin"/>
              </a:defRPr>
            </a:lvl1pPr>
          </a:lstStyle>
          <a:p>
            <a:pPr defTabSz="610744"/>
            <a:r>
              <a:rPr lang="en-US" dirty="0" smtClean="0">
                <a:ea typeface="ＭＳ Ｐゴシック" charset="0"/>
              </a:rPr>
              <a:t>PSOSPG-2940</a:t>
            </a:r>
            <a:endParaRPr lang="en-US" dirty="0">
              <a:ea typeface="ＭＳ Ｐゴシック" charset="0"/>
            </a:endParaRPr>
          </a:p>
        </p:txBody>
      </p:sp>
      <p:sp>
        <p:nvSpPr>
          <p:cNvPr id="1026" name="Rectangle 2"/>
          <p:cNvSpPr>
            <a:spLocks noGrp="1" noChangeArrowheads="1"/>
          </p:cNvSpPr>
          <p:nvPr userDrawn="1">
            <p:ph type="title"/>
          </p:nvPr>
        </p:nvSpPr>
        <p:spPr bwMode="auto">
          <a:xfrm>
            <a:off x="356616" y="217715"/>
            <a:ext cx="8513064" cy="765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>
                <a:sym typeface="Arial" pitchFamily="34" charset="0"/>
              </a:rPr>
              <a:t>Slide Title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 userDrawn="1">
            <p:ph type="body" idx="1"/>
          </p:nvPr>
        </p:nvSpPr>
        <p:spPr bwMode="auto">
          <a:xfrm>
            <a:off x="356616" y="1079426"/>
            <a:ext cx="8513064" cy="330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>
                <a:sym typeface="Arial" pitchFamily="34" charset="0"/>
              </a:rPr>
              <a:t>Click to edit Master text styles</a:t>
            </a:r>
          </a:p>
          <a:p>
            <a:pPr lvl="1"/>
            <a:r>
              <a:rPr lang="en-US" dirty="0" smtClean="0">
                <a:sym typeface="Arial" pitchFamily="34" charset="0"/>
              </a:rPr>
              <a:t>Second level</a:t>
            </a:r>
          </a:p>
          <a:p>
            <a:pPr lvl="2"/>
            <a:r>
              <a:rPr lang="en-US" dirty="0" smtClean="0">
                <a:sym typeface="Arial" pitchFamily="34" charset="0"/>
              </a:rPr>
              <a:t>Third level</a:t>
            </a:r>
          </a:p>
          <a:p>
            <a:pPr lvl="3"/>
            <a:r>
              <a:rPr lang="en-US" dirty="0" smtClean="0">
                <a:sym typeface="Arial" pitchFamily="34" charset="0"/>
              </a:rPr>
              <a:t>Fourth level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8409709" y="4884989"/>
            <a:ext cx="359666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US" sz="600" kern="1200" smtClean="0">
                <a:solidFill>
                  <a:srgbClr val="000000"/>
                </a:solidFill>
                <a:latin typeface="+mn-lt"/>
                <a:ea typeface="+mn-ea"/>
                <a:cs typeface="CiscoSans Thin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96A97DD0-5BE7-4856-A2A9-C42C6688E607}" type="slidenum">
              <a:rPr/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dirty="0"/>
          </a:p>
        </p:txBody>
      </p:sp>
      <p:sp>
        <p:nvSpPr>
          <p:cNvPr id="9" name="Rectangle 4"/>
          <p:cNvSpPr>
            <a:spLocks noChangeArrowheads="1"/>
          </p:cNvSpPr>
          <p:nvPr userDrawn="1"/>
        </p:nvSpPr>
        <p:spPr bwMode="ltGray">
          <a:xfrm>
            <a:off x="5985510" y="4946904"/>
            <a:ext cx="2472136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1586" tIns="30792" rIns="61586" bIns="30792" anchor="b">
            <a:spAutoFit/>
          </a:bodyPr>
          <a:lstStyle/>
          <a:p>
            <a:pPr algn="r" defTabSz="610744"/>
            <a:r>
              <a:rPr lang="en-US" sz="600" dirty="0">
                <a:solidFill>
                  <a:srgbClr val="000000"/>
                </a:solidFill>
                <a:ea typeface="ＭＳ Ｐゴシック" charset="0"/>
                <a:cs typeface="CiscoSans Thin"/>
              </a:rPr>
              <a:t>© </a:t>
            </a:r>
            <a:r>
              <a:rPr lang="en-US" sz="600" dirty="0" smtClean="0">
                <a:solidFill>
                  <a:srgbClr val="000000"/>
                </a:solidFill>
                <a:ea typeface="ＭＳ Ｐゴシック" charset="0"/>
                <a:cs typeface="CiscoSans Thin"/>
              </a:rPr>
              <a:t>2017  </a:t>
            </a:r>
            <a:r>
              <a:rPr lang="en-US" sz="600" dirty="0">
                <a:solidFill>
                  <a:srgbClr val="000000"/>
                </a:solidFill>
                <a:ea typeface="ＭＳ Ｐゴシック" charset="0"/>
                <a:cs typeface="CiscoSans Thin"/>
              </a:rPr>
              <a:t>Cisco and/or its affiliates. All rights reserved.   Cisco Public</a:t>
            </a:r>
          </a:p>
        </p:txBody>
      </p:sp>
      <p:grpSp>
        <p:nvGrpSpPr>
          <p:cNvPr id="5" name="Group 4"/>
          <p:cNvGrpSpPr/>
          <p:nvPr userDrawn="1"/>
        </p:nvGrpSpPr>
        <p:grpSpPr>
          <a:xfrm>
            <a:off x="454861" y="4785454"/>
            <a:ext cx="820227" cy="274319"/>
            <a:chOff x="1741456" y="4513412"/>
            <a:chExt cx="1027381" cy="343600"/>
          </a:xfrm>
        </p:grpSpPr>
        <p:sp>
          <p:nvSpPr>
            <p:cNvPr id="10" name="Freeform: Shape 1"/>
            <p:cNvSpPr/>
            <p:nvPr/>
          </p:nvSpPr>
          <p:spPr>
            <a:xfrm>
              <a:off x="2624973" y="4513412"/>
              <a:ext cx="143864" cy="34303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758" h="1806">
                  <a:moveTo>
                    <a:pt x="242" y="829"/>
                  </a:moveTo>
                  <a:cubicBezTo>
                    <a:pt x="215" y="896"/>
                    <a:pt x="204" y="941"/>
                    <a:pt x="204" y="964"/>
                  </a:cubicBezTo>
                  <a:cubicBezTo>
                    <a:pt x="183" y="999"/>
                    <a:pt x="175" y="1070"/>
                    <a:pt x="175" y="1097"/>
                  </a:cubicBezTo>
                  <a:lnTo>
                    <a:pt x="175" y="1129"/>
                  </a:lnTo>
                  <a:lnTo>
                    <a:pt x="223" y="1208"/>
                  </a:lnTo>
                  <a:cubicBezTo>
                    <a:pt x="250" y="1245"/>
                    <a:pt x="218" y="1258"/>
                    <a:pt x="292" y="1282"/>
                  </a:cubicBezTo>
                  <a:cubicBezTo>
                    <a:pt x="318" y="1282"/>
                    <a:pt x="340" y="1261"/>
                    <a:pt x="353" y="1221"/>
                  </a:cubicBezTo>
                  <a:lnTo>
                    <a:pt x="353" y="1208"/>
                  </a:lnTo>
                  <a:cubicBezTo>
                    <a:pt x="353" y="1113"/>
                    <a:pt x="387" y="978"/>
                    <a:pt x="419" y="888"/>
                  </a:cubicBezTo>
                  <a:cubicBezTo>
                    <a:pt x="419" y="845"/>
                    <a:pt x="456" y="718"/>
                    <a:pt x="588" y="406"/>
                  </a:cubicBezTo>
                  <a:cubicBezTo>
                    <a:pt x="588" y="371"/>
                    <a:pt x="618" y="308"/>
                    <a:pt x="678" y="210"/>
                  </a:cubicBezTo>
                  <a:cubicBezTo>
                    <a:pt x="729" y="125"/>
                    <a:pt x="742" y="138"/>
                    <a:pt x="758" y="128"/>
                  </a:cubicBezTo>
                  <a:lnTo>
                    <a:pt x="758" y="80"/>
                  </a:lnTo>
                  <a:lnTo>
                    <a:pt x="739" y="61"/>
                  </a:lnTo>
                  <a:cubicBezTo>
                    <a:pt x="739" y="61"/>
                    <a:pt x="721" y="43"/>
                    <a:pt x="671" y="22"/>
                  </a:cubicBezTo>
                  <a:cubicBezTo>
                    <a:pt x="671" y="22"/>
                    <a:pt x="620" y="0"/>
                    <a:pt x="604" y="0"/>
                  </a:cubicBezTo>
                  <a:cubicBezTo>
                    <a:pt x="588" y="0"/>
                    <a:pt x="557" y="32"/>
                    <a:pt x="530" y="93"/>
                  </a:cubicBezTo>
                  <a:close/>
                  <a:moveTo>
                    <a:pt x="14" y="1738"/>
                  </a:moveTo>
                  <a:cubicBezTo>
                    <a:pt x="14" y="1772"/>
                    <a:pt x="-18" y="1783"/>
                    <a:pt x="16" y="1806"/>
                  </a:cubicBezTo>
                  <a:lnTo>
                    <a:pt x="77" y="1806"/>
                  </a:lnTo>
                  <a:cubicBezTo>
                    <a:pt x="144" y="1775"/>
                    <a:pt x="167" y="1716"/>
                    <a:pt x="252" y="1528"/>
                  </a:cubicBezTo>
                  <a:lnTo>
                    <a:pt x="252" y="1486"/>
                  </a:lnTo>
                  <a:cubicBezTo>
                    <a:pt x="252" y="1460"/>
                    <a:pt x="273" y="1446"/>
                    <a:pt x="218" y="1412"/>
                  </a:cubicBezTo>
                  <a:lnTo>
                    <a:pt x="202" y="1412"/>
                  </a:lnTo>
                  <a:cubicBezTo>
                    <a:pt x="93" y="1409"/>
                    <a:pt x="67" y="1465"/>
                    <a:pt x="14" y="1682"/>
                  </a:cubicBez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dirty="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11" name="Freeform: Shape 2"/>
            <p:cNvSpPr/>
            <p:nvPr/>
          </p:nvSpPr>
          <p:spPr>
            <a:xfrm>
              <a:off x="2244124" y="4551801"/>
              <a:ext cx="81339" cy="304261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429" h="1602">
                  <a:moveTo>
                    <a:pt x="244" y="1533"/>
                  </a:moveTo>
                  <a:cubicBezTo>
                    <a:pt x="209" y="1533"/>
                    <a:pt x="199" y="1483"/>
                    <a:pt x="183" y="1329"/>
                  </a:cubicBezTo>
                  <a:cubicBezTo>
                    <a:pt x="201" y="1064"/>
                    <a:pt x="223" y="884"/>
                    <a:pt x="241" y="789"/>
                  </a:cubicBezTo>
                  <a:cubicBezTo>
                    <a:pt x="323" y="384"/>
                    <a:pt x="307" y="458"/>
                    <a:pt x="366" y="320"/>
                  </a:cubicBezTo>
                  <a:cubicBezTo>
                    <a:pt x="424" y="180"/>
                    <a:pt x="429" y="161"/>
                    <a:pt x="429" y="119"/>
                  </a:cubicBezTo>
                  <a:cubicBezTo>
                    <a:pt x="429" y="71"/>
                    <a:pt x="376" y="32"/>
                    <a:pt x="268" y="0"/>
                  </a:cubicBezTo>
                  <a:lnTo>
                    <a:pt x="260" y="0"/>
                  </a:lnTo>
                  <a:lnTo>
                    <a:pt x="257" y="2"/>
                  </a:lnTo>
                  <a:cubicBezTo>
                    <a:pt x="257" y="2"/>
                    <a:pt x="254" y="5"/>
                    <a:pt x="241" y="63"/>
                  </a:cubicBezTo>
                  <a:lnTo>
                    <a:pt x="209" y="201"/>
                  </a:lnTo>
                  <a:cubicBezTo>
                    <a:pt x="130" y="535"/>
                    <a:pt x="127" y="564"/>
                    <a:pt x="109" y="614"/>
                  </a:cubicBezTo>
                  <a:cubicBezTo>
                    <a:pt x="-8" y="1138"/>
                    <a:pt x="0" y="1213"/>
                    <a:pt x="0" y="1340"/>
                  </a:cubicBezTo>
                  <a:cubicBezTo>
                    <a:pt x="5" y="1385"/>
                    <a:pt x="27" y="1432"/>
                    <a:pt x="66" y="1483"/>
                  </a:cubicBezTo>
                  <a:cubicBezTo>
                    <a:pt x="146" y="1562"/>
                    <a:pt x="212" y="1602"/>
                    <a:pt x="257" y="1602"/>
                  </a:cubicBez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dirty="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12" name="Freeform: Shape 3"/>
            <p:cNvSpPr/>
            <p:nvPr/>
          </p:nvSpPr>
          <p:spPr>
            <a:xfrm>
              <a:off x="2307789" y="4611664"/>
              <a:ext cx="82479" cy="244587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435" h="1288">
                  <a:moveTo>
                    <a:pt x="270" y="204"/>
                  </a:moveTo>
                  <a:lnTo>
                    <a:pt x="294" y="212"/>
                  </a:lnTo>
                  <a:cubicBezTo>
                    <a:pt x="331" y="206"/>
                    <a:pt x="379" y="164"/>
                    <a:pt x="435" y="82"/>
                  </a:cubicBezTo>
                  <a:lnTo>
                    <a:pt x="432" y="71"/>
                  </a:lnTo>
                  <a:cubicBezTo>
                    <a:pt x="429" y="45"/>
                    <a:pt x="395" y="21"/>
                    <a:pt x="329" y="0"/>
                  </a:cubicBezTo>
                  <a:lnTo>
                    <a:pt x="321" y="0"/>
                  </a:lnTo>
                  <a:cubicBezTo>
                    <a:pt x="302" y="3"/>
                    <a:pt x="284" y="69"/>
                    <a:pt x="270" y="204"/>
                  </a:cubicBezTo>
                  <a:close/>
                  <a:moveTo>
                    <a:pt x="210" y="1218"/>
                  </a:moveTo>
                  <a:lnTo>
                    <a:pt x="199" y="1189"/>
                  </a:lnTo>
                  <a:cubicBezTo>
                    <a:pt x="194" y="1048"/>
                    <a:pt x="194" y="956"/>
                    <a:pt x="204" y="913"/>
                  </a:cubicBezTo>
                  <a:lnTo>
                    <a:pt x="194" y="884"/>
                  </a:lnTo>
                  <a:cubicBezTo>
                    <a:pt x="191" y="829"/>
                    <a:pt x="196" y="800"/>
                    <a:pt x="207" y="800"/>
                  </a:cubicBezTo>
                  <a:cubicBezTo>
                    <a:pt x="220" y="712"/>
                    <a:pt x="236" y="662"/>
                    <a:pt x="249" y="651"/>
                  </a:cubicBezTo>
                  <a:cubicBezTo>
                    <a:pt x="255" y="590"/>
                    <a:pt x="286" y="511"/>
                    <a:pt x="347" y="413"/>
                  </a:cubicBezTo>
                  <a:cubicBezTo>
                    <a:pt x="345" y="381"/>
                    <a:pt x="281" y="341"/>
                    <a:pt x="165" y="291"/>
                  </a:cubicBezTo>
                  <a:cubicBezTo>
                    <a:pt x="133" y="294"/>
                    <a:pt x="106" y="360"/>
                    <a:pt x="82" y="484"/>
                  </a:cubicBezTo>
                  <a:cubicBezTo>
                    <a:pt x="16" y="768"/>
                    <a:pt x="-10" y="969"/>
                    <a:pt x="3" y="1086"/>
                  </a:cubicBezTo>
                  <a:cubicBezTo>
                    <a:pt x="14" y="1168"/>
                    <a:pt x="24" y="1207"/>
                    <a:pt x="40" y="1207"/>
                  </a:cubicBezTo>
                  <a:cubicBezTo>
                    <a:pt x="96" y="1268"/>
                    <a:pt x="157" y="1295"/>
                    <a:pt x="225" y="1287"/>
                  </a:cubicBez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dirty="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13" name="Freeform: Shape 4"/>
            <p:cNvSpPr/>
            <p:nvPr/>
          </p:nvSpPr>
          <p:spPr>
            <a:xfrm>
              <a:off x="2387038" y="4639791"/>
              <a:ext cx="173891" cy="21627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916" h="1139">
                  <a:moveTo>
                    <a:pt x="871" y="172"/>
                  </a:moveTo>
                  <a:cubicBezTo>
                    <a:pt x="900" y="141"/>
                    <a:pt x="916" y="114"/>
                    <a:pt x="916" y="95"/>
                  </a:cubicBezTo>
                  <a:cubicBezTo>
                    <a:pt x="916" y="37"/>
                    <a:pt x="892" y="5"/>
                    <a:pt x="795" y="0"/>
                  </a:cubicBezTo>
                  <a:cubicBezTo>
                    <a:pt x="773" y="0"/>
                    <a:pt x="736" y="35"/>
                    <a:pt x="683" y="106"/>
                  </a:cubicBezTo>
                  <a:cubicBezTo>
                    <a:pt x="644" y="252"/>
                    <a:pt x="599" y="350"/>
                    <a:pt x="543" y="403"/>
                  </a:cubicBezTo>
                  <a:cubicBezTo>
                    <a:pt x="456" y="596"/>
                    <a:pt x="389" y="723"/>
                    <a:pt x="344" y="781"/>
                  </a:cubicBezTo>
                  <a:cubicBezTo>
                    <a:pt x="331" y="832"/>
                    <a:pt x="318" y="858"/>
                    <a:pt x="307" y="858"/>
                  </a:cubicBezTo>
                  <a:lnTo>
                    <a:pt x="305" y="858"/>
                  </a:lnTo>
                  <a:cubicBezTo>
                    <a:pt x="305" y="858"/>
                    <a:pt x="302" y="858"/>
                    <a:pt x="299" y="773"/>
                  </a:cubicBezTo>
                  <a:lnTo>
                    <a:pt x="294" y="569"/>
                  </a:lnTo>
                  <a:lnTo>
                    <a:pt x="302" y="498"/>
                  </a:lnTo>
                  <a:lnTo>
                    <a:pt x="286" y="416"/>
                  </a:lnTo>
                  <a:lnTo>
                    <a:pt x="294" y="397"/>
                  </a:lnTo>
                  <a:lnTo>
                    <a:pt x="278" y="363"/>
                  </a:lnTo>
                  <a:lnTo>
                    <a:pt x="286" y="339"/>
                  </a:lnTo>
                  <a:lnTo>
                    <a:pt x="286" y="334"/>
                  </a:lnTo>
                  <a:cubicBezTo>
                    <a:pt x="286" y="286"/>
                    <a:pt x="207" y="249"/>
                    <a:pt x="45" y="220"/>
                  </a:cubicBezTo>
                  <a:cubicBezTo>
                    <a:pt x="24" y="225"/>
                    <a:pt x="11" y="236"/>
                    <a:pt x="0" y="249"/>
                  </a:cubicBezTo>
                  <a:lnTo>
                    <a:pt x="0" y="260"/>
                  </a:lnTo>
                  <a:cubicBezTo>
                    <a:pt x="29" y="260"/>
                    <a:pt x="53" y="474"/>
                    <a:pt x="74" y="906"/>
                  </a:cubicBezTo>
                  <a:cubicBezTo>
                    <a:pt x="74" y="993"/>
                    <a:pt x="93" y="1049"/>
                    <a:pt x="133" y="1073"/>
                  </a:cubicBezTo>
                  <a:cubicBezTo>
                    <a:pt x="170" y="1115"/>
                    <a:pt x="215" y="1139"/>
                    <a:pt x="273" y="1139"/>
                  </a:cubicBezTo>
                  <a:lnTo>
                    <a:pt x="302" y="1139"/>
                  </a:lnTo>
                  <a:lnTo>
                    <a:pt x="305" y="1136"/>
                  </a:lnTo>
                  <a:cubicBezTo>
                    <a:pt x="305" y="1136"/>
                    <a:pt x="307" y="1134"/>
                    <a:pt x="342" y="1054"/>
                  </a:cubicBezTo>
                  <a:lnTo>
                    <a:pt x="432" y="848"/>
                  </a:lnTo>
                  <a:cubicBezTo>
                    <a:pt x="516" y="667"/>
                    <a:pt x="569" y="564"/>
                    <a:pt x="593" y="540"/>
                  </a:cubicBezTo>
                  <a:cubicBezTo>
                    <a:pt x="620" y="474"/>
                    <a:pt x="641" y="440"/>
                    <a:pt x="652" y="434"/>
                  </a:cubicBezTo>
                  <a:lnTo>
                    <a:pt x="654" y="434"/>
                  </a:lnTo>
                  <a:cubicBezTo>
                    <a:pt x="654" y="434"/>
                    <a:pt x="657" y="434"/>
                    <a:pt x="712" y="368"/>
                  </a:cubicBez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dirty="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14" name="Freeform: Shape 5"/>
            <p:cNvSpPr/>
            <p:nvPr/>
          </p:nvSpPr>
          <p:spPr>
            <a:xfrm>
              <a:off x="2518358" y="4655945"/>
              <a:ext cx="124099" cy="201067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654" h="1059">
                  <a:moveTo>
                    <a:pt x="337" y="53"/>
                  </a:moveTo>
                  <a:cubicBezTo>
                    <a:pt x="276" y="108"/>
                    <a:pt x="233" y="167"/>
                    <a:pt x="204" y="230"/>
                  </a:cubicBezTo>
                  <a:lnTo>
                    <a:pt x="201" y="233"/>
                  </a:lnTo>
                  <a:cubicBezTo>
                    <a:pt x="201" y="233"/>
                    <a:pt x="199" y="236"/>
                    <a:pt x="183" y="262"/>
                  </a:cubicBezTo>
                  <a:lnTo>
                    <a:pt x="125" y="368"/>
                  </a:lnTo>
                  <a:cubicBezTo>
                    <a:pt x="43" y="564"/>
                    <a:pt x="0" y="710"/>
                    <a:pt x="0" y="808"/>
                  </a:cubicBezTo>
                  <a:lnTo>
                    <a:pt x="0" y="826"/>
                  </a:lnTo>
                  <a:cubicBezTo>
                    <a:pt x="0" y="861"/>
                    <a:pt x="21" y="900"/>
                    <a:pt x="66" y="945"/>
                  </a:cubicBezTo>
                  <a:cubicBezTo>
                    <a:pt x="109" y="1019"/>
                    <a:pt x="159" y="1059"/>
                    <a:pt x="220" y="1059"/>
                  </a:cubicBezTo>
                  <a:cubicBezTo>
                    <a:pt x="268" y="1049"/>
                    <a:pt x="294" y="1038"/>
                    <a:pt x="294" y="1030"/>
                  </a:cubicBezTo>
                  <a:cubicBezTo>
                    <a:pt x="339" y="998"/>
                    <a:pt x="360" y="977"/>
                    <a:pt x="360" y="964"/>
                  </a:cubicBezTo>
                  <a:cubicBezTo>
                    <a:pt x="432" y="874"/>
                    <a:pt x="477" y="800"/>
                    <a:pt x="501" y="739"/>
                  </a:cubicBezTo>
                  <a:lnTo>
                    <a:pt x="501" y="733"/>
                  </a:lnTo>
                  <a:lnTo>
                    <a:pt x="485" y="720"/>
                  </a:lnTo>
                  <a:lnTo>
                    <a:pt x="469" y="733"/>
                  </a:lnTo>
                  <a:cubicBezTo>
                    <a:pt x="392" y="845"/>
                    <a:pt x="310" y="924"/>
                    <a:pt x="220" y="972"/>
                  </a:cubicBezTo>
                  <a:cubicBezTo>
                    <a:pt x="204" y="972"/>
                    <a:pt x="191" y="961"/>
                    <a:pt x="183" y="943"/>
                  </a:cubicBezTo>
                  <a:cubicBezTo>
                    <a:pt x="183" y="813"/>
                    <a:pt x="233" y="641"/>
                    <a:pt x="331" y="421"/>
                  </a:cubicBezTo>
                  <a:lnTo>
                    <a:pt x="382" y="424"/>
                  </a:lnTo>
                  <a:cubicBezTo>
                    <a:pt x="382" y="424"/>
                    <a:pt x="411" y="426"/>
                    <a:pt x="440" y="416"/>
                  </a:cubicBezTo>
                  <a:lnTo>
                    <a:pt x="530" y="379"/>
                  </a:lnTo>
                  <a:cubicBezTo>
                    <a:pt x="588" y="349"/>
                    <a:pt x="628" y="299"/>
                    <a:pt x="654" y="230"/>
                  </a:cubicBezTo>
                  <a:lnTo>
                    <a:pt x="654" y="159"/>
                  </a:lnTo>
                  <a:cubicBezTo>
                    <a:pt x="646" y="111"/>
                    <a:pt x="577" y="58"/>
                    <a:pt x="448" y="0"/>
                  </a:cubicBezTo>
                  <a:lnTo>
                    <a:pt x="411" y="0"/>
                  </a:lnTo>
                  <a:close/>
                  <a:moveTo>
                    <a:pt x="374" y="349"/>
                  </a:moveTo>
                  <a:cubicBezTo>
                    <a:pt x="453" y="244"/>
                    <a:pt x="506" y="191"/>
                    <a:pt x="535" y="191"/>
                  </a:cubicBezTo>
                  <a:lnTo>
                    <a:pt x="543" y="191"/>
                  </a:lnTo>
                  <a:lnTo>
                    <a:pt x="551" y="196"/>
                  </a:lnTo>
                  <a:cubicBezTo>
                    <a:pt x="498" y="310"/>
                    <a:pt x="448" y="368"/>
                    <a:pt x="405" y="368"/>
                  </a:cubicBezTo>
                  <a:lnTo>
                    <a:pt x="376" y="355"/>
                  </a:lnTo>
                  <a:lnTo>
                    <a:pt x="376" y="349"/>
                  </a:ln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dirty="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15" name="Freeform: Shape 6"/>
            <p:cNvSpPr/>
            <p:nvPr/>
          </p:nvSpPr>
          <p:spPr>
            <a:xfrm>
              <a:off x="1741456" y="4718660"/>
              <a:ext cx="122009" cy="137212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643" h="723">
                  <a:moveTo>
                    <a:pt x="495" y="442"/>
                  </a:moveTo>
                  <a:cubicBezTo>
                    <a:pt x="490" y="495"/>
                    <a:pt x="455" y="598"/>
                    <a:pt x="339" y="598"/>
                  </a:cubicBezTo>
                  <a:cubicBezTo>
                    <a:pt x="233" y="598"/>
                    <a:pt x="151" y="522"/>
                    <a:pt x="151" y="363"/>
                  </a:cubicBezTo>
                  <a:cubicBezTo>
                    <a:pt x="151" y="220"/>
                    <a:pt x="222" y="127"/>
                    <a:pt x="339" y="127"/>
                  </a:cubicBezTo>
                  <a:cubicBezTo>
                    <a:pt x="434" y="127"/>
                    <a:pt x="482" y="199"/>
                    <a:pt x="490" y="249"/>
                  </a:cubicBezTo>
                  <a:lnTo>
                    <a:pt x="635" y="249"/>
                  </a:lnTo>
                  <a:cubicBezTo>
                    <a:pt x="627" y="161"/>
                    <a:pt x="559" y="0"/>
                    <a:pt x="339" y="0"/>
                  </a:cubicBezTo>
                  <a:cubicBezTo>
                    <a:pt x="130" y="0"/>
                    <a:pt x="0" y="156"/>
                    <a:pt x="0" y="360"/>
                  </a:cubicBezTo>
                  <a:cubicBezTo>
                    <a:pt x="0" y="577"/>
                    <a:pt x="140" y="723"/>
                    <a:pt x="339" y="723"/>
                  </a:cubicBezTo>
                  <a:cubicBezTo>
                    <a:pt x="566" y="723"/>
                    <a:pt x="638" y="537"/>
                    <a:pt x="643" y="439"/>
                  </a:cubicBez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dirty="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16" name="Freeform: Shape 7"/>
            <p:cNvSpPr/>
            <p:nvPr/>
          </p:nvSpPr>
          <p:spPr>
            <a:xfrm>
              <a:off x="1876198" y="4721701"/>
              <a:ext cx="27556" cy="23375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46" h="124">
                  <a:moveTo>
                    <a:pt x="73" y="124"/>
                  </a:moveTo>
                  <a:lnTo>
                    <a:pt x="0" y="124"/>
                  </a:lnTo>
                  <a:lnTo>
                    <a:pt x="0" y="0"/>
                  </a:lnTo>
                  <a:lnTo>
                    <a:pt x="146" y="0"/>
                  </a:lnTo>
                  <a:lnTo>
                    <a:pt x="146" y="124"/>
                  </a:ln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dirty="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17" name="Freeform: Shape 8"/>
            <p:cNvSpPr/>
            <p:nvPr/>
          </p:nvSpPr>
          <p:spPr>
            <a:xfrm>
              <a:off x="1876198" y="4757809"/>
              <a:ext cx="27556" cy="95022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46" h="501">
                  <a:moveTo>
                    <a:pt x="73" y="501"/>
                  </a:moveTo>
                  <a:lnTo>
                    <a:pt x="0" y="501"/>
                  </a:lnTo>
                  <a:lnTo>
                    <a:pt x="0" y="0"/>
                  </a:lnTo>
                  <a:lnTo>
                    <a:pt x="146" y="0"/>
                  </a:lnTo>
                  <a:lnTo>
                    <a:pt x="146" y="501"/>
                  </a:ln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dirty="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18" name="Freeform: Shape 9"/>
            <p:cNvSpPr/>
            <p:nvPr/>
          </p:nvSpPr>
          <p:spPr>
            <a:xfrm>
              <a:off x="1914967" y="4755338"/>
              <a:ext cx="90461" cy="100533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477" h="530">
                  <a:moveTo>
                    <a:pt x="16" y="146"/>
                  </a:moveTo>
                  <a:cubicBezTo>
                    <a:pt x="16" y="252"/>
                    <a:pt x="109" y="284"/>
                    <a:pt x="162" y="297"/>
                  </a:cubicBezTo>
                  <a:cubicBezTo>
                    <a:pt x="175" y="299"/>
                    <a:pt x="212" y="310"/>
                    <a:pt x="225" y="313"/>
                  </a:cubicBezTo>
                  <a:cubicBezTo>
                    <a:pt x="278" y="326"/>
                    <a:pt x="326" y="337"/>
                    <a:pt x="326" y="379"/>
                  </a:cubicBezTo>
                  <a:cubicBezTo>
                    <a:pt x="326" y="408"/>
                    <a:pt x="294" y="432"/>
                    <a:pt x="236" y="432"/>
                  </a:cubicBezTo>
                  <a:cubicBezTo>
                    <a:pt x="178" y="432"/>
                    <a:pt x="143" y="403"/>
                    <a:pt x="138" y="352"/>
                  </a:cubicBezTo>
                  <a:lnTo>
                    <a:pt x="0" y="352"/>
                  </a:lnTo>
                  <a:cubicBezTo>
                    <a:pt x="6" y="405"/>
                    <a:pt x="35" y="530"/>
                    <a:pt x="236" y="530"/>
                  </a:cubicBezTo>
                  <a:cubicBezTo>
                    <a:pt x="424" y="530"/>
                    <a:pt x="477" y="427"/>
                    <a:pt x="477" y="368"/>
                  </a:cubicBezTo>
                  <a:cubicBezTo>
                    <a:pt x="477" y="302"/>
                    <a:pt x="435" y="246"/>
                    <a:pt x="310" y="215"/>
                  </a:cubicBezTo>
                  <a:cubicBezTo>
                    <a:pt x="302" y="212"/>
                    <a:pt x="262" y="204"/>
                    <a:pt x="247" y="199"/>
                  </a:cubicBezTo>
                  <a:cubicBezTo>
                    <a:pt x="183" y="183"/>
                    <a:pt x="165" y="172"/>
                    <a:pt x="165" y="141"/>
                  </a:cubicBezTo>
                  <a:cubicBezTo>
                    <a:pt x="165" y="111"/>
                    <a:pt x="196" y="98"/>
                    <a:pt x="231" y="98"/>
                  </a:cubicBezTo>
                  <a:cubicBezTo>
                    <a:pt x="310" y="98"/>
                    <a:pt x="326" y="138"/>
                    <a:pt x="326" y="162"/>
                  </a:cubicBezTo>
                  <a:lnTo>
                    <a:pt x="464" y="162"/>
                  </a:lnTo>
                  <a:cubicBezTo>
                    <a:pt x="464" y="109"/>
                    <a:pt x="427" y="0"/>
                    <a:pt x="231" y="0"/>
                  </a:cubicBezTo>
                  <a:cubicBezTo>
                    <a:pt x="74" y="0"/>
                    <a:pt x="16" y="80"/>
                    <a:pt x="16" y="146"/>
                  </a:cubicBez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dirty="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19" name="Freeform: Shape 10"/>
            <p:cNvSpPr/>
            <p:nvPr/>
          </p:nvSpPr>
          <p:spPr>
            <a:xfrm>
              <a:off x="2012080" y="4755338"/>
              <a:ext cx="97493" cy="100533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514" h="530">
                  <a:moveTo>
                    <a:pt x="376" y="331"/>
                  </a:moveTo>
                  <a:cubicBezTo>
                    <a:pt x="366" y="379"/>
                    <a:pt x="334" y="424"/>
                    <a:pt x="270" y="424"/>
                  </a:cubicBezTo>
                  <a:cubicBezTo>
                    <a:pt x="191" y="424"/>
                    <a:pt x="151" y="355"/>
                    <a:pt x="151" y="265"/>
                  </a:cubicBezTo>
                  <a:cubicBezTo>
                    <a:pt x="151" y="196"/>
                    <a:pt x="178" y="103"/>
                    <a:pt x="270" y="103"/>
                  </a:cubicBezTo>
                  <a:cubicBezTo>
                    <a:pt x="329" y="103"/>
                    <a:pt x="363" y="143"/>
                    <a:pt x="371" y="188"/>
                  </a:cubicBezTo>
                  <a:lnTo>
                    <a:pt x="511" y="188"/>
                  </a:lnTo>
                  <a:cubicBezTo>
                    <a:pt x="503" y="109"/>
                    <a:pt x="445" y="0"/>
                    <a:pt x="268" y="0"/>
                  </a:cubicBezTo>
                  <a:cubicBezTo>
                    <a:pt x="112" y="0"/>
                    <a:pt x="0" y="103"/>
                    <a:pt x="0" y="265"/>
                  </a:cubicBezTo>
                  <a:cubicBezTo>
                    <a:pt x="0" y="427"/>
                    <a:pt x="109" y="530"/>
                    <a:pt x="268" y="530"/>
                  </a:cubicBezTo>
                  <a:cubicBezTo>
                    <a:pt x="453" y="530"/>
                    <a:pt x="506" y="413"/>
                    <a:pt x="514" y="334"/>
                  </a:cubicBezTo>
                  <a:lnTo>
                    <a:pt x="376" y="334"/>
                  </a:ln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dirty="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20" name="Freeform: Shape 11"/>
            <p:cNvSpPr/>
            <p:nvPr/>
          </p:nvSpPr>
          <p:spPr>
            <a:xfrm>
              <a:off x="2117744" y="4755338"/>
              <a:ext cx="101104" cy="100533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533" h="530">
                  <a:moveTo>
                    <a:pt x="268" y="0"/>
                  </a:moveTo>
                  <a:cubicBezTo>
                    <a:pt x="109" y="0"/>
                    <a:pt x="0" y="103"/>
                    <a:pt x="0" y="265"/>
                  </a:cubicBezTo>
                  <a:cubicBezTo>
                    <a:pt x="0" y="427"/>
                    <a:pt x="109" y="530"/>
                    <a:pt x="268" y="530"/>
                  </a:cubicBezTo>
                  <a:cubicBezTo>
                    <a:pt x="424" y="530"/>
                    <a:pt x="533" y="429"/>
                    <a:pt x="533" y="265"/>
                  </a:cubicBezTo>
                  <a:cubicBezTo>
                    <a:pt x="533" y="98"/>
                    <a:pt x="419" y="0"/>
                    <a:pt x="268" y="0"/>
                  </a:cubicBezTo>
                  <a:close/>
                  <a:moveTo>
                    <a:pt x="265" y="424"/>
                  </a:moveTo>
                  <a:cubicBezTo>
                    <a:pt x="188" y="424"/>
                    <a:pt x="146" y="355"/>
                    <a:pt x="146" y="265"/>
                  </a:cubicBezTo>
                  <a:cubicBezTo>
                    <a:pt x="149" y="196"/>
                    <a:pt x="175" y="103"/>
                    <a:pt x="265" y="103"/>
                  </a:cubicBezTo>
                  <a:cubicBezTo>
                    <a:pt x="347" y="103"/>
                    <a:pt x="382" y="183"/>
                    <a:pt x="382" y="265"/>
                  </a:cubicBezTo>
                  <a:cubicBezTo>
                    <a:pt x="382" y="347"/>
                    <a:pt x="347" y="424"/>
                    <a:pt x="265" y="424"/>
                  </a:cubicBez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dirty="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61495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98" r:id="rId1"/>
    <p:sldLayoutId id="2147484099" r:id="rId2"/>
    <p:sldLayoutId id="2147484100" r:id="rId3"/>
    <p:sldLayoutId id="2147484101" r:id="rId4"/>
    <p:sldLayoutId id="2147484102" r:id="rId5"/>
    <p:sldLayoutId id="2147484103" r:id="rId6"/>
    <p:sldLayoutId id="2147484104" r:id="rId7"/>
    <p:sldLayoutId id="2147484105" r:id="rId8"/>
    <p:sldLayoutId id="2147484106" r:id="rId9"/>
    <p:sldLayoutId id="2147484107" r:id="rId10"/>
    <p:sldLayoutId id="2147484108" r:id="rId11"/>
    <p:sldLayoutId id="2147484109" r:id="rId12"/>
    <p:sldLayoutId id="2147484110" r:id="rId13"/>
    <p:sldLayoutId id="2147484111" r:id="rId14"/>
    <p:sldLayoutId id="2147484112" r:id="rId15"/>
    <p:sldLayoutId id="2147484113" r:id="rId16"/>
    <p:sldLayoutId id="2147484114" r:id="rId17"/>
    <p:sldLayoutId id="2147484115" r:id="rId18"/>
    <p:sldLayoutId id="2147484116" r:id="rId19"/>
    <p:sldLayoutId id="2147484117" r:id="rId20"/>
    <p:sldLayoutId id="2147484118" r:id="rId21"/>
    <p:sldLayoutId id="2147484119" r:id="rId22"/>
    <p:sldLayoutId id="2147484120" r:id="rId23"/>
    <p:sldLayoutId id="2147484121" r:id="rId24"/>
    <p:sldLayoutId id="2147484122" r:id="rId25"/>
    <p:sldLayoutId id="2147484123" r:id="rId26"/>
    <p:sldLayoutId id="2147484124" r:id="rId27"/>
    <p:sldLayoutId id="2147484125" r:id="rId28"/>
    <p:sldLayoutId id="2147484126" r:id="rId29"/>
    <p:sldLayoutId id="2147484127" r:id="rId30"/>
    <p:sldLayoutId id="2147484128" r:id="rId31"/>
    <p:sldLayoutId id="2147484129" r:id="rId32"/>
    <p:sldLayoutId id="2147484130" r:id="rId33"/>
    <p:sldLayoutId id="2147484131" r:id="rId34"/>
    <p:sldLayoutId id="2147484132" r:id="rId35"/>
  </p:sldLayoutIdLst>
  <p:transition/>
  <p:timing>
    <p:tnLst>
      <p:par>
        <p:cTn id="1" dur="indefinite" restart="never" nodeType="tmRoot"/>
      </p:par>
    </p:tnLst>
  </p:timing>
  <p:hf hdr="0" dt="0"/>
  <p:txStyles>
    <p:titleStyle>
      <a:lvl1pPr marL="6251" indent="-6251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lang="en-US" sz="2800" b="0" kern="1200" dirty="0" smtClean="0">
          <a:solidFill>
            <a:schemeClr val="accent6"/>
          </a:solidFill>
          <a:latin typeface="+mj-lt"/>
          <a:ea typeface="+mj-ea"/>
          <a:cs typeface="+mj-cs"/>
          <a:sym typeface="Arial" pitchFamily="34" charset="0"/>
        </a:defRPr>
      </a:lvl1pPr>
      <a:lvl2pPr marL="6251" indent="-6251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rgbClr val="B1059D"/>
          </a:solidFill>
          <a:latin typeface="Arial" pitchFamily="-107" charset="0"/>
          <a:ea typeface="Apple LiGothic Medium" pitchFamily="-107" charset="-120"/>
          <a:cs typeface="Apple LiGothic Medium" pitchFamily="-107" charset="-120"/>
          <a:sym typeface="Arial" pitchFamily="34" charset="0"/>
        </a:defRPr>
      </a:lvl2pPr>
      <a:lvl3pPr marL="6251" indent="-6251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rgbClr val="B1059D"/>
          </a:solidFill>
          <a:latin typeface="Arial" pitchFamily="-107" charset="0"/>
          <a:ea typeface="Apple LiGothic Medium" pitchFamily="-107" charset="-120"/>
          <a:cs typeface="Apple LiGothic Medium" pitchFamily="-107" charset="-120"/>
          <a:sym typeface="Arial" pitchFamily="34" charset="0"/>
        </a:defRPr>
      </a:lvl3pPr>
      <a:lvl4pPr marL="6251" indent="-6251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rgbClr val="B1059D"/>
          </a:solidFill>
          <a:latin typeface="Arial" pitchFamily="-107" charset="0"/>
          <a:ea typeface="Apple LiGothic Medium" pitchFamily="-107" charset="-120"/>
          <a:cs typeface="Apple LiGothic Medium" pitchFamily="-107" charset="-120"/>
          <a:sym typeface="Arial" pitchFamily="34" charset="0"/>
        </a:defRPr>
      </a:lvl4pPr>
      <a:lvl5pPr marL="6251" indent="-6251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rgbClr val="B1059D"/>
          </a:solidFill>
          <a:latin typeface="Arial" pitchFamily="-107" charset="0"/>
          <a:ea typeface="Apple LiGothic Medium" pitchFamily="-107" charset="-120"/>
          <a:cs typeface="Apple LiGothic Medium" pitchFamily="-107" charset="-120"/>
          <a:sym typeface="Arial" pitchFamily="34" charset="0"/>
        </a:defRPr>
      </a:lvl5pPr>
      <a:lvl6pPr marL="263426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rgbClr val="1EB9E4"/>
          </a:solidFill>
          <a:latin typeface="Arial" pitchFamily="-107" charset="0"/>
          <a:ea typeface="Apple LiGothic Medium" pitchFamily="-107" charset="-120"/>
          <a:cs typeface="Apple LiGothic Medium" pitchFamily="-107" charset="-120"/>
          <a:sym typeface="Arial" pitchFamily="-107" charset="0"/>
        </a:defRPr>
      </a:lvl6pPr>
      <a:lvl7pPr marL="520601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rgbClr val="1EB9E4"/>
          </a:solidFill>
          <a:latin typeface="Arial" pitchFamily="-107" charset="0"/>
          <a:ea typeface="Apple LiGothic Medium" pitchFamily="-107" charset="-120"/>
          <a:cs typeface="Apple LiGothic Medium" pitchFamily="-107" charset="-120"/>
          <a:sym typeface="Arial" pitchFamily="-107" charset="0"/>
        </a:defRPr>
      </a:lvl7pPr>
      <a:lvl8pPr marL="777776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rgbClr val="1EB9E4"/>
          </a:solidFill>
          <a:latin typeface="Arial" pitchFamily="-107" charset="0"/>
          <a:ea typeface="Apple LiGothic Medium" pitchFamily="-107" charset="-120"/>
          <a:cs typeface="Apple LiGothic Medium" pitchFamily="-107" charset="-120"/>
          <a:sym typeface="Arial" pitchFamily="-107" charset="0"/>
        </a:defRPr>
      </a:lvl8pPr>
      <a:lvl9pPr marL="1034951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rgbClr val="1EB9E4"/>
          </a:solidFill>
          <a:latin typeface="Arial" pitchFamily="-107" charset="0"/>
          <a:ea typeface="Apple LiGothic Medium" pitchFamily="-107" charset="-120"/>
          <a:cs typeface="Apple LiGothic Medium" pitchFamily="-107" charset="-120"/>
          <a:sym typeface="Arial" pitchFamily="-107" charset="0"/>
        </a:defRPr>
      </a:lvl9pPr>
    </p:titleStyle>
    <p:bodyStyle>
      <a:lvl1pPr marL="187523" indent="-185738" algn="l" rtl="0" eaLnBrk="1" fontAlgn="base" hangingPunct="1">
        <a:lnSpc>
          <a:spcPct val="90000"/>
        </a:lnSpc>
        <a:spcBef>
          <a:spcPts val="1200"/>
        </a:spcBef>
        <a:spcAft>
          <a:spcPct val="0"/>
        </a:spcAft>
        <a:buClrTx/>
        <a:buSzPct val="80000"/>
        <a:buFont typeface="Arial" panose="020B0604020202020204" pitchFamily="34" charset="0"/>
        <a:buChar char="•"/>
        <a:defRPr sz="1800">
          <a:solidFill>
            <a:schemeClr val="tx1"/>
          </a:solidFill>
          <a:latin typeface="+mn-lt"/>
          <a:ea typeface="+mn-ea"/>
          <a:cs typeface="+mn-cs"/>
          <a:sym typeface="Arial" pitchFamily="34" charset="0"/>
        </a:defRPr>
      </a:lvl1pPr>
      <a:lvl2pPr marL="386656" indent="-193775" algn="l" rtl="0" eaLnBrk="1" fontAlgn="base" hangingPunct="1">
        <a:lnSpc>
          <a:spcPct val="90000"/>
        </a:lnSpc>
        <a:spcBef>
          <a:spcPts val="400"/>
        </a:spcBef>
        <a:spcAft>
          <a:spcPct val="0"/>
        </a:spcAft>
        <a:buClrTx/>
        <a:buSzPct val="80000"/>
        <a:buFont typeface="Arial" panose="020B0604020202020204" pitchFamily="34" charset="0"/>
        <a:buChar char="•"/>
        <a:defRPr sz="1600">
          <a:solidFill>
            <a:schemeClr val="tx1"/>
          </a:solidFill>
          <a:latin typeface="+mn-lt"/>
          <a:ea typeface="+mn-ea"/>
          <a:cs typeface="+mn-cs"/>
          <a:sym typeface="Arial" pitchFamily="34" charset="0"/>
        </a:defRPr>
      </a:lvl2pPr>
      <a:lvl3pPr marL="546497" indent="-159842" algn="l" rtl="0" eaLnBrk="1" fontAlgn="base" hangingPunct="1">
        <a:lnSpc>
          <a:spcPct val="90000"/>
        </a:lnSpc>
        <a:spcBef>
          <a:spcPts val="200"/>
        </a:spcBef>
        <a:spcAft>
          <a:spcPct val="0"/>
        </a:spcAft>
        <a:buClrTx/>
        <a:buSzPct val="80000"/>
        <a:buFont typeface="Arial" panose="020B0604020202020204" pitchFamily="34" charset="0"/>
        <a:buChar char="•"/>
        <a:defRPr sz="1400">
          <a:solidFill>
            <a:schemeClr val="tx1"/>
          </a:solidFill>
          <a:latin typeface="+mn-lt"/>
          <a:ea typeface="+mn-ea"/>
          <a:cs typeface="+mn-cs"/>
          <a:sym typeface="Arial" pitchFamily="34" charset="0"/>
        </a:defRPr>
      </a:lvl3pPr>
      <a:lvl4pPr marL="706339" indent="-159842" algn="l" rtl="0" eaLnBrk="1" fontAlgn="base" hangingPunct="1">
        <a:lnSpc>
          <a:spcPct val="90000"/>
        </a:lnSpc>
        <a:spcBef>
          <a:spcPts val="200"/>
        </a:spcBef>
        <a:spcAft>
          <a:spcPct val="0"/>
        </a:spcAft>
        <a:buClrTx/>
        <a:buSzPct val="80000"/>
        <a:buFont typeface="Arial" panose="020B0604020202020204" pitchFamily="34" charset="0"/>
        <a:buChar char="•"/>
        <a:defRPr sz="1400">
          <a:solidFill>
            <a:schemeClr val="tx1"/>
          </a:solidFill>
          <a:latin typeface="+mn-lt"/>
          <a:ea typeface="+mn-ea"/>
          <a:cs typeface="+mn-cs"/>
          <a:sym typeface="Arial" pitchFamily="34" charset="0"/>
        </a:defRPr>
      </a:lvl4pPr>
      <a:lvl5pPr marL="773311" indent="-66973" algn="l" rtl="0" eaLnBrk="1" fontAlgn="base" hangingPunct="1">
        <a:lnSpc>
          <a:spcPct val="95000"/>
        </a:lnSpc>
        <a:spcBef>
          <a:spcPts val="675"/>
        </a:spcBef>
        <a:spcAft>
          <a:spcPct val="0"/>
        </a:spcAft>
        <a:buClr>
          <a:srgbClr val="FFFFFF"/>
        </a:buClr>
        <a:buSzPct val="100000"/>
        <a:buFont typeface="Arial" pitchFamily="34" charset="0"/>
        <a:buChar char="»"/>
        <a:defRPr>
          <a:solidFill>
            <a:schemeClr val="tx2"/>
          </a:solidFill>
          <a:latin typeface="+mn-lt"/>
          <a:ea typeface="+mn-ea"/>
          <a:cs typeface="+mn-cs"/>
          <a:sym typeface="Arial" pitchFamily="34" charset="0"/>
        </a:defRPr>
      </a:lvl5pPr>
      <a:lvl6pPr marL="1416248" indent="-128588" algn="l" rtl="0" eaLnBrk="1" fontAlgn="base" hangingPunct="1">
        <a:lnSpc>
          <a:spcPct val="95000"/>
        </a:lnSpc>
        <a:spcBef>
          <a:spcPts val="1013"/>
        </a:spcBef>
        <a:spcAft>
          <a:spcPct val="0"/>
        </a:spcAft>
        <a:buClr>
          <a:srgbClr val="FFFFFF"/>
        </a:buClr>
        <a:buSzPct val="100000"/>
        <a:buFont typeface="Arial" pitchFamily="-107" charset="0"/>
        <a:buChar char="»"/>
        <a:defRPr>
          <a:solidFill>
            <a:schemeClr val="tx1"/>
          </a:solidFill>
          <a:latin typeface="+mn-lt"/>
          <a:ea typeface="+mn-ea"/>
          <a:cs typeface="+mn-cs"/>
          <a:sym typeface="Arial" pitchFamily="-107" charset="0"/>
        </a:defRPr>
      </a:lvl6pPr>
      <a:lvl7pPr marL="1673423" indent="-128588" algn="l" rtl="0" eaLnBrk="1" fontAlgn="base" hangingPunct="1">
        <a:lnSpc>
          <a:spcPct val="95000"/>
        </a:lnSpc>
        <a:spcBef>
          <a:spcPts val="1013"/>
        </a:spcBef>
        <a:spcAft>
          <a:spcPct val="0"/>
        </a:spcAft>
        <a:buClr>
          <a:srgbClr val="FFFFFF"/>
        </a:buClr>
        <a:buSzPct val="100000"/>
        <a:buFont typeface="Arial" pitchFamily="-107" charset="0"/>
        <a:buChar char="»"/>
        <a:defRPr>
          <a:solidFill>
            <a:schemeClr val="tx1"/>
          </a:solidFill>
          <a:latin typeface="+mn-lt"/>
          <a:ea typeface="+mn-ea"/>
          <a:cs typeface="+mn-cs"/>
          <a:sym typeface="Arial" pitchFamily="-107" charset="0"/>
        </a:defRPr>
      </a:lvl7pPr>
      <a:lvl8pPr marL="1930598" indent="-128588" algn="l" rtl="0" eaLnBrk="1" fontAlgn="base" hangingPunct="1">
        <a:lnSpc>
          <a:spcPct val="95000"/>
        </a:lnSpc>
        <a:spcBef>
          <a:spcPts val="1013"/>
        </a:spcBef>
        <a:spcAft>
          <a:spcPct val="0"/>
        </a:spcAft>
        <a:buClr>
          <a:srgbClr val="FFFFFF"/>
        </a:buClr>
        <a:buSzPct val="100000"/>
        <a:buFont typeface="Arial" pitchFamily="-107" charset="0"/>
        <a:buChar char="»"/>
        <a:defRPr>
          <a:solidFill>
            <a:schemeClr val="tx1"/>
          </a:solidFill>
          <a:latin typeface="+mn-lt"/>
          <a:ea typeface="+mn-ea"/>
          <a:cs typeface="+mn-cs"/>
          <a:sym typeface="Arial" pitchFamily="-107" charset="0"/>
        </a:defRPr>
      </a:lvl8pPr>
      <a:lvl9pPr marL="2187773" indent="-128588" algn="l" rtl="0" eaLnBrk="1" fontAlgn="base" hangingPunct="1">
        <a:lnSpc>
          <a:spcPct val="95000"/>
        </a:lnSpc>
        <a:spcBef>
          <a:spcPts val="1013"/>
        </a:spcBef>
        <a:spcAft>
          <a:spcPct val="0"/>
        </a:spcAft>
        <a:buClr>
          <a:srgbClr val="FFFFFF"/>
        </a:buClr>
        <a:buSzPct val="100000"/>
        <a:buFont typeface="Arial" pitchFamily="-107" charset="0"/>
        <a:buChar char="»"/>
        <a:defRPr>
          <a:solidFill>
            <a:schemeClr val="tx1"/>
          </a:solidFill>
          <a:latin typeface="+mn-lt"/>
          <a:ea typeface="+mn-ea"/>
          <a:cs typeface="+mn-cs"/>
          <a:sym typeface="Arial" pitchFamily="-107" charset="0"/>
        </a:defRPr>
      </a:lvl9pPr>
    </p:bodyStyle>
    <p:otherStyle>
      <a:defPPr>
        <a:defRPr lang="en-US"/>
      </a:defPPr>
      <a:lvl1pPr marL="0" algn="l" defTabSz="257175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257175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257175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257175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257175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257175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257175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257175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257175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620">
          <p15:clr>
            <a:srgbClr val="F26B43"/>
          </p15:clr>
        </p15:guide>
        <p15:guide id="2" pos="2880">
          <p15:clr>
            <a:srgbClr val="F26B43"/>
          </p15:clr>
        </p15:guide>
        <p15:guide id="3" pos="288">
          <p15:clr>
            <a:srgbClr val="F26B43"/>
          </p15:clr>
        </p15:guide>
        <p15:guide id="4" pos="5496">
          <p15:clr>
            <a:srgbClr val="F26B43"/>
          </p15:clr>
        </p15:guide>
        <p15:guide id="5" orient="horz" pos="540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Title Goes Here</a:t>
            </a: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ltGray">
          <a:xfrm>
            <a:off x="477679" y="4741653"/>
            <a:ext cx="3401050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1586" tIns="30792" rIns="61586" bIns="30792" anchor="b">
            <a:spAutoFit/>
          </a:bodyPr>
          <a:lstStyle/>
          <a:p>
            <a:pPr defTabSz="61074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spc="20" baseline="0" dirty="0">
                <a:solidFill>
                  <a:schemeClr val="bg2">
                    <a:lumMod val="65000"/>
                  </a:schemeClr>
                </a:solidFill>
                <a:latin typeface="+mn-lt"/>
                <a:ea typeface="+mn-ea"/>
                <a:cs typeface="CiscoSans Thin"/>
              </a:rPr>
              <a:t>© 2017  Cisco and/or its affiliates. All rights reserved.   Cisco Confidential</a:t>
            </a:r>
          </a:p>
        </p:txBody>
      </p:sp>
    </p:spTree>
    <p:extLst>
      <p:ext uri="{BB962C8B-B14F-4D97-AF65-F5344CB8AC3E}">
        <p14:creationId xmlns:p14="http://schemas.microsoft.com/office/powerpoint/2010/main" val="2228375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6" r:id="rId1"/>
    <p:sldLayoutId id="2147484137" r:id="rId2"/>
    <p:sldLayoutId id="2147484138" r:id="rId3"/>
    <p:sldLayoutId id="2147484139" r:id="rId4"/>
    <p:sldLayoutId id="2147484140" r:id="rId5"/>
    <p:sldLayoutId id="2147484141" r:id="rId6"/>
    <p:sldLayoutId id="2147484142" r:id="rId7"/>
    <p:sldLayoutId id="2147484143" r:id="rId8"/>
    <p:sldLayoutId id="2147484144" r:id="rId9"/>
    <p:sldLayoutId id="2147484145" r:id="rId10"/>
    <p:sldLayoutId id="2147484146" r:id="rId11"/>
    <p:sldLayoutId id="2147484147" r:id="rId12"/>
    <p:sldLayoutId id="2147484148" r:id="rId13"/>
    <p:sldLayoutId id="2147484149" r:id="rId14"/>
    <p:sldLayoutId id="2147484150" r:id="rId15"/>
    <p:sldLayoutId id="2147484151" r:id="rId16"/>
    <p:sldLayoutId id="2147484152" r:id="rId17"/>
    <p:sldLayoutId id="2147484153" r:id="rId18"/>
    <p:sldLayoutId id="2147484154" r:id="rId19"/>
    <p:sldLayoutId id="2147484155" r:id="rId20"/>
    <p:sldLayoutId id="2147484156" r:id="rId21"/>
    <p:sldLayoutId id="2147484157" r:id="rId22"/>
    <p:sldLayoutId id="2147484158" r:id="rId23"/>
    <p:sldLayoutId id="2147484159" r:id="rId24"/>
    <p:sldLayoutId id="2147484160" r:id="rId25"/>
    <p:sldLayoutId id="2147484161" r:id="rId26"/>
    <p:sldLayoutId id="2147484162" r:id="rId27"/>
    <p:sldLayoutId id="2147484163" r:id="rId28"/>
    <p:sldLayoutId id="2147484165" r:id="rId29"/>
    <p:sldLayoutId id="2147484169" r:id="rId30"/>
  </p:sldLayoutIdLst>
  <p:txStyles>
    <p:titleStyle>
      <a:lvl1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lang="en-US" sz="2800" b="0" i="0" u="none" kern="1200" dirty="0">
          <a:solidFill>
            <a:schemeClr val="tx2"/>
          </a:solidFill>
          <a:latin typeface="+mj-lt"/>
          <a:ea typeface="CiscoSansTT Thin" charset="0"/>
          <a:cs typeface="CiscoSansTT Thin" charset="0"/>
        </a:defRPr>
      </a:lvl1pPr>
      <a:lvl2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2pPr>
      <a:lvl3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3pPr>
      <a:lvl4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4pPr>
      <a:lvl5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5pPr>
      <a:lvl6pPr marL="457200"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6pPr>
      <a:lvl7pPr marL="914400"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7pPr>
      <a:lvl8pPr marL="1371600"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8pPr>
      <a:lvl9pPr marL="1828800"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9pPr>
    </p:titleStyle>
    <p:bodyStyle>
      <a:lvl1pPr marL="169863" indent="-169863" algn="l" defTabSz="684213" rtl="0" eaLnBrk="1" fontAlgn="base" hangingPunct="1">
        <a:lnSpc>
          <a:spcPct val="95000"/>
        </a:lnSpc>
        <a:spcBef>
          <a:spcPts val="1075"/>
        </a:spcBef>
        <a:spcAft>
          <a:spcPct val="0"/>
        </a:spcAft>
        <a:buClr>
          <a:schemeClr val="tx2"/>
        </a:buClr>
        <a:buSzPct val="90000"/>
        <a:buFont typeface="Arial" charset="0"/>
        <a:buChar char="•"/>
        <a:defRPr lang="en-US" sz="15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1pPr>
      <a:lvl2pPr marL="358775" indent="-215900" algn="l" defTabSz="684213" rtl="0" eaLnBrk="1" fontAlgn="base" hangingPunct="1">
        <a:lnSpc>
          <a:spcPct val="95000"/>
        </a:lnSpc>
        <a:spcBef>
          <a:spcPts val="600"/>
        </a:spcBef>
        <a:spcAft>
          <a:spcPct val="0"/>
        </a:spcAft>
        <a:buClr>
          <a:schemeClr val="tx2"/>
        </a:buClr>
        <a:buFont typeface="Arial" charset="0"/>
        <a:buChar char="•"/>
        <a:defRPr lang="en-US" sz="14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2pPr>
      <a:lvl3pPr marL="431800" indent="-169863" algn="l" defTabSz="684213" rtl="0" eaLnBrk="1" fontAlgn="base" hangingPunct="1">
        <a:lnSpc>
          <a:spcPct val="95000"/>
        </a:lnSpc>
        <a:spcBef>
          <a:spcPts val="625"/>
        </a:spcBef>
        <a:spcAft>
          <a:spcPct val="0"/>
        </a:spcAft>
        <a:buFont typeface="Arial" charset="0"/>
        <a:buChar char="•"/>
        <a:defRPr lang="en-US" sz="12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3pPr>
      <a:lvl4pPr marL="503238" indent="-169863" algn="l" defTabSz="684213" rtl="0" eaLnBrk="1" fontAlgn="base" hangingPunct="1">
        <a:lnSpc>
          <a:spcPct val="95000"/>
        </a:lnSpc>
        <a:spcBef>
          <a:spcPts val="625"/>
        </a:spcBef>
        <a:spcAft>
          <a:spcPct val="0"/>
        </a:spcAft>
        <a:buFont typeface="Arial" charset="0"/>
        <a:buChar char="•"/>
        <a:defRPr lang="en-US" sz="11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4pPr>
      <a:lvl5pPr marL="574675" indent="-169863" algn="l" defTabSz="684213" rtl="0" eaLnBrk="1" fontAlgn="base" hangingPunct="1">
        <a:lnSpc>
          <a:spcPct val="95000"/>
        </a:lnSpc>
        <a:spcBef>
          <a:spcPts val="625"/>
        </a:spcBef>
        <a:spcAft>
          <a:spcPct val="0"/>
        </a:spcAft>
        <a:buFont typeface="Arial" charset="0"/>
        <a:buChar char="•"/>
        <a:defRPr lang="en-US" sz="11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5pPr>
      <a:lvl6pPr marL="863856" indent="-171445" algn="l" defTabSz="685777" rtl="0" eaLnBrk="1" latinLnBrk="0" hangingPunct="1">
        <a:spcBef>
          <a:spcPts val="600"/>
        </a:spcBef>
        <a:buFont typeface="Arial" pitchFamily="34" charset="0"/>
        <a:buChar char="•"/>
        <a:defRPr sz="9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935844" indent="-171422" algn="l" defTabSz="685777" rtl="0" eaLnBrk="1" latinLnBrk="0" hangingPunct="1">
        <a:spcBef>
          <a:spcPts val="600"/>
        </a:spcBef>
        <a:buFont typeface="Arial" pitchFamily="34" charset="0"/>
        <a:buChar char="•"/>
        <a:defRPr sz="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400220" indent="0" algn="l" defTabSz="685777" rtl="0" eaLnBrk="1" latinLnBrk="0" hangingPunct="1">
        <a:spcBef>
          <a:spcPct val="20000"/>
        </a:spcBef>
        <a:buFont typeface="Arial" pitchFamily="34" charset="0"/>
        <a:buNone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53" indent="-171445" algn="l" defTabSz="68577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6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777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65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55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41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32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20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10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892">
          <p15:clr>
            <a:srgbClr val="F26B43"/>
          </p15:clr>
        </p15:guide>
        <p15:guide id="2" pos="336">
          <p15:clr>
            <a:srgbClr val="F26B43"/>
          </p15:clr>
        </p15:guide>
        <p15:guide id="3" pos="5448">
          <p15:clr>
            <a:srgbClr val="F26B43"/>
          </p15:clr>
        </p15:guide>
        <p15:guide id="4" orient="horz" pos="757">
          <p15:clr>
            <a:srgbClr val="F26B43"/>
          </p15:clr>
        </p15:guide>
        <p15:guide id="5" orient="horz" pos="335">
          <p15:clr>
            <a:srgbClr val="F26B43"/>
          </p15:clr>
        </p15:guide>
        <p15:guide id="6" pos="2876">
          <p15:clr>
            <a:srgbClr val="F26B43"/>
          </p15:clr>
        </p15:guide>
        <p15:guide id="7" orient="horz" pos="1043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12" Type="http://schemas.openxmlformats.org/officeDocument/2006/relationships/image" Target="../media/image46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40.png"/><Relationship Id="rId11" Type="http://schemas.openxmlformats.org/officeDocument/2006/relationships/image" Target="../media/image45.png"/><Relationship Id="rId5" Type="http://schemas.openxmlformats.org/officeDocument/2006/relationships/image" Target="../media/image39.png"/><Relationship Id="rId10" Type="http://schemas.openxmlformats.org/officeDocument/2006/relationships/image" Target="../media/image44.png"/><Relationship Id="rId4" Type="http://schemas.openxmlformats.org/officeDocument/2006/relationships/image" Target="../media/image38.png"/><Relationship Id="rId9" Type="http://schemas.openxmlformats.org/officeDocument/2006/relationships/image" Target="../media/image4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70.xml"/><Relationship Id="rId4" Type="http://schemas.openxmlformats.org/officeDocument/2006/relationships/image" Target="../media/image50.e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5.jpeg"/><Relationship Id="rId4" Type="http://schemas.openxmlformats.org/officeDocument/2006/relationships/image" Target="../media/image2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7" Type="http://schemas.openxmlformats.org/officeDocument/2006/relationships/image" Target="../media/image5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54.jp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56.png"/><Relationship Id="rId7" Type="http://schemas.openxmlformats.org/officeDocument/2006/relationships/image" Target="../media/image6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59.png"/><Relationship Id="rId5" Type="http://schemas.openxmlformats.org/officeDocument/2006/relationships/image" Target="../media/image58.jpg"/><Relationship Id="rId4" Type="http://schemas.openxmlformats.org/officeDocument/2006/relationships/image" Target="../media/image57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13" Type="http://schemas.openxmlformats.org/officeDocument/2006/relationships/image" Target="../media/image72.png"/><Relationship Id="rId18" Type="http://schemas.openxmlformats.org/officeDocument/2006/relationships/image" Target="../media/image77.png"/><Relationship Id="rId26" Type="http://schemas.openxmlformats.org/officeDocument/2006/relationships/image" Target="../media/image85.png"/><Relationship Id="rId3" Type="http://schemas.openxmlformats.org/officeDocument/2006/relationships/image" Target="../media/image62.png"/><Relationship Id="rId21" Type="http://schemas.openxmlformats.org/officeDocument/2006/relationships/image" Target="../media/image80.png"/><Relationship Id="rId7" Type="http://schemas.openxmlformats.org/officeDocument/2006/relationships/image" Target="../media/image66.png"/><Relationship Id="rId12" Type="http://schemas.openxmlformats.org/officeDocument/2006/relationships/image" Target="../media/image71.png"/><Relationship Id="rId17" Type="http://schemas.openxmlformats.org/officeDocument/2006/relationships/image" Target="../media/image76.png"/><Relationship Id="rId25" Type="http://schemas.openxmlformats.org/officeDocument/2006/relationships/image" Target="../media/image84.png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75.png"/><Relationship Id="rId20" Type="http://schemas.openxmlformats.org/officeDocument/2006/relationships/image" Target="../media/image79.png"/><Relationship Id="rId29" Type="http://schemas.openxmlformats.org/officeDocument/2006/relationships/image" Target="../media/image87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65.png"/><Relationship Id="rId11" Type="http://schemas.openxmlformats.org/officeDocument/2006/relationships/image" Target="../media/image70.png"/><Relationship Id="rId24" Type="http://schemas.openxmlformats.org/officeDocument/2006/relationships/image" Target="../media/image83.png"/><Relationship Id="rId5" Type="http://schemas.openxmlformats.org/officeDocument/2006/relationships/image" Target="../media/image64.png"/><Relationship Id="rId15" Type="http://schemas.openxmlformats.org/officeDocument/2006/relationships/image" Target="../media/image74.png"/><Relationship Id="rId23" Type="http://schemas.openxmlformats.org/officeDocument/2006/relationships/image" Target="../media/image82.png"/><Relationship Id="rId28" Type="http://schemas.openxmlformats.org/officeDocument/2006/relationships/image" Target="../media/image1.png"/><Relationship Id="rId10" Type="http://schemas.openxmlformats.org/officeDocument/2006/relationships/image" Target="../media/image69.png"/><Relationship Id="rId19" Type="http://schemas.openxmlformats.org/officeDocument/2006/relationships/image" Target="../media/image78.png"/><Relationship Id="rId4" Type="http://schemas.openxmlformats.org/officeDocument/2006/relationships/image" Target="../media/image63.png"/><Relationship Id="rId9" Type="http://schemas.openxmlformats.org/officeDocument/2006/relationships/image" Target="../media/image68.png"/><Relationship Id="rId14" Type="http://schemas.openxmlformats.org/officeDocument/2006/relationships/image" Target="../media/image73.png"/><Relationship Id="rId22" Type="http://schemas.openxmlformats.org/officeDocument/2006/relationships/image" Target="../media/image81.png"/><Relationship Id="rId27" Type="http://schemas.openxmlformats.org/officeDocument/2006/relationships/image" Target="../media/image86.png"/><Relationship Id="rId30" Type="http://schemas.openxmlformats.org/officeDocument/2006/relationships/image" Target="../media/image88.tiff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isco.com/go/nso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Relationship Id="rId4" Type="http://schemas.openxmlformats.org/officeDocument/2006/relationships/hyperlink" Target="http://www.redhat.com/ansible" TargetMode="Externa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425765" y="4348762"/>
            <a:ext cx="8296421" cy="288131"/>
          </a:xfrm>
        </p:spPr>
        <p:txBody>
          <a:bodyPr/>
          <a:lstStyle/>
          <a:p>
            <a:r>
              <a:rPr lang="en-US" dirty="0" smtClean="0"/>
              <a:t>October 12, </a:t>
            </a:r>
            <a:r>
              <a:rPr lang="en-US" dirty="0"/>
              <a:t>2017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425765" y="3104895"/>
            <a:ext cx="8479475" cy="1243867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sz="1500" b="1" spc="-50" dirty="0"/>
              <a:t>John </a:t>
            </a:r>
            <a:r>
              <a:rPr lang="en-US" sz="1500" b="1" spc="-50" dirty="0" err="1"/>
              <a:t>Malzahn</a:t>
            </a:r>
            <a:r>
              <a:rPr lang="en-US" sz="1500" b="1" spc="-50" dirty="0"/>
              <a:t> </a:t>
            </a:r>
            <a:r>
              <a:rPr lang="en-US" sz="1500" spc="-50" dirty="0"/>
              <a:t>– Host, Senior Manager, Cloud and Virtualization Solutions Marketing, Cisco Systems </a:t>
            </a:r>
          </a:p>
          <a:p>
            <a:pPr>
              <a:spcBef>
                <a:spcPts val="600"/>
              </a:spcBef>
            </a:pPr>
            <a:r>
              <a:rPr lang="en-US" sz="1500" b="1" spc="-50" dirty="0"/>
              <a:t>Carl </a:t>
            </a:r>
            <a:r>
              <a:rPr lang="en-US" sz="1500" b="1" spc="-50" dirty="0" err="1"/>
              <a:t>Moberg</a:t>
            </a:r>
            <a:r>
              <a:rPr lang="en-US" sz="1500" b="1" spc="-50" dirty="0"/>
              <a:t> </a:t>
            </a:r>
            <a:r>
              <a:rPr lang="en-US" sz="1500" spc="-50" dirty="0"/>
              <a:t>– Technical Director, Cisco Systems</a:t>
            </a:r>
          </a:p>
          <a:p>
            <a:pPr>
              <a:spcBef>
                <a:spcPts val="600"/>
              </a:spcBef>
            </a:pPr>
            <a:r>
              <a:rPr lang="en-US" sz="1500" b="1" spc="-50" dirty="0" err="1"/>
              <a:t>Andrius</a:t>
            </a:r>
            <a:r>
              <a:rPr lang="en-US" sz="1500" b="1" spc="-50" dirty="0"/>
              <a:t> </a:t>
            </a:r>
            <a:r>
              <a:rPr lang="en-US" sz="1500" b="1" spc="-50" dirty="0" err="1"/>
              <a:t>Benokraitis</a:t>
            </a:r>
            <a:r>
              <a:rPr lang="en-US" sz="1500" b="1" spc="-50" dirty="0"/>
              <a:t> </a:t>
            </a:r>
            <a:r>
              <a:rPr lang="en-US" sz="1500" spc="-50" dirty="0"/>
              <a:t>– Principal Product Manager, Networking, </a:t>
            </a:r>
            <a:r>
              <a:rPr lang="en-US" sz="1500" spc="-50" dirty="0" err="1"/>
              <a:t>Ansible</a:t>
            </a:r>
            <a:r>
              <a:rPr lang="en-US" sz="1500" spc="-50" dirty="0"/>
              <a:t> by Red Hat</a:t>
            </a:r>
          </a:p>
          <a:p>
            <a:pPr>
              <a:spcBef>
                <a:spcPts val="600"/>
              </a:spcBef>
            </a:pPr>
            <a:r>
              <a:rPr lang="en-US" sz="1500" b="1" spc="-50" dirty="0"/>
              <a:t>Ian Hood </a:t>
            </a:r>
            <a:r>
              <a:rPr lang="en-US" sz="1500" spc="-50" dirty="0"/>
              <a:t>– Chief Technologist, Global Telco, Red Hat</a:t>
            </a:r>
          </a:p>
        </p:txBody>
      </p:sp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425765" y="1361440"/>
            <a:ext cx="8340152" cy="1394777"/>
          </a:xfrm>
        </p:spPr>
        <p:txBody>
          <a:bodyPr/>
          <a:lstStyle/>
          <a:p>
            <a:r>
              <a:rPr lang="en-US" sz="3600" dirty="0"/>
              <a:t>Automating Your Network with Ansible and Cisco NSO </a:t>
            </a:r>
            <a:r>
              <a:rPr lang="en-US" sz="2400" dirty="0" smtClean="0"/>
              <a:t>  </a:t>
            </a:r>
            <a:br>
              <a:rPr lang="en-US" sz="2400" dirty="0" smtClean="0"/>
            </a:br>
            <a:r>
              <a:rPr lang="en-US" sz="2000" dirty="0" smtClean="0"/>
              <a:t>Enable </a:t>
            </a:r>
            <a:r>
              <a:rPr lang="en-US" sz="2000" dirty="0"/>
              <a:t>Continuous Integration and Deployment with Zero Downtime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1689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416424" y="915409"/>
            <a:ext cx="8384675" cy="2569946"/>
          </a:xfrm>
        </p:spPr>
        <p:txBody>
          <a:bodyPr/>
          <a:lstStyle/>
          <a:p>
            <a:r>
              <a:rPr lang="en-US" sz="3600" dirty="0"/>
              <a:t>Cisco </a:t>
            </a:r>
            <a:r>
              <a:rPr lang="en-US" sz="3600" dirty="0" smtClean="0"/>
              <a:t>NSO</a:t>
            </a:r>
            <a:br>
              <a:rPr lang="en-US" sz="3600" dirty="0" smtClean="0"/>
            </a:br>
            <a:r>
              <a:rPr lang="en-US" sz="3600" dirty="0" smtClean="0"/>
              <a:t>The Industry </a:t>
            </a:r>
            <a:r>
              <a:rPr lang="en-US" sz="3600" dirty="0"/>
              <a:t>Leading </a:t>
            </a:r>
            <a:r>
              <a:rPr lang="en-US" sz="3600" dirty="0" smtClean="0"/>
              <a:t>Network Automation </a:t>
            </a:r>
            <a:r>
              <a:rPr lang="en-US" sz="3600" dirty="0"/>
              <a:t>&amp; Orchestration Platform</a:t>
            </a:r>
          </a:p>
        </p:txBody>
      </p:sp>
      <p:sp>
        <p:nvSpPr>
          <p:cNvPr id="5" name="Freeform 4"/>
          <p:cNvSpPr>
            <a:spLocks noChangeAspect="1" noEditPoints="1"/>
          </p:cNvSpPr>
          <p:nvPr/>
        </p:nvSpPr>
        <p:spPr bwMode="auto">
          <a:xfrm>
            <a:off x="508494" y="4618567"/>
            <a:ext cx="538885" cy="286283"/>
          </a:xfrm>
          <a:custGeom>
            <a:avLst/>
            <a:gdLst>
              <a:gd name="T0" fmla="*/ 2671 w 3456"/>
              <a:gd name="T1" fmla="*/ 1521 h 1834"/>
              <a:gd name="T2" fmla="*/ 2857 w 3456"/>
              <a:gd name="T3" fmla="*/ 1677 h 1834"/>
              <a:gd name="T4" fmla="*/ 2975 w 3456"/>
              <a:gd name="T5" fmla="*/ 1465 h 1834"/>
              <a:gd name="T6" fmla="*/ 1129 w 3456"/>
              <a:gd name="T7" fmla="*/ 1823 h 1834"/>
              <a:gd name="T8" fmla="*/ 3082 w 3456"/>
              <a:gd name="T9" fmla="*/ 1330 h 1834"/>
              <a:gd name="T10" fmla="*/ 3082 w 3456"/>
              <a:gd name="T11" fmla="*/ 1712 h 1834"/>
              <a:gd name="T12" fmla="*/ 2700 w 3456"/>
              <a:gd name="T13" fmla="*/ 1809 h 1834"/>
              <a:gd name="T14" fmla="*/ 2513 w 3456"/>
              <a:gd name="T15" fmla="*/ 1479 h 1834"/>
              <a:gd name="T16" fmla="*/ 2783 w 3456"/>
              <a:gd name="T17" fmla="*/ 1211 h 1834"/>
              <a:gd name="T18" fmla="*/ 2351 w 3456"/>
              <a:gd name="T19" fmla="*/ 1392 h 1834"/>
              <a:gd name="T20" fmla="*/ 2136 w 3456"/>
              <a:gd name="T21" fmla="*/ 1381 h 1834"/>
              <a:gd name="T22" fmla="*/ 2093 w 3456"/>
              <a:gd name="T23" fmla="*/ 1625 h 1834"/>
              <a:gd name="T24" fmla="*/ 2335 w 3456"/>
              <a:gd name="T25" fmla="*/ 1658 h 1834"/>
              <a:gd name="T26" fmla="*/ 2174 w 3456"/>
              <a:gd name="T27" fmla="*/ 1832 h 1834"/>
              <a:gd name="T28" fmla="*/ 1903 w 3456"/>
              <a:gd name="T29" fmla="*/ 1605 h 1834"/>
              <a:gd name="T30" fmla="*/ 2047 w 3456"/>
              <a:gd name="T31" fmla="*/ 1249 h 1834"/>
              <a:gd name="T32" fmla="*/ 748 w 3456"/>
              <a:gd name="T33" fmla="*/ 1223 h 1834"/>
              <a:gd name="T34" fmla="*/ 642 w 3456"/>
              <a:gd name="T35" fmla="*/ 1359 h 1834"/>
              <a:gd name="T36" fmla="*/ 479 w 3456"/>
              <a:gd name="T37" fmla="*/ 1550 h 1834"/>
              <a:gd name="T38" fmla="*/ 697 w 3456"/>
              <a:gd name="T39" fmla="*/ 1676 h 1834"/>
              <a:gd name="T40" fmla="*/ 692 w 3456"/>
              <a:gd name="T41" fmla="*/ 1830 h 1834"/>
              <a:gd name="T42" fmla="*/ 370 w 3456"/>
              <a:gd name="T43" fmla="*/ 1710 h 1834"/>
              <a:gd name="T44" fmla="*/ 375 w 3456"/>
              <a:gd name="T45" fmla="*/ 1326 h 1834"/>
              <a:gd name="T46" fmla="*/ 1610 w 3456"/>
              <a:gd name="T47" fmla="*/ 1211 h 1834"/>
              <a:gd name="T48" fmla="*/ 1679 w 3456"/>
              <a:gd name="T49" fmla="*/ 1350 h 1834"/>
              <a:gd name="T50" fmla="*/ 1494 w 3456"/>
              <a:gd name="T51" fmla="*/ 1373 h 1834"/>
              <a:gd name="T52" fmla="*/ 1634 w 3456"/>
              <a:gd name="T53" fmla="*/ 1470 h 1834"/>
              <a:gd name="T54" fmla="*/ 1737 w 3456"/>
              <a:gd name="T55" fmla="*/ 1694 h 1834"/>
              <a:gd name="T56" fmla="*/ 1524 w 3456"/>
              <a:gd name="T57" fmla="*/ 1833 h 1834"/>
              <a:gd name="T58" fmla="*/ 1334 w 3456"/>
              <a:gd name="T59" fmla="*/ 1678 h 1834"/>
              <a:gd name="T60" fmla="*/ 1552 w 3456"/>
              <a:gd name="T61" fmla="*/ 1690 h 1834"/>
              <a:gd name="T62" fmla="*/ 1520 w 3456"/>
              <a:gd name="T63" fmla="*/ 1584 h 1834"/>
              <a:gd name="T64" fmla="*/ 1350 w 3456"/>
              <a:gd name="T65" fmla="*/ 1473 h 1834"/>
              <a:gd name="T66" fmla="*/ 1446 w 3456"/>
              <a:gd name="T67" fmla="*/ 1227 h 1834"/>
              <a:gd name="T68" fmla="*/ 3456 w 3456"/>
              <a:gd name="T69" fmla="*/ 569 h 1834"/>
              <a:gd name="T70" fmla="*/ 3328 w 3456"/>
              <a:gd name="T71" fmla="*/ 780 h 1834"/>
              <a:gd name="T72" fmla="*/ 3381 w 3456"/>
              <a:gd name="T73" fmla="*/ 493 h 1834"/>
              <a:gd name="T74" fmla="*/ 1793 w 3456"/>
              <a:gd name="T75" fmla="*/ 766 h 1834"/>
              <a:gd name="T76" fmla="*/ 1653 w 3456"/>
              <a:gd name="T77" fmla="*/ 727 h 1834"/>
              <a:gd name="T78" fmla="*/ 113 w 3456"/>
              <a:gd name="T79" fmla="*/ 503 h 1834"/>
              <a:gd name="T80" fmla="*/ 95 w 3456"/>
              <a:gd name="T81" fmla="*/ 801 h 1834"/>
              <a:gd name="T82" fmla="*/ 10 w 3456"/>
              <a:gd name="T83" fmla="*/ 531 h 1834"/>
              <a:gd name="T84" fmla="*/ 3040 w 3456"/>
              <a:gd name="T85" fmla="*/ 340 h 1834"/>
              <a:gd name="T86" fmla="*/ 2929 w 3456"/>
              <a:gd name="T87" fmla="*/ 793 h 1834"/>
              <a:gd name="T88" fmla="*/ 2947 w 3456"/>
              <a:gd name="T89" fmla="*/ 287 h 1834"/>
              <a:gd name="T90" fmla="*/ 2214 w 3456"/>
              <a:gd name="T91" fmla="*/ 748 h 1834"/>
              <a:gd name="T92" fmla="*/ 2069 w 3456"/>
              <a:gd name="T93" fmla="*/ 748 h 1834"/>
              <a:gd name="T94" fmla="*/ 1335 w 3456"/>
              <a:gd name="T95" fmla="*/ 287 h 1834"/>
              <a:gd name="T96" fmla="*/ 1353 w 3456"/>
              <a:gd name="T97" fmla="*/ 793 h 1834"/>
              <a:gd name="T98" fmla="*/ 1242 w 3456"/>
              <a:gd name="T99" fmla="*/ 340 h 1834"/>
              <a:gd name="T100" fmla="*/ 553 w 3456"/>
              <a:gd name="T101" fmla="*/ 322 h 1834"/>
              <a:gd name="T102" fmla="*/ 468 w 3456"/>
              <a:gd name="T103" fmla="*/ 801 h 1834"/>
              <a:gd name="T104" fmla="*/ 450 w 3456"/>
              <a:gd name="T105" fmla="*/ 295 h 1834"/>
              <a:gd name="T106" fmla="*/ 2630 w 3456"/>
              <a:gd name="T107" fmla="*/ 879 h 1834"/>
              <a:gd name="T108" fmla="*/ 2490 w 3456"/>
              <a:gd name="T109" fmla="*/ 917 h 1834"/>
              <a:gd name="T110" fmla="*/ 902 w 3456"/>
              <a:gd name="T111" fmla="*/ 0 h 1834"/>
              <a:gd name="T112" fmla="*/ 955 w 3456"/>
              <a:gd name="T113" fmla="*/ 931 h 1834"/>
              <a:gd name="T114" fmla="*/ 826 w 3456"/>
              <a:gd name="T115" fmla="*/ 75 h 18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3456" h="1834">
                <a:moveTo>
                  <a:pt x="2828" y="1362"/>
                </a:moveTo>
                <a:lnTo>
                  <a:pt x="2798" y="1364"/>
                </a:lnTo>
                <a:lnTo>
                  <a:pt x="2771" y="1371"/>
                </a:lnTo>
                <a:lnTo>
                  <a:pt x="2747" y="1384"/>
                </a:lnTo>
                <a:lnTo>
                  <a:pt x="2725" y="1400"/>
                </a:lnTo>
                <a:lnTo>
                  <a:pt x="2706" y="1419"/>
                </a:lnTo>
                <a:lnTo>
                  <a:pt x="2691" y="1441"/>
                </a:lnTo>
                <a:lnTo>
                  <a:pt x="2680" y="1465"/>
                </a:lnTo>
                <a:lnTo>
                  <a:pt x="2674" y="1492"/>
                </a:lnTo>
                <a:lnTo>
                  <a:pt x="2671" y="1521"/>
                </a:lnTo>
                <a:lnTo>
                  <a:pt x="2674" y="1549"/>
                </a:lnTo>
                <a:lnTo>
                  <a:pt x="2680" y="1577"/>
                </a:lnTo>
                <a:lnTo>
                  <a:pt x="2691" y="1601"/>
                </a:lnTo>
                <a:lnTo>
                  <a:pt x="2706" y="1623"/>
                </a:lnTo>
                <a:lnTo>
                  <a:pt x="2725" y="1642"/>
                </a:lnTo>
                <a:lnTo>
                  <a:pt x="2747" y="1658"/>
                </a:lnTo>
                <a:lnTo>
                  <a:pt x="2771" y="1669"/>
                </a:lnTo>
                <a:lnTo>
                  <a:pt x="2798" y="1677"/>
                </a:lnTo>
                <a:lnTo>
                  <a:pt x="2828" y="1680"/>
                </a:lnTo>
                <a:lnTo>
                  <a:pt x="2857" y="1677"/>
                </a:lnTo>
                <a:lnTo>
                  <a:pt x="2883" y="1669"/>
                </a:lnTo>
                <a:lnTo>
                  <a:pt x="2908" y="1658"/>
                </a:lnTo>
                <a:lnTo>
                  <a:pt x="2930" y="1642"/>
                </a:lnTo>
                <a:lnTo>
                  <a:pt x="2948" y="1623"/>
                </a:lnTo>
                <a:lnTo>
                  <a:pt x="2964" y="1601"/>
                </a:lnTo>
                <a:lnTo>
                  <a:pt x="2975" y="1577"/>
                </a:lnTo>
                <a:lnTo>
                  <a:pt x="2982" y="1549"/>
                </a:lnTo>
                <a:lnTo>
                  <a:pt x="2985" y="1521"/>
                </a:lnTo>
                <a:lnTo>
                  <a:pt x="2982" y="1492"/>
                </a:lnTo>
                <a:lnTo>
                  <a:pt x="2975" y="1465"/>
                </a:lnTo>
                <a:lnTo>
                  <a:pt x="2964" y="1441"/>
                </a:lnTo>
                <a:lnTo>
                  <a:pt x="2948" y="1419"/>
                </a:lnTo>
                <a:lnTo>
                  <a:pt x="2930" y="1400"/>
                </a:lnTo>
                <a:lnTo>
                  <a:pt x="2908" y="1384"/>
                </a:lnTo>
                <a:lnTo>
                  <a:pt x="2883" y="1371"/>
                </a:lnTo>
                <a:lnTo>
                  <a:pt x="2857" y="1364"/>
                </a:lnTo>
                <a:lnTo>
                  <a:pt x="2828" y="1362"/>
                </a:lnTo>
                <a:close/>
                <a:moveTo>
                  <a:pt x="977" y="1218"/>
                </a:moveTo>
                <a:lnTo>
                  <a:pt x="1129" y="1218"/>
                </a:lnTo>
                <a:lnTo>
                  <a:pt x="1129" y="1823"/>
                </a:lnTo>
                <a:lnTo>
                  <a:pt x="977" y="1823"/>
                </a:lnTo>
                <a:lnTo>
                  <a:pt x="977" y="1218"/>
                </a:lnTo>
                <a:close/>
                <a:moveTo>
                  <a:pt x="2828" y="1208"/>
                </a:moveTo>
                <a:lnTo>
                  <a:pt x="2873" y="1211"/>
                </a:lnTo>
                <a:lnTo>
                  <a:pt x="2916" y="1219"/>
                </a:lnTo>
                <a:lnTo>
                  <a:pt x="2955" y="1232"/>
                </a:lnTo>
                <a:lnTo>
                  <a:pt x="2992" y="1251"/>
                </a:lnTo>
                <a:lnTo>
                  <a:pt x="3026" y="1273"/>
                </a:lnTo>
                <a:lnTo>
                  <a:pt x="3056" y="1299"/>
                </a:lnTo>
                <a:lnTo>
                  <a:pt x="3082" y="1330"/>
                </a:lnTo>
                <a:lnTo>
                  <a:pt x="3104" y="1363"/>
                </a:lnTo>
                <a:lnTo>
                  <a:pt x="3121" y="1398"/>
                </a:lnTo>
                <a:lnTo>
                  <a:pt x="3134" y="1437"/>
                </a:lnTo>
                <a:lnTo>
                  <a:pt x="3142" y="1479"/>
                </a:lnTo>
                <a:lnTo>
                  <a:pt x="3145" y="1521"/>
                </a:lnTo>
                <a:lnTo>
                  <a:pt x="3142" y="1563"/>
                </a:lnTo>
                <a:lnTo>
                  <a:pt x="3134" y="1604"/>
                </a:lnTo>
                <a:lnTo>
                  <a:pt x="3121" y="1642"/>
                </a:lnTo>
                <a:lnTo>
                  <a:pt x="3104" y="1679"/>
                </a:lnTo>
                <a:lnTo>
                  <a:pt x="3082" y="1712"/>
                </a:lnTo>
                <a:lnTo>
                  <a:pt x="3056" y="1742"/>
                </a:lnTo>
                <a:lnTo>
                  <a:pt x="3026" y="1769"/>
                </a:lnTo>
                <a:lnTo>
                  <a:pt x="2992" y="1791"/>
                </a:lnTo>
                <a:lnTo>
                  <a:pt x="2955" y="1809"/>
                </a:lnTo>
                <a:lnTo>
                  <a:pt x="2916" y="1822"/>
                </a:lnTo>
                <a:lnTo>
                  <a:pt x="2873" y="1831"/>
                </a:lnTo>
                <a:lnTo>
                  <a:pt x="2828" y="1834"/>
                </a:lnTo>
                <a:lnTo>
                  <a:pt x="2783" y="1831"/>
                </a:lnTo>
                <a:lnTo>
                  <a:pt x="2740" y="1822"/>
                </a:lnTo>
                <a:lnTo>
                  <a:pt x="2700" y="1809"/>
                </a:lnTo>
                <a:lnTo>
                  <a:pt x="2663" y="1791"/>
                </a:lnTo>
                <a:lnTo>
                  <a:pt x="2630" y="1769"/>
                </a:lnTo>
                <a:lnTo>
                  <a:pt x="2599" y="1742"/>
                </a:lnTo>
                <a:lnTo>
                  <a:pt x="2573" y="1712"/>
                </a:lnTo>
                <a:lnTo>
                  <a:pt x="2551" y="1679"/>
                </a:lnTo>
                <a:lnTo>
                  <a:pt x="2534" y="1642"/>
                </a:lnTo>
                <a:lnTo>
                  <a:pt x="2521" y="1604"/>
                </a:lnTo>
                <a:lnTo>
                  <a:pt x="2513" y="1563"/>
                </a:lnTo>
                <a:lnTo>
                  <a:pt x="2510" y="1521"/>
                </a:lnTo>
                <a:lnTo>
                  <a:pt x="2513" y="1479"/>
                </a:lnTo>
                <a:lnTo>
                  <a:pt x="2521" y="1437"/>
                </a:lnTo>
                <a:lnTo>
                  <a:pt x="2534" y="1398"/>
                </a:lnTo>
                <a:lnTo>
                  <a:pt x="2551" y="1363"/>
                </a:lnTo>
                <a:lnTo>
                  <a:pt x="2573" y="1330"/>
                </a:lnTo>
                <a:lnTo>
                  <a:pt x="2599" y="1299"/>
                </a:lnTo>
                <a:lnTo>
                  <a:pt x="2630" y="1273"/>
                </a:lnTo>
                <a:lnTo>
                  <a:pt x="2663" y="1251"/>
                </a:lnTo>
                <a:lnTo>
                  <a:pt x="2700" y="1232"/>
                </a:lnTo>
                <a:lnTo>
                  <a:pt x="2740" y="1219"/>
                </a:lnTo>
                <a:lnTo>
                  <a:pt x="2783" y="1211"/>
                </a:lnTo>
                <a:lnTo>
                  <a:pt x="2828" y="1208"/>
                </a:lnTo>
                <a:close/>
                <a:moveTo>
                  <a:pt x="2213" y="1208"/>
                </a:moveTo>
                <a:lnTo>
                  <a:pt x="2242" y="1209"/>
                </a:lnTo>
                <a:lnTo>
                  <a:pt x="2268" y="1211"/>
                </a:lnTo>
                <a:lnTo>
                  <a:pt x="2292" y="1215"/>
                </a:lnTo>
                <a:lnTo>
                  <a:pt x="2312" y="1219"/>
                </a:lnTo>
                <a:lnTo>
                  <a:pt x="2329" y="1223"/>
                </a:lnTo>
                <a:lnTo>
                  <a:pt x="2343" y="1227"/>
                </a:lnTo>
                <a:lnTo>
                  <a:pt x="2351" y="1230"/>
                </a:lnTo>
                <a:lnTo>
                  <a:pt x="2351" y="1392"/>
                </a:lnTo>
                <a:lnTo>
                  <a:pt x="2346" y="1389"/>
                </a:lnTo>
                <a:lnTo>
                  <a:pt x="2335" y="1384"/>
                </a:lnTo>
                <a:lnTo>
                  <a:pt x="2321" y="1377"/>
                </a:lnTo>
                <a:lnTo>
                  <a:pt x="2302" y="1371"/>
                </a:lnTo>
                <a:lnTo>
                  <a:pt x="2279" y="1365"/>
                </a:lnTo>
                <a:lnTo>
                  <a:pt x="2253" y="1360"/>
                </a:lnTo>
                <a:lnTo>
                  <a:pt x="2223" y="1359"/>
                </a:lnTo>
                <a:lnTo>
                  <a:pt x="2192" y="1362"/>
                </a:lnTo>
                <a:lnTo>
                  <a:pt x="2163" y="1369"/>
                </a:lnTo>
                <a:lnTo>
                  <a:pt x="2136" y="1381"/>
                </a:lnTo>
                <a:lnTo>
                  <a:pt x="2113" y="1396"/>
                </a:lnTo>
                <a:lnTo>
                  <a:pt x="2095" y="1415"/>
                </a:lnTo>
                <a:lnTo>
                  <a:pt x="2079" y="1437"/>
                </a:lnTo>
                <a:lnTo>
                  <a:pt x="2067" y="1463"/>
                </a:lnTo>
                <a:lnTo>
                  <a:pt x="2060" y="1490"/>
                </a:lnTo>
                <a:lnTo>
                  <a:pt x="2058" y="1521"/>
                </a:lnTo>
                <a:lnTo>
                  <a:pt x="2060" y="1550"/>
                </a:lnTo>
                <a:lnTo>
                  <a:pt x="2066" y="1578"/>
                </a:lnTo>
                <a:lnTo>
                  <a:pt x="2078" y="1602"/>
                </a:lnTo>
                <a:lnTo>
                  <a:pt x="2093" y="1625"/>
                </a:lnTo>
                <a:lnTo>
                  <a:pt x="2112" y="1644"/>
                </a:lnTo>
                <a:lnTo>
                  <a:pt x="2135" y="1660"/>
                </a:lnTo>
                <a:lnTo>
                  <a:pt x="2162" y="1672"/>
                </a:lnTo>
                <a:lnTo>
                  <a:pt x="2191" y="1679"/>
                </a:lnTo>
                <a:lnTo>
                  <a:pt x="2223" y="1682"/>
                </a:lnTo>
                <a:lnTo>
                  <a:pt x="2253" y="1680"/>
                </a:lnTo>
                <a:lnTo>
                  <a:pt x="2279" y="1676"/>
                </a:lnTo>
                <a:lnTo>
                  <a:pt x="2301" y="1671"/>
                </a:lnTo>
                <a:lnTo>
                  <a:pt x="2321" y="1664"/>
                </a:lnTo>
                <a:lnTo>
                  <a:pt x="2335" y="1658"/>
                </a:lnTo>
                <a:lnTo>
                  <a:pt x="2346" y="1653"/>
                </a:lnTo>
                <a:lnTo>
                  <a:pt x="2351" y="1649"/>
                </a:lnTo>
                <a:lnTo>
                  <a:pt x="2351" y="1812"/>
                </a:lnTo>
                <a:lnTo>
                  <a:pt x="2339" y="1816"/>
                </a:lnTo>
                <a:lnTo>
                  <a:pt x="2322" y="1820"/>
                </a:lnTo>
                <a:lnTo>
                  <a:pt x="2300" y="1826"/>
                </a:lnTo>
                <a:lnTo>
                  <a:pt x="2275" y="1830"/>
                </a:lnTo>
                <a:lnTo>
                  <a:pt x="2245" y="1833"/>
                </a:lnTo>
                <a:lnTo>
                  <a:pt x="2213" y="1834"/>
                </a:lnTo>
                <a:lnTo>
                  <a:pt x="2174" y="1832"/>
                </a:lnTo>
                <a:lnTo>
                  <a:pt x="2136" y="1826"/>
                </a:lnTo>
                <a:lnTo>
                  <a:pt x="2100" y="1815"/>
                </a:lnTo>
                <a:lnTo>
                  <a:pt x="2065" y="1801"/>
                </a:lnTo>
                <a:lnTo>
                  <a:pt x="2033" y="1783"/>
                </a:lnTo>
                <a:lnTo>
                  <a:pt x="2002" y="1762"/>
                </a:lnTo>
                <a:lnTo>
                  <a:pt x="1975" y="1737"/>
                </a:lnTo>
                <a:lnTo>
                  <a:pt x="1952" y="1710"/>
                </a:lnTo>
                <a:lnTo>
                  <a:pt x="1931" y="1678"/>
                </a:lnTo>
                <a:lnTo>
                  <a:pt x="1915" y="1643"/>
                </a:lnTo>
                <a:lnTo>
                  <a:pt x="1903" y="1605"/>
                </a:lnTo>
                <a:lnTo>
                  <a:pt x="1896" y="1564"/>
                </a:lnTo>
                <a:lnTo>
                  <a:pt x="1892" y="1521"/>
                </a:lnTo>
                <a:lnTo>
                  <a:pt x="1896" y="1477"/>
                </a:lnTo>
                <a:lnTo>
                  <a:pt x="1904" y="1434"/>
                </a:lnTo>
                <a:lnTo>
                  <a:pt x="1917" y="1395"/>
                </a:lnTo>
                <a:lnTo>
                  <a:pt x="1934" y="1359"/>
                </a:lnTo>
                <a:lnTo>
                  <a:pt x="1957" y="1326"/>
                </a:lnTo>
                <a:lnTo>
                  <a:pt x="1984" y="1296"/>
                </a:lnTo>
                <a:lnTo>
                  <a:pt x="2014" y="1271"/>
                </a:lnTo>
                <a:lnTo>
                  <a:pt x="2047" y="1249"/>
                </a:lnTo>
                <a:lnTo>
                  <a:pt x="2085" y="1231"/>
                </a:lnTo>
                <a:lnTo>
                  <a:pt x="2125" y="1218"/>
                </a:lnTo>
                <a:lnTo>
                  <a:pt x="2168" y="1211"/>
                </a:lnTo>
                <a:lnTo>
                  <a:pt x="2213" y="1208"/>
                </a:lnTo>
                <a:close/>
                <a:moveTo>
                  <a:pt x="630" y="1208"/>
                </a:moveTo>
                <a:lnTo>
                  <a:pt x="660" y="1209"/>
                </a:lnTo>
                <a:lnTo>
                  <a:pt x="687" y="1211"/>
                </a:lnTo>
                <a:lnTo>
                  <a:pt x="711" y="1215"/>
                </a:lnTo>
                <a:lnTo>
                  <a:pt x="731" y="1219"/>
                </a:lnTo>
                <a:lnTo>
                  <a:pt x="748" y="1223"/>
                </a:lnTo>
                <a:lnTo>
                  <a:pt x="760" y="1227"/>
                </a:lnTo>
                <a:lnTo>
                  <a:pt x="769" y="1230"/>
                </a:lnTo>
                <a:lnTo>
                  <a:pt x="769" y="1392"/>
                </a:lnTo>
                <a:lnTo>
                  <a:pt x="763" y="1389"/>
                </a:lnTo>
                <a:lnTo>
                  <a:pt x="754" y="1384"/>
                </a:lnTo>
                <a:lnTo>
                  <a:pt x="739" y="1377"/>
                </a:lnTo>
                <a:lnTo>
                  <a:pt x="721" y="1371"/>
                </a:lnTo>
                <a:lnTo>
                  <a:pt x="697" y="1365"/>
                </a:lnTo>
                <a:lnTo>
                  <a:pt x="671" y="1360"/>
                </a:lnTo>
                <a:lnTo>
                  <a:pt x="642" y="1359"/>
                </a:lnTo>
                <a:lnTo>
                  <a:pt x="611" y="1362"/>
                </a:lnTo>
                <a:lnTo>
                  <a:pt x="581" y="1369"/>
                </a:lnTo>
                <a:lnTo>
                  <a:pt x="555" y="1381"/>
                </a:lnTo>
                <a:lnTo>
                  <a:pt x="532" y="1396"/>
                </a:lnTo>
                <a:lnTo>
                  <a:pt x="513" y="1415"/>
                </a:lnTo>
                <a:lnTo>
                  <a:pt x="497" y="1437"/>
                </a:lnTo>
                <a:lnTo>
                  <a:pt x="485" y="1463"/>
                </a:lnTo>
                <a:lnTo>
                  <a:pt x="479" y="1490"/>
                </a:lnTo>
                <a:lnTo>
                  <a:pt x="475" y="1521"/>
                </a:lnTo>
                <a:lnTo>
                  <a:pt x="479" y="1550"/>
                </a:lnTo>
                <a:lnTo>
                  <a:pt x="485" y="1578"/>
                </a:lnTo>
                <a:lnTo>
                  <a:pt x="496" y="1602"/>
                </a:lnTo>
                <a:lnTo>
                  <a:pt x="512" y="1625"/>
                </a:lnTo>
                <a:lnTo>
                  <a:pt x="531" y="1644"/>
                </a:lnTo>
                <a:lnTo>
                  <a:pt x="554" y="1660"/>
                </a:lnTo>
                <a:lnTo>
                  <a:pt x="580" y="1672"/>
                </a:lnTo>
                <a:lnTo>
                  <a:pt x="610" y="1679"/>
                </a:lnTo>
                <a:lnTo>
                  <a:pt x="642" y="1682"/>
                </a:lnTo>
                <a:lnTo>
                  <a:pt x="671" y="1680"/>
                </a:lnTo>
                <a:lnTo>
                  <a:pt x="697" y="1676"/>
                </a:lnTo>
                <a:lnTo>
                  <a:pt x="719" y="1671"/>
                </a:lnTo>
                <a:lnTo>
                  <a:pt x="738" y="1664"/>
                </a:lnTo>
                <a:lnTo>
                  <a:pt x="753" y="1658"/>
                </a:lnTo>
                <a:lnTo>
                  <a:pt x="763" y="1653"/>
                </a:lnTo>
                <a:lnTo>
                  <a:pt x="769" y="1649"/>
                </a:lnTo>
                <a:lnTo>
                  <a:pt x="769" y="1812"/>
                </a:lnTo>
                <a:lnTo>
                  <a:pt x="757" y="1816"/>
                </a:lnTo>
                <a:lnTo>
                  <a:pt x="740" y="1820"/>
                </a:lnTo>
                <a:lnTo>
                  <a:pt x="718" y="1826"/>
                </a:lnTo>
                <a:lnTo>
                  <a:pt x="692" y="1830"/>
                </a:lnTo>
                <a:lnTo>
                  <a:pt x="663" y="1833"/>
                </a:lnTo>
                <a:lnTo>
                  <a:pt x="630" y="1834"/>
                </a:lnTo>
                <a:lnTo>
                  <a:pt x="592" y="1832"/>
                </a:lnTo>
                <a:lnTo>
                  <a:pt x="554" y="1826"/>
                </a:lnTo>
                <a:lnTo>
                  <a:pt x="518" y="1815"/>
                </a:lnTo>
                <a:lnTo>
                  <a:pt x="484" y="1801"/>
                </a:lnTo>
                <a:lnTo>
                  <a:pt x="451" y="1783"/>
                </a:lnTo>
                <a:lnTo>
                  <a:pt x="421" y="1762"/>
                </a:lnTo>
                <a:lnTo>
                  <a:pt x="394" y="1737"/>
                </a:lnTo>
                <a:lnTo>
                  <a:pt x="370" y="1710"/>
                </a:lnTo>
                <a:lnTo>
                  <a:pt x="350" y="1678"/>
                </a:lnTo>
                <a:lnTo>
                  <a:pt x="333" y="1643"/>
                </a:lnTo>
                <a:lnTo>
                  <a:pt x="322" y="1605"/>
                </a:lnTo>
                <a:lnTo>
                  <a:pt x="314" y="1564"/>
                </a:lnTo>
                <a:lnTo>
                  <a:pt x="311" y="1521"/>
                </a:lnTo>
                <a:lnTo>
                  <a:pt x="314" y="1477"/>
                </a:lnTo>
                <a:lnTo>
                  <a:pt x="323" y="1434"/>
                </a:lnTo>
                <a:lnTo>
                  <a:pt x="335" y="1395"/>
                </a:lnTo>
                <a:lnTo>
                  <a:pt x="353" y="1359"/>
                </a:lnTo>
                <a:lnTo>
                  <a:pt x="375" y="1326"/>
                </a:lnTo>
                <a:lnTo>
                  <a:pt x="402" y="1296"/>
                </a:lnTo>
                <a:lnTo>
                  <a:pt x="433" y="1271"/>
                </a:lnTo>
                <a:lnTo>
                  <a:pt x="466" y="1249"/>
                </a:lnTo>
                <a:lnTo>
                  <a:pt x="503" y="1231"/>
                </a:lnTo>
                <a:lnTo>
                  <a:pt x="544" y="1218"/>
                </a:lnTo>
                <a:lnTo>
                  <a:pt x="585" y="1211"/>
                </a:lnTo>
                <a:lnTo>
                  <a:pt x="630" y="1208"/>
                </a:lnTo>
                <a:close/>
                <a:moveTo>
                  <a:pt x="1556" y="1208"/>
                </a:moveTo>
                <a:lnTo>
                  <a:pt x="1583" y="1209"/>
                </a:lnTo>
                <a:lnTo>
                  <a:pt x="1610" y="1211"/>
                </a:lnTo>
                <a:lnTo>
                  <a:pt x="1634" y="1213"/>
                </a:lnTo>
                <a:lnTo>
                  <a:pt x="1656" y="1217"/>
                </a:lnTo>
                <a:lnTo>
                  <a:pt x="1675" y="1220"/>
                </a:lnTo>
                <a:lnTo>
                  <a:pt x="1689" y="1223"/>
                </a:lnTo>
                <a:lnTo>
                  <a:pt x="1699" y="1226"/>
                </a:lnTo>
                <a:lnTo>
                  <a:pt x="1704" y="1227"/>
                </a:lnTo>
                <a:lnTo>
                  <a:pt x="1704" y="1356"/>
                </a:lnTo>
                <a:lnTo>
                  <a:pt x="1700" y="1355"/>
                </a:lnTo>
                <a:lnTo>
                  <a:pt x="1691" y="1353"/>
                </a:lnTo>
                <a:lnTo>
                  <a:pt x="1679" y="1350"/>
                </a:lnTo>
                <a:lnTo>
                  <a:pt x="1663" y="1347"/>
                </a:lnTo>
                <a:lnTo>
                  <a:pt x="1645" y="1343"/>
                </a:lnTo>
                <a:lnTo>
                  <a:pt x="1625" y="1340"/>
                </a:lnTo>
                <a:lnTo>
                  <a:pt x="1605" y="1338"/>
                </a:lnTo>
                <a:lnTo>
                  <a:pt x="1586" y="1337"/>
                </a:lnTo>
                <a:lnTo>
                  <a:pt x="1557" y="1339"/>
                </a:lnTo>
                <a:lnTo>
                  <a:pt x="1534" y="1344"/>
                </a:lnTo>
                <a:lnTo>
                  <a:pt x="1515" y="1351"/>
                </a:lnTo>
                <a:lnTo>
                  <a:pt x="1502" y="1362"/>
                </a:lnTo>
                <a:lnTo>
                  <a:pt x="1494" y="1373"/>
                </a:lnTo>
                <a:lnTo>
                  <a:pt x="1491" y="1387"/>
                </a:lnTo>
                <a:lnTo>
                  <a:pt x="1494" y="1402"/>
                </a:lnTo>
                <a:lnTo>
                  <a:pt x="1501" y="1413"/>
                </a:lnTo>
                <a:lnTo>
                  <a:pt x="1511" y="1423"/>
                </a:lnTo>
                <a:lnTo>
                  <a:pt x="1523" y="1430"/>
                </a:lnTo>
                <a:lnTo>
                  <a:pt x="1536" y="1436"/>
                </a:lnTo>
                <a:lnTo>
                  <a:pt x="1549" y="1441"/>
                </a:lnTo>
                <a:lnTo>
                  <a:pt x="1560" y="1445"/>
                </a:lnTo>
                <a:lnTo>
                  <a:pt x="1602" y="1458"/>
                </a:lnTo>
                <a:lnTo>
                  <a:pt x="1634" y="1470"/>
                </a:lnTo>
                <a:lnTo>
                  <a:pt x="1661" y="1484"/>
                </a:lnTo>
                <a:lnTo>
                  <a:pt x="1684" y="1501"/>
                </a:lnTo>
                <a:lnTo>
                  <a:pt x="1703" y="1519"/>
                </a:lnTo>
                <a:lnTo>
                  <a:pt x="1719" y="1539"/>
                </a:lnTo>
                <a:lnTo>
                  <a:pt x="1731" y="1560"/>
                </a:lnTo>
                <a:lnTo>
                  <a:pt x="1740" y="1583"/>
                </a:lnTo>
                <a:lnTo>
                  <a:pt x="1745" y="1606"/>
                </a:lnTo>
                <a:lnTo>
                  <a:pt x="1746" y="1630"/>
                </a:lnTo>
                <a:lnTo>
                  <a:pt x="1744" y="1664"/>
                </a:lnTo>
                <a:lnTo>
                  <a:pt x="1737" y="1694"/>
                </a:lnTo>
                <a:lnTo>
                  <a:pt x="1727" y="1720"/>
                </a:lnTo>
                <a:lnTo>
                  <a:pt x="1712" y="1744"/>
                </a:lnTo>
                <a:lnTo>
                  <a:pt x="1696" y="1764"/>
                </a:lnTo>
                <a:lnTo>
                  <a:pt x="1676" y="1781"/>
                </a:lnTo>
                <a:lnTo>
                  <a:pt x="1654" y="1796"/>
                </a:lnTo>
                <a:lnTo>
                  <a:pt x="1630" y="1809"/>
                </a:lnTo>
                <a:lnTo>
                  <a:pt x="1604" y="1818"/>
                </a:lnTo>
                <a:lnTo>
                  <a:pt x="1578" y="1826"/>
                </a:lnTo>
                <a:lnTo>
                  <a:pt x="1551" y="1830"/>
                </a:lnTo>
                <a:lnTo>
                  <a:pt x="1524" y="1833"/>
                </a:lnTo>
                <a:lnTo>
                  <a:pt x="1498" y="1834"/>
                </a:lnTo>
                <a:lnTo>
                  <a:pt x="1467" y="1833"/>
                </a:lnTo>
                <a:lnTo>
                  <a:pt x="1439" y="1832"/>
                </a:lnTo>
                <a:lnTo>
                  <a:pt x="1412" y="1829"/>
                </a:lnTo>
                <a:lnTo>
                  <a:pt x="1388" y="1827"/>
                </a:lnTo>
                <a:lnTo>
                  <a:pt x="1368" y="1823"/>
                </a:lnTo>
                <a:lnTo>
                  <a:pt x="1351" y="1820"/>
                </a:lnTo>
                <a:lnTo>
                  <a:pt x="1339" y="1818"/>
                </a:lnTo>
                <a:lnTo>
                  <a:pt x="1334" y="1817"/>
                </a:lnTo>
                <a:lnTo>
                  <a:pt x="1334" y="1678"/>
                </a:lnTo>
                <a:lnTo>
                  <a:pt x="1343" y="1680"/>
                </a:lnTo>
                <a:lnTo>
                  <a:pt x="1356" y="1684"/>
                </a:lnTo>
                <a:lnTo>
                  <a:pt x="1375" y="1688"/>
                </a:lnTo>
                <a:lnTo>
                  <a:pt x="1397" y="1693"/>
                </a:lnTo>
                <a:lnTo>
                  <a:pt x="1422" y="1697"/>
                </a:lnTo>
                <a:lnTo>
                  <a:pt x="1448" y="1700"/>
                </a:lnTo>
                <a:lnTo>
                  <a:pt x="1477" y="1701"/>
                </a:lnTo>
                <a:lnTo>
                  <a:pt x="1507" y="1699"/>
                </a:lnTo>
                <a:lnTo>
                  <a:pt x="1531" y="1696"/>
                </a:lnTo>
                <a:lnTo>
                  <a:pt x="1552" y="1690"/>
                </a:lnTo>
                <a:lnTo>
                  <a:pt x="1568" y="1681"/>
                </a:lnTo>
                <a:lnTo>
                  <a:pt x="1578" y="1671"/>
                </a:lnTo>
                <a:lnTo>
                  <a:pt x="1585" y="1658"/>
                </a:lnTo>
                <a:lnTo>
                  <a:pt x="1587" y="1644"/>
                </a:lnTo>
                <a:lnTo>
                  <a:pt x="1585" y="1629"/>
                </a:lnTo>
                <a:lnTo>
                  <a:pt x="1578" y="1618"/>
                </a:lnTo>
                <a:lnTo>
                  <a:pt x="1567" y="1607"/>
                </a:lnTo>
                <a:lnTo>
                  <a:pt x="1553" y="1598"/>
                </a:lnTo>
                <a:lnTo>
                  <a:pt x="1537" y="1590"/>
                </a:lnTo>
                <a:lnTo>
                  <a:pt x="1520" y="1584"/>
                </a:lnTo>
                <a:lnTo>
                  <a:pt x="1509" y="1581"/>
                </a:lnTo>
                <a:lnTo>
                  <a:pt x="1498" y="1577"/>
                </a:lnTo>
                <a:lnTo>
                  <a:pt x="1487" y="1574"/>
                </a:lnTo>
                <a:lnTo>
                  <a:pt x="1462" y="1565"/>
                </a:lnTo>
                <a:lnTo>
                  <a:pt x="1439" y="1555"/>
                </a:lnTo>
                <a:lnTo>
                  <a:pt x="1416" y="1542"/>
                </a:lnTo>
                <a:lnTo>
                  <a:pt x="1396" y="1528"/>
                </a:lnTo>
                <a:lnTo>
                  <a:pt x="1378" y="1512"/>
                </a:lnTo>
                <a:lnTo>
                  <a:pt x="1363" y="1494"/>
                </a:lnTo>
                <a:lnTo>
                  <a:pt x="1350" y="1473"/>
                </a:lnTo>
                <a:lnTo>
                  <a:pt x="1341" y="1451"/>
                </a:lnTo>
                <a:lnTo>
                  <a:pt x="1334" y="1425"/>
                </a:lnTo>
                <a:lnTo>
                  <a:pt x="1332" y="1396"/>
                </a:lnTo>
                <a:lnTo>
                  <a:pt x="1334" y="1364"/>
                </a:lnTo>
                <a:lnTo>
                  <a:pt x="1342" y="1333"/>
                </a:lnTo>
                <a:lnTo>
                  <a:pt x="1354" y="1306"/>
                </a:lnTo>
                <a:lnTo>
                  <a:pt x="1371" y="1281"/>
                </a:lnTo>
                <a:lnTo>
                  <a:pt x="1392" y="1259"/>
                </a:lnTo>
                <a:lnTo>
                  <a:pt x="1417" y="1241"/>
                </a:lnTo>
                <a:lnTo>
                  <a:pt x="1446" y="1227"/>
                </a:lnTo>
                <a:lnTo>
                  <a:pt x="1479" y="1216"/>
                </a:lnTo>
                <a:lnTo>
                  <a:pt x="1515" y="1210"/>
                </a:lnTo>
                <a:lnTo>
                  <a:pt x="1556" y="1208"/>
                </a:lnTo>
                <a:close/>
                <a:moveTo>
                  <a:pt x="3381" y="493"/>
                </a:moveTo>
                <a:lnTo>
                  <a:pt x="3400" y="496"/>
                </a:lnTo>
                <a:lnTo>
                  <a:pt x="3418" y="503"/>
                </a:lnTo>
                <a:lnTo>
                  <a:pt x="3434" y="515"/>
                </a:lnTo>
                <a:lnTo>
                  <a:pt x="3446" y="531"/>
                </a:lnTo>
                <a:lnTo>
                  <a:pt x="3453" y="548"/>
                </a:lnTo>
                <a:lnTo>
                  <a:pt x="3456" y="569"/>
                </a:lnTo>
                <a:lnTo>
                  <a:pt x="3456" y="727"/>
                </a:lnTo>
                <a:lnTo>
                  <a:pt x="3453" y="748"/>
                </a:lnTo>
                <a:lnTo>
                  <a:pt x="3446" y="766"/>
                </a:lnTo>
                <a:lnTo>
                  <a:pt x="3434" y="780"/>
                </a:lnTo>
                <a:lnTo>
                  <a:pt x="3418" y="793"/>
                </a:lnTo>
                <a:lnTo>
                  <a:pt x="3400" y="801"/>
                </a:lnTo>
                <a:lnTo>
                  <a:pt x="3381" y="803"/>
                </a:lnTo>
                <a:lnTo>
                  <a:pt x="3361" y="801"/>
                </a:lnTo>
                <a:lnTo>
                  <a:pt x="3343" y="793"/>
                </a:lnTo>
                <a:lnTo>
                  <a:pt x="3328" y="780"/>
                </a:lnTo>
                <a:lnTo>
                  <a:pt x="3316" y="766"/>
                </a:lnTo>
                <a:lnTo>
                  <a:pt x="3308" y="748"/>
                </a:lnTo>
                <a:lnTo>
                  <a:pt x="3306" y="727"/>
                </a:lnTo>
                <a:lnTo>
                  <a:pt x="3306" y="569"/>
                </a:lnTo>
                <a:lnTo>
                  <a:pt x="3308" y="548"/>
                </a:lnTo>
                <a:lnTo>
                  <a:pt x="3316" y="531"/>
                </a:lnTo>
                <a:lnTo>
                  <a:pt x="3328" y="515"/>
                </a:lnTo>
                <a:lnTo>
                  <a:pt x="3343" y="503"/>
                </a:lnTo>
                <a:lnTo>
                  <a:pt x="3361" y="496"/>
                </a:lnTo>
                <a:lnTo>
                  <a:pt x="3381" y="493"/>
                </a:lnTo>
                <a:close/>
                <a:moveTo>
                  <a:pt x="1728" y="493"/>
                </a:moveTo>
                <a:lnTo>
                  <a:pt x="1748" y="496"/>
                </a:lnTo>
                <a:lnTo>
                  <a:pt x="1766" y="503"/>
                </a:lnTo>
                <a:lnTo>
                  <a:pt x="1781" y="515"/>
                </a:lnTo>
                <a:lnTo>
                  <a:pt x="1793" y="531"/>
                </a:lnTo>
                <a:lnTo>
                  <a:pt x="1800" y="548"/>
                </a:lnTo>
                <a:lnTo>
                  <a:pt x="1803" y="569"/>
                </a:lnTo>
                <a:lnTo>
                  <a:pt x="1803" y="727"/>
                </a:lnTo>
                <a:lnTo>
                  <a:pt x="1800" y="748"/>
                </a:lnTo>
                <a:lnTo>
                  <a:pt x="1793" y="766"/>
                </a:lnTo>
                <a:lnTo>
                  <a:pt x="1781" y="780"/>
                </a:lnTo>
                <a:lnTo>
                  <a:pt x="1766" y="793"/>
                </a:lnTo>
                <a:lnTo>
                  <a:pt x="1748" y="801"/>
                </a:lnTo>
                <a:lnTo>
                  <a:pt x="1728" y="803"/>
                </a:lnTo>
                <a:lnTo>
                  <a:pt x="1708" y="801"/>
                </a:lnTo>
                <a:lnTo>
                  <a:pt x="1690" y="793"/>
                </a:lnTo>
                <a:lnTo>
                  <a:pt x="1675" y="780"/>
                </a:lnTo>
                <a:lnTo>
                  <a:pt x="1663" y="766"/>
                </a:lnTo>
                <a:lnTo>
                  <a:pt x="1656" y="748"/>
                </a:lnTo>
                <a:lnTo>
                  <a:pt x="1653" y="727"/>
                </a:lnTo>
                <a:lnTo>
                  <a:pt x="1653" y="569"/>
                </a:lnTo>
                <a:lnTo>
                  <a:pt x="1656" y="548"/>
                </a:lnTo>
                <a:lnTo>
                  <a:pt x="1663" y="531"/>
                </a:lnTo>
                <a:lnTo>
                  <a:pt x="1675" y="515"/>
                </a:lnTo>
                <a:lnTo>
                  <a:pt x="1690" y="503"/>
                </a:lnTo>
                <a:lnTo>
                  <a:pt x="1708" y="496"/>
                </a:lnTo>
                <a:lnTo>
                  <a:pt x="1728" y="493"/>
                </a:lnTo>
                <a:close/>
                <a:moveTo>
                  <a:pt x="75" y="493"/>
                </a:moveTo>
                <a:lnTo>
                  <a:pt x="95" y="496"/>
                </a:lnTo>
                <a:lnTo>
                  <a:pt x="113" y="503"/>
                </a:lnTo>
                <a:lnTo>
                  <a:pt x="129" y="515"/>
                </a:lnTo>
                <a:lnTo>
                  <a:pt x="140" y="531"/>
                </a:lnTo>
                <a:lnTo>
                  <a:pt x="148" y="548"/>
                </a:lnTo>
                <a:lnTo>
                  <a:pt x="151" y="569"/>
                </a:lnTo>
                <a:lnTo>
                  <a:pt x="151" y="727"/>
                </a:lnTo>
                <a:lnTo>
                  <a:pt x="148" y="748"/>
                </a:lnTo>
                <a:lnTo>
                  <a:pt x="140" y="766"/>
                </a:lnTo>
                <a:lnTo>
                  <a:pt x="129" y="780"/>
                </a:lnTo>
                <a:lnTo>
                  <a:pt x="113" y="793"/>
                </a:lnTo>
                <a:lnTo>
                  <a:pt x="95" y="801"/>
                </a:lnTo>
                <a:lnTo>
                  <a:pt x="75" y="803"/>
                </a:lnTo>
                <a:lnTo>
                  <a:pt x="56" y="801"/>
                </a:lnTo>
                <a:lnTo>
                  <a:pt x="38" y="793"/>
                </a:lnTo>
                <a:lnTo>
                  <a:pt x="22" y="780"/>
                </a:lnTo>
                <a:lnTo>
                  <a:pt x="10" y="766"/>
                </a:lnTo>
                <a:lnTo>
                  <a:pt x="3" y="748"/>
                </a:lnTo>
                <a:lnTo>
                  <a:pt x="0" y="727"/>
                </a:lnTo>
                <a:lnTo>
                  <a:pt x="0" y="569"/>
                </a:lnTo>
                <a:lnTo>
                  <a:pt x="3" y="548"/>
                </a:lnTo>
                <a:lnTo>
                  <a:pt x="10" y="531"/>
                </a:lnTo>
                <a:lnTo>
                  <a:pt x="22" y="515"/>
                </a:lnTo>
                <a:lnTo>
                  <a:pt x="38" y="503"/>
                </a:lnTo>
                <a:lnTo>
                  <a:pt x="56" y="496"/>
                </a:lnTo>
                <a:lnTo>
                  <a:pt x="75" y="493"/>
                </a:lnTo>
                <a:close/>
                <a:moveTo>
                  <a:pt x="2968" y="285"/>
                </a:moveTo>
                <a:lnTo>
                  <a:pt x="2988" y="287"/>
                </a:lnTo>
                <a:lnTo>
                  <a:pt x="3006" y="295"/>
                </a:lnTo>
                <a:lnTo>
                  <a:pt x="3021" y="307"/>
                </a:lnTo>
                <a:lnTo>
                  <a:pt x="3033" y="322"/>
                </a:lnTo>
                <a:lnTo>
                  <a:pt x="3040" y="340"/>
                </a:lnTo>
                <a:lnTo>
                  <a:pt x="3043" y="360"/>
                </a:lnTo>
                <a:lnTo>
                  <a:pt x="3043" y="727"/>
                </a:lnTo>
                <a:lnTo>
                  <a:pt x="3040" y="748"/>
                </a:lnTo>
                <a:lnTo>
                  <a:pt x="3033" y="766"/>
                </a:lnTo>
                <a:lnTo>
                  <a:pt x="3021" y="780"/>
                </a:lnTo>
                <a:lnTo>
                  <a:pt x="3006" y="793"/>
                </a:lnTo>
                <a:lnTo>
                  <a:pt x="2988" y="801"/>
                </a:lnTo>
                <a:lnTo>
                  <a:pt x="2968" y="803"/>
                </a:lnTo>
                <a:lnTo>
                  <a:pt x="2947" y="801"/>
                </a:lnTo>
                <a:lnTo>
                  <a:pt x="2929" y="793"/>
                </a:lnTo>
                <a:lnTo>
                  <a:pt x="2915" y="780"/>
                </a:lnTo>
                <a:lnTo>
                  <a:pt x="2903" y="766"/>
                </a:lnTo>
                <a:lnTo>
                  <a:pt x="2895" y="748"/>
                </a:lnTo>
                <a:lnTo>
                  <a:pt x="2893" y="727"/>
                </a:lnTo>
                <a:lnTo>
                  <a:pt x="2893" y="360"/>
                </a:lnTo>
                <a:lnTo>
                  <a:pt x="2895" y="340"/>
                </a:lnTo>
                <a:lnTo>
                  <a:pt x="2903" y="322"/>
                </a:lnTo>
                <a:lnTo>
                  <a:pt x="2915" y="307"/>
                </a:lnTo>
                <a:lnTo>
                  <a:pt x="2929" y="295"/>
                </a:lnTo>
                <a:lnTo>
                  <a:pt x="2947" y="287"/>
                </a:lnTo>
                <a:lnTo>
                  <a:pt x="2968" y="285"/>
                </a:lnTo>
                <a:close/>
                <a:moveTo>
                  <a:pt x="2142" y="285"/>
                </a:moveTo>
                <a:lnTo>
                  <a:pt x="2162" y="287"/>
                </a:lnTo>
                <a:lnTo>
                  <a:pt x="2179" y="295"/>
                </a:lnTo>
                <a:lnTo>
                  <a:pt x="2194" y="307"/>
                </a:lnTo>
                <a:lnTo>
                  <a:pt x="2207" y="322"/>
                </a:lnTo>
                <a:lnTo>
                  <a:pt x="2214" y="340"/>
                </a:lnTo>
                <a:lnTo>
                  <a:pt x="2216" y="360"/>
                </a:lnTo>
                <a:lnTo>
                  <a:pt x="2216" y="727"/>
                </a:lnTo>
                <a:lnTo>
                  <a:pt x="2214" y="748"/>
                </a:lnTo>
                <a:lnTo>
                  <a:pt x="2207" y="766"/>
                </a:lnTo>
                <a:lnTo>
                  <a:pt x="2194" y="780"/>
                </a:lnTo>
                <a:lnTo>
                  <a:pt x="2179" y="793"/>
                </a:lnTo>
                <a:lnTo>
                  <a:pt x="2162" y="801"/>
                </a:lnTo>
                <a:lnTo>
                  <a:pt x="2142" y="803"/>
                </a:lnTo>
                <a:lnTo>
                  <a:pt x="2122" y="801"/>
                </a:lnTo>
                <a:lnTo>
                  <a:pt x="2104" y="793"/>
                </a:lnTo>
                <a:lnTo>
                  <a:pt x="2088" y="780"/>
                </a:lnTo>
                <a:lnTo>
                  <a:pt x="2077" y="766"/>
                </a:lnTo>
                <a:lnTo>
                  <a:pt x="2069" y="748"/>
                </a:lnTo>
                <a:lnTo>
                  <a:pt x="2066" y="727"/>
                </a:lnTo>
                <a:lnTo>
                  <a:pt x="2066" y="360"/>
                </a:lnTo>
                <a:lnTo>
                  <a:pt x="2069" y="340"/>
                </a:lnTo>
                <a:lnTo>
                  <a:pt x="2077" y="322"/>
                </a:lnTo>
                <a:lnTo>
                  <a:pt x="2088" y="307"/>
                </a:lnTo>
                <a:lnTo>
                  <a:pt x="2104" y="295"/>
                </a:lnTo>
                <a:lnTo>
                  <a:pt x="2122" y="287"/>
                </a:lnTo>
                <a:lnTo>
                  <a:pt x="2142" y="285"/>
                </a:lnTo>
                <a:close/>
                <a:moveTo>
                  <a:pt x="1315" y="285"/>
                </a:moveTo>
                <a:lnTo>
                  <a:pt x="1335" y="287"/>
                </a:lnTo>
                <a:lnTo>
                  <a:pt x="1353" y="295"/>
                </a:lnTo>
                <a:lnTo>
                  <a:pt x="1368" y="307"/>
                </a:lnTo>
                <a:lnTo>
                  <a:pt x="1380" y="322"/>
                </a:lnTo>
                <a:lnTo>
                  <a:pt x="1388" y="340"/>
                </a:lnTo>
                <a:lnTo>
                  <a:pt x="1390" y="360"/>
                </a:lnTo>
                <a:lnTo>
                  <a:pt x="1390" y="727"/>
                </a:lnTo>
                <a:lnTo>
                  <a:pt x="1388" y="748"/>
                </a:lnTo>
                <a:lnTo>
                  <a:pt x="1380" y="766"/>
                </a:lnTo>
                <a:lnTo>
                  <a:pt x="1368" y="780"/>
                </a:lnTo>
                <a:lnTo>
                  <a:pt x="1353" y="793"/>
                </a:lnTo>
                <a:lnTo>
                  <a:pt x="1335" y="801"/>
                </a:lnTo>
                <a:lnTo>
                  <a:pt x="1315" y="803"/>
                </a:lnTo>
                <a:lnTo>
                  <a:pt x="1295" y="801"/>
                </a:lnTo>
                <a:lnTo>
                  <a:pt x="1277" y="793"/>
                </a:lnTo>
                <a:lnTo>
                  <a:pt x="1262" y="780"/>
                </a:lnTo>
                <a:lnTo>
                  <a:pt x="1250" y="766"/>
                </a:lnTo>
                <a:lnTo>
                  <a:pt x="1242" y="748"/>
                </a:lnTo>
                <a:lnTo>
                  <a:pt x="1240" y="727"/>
                </a:lnTo>
                <a:lnTo>
                  <a:pt x="1240" y="360"/>
                </a:lnTo>
                <a:lnTo>
                  <a:pt x="1242" y="340"/>
                </a:lnTo>
                <a:lnTo>
                  <a:pt x="1250" y="322"/>
                </a:lnTo>
                <a:lnTo>
                  <a:pt x="1262" y="307"/>
                </a:lnTo>
                <a:lnTo>
                  <a:pt x="1277" y="295"/>
                </a:lnTo>
                <a:lnTo>
                  <a:pt x="1295" y="287"/>
                </a:lnTo>
                <a:lnTo>
                  <a:pt x="1315" y="285"/>
                </a:lnTo>
                <a:close/>
                <a:moveTo>
                  <a:pt x="488" y="285"/>
                </a:moveTo>
                <a:lnTo>
                  <a:pt x="508" y="287"/>
                </a:lnTo>
                <a:lnTo>
                  <a:pt x="527" y="295"/>
                </a:lnTo>
                <a:lnTo>
                  <a:pt x="541" y="307"/>
                </a:lnTo>
                <a:lnTo>
                  <a:pt x="553" y="322"/>
                </a:lnTo>
                <a:lnTo>
                  <a:pt x="561" y="340"/>
                </a:lnTo>
                <a:lnTo>
                  <a:pt x="563" y="360"/>
                </a:lnTo>
                <a:lnTo>
                  <a:pt x="563" y="727"/>
                </a:lnTo>
                <a:lnTo>
                  <a:pt x="561" y="748"/>
                </a:lnTo>
                <a:lnTo>
                  <a:pt x="553" y="766"/>
                </a:lnTo>
                <a:lnTo>
                  <a:pt x="541" y="780"/>
                </a:lnTo>
                <a:lnTo>
                  <a:pt x="527" y="793"/>
                </a:lnTo>
                <a:lnTo>
                  <a:pt x="508" y="801"/>
                </a:lnTo>
                <a:lnTo>
                  <a:pt x="488" y="803"/>
                </a:lnTo>
                <a:lnTo>
                  <a:pt x="468" y="801"/>
                </a:lnTo>
                <a:lnTo>
                  <a:pt x="450" y="793"/>
                </a:lnTo>
                <a:lnTo>
                  <a:pt x="436" y="780"/>
                </a:lnTo>
                <a:lnTo>
                  <a:pt x="423" y="766"/>
                </a:lnTo>
                <a:lnTo>
                  <a:pt x="416" y="748"/>
                </a:lnTo>
                <a:lnTo>
                  <a:pt x="414" y="727"/>
                </a:lnTo>
                <a:lnTo>
                  <a:pt x="414" y="360"/>
                </a:lnTo>
                <a:lnTo>
                  <a:pt x="416" y="340"/>
                </a:lnTo>
                <a:lnTo>
                  <a:pt x="423" y="322"/>
                </a:lnTo>
                <a:lnTo>
                  <a:pt x="436" y="307"/>
                </a:lnTo>
                <a:lnTo>
                  <a:pt x="450" y="295"/>
                </a:lnTo>
                <a:lnTo>
                  <a:pt x="468" y="287"/>
                </a:lnTo>
                <a:lnTo>
                  <a:pt x="488" y="285"/>
                </a:lnTo>
                <a:close/>
                <a:moveTo>
                  <a:pt x="2555" y="0"/>
                </a:moveTo>
                <a:lnTo>
                  <a:pt x="2575" y="2"/>
                </a:lnTo>
                <a:lnTo>
                  <a:pt x="2593" y="10"/>
                </a:lnTo>
                <a:lnTo>
                  <a:pt x="2608" y="22"/>
                </a:lnTo>
                <a:lnTo>
                  <a:pt x="2619" y="37"/>
                </a:lnTo>
                <a:lnTo>
                  <a:pt x="2628" y="55"/>
                </a:lnTo>
                <a:lnTo>
                  <a:pt x="2630" y="75"/>
                </a:lnTo>
                <a:lnTo>
                  <a:pt x="2630" y="879"/>
                </a:lnTo>
                <a:lnTo>
                  <a:pt x="2628" y="899"/>
                </a:lnTo>
                <a:lnTo>
                  <a:pt x="2619" y="917"/>
                </a:lnTo>
                <a:lnTo>
                  <a:pt x="2608" y="931"/>
                </a:lnTo>
                <a:lnTo>
                  <a:pt x="2593" y="944"/>
                </a:lnTo>
                <a:lnTo>
                  <a:pt x="2575" y="951"/>
                </a:lnTo>
                <a:lnTo>
                  <a:pt x="2555" y="953"/>
                </a:lnTo>
                <a:lnTo>
                  <a:pt x="2535" y="951"/>
                </a:lnTo>
                <a:lnTo>
                  <a:pt x="2517" y="944"/>
                </a:lnTo>
                <a:lnTo>
                  <a:pt x="2502" y="931"/>
                </a:lnTo>
                <a:lnTo>
                  <a:pt x="2490" y="917"/>
                </a:lnTo>
                <a:lnTo>
                  <a:pt x="2483" y="899"/>
                </a:lnTo>
                <a:lnTo>
                  <a:pt x="2480" y="879"/>
                </a:lnTo>
                <a:lnTo>
                  <a:pt x="2480" y="75"/>
                </a:lnTo>
                <a:lnTo>
                  <a:pt x="2483" y="55"/>
                </a:lnTo>
                <a:lnTo>
                  <a:pt x="2490" y="37"/>
                </a:lnTo>
                <a:lnTo>
                  <a:pt x="2502" y="22"/>
                </a:lnTo>
                <a:lnTo>
                  <a:pt x="2517" y="10"/>
                </a:lnTo>
                <a:lnTo>
                  <a:pt x="2535" y="2"/>
                </a:lnTo>
                <a:lnTo>
                  <a:pt x="2555" y="0"/>
                </a:lnTo>
                <a:close/>
                <a:moveTo>
                  <a:pt x="902" y="0"/>
                </a:moveTo>
                <a:lnTo>
                  <a:pt x="922" y="2"/>
                </a:lnTo>
                <a:lnTo>
                  <a:pt x="939" y="10"/>
                </a:lnTo>
                <a:lnTo>
                  <a:pt x="955" y="22"/>
                </a:lnTo>
                <a:lnTo>
                  <a:pt x="967" y="37"/>
                </a:lnTo>
                <a:lnTo>
                  <a:pt x="974" y="55"/>
                </a:lnTo>
                <a:lnTo>
                  <a:pt x="977" y="75"/>
                </a:lnTo>
                <a:lnTo>
                  <a:pt x="977" y="879"/>
                </a:lnTo>
                <a:lnTo>
                  <a:pt x="974" y="899"/>
                </a:lnTo>
                <a:lnTo>
                  <a:pt x="967" y="917"/>
                </a:lnTo>
                <a:lnTo>
                  <a:pt x="955" y="931"/>
                </a:lnTo>
                <a:lnTo>
                  <a:pt x="939" y="944"/>
                </a:lnTo>
                <a:lnTo>
                  <a:pt x="922" y="951"/>
                </a:lnTo>
                <a:lnTo>
                  <a:pt x="902" y="953"/>
                </a:lnTo>
                <a:lnTo>
                  <a:pt x="882" y="951"/>
                </a:lnTo>
                <a:lnTo>
                  <a:pt x="864" y="944"/>
                </a:lnTo>
                <a:lnTo>
                  <a:pt x="848" y="931"/>
                </a:lnTo>
                <a:lnTo>
                  <a:pt x="837" y="917"/>
                </a:lnTo>
                <a:lnTo>
                  <a:pt x="829" y="899"/>
                </a:lnTo>
                <a:lnTo>
                  <a:pt x="826" y="879"/>
                </a:lnTo>
                <a:lnTo>
                  <a:pt x="826" y="75"/>
                </a:lnTo>
                <a:lnTo>
                  <a:pt x="829" y="55"/>
                </a:lnTo>
                <a:lnTo>
                  <a:pt x="837" y="37"/>
                </a:lnTo>
                <a:lnTo>
                  <a:pt x="848" y="22"/>
                </a:lnTo>
                <a:lnTo>
                  <a:pt x="864" y="10"/>
                </a:lnTo>
                <a:lnTo>
                  <a:pt x="882" y="2"/>
                </a:lnTo>
                <a:lnTo>
                  <a:pt x="902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2023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Cisco NSO </a:t>
            </a:r>
            <a:r>
              <a:rPr lang="mr-IN" dirty="0" smtClean="0"/>
              <a:t>–</a:t>
            </a:r>
            <a:r>
              <a:rPr lang="en-US" dirty="0" smtClean="0"/>
              <a:t> The Network API</a:t>
            </a:r>
            <a:endParaRPr lang="en-US" dirty="0"/>
          </a:p>
        </p:txBody>
      </p:sp>
      <p:sp>
        <p:nvSpPr>
          <p:cNvPr id="114" name="Rectangle 113"/>
          <p:cNvSpPr/>
          <p:nvPr/>
        </p:nvSpPr>
        <p:spPr>
          <a:xfrm>
            <a:off x="711694" y="1950228"/>
            <a:ext cx="5034231" cy="961111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Cisco NSO</a:t>
            </a:r>
          </a:p>
        </p:txBody>
      </p:sp>
      <p:grpSp>
        <p:nvGrpSpPr>
          <p:cNvPr id="418" name="Group 417"/>
          <p:cNvGrpSpPr/>
          <p:nvPr/>
        </p:nvGrpSpPr>
        <p:grpSpPr>
          <a:xfrm>
            <a:off x="722185" y="3272131"/>
            <a:ext cx="5061366" cy="976660"/>
            <a:chOff x="722185" y="3272131"/>
            <a:chExt cx="5061366" cy="976660"/>
          </a:xfrm>
          <a:effectLst/>
        </p:grpSpPr>
        <p:sp>
          <p:nvSpPr>
            <p:cNvPr id="419" name="Rectangle 418"/>
            <p:cNvSpPr/>
            <p:nvPr/>
          </p:nvSpPr>
          <p:spPr>
            <a:xfrm rot="16200000">
              <a:off x="543092" y="3642410"/>
              <a:ext cx="802187" cy="410573"/>
            </a:xfrm>
            <a:prstGeom prst="rect">
              <a:avLst/>
            </a:prstGeom>
            <a:gradFill rotWithShape="1">
              <a:gsLst>
                <a:gs pos="0">
                  <a:srgbClr val="404040">
                    <a:tint val="50000"/>
                    <a:satMod val="300000"/>
                  </a:srgbClr>
                </a:gs>
                <a:gs pos="35000">
                  <a:srgbClr val="404040">
                    <a:tint val="37000"/>
                    <a:satMod val="300000"/>
                  </a:srgbClr>
                </a:gs>
                <a:gs pos="100000">
                  <a:srgbClr val="404040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chemeClr val="tx2">
                  <a:lumMod val="50000"/>
                  <a:lumOff val="50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/>
              <a:endParaRPr lang="en-US" sz="1000" kern="0" dirty="0">
                <a:solidFill>
                  <a:srgbClr val="404040"/>
                </a:solidFill>
                <a:latin typeface="+mj-lt"/>
              </a:endParaRPr>
            </a:p>
          </p:txBody>
        </p:sp>
        <p:sp>
          <p:nvSpPr>
            <p:cNvPr id="420" name="Rectangle 419"/>
            <p:cNvSpPr/>
            <p:nvPr/>
          </p:nvSpPr>
          <p:spPr>
            <a:xfrm rot="16200000">
              <a:off x="1433345" y="3193953"/>
              <a:ext cx="802187" cy="1307490"/>
            </a:xfrm>
            <a:prstGeom prst="rect">
              <a:avLst/>
            </a:prstGeom>
            <a:gradFill rotWithShape="1">
              <a:gsLst>
                <a:gs pos="0">
                  <a:srgbClr val="404040">
                    <a:tint val="50000"/>
                    <a:satMod val="300000"/>
                  </a:srgbClr>
                </a:gs>
                <a:gs pos="35000">
                  <a:srgbClr val="404040">
                    <a:tint val="37000"/>
                    <a:satMod val="300000"/>
                  </a:srgbClr>
                </a:gs>
                <a:gs pos="100000">
                  <a:srgbClr val="404040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chemeClr val="tx2">
                  <a:lumMod val="50000"/>
                  <a:lumOff val="50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/>
              <a:endParaRPr lang="en-US" sz="1000" kern="0" dirty="0">
                <a:solidFill>
                  <a:srgbClr val="404040"/>
                </a:solidFill>
                <a:latin typeface="+mj-lt"/>
              </a:endParaRPr>
            </a:p>
          </p:txBody>
        </p:sp>
        <p:sp>
          <p:nvSpPr>
            <p:cNvPr id="421" name="Rectangle 420"/>
            <p:cNvSpPr/>
            <p:nvPr/>
          </p:nvSpPr>
          <p:spPr>
            <a:xfrm rot="16200000">
              <a:off x="2950632" y="3034429"/>
              <a:ext cx="802185" cy="1626536"/>
            </a:xfrm>
            <a:prstGeom prst="rect">
              <a:avLst/>
            </a:prstGeom>
            <a:gradFill rotWithShape="1">
              <a:gsLst>
                <a:gs pos="0">
                  <a:srgbClr val="404040">
                    <a:tint val="50000"/>
                    <a:satMod val="300000"/>
                  </a:srgbClr>
                </a:gs>
                <a:gs pos="35000">
                  <a:srgbClr val="404040">
                    <a:tint val="37000"/>
                    <a:satMod val="300000"/>
                  </a:srgbClr>
                </a:gs>
                <a:gs pos="100000">
                  <a:srgbClr val="404040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chemeClr val="tx2">
                  <a:lumMod val="50000"/>
                  <a:lumOff val="50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/>
              <a:endParaRPr lang="en-US" sz="1000" kern="0" dirty="0">
                <a:solidFill>
                  <a:srgbClr val="404040"/>
                </a:solidFill>
                <a:latin typeface="+mj-lt"/>
              </a:endParaRPr>
            </a:p>
          </p:txBody>
        </p:sp>
        <p:pic>
          <p:nvPicPr>
            <p:cNvPr id="422" name="Picture 421"/>
            <p:cNvPicPr>
              <a:picLocks noChangeAspect="1"/>
            </p:cNvPicPr>
            <p:nvPr/>
          </p:nvPicPr>
          <p:blipFill>
            <a:blip r:embed="rId2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349657" y="3543031"/>
              <a:ext cx="887450" cy="609658"/>
            </a:xfrm>
            <a:prstGeom prst="rect">
              <a:avLst/>
            </a:prstGeom>
          </p:spPr>
        </p:pic>
        <p:sp>
          <p:nvSpPr>
            <p:cNvPr id="423" name="Line 617"/>
            <p:cNvSpPr>
              <a:spLocks noChangeShapeType="1"/>
            </p:cNvSpPr>
            <p:nvPr/>
          </p:nvSpPr>
          <p:spPr bwMode="auto">
            <a:xfrm flipH="1">
              <a:off x="3650024" y="3978441"/>
              <a:ext cx="337715" cy="151932"/>
            </a:xfrm>
            <a:prstGeom prst="line">
              <a:avLst/>
            </a:prstGeom>
            <a:noFill/>
            <a:ln w="25400" cap="flat" cmpd="sng" algn="ctr">
              <a:solidFill>
                <a:srgbClr val="E3762B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82124" tIns="41061" rIns="82124" bIns="41061"/>
            <a:lstStyle/>
            <a:p>
              <a:pPr defTabSz="342856"/>
              <a:endParaRPr lang="it-IT" sz="1000">
                <a:solidFill>
                  <a:srgbClr val="000000"/>
                </a:solidFill>
              </a:endParaRPr>
            </a:p>
          </p:txBody>
        </p:sp>
        <p:sp>
          <p:nvSpPr>
            <p:cNvPr id="424" name="Line 577"/>
            <p:cNvSpPr>
              <a:spLocks noChangeShapeType="1"/>
            </p:cNvSpPr>
            <p:nvPr/>
          </p:nvSpPr>
          <p:spPr bwMode="auto">
            <a:xfrm>
              <a:off x="3453795" y="3775186"/>
              <a:ext cx="173715" cy="355189"/>
            </a:xfrm>
            <a:prstGeom prst="line">
              <a:avLst/>
            </a:prstGeom>
            <a:noFill/>
            <a:ln w="19050">
              <a:solidFill>
                <a:srgbClr val="CC0069"/>
              </a:solidFill>
              <a:prstDash val="solid"/>
              <a:round/>
              <a:headEnd/>
              <a:tailEnd/>
            </a:ln>
          </p:spPr>
          <p:txBody>
            <a:bodyPr lIns="82124" tIns="41061" rIns="82124" bIns="41061"/>
            <a:lstStyle/>
            <a:p>
              <a:pPr defTabSz="342856"/>
              <a:endParaRPr lang="it-IT" sz="1000">
                <a:solidFill>
                  <a:srgbClr val="000000"/>
                </a:solidFill>
              </a:endParaRPr>
            </a:p>
          </p:txBody>
        </p:sp>
        <p:sp>
          <p:nvSpPr>
            <p:cNvPr id="425" name="Line 579"/>
            <p:cNvSpPr>
              <a:spLocks noChangeShapeType="1"/>
            </p:cNvSpPr>
            <p:nvPr/>
          </p:nvSpPr>
          <p:spPr bwMode="auto">
            <a:xfrm flipH="1">
              <a:off x="3227357" y="4149271"/>
              <a:ext cx="422667" cy="3415"/>
            </a:xfrm>
            <a:prstGeom prst="line">
              <a:avLst/>
            </a:prstGeom>
            <a:noFill/>
            <a:ln w="19050">
              <a:solidFill>
                <a:srgbClr val="CC0069"/>
              </a:solidFill>
              <a:prstDash val="solid"/>
              <a:round/>
              <a:headEnd/>
              <a:tailEnd/>
            </a:ln>
          </p:spPr>
          <p:txBody>
            <a:bodyPr lIns="82124" tIns="41061" rIns="82124" bIns="41061"/>
            <a:lstStyle/>
            <a:p>
              <a:pPr defTabSz="342856"/>
              <a:endParaRPr lang="it-IT" sz="1000">
                <a:solidFill>
                  <a:srgbClr val="000000"/>
                </a:solidFill>
              </a:endParaRPr>
            </a:p>
          </p:txBody>
        </p:sp>
        <p:sp>
          <p:nvSpPr>
            <p:cNvPr id="426" name="Line 617"/>
            <p:cNvSpPr>
              <a:spLocks noChangeShapeType="1"/>
            </p:cNvSpPr>
            <p:nvPr/>
          </p:nvSpPr>
          <p:spPr bwMode="auto">
            <a:xfrm flipH="1">
              <a:off x="3227357" y="3768839"/>
              <a:ext cx="224424" cy="361534"/>
            </a:xfrm>
            <a:prstGeom prst="line">
              <a:avLst/>
            </a:prstGeom>
            <a:noFill/>
            <a:ln w="19050">
              <a:solidFill>
                <a:srgbClr val="CC0069"/>
              </a:solidFill>
              <a:prstDash val="solid"/>
              <a:round/>
              <a:headEnd/>
              <a:tailEnd/>
            </a:ln>
          </p:spPr>
          <p:txBody>
            <a:bodyPr lIns="82124" tIns="41061" rIns="82124" bIns="41061"/>
            <a:lstStyle/>
            <a:p>
              <a:pPr defTabSz="342856"/>
              <a:endParaRPr lang="it-IT" sz="1000">
                <a:solidFill>
                  <a:srgbClr val="000000"/>
                </a:solidFill>
              </a:endParaRPr>
            </a:p>
          </p:txBody>
        </p:sp>
        <p:sp>
          <p:nvSpPr>
            <p:cNvPr id="427" name="Line 618"/>
            <p:cNvSpPr>
              <a:spLocks noChangeShapeType="1"/>
            </p:cNvSpPr>
            <p:nvPr/>
          </p:nvSpPr>
          <p:spPr bwMode="auto">
            <a:xfrm>
              <a:off x="3087853" y="3768839"/>
              <a:ext cx="553433" cy="361534"/>
            </a:xfrm>
            <a:prstGeom prst="line">
              <a:avLst/>
            </a:prstGeom>
            <a:noFill/>
            <a:ln w="19050">
              <a:solidFill>
                <a:srgbClr val="CC0069"/>
              </a:solidFill>
              <a:prstDash val="solid"/>
              <a:round/>
              <a:headEnd/>
              <a:tailEnd/>
            </a:ln>
          </p:spPr>
          <p:txBody>
            <a:bodyPr lIns="82124" tIns="41061" rIns="82124" bIns="41061"/>
            <a:lstStyle/>
            <a:p>
              <a:pPr defTabSz="342856"/>
              <a:endParaRPr lang="it-IT" sz="1000">
                <a:solidFill>
                  <a:srgbClr val="000000"/>
                </a:solidFill>
              </a:endParaRPr>
            </a:p>
          </p:txBody>
        </p:sp>
        <p:sp>
          <p:nvSpPr>
            <p:cNvPr id="428" name="Line 579"/>
            <p:cNvSpPr>
              <a:spLocks noChangeShapeType="1"/>
            </p:cNvSpPr>
            <p:nvPr/>
          </p:nvSpPr>
          <p:spPr bwMode="auto">
            <a:xfrm flipH="1" flipV="1">
              <a:off x="3090700" y="3768841"/>
              <a:ext cx="361081" cy="740"/>
            </a:xfrm>
            <a:prstGeom prst="line">
              <a:avLst/>
            </a:prstGeom>
            <a:noFill/>
            <a:ln w="19050">
              <a:solidFill>
                <a:srgbClr val="CC0069"/>
              </a:solidFill>
              <a:prstDash val="solid"/>
              <a:round/>
              <a:headEnd/>
              <a:tailEnd/>
            </a:ln>
          </p:spPr>
          <p:txBody>
            <a:bodyPr lIns="82124" tIns="41061" rIns="82124" bIns="41061"/>
            <a:lstStyle/>
            <a:p>
              <a:pPr defTabSz="342856"/>
              <a:endParaRPr lang="it-IT" sz="1000">
                <a:solidFill>
                  <a:srgbClr val="000000"/>
                </a:solidFill>
              </a:endParaRPr>
            </a:p>
          </p:txBody>
        </p:sp>
        <p:sp>
          <p:nvSpPr>
            <p:cNvPr id="429" name="Line 617"/>
            <p:cNvSpPr>
              <a:spLocks noChangeShapeType="1"/>
            </p:cNvSpPr>
            <p:nvPr/>
          </p:nvSpPr>
          <p:spPr bwMode="auto">
            <a:xfrm flipH="1" flipV="1">
              <a:off x="2733066" y="3866065"/>
              <a:ext cx="492721" cy="286622"/>
            </a:xfrm>
            <a:prstGeom prst="line">
              <a:avLst/>
            </a:prstGeom>
            <a:noFill/>
            <a:ln w="25400" cap="flat" cmpd="sng" algn="ctr">
              <a:solidFill>
                <a:srgbClr val="E3762B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82124" tIns="41061" rIns="82124" bIns="41061"/>
            <a:lstStyle/>
            <a:p>
              <a:pPr defTabSz="342856"/>
              <a:endParaRPr lang="it-IT" sz="1000">
                <a:solidFill>
                  <a:srgbClr val="000000"/>
                </a:solidFill>
              </a:endParaRPr>
            </a:p>
          </p:txBody>
        </p:sp>
        <p:sp>
          <p:nvSpPr>
            <p:cNvPr id="430" name="Line 578"/>
            <p:cNvSpPr>
              <a:spLocks noChangeShapeType="1"/>
            </p:cNvSpPr>
            <p:nvPr/>
          </p:nvSpPr>
          <p:spPr bwMode="auto">
            <a:xfrm>
              <a:off x="3076206" y="3746215"/>
              <a:ext cx="137014" cy="366010"/>
            </a:xfrm>
            <a:prstGeom prst="line">
              <a:avLst/>
            </a:prstGeom>
            <a:noFill/>
            <a:ln w="19050">
              <a:solidFill>
                <a:srgbClr val="CC0069"/>
              </a:solidFill>
              <a:prstDash val="solid"/>
              <a:round/>
              <a:headEnd/>
              <a:tailEnd/>
            </a:ln>
          </p:spPr>
          <p:txBody>
            <a:bodyPr lIns="82124" tIns="41061" rIns="82124" bIns="41061"/>
            <a:lstStyle/>
            <a:p>
              <a:pPr defTabSz="342856"/>
              <a:endParaRPr lang="it-IT" sz="1000">
                <a:solidFill>
                  <a:srgbClr val="000000"/>
                </a:solidFill>
              </a:endParaRPr>
            </a:p>
          </p:txBody>
        </p:sp>
        <p:sp>
          <p:nvSpPr>
            <p:cNvPr id="431" name="Line 617"/>
            <p:cNvSpPr>
              <a:spLocks noChangeShapeType="1"/>
            </p:cNvSpPr>
            <p:nvPr/>
          </p:nvSpPr>
          <p:spPr bwMode="auto">
            <a:xfrm flipH="1">
              <a:off x="2737092" y="3768841"/>
              <a:ext cx="339114" cy="92930"/>
            </a:xfrm>
            <a:prstGeom prst="line">
              <a:avLst/>
            </a:prstGeom>
            <a:noFill/>
            <a:ln w="25400" cap="flat" cmpd="sng" algn="ctr">
              <a:solidFill>
                <a:srgbClr val="E3762B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82124" tIns="41061" rIns="82124" bIns="41061"/>
            <a:lstStyle/>
            <a:p>
              <a:pPr defTabSz="342856"/>
              <a:endParaRPr lang="it-IT" sz="1000">
                <a:solidFill>
                  <a:srgbClr val="000000"/>
                </a:solidFill>
              </a:endParaRPr>
            </a:p>
          </p:txBody>
        </p:sp>
        <p:sp>
          <p:nvSpPr>
            <p:cNvPr id="432" name="Line 617"/>
            <p:cNvSpPr>
              <a:spLocks noChangeShapeType="1"/>
            </p:cNvSpPr>
            <p:nvPr/>
          </p:nvSpPr>
          <p:spPr bwMode="auto">
            <a:xfrm flipH="1" flipV="1">
              <a:off x="3471764" y="3768839"/>
              <a:ext cx="405170" cy="52537"/>
            </a:xfrm>
            <a:prstGeom prst="line">
              <a:avLst/>
            </a:prstGeom>
            <a:noFill/>
            <a:ln w="25400" cap="flat" cmpd="sng" algn="ctr">
              <a:solidFill>
                <a:srgbClr val="E3762B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82124" tIns="41061" rIns="82124" bIns="41061"/>
            <a:lstStyle/>
            <a:p>
              <a:pPr defTabSz="342856"/>
              <a:endParaRPr lang="it-IT" sz="1000">
                <a:solidFill>
                  <a:srgbClr val="000000"/>
                </a:solidFill>
              </a:endParaRPr>
            </a:p>
          </p:txBody>
        </p:sp>
        <p:sp>
          <p:nvSpPr>
            <p:cNvPr id="433" name="Line 617"/>
            <p:cNvSpPr>
              <a:spLocks noChangeShapeType="1"/>
            </p:cNvSpPr>
            <p:nvPr/>
          </p:nvSpPr>
          <p:spPr bwMode="auto">
            <a:xfrm flipH="1">
              <a:off x="3650025" y="3847698"/>
              <a:ext cx="197718" cy="256837"/>
            </a:xfrm>
            <a:prstGeom prst="line">
              <a:avLst/>
            </a:prstGeom>
            <a:noFill/>
            <a:ln w="25400" cap="flat" cmpd="sng" algn="ctr">
              <a:solidFill>
                <a:srgbClr val="E3762B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82124" tIns="41061" rIns="82124" bIns="41061"/>
            <a:lstStyle/>
            <a:p>
              <a:pPr defTabSz="342856"/>
              <a:endParaRPr lang="it-IT" sz="1000">
                <a:solidFill>
                  <a:srgbClr val="000000"/>
                </a:solidFill>
              </a:endParaRPr>
            </a:p>
          </p:txBody>
        </p:sp>
        <p:cxnSp>
          <p:nvCxnSpPr>
            <p:cNvPr id="434" name="Straight Connector 433"/>
            <p:cNvCxnSpPr/>
            <p:nvPr/>
          </p:nvCxnSpPr>
          <p:spPr>
            <a:xfrm>
              <a:off x="2276649" y="3696771"/>
              <a:ext cx="346072" cy="156827"/>
            </a:xfrm>
            <a:prstGeom prst="line">
              <a:avLst/>
            </a:prstGeom>
            <a:noFill/>
            <a:ln w="19050">
              <a:solidFill>
                <a:srgbClr val="CC0069"/>
              </a:solidFill>
              <a:prstDash val="solid"/>
              <a:round/>
              <a:headEnd/>
              <a:tailEnd/>
            </a:ln>
          </p:spPr>
        </p:cxnSp>
        <p:cxnSp>
          <p:nvCxnSpPr>
            <p:cNvPr id="435" name="Straight Connector 434"/>
            <p:cNvCxnSpPr/>
            <p:nvPr/>
          </p:nvCxnSpPr>
          <p:spPr>
            <a:xfrm flipV="1">
              <a:off x="2276649" y="3853599"/>
              <a:ext cx="346072" cy="171754"/>
            </a:xfrm>
            <a:prstGeom prst="line">
              <a:avLst/>
            </a:prstGeom>
            <a:noFill/>
            <a:ln w="19050">
              <a:solidFill>
                <a:srgbClr val="CC0069"/>
              </a:solidFill>
              <a:prstDash val="solid"/>
              <a:round/>
              <a:headEnd/>
              <a:tailEnd/>
            </a:ln>
          </p:spPr>
        </p:cxnSp>
        <p:sp>
          <p:nvSpPr>
            <p:cNvPr id="436" name="Line 617"/>
            <p:cNvSpPr>
              <a:spLocks noChangeShapeType="1"/>
            </p:cNvSpPr>
            <p:nvPr/>
          </p:nvSpPr>
          <p:spPr bwMode="auto">
            <a:xfrm flipH="1" flipV="1">
              <a:off x="3509418" y="3775184"/>
              <a:ext cx="454779" cy="206269"/>
            </a:xfrm>
            <a:prstGeom prst="line">
              <a:avLst/>
            </a:prstGeom>
            <a:noFill/>
            <a:ln w="25400" cap="flat" cmpd="sng" algn="ctr">
              <a:solidFill>
                <a:srgbClr val="E3762B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82124" tIns="41061" rIns="82124" bIns="41061"/>
            <a:lstStyle/>
            <a:p>
              <a:pPr defTabSz="342856"/>
              <a:endParaRPr lang="it-IT" sz="1000">
                <a:solidFill>
                  <a:srgbClr val="000000"/>
                </a:solidFill>
              </a:endParaRPr>
            </a:p>
          </p:txBody>
        </p:sp>
        <p:sp>
          <p:nvSpPr>
            <p:cNvPr id="437" name="Line 617"/>
            <p:cNvSpPr>
              <a:spLocks noChangeShapeType="1"/>
            </p:cNvSpPr>
            <p:nvPr/>
          </p:nvSpPr>
          <p:spPr bwMode="auto">
            <a:xfrm flipH="1" flipV="1">
              <a:off x="1730740" y="3696771"/>
              <a:ext cx="460759" cy="4816"/>
            </a:xfrm>
            <a:prstGeom prst="line">
              <a:avLst/>
            </a:prstGeom>
            <a:noFill/>
            <a:ln w="19050">
              <a:solidFill>
                <a:srgbClr val="CC0069"/>
              </a:solidFill>
              <a:prstDash val="solid"/>
              <a:round/>
              <a:headEnd/>
              <a:tailEnd/>
            </a:ln>
          </p:spPr>
          <p:txBody>
            <a:bodyPr lIns="82124" tIns="41061" rIns="82124" bIns="41061"/>
            <a:lstStyle/>
            <a:p>
              <a:pPr defTabSz="342856"/>
              <a:endParaRPr lang="it-IT" sz="1000">
                <a:solidFill>
                  <a:srgbClr val="000000"/>
                </a:solidFill>
              </a:endParaRPr>
            </a:p>
          </p:txBody>
        </p:sp>
        <p:sp>
          <p:nvSpPr>
            <p:cNvPr id="438" name="Line 617"/>
            <p:cNvSpPr>
              <a:spLocks noChangeShapeType="1"/>
            </p:cNvSpPr>
            <p:nvPr/>
          </p:nvSpPr>
          <p:spPr bwMode="auto">
            <a:xfrm flipH="1">
              <a:off x="1730740" y="3701587"/>
              <a:ext cx="506368" cy="311951"/>
            </a:xfrm>
            <a:prstGeom prst="line">
              <a:avLst/>
            </a:prstGeom>
            <a:noFill/>
            <a:ln w="19050">
              <a:solidFill>
                <a:srgbClr val="CC0069"/>
              </a:solidFill>
              <a:prstDash val="solid"/>
              <a:round/>
              <a:headEnd/>
              <a:tailEnd/>
            </a:ln>
          </p:spPr>
          <p:txBody>
            <a:bodyPr lIns="82124" tIns="41061" rIns="82124" bIns="41061"/>
            <a:lstStyle/>
            <a:p>
              <a:pPr defTabSz="342856"/>
              <a:endParaRPr lang="it-IT" sz="1000">
                <a:solidFill>
                  <a:srgbClr val="000000"/>
                </a:solidFill>
              </a:endParaRPr>
            </a:p>
          </p:txBody>
        </p:sp>
        <p:sp>
          <p:nvSpPr>
            <p:cNvPr id="439" name="Line 617"/>
            <p:cNvSpPr>
              <a:spLocks noChangeShapeType="1"/>
            </p:cNvSpPr>
            <p:nvPr/>
          </p:nvSpPr>
          <p:spPr bwMode="auto">
            <a:xfrm flipH="1" flipV="1">
              <a:off x="1809113" y="3727893"/>
              <a:ext cx="427995" cy="285645"/>
            </a:xfrm>
            <a:prstGeom prst="line">
              <a:avLst/>
            </a:prstGeom>
            <a:noFill/>
            <a:ln w="19050">
              <a:solidFill>
                <a:srgbClr val="CC0069"/>
              </a:solidFill>
              <a:prstDash val="solid"/>
              <a:round/>
              <a:headEnd/>
              <a:tailEnd/>
            </a:ln>
          </p:spPr>
          <p:txBody>
            <a:bodyPr lIns="82124" tIns="41061" rIns="82124" bIns="41061"/>
            <a:lstStyle/>
            <a:p>
              <a:pPr defTabSz="342856"/>
              <a:endParaRPr lang="it-IT" sz="1000">
                <a:solidFill>
                  <a:srgbClr val="000000"/>
                </a:solidFill>
              </a:endParaRPr>
            </a:p>
          </p:txBody>
        </p:sp>
        <p:sp>
          <p:nvSpPr>
            <p:cNvPr id="440" name="Line 617"/>
            <p:cNvSpPr>
              <a:spLocks noChangeShapeType="1"/>
            </p:cNvSpPr>
            <p:nvPr/>
          </p:nvSpPr>
          <p:spPr bwMode="auto">
            <a:xfrm flipH="1" flipV="1">
              <a:off x="1730740" y="4044188"/>
              <a:ext cx="506366" cy="1"/>
            </a:xfrm>
            <a:prstGeom prst="line">
              <a:avLst/>
            </a:prstGeom>
            <a:noFill/>
            <a:ln w="19050">
              <a:solidFill>
                <a:srgbClr val="CC0069"/>
              </a:solidFill>
              <a:prstDash val="solid"/>
              <a:round/>
              <a:headEnd/>
              <a:tailEnd/>
            </a:ln>
          </p:spPr>
          <p:txBody>
            <a:bodyPr lIns="82124" tIns="41061" rIns="82124" bIns="41061"/>
            <a:lstStyle/>
            <a:p>
              <a:pPr defTabSz="342856"/>
              <a:endParaRPr lang="it-IT" sz="1000">
                <a:solidFill>
                  <a:srgbClr val="000000"/>
                </a:solidFill>
              </a:endParaRPr>
            </a:p>
          </p:txBody>
        </p:sp>
        <p:grpSp>
          <p:nvGrpSpPr>
            <p:cNvPr id="441" name="Group 440"/>
            <p:cNvGrpSpPr/>
            <p:nvPr/>
          </p:nvGrpSpPr>
          <p:grpSpPr>
            <a:xfrm>
              <a:off x="1180695" y="3867436"/>
              <a:ext cx="747204" cy="325379"/>
              <a:chOff x="2505041" y="4305849"/>
              <a:chExt cx="1144325" cy="521494"/>
            </a:xfrm>
          </p:grpSpPr>
          <p:cxnSp>
            <p:nvCxnSpPr>
              <p:cNvPr id="508" name="Straight Connector 141"/>
              <p:cNvCxnSpPr/>
              <p:nvPr/>
            </p:nvCxnSpPr>
            <p:spPr bwMode="auto">
              <a:xfrm flipV="1">
                <a:off x="2712550" y="4622364"/>
                <a:ext cx="741748" cy="83028"/>
              </a:xfrm>
              <a:prstGeom prst="bentConnector3">
                <a:avLst>
                  <a:gd name="adj1" fmla="val 99653"/>
                </a:avLst>
              </a:prstGeom>
              <a:noFill/>
              <a:ln w="19050">
                <a:solidFill>
                  <a:srgbClr val="CC0069"/>
                </a:solidFill>
                <a:prstDash val="solid"/>
                <a:round/>
                <a:headEnd/>
                <a:tailEnd/>
              </a:ln>
            </p:spPr>
          </p:cxnSp>
          <p:cxnSp>
            <p:nvCxnSpPr>
              <p:cNvPr id="509" name="Straight Connector 141"/>
              <p:cNvCxnSpPr/>
              <p:nvPr/>
            </p:nvCxnSpPr>
            <p:spPr bwMode="auto">
              <a:xfrm>
                <a:off x="3010958" y="4603433"/>
                <a:ext cx="329041" cy="0"/>
              </a:xfrm>
              <a:prstGeom prst="straightConnector1">
                <a:avLst/>
              </a:prstGeom>
              <a:noFill/>
              <a:ln w="19050">
                <a:solidFill>
                  <a:srgbClr val="CC0069"/>
                </a:solidFill>
                <a:prstDash val="solid"/>
                <a:round/>
                <a:headEnd/>
                <a:tailEnd/>
              </a:ln>
            </p:spPr>
          </p:cxnSp>
          <p:cxnSp>
            <p:nvCxnSpPr>
              <p:cNvPr id="510" name="Straight Connector 141"/>
              <p:cNvCxnSpPr/>
              <p:nvPr/>
            </p:nvCxnSpPr>
            <p:spPr bwMode="auto">
              <a:xfrm>
                <a:off x="2729200" y="4441048"/>
                <a:ext cx="610799" cy="85425"/>
              </a:xfrm>
              <a:prstGeom prst="bentConnector3">
                <a:avLst>
                  <a:gd name="adj1" fmla="val 70793"/>
                </a:avLst>
              </a:prstGeom>
              <a:noFill/>
              <a:ln w="19050">
                <a:solidFill>
                  <a:srgbClr val="CC0069"/>
                </a:solidFill>
                <a:prstDash val="solid"/>
                <a:round/>
                <a:headEnd/>
                <a:tailEnd/>
              </a:ln>
            </p:spPr>
          </p:cxnSp>
          <p:grpSp>
            <p:nvGrpSpPr>
              <p:cNvPr id="511" name="Group 510"/>
              <p:cNvGrpSpPr/>
              <p:nvPr/>
            </p:nvGrpSpPr>
            <p:grpSpPr>
              <a:xfrm>
                <a:off x="2505041" y="4305849"/>
                <a:ext cx="620216" cy="521494"/>
                <a:chOff x="2465012" y="3750142"/>
                <a:chExt cx="584677" cy="491612"/>
              </a:xfrm>
            </p:grpSpPr>
            <p:pic>
              <p:nvPicPr>
                <p:cNvPr id="513" name="Picture 52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 bwMode="auto">
                <a:xfrm>
                  <a:off x="2481877" y="3750142"/>
                  <a:ext cx="353139" cy="25682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514" name="Picture 52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 bwMode="auto">
                <a:xfrm>
                  <a:off x="2696550" y="3887151"/>
                  <a:ext cx="353139" cy="25682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515" name="Picture 52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 bwMode="auto">
                <a:xfrm>
                  <a:off x="2465012" y="3984926"/>
                  <a:ext cx="353139" cy="25682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pic>
            <p:nvPicPr>
              <p:cNvPr id="512" name="Picture 511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71684" y="4367105"/>
                <a:ext cx="377682" cy="360161"/>
              </a:xfrm>
              <a:prstGeom prst="rect">
                <a:avLst/>
              </a:prstGeom>
            </p:spPr>
          </p:pic>
        </p:grpSp>
        <p:grpSp>
          <p:nvGrpSpPr>
            <p:cNvPr id="442" name="Group 441"/>
            <p:cNvGrpSpPr/>
            <p:nvPr/>
          </p:nvGrpSpPr>
          <p:grpSpPr>
            <a:xfrm>
              <a:off x="1189282" y="3546192"/>
              <a:ext cx="747204" cy="325379"/>
              <a:chOff x="2505041" y="4305849"/>
              <a:chExt cx="1144325" cy="521494"/>
            </a:xfrm>
          </p:grpSpPr>
          <p:cxnSp>
            <p:nvCxnSpPr>
              <p:cNvPr id="500" name="Straight Connector 141"/>
              <p:cNvCxnSpPr/>
              <p:nvPr/>
            </p:nvCxnSpPr>
            <p:spPr bwMode="auto">
              <a:xfrm flipV="1">
                <a:off x="2712550" y="4622364"/>
                <a:ext cx="741748" cy="83028"/>
              </a:xfrm>
              <a:prstGeom prst="bentConnector3">
                <a:avLst>
                  <a:gd name="adj1" fmla="val 99653"/>
                </a:avLst>
              </a:prstGeom>
              <a:noFill/>
              <a:ln w="19050">
                <a:solidFill>
                  <a:srgbClr val="CC0069"/>
                </a:solidFill>
                <a:prstDash val="solid"/>
                <a:round/>
                <a:headEnd/>
                <a:tailEnd/>
              </a:ln>
            </p:spPr>
          </p:cxnSp>
          <p:cxnSp>
            <p:nvCxnSpPr>
              <p:cNvPr id="501" name="Straight Connector 141"/>
              <p:cNvCxnSpPr/>
              <p:nvPr/>
            </p:nvCxnSpPr>
            <p:spPr bwMode="auto">
              <a:xfrm>
                <a:off x="3010958" y="4603433"/>
                <a:ext cx="329041" cy="0"/>
              </a:xfrm>
              <a:prstGeom prst="straightConnector1">
                <a:avLst/>
              </a:prstGeom>
              <a:noFill/>
              <a:ln w="19050">
                <a:solidFill>
                  <a:srgbClr val="CC0069"/>
                </a:solidFill>
                <a:prstDash val="solid"/>
                <a:round/>
                <a:headEnd/>
                <a:tailEnd/>
              </a:ln>
            </p:spPr>
          </p:cxnSp>
          <p:cxnSp>
            <p:nvCxnSpPr>
              <p:cNvPr id="502" name="Straight Connector 141"/>
              <p:cNvCxnSpPr/>
              <p:nvPr/>
            </p:nvCxnSpPr>
            <p:spPr bwMode="auto">
              <a:xfrm>
                <a:off x="2729200" y="4441048"/>
                <a:ext cx="610799" cy="85425"/>
              </a:xfrm>
              <a:prstGeom prst="bentConnector3">
                <a:avLst>
                  <a:gd name="adj1" fmla="val 70793"/>
                </a:avLst>
              </a:prstGeom>
              <a:noFill/>
              <a:ln w="19050">
                <a:solidFill>
                  <a:srgbClr val="CC0069"/>
                </a:solidFill>
                <a:prstDash val="solid"/>
                <a:round/>
                <a:headEnd/>
                <a:tailEnd/>
              </a:ln>
            </p:spPr>
          </p:cxnSp>
          <p:grpSp>
            <p:nvGrpSpPr>
              <p:cNvPr id="503" name="Group 502"/>
              <p:cNvGrpSpPr/>
              <p:nvPr/>
            </p:nvGrpSpPr>
            <p:grpSpPr>
              <a:xfrm>
                <a:off x="2505041" y="4305849"/>
                <a:ext cx="620216" cy="521494"/>
                <a:chOff x="2465012" y="3750142"/>
                <a:chExt cx="584677" cy="491612"/>
              </a:xfrm>
            </p:grpSpPr>
            <p:pic>
              <p:nvPicPr>
                <p:cNvPr id="505" name="Picture 52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 bwMode="auto">
                <a:xfrm>
                  <a:off x="2481877" y="3750142"/>
                  <a:ext cx="353139" cy="25682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506" name="Picture 52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 bwMode="auto">
                <a:xfrm>
                  <a:off x="2696550" y="3887151"/>
                  <a:ext cx="353139" cy="25682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507" name="Picture 52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 bwMode="auto">
                <a:xfrm>
                  <a:off x="2465012" y="3984926"/>
                  <a:ext cx="353139" cy="25682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pic>
            <p:nvPicPr>
              <p:cNvPr id="504" name="Picture 503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71684" y="4367105"/>
                <a:ext cx="377682" cy="360161"/>
              </a:xfrm>
              <a:prstGeom prst="rect">
                <a:avLst/>
              </a:prstGeom>
            </p:spPr>
          </p:pic>
        </p:grpSp>
        <p:pic>
          <p:nvPicPr>
            <p:cNvPr id="443" name="Picture 44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91347" y="3881491"/>
              <a:ext cx="315754" cy="287720"/>
            </a:xfrm>
            <a:prstGeom prst="rect">
              <a:avLst/>
            </a:prstGeom>
          </p:spPr>
        </p:pic>
        <p:pic>
          <p:nvPicPr>
            <p:cNvPr id="444" name="Picture 44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4844" y="3533656"/>
              <a:ext cx="315754" cy="287720"/>
            </a:xfrm>
            <a:prstGeom prst="rect">
              <a:avLst/>
            </a:prstGeom>
          </p:spPr>
        </p:pic>
        <p:grpSp>
          <p:nvGrpSpPr>
            <p:cNvPr id="445" name="Group 444"/>
            <p:cNvGrpSpPr/>
            <p:nvPr/>
          </p:nvGrpSpPr>
          <p:grpSpPr>
            <a:xfrm>
              <a:off x="2981748" y="3502049"/>
              <a:ext cx="196096" cy="299348"/>
              <a:chOff x="7880314" y="3541932"/>
              <a:chExt cx="377901" cy="603722"/>
            </a:xfrm>
          </p:grpSpPr>
          <p:pic>
            <p:nvPicPr>
              <p:cNvPr id="498" name="Picture 497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885398" y="3565716"/>
                <a:ext cx="372817" cy="579938"/>
              </a:xfrm>
              <a:prstGeom prst="rect">
                <a:avLst/>
              </a:prstGeom>
            </p:spPr>
          </p:pic>
          <p:pic>
            <p:nvPicPr>
              <p:cNvPr id="499" name="Picture 498"/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3342" t="33351" r="28350" b="19732"/>
              <a:stretch/>
            </p:blipFill>
            <p:spPr>
              <a:xfrm>
                <a:off x="7880314" y="3541932"/>
                <a:ext cx="376949" cy="291585"/>
              </a:xfrm>
              <a:prstGeom prst="rect">
                <a:avLst/>
              </a:prstGeom>
            </p:spPr>
          </p:pic>
        </p:grpSp>
        <p:grpSp>
          <p:nvGrpSpPr>
            <p:cNvPr id="446" name="Group 445"/>
            <p:cNvGrpSpPr/>
            <p:nvPr/>
          </p:nvGrpSpPr>
          <p:grpSpPr>
            <a:xfrm>
              <a:off x="3345218" y="3502049"/>
              <a:ext cx="196096" cy="299348"/>
              <a:chOff x="7880314" y="3541932"/>
              <a:chExt cx="377901" cy="603722"/>
            </a:xfrm>
          </p:grpSpPr>
          <p:pic>
            <p:nvPicPr>
              <p:cNvPr id="496" name="Picture 495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885398" y="3565716"/>
                <a:ext cx="372817" cy="579938"/>
              </a:xfrm>
              <a:prstGeom prst="rect">
                <a:avLst/>
              </a:prstGeom>
            </p:spPr>
          </p:pic>
          <p:pic>
            <p:nvPicPr>
              <p:cNvPr id="497" name="Picture 496"/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3342" t="33351" r="28350" b="19732"/>
              <a:stretch/>
            </p:blipFill>
            <p:spPr>
              <a:xfrm>
                <a:off x="7880314" y="3541932"/>
                <a:ext cx="376949" cy="291585"/>
              </a:xfrm>
              <a:prstGeom prst="rect">
                <a:avLst/>
              </a:prstGeom>
            </p:spPr>
          </p:pic>
        </p:grpSp>
        <p:grpSp>
          <p:nvGrpSpPr>
            <p:cNvPr id="447" name="Group 446"/>
            <p:cNvGrpSpPr/>
            <p:nvPr/>
          </p:nvGrpSpPr>
          <p:grpSpPr>
            <a:xfrm>
              <a:off x="3144208" y="3899610"/>
              <a:ext cx="196096" cy="299348"/>
              <a:chOff x="7880314" y="3541932"/>
              <a:chExt cx="377901" cy="603722"/>
            </a:xfrm>
          </p:grpSpPr>
          <p:pic>
            <p:nvPicPr>
              <p:cNvPr id="494" name="Picture 493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885398" y="3565716"/>
                <a:ext cx="372817" cy="579938"/>
              </a:xfrm>
              <a:prstGeom prst="rect">
                <a:avLst/>
              </a:prstGeom>
            </p:spPr>
          </p:pic>
          <p:pic>
            <p:nvPicPr>
              <p:cNvPr id="495" name="Picture 494"/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3342" t="33351" r="28350" b="19732"/>
              <a:stretch/>
            </p:blipFill>
            <p:spPr>
              <a:xfrm>
                <a:off x="7880314" y="3541932"/>
                <a:ext cx="376949" cy="291585"/>
              </a:xfrm>
              <a:prstGeom prst="rect">
                <a:avLst/>
              </a:prstGeom>
            </p:spPr>
          </p:pic>
        </p:grpSp>
        <p:grpSp>
          <p:nvGrpSpPr>
            <p:cNvPr id="448" name="Group 447"/>
            <p:cNvGrpSpPr/>
            <p:nvPr/>
          </p:nvGrpSpPr>
          <p:grpSpPr>
            <a:xfrm>
              <a:off x="3546227" y="3899610"/>
              <a:ext cx="196096" cy="299348"/>
              <a:chOff x="7880314" y="3541932"/>
              <a:chExt cx="377901" cy="603722"/>
            </a:xfrm>
          </p:grpSpPr>
          <p:pic>
            <p:nvPicPr>
              <p:cNvPr id="492" name="Picture 491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885398" y="3565716"/>
                <a:ext cx="372817" cy="579938"/>
              </a:xfrm>
              <a:prstGeom prst="rect">
                <a:avLst/>
              </a:prstGeom>
            </p:spPr>
          </p:pic>
          <p:pic>
            <p:nvPicPr>
              <p:cNvPr id="493" name="Picture 492"/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3342" t="33351" r="28350" b="19732"/>
              <a:stretch/>
            </p:blipFill>
            <p:spPr>
              <a:xfrm>
                <a:off x="7880314" y="3541932"/>
                <a:ext cx="376949" cy="291585"/>
              </a:xfrm>
              <a:prstGeom prst="rect">
                <a:avLst/>
              </a:prstGeom>
            </p:spPr>
          </p:pic>
        </p:grpSp>
        <p:pic>
          <p:nvPicPr>
            <p:cNvPr id="449" name="Picture 448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342" t="33351" r="28350" b="19732"/>
            <a:stretch/>
          </p:blipFill>
          <p:spPr>
            <a:xfrm>
              <a:off x="2622720" y="3773614"/>
              <a:ext cx="216426" cy="159971"/>
            </a:xfrm>
            <a:prstGeom prst="rect">
              <a:avLst/>
            </a:prstGeom>
          </p:spPr>
        </p:pic>
        <p:sp>
          <p:nvSpPr>
            <p:cNvPr id="450" name="Rectangle 449"/>
            <p:cNvSpPr/>
            <p:nvPr/>
          </p:nvSpPr>
          <p:spPr>
            <a:xfrm rot="16200000">
              <a:off x="4587578" y="3070714"/>
              <a:ext cx="802185" cy="1553965"/>
            </a:xfrm>
            <a:prstGeom prst="rect">
              <a:avLst/>
            </a:prstGeom>
            <a:gradFill rotWithShape="1">
              <a:gsLst>
                <a:gs pos="0">
                  <a:srgbClr val="404040">
                    <a:tint val="50000"/>
                    <a:satMod val="300000"/>
                  </a:srgbClr>
                </a:gs>
                <a:gs pos="35000">
                  <a:srgbClr val="404040">
                    <a:tint val="37000"/>
                    <a:satMod val="300000"/>
                  </a:srgbClr>
                </a:gs>
                <a:gs pos="100000">
                  <a:srgbClr val="404040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chemeClr val="tx2">
                  <a:lumMod val="50000"/>
                  <a:lumOff val="50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/>
              <a:endParaRPr lang="en-US" sz="1000" kern="0" dirty="0">
                <a:solidFill>
                  <a:srgbClr val="404040"/>
                </a:solidFill>
                <a:latin typeface="+mj-lt"/>
              </a:endParaRPr>
            </a:p>
          </p:txBody>
        </p:sp>
        <p:sp>
          <p:nvSpPr>
            <p:cNvPr id="451" name="Line 577"/>
            <p:cNvSpPr>
              <a:spLocks noChangeShapeType="1"/>
            </p:cNvSpPr>
            <p:nvPr/>
          </p:nvSpPr>
          <p:spPr bwMode="auto">
            <a:xfrm flipH="1">
              <a:off x="3880456" y="3709180"/>
              <a:ext cx="564943" cy="88865"/>
            </a:xfrm>
            <a:prstGeom prst="line">
              <a:avLst/>
            </a:prstGeom>
            <a:noFill/>
            <a:ln w="19050">
              <a:solidFill>
                <a:srgbClr val="CC0069"/>
              </a:solidFill>
              <a:prstDash val="solid"/>
              <a:round/>
              <a:headEnd/>
              <a:tailEnd/>
            </a:ln>
          </p:spPr>
          <p:txBody>
            <a:bodyPr lIns="82124" tIns="41061" rIns="82124" bIns="41061"/>
            <a:lstStyle/>
            <a:p>
              <a:pPr defTabSz="342856"/>
              <a:endParaRPr lang="it-IT" sz="1000">
                <a:solidFill>
                  <a:srgbClr val="000000"/>
                </a:solidFill>
              </a:endParaRPr>
            </a:p>
          </p:txBody>
        </p:sp>
        <p:sp>
          <p:nvSpPr>
            <p:cNvPr id="452" name="Line 577"/>
            <p:cNvSpPr>
              <a:spLocks noChangeShapeType="1"/>
            </p:cNvSpPr>
            <p:nvPr/>
          </p:nvSpPr>
          <p:spPr bwMode="auto">
            <a:xfrm flipH="1" flipV="1">
              <a:off x="3987740" y="3958119"/>
              <a:ext cx="665370" cy="106804"/>
            </a:xfrm>
            <a:prstGeom prst="line">
              <a:avLst/>
            </a:prstGeom>
            <a:noFill/>
            <a:ln w="19050">
              <a:solidFill>
                <a:srgbClr val="CC0069"/>
              </a:solidFill>
              <a:prstDash val="solid"/>
              <a:round/>
              <a:headEnd/>
              <a:tailEnd/>
            </a:ln>
          </p:spPr>
          <p:txBody>
            <a:bodyPr lIns="82124" tIns="41061" rIns="82124" bIns="41061"/>
            <a:lstStyle/>
            <a:p>
              <a:pPr defTabSz="342856"/>
              <a:endParaRPr lang="it-IT" sz="1000">
                <a:solidFill>
                  <a:srgbClr val="000000"/>
                </a:solidFill>
              </a:endParaRPr>
            </a:p>
          </p:txBody>
        </p:sp>
        <p:sp>
          <p:nvSpPr>
            <p:cNvPr id="453" name="Line 577"/>
            <p:cNvSpPr>
              <a:spLocks noChangeShapeType="1"/>
            </p:cNvSpPr>
            <p:nvPr/>
          </p:nvSpPr>
          <p:spPr bwMode="auto">
            <a:xfrm flipH="1">
              <a:off x="4463212" y="3636873"/>
              <a:ext cx="676260" cy="72306"/>
            </a:xfrm>
            <a:prstGeom prst="line">
              <a:avLst/>
            </a:prstGeom>
            <a:noFill/>
            <a:ln w="19050">
              <a:solidFill>
                <a:srgbClr val="CC0069"/>
              </a:solidFill>
              <a:prstDash val="solid"/>
              <a:round/>
              <a:headEnd/>
              <a:tailEnd/>
            </a:ln>
          </p:spPr>
          <p:txBody>
            <a:bodyPr lIns="82124" tIns="41061" rIns="82124" bIns="41061"/>
            <a:lstStyle/>
            <a:p>
              <a:pPr defTabSz="342856"/>
              <a:endParaRPr lang="it-IT" sz="1000">
                <a:solidFill>
                  <a:srgbClr val="000000"/>
                </a:solidFill>
              </a:endParaRPr>
            </a:p>
          </p:txBody>
        </p:sp>
        <p:sp>
          <p:nvSpPr>
            <p:cNvPr id="454" name="Line 577"/>
            <p:cNvSpPr>
              <a:spLocks noChangeShapeType="1"/>
            </p:cNvSpPr>
            <p:nvPr/>
          </p:nvSpPr>
          <p:spPr bwMode="auto">
            <a:xfrm flipH="1" flipV="1">
              <a:off x="4632520" y="4061172"/>
              <a:ext cx="805414" cy="41893"/>
            </a:xfrm>
            <a:prstGeom prst="line">
              <a:avLst/>
            </a:prstGeom>
            <a:noFill/>
            <a:ln w="19050">
              <a:solidFill>
                <a:srgbClr val="CC0069"/>
              </a:solidFill>
              <a:prstDash val="solid"/>
              <a:round/>
              <a:headEnd/>
              <a:tailEnd/>
            </a:ln>
          </p:spPr>
          <p:txBody>
            <a:bodyPr lIns="82124" tIns="41061" rIns="82124" bIns="41061"/>
            <a:lstStyle/>
            <a:p>
              <a:pPr defTabSz="342856"/>
              <a:endParaRPr lang="it-IT" sz="1000">
                <a:solidFill>
                  <a:srgbClr val="000000"/>
                </a:solidFill>
              </a:endParaRPr>
            </a:p>
          </p:txBody>
        </p:sp>
        <p:sp>
          <p:nvSpPr>
            <p:cNvPr id="455" name="Line 577"/>
            <p:cNvSpPr>
              <a:spLocks noChangeShapeType="1"/>
            </p:cNvSpPr>
            <p:nvPr/>
          </p:nvSpPr>
          <p:spPr bwMode="auto">
            <a:xfrm flipH="1" flipV="1">
              <a:off x="4463213" y="3702875"/>
              <a:ext cx="826568" cy="144820"/>
            </a:xfrm>
            <a:prstGeom prst="line">
              <a:avLst/>
            </a:prstGeom>
            <a:noFill/>
            <a:ln w="19050">
              <a:solidFill>
                <a:srgbClr val="CC0069"/>
              </a:solidFill>
              <a:prstDash val="solid"/>
              <a:round/>
              <a:headEnd/>
              <a:tailEnd/>
            </a:ln>
          </p:spPr>
          <p:txBody>
            <a:bodyPr lIns="82124" tIns="41061" rIns="82124" bIns="41061"/>
            <a:lstStyle/>
            <a:p>
              <a:pPr defTabSz="342856"/>
              <a:endParaRPr lang="it-IT" sz="1000">
                <a:solidFill>
                  <a:srgbClr val="000000"/>
                </a:solidFill>
              </a:endParaRPr>
            </a:p>
          </p:txBody>
        </p:sp>
        <p:sp>
          <p:nvSpPr>
            <p:cNvPr id="456" name="Line 577"/>
            <p:cNvSpPr>
              <a:spLocks noChangeShapeType="1"/>
            </p:cNvSpPr>
            <p:nvPr/>
          </p:nvSpPr>
          <p:spPr bwMode="auto">
            <a:xfrm flipH="1">
              <a:off x="4653110" y="3853598"/>
              <a:ext cx="636671" cy="207575"/>
            </a:xfrm>
            <a:prstGeom prst="line">
              <a:avLst/>
            </a:prstGeom>
            <a:noFill/>
            <a:ln w="19050">
              <a:solidFill>
                <a:srgbClr val="CC0069"/>
              </a:solidFill>
              <a:prstDash val="solid"/>
              <a:round/>
              <a:headEnd/>
              <a:tailEnd/>
            </a:ln>
          </p:spPr>
          <p:txBody>
            <a:bodyPr lIns="82124" tIns="41061" rIns="82124" bIns="41061"/>
            <a:lstStyle/>
            <a:p>
              <a:pPr defTabSz="342856"/>
              <a:endParaRPr lang="it-IT" sz="1000">
                <a:solidFill>
                  <a:srgbClr val="000000"/>
                </a:solidFill>
              </a:endParaRPr>
            </a:p>
          </p:txBody>
        </p:sp>
        <p:sp>
          <p:nvSpPr>
            <p:cNvPr id="457" name="Line 577"/>
            <p:cNvSpPr>
              <a:spLocks noChangeShapeType="1"/>
            </p:cNvSpPr>
            <p:nvPr/>
          </p:nvSpPr>
          <p:spPr bwMode="auto">
            <a:xfrm flipV="1">
              <a:off x="4653110" y="3646625"/>
              <a:ext cx="486362" cy="408553"/>
            </a:xfrm>
            <a:prstGeom prst="line">
              <a:avLst/>
            </a:prstGeom>
            <a:noFill/>
            <a:ln w="19050">
              <a:solidFill>
                <a:srgbClr val="CC0069"/>
              </a:solidFill>
              <a:prstDash val="solid"/>
              <a:round/>
              <a:headEnd/>
              <a:tailEnd/>
            </a:ln>
          </p:spPr>
          <p:txBody>
            <a:bodyPr lIns="82124" tIns="41061" rIns="82124" bIns="41061"/>
            <a:lstStyle/>
            <a:p>
              <a:pPr defTabSz="342856"/>
              <a:endParaRPr lang="it-IT" sz="1000">
                <a:solidFill>
                  <a:srgbClr val="000000"/>
                </a:solidFill>
              </a:endParaRPr>
            </a:p>
          </p:txBody>
        </p:sp>
        <p:sp>
          <p:nvSpPr>
            <p:cNvPr id="458" name="Line 577"/>
            <p:cNvSpPr>
              <a:spLocks noChangeShapeType="1"/>
            </p:cNvSpPr>
            <p:nvPr/>
          </p:nvSpPr>
          <p:spPr bwMode="auto">
            <a:xfrm>
              <a:off x="4463212" y="3702873"/>
              <a:ext cx="974720" cy="401658"/>
            </a:xfrm>
            <a:prstGeom prst="line">
              <a:avLst/>
            </a:prstGeom>
            <a:noFill/>
            <a:ln w="19050">
              <a:solidFill>
                <a:srgbClr val="CC0069"/>
              </a:solidFill>
              <a:prstDash val="solid"/>
              <a:round/>
              <a:headEnd/>
              <a:tailEnd/>
            </a:ln>
          </p:spPr>
          <p:txBody>
            <a:bodyPr lIns="82124" tIns="41061" rIns="82124" bIns="41061"/>
            <a:lstStyle/>
            <a:p>
              <a:pPr defTabSz="342856"/>
              <a:endParaRPr lang="it-IT" sz="1000">
                <a:solidFill>
                  <a:srgbClr val="000000"/>
                </a:solidFill>
              </a:endParaRPr>
            </a:p>
          </p:txBody>
        </p:sp>
        <p:grpSp>
          <p:nvGrpSpPr>
            <p:cNvPr id="459" name="Group 458"/>
            <p:cNvGrpSpPr/>
            <p:nvPr/>
          </p:nvGrpSpPr>
          <p:grpSpPr>
            <a:xfrm>
              <a:off x="4964124" y="3454563"/>
              <a:ext cx="518813" cy="315016"/>
              <a:chOff x="7085648" y="6292002"/>
              <a:chExt cx="794549" cy="504886"/>
            </a:xfrm>
          </p:grpSpPr>
          <p:grpSp>
            <p:nvGrpSpPr>
              <p:cNvPr id="487" name="Group 486"/>
              <p:cNvGrpSpPr/>
              <p:nvPr/>
            </p:nvGrpSpPr>
            <p:grpSpPr>
              <a:xfrm>
                <a:off x="7422828" y="6292002"/>
                <a:ext cx="457369" cy="438074"/>
                <a:chOff x="7422828" y="6292002"/>
                <a:chExt cx="702903" cy="673250"/>
              </a:xfrm>
            </p:grpSpPr>
            <p:pic>
              <p:nvPicPr>
                <p:cNvPr id="489" name="Picture 488"/>
                <p:cNvPicPr>
                  <a:picLocks noChangeAspect="1"/>
                </p:cNvPicPr>
                <p:nvPr/>
              </p:nvPicPr>
              <p:blipFill>
                <a:blip r:embed="rId9" cstate="print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422828" y="6292002"/>
                  <a:ext cx="491067" cy="549995"/>
                </a:xfrm>
                <a:prstGeom prst="rect">
                  <a:avLst/>
                </a:prstGeom>
              </p:spPr>
            </p:pic>
            <p:pic>
              <p:nvPicPr>
                <p:cNvPr id="490" name="Picture 489"/>
                <p:cNvPicPr>
                  <a:picLocks noChangeAspect="1"/>
                </p:cNvPicPr>
                <p:nvPr/>
              </p:nvPicPr>
              <p:blipFill>
                <a:blip r:embed="rId9" cstate="print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528746" y="6353629"/>
                  <a:ext cx="491067" cy="549995"/>
                </a:xfrm>
                <a:prstGeom prst="rect">
                  <a:avLst/>
                </a:prstGeom>
              </p:spPr>
            </p:pic>
            <p:pic>
              <p:nvPicPr>
                <p:cNvPr id="491" name="Picture 490"/>
                <p:cNvPicPr>
                  <a:picLocks noChangeAspect="1"/>
                </p:cNvPicPr>
                <p:nvPr/>
              </p:nvPicPr>
              <p:blipFill>
                <a:blip r:embed="rId9" cstate="print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634664" y="6415257"/>
                  <a:ext cx="491067" cy="549995"/>
                </a:xfrm>
                <a:prstGeom prst="rect">
                  <a:avLst/>
                </a:prstGeom>
              </p:spPr>
            </p:pic>
          </p:grpSp>
          <p:pic>
            <p:nvPicPr>
              <p:cNvPr id="488" name="Picture 487"/>
              <p:cNvPicPr>
                <a:picLocks noChangeAspect="1"/>
              </p:cNvPicPr>
              <p:nvPr/>
            </p:nvPicPr>
            <p:blipFill>
              <a:blip r:embed="rId10" cstate="print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085648" y="6332102"/>
                <a:ext cx="537086" cy="464786"/>
              </a:xfrm>
              <a:prstGeom prst="rect">
                <a:avLst/>
              </a:prstGeom>
            </p:spPr>
          </p:pic>
        </p:grpSp>
        <p:grpSp>
          <p:nvGrpSpPr>
            <p:cNvPr id="460" name="Group 459"/>
            <p:cNvGrpSpPr/>
            <p:nvPr/>
          </p:nvGrpSpPr>
          <p:grpSpPr>
            <a:xfrm>
              <a:off x="5114431" y="3686399"/>
              <a:ext cx="518813" cy="315016"/>
              <a:chOff x="7085648" y="6292002"/>
              <a:chExt cx="794549" cy="504886"/>
            </a:xfrm>
          </p:grpSpPr>
          <p:grpSp>
            <p:nvGrpSpPr>
              <p:cNvPr id="482" name="Group 481"/>
              <p:cNvGrpSpPr/>
              <p:nvPr/>
            </p:nvGrpSpPr>
            <p:grpSpPr>
              <a:xfrm>
                <a:off x="7422828" y="6292002"/>
                <a:ext cx="457369" cy="438074"/>
                <a:chOff x="7422828" y="6292002"/>
                <a:chExt cx="702903" cy="673250"/>
              </a:xfrm>
            </p:grpSpPr>
            <p:pic>
              <p:nvPicPr>
                <p:cNvPr id="484" name="Picture 483"/>
                <p:cNvPicPr>
                  <a:picLocks noChangeAspect="1"/>
                </p:cNvPicPr>
                <p:nvPr/>
              </p:nvPicPr>
              <p:blipFill>
                <a:blip r:embed="rId9" cstate="print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422828" y="6292002"/>
                  <a:ext cx="491067" cy="549995"/>
                </a:xfrm>
                <a:prstGeom prst="rect">
                  <a:avLst/>
                </a:prstGeom>
              </p:spPr>
            </p:pic>
            <p:pic>
              <p:nvPicPr>
                <p:cNvPr id="485" name="Picture 484"/>
                <p:cNvPicPr>
                  <a:picLocks noChangeAspect="1"/>
                </p:cNvPicPr>
                <p:nvPr/>
              </p:nvPicPr>
              <p:blipFill>
                <a:blip r:embed="rId9" cstate="print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528746" y="6353629"/>
                  <a:ext cx="491067" cy="549995"/>
                </a:xfrm>
                <a:prstGeom prst="rect">
                  <a:avLst/>
                </a:prstGeom>
              </p:spPr>
            </p:pic>
            <p:pic>
              <p:nvPicPr>
                <p:cNvPr id="486" name="Picture 485"/>
                <p:cNvPicPr>
                  <a:picLocks noChangeAspect="1"/>
                </p:cNvPicPr>
                <p:nvPr/>
              </p:nvPicPr>
              <p:blipFill>
                <a:blip r:embed="rId9" cstate="print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634664" y="6415257"/>
                  <a:ext cx="491067" cy="549995"/>
                </a:xfrm>
                <a:prstGeom prst="rect">
                  <a:avLst/>
                </a:prstGeom>
              </p:spPr>
            </p:pic>
          </p:grpSp>
          <p:pic>
            <p:nvPicPr>
              <p:cNvPr id="483" name="Picture 482"/>
              <p:cNvPicPr>
                <a:picLocks noChangeAspect="1"/>
              </p:cNvPicPr>
              <p:nvPr/>
            </p:nvPicPr>
            <p:blipFill>
              <a:blip r:embed="rId10" cstate="print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085648" y="6332102"/>
                <a:ext cx="537086" cy="464786"/>
              </a:xfrm>
              <a:prstGeom prst="rect">
                <a:avLst/>
              </a:prstGeom>
            </p:spPr>
          </p:pic>
        </p:grpSp>
        <p:grpSp>
          <p:nvGrpSpPr>
            <p:cNvPr id="461" name="Group 460"/>
            <p:cNvGrpSpPr/>
            <p:nvPr/>
          </p:nvGrpSpPr>
          <p:grpSpPr>
            <a:xfrm>
              <a:off x="5264738" y="3918235"/>
              <a:ext cx="518813" cy="315016"/>
              <a:chOff x="7085648" y="6292002"/>
              <a:chExt cx="794549" cy="504886"/>
            </a:xfrm>
          </p:grpSpPr>
          <p:grpSp>
            <p:nvGrpSpPr>
              <p:cNvPr id="477" name="Group 476"/>
              <p:cNvGrpSpPr/>
              <p:nvPr/>
            </p:nvGrpSpPr>
            <p:grpSpPr>
              <a:xfrm>
                <a:off x="7422828" y="6292002"/>
                <a:ext cx="457369" cy="438074"/>
                <a:chOff x="7422828" y="6292002"/>
                <a:chExt cx="702903" cy="673250"/>
              </a:xfrm>
            </p:grpSpPr>
            <p:pic>
              <p:nvPicPr>
                <p:cNvPr id="479" name="Picture 478"/>
                <p:cNvPicPr>
                  <a:picLocks noChangeAspect="1"/>
                </p:cNvPicPr>
                <p:nvPr/>
              </p:nvPicPr>
              <p:blipFill>
                <a:blip r:embed="rId9" cstate="print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422828" y="6292002"/>
                  <a:ext cx="491067" cy="549995"/>
                </a:xfrm>
                <a:prstGeom prst="rect">
                  <a:avLst/>
                </a:prstGeom>
              </p:spPr>
            </p:pic>
            <p:pic>
              <p:nvPicPr>
                <p:cNvPr id="480" name="Picture 479"/>
                <p:cNvPicPr>
                  <a:picLocks noChangeAspect="1"/>
                </p:cNvPicPr>
                <p:nvPr/>
              </p:nvPicPr>
              <p:blipFill>
                <a:blip r:embed="rId9" cstate="print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528746" y="6353629"/>
                  <a:ext cx="491067" cy="549995"/>
                </a:xfrm>
                <a:prstGeom prst="rect">
                  <a:avLst/>
                </a:prstGeom>
              </p:spPr>
            </p:pic>
            <p:pic>
              <p:nvPicPr>
                <p:cNvPr id="481" name="Picture 480"/>
                <p:cNvPicPr>
                  <a:picLocks noChangeAspect="1"/>
                </p:cNvPicPr>
                <p:nvPr/>
              </p:nvPicPr>
              <p:blipFill>
                <a:blip r:embed="rId9" cstate="print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634664" y="6415257"/>
                  <a:ext cx="491067" cy="549995"/>
                </a:xfrm>
                <a:prstGeom prst="rect">
                  <a:avLst/>
                </a:prstGeom>
              </p:spPr>
            </p:pic>
          </p:grpSp>
          <p:pic>
            <p:nvPicPr>
              <p:cNvPr id="478" name="Picture 477"/>
              <p:cNvPicPr>
                <a:picLocks noChangeAspect="1"/>
              </p:cNvPicPr>
              <p:nvPr/>
            </p:nvPicPr>
            <p:blipFill>
              <a:blip r:embed="rId10" cstate="print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085648" y="6332102"/>
                <a:ext cx="537086" cy="464786"/>
              </a:xfrm>
              <a:prstGeom prst="rect">
                <a:avLst/>
              </a:prstGeom>
            </p:spPr>
          </p:pic>
        </p:grpSp>
        <p:sp>
          <p:nvSpPr>
            <p:cNvPr id="462" name="Line 577"/>
            <p:cNvSpPr>
              <a:spLocks noChangeShapeType="1"/>
            </p:cNvSpPr>
            <p:nvPr/>
          </p:nvSpPr>
          <p:spPr bwMode="auto">
            <a:xfrm flipH="1">
              <a:off x="3987739" y="3702875"/>
              <a:ext cx="475473" cy="240381"/>
            </a:xfrm>
            <a:prstGeom prst="line">
              <a:avLst/>
            </a:prstGeom>
            <a:noFill/>
            <a:ln w="19050">
              <a:solidFill>
                <a:srgbClr val="CC0069"/>
              </a:solidFill>
              <a:prstDash val="solid"/>
              <a:round/>
              <a:headEnd/>
              <a:tailEnd/>
            </a:ln>
          </p:spPr>
          <p:txBody>
            <a:bodyPr lIns="82124" tIns="41061" rIns="82124" bIns="41061"/>
            <a:lstStyle/>
            <a:p>
              <a:pPr defTabSz="342856"/>
              <a:endParaRPr lang="it-IT" sz="1000">
                <a:solidFill>
                  <a:srgbClr val="000000"/>
                </a:solidFill>
              </a:endParaRPr>
            </a:p>
          </p:txBody>
        </p:sp>
        <p:sp>
          <p:nvSpPr>
            <p:cNvPr id="463" name="Line 577"/>
            <p:cNvSpPr>
              <a:spLocks noChangeShapeType="1"/>
            </p:cNvSpPr>
            <p:nvPr/>
          </p:nvSpPr>
          <p:spPr bwMode="auto">
            <a:xfrm flipH="1" flipV="1">
              <a:off x="3884399" y="3798046"/>
              <a:ext cx="748121" cy="257133"/>
            </a:xfrm>
            <a:prstGeom prst="line">
              <a:avLst/>
            </a:prstGeom>
            <a:noFill/>
            <a:ln w="19050">
              <a:solidFill>
                <a:srgbClr val="CC0069"/>
              </a:solidFill>
              <a:prstDash val="solid"/>
              <a:round/>
              <a:headEnd/>
              <a:tailEnd/>
            </a:ln>
          </p:spPr>
          <p:txBody>
            <a:bodyPr lIns="82124" tIns="41061" rIns="82124" bIns="41061"/>
            <a:lstStyle/>
            <a:p>
              <a:pPr defTabSz="342856"/>
              <a:endParaRPr lang="it-IT" sz="1000">
                <a:solidFill>
                  <a:srgbClr val="000000"/>
                </a:solidFill>
              </a:endParaRPr>
            </a:p>
          </p:txBody>
        </p:sp>
        <p:pic>
          <p:nvPicPr>
            <p:cNvPr id="464" name="Picture 463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342" t="33351" r="28350" b="19732"/>
            <a:stretch/>
          </p:blipFill>
          <p:spPr>
            <a:xfrm>
              <a:off x="3747772" y="3709182"/>
              <a:ext cx="216426" cy="159971"/>
            </a:xfrm>
            <a:prstGeom prst="rect">
              <a:avLst/>
            </a:prstGeom>
          </p:spPr>
        </p:pic>
        <p:pic>
          <p:nvPicPr>
            <p:cNvPr id="465" name="Picture 464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342" t="33351" r="28350" b="19732"/>
            <a:stretch/>
          </p:blipFill>
          <p:spPr>
            <a:xfrm>
              <a:off x="3879527" y="3870198"/>
              <a:ext cx="216426" cy="159971"/>
            </a:xfrm>
            <a:prstGeom prst="rect">
              <a:avLst/>
            </a:prstGeom>
          </p:spPr>
        </p:pic>
        <p:sp>
          <p:nvSpPr>
            <p:cNvPr id="466" name="Rounded Rectangle 465"/>
            <p:cNvSpPr/>
            <p:nvPr/>
          </p:nvSpPr>
          <p:spPr>
            <a:xfrm>
              <a:off x="1180694" y="3272132"/>
              <a:ext cx="1307490" cy="183587"/>
            </a:xfrm>
            <a:prstGeom prst="roundRect">
              <a:avLst>
                <a:gd name="adj" fmla="val 0"/>
              </a:avLst>
            </a:prstGeom>
            <a:solidFill>
              <a:srgbClr val="016BA1"/>
            </a:solidFill>
            <a:ln w="9525" cap="flat" cmpd="sng" algn="ctr">
              <a:solidFill>
                <a:srgbClr val="55379B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algn="ctr"/>
              <a:r>
                <a:rPr lang="en-GB" sz="1000" dirty="0">
                  <a:solidFill>
                    <a:schemeClr val="bg2"/>
                  </a:solidFill>
                </a:rPr>
                <a:t>Metro and Access</a:t>
              </a:r>
            </a:p>
          </p:txBody>
        </p:sp>
        <p:sp>
          <p:nvSpPr>
            <p:cNvPr id="467" name="Rounded Rectangle 466"/>
            <p:cNvSpPr/>
            <p:nvPr/>
          </p:nvSpPr>
          <p:spPr>
            <a:xfrm>
              <a:off x="2537699" y="3272131"/>
              <a:ext cx="1626993" cy="177548"/>
            </a:xfrm>
            <a:prstGeom prst="roundRect">
              <a:avLst>
                <a:gd name="adj" fmla="val 0"/>
              </a:avLst>
            </a:prstGeom>
            <a:solidFill>
              <a:srgbClr val="016BA1"/>
            </a:solidFill>
            <a:ln w="9525" cap="flat" cmpd="sng" algn="ctr">
              <a:solidFill>
                <a:srgbClr val="55379B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algn="ctr"/>
              <a:r>
                <a:rPr lang="en-GB" sz="1000" dirty="0">
                  <a:solidFill>
                    <a:schemeClr val="bg2"/>
                  </a:solidFill>
                </a:rPr>
                <a:t>WAN</a:t>
              </a:r>
            </a:p>
          </p:txBody>
        </p:sp>
        <p:sp>
          <p:nvSpPr>
            <p:cNvPr id="468" name="Rounded Rectangle 467"/>
            <p:cNvSpPr/>
            <p:nvPr/>
          </p:nvSpPr>
          <p:spPr>
            <a:xfrm>
              <a:off x="4204850" y="3272131"/>
              <a:ext cx="1553253" cy="177548"/>
            </a:xfrm>
            <a:prstGeom prst="roundRect">
              <a:avLst>
                <a:gd name="adj" fmla="val 0"/>
              </a:avLst>
            </a:prstGeom>
            <a:solidFill>
              <a:srgbClr val="016BA1"/>
            </a:solidFill>
            <a:ln w="9525" cap="flat" cmpd="sng" algn="ctr">
              <a:solidFill>
                <a:srgbClr val="55379B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algn="ctr"/>
              <a:r>
                <a:rPr lang="en-GB" sz="1000" dirty="0">
                  <a:solidFill>
                    <a:schemeClr val="bg2"/>
                  </a:solidFill>
                </a:rPr>
                <a:t>Data </a:t>
              </a:r>
              <a:r>
                <a:rPr lang="en-GB" sz="1000" dirty="0" smtClean="0">
                  <a:solidFill>
                    <a:schemeClr val="bg2"/>
                  </a:solidFill>
                </a:rPr>
                <a:t>Center</a:t>
              </a:r>
              <a:endParaRPr lang="en-GB" sz="1000" dirty="0">
                <a:solidFill>
                  <a:schemeClr val="bg2"/>
                </a:solidFill>
              </a:endParaRPr>
            </a:p>
          </p:txBody>
        </p:sp>
        <p:pic>
          <p:nvPicPr>
            <p:cNvPr id="469" name="Picture 468"/>
            <p:cNvPicPr>
              <a:picLocks noChangeAspect="1"/>
            </p:cNvPicPr>
            <p:nvPr/>
          </p:nvPicPr>
          <p:blipFill>
            <a:blip r:embed="rId11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1408" y="4012105"/>
              <a:ext cx="270029" cy="223290"/>
            </a:xfrm>
            <a:prstGeom prst="rect">
              <a:avLst/>
            </a:prstGeom>
          </p:spPr>
        </p:pic>
        <p:pic>
          <p:nvPicPr>
            <p:cNvPr id="470" name="Picture 469"/>
            <p:cNvPicPr>
              <a:picLocks noChangeAspect="1"/>
            </p:cNvPicPr>
            <p:nvPr/>
          </p:nvPicPr>
          <p:blipFill>
            <a:blip r:embed="rId11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1408" y="3879148"/>
              <a:ext cx="270029" cy="223290"/>
            </a:xfrm>
            <a:prstGeom prst="rect">
              <a:avLst/>
            </a:prstGeom>
          </p:spPr>
        </p:pic>
        <p:pic>
          <p:nvPicPr>
            <p:cNvPr id="471" name="Picture 470"/>
            <p:cNvPicPr>
              <a:picLocks noChangeAspect="1"/>
            </p:cNvPicPr>
            <p:nvPr/>
          </p:nvPicPr>
          <p:blipFill>
            <a:blip r:embed="rId11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1408" y="3746193"/>
              <a:ext cx="270029" cy="223290"/>
            </a:xfrm>
            <a:prstGeom prst="rect">
              <a:avLst/>
            </a:prstGeom>
          </p:spPr>
        </p:pic>
        <p:pic>
          <p:nvPicPr>
            <p:cNvPr id="472" name="Picture 471"/>
            <p:cNvPicPr>
              <a:picLocks noChangeAspect="1"/>
            </p:cNvPicPr>
            <p:nvPr/>
          </p:nvPicPr>
          <p:blipFill>
            <a:blip r:embed="rId11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1408" y="3613236"/>
              <a:ext cx="270029" cy="223290"/>
            </a:xfrm>
            <a:prstGeom prst="rect">
              <a:avLst/>
            </a:prstGeom>
          </p:spPr>
        </p:pic>
        <p:pic>
          <p:nvPicPr>
            <p:cNvPr id="473" name="Picture 472"/>
            <p:cNvPicPr>
              <a:picLocks noChangeAspect="1"/>
            </p:cNvPicPr>
            <p:nvPr/>
          </p:nvPicPr>
          <p:blipFill>
            <a:blip r:embed="rId11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1408" y="3480281"/>
              <a:ext cx="270029" cy="223290"/>
            </a:xfrm>
            <a:prstGeom prst="rect">
              <a:avLst/>
            </a:prstGeom>
          </p:spPr>
        </p:pic>
        <p:sp>
          <p:nvSpPr>
            <p:cNvPr id="474" name="Rounded Rectangle 473"/>
            <p:cNvSpPr/>
            <p:nvPr/>
          </p:nvSpPr>
          <p:spPr>
            <a:xfrm>
              <a:off x="722185" y="3273218"/>
              <a:ext cx="430941" cy="182245"/>
            </a:xfrm>
            <a:prstGeom prst="roundRect">
              <a:avLst>
                <a:gd name="adj" fmla="val 0"/>
              </a:avLst>
            </a:prstGeom>
            <a:solidFill>
              <a:srgbClr val="016BA1"/>
            </a:solidFill>
            <a:ln w="9525" cap="flat" cmpd="sng" algn="ctr">
              <a:solidFill>
                <a:srgbClr val="55379B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algn="ctr"/>
              <a:r>
                <a:rPr lang="en-GB" sz="900" dirty="0">
                  <a:solidFill>
                    <a:schemeClr val="bg2"/>
                  </a:solidFill>
                </a:rPr>
                <a:t>CPE</a:t>
              </a:r>
            </a:p>
          </p:txBody>
        </p:sp>
        <p:pic>
          <p:nvPicPr>
            <p:cNvPr id="475" name="Picture 474"/>
            <p:cNvPicPr>
              <a:picLocks noChangeAspect="1"/>
            </p:cNvPicPr>
            <p:nvPr/>
          </p:nvPicPr>
          <p:blipFill>
            <a:blip r:embed="rId1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73316" y="3392637"/>
              <a:ext cx="379794" cy="430427"/>
            </a:xfrm>
            <a:prstGeom prst="rect">
              <a:avLst/>
            </a:prstGeom>
          </p:spPr>
        </p:pic>
        <p:pic>
          <p:nvPicPr>
            <p:cNvPr id="476" name="Picture 475"/>
            <p:cNvPicPr>
              <a:picLocks noChangeAspect="1"/>
            </p:cNvPicPr>
            <p:nvPr/>
          </p:nvPicPr>
          <p:blipFill>
            <a:blip r:embed="rId1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45400" y="3762602"/>
              <a:ext cx="379794" cy="430427"/>
            </a:xfrm>
            <a:prstGeom prst="rect">
              <a:avLst/>
            </a:prstGeom>
          </p:spPr>
        </p:pic>
      </p:grpSp>
      <p:sp>
        <p:nvSpPr>
          <p:cNvPr id="516" name="TextBox 515"/>
          <p:cNvSpPr txBox="1"/>
          <p:nvPr/>
        </p:nvSpPr>
        <p:spPr>
          <a:xfrm>
            <a:off x="5951066" y="1219526"/>
            <a:ext cx="279895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/>
              <a:buChar char="•"/>
            </a:pPr>
            <a:r>
              <a:rPr lang="en-US" sz="1400" dirty="0">
                <a:latin typeface="+mn-lt"/>
              </a:rPr>
              <a:t>No hard-coded assumptions about: </a:t>
            </a:r>
          </a:p>
          <a:p>
            <a:pPr marL="628379" lvl="1" indent="-171450">
              <a:buFont typeface="Arial"/>
              <a:buChar char="•"/>
            </a:pPr>
            <a:r>
              <a:rPr lang="en-US" sz="1400" dirty="0">
                <a:latin typeface="+mn-lt"/>
              </a:rPr>
              <a:t>Network services</a:t>
            </a:r>
          </a:p>
          <a:p>
            <a:pPr marL="628379" lvl="1" indent="-171450">
              <a:buFont typeface="Arial"/>
              <a:buChar char="•"/>
            </a:pPr>
            <a:r>
              <a:rPr lang="en-US" sz="1400" dirty="0">
                <a:latin typeface="+mn-lt"/>
              </a:rPr>
              <a:t>Network architecture</a:t>
            </a:r>
          </a:p>
          <a:p>
            <a:pPr marL="628379" lvl="1" indent="-171450">
              <a:buFont typeface="Arial"/>
              <a:buChar char="•"/>
            </a:pPr>
            <a:r>
              <a:rPr lang="en-US" sz="1400" dirty="0">
                <a:latin typeface="+mn-lt"/>
              </a:rPr>
              <a:t>Network devices</a:t>
            </a:r>
          </a:p>
          <a:p>
            <a:pPr marL="171179" indent="-171450">
              <a:buFont typeface="Arial"/>
              <a:buChar char="•"/>
            </a:pPr>
            <a:r>
              <a:rPr lang="en-US" sz="1400" dirty="0" smtClean="0">
                <a:latin typeface="+mn-lt"/>
              </a:rPr>
              <a:t>YANG-based data store driving the north- and southbound interfaces</a:t>
            </a:r>
          </a:p>
          <a:p>
            <a:pPr marL="171179" indent="-171450">
              <a:buFont typeface="Arial"/>
              <a:buChar char="•"/>
            </a:pPr>
            <a:r>
              <a:rPr lang="en-US" sz="1400" dirty="0" smtClean="0">
                <a:latin typeface="+mn-lt"/>
              </a:rPr>
              <a:t>Southbound multi-protocol support including NETCONF, REST, CLI, SNMP</a:t>
            </a:r>
          </a:p>
          <a:p>
            <a:pPr marL="171179" indent="-171450">
              <a:buFont typeface="Arial"/>
              <a:buChar char="•"/>
            </a:pPr>
            <a:r>
              <a:rPr lang="en-US" sz="1400" dirty="0" smtClean="0">
                <a:latin typeface="+mn-lt"/>
              </a:rPr>
              <a:t>Massively scalable architecture deployed in networks with 100k+ devices</a:t>
            </a:r>
            <a:endParaRPr lang="en-US" sz="1400" dirty="0">
              <a:latin typeface="+mn-lt"/>
            </a:endParaRPr>
          </a:p>
        </p:txBody>
      </p:sp>
      <p:sp>
        <p:nvSpPr>
          <p:cNvPr id="517" name="TextBox 516"/>
          <p:cNvSpPr txBox="1"/>
          <p:nvPr/>
        </p:nvSpPr>
        <p:spPr>
          <a:xfrm>
            <a:off x="715571" y="1691258"/>
            <a:ext cx="5019204" cy="25897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50" dirty="0" smtClean="0"/>
              <a:t>Northbound: REST, NETCONF, JSON-RPC, Java, Python, Erlang, CLI, Web UI</a:t>
            </a:r>
            <a:endParaRPr lang="en-US" sz="1050" dirty="0"/>
          </a:p>
        </p:txBody>
      </p:sp>
      <p:sp>
        <p:nvSpPr>
          <p:cNvPr id="518" name="TextBox 517"/>
          <p:cNvSpPr txBox="1"/>
          <p:nvPr/>
        </p:nvSpPr>
        <p:spPr>
          <a:xfrm>
            <a:off x="711695" y="2869360"/>
            <a:ext cx="5019204" cy="25897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50" dirty="0" smtClean="0"/>
              <a:t>Southbound: 70+ vendors across physical and virtual networks</a:t>
            </a:r>
            <a:endParaRPr lang="en-US" sz="1050" dirty="0"/>
          </a:p>
        </p:txBody>
      </p:sp>
      <p:sp>
        <p:nvSpPr>
          <p:cNvPr id="519" name="Can 518"/>
          <p:cNvSpPr/>
          <p:nvPr/>
        </p:nvSpPr>
        <p:spPr>
          <a:xfrm>
            <a:off x="4463212" y="2053281"/>
            <a:ext cx="961390" cy="720517"/>
          </a:xfrm>
          <a:prstGeom prst="can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  <p:sp>
        <p:nvSpPr>
          <p:cNvPr id="520" name="Shape 262"/>
          <p:cNvSpPr/>
          <p:nvPr/>
        </p:nvSpPr>
        <p:spPr>
          <a:xfrm>
            <a:off x="1486518" y="1065489"/>
            <a:ext cx="1525412" cy="421086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6350" cmpd="sng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45720" rIns="360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Automation</a:t>
            </a:r>
          </a:p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Frameworks</a:t>
            </a:r>
          </a:p>
        </p:txBody>
      </p:sp>
      <p:sp>
        <p:nvSpPr>
          <p:cNvPr id="521" name="Shape 262"/>
          <p:cNvSpPr/>
          <p:nvPr/>
        </p:nvSpPr>
        <p:spPr>
          <a:xfrm>
            <a:off x="3305344" y="1049249"/>
            <a:ext cx="1525412" cy="421086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6350" cmpd="sng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45720" rIns="360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Network</a:t>
            </a:r>
          </a:p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Engineers</a:t>
            </a:r>
          </a:p>
        </p:txBody>
      </p:sp>
    </p:spTree>
    <p:extLst>
      <p:ext uri="{BB962C8B-B14F-4D97-AF65-F5344CB8AC3E}">
        <p14:creationId xmlns:p14="http://schemas.microsoft.com/office/powerpoint/2010/main" val="34790308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535117" y="1944710"/>
            <a:ext cx="2833352" cy="2577405"/>
          </a:xfrm>
          <a:prstGeom prst="rect">
            <a:avLst/>
          </a:prstGeom>
          <a:noFill/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Monolithic Versioning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Network Device Stack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644073" y="3531475"/>
            <a:ext cx="2615441" cy="451945"/>
          </a:xfrm>
          <a:prstGeom prst="rect">
            <a:avLst/>
          </a:prstGeom>
          <a:solidFill>
            <a:srgbClr val="36A4D7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OS</a:t>
            </a:r>
          </a:p>
        </p:txBody>
      </p:sp>
      <p:sp>
        <p:nvSpPr>
          <p:cNvPr id="9" name="Rectangle 8"/>
          <p:cNvSpPr/>
          <p:nvPr/>
        </p:nvSpPr>
        <p:spPr>
          <a:xfrm>
            <a:off x="644073" y="3037410"/>
            <a:ext cx="2615441" cy="451945"/>
          </a:xfrm>
          <a:prstGeom prst="rect">
            <a:avLst/>
          </a:prstGeom>
          <a:solidFill>
            <a:srgbClr val="36A4D7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Applications</a:t>
            </a:r>
          </a:p>
        </p:txBody>
      </p:sp>
      <p:sp>
        <p:nvSpPr>
          <p:cNvPr id="10" name="Rectangle 9"/>
          <p:cNvSpPr/>
          <p:nvPr/>
        </p:nvSpPr>
        <p:spPr>
          <a:xfrm>
            <a:off x="644073" y="2543345"/>
            <a:ext cx="2615441" cy="451945"/>
          </a:xfrm>
          <a:prstGeom prst="rect">
            <a:avLst/>
          </a:prstGeom>
          <a:solidFill>
            <a:srgbClr val="36A4D7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Application Config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44073" y="2049280"/>
            <a:ext cx="2615441" cy="451945"/>
          </a:xfrm>
          <a:prstGeom prst="rect">
            <a:avLst/>
          </a:prstGeom>
          <a:solidFill>
            <a:srgbClr val="36A4D7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Config Management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613215" y="1494401"/>
            <a:ext cx="3147479" cy="61627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r>
              <a:rPr lang="en-US" sz="1400" dirty="0" smtClean="0">
                <a:latin typeface="+mn-lt"/>
              </a:rPr>
              <a:t>CLI/NETCONF/etc with supporting infrastructure including config master db for inflight changes</a:t>
            </a:r>
            <a:endParaRPr lang="en-US" sz="1400" dirty="0">
              <a:latin typeface="+mn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613215" y="2323175"/>
            <a:ext cx="3061906" cy="61627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r>
              <a:rPr lang="en-US" sz="1400" dirty="0">
                <a:latin typeface="+mn-lt"/>
              </a:rPr>
              <a:t>I</a:t>
            </a:r>
            <a:r>
              <a:rPr lang="en-US" sz="1400" dirty="0" smtClean="0">
                <a:latin typeface="+mn-lt"/>
              </a:rPr>
              <a:t>n-memory and/or artifacts on disk complicated updates through micro-orchestration</a:t>
            </a:r>
            <a:endParaRPr lang="en-US" sz="1400" dirty="0">
              <a:latin typeface="+mn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613213" y="3230855"/>
            <a:ext cx="3147479" cy="61627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r>
              <a:rPr lang="en-US" sz="1400" dirty="0" smtClean="0">
                <a:latin typeface="+mn-lt"/>
              </a:rPr>
              <a:t>Proprietary applications, lifecycle as integrated product</a:t>
            </a:r>
            <a:endParaRPr lang="en-US" sz="1400" dirty="0">
              <a:latin typeface="+mn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613211" y="3849961"/>
            <a:ext cx="3147479" cy="61627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r>
              <a:rPr lang="en-US" sz="1400" dirty="0" smtClean="0">
                <a:latin typeface="+mn-lt"/>
              </a:rPr>
              <a:t>Non-mainstream (platform HAL, kernel patches, etc), </a:t>
            </a:r>
            <a:r>
              <a:rPr lang="en-US" sz="1400" dirty="0">
                <a:latin typeface="+mn-lt"/>
              </a:rPr>
              <a:t>lifecycle as integrated product</a:t>
            </a:r>
          </a:p>
          <a:p>
            <a:endParaRPr lang="en-US" sz="1400" dirty="0">
              <a:latin typeface="+mn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973123" y="1494401"/>
            <a:ext cx="1970468" cy="141964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r>
              <a:rPr lang="en-US" sz="1400" b="1" dirty="0" smtClean="0">
                <a:latin typeface="+mn-lt"/>
              </a:rPr>
              <a:t>High</a:t>
            </a:r>
            <a:r>
              <a:rPr lang="en-US" sz="1400" dirty="0" smtClean="0">
                <a:latin typeface="+mn-lt"/>
              </a:rPr>
              <a:t>, depends on location in network and service:</a:t>
            </a:r>
          </a:p>
          <a:p>
            <a:pPr marL="114300" indent="-114300">
              <a:buFont typeface="Arial" charset="0"/>
              <a:buChar char="•"/>
            </a:pPr>
            <a:r>
              <a:rPr lang="en-US" sz="1400" dirty="0" smtClean="0">
                <a:latin typeface="+mn-lt"/>
              </a:rPr>
              <a:t>Day0/1 on install</a:t>
            </a:r>
          </a:p>
          <a:p>
            <a:pPr marL="114300" indent="-114300">
              <a:buFont typeface="Arial" charset="0"/>
              <a:buChar char="•"/>
            </a:pPr>
            <a:r>
              <a:rPr lang="en-US" sz="1400" dirty="0" smtClean="0">
                <a:latin typeface="+mn-lt"/>
              </a:rPr>
              <a:t>Day N for services</a:t>
            </a:r>
            <a:endParaRPr lang="en-US" sz="1400" dirty="0">
              <a:latin typeface="+mn-l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973123" y="3230855"/>
            <a:ext cx="1970468" cy="14082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r>
              <a:rPr lang="en-US" sz="1400" b="1" dirty="0" smtClean="0">
                <a:latin typeface="+mn-lt"/>
              </a:rPr>
              <a:t>Low</a:t>
            </a:r>
            <a:r>
              <a:rPr lang="en-US" sz="1400" dirty="0" smtClean="0">
                <a:latin typeface="+mn-lt"/>
              </a:rPr>
              <a:t>, as part of maintenance or security</a:t>
            </a:r>
            <a:endParaRPr lang="en-US" sz="1400" dirty="0">
              <a:latin typeface="+mn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973123" y="1110888"/>
            <a:ext cx="1970468" cy="326203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noAutofit/>
          </a:bodyPr>
          <a:lstStyle/>
          <a:p>
            <a:r>
              <a:rPr lang="en-US" b="1" dirty="0" smtClean="0">
                <a:latin typeface="+mn-lt"/>
              </a:rPr>
              <a:t>Change Rate</a:t>
            </a:r>
            <a:endParaRPr lang="en-US" b="1" dirty="0">
              <a:latin typeface="+mn-lt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613211" y="1108762"/>
            <a:ext cx="3147479" cy="326203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noAutofit/>
          </a:bodyPr>
          <a:lstStyle/>
          <a:p>
            <a:r>
              <a:rPr lang="en-US" b="1" dirty="0" smtClean="0">
                <a:latin typeface="+mj-lt"/>
              </a:rPr>
              <a:t>Features</a:t>
            </a:r>
            <a:endParaRPr lang="en-US" b="1" dirty="0">
              <a:latin typeface="+mj-lt"/>
            </a:endParaRPr>
          </a:p>
        </p:txBody>
      </p:sp>
      <p:sp>
        <p:nvSpPr>
          <p:cNvPr id="22" name="Down Arrow 21"/>
          <p:cNvSpPr/>
          <p:nvPr/>
        </p:nvSpPr>
        <p:spPr>
          <a:xfrm>
            <a:off x="857089" y="1197735"/>
            <a:ext cx="515155" cy="746975"/>
          </a:xfrm>
          <a:prstGeom prst="downArrow">
            <a:avLst/>
          </a:prstGeom>
          <a:solidFill>
            <a:srgbClr val="36A4D7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  <p:sp>
        <p:nvSpPr>
          <p:cNvPr id="23" name="TextBox 22"/>
          <p:cNvSpPr txBox="1"/>
          <p:nvPr/>
        </p:nvSpPr>
        <p:spPr>
          <a:xfrm>
            <a:off x="1488153" y="1098838"/>
            <a:ext cx="1758779" cy="61627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r>
              <a:rPr lang="en-US" sz="1400" dirty="0" smtClean="0">
                <a:latin typeface="+mn-lt"/>
              </a:rPr>
              <a:t>Single entry point for configuration, operations</a:t>
            </a:r>
            <a:endParaRPr lang="en-US" sz="1400" dirty="0">
              <a:latin typeface="+mn-lt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3632886" y="3144666"/>
            <a:ext cx="5015814" cy="206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0355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From Devices (ConfD)</a:t>
            </a:r>
            <a:r>
              <a:rPr lang="mr-IN" smtClean="0"/>
              <a:t>…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4596131" y="1103948"/>
            <a:ext cx="3709669" cy="3610292"/>
          </a:xfrm>
          <a:prstGeom prst="rect">
            <a:avLst/>
          </a:prstGeom>
        </p:spPr>
        <p:txBody>
          <a:bodyPr/>
          <a:lstStyle/>
          <a:p>
            <a:pPr marL="0" lvl="0" indent="0" defTabSz="914400" fontAlgn="auto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None/>
              <a:defRPr/>
            </a:pPr>
            <a:r>
              <a:rPr lang="en-US" sz="1800" b="1" dirty="0"/>
              <a:t>Challenges:</a:t>
            </a:r>
          </a:p>
          <a:p>
            <a:pPr marL="234950" indent="-234950" defTabSz="914400" fontAlgn="auto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Tx/>
              <a:buSzTx/>
            </a:pPr>
            <a:r>
              <a:rPr lang="en-US" sz="1600" dirty="0"/>
              <a:t>Many different APIs and interfaces to the north</a:t>
            </a:r>
          </a:p>
          <a:p>
            <a:pPr marL="234950" indent="-234950" defTabSz="914400" fontAlgn="auto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Tx/>
              <a:buSzTx/>
            </a:pPr>
            <a:r>
              <a:rPr lang="en-US" sz="1600" dirty="0" smtClean="0"/>
              <a:t>Heterogenous </a:t>
            </a:r>
            <a:r>
              <a:rPr lang="en-US" sz="1600" dirty="0"/>
              <a:t>environment to 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>the </a:t>
            </a:r>
            <a:r>
              <a:rPr lang="en-US" sz="1600" dirty="0"/>
              <a:t>south</a:t>
            </a:r>
          </a:p>
          <a:p>
            <a:pPr marL="234950" indent="-234950" defTabSz="914400" fontAlgn="auto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Tx/>
              <a:buSzTx/>
            </a:pPr>
            <a:r>
              <a:rPr lang="en-US" sz="1600" dirty="0"/>
              <a:t>One operation may lead to 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>many </a:t>
            </a:r>
            <a:r>
              <a:rPr lang="en-US" sz="1600" dirty="0"/>
              <a:t>activities</a:t>
            </a:r>
          </a:p>
          <a:p>
            <a:pPr marL="0" indent="0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endParaRPr lang="en-US" sz="1800" dirty="0"/>
          </a:p>
          <a:p>
            <a:pPr marL="0" indent="0" defTabSz="914400" fontAlgn="auto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None/>
            </a:pPr>
            <a:r>
              <a:rPr lang="en-US" sz="1800" b="1" dirty="0"/>
              <a:t>Solution </a:t>
            </a:r>
            <a:r>
              <a:rPr lang="en-US" sz="1800" b="1" dirty="0" smtClean="0"/>
              <a:t>includes:</a:t>
            </a:r>
            <a:endParaRPr lang="en-US" sz="1800" b="1" dirty="0"/>
          </a:p>
          <a:p>
            <a:pPr marL="234950" indent="-234950" defTabSz="914400" fontAlgn="auto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Tx/>
              <a:buSzTx/>
            </a:pPr>
            <a:r>
              <a:rPr lang="en-US" sz="1600" dirty="0"/>
              <a:t>APIs and interfaces driven </a:t>
            </a:r>
            <a:br>
              <a:rPr lang="en-US" sz="1600" dirty="0"/>
            </a:br>
            <a:r>
              <a:rPr lang="en-US" sz="1600" dirty="0"/>
              <a:t>by models</a:t>
            </a:r>
          </a:p>
          <a:p>
            <a:pPr marL="234950" indent="-234950" defTabSz="914400" fontAlgn="auto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Tx/>
              <a:buSzTx/>
            </a:pPr>
            <a:r>
              <a:rPr lang="en-US" sz="1600" dirty="0"/>
              <a:t>Transaction-engine with </a:t>
            </a:r>
            <a:br>
              <a:rPr lang="en-US" sz="1600" dirty="0"/>
            </a:br>
            <a:r>
              <a:rPr lang="en-US" sz="1600" dirty="0"/>
              <a:t>flexible rollback</a:t>
            </a:r>
          </a:p>
        </p:txBody>
      </p:sp>
      <p:sp>
        <p:nvSpPr>
          <p:cNvPr id="5" name="Rectangle 4"/>
          <p:cNvSpPr/>
          <p:nvPr/>
        </p:nvSpPr>
        <p:spPr>
          <a:xfrm>
            <a:off x="544337" y="1620453"/>
            <a:ext cx="3456316" cy="164877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ConfD</a:t>
            </a:r>
          </a:p>
        </p:txBody>
      </p:sp>
      <p:sp>
        <p:nvSpPr>
          <p:cNvPr id="6" name="Can 5"/>
          <p:cNvSpPr/>
          <p:nvPr/>
        </p:nvSpPr>
        <p:spPr>
          <a:xfrm>
            <a:off x="2650867" y="2032246"/>
            <a:ext cx="1095609" cy="825190"/>
          </a:xfrm>
          <a:prstGeom prst="can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100" dirty="0" smtClean="0">
                <a:solidFill>
                  <a:schemeClr val="tx1">
                    <a:lumMod val="50000"/>
                  </a:schemeClr>
                </a:solidFill>
              </a:rPr>
              <a:t>CDB</a:t>
            </a:r>
            <a:endParaRPr lang="en-US" sz="11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44337" y="1224429"/>
            <a:ext cx="776178" cy="28378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>
                    <a:lumMod val="50000"/>
                  </a:schemeClr>
                </a:solidFill>
              </a:rPr>
              <a:t>CLI</a:t>
            </a:r>
          </a:p>
        </p:txBody>
      </p:sp>
      <p:sp>
        <p:nvSpPr>
          <p:cNvPr id="8" name="Rectangle 7"/>
          <p:cNvSpPr/>
          <p:nvPr/>
        </p:nvSpPr>
        <p:spPr>
          <a:xfrm>
            <a:off x="1429115" y="1224429"/>
            <a:ext cx="776178" cy="28378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>
                    <a:lumMod val="50000"/>
                  </a:schemeClr>
                </a:solidFill>
              </a:rPr>
              <a:t>SNMP</a:t>
            </a:r>
          </a:p>
        </p:txBody>
      </p:sp>
      <p:sp>
        <p:nvSpPr>
          <p:cNvPr id="9" name="Rectangle 8"/>
          <p:cNvSpPr/>
          <p:nvPr/>
        </p:nvSpPr>
        <p:spPr>
          <a:xfrm>
            <a:off x="2329659" y="1224429"/>
            <a:ext cx="776178" cy="28378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 smtClean="0">
                <a:solidFill>
                  <a:schemeClr val="tx1">
                    <a:lumMod val="50000"/>
                  </a:schemeClr>
                </a:solidFill>
              </a:rPr>
              <a:t>NETCONF</a:t>
            </a:r>
          </a:p>
        </p:txBody>
      </p:sp>
      <p:sp>
        <p:nvSpPr>
          <p:cNvPr id="10" name="Rectangle 9"/>
          <p:cNvSpPr/>
          <p:nvPr/>
        </p:nvSpPr>
        <p:spPr>
          <a:xfrm>
            <a:off x="3214437" y="1224429"/>
            <a:ext cx="776178" cy="28378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 smtClean="0">
                <a:solidFill>
                  <a:schemeClr val="tx1">
                    <a:lumMod val="50000"/>
                  </a:schemeClr>
                </a:solidFill>
              </a:rPr>
              <a:t>REST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44337" y="3444537"/>
            <a:ext cx="3456316" cy="417590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</a:rPr>
              <a:t>A Mess (OS, Apps)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985449" y="3098634"/>
            <a:ext cx="2558003" cy="39320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>
                    <a:lumMod val="50000"/>
                  </a:schemeClr>
                </a:solidFill>
              </a:rPr>
              <a:t>Subscription-based APIs</a:t>
            </a:r>
          </a:p>
        </p:txBody>
      </p:sp>
      <p:sp>
        <p:nvSpPr>
          <p:cNvPr id="13" name="Folded Corner 12"/>
          <p:cNvSpPr/>
          <p:nvPr/>
        </p:nvSpPr>
        <p:spPr>
          <a:xfrm>
            <a:off x="1674812" y="2018098"/>
            <a:ext cx="776630" cy="789073"/>
          </a:xfrm>
          <a:prstGeom prst="foldedCorner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Data Models</a:t>
            </a:r>
          </a:p>
        </p:txBody>
      </p:sp>
      <p:sp>
        <p:nvSpPr>
          <p:cNvPr id="14" name="Folded Corner 13"/>
          <p:cNvSpPr/>
          <p:nvPr/>
        </p:nvSpPr>
        <p:spPr>
          <a:xfrm>
            <a:off x="1726452" y="2081307"/>
            <a:ext cx="776630" cy="789073"/>
          </a:xfrm>
          <a:prstGeom prst="foldedCorner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>
                    <a:lumMod val="50000"/>
                  </a:schemeClr>
                </a:solidFill>
              </a:rPr>
              <a:t>Data Models</a:t>
            </a:r>
          </a:p>
        </p:txBody>
      </p:sp>
    </p:spTree>
    <p:extLst>
      <p:ext uri="{BB962C8B-B14F-4D97-AF65-F5344CB8AC3E}">
        <p14:creationId xmlns:p14="http://schemas.microsoft.com/office/powerpoint/2010/main" val="2737441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r-IN" dirty="0" smtClean="0"/>
              <a:t>…</a:t>
            </a:r>
            <a:r>
              <a:rPr lang="sv-SE" dirty="0" smtClean="0"/>
              <a:t>to </a:t>
            </a:r>
            <a:r>
              <a:rPr lang="sv-SE" dirty="0" err="1" smtClean="0"/>
              <a:t>Networks</a:t>
            </a:r>
            <a:r>
              <a:rPr lang="sv-SE" dirty="0" smtClean="0"/>
              <a:t> (NSO)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4538345" y="1104512"/>
            <a:ext cx="4219575" cy="3082925"/>
          </a:xfrm>
          <a:prstGeom prst="rect">
            <a:avLst/>
          </a:prstGeom>
        </p:spPr>
        <p:txBody>
          <a:bodyPr/>
          <a:lstStyle/>
          <a:p>
            <a:pPr marL="57150" indent="0">
              <a:buNone/>
            </a:pPr>
            <a:r>
              <a:rPr lang="en-US" sz="1800" dirty="0" smtClean="0"/>
              <a:t>Challenges are very similar, but larger scale, more distributed</a:t>
            </a:r>
          </a:p>
          <a:p>
            <a:pPr marL="57150" indent="0">
              <a:buNone/>
            </a:pPr>
            <a:r>
              <a:rPr lang="en-US" sz="1800" dirty="0" smtClean="0"/>
              <a:t>So we added some more to the solution:</a:t>
            </a:r>
          </a:p>
          <a:p>
            <a:pPr lvl="1"/>
            <a:r>
              <a:rPr lang="en-US" sz="1600" dirty="0" smtClean="0"/>
              <a:t>Layered models for abstraction</a:t>
            </a:r>
          </a:p>
          <a:p>
            <a:pPr lvl="1"/>
            <a:r>
              <a:rPr lang="en-US" sz="1600" dirty="0" smtClean="0"/>
              <a:t>Mapping between layers</a:t>
            </a:r>
          </a:p>
          <a:p>
            <a:pPr lvl="1"/>
            <a:r>
              <a:rPr lang="en-US" sz="1600" dirty="0" smtClean="0"/>
              <a:t>Adapters for talking different protocols</a:t>
            </a:r>
          </a:p>
          <a:p>
            <a:endParaRPr lang="en-US" sz="1800" dirty="0"/>
          </a:p>
        </p:txBody>
      </p:sp>
      <p:sp>
        <p:nvSpPr>
          <p:cNvPr id="5" name="Rectangle 4"/>
          <p:cNvSpPr/>
          <p:nvPr/>
        </p:nvSpPr>
        <p:spPr>
          <a:xfrm>
            <a:off x="554135" y="1601922"/>
            <a:ext cx="3456316" cy="164877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NSO</a:t>
            </a:r>
          </a:p>
        </p:txBody>
      </p:sp>
      <p:sp>
        <p:nvSpPr>
          <p:cNvPr id="6" name="Can 5"/>
          <p:cNvSpPr/>
          <p:nvPr/>
        </p:nvSpPr>
        <p:spPr>
          <a:xfrm>
            <a:off x="2645425" y="2013715"/>
            <a:ext cx="1095609" cy="825190"/>
          </a:xfrm>
          <a:prstGeom prst="can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100" dirty="0" smtClean="0">
                <a:solidFill>
                  <a:schemeClr val="tx1">
                    <a:lumMod val="50000"/>
                  </a:schemeClr>
                </a:solidFill>
              </a:rPr>
              <a:t>CDB</a:t>
            </a:r>
            <a:endParaRPr lang="en-US" sz="11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52904" y="1205898"/>
            <a:ext cx="776178" cy="28378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>
                    <a:lumMod val="50000"/>
                  </a:schemeClr>
                </a:solidFill>
              </a:rPr>
              <a:t>CLI</a:t>
            </a:r>
          </a:p>
        </p:txBody>
      </p:sp>
      <p:sp>
        <p:nvSpPr>
          <p:cNvPr id="8" name="Rectangle 7"/>
          <p:cNvSpPr/>
          <p:nvPr/>
        </p:nvSpPr>
        <p:spPr>
          <a:xfrm>
            <a:off x="1446694" y="1205898"/>
            <a:ext cx="776178" cy="28378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>
                    <a:lumMod val="50000"/>
                  </a:schemeClr>
                </a:solidFill>
              </a:rPr>
              <a:t>SNMP</a:t>
            </a:r>
          </a:p>
        </p:txBody>
      </p:sp>
      <p:sp>
        <p:nvSpPr>
          <p:cNvPr id="9" name="Rectangle 8"/>
          <p:cNvSpPr/>
          <p:nvPr/>
        </p:nvSpPr>
        <p:spPr>
          <a:xfrm>
            <a:off x="2340484" y="1205898"/>
            <a:ext cx="776178" cy="28378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>
                <a:solidFill>
                  <a:schemeClr val="tx1">
                    <a:lumMod val="50000"/>
                  </a:schemeClr>
                </a:solidFill>
              </a:rPr>
              <a:t>NETCONF</a:t>
            </a:r>
          </a:p>
        </p:txBody>
      </p:sp>
      <p:sp>
        <p:nvSpPr>
          <p:cNvPr id="10" name="Rectangle 9"/>
          <p:cNvSpPr/>
          <p:nvPr/>
        </p:nvSpPr>
        <p:spPr>
          <a:xfrm>
            <a:off x="3234273" y="1205898"/>
            <a:ext cx="776178" cy="28378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tx1">
                    <a:lumMod val="50000"/>
                  </a:schemeClr>
                </a:solidFill>
              </a:rPr>
              <a:t>REST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45147" y="3340987"/>
            <a:ext cx="776178" cy="28378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>
                    <a:lumMod val="50000"/>
                  </a:schemeClr>
                </a:solidFill>
              </a:rPr>
              <a:t>NED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428016" y="3340987"/>
            <a:ext cx="776178" cy="28378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>
                    <a:lumMod val="50000"/>
                  </a:schemeClr>
                </a:solidFill>
              </a:rPr>
              <a:t>NED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234273" y="3340987"/>
            <a:ext cx="776178" cy="28378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>
                    <a:lumMod val="50000"/>
                  </a:schemeClr>
                </a:solidFill>
              </a:rPr>
              <a:t>NED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310885" y="3340987"/>
            <a:ext cx="776178" cy="28378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>
                    <a:lumMod val="50000"/>
                  </a:schemeClr>
                </a:solidFill>
              </a:rPr>
              <a:t>NED</a:t>
            </a:r>
          </a:p>
        </p:txBody>
      </p:sp>
      <p:sp>
        <p:nvSpPr>
          <p:cNvPr id="16" name="Folded Corner 15"/>
          <p:cNvSpPr/>
          <p:nvPr/>
        </p:nvSpPr>
        <p:spPr>
          <a:xfrm>
            <a:off x="1423673" y="1725770"/>
            <a:ext cx="914553" cy="575890"/>
          </a:xfrm>
          <a:prstGeom prst="foldedCorner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>
                    <a:lumMod val="50000"/>
                  </a:schemeClr>
                </a:solidFill>
              </a:rPr>
              <a:t>ServiceModels</a:t>
            </a:r>
          </a:p>
        </p:txBody>
      </p:sp>
      <p:sp>
        <p:nvSpPr>
          <p:cNvPr id="17" name="Folded Corner 16"/>
          <p:cNvSpPr/>
          <p:nvPr/>
        </p:nvSpPr>
        <p:spPr>
          <a:xfrm>
            <a:off x="1415865" y="2488234"/>
            <a:ext cx="914553" cy="575890"/>
          </a:xfrm>
          <a:prstGeom prst="foldedCorner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>
                    <a:lumMod val="50000"/>
                  </a:schemeClr>
                </a:solidFill>
              </a:rPr>
              <a:t>Device</a:t>
            </a:r>
          </a:p>
          <a:p>
            <a:pPr algn="ctr"/>
            <a:r>
              <a:rPr lang="en-US" sz="1400" dirty="0" smtClean="0">
                <a:solidFill>
                  <a:schemeClr val="tx1">
                    <a:lumMod val="50000"/>
                  </a:schemeClr>
                </a:solidFill>
              </a:rPr>
              <a:t>Models</a:t>
            </a:r>
          </a:p>
        </p:txBody>
      </p:sp>
      <p:sp>
        <p:nvSpPr>
          <p:cNvPr id="20" name="U-Turn Arrow 19"/>
          <p:cNvSpPr/>
          <p:nvPr/>
        </p:nvSpPr>
        <p:spPr>
          <a:xfrm>
            <a:off x="1231784" y="2098313"/>
            <a:ext cx="408139" cy="298774"/>
          </a:xfrm>
          <a:prstGeom prst="uturnArrow">
            <a:avLst/>
          </a:prstGeom>
          <a:solidFill>
            <a:schemeClr val="accent4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21" name="U-Turn Arrow 20"/>
          <p:cNvSpPr/>
          <p:nvPr/>
        </p:nvSpPr>
        <p:spPr>
          <a:xfrm rot="10800000">
            <a:off x="1210189" y="2330493"/>
            <a:ext cx="408138" cy="315482"/>
          </a:xfrm>
          <a:prstGeom prst="uturnArrow">
            <a:avLst/>
          </a:prstGeom>
          <a:solidFill>
            <a:schemeClr val="accent4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49177" y="3908912"/>
            <a:ext cx="3456316" cy="789471"/>
          </a:xfrm>
          <a:prstGeom prst="rect">
            <a:avLst/>
          </a:prstGeom>
          <a:ln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A Mess (the Network)</a:t>
            </a:r>
          </a:p>
        </p:txBody>
      </p:sp>
      <p:sp>
        <p:nvSpPr>
          <p:cNvPr id="22" name="Can 21"/>
          <p:cNvSpPr/>
          <p:nvPr/>
        </p:nvSpPr>
        <p:spPr>
          <a:xfrm>
            <a:off x="853142" y="4006727"/>
            <a:ext cx="628702" cy="367990"/>
          </a:xfrm>
          <a:prstGeom prst="can">
            <a:avLst/>
          </a:prstGeom>
          <a:ln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24" name="Can 23"/>
          <p:cNvSpPr/>
          <p:nvPr/>
        </p:nvSpPr>
        <p:spPr>
          <a:xfrm>
            <a:off x="1928174" y="4006727"/>
            <a:ext cx="628702" cy="367990"/>
          </a:xfrm>
          <a:prstGeom prst="can">
            <a:avLst/>
          </a:prstGeom>
          <a:ln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25" name="Can 24"/>
          <p:cNvSpPr/>
          <p:nvPr/>
        </p:nvSpPr>
        <p:spPr>
          <a:xfrm>
            <a:off x="3038056" y="4005560"/>
            <a:ext cx="628702" cy="367990"/>
          </a:xfrm>
          <a:prstGeom prst="can">
            <a:avLst/>
          </a:prstGeom>
          <a:ln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5496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 Here We Are </a:t>
            </a:r>
            <a:r>
              <a:rPr lang="mr-IN" dirty="0" smtClean="0"/>
              <a:t>–</a:t>
            </a:r>
            <a:r>
              <a:rPr lang="en-US" dirty="0" smtClean="0"/>
              <a:t> Cisco NSO</a:t>
            </a:r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>
            <a:off x="482972" y="4266021"/>
            <a:ext cx="5502224" cy="332816"/>
          </a:xfrm>
          <a:prstGeom prst="rect">
            <a:avLst/>
          </a:prstGeom>
          <a:solidFill>
            <a:srgbClr val="9E9EA2">
              <a:lumMod val="20000"/>
              <a:lumOff val="8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45718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39393B"/>
                </a:solidFill>
                <a:effectLst/>
                <a:uLnTx/>
                <a:uFillTx/>
                <a:latin typeface="+mn-lt"/>
                <a:ea typeface="Apple LiGothic Medium"/>
                <a:cs typeface="Apple LiGothic Medium"/>
              </a:rPr>
              <a:t>Multi-domain </a:t>
            </a: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39393B"/>
                </a:solidFill>
                <a:effectLst/>
                <a:uLnTx/>
                <a:uFillTx/>
                <a:latin typeface="+mn-lt"/>
                <a:ea typeface="Apple LiGothic Medium"/>
                <a:cs typeface="Apple LiGothic Medium"/>
              </a:rPr>
              <a:t>Networks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39393B"/>
              </a:solidFill>
              <a:effectLst/>
              <a:uLnTx/>
              <a:uFillTx/>
              <a:latin typeface="+mn-lt"/>
              <a:ea typeface="Apple LiGothic Medium"/>
              <a:cs typeface="Apple LiGothic Medium"/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482972" y="1149502"/>
            <a:ext cx="5502224" cy="567186"/>
            <a:chOff x="475373" y="1612683"/>
            <a:chExt cx="3482772" cy="424166"/>
          </a:xfrm>
          <a:solidFill>
            <a:srgbClr val="9E9EA2">
              <a:lumMod val="20000"/>
              <a:lumOff val="80000"/>
            </a:srgbClr>
          </a:solidFill>
        </p:grpSpPr>
        <p:sp>
          <p:nvSpPr>
            <p:cNvPr id="32" name="Down Arrow 31"/>
            <p:cNvSpPr/>
            <p:nvPr/>
          </p:nvSpPr>
          <p:spPr>
            <a:xfrm>
              <a:off x="475373" y="1612683"/>
              <a:ext cx="1129124" cy="424166"/>
            </a:xfrm>
            <a:prstGeom prst="downArrow">
              <a:avLst>
                <a:gd name="adj1" fmla="val 100000"/>
                <a:gd name="adj2" fmla="val 22578"/>
              </a:avLst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18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9393B"/>
                  </a:solidFill>
                  <a:effectLst/>
                  <a:uLnTx/>
                  <a:uFillTx/>
                  <a:latin typeface="+mn-lt"/>
                  <a:ea typeface="Apple LiGothic Medium"/>
                  <a:cs typeface="Apple LiGothic Medium"/>
                </a:rPr>
                <a:t>Network Engineering</a:t>
              </a: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39393B"/>
                </a:solidFill>
                <a:effectLst/>
                <a:uLnTx/>
                <a:uFillTx/>
                <a:latin typeface="+mn-lt"/>
                <a:ea typeface="Apple LiGothic Medium"/>
                <a:cs typeface="Apple LiGothic Medium"/>
              </a:endParaRPr>
            </a:p>
          </p:txBody>
        </p:sp>
        <p:sp>
          <p:nvSpPr>
            <p:cNvPr id="33" name="Down Arrow 32"/>
            <p:cNvSpPr/>
            <p:nvPr/>
          </p:nvSpPr>
          <p:spPr>
            <a:xfrm>
              <a:off x="1652197" y="1612683"/>
              <a:ext cx="1129124" cy="424166"/>
            </a:xfrm>
            <a:prstGeom prst="downArrow">
              <a:avLst>
                <a:gd name="adj1" fmla="val 100000"/>
                <a:gd name="adj2" fmla="val 22578"/>
              </a:avLst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18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9393B"/>
                  </a:solidFill>
                  <a:effectLst/>
                  <a:uLnTx/>
                  <a:uFillTx/>
                  <a:latin typeface="+mn-lt"/>
                  <a:ea typeface="Apple LiGothic Medium"/>
                  <a:cs typeface="Apple LiGothic Medium"/>
                </a:rPr>
                <a:t>Ops and Provisioning</a:t>
              </a: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39393B"/>
                </a:solidFill>
                <a:effectLst/>
                <a:uLnTx/>
                <a:uFillTx/>
                <a:latin typeface="+mn-lt"/>
                <a:ea typeface="Apple LiGothic Medium"/>
                <a:cs typeface="Apple LiGothic Medium"/>
              </a:endParaRPr>
            </a:p>
          </p:txBody>
        </p:sp>
        <p:sp>
          <p:nvSpPr>
            <p:cNvPr id="34" name="Down Arrow 33"/>
            <p:cNvSpPr/>
            <p:nvPr/>
          </p:nvSpPr>
          <p:spPr>
            <a:xfrm>
              <a:off x="2829021" y="1612683"/>
              <a:ext cx="1129124" cy="424166"/>
            </a:xfrm>
            <a:prstGeom prst="downArrow">
              <a:avLst>
                <a:gd name="adj1" fmla="val 100000"/>
                <a:gd name="adj2" fmla="val 22578"/>
              </a:avLst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18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9393B"/>
                  </a:solidFill>
                  <a:effectLst/>
                  <a:uLnTx/>
                  <a:uFillTx/>
                  <a:latin typeface="+mn-lt"/>
                  <a:ea typeface="Apple LiGothic Medium"/>
                  <a:cs typeface="Apple LiGothic Medium"/>
                </a:rPr>
                <a:t>Service Developers</a:t>
              </a: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39393B"/>
                </a:solidFill>
                <a:effectLst/>
                <a:uLnTx/>
                <a:uFillTx/>
                <a:latin typeface="+mn-lt"/>
                <a:ea typeface="Apple LiGothic Medium"/>
                <a:cs typeface="Apple LiGothic Medium"/>
              </a:endParaRPr>
            </a:p>
          </p:txBody>
        </p:sp>
      </p:grpSp>
      <p:sp>
        <p:nvSpPr>
          <p:cNvPr id="35" name="Rectangle 34"/>
          <p:cNvSpPr/>
          <p:nvPr/>
        </p:nvSpPr>
        <p:spPr>
          <a:xfrm>
            <a:off x="482972" y="1814489"/>
            <a:ext cx="5502224" cy="2353729"/>
          </a:xfrm>
          <a:prstGeom prst="rect">
            <a:avLst/>
          </a:prstGeom>
          <a:solidFill>
            <a:srgbClr val="58595B">
              <a:lumMod val="20000"/>
              <a:lumOff val="80000"/>
              <a:alpha val="8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lIns="137160" rtlCol="0" anchor="t"/>
          <a:lstStyle/>
          <a:p>
            <a:pPr marL="0" marR="0" lvl="0" indent="0" defTabSz="45718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676767"/>
                </a:solidFill>
                <a:effectLst/>
                <a:uLnTx/>
                <a:uFillTx/>
                <a:latin typeface="+mn-lt"/>
                <a:ea typeface="Apple LiGothic Medium"/>
                <a:cs typeface="Apple LiGothic Medium"/>
              </a:rPr>
              <a:t>NSO</a:t>
            </a:r>
          </a:p>
        </p:txBody>
      </p:sp>
      <p:sp>
        <p:nvSpPr>
          <p:cNvPr id="36" name="Rectangle 35"/>
          <p:cNvSpPr/>
          <p:nvPr/>
        </p:nvSpPr>
        <p:spPr>
          <a:xfrm>
            <a:off x="4014090" y="2177214"/>
            <a:ext cx="1828991" cy="781332"/>
          </a:xfrm>
          <a:prstGeom prst="rect">
            <a:avLst/>
          </a:prstGeom>
          <a:solidFill>
            <a:srgbClr val="00BCEB"/>
          </a:solidFill>
          <a:ln w="25400" cap="flat" cmpd="sng" algn="ctr">
            <a:noFill/>
            <a:prstDash val="solid"/>
          </a:ln>
          <a:effectLst/>
        </p:spPr>
        <p:txBody>
          <a:bodyPr rtlCol="0" anchor="ctr" anchorCtr="0"/>
          <a:lstStyle/>
          <a:p>
            <a:pPr marL="0" marR="0" lvl="0" indent="0" algn="r" defTabSz="45718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Apple LiGothic Medium"/>
                <a:cs typeface="Apple LiGothic Medium"/>
              </a:rPr>
              <a:t>Package</a:t>
            </a:r>
          </a:p>
          <a:p>
            <a:pPr marL="0" marR="0" lvl="0" indent="0" algn="r" defTabSz="45718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Apple LiGothic Medium"/>
                <a:cs typeface="Apple LiGothic Medium"/>
              </a:rPr>
              <a:t>Manager</a:t>
            </a:r>
          </a:p>
        </p:txBody>
      </p:sp>
      <p:grpSp>
        <p:nvGrpSpPr>
          <p:cNvPr id="37" name="Group 36"/>
          <p:cNvGrpSpPr/>
          <p:nvPr/>
        </p:nvGrpSpPr>
        <p:grpSpPr>
          <a:xfrm>
            <a:off x="646537" y="2177214"/>
            <a:ext cx="3320358" cy="787711"/>
            <a:chOff x="646537" y="2177214"/>
            <a:chExt cx="3320358" cy="787711"/>
          </a:xfrm>
        </p:grpSpPr>
        <p:sp>
          <p:nvSpPr>
            <p:cNvPr id="38" name="Rectangle 37"/>
            <p:cNvSpPr/>
            <p:nvPr/>
          </p:nvSpPr>
          <p:spPr>
            <a:xfrm>
              <a:off x="646537" y="2177214"/>
              <a:ext cx="3320358" cy="375298"/>
            </a:xfrm>
            <a:prstGeom prst="rect">
              <a:avLst/>
            </a:prstGeom>
            <a:solidFill>
              <a:srgbClr val="00BCEB"/>
            </a:solidFill>
            <a:ln w="25400" cap="flat" cmpd="sng" algn="ctr">
              <a:noFill/>
              <a:prstDash val="solid"/>
            </a:ln>
            <a:effectLst/>
          </p:spPr>
          <p:txBody>
            <a:bodyPr lIns="0" tIns="0" rIns="457200" bIns="0" rtlCol="0" anchor="ctr" anchorCtr="0"/>
            <a:lstStyle/>
            <a:p>
              <a:pPr marL="0" marR="0" lvl="0" indent="0" algn="ctr" defTabSz="45718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n-lt"/>
                  <a:ea typeface="Apple LiGothic Medium"/>
                  <a:cs typeface="Apple LiGothic Medium"/>
                </a:rPr>
                <a:t> Service Manager</a:t>
              </a:r>
              <a:endPara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676767"/>
                </a:solidFill>
                <a:effectLst/>
                <a:uLnTx/>
                <a:uFillTx/>
                <a:latin typeface="+mn-lt"/>
                <a:ea typeface="Apple LiGothic Medium"/>
                <a:cs typeface="Apple LiGothic Medium"/>
              </a:endParaRP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646537" y="2589627"/>
              <a:ext cx="3320358" cy="375298"/>
            </a:xfrm>
            <a:prstGeom prst="rect">
              <a:avLst/>
            </a:prstGeom>
            <a:solidFill>
              <a:srgbClr val="00BCEB"/>
            </a:solidFill>
            <a:ln w="25400" cap="flat" cmpd="sng" algn="ctr">
              <a:noFill/>
              <a:prstDash val="solid"/>
            </a:ln>
            <a:effectLst/>
          </p:spPr>
          <p:txBody>
            <a:bodyPr lIns="0" tIns="0" rIns="457200" bIns="0" rtlCol="0" anchor="ctr" anchorCtr="0"/>
            <a:lstStyle/>
            <a:p>
              <a:pPr marL="0" marR="0" lvl="0" indent="0" algn="ctr" defTabSz="45718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n-lt"/>
                  <a:ea typeface="Apple LiGothic Medium"/>
                  <a:cs typeface="Apple LiGothic Medium"/>
                </a:rPr>
                <a:t> Device Manager</a:t>
              </a:r>
              <a:endPara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676767"/>
                </a:solidFill>
                <a:effectLst/>
                <a:uLnTx/>
                <a:uFillTx/>
                <a:latin typeface="+mn-lt"/>
                <a:ea typeface="Apple LiGothic Medium"/>
                <a:cs typeface="Apple LiGothic Medium"/>
              </a:endParaRPr>
            </a:p>
          </p:txBody>
        </p:sp>
      </p:grpSp>
      <p:sp>
        <p:nvSpPr>
          <p:cNvPr id="40" name="Rectangle 39"/>
          <p:cNvSpPr/>
          <p:nvPr/>
        </p:nvSpPr>
        <p:spPr>
          <a:xfrm>
            <a:off x="3327022" y="3019605"/>
            <a:ext cx="2516058" cy="987552"/>
          </a:xfrm>
          <a:prstGeom prst="rect">
            <a:avLst/>
          </a:prstGeom>
          <a:noFill/>
          <a:ln w="25400" cap="flat" cmpd="sng" algn="ctr">
            <a:solidFill>
              <a:srgbClr val="58595B">
                <a:lumMod val="60000"/>
                <a:lumOff val="40000"/>
              </a:srgbClr>
            </a:solidFill>
            <a:prstDash val="solid"/>
          </a:ln>
          <a:effectLst/>
        </p:spPr>
        <p:txBody>
          <a:bodyPr rtlCol="0" anchor="t"/>
          <a:lstStyle/>
          <a:p>
            <a:pPr marL="0" marR="0" lvl="0" indent="0" defTabSz="45718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 smtClean="0">
                <a:ln>
                  <a:noFill/>
                </a:ln>
                <a:solidFill>
                  <a:srgbClr val="676767"/>
                </a:solidFill>
                <a:effectLst/>
                <a:uLnTx/>
                <a:uFillTx/>
                <a:latin typeface="+mn-lt"/>
                <a:ea typeface="Apple LiGothic Medium"/>
                <a:cs typeface="Apple LiGothic Medium"/>
              </a:rPr>
              <a:t>ESC (VNFM)</a:t>
            </a: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srgbClr val="676767"/>
              </a:solidFill>
              <a:effectLst/>
              <a:uLnTx/>
              <a:uFillTx/>
              <a:latin typeface="+mn-lt"/>
              <a:ea typeface="Apple LiGothic Medium"/>
              <a:cs typeface="Apple LiGothic Medium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646537" y="3019605"/>
            <a:ext cx="2631161" cy="984640"/>
          </a:xfrm>
          <a:prstGeom prst="rect">
            <a:avLst/>
          </a:prstGeom>
          <a:noFill/>
          <a:ln w="25400" cap="flat" cmpd="sng" algn="ctr">
            <a:solidFill>
              <a:srgbClr val="58595B">
                <a:lumMod val="60000"/>
                <a:lumOff val="40000"/>
              </a:srgbClr>
            </a:solidFill>
            <a:prstDash val="solid"/>
          </a:ln>
          <a:effectLst/>
        </p:spPr>
        <p:txBody>
          <a:bodyPr rtlCol="0" anchor="t"/>
          <a:lstStyle/>
          <a:p>
            <a:pPr marL="0" marR="0" lvl="0" indent="0" defTabSz="45718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 smtClean="0">
                <a:ln>
                  <a:noFill/>
                </a:ln>
                <a:solidFill>
                  <a:srgbClr val="676767"/>
                </a:solidFill>
                <a:effectLst/>
                <a:uLnTx/>
                <a:uFillTx/>
                <a:latin typeface="+mn-lt"/>
                <a:ea typeface="Apple LiGothic Medium"/>
                <a:cs typeface="Apple LiGothic Medium"/>
              </a:rPr>
              <a:t>Device Abstraction</a:t>
            </a:r>
          </a:p>
        </p:txBody>
      </p:sp>
      <p:sp>
        <p:nvSpPr>
          <p:cNvPr id="42" name="Rectangle 41"/>
          <p:cNvSpPr/>
          <p:nvPr/>
        </p:nvSpPr>
        <p:spPr bwMode="auto">
          <a:xfrm>
            <a:off x="726851" y="3398235"/>
            <a:ext cx="787311" cy="528801"/>
          </a:xfrm>
          <a:prstGeom prst="rect">
            <a:avLst/>
          </a:prstGeom>
          <a:solidFill>
            <a:srgbClr val="58595B">
              <a:lumMod val="60000"/>
              <a:lumOff val="4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 anchorCtr="0"/>
          <a:lstStyle/>
          <a:p>
            <a:pPr marL="0" marR="0" lvl="0" indent="0" algn="ctr" defTabSz="45718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Apple LiGothic Medium"/>
                <a:cs typeface="Apple LiGothic Medium"/>
              </a:rPr>
              <a:t>NED</a:t>
            </a:r>
          </a:p>
        </p:txBody>
      </p:sp>
      <p:sp>
        <p:nvSpPr>
          <p:cNvPr id="43" name="Rectangle 42"/>
          <p:cNvSpPr/>
          <p:nvPr/>
        </p:nvSpPr>
        <p:spPr bwMode="auto">
          <a:xfrm>
            <a:off x="1568461" y="3398235"/>
            <a:ext cx="787311" cy="528801"/>
          </a:xfrm>
          <a:prstGeom prst="rect">
            <a:avLst/>
          </a:prstGeom>
          <a:solidFill>
            <a:srgbClr val="58595B">
              <a:lumMod val="60000"/>
              <a:lumOff val="4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 anchorCtr="0"/>
          <a:lstStyle/>
          <a:p>
            <a:pPr marL="0" marR="0" lvl="0" indent="0" algn="ctr" defTabSz="45718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Apple LiGothic Medium"/>
                <a:cs typeface="Apple LiGothic Medium"/>
              </a:rPr>
              <a:t>NED</a:t>
            </a:r>
          </a:p>
        </p:txBody>
      </p:sp>
      <p:sp>
        <p:nvSpPr>
          <p:cNvPr id="44" name="Rectangle 43"/>
          <p:cNvSpPr/>
          <p:nvPr/>
        </p:nvSpPr>
        <p:spPr bwMode="auto">
          <a:xfrm>
            <a:off x="2410071" y="3398235"/>
            <a:ext cx="787311" cy="528801"/>
          </a:xfrm>
          <a:prstGeom prst="rect">
            <a:avLst/>
          </a:prstGeom>
          <a:solidFill>
            <a:srgbClr val="58595B">
              <a:lumMod val="60000"/>
              <a:lumOff val="4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 anchorCtr="0"/>
          <a:lstStyle/>
          <a:p>
            <a:pPr marL="0" marR="0" lvl="0" indent="0" algn="ctr" defTabSz="45718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Apple LiGothic Medium"/>
                <a:cs typeface="Apple LiGothic Medium"/>
              </a:rPr>
              <a:t>NED</a:t>
            </a:r>
          </a:p>
        </p:txBody>
      </p:sp>
      <p:grpSp>
        <p:nvGrpSpPr>
          <p:cNvPr id="45" name="Group 44"/>
          <p:cNvGrpSpPr/>
          <p:nvPr/>
        </p:nvGrpSpPr>
        <p:grpSpPr>
          <a:xfrm>
            <a:off x="3409444" y="3398235"/>
            <a:ext cx="2351214" cy="528801"/>
            <a:chOff x="2467879" y="3290887"/>
            <a:chExt cx="1545321" cy="393382"/>
          </a:xfrm>
        </p:grpSpPr>
        <p:sp>
          <p:nvSpPr>
            <p:cNvPr id="46" name="Rectangle 45"/>
            <p:cNvSpPr/>
            <p:nvPr/>
          </p:nvSpPr>
          <p:spPr bwMode="auto">
            <a:xfrm>
              <a:off x="2467879" y="3290887"/>
              <a:ext cx="757921" cy="393382"/>
            </a:xfrm>
            <a:prstGeom prst="rect">
              <a:avLst/>
            </a:prstGeom>
            <a:solidFill>
              <a:srgbClr val="58595B">
                <a:lumMod val="60000"/>
                <a:lumOff val="4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 anchorCtr="0"/>
            <a:lstStyle/>
            <a:p>
              <a:pPr marL="0" marR="0" lvl="0" indent="0" algn="ctr" defTabSz="45718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n-lt"/>
                  <a:ea typeface="Apple LiGothic Medium"/>
                  <a:cs typeface="Apple LiGothic Medium"/>
                </a:rPr>
                <a:t>VNF Lifecycle Manager</a:t>
              </a:r>
            </a:p>
          </p:txBody>
        </p:sp>
        <p:sp>
          <p:nvSpPr>
            <p:cNvPr id="47" name="Rectangle 46"/>
            <p:cNvSpPr/>
            <p:nvPr/>
          </p:nvSpPr>
          <p:spPr bwMode="auto">
            <a:xfrm>
              <a:off x="3255279" y="3290887"/>
              <a:ext cx="757921" cy="393382"/>
            </a:xfrm>
            <a:prstGeom prst="rect">
              <a:avLst/>
            </a:prstGeom>
            <a:solidFill>
              <a:srgbClr val="58595B">
                <a:lumMod val="60000"/>
                <a:lumOff val="4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 anchorCtr="0"/>
            <a:lstStyle/>
            <a:p>
              <a:pPr marL="0" marR="0" lvl="0" indent="0" algn="ctr" defTabSz="45718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n-lt"/>
                  <a:ea typeface="Apple LiGothic Medium"/>
                  <a:cs typeface="Apple LiGothic Medium"/>
                </a:rPr>
                <a:t>VNF Service Monitoring</a:t>
              </a: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3431744" y="2294844"/>
            <a:ext cx="982135" cy="552450"/>
            <a:chOff x="2628900" y="2381250"/>
            <a:chExt cx="977900" cy="550068"/>
          </a:xfrm>
        </p:grpSpPr>
        <p:pic>
          <p:nvPicPr>
            <p:cNvPr id="49" name="Picture 48" descr="Device_database_3036_RGB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628900" y="2381250"/>
              <a:ext cx="977900" cy="550068"/>
            </a:xfrm>
            <a:prstGeom prst="rect">
              <a:avLst/>
            </a:prstGeom>
          </p:spPr>
        </p:pic>
        <p:sp>
          <p:nvSpPr>
            <p:cNvPr id="50" name="Rectangle 49"/>
            <p:cNvSpPr/>
            <p:nvPr/>
          </p:nvSpPr>
          <p:spPr>
            <a:xfrm>
              <a:off x="2974998" y="2684076"/>
              <a:ext cx="285701" cy="168547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ctr" defTabSz="457189">
                <a:defRPr/>
              </a:pPr>
              <a:r>
                <a:rPr lang="en-US" sz="1100" dirty="0" smtClean="0">
                  <a:solidFill>
                    <a:srgbClr val="FFFFFF"/>
                  </a:solidFill>
                  <a:latin typeface="+mn-lt"/>
                  <a:ea typeface="Apple LiGothic Medium"/>
                  <a:cs typeface="Apple LiGothic Medium"/>
                </a:rPr>
                <a:t>CDB</a:t>
              </a:r>
            </a:p>
          </p:txBody>
        </p:sp>
      </p:grpSp>
      <p:sp>
        <p:nvSpPr>
          <p:cNvPr id="51" name="Text Placeholder 2"/>
          <p:cNvSpPr txBox="1">
            <a:spLocks/>
          </p:cNvSpPr>
          <p:nvPr/>
        </p:nvSpPr>
        <p:spPr>
          <a:xfrm>
            <a:off x="6307174" y="1240744"/>
            <a:ext cx="2333906" cy="3213099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169842" indent="-169842" algn="l" defTabSz="684127" rtl="0" eaLnBrk="1" fontAlgn="base" hangingPunct="1">
              <a:lnSpc>
                <a:spcPct val="95000"/>
              </a:lnSpc>
              <a:spcBef>
                <a:spcPts val="1075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Arial" charset="0"/>
              <a:buChar char="•"/>
              <a:defRPr lang="en-US" sz="1500" kern="1200" dirty="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1pPr>
            <a:lvl2pPr marL="358730" indent="-215873" algn="l" defTabSz="684127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lang="en-US" sz="1400" kern="1200" dirty="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2pPr>
            <a:lvl3pPr marL="431746" indent="-169842" algn="l" defTabSz="684127" rtl="0" eaLnBrk="1" fontAlgn="base" hangingPunct="1">
              <a:lnSpc>
                <a:spcPct val="95000"/>
              </a:lnSpc>
              <a:spcBef>
                <a:spcPts val="625"/>
              </a:spcBef>
              <a:spcAft>
                <a:spcPct val="0"/>
              </a:spcAft>
              <a:buFont typeface="Arial" charset="0"/>
              <a:buChar char="•"/>
              <a:defRPr lang="en-US" sz="1200" kern="1200" dirty="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3pPr>
            <a:lvl4pPr marL="503175" indent="-169842" algn="l" defTabSz="684127" rtl="0" eaLnBrk="1" fontAlgn="base" hangingPunct="1">
              <a:lnSpc>
                <a:spcPct val="95000"/>
              </a:lnSpc>
              <a:spcBef>
                <a:spcPts val="625"/>
              </a:spcBef>
              <a:spcAft>
                <a:spcPct val="0"/>
              </a:spcAft>
              <a:buFont typeface="Arial" charset="0"/>
              <a:buChar char="•"/>
              <a:defRPr lang="en-US" sz="1100" kern="1200" dirty="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4pPr>
            <a:lvl5pPr marL="574603" indent="-169842" algn="l" defTabSz="684127" rtl="0" eaLnBrk="1" fontAlgn="base" hangingPunct="1">
              <a:lnSpc>
                <a:spcPct val="95000"/>
              </a:lnSpc>
              <a:spcBef>
                <a:spcPts val="625"/>
              </a:spcBef>
              <a:spcAft>
                <a:spcPct val="0"/>
              </a:spcAft>
              <a:buFont typeface="Arial" charset="0"/>
              <a:buChar char="•"/>
              <a:defRPr lang="en-US" sz="1100" kern="1200" dirty="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5pPr>
            <a:lvl6pPr marL="863748" indent="-171424" algn="l" defTabSz="685691" rtl="0" eaLnBrk="1" latinLnBrk="0" hangingPunct="1">
              <a:spcBef>
                <a:spcPts val="600"/>
              </a:spcBef>
              <a:buFont typeface="Arial" pitchFamily="34" charset="0"/>
              <a:buChar char="•"/>
              <a:defRPr sz="9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35727" indent="-171401" algn="l" defTabSz="685691" rtl="0" eaLnBrk="1" latinLnBrk="0" hangingPunct="1">
              <a:spcBef>
                <a:spcPts val="600"/>
              </a:spcBef>
              <a:buFont typeface="Arial" pitchFamily="34" charset="0"/>
              <a:buChar char="•"/>
              <a:defRPr sz="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99920" indent="0" algn="l" defTabSz="685691" rtl="0" eaLnBrk="1" latinLnBrk="0" hangingPunct="1">
              <a:spcBef>
                <a:spcPct val="20000"/>
              </a:spcBef>
              <a:buFont typeface="Arial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189" indent="-171424" algn="l" defTabSz="68569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69842" marR="0" lvl="0" indent="-169842" algn="l" defTabSz="684127" rtl="0" eaLnBrk="1" fontAlgn="base" latinLnBrk="0" hangingPunct="1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Tx/>
              <a:buSzPct val="100000"/>
              <a:buFont typeface="Arial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676767"/>
                </a:solidFill>
                <a:effectLst/>
                <a:uLnTx/>
                <a:uFillTx/>
                <a:ea typeface="ＭＳ Ｐゴシック" charset="0"/>
                <a:cs typeface="CiscoSans"/>
              </a:rPr>
              <a:t>Model-driven end-to-end service lifecycle and customer experience in focus</a:t>
            </a:r>
          </a:p>
          <a:p>
            <a:pPr marL="169842" marR="0" lvl="0" indent="-169842" algn="l" defTabSz="684127" rtl="0" eaLnBrk="1" fontAlgn="base" latinLnBrk="0" hangingPunct="1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Tx/>
              <a:buSzPct val="100000"/>
              <a:buFont typeface="Arial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676767"/>
                </a:solidFill>
                <a:effectLst/>
                <a:uLnTx/>
                <a:uFillTx/>
                <a:ea typeface="ＭＳ Ｐゴシック" charset="0"/>
                <a:cs typeface="CiscoSans"/>
              </a:rPr>
              <a:t>Seamless integration 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76767"/>
                </a:solidFill>
                <a:effectLst/>
                <a:uLnTx/>
                <a:uFillTx/>
                <a:ea typeface="ＭＳ Ｐゴシック" charset="0"/>
                <a:cs typeface="CiscoSans"/>
              </a:rPr>
              <a:t/>
            </a:r>
            <a:b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76767"/>
                </a:solidFill>
                <a:effectLst/>
                <a:uLnTx/>
                <a:uFillTx/>
                <a:ea typeface="ＭＳ Ｐゴシック" charset="0"/>
                <a:cs typeface="CiscoSans"/>
              </a:rPr>
            </a:b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76767"/>
                </a:solidFill>
                <a:effectLst/>
                <a:uLnTx/>
                <a:uFillTx/>
                <a:ea typeface="ＭＳ Ｐゴシック" charset="0"/>
                <a:cs typeface="CiscoSans"/>
              </a:rPr>
              <a:t>with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676767"/>
                </a:solidFill>
                <a:effectLst/>
                <a:uLnTx/>
                <a:uFillTx/>
                <a:ea typeface="ＭＳ Ｐゴシック" charset="0"/>
                <a:cs typeface="CiscoSans"/>
              </a:rPr>
              <a:t>existing and future OSS/BSS environment</a:t>
            </a:r>
          </a:p>
          <a:p>
            <a:pPr marL="169842" marR="0" lvl="0" indent="-169842" algn="l" defTabSz="684127" rtl="0" eaLnBrk="1" fontAlgn="base" latinLnBrk="0" hangingPunct="1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Tx/>
              <a:buSzPct val="100000"/>
              <a:buFont typeface="Arial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676767"/>
                </a:solidFill>
                <a:effectLst/>
                <a:uLnTx/>
                <a:uFillTx/>
                <a:ea typeface="ＭＳ Ｐゴシック" charset="0"/>
                <a:cs typeface="CiscoSans"/>
              </a:rPr>
              <a:t>Loosely-coupled and modular architecture leveraging open APIs and standard protocols</a:t>
            </a:r>
          </a:p>
          <a:p>
            <a:pPr marL="169842" marR="0" lvl="0" indent="-169842" algn="l" defTabSz="684127" rtl="0" eaLnBrk="1" fontAlgn="base" latinLnBrk="0" hangingPunct="1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Tx/>
              <a:buSzPct val="100000"/>
              <a:buFont typeface="Arial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676767"/>
                </a:solidFill>
                <a:effectLst/>
                <a:uLnTx/>
                <a:uFillTx/>
                <a:ea typeface="ＭＳ Ｐゴシック" charset="0"/>
                <a:cs typeface="CiscoSans"/>
              </a:rPr>
              <a:t>Orchestration across 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76767"/>
                </a:solidFill>
                <a:effectLst/>
                <a:uLnTx/>
                <a:uFillTx/>
                <a:ea typeface="ＭＳ Ｐゴシック" charset="0"/>
                <a:cs typeface="CiscoSans"/>
              </a:rPr>
              <a:t/>
            </a:r>
            <a:b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76767"/>
                </a:solidFill>
                <a:effectLst/>
                <a:uLnTx/>
                <a:uFillTx/>
                <a:ea typeface="ＭＳ Ｐゴシック" charset="0"/>
                <a:cs typeface="CiscoSans"/>
              </a:rPr>
            </a:b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76767"/>
                </a:solidFill>
                <a:effectLst/>
                <a:uLnTx/>
                <a:uFillTx/>
                <a:ea typeface="ＭＳ Ｐゴシック" charset="0"/>
                <a:cs typeface="CiscoSans"/>
              </a:rPr>
              <a:t>multi-domain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676767"/>
                </a:solidFill>
                <a:effectLst/>
                <a:uLnTx/>
                <a:uFillTx/>
                <a:ea typeface="ＭＳ Ｐゴシック" charset="0"/>
                <a:cs typeface="CiscoSans"/>
              </a:rPr>
              <a:t>and multi-layer for centralized policy 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76767"/>
                </a:solidFill>
                <a:effectLst/>
                <a:uLnTx/>
                <a:uFillTx/>
                <a:ea typeface="ＭＳ Ｐゴシック" charset="0"/>
                <a:cs typeface="CiscoSans"/>
              </a:rPr>
              <a:t/>
            </a:r>
            <a:b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76767"/>
                </a:solidFill>
                <a:effectLst/>
                <a:uLnTx/>
                <a:uFillTx/>
                <a:ea typeface="ＭＳ Ｐゴシック" charset="0"/>
                <a:cs typeface="CiscoSans"/>
              </a:rPr>
            </a:b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76767"/>
                </a:solidFill>
                <a:effectLst/>
                <a:uLnTx/>
                <a:uFillTx/>
                <a:ea typeface="ＭＳ Ｐゴシック" charset="0"/>
                <a:cs typeface="CiscoSans"/>
              </a:rPr>
              <a:t>and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676767"/>
                </a:solidFill>
                <a:effectLst/>
                <a:uLnTx/>
                <a:uFillTx/>
                <a:ea typeface="ＭＳ Ｐゴシック" charset="0"/>
                <a:cs typeface="CiscoSans"/>
              </a:rPr>
              <a:t>services across 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76767"/>
                </a:solidFill>
                <a:effectLst/>
                <a:uLnTx/>
                <a:uFillTx/>
                <a:ea typeface="ＭＳ Ｐゴシック" charset="0"/>
                <a:cs typeface="CiscoSans"/>
              </a:rPr>
              <a:t/>
            </a:r>
            <a:b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76767"/>
                </a:solidFill>
                <a:effectLst/>
                <a:uLnTx/>
                <a:uFillTx/>
                <a:ea typeface="ＭＳ Ｐゴシック" charset="0"/>
                <a:cs typeface="CiscoSans"/>
              </a:rPr>
            </a:b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76767"/>
                </a:solidFill>
                <a:effectLst/>
                <a:uLnTx/>
                <a:uFillTx/>
                <a:ea typeface="ＭＳ Ｐゴシック" charset="0"/>
                <a:cs typeface="CiscoSans"/>
              </a:rPr>
              <a:t>entire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676767"/>
                </a:solidFill>
                <a:effectLst/>
                <a:uLnTx/>
                <a:uFillTx/>
                <a:ea typeface="ＭＳ Ｐゴシック" charset="0"/>
                <a:cs typeface="CiscoSans"/>
              </a:rPr>
              <a:t>network</a:t>
            </a:r>
          </a:p>
        </p:txBody>
      </p:sp>
    </p:spTree>
    <p:extLst>
      <p:ext uri="{BB962C8B-B14F-4D97-AF65-F5344CB8AC3E}">
        <p14:creationId xmlns:p14="http://schemas.microsoft.com/office/powerpoint/2010/main" val="1105477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Automation</a:t>
            </a:r>
            <a:br>
              <a:rPr lang="en-US" smtClean="0"/>
            </a:br>
            <a:r>
              <a:rPr lang="en-US" smtClean="0"/>
              <a:t>Better Together with Ansible + NSO</a:t>
            </a:r>
            <a:endParaRPr lang="en-US" dirty="0"/>
          </a:p>
        </p:txBody>
      </p:sp>
      <p:sp>
        <p:nvSpPr>
          <p:cNvPr id="4" name="Freeform 3"/>
          <p:cNvSpPr>
            <a:spLocks noChangeAspect="1" noEditPoints="1"/>
          </p:cNvSpPr>
          <p:nvPr/>
        </p:nvSpPr>
        <p:spPr bwMode="auto">
          <a:xfrm>
            <a:off x="607599" y="4505443"/>
            <a:ext cx="538885" cy="286283"/>
          </a:xfrm>
          <a:custGeom>
            <a:avLst/>
            <a:gdLst>
              <a:gd name="T0" fmla="*/ 2671 w 3456"/>
              <a:gd name="T1" fmla="*/ 1521 h 1834"/>
              <a:gd name="T2" fmla="*/ 2857 w 3456"/>
              <a:gd name="T3" fmla="*/ 1677 h 1834"/>
              <a:gd name="T4" fmla="*/ 2975 w 3456"/>
              <a:gd name="T5" fmla="*/ 1465 h 1834"/>
              <a:gd name="T6" fmla="*/ 1129 w 3456"/>
              <a:gd name="T7" fmla="*/ 1823 h 1834"/>
              <a:gd name="T8" fmla="*/ 3082 w 3456"/>
              <a:gd name="T9" fmla="*/ 1330 h 1834"/>
              <a:gd name="T10" fmla="*/ 3082 w 3456"/>
              <a:gd name="T11" fmla="*/ 1712 h 1834"/>
              <a:gd name="T12" fmla="*/ 2700 w 3456"/>
              <a:gd name="T13" fmla="*/ 1809 h 1834"/>
              <a:gd name="T14" fmla="*/ 2513 w 3456"/>
              <a:gd name="T15" fmla="*/ 1479 h 1834"/>
              <a:gd name="T16" fmla="*/ 2783 w 3456"/>
              <a:gd name="T17" fmla="*/ 1211 h 1834"/>
              <a:gd name="T18" fmla="*/ 2351 w 3456"/>
              <a:gd name="T19" fmla="*/ 1392 h 1834"/>
              <a:gd name="T20" fmla="*/ 2136 w 3456"/>
              <a:gd name="T21" fmla="*/ 1381 h 1834"/>
              <a:gd name="T22" fmla="*/ 2093 w 3456"/>
              <a:gd name="T23" fmla="*/ 1625 h 1834"/>
              <a:gd name="T24" fmla="*/ 2335 w 3456"/>
              <a:gd name="T25" fmla="*/ 1658 h 1834"/>
              <a:gd name="T26" fmla="*/ 2174 w 3456"/>
              <a:gd name="T27" fmla="*/ 1832 h 1834"/>
              <a:gd name="T28" fmla="*/ 1903 w 3456"/>
              <a:gd name="T29" fmla="*/ 1605 h 1834"/>
              <a:gd name="T30" fmla="*/ 2047 w 3456"/>
              <a:gd name="T31" fmla="*/ 1249 h 1834"/>
              <a:gd name="T32" fmla="*/ 748 w 3456"/>
              <a:gd name="T33" fmla="*/ 1223 h 1834"/>
              <a:gd name="T34" fmla="*/ 642 w 3456"/>
              <a:gd name="T35" fmla="*/ 1359 h 1834"/>
              <a:gd name="T36" fmla="*/ 479 w 3456"/>
              <a:gd name="T37" fmla="*/ 1550 h 1834"/>
              <a:gd name="T38" fmla="*/ 697 w 3456"/>
              <a:gd name="T39" fmla="*/ 1676 h 1834"/>
              <a:gd name="T40" fmla="*/ 692 w 3456"/>
              <a:gd name="T41" fmla="*/ 1830 h 1834"/>
              <a:gd name="T42" fmla="*/ 370 w 3456"/>
              <a:gd name="T43" fmla="*/ 1710 h 1834"/>
              <a:gd name="T44" fmla="*/ 375 w 3456"/>
              <a:gd name="T45" fmla="*/ 1326 h 1834"/>
              <a:gd name="T46" fmla="*/ 1610 w 3456"/>
              <a:gd name="T47" fmla="*/ 1211 h 1834"/>
              <a:gd name="T48" fmla="*/ 1679 w 3456"/>
              <a:gd name="T49" fmla="*/ 1350 h 1834"/>
              <a:gd name="T50" fmla="*/ 1494 w 3456"/>
              <a:gd name="T51" fmla="*/ 1373 h 1834"/>
              <a:gd name="T52" fmla="*/ 1634 w 3456"/>
              <a:gd name="T53" fmla="*/ 1470 h 1834"/>
              <a:gd name="T54" fmla="*/ 1737 w 3456"/>
              <a:gd name="T55" fmla="*/ 1694 h 1834"/>
              <a:gd name="T56" fmla="*/ 1524 w 3456"/>
              <a:gd name="T57" fmla="*/ 1833 h 1834"/>
              <a:gd name="T58" fmla="*/ 1334 w 3456"/>
              <a:gd name="T59" fmla="*/ 1678 h 1834"/>
              <a:gd name="T60" fmla="*/ 1552 w 3456"/>
              <a:gd name="T61" fmla="*/ 1690 h 1834"/>
              <a:gd name="T62" fmla="*/ 1520 w 3456"/>
              <a:gd name="T63" fmla="*/ 1584 h 1834"/>
              <a:gd name="T64" fmla="*/ 1350 w 3456"/>
              <a:gd name="T65" fmla="*/ 1473 h 1834"/>
              <a:gd name="T66" fmla="*/ 1446 w 3456"/>
              <a:gd name="T67" fmla="*/ 1227 h 1834"/>
              <a:gd name="T68" fmla="*/ 3456 w 3456"/>
              <a:gd name="T69" fmla="*/ 569 h 1834"/>
              <a:gd name="T70" fmla="*/ 3328 w 3456"/>
              <a:gd name="T71" fmla="*/ 780 h 1834"/>
              <a:gd name="T72" fmla="*/ 3381 w 3456"/>
              <a:gd name="T73" fmla="*/ 493 h 1834"/>
              <a:gd name="T74" fmla="*/ 1793 w 3456"/>
              <a:gd name="T75" fmla="*/ 766 h 1834"/>
              <a:gd name="T76" fmla="*/ 1653 w 3456"/>
              <a:gd name="T77" fmla="*/ 727 h 1834"/>
              <a:gd name="T78" fmla="*/ 113 w 3456"/>
              <a:gd name="T79" fmla="*/ 503 h 1834"/>
              <a:gd name="T80" fmla="*/ 95 w 3456"/>
              <a:gd name="T81" fmla="*/ 801 h 1834"/>
              <a:gd name="T82" fmla="*/ 10 w 3456"/>
              <a:gd name="T83" fmla="*/ 531 h 1834"/>
              <a:gd name="T84" fmla="*/ 3040 w 3456"/>
              <a:gd name="T85" fmla="*/ 340 h 1834"/>
              <a:gd name="T86" fmla="*/ 2929 w 3456"/>
              <a:gd name="T87" fmla="*/ 793 h 1834"/>
              <a:gd name="T88" fmla="*/ 2947 w 3456"/>
              <a:gd name="T89" fmla="*/ 287 h 1834"/>
              <a:gd name="T90" fmla="*/ 2214 w 3456"/>
              <a:gd name="T91" fmla="*/ 748 h 1834"/>
              <a:gd name="T92" fmla="*/ 2069 w 3456"/>
              <a:gd name="T93" fmla="*/ 748 h 1834"/>
              <a:gd name="T94" fmla="*/ 1335 w 3456"/>
              <a:gd name="T95" fmla="*/ 287 h 1834"/>
              <a:gd name="T96" fmla="*/ 1353 w 3456"/>
              <a:gd name="T97" fmla="*/ 793 h 1834"/>
              <a:gd name="T98" fmla="*/ 1242 w 3456"/>
              <a:gd name="T99" fmla="*/ 340 h 1834"/>
              <a:gd name="T100" fmla="*/ 553 w 3456"/>
              <a:gd name="T101" fmla="*/ 322 h 1834"/>
              <a:gd name="T102" fmla="*/ 468 w 3456"/>
              <a:gd name="T103" fmla="*/ 801 h 1834"/>
              <a:gd name="T104" fmla="*/ 450 w 3456"/>
              <a:gd name="T105" fmla="*/ 295 h 1834"/>
              <a:gd name="T106" fmla="*/ 2630 w 3456"/>
              <a:gd name="T107" fmla="*/ 879 h 1834"/>
              <a:gd name="T108" fmla="*/ 2490 w 3456"/>
              <a:gd name="T109" fmla="*/ 917 h 1834"/>
              <a:gd name="T110" fmla="*/ 902 w 3456"/>
              <a:gd name="T111" fmla="*/ 0 h 1834"/>
              <a:gd name="T112" fmla="*/ 955 w 3456"/>
              <a:gd name="T113" fmla="*/ 931 h 1834"/>
              <a:gd name="T114" fmla="*/ 826 w 3456"/>
              <a:gd name="T115" fmla="*/ 75 h 18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3456" h="1834">
                <a:moveTo>
                  <a:pt x="2828" y="1362"/>
                </a:moveTo>
                <a:lnTo>
                  <a:pt x="2798" y="1364"/>
                </a:lnTo>
                <a:lnTo>
                  <a:pt x="2771" y="1371"/>
                </a:lnTo>
                <a:lnTo>
                  <a:pt x="2747" y="1384"/>
                </a:lnTo>
                <a:lnTo>
                  <a:pt x="2725" y="1400"/>
                </a:lnTo>
                <a:lnTo>
                  <a:pt x="2706" y="1419"/>
                </a:lnTo>
                <a:lnTo>
                  <a:pt x="2691" y="1441"/>
                </a:lnTo>
                <a:lnTo>
                  <a:pt x="2680" y="1465"/>
                </a:lnTo>
                <a:lnTo>
                  <a:pt x="2674" y="1492"/>
                </a:lnTo>
                <a:lnTo>
                  <a:pt x="2671" y="1521"/>
                </a:lnTo>
                <a:lnTo>
                  <a:pt x="2674" y="1549"/>
                </a:lnTo>
                <a:lnTo>
                  <a:pt x="2680" y="1577"/>
                </a:lnTo>
                <a:lnTo>
                  <a:pt x="2691" y="1601"/>
                </a:lnTo>
                <a:lnTo>
                  <a:pt x="2706" y="1623"/>
                </a:lnTo>
                <a:lnTo>
                  <a:pt x="2725" y="1642"/>
                </a:lnTo>
                <a:lnTo>
                  <a:pt x="2747" y="1658"/>
                </a:lnTo>
                <a:lnTo>
                  <a:pt x="2771" y="1669"/>
                </a:lnTo>
                <a:lnTo>
                  <a:pt x="2798" y="1677"/>
                </a:lnTo>
                <a:lnTo>
                  <a:pt x="2828" y="1680"/>
                </a:lnTo>
                <a:lnTo>
                  <a:pt x="2857" y="1677"/>
                </a:lnTo>
                <a:lnTo>
                  <a:pt x="2883" y="1669"/>
                </a:lnTo>
                <a:lnTo>
                  <a:pt x="2908" y="1658"/>
                </a:lnTo>
                <a:lnTo>
                  <a:pt x="2930" y="1642"/>
                </a:lnTo>
                <a:lnTo>
                  <a:pt x="2948" y="1623"/>
                </a:lnTo>
                <a:lnTo>
                  <a:pt x="2964" y="1601"/>
                </a:lnTo>
                <a:lnTo>
                  <a:pt x="2975" y="1577"/>
                </a:lnTo>
                <a:lnTo>
                  <a:pt x="2982" y="1549"/>
                </a:lnTo>
                <a:lnTo>
                  <a:pt x="2985" y="1521"/>
                </a:lnTo>
                <a:lnTo>
                  <a:pt x="2982" y="1492"/>
                </a:lnTo>
                <a:lnTo>
                  <a:pt x="2975" y="1465"/>
                </a:lnTo>
                <a:lnTo>
                  <a:pt x="2964" y="1441"/>
                </a:lnTo>
                <a:lnTo>
                  <a:pt x="2948" y="1419"/>
                </a:lnTo>
                <a:lnTo>
                  <a:pt x="2930" y="1400"/>
                </a:lnTo>
                <a:lnTo>
                  <a:pt x="2908" y="1384"/>
                </a:lnTo>
                <a:lnTo>
                  <a:pt x="2883" y="1371"/>
                </a:lnTo>
                <a:lnTo>
                  <a:pt x="2857" y="1364"/>
                </a:lnTo>
                <a:lnTo>
                  <a:pt x="2828" y="1362"/>
                </a:lnTo>
                <a:close/>
                <a:moveTo>
                  <a:pt x="977" y="1218"/>
                </a:moveTo>
                <a:lnTo>
                  <a:pt x="1129" y="1218"/>
                </a:lnTo>
                <a:lnTo>
                  <a:pt x="1129" y="1823"/>
                </a:lnTo>
                <a:lnTo>
                  <a:pt x="977" y="1823"/>
                </a:lnTo>
                <a:lnTo>
                  <a:pt x="977" y="1218"/>
                </a:lnTo>
                <a:close/>
                <a:moveTo>
                  <a:pt x="2828" y="1208"/>
                </a:moveTo>
                <a:lnTo>
                  <a:pt x="2873" y="1211"/>
                </a:lnTo>
                <a:lnTo>
                  <a:pt x="2916" y="1219"/>
                </a:lnTo>
                <a:lnTo>
                  <a:pt x="2955" y="1232"/>
                </a:lnTo>
                <a:lnTo>
                  <a:pt x="2992" y="1251"/>
                </a:lnTo>
                <a:lnTo>
                  <a:pt x="3026" y="1273"/>
                </a:lnTo>
                <a:lnTo>
                  <a:pt x="3056" y="1299"/>
                </a:lnTo>
                <a:lnTo>
                  <a:pt x="3082" y="1330"/>
                </a:lnTo>
                <a:lnTo>
                  <a:pt x="3104" y="1363"/>
                </a:lnTo>
                <a:lnTo>
                  <a:pt x="3121" y="1398"/>
                </a:lnTo>
                <a:lnTo>
                  <a:pt x="3134" y="1437"/>
                </a:lnTo>
                <a:lnTo>
                  <a:pt x="3142" y="1479"/>
                </a:lnTo>
                <a:lnTo>
                  <a:pt x="3145" y="1521"/>
                </a:lnTo>
                <a:lnTo>
                  <a:pt x="3142" y="1563"/>
                </a:lnTo>
                <a:lnTo>
                  <a:pt x="3134" y="1604"/>
                </a:lnTo>
                <a:lnTo>
                  <a:pt x="3121" y="1642"/>
                </a:lnTo>
                <a:lnTo>
                  <a:pt x="3104" y="1679"/>
                </a:lnTo>
                <a:lnTo>
                  <a:pt x="3082" y="1712"/>
                </a:lnTo>
                <a:lnTo>
                  <a:pt x="3056" y="1742"/>
                </a:lnTo>
                <a:lnTo>
                  <a:pt x="3026" y="1769"/>
                </a:lnTo>
                <a:lnTo>
                  <a:pt x="2992" y="1791"/>
                </a:lnTo>
                <a:lnTo>
                  <a:pt x="2955" y="1809"/>
                </a:lnTo>
                <a:lnTo>
                  <a:pt x="2916" y="1822"/>
                </a:lnTo>
                <a:lnTo>
                  <a:pt x="2873" y="1831"/>
                </a:lnTo>
                <a:lnTo>
                  <a:pt x="2828" y="1834"/>
                </a:lnTo>
                <a:lnTo>
                  <a:pt x="2783" y="1831"/>
                </a:lnTo>
                <a:lnTo>
                  <a:pt x="2740" y="1822"/>
                </a:lnTo>
                <a:lnTo>
                  <a:pt x="2700" y="1809"/>
                </a:lnTo>
                <a:lnTo>
                  <a:pt x="2663" y="1791"/>
                </a:lnTo>
                <a:lnTo>
                  <a:pt x="2630" y="1769"/>
                </a:lnTo>
                <a:lnTo>
                  <a:pt x="2599" y="1742"/>
                </a:lnTo>
                <a:lnTo>
                  <a:pt x="2573" y="1712"/>
                </a:lnTo>
                <a:lnTo>
                  <a:pt x="2551" y="1679"/>
                </a:lnTo>
                <a:lnTo>
                  <a:pt x="2534" y="1642"/>
                </a:lnTo>
                <a:lnTo>
                  <a:pt x="2521" y="1604"/>
                </a:lnTo>
                <a:lnTo>
                  <a:pt x="2513" y="1563"/>
                </a:lnTo>
                <a:lnTo>
                  <a:pt x="2510" y="1521"/>
                </a:lnTo>
                <a:lnTo>
                  <a:pt x="2513" y="1479"/>
                </a:lnTo>
                <a:lnTo>
                  <a:pt x="2521" y="1437"/>
                </a:lnTo>
                <a:lnTo>
                  <a:pt x="2534" y="1398"/>
                </a:lnTo>
                <a:lnTo>
                  <a:pt x="2551" y="1363"/>
                </a:lnTo>
                <a:lnTo>
                  <a:pt x="2573" y="1330"/>
                </a:lnTo>
                <a:lnTo>
                  <a:pt x="2599" y="1299"/>
                </a:lnTo>
                <a:lnTo>
                  <a:pt x="2630" y="1273"/>
                </a:lnTo>
                <a:lnTo>
                  <a:pt x="2663" y="1251"/>
                </a:lnTo>
                <a:lnTo>
                  <a:pt x="2700" y="1232"/>
                </a:lnTo>
                <a:lnTo>
                  <a:pt x="2740" y="1219"/>
                </a:lnTo>
                <a:lnTo>
                  <a:pt x="2783" y="1211"/>
                </a:lnTo>
                <a:lnTo>
                  <a:pt x="2828" y="1208"/>
                </a:lnTo>
                <a:close/>
                <a:moveTo>
                  <a:pt x="2213" y="1208"/>
                </a:moveTo>
                <a:lnTo>
                  <a:pt x="2242" y="1209"/>
                </a:lnTo>
                <a:lnTo>
                  <a:pt x="2268" y="1211"/>
                </a:lnTo>
                <a:lnTo>
                  <a:pt x="2292" y="1215"/>
                </a:lnTo>
                <a:lnTo>
                  <a:pt x="2312" y="1219"/>
                </a:lnTo>
                <a:lnTo>
                  <a:pt x="2329" y="1223"/>
                </a:lnTo>
                <a:lnTo>
                  <a:pt x="2343" y="1227"/>
                </a:lnTo>
                <a:lnTo>
                  <a:pt x="2351" y="1230"/>
                </a:lnTo>
                <a:lnTo>
                  <a:pt x="2351" y="1392"/>
                </a:lnTo>
                <a:lnTo>
                  <a:pt x="2346" y="1389"/>
                </a:lnTo>
                <a:lnTo>
                  <a:pt x="2335" y="1384"/>
                </a:lnTo>
                <a:lnTo>
                  <a:pt x="2321" y="1377"/>
                </a:lnTo>
                <a:lnTo>
                  <a:pt x="2302" y="1371"/>
                </a:lnTo>
                <a:lnTo>
                  <a:pt x="2279" y="1365"/>
                </a:lnTo>
                <a:lnTo>
                  <a:pt x="2253" y="1360"/>
                </a:lnTo>
                <a:lnTo>
                  <a:pt x="2223" y="1359"/>
                </a:lnTo>
                <a:lnTo>
                  <a:pt x="2192" y="1362"/>
                </a:lnTo>
                <a:lnTo>
                  <a:pt x="2163" y="1369"/>
                </a:lnTo>
                <a:lnTo>
                  <a:pt x="2136" y="1381"/>
                </a:lnTo>
                <a:lnTo>
                  <a:pt x="2113" y="1396"/>
                </a:lnTo>
                <a:lnTo>
                  <a:pt x="2095" y="1415"/>
                </a:lnTo>
                <a:lnTo>
                  <a:pt x="2079" y="1437"/>
                </a:lnTo>
                <a:lnTo>
                  <a:pt x="2067" y="1463"/>
                </a:lnTo>
                <a:lnTo>
                  <a:pt x="2060" y="1490"/>
                </a:lnTo>
                <a:lnTo>
                  <a:pt x="2058" y="1521"/>
                </a:lnTo>
                <a:lnTo>
                  <a:pt x="2060" y="1550"/>
                </a:lnTo>
                <a:lnTo>
                  <a:pt x="2066" y="1578"/>
                </a:lnTo>
                <a:lnTo>
                  <a:pt x="2078" y="1602"/>
                </a:lnTo>
                <a:lnTo>
                  <a:pt x="2093" y="1625"/>
                </a:lnTo>
                <a:lnTo>
                  <a:pt x="2112" y="1644"/>
                </a:lnTo>
                <a:lnTo>
                  <a:pt x="2135" y="1660"/>
                </a:lnTo>
                <a:lnTo>
                  <a:pt x="2162" y="1672"/>
                </a:lnTo>
                <a:lnTo>
                  <a:pt x="2191" y="1679"/>
                </a:lnTo>
                <a:lnTo>
                  <a:pt x="2223" y="1682"/>
                </a:lnTo>
                <a:lnTo>
                  <a:pt x="2253" y="1680"/>
                </a:lnTo>
                <a:lnTo>
                  <a:pt x="2279" y="1676"/>
                </a:lnTo>
                <a:lnTo>
                  <a:pt x="2301" y="1671"/>
                </a:lnTo>
                <a:lnTo>
                  <a:pt x="2321" y="1664"/>
                </a:lnTo>
                <a:lnTo>
                  <a:pt x="2335" y="1658"/>
                </a:lnTo>
                <a:lnTo>
                  <a:pt x="2346" y="1653"/>
                </a:lnTo>
                <a:lnTo>
                  <a:pt x="2351" y="1649"/>
                </a:lnTo>
                <a:lnTo>
                  <a:pt x="2351" y="1812"/>
                </a:lnTo>
                <a:lnTo>
                  <a:pt x="2339" y="1816"/>
                </a:lnTo>
                <a:lnTo>
                  <a:pt x="2322" y="1820"/>
                </a:lnTo>
                <a:lnTo>
                  <a:pt x="2300" y="1826"/>
                </a:lnTo>
                <a:lnTo>
                  <a:pt x="2275" y="1830"/>
                </a:lnTo>
                <a:lnTo>
                  <a:pt x="2245" y="1833"/>
                </a:lnTo>
                <a:lnTo>
                  <a:pt x="2213" y="1834"/>
                </a:lnTo>
                <a:lnTo>
                  <a:pt x="2174" y="1832"/>
                </a:lnTo>
                <a:lnTo>
                  <a:pt x="2136" y="1826"/>
                </a:lnTo>
                <a:lnTo>
                  <a:pt x="2100" y="1815"/>
                </a:lnTo>
                <a:lnTo>
                  <a:pt x="2065" y="1801"/>
                </a:lnTo>
                <a:lnTo>
                  <a:pt x="2033" y="1783"/>
                </a:lnTo>
                <a:lnTo>
                  <a:pt x="2002" y="1762"/>
                </a:lnTo>
                <a:lnTo>
                  <a:pt x="1975" y="1737"/>
                </a:lnTo>
                <a:lnTo>
                  <a:pt x="1952" y="1710"/>
                </a:lnTo>
                <a:lnTo>
                  <a:pt x="1931" y="1678"/>
                </a:lnTo>
                <a:lnTo>
                  <a:pt x="1915" y="1643"/>
                </a:lnTo>
                <a:lnTo>
                  <a:pt x="1903" y="1605"/>
                </a:lnTo>
                <a:lnTo>
                  <a:pt x="1896" y="1564"/>
                </a:lnTo>
                <a:lnTo>
                  <a:pt x="1892" y="1521"/>
                </a:lnTo>
                <a:lnTo>
                  <a:pt x="1896" y="1477"/>
                </a:lnTo>
                <a:lnTo>
                  <a:pt x="1904" y="1434"/>
                </a:lnTo>
                <a:lnTo>
                  <a:pt x="1917" y="1395"/>
                </a:lnTo>
                <a:lnTo>
                  <a:pt x="1934" y="1359"/>
                </a:lnTo>
                <a:lnTo>
                  <a:pt x="1957" y="1326"/>
                </a:lnTo>
                <a:lnTo>
                  <a:pt x="1984" y="1296"/>
                </a:lnTo>
                <a:lnTo>
                  <a:pt x="2014" y="1271"/>
                </a:lnTo>
                <a:lnTo>
                  <a:pt x="2047" y="1249"/>
                </a:lnTo>
                <a:lnTo>
                  <a:pt x="2085" y="1231"/>
                </a:lnTo>
                <a:lnTo>
                  <a:pt x="2125" y="1218"/>
                </a:lnTo>
                <a:lnTo>
                  <a:pt x="2168" y="1211"/>
                </a:lnTo>
                <a:lnTo>
                  <a:pt x="2213" y="1208"/>
                </a:lnTo>
                <a:close/>
                <a:moveTo>
                  <a:pt x="630" y="1208"/>
                </a:moveTo>
                <a:lnTo>
                  <a:pt x="660" y="1209"/>
                </a:lnTo>
                <a:lnTo>
                  <a:pt x="687" y="1211"/>
                </a:lnTo>
                <a:lnTo>
                  <a:pt x="711" y="1215"/>
                </a:lnTo>
                <a:lnTo>
                  <a:pt x="731" y="1219"/>
                </a:lnTo>
                <a:lnTo>
                  <a:pt x="748" y="1223"/>
                </a:lnTo>
                <a:lnTo>
                  <a:pt x="760" y="1227"/>
                </a:lnTo>
                <a:lnTo>
                  <a:pt x="769" y="1230"/>
                </a:lnTo>
                <a:lnTo>
                  <a:pt x="769" y="1392"/>
                </a:lnTo>
                <a:lnTo>
                  <a:pt x="763" y="1389"/>
                </a:lnTo>
                <a:lnTo>
                  <a:pt x="754" y="1384"/>
                </a:lnTo>
                <a:lnTo>
                  <a:pt x="739" y="1377"/>
                </a:lnTo>
                <a:lnTo>
                  <a:pt x="721" y="1371"/>
                </a:lnTo>
                <a:lnTo>
                  <a:pt x="697" y="1365"/>
                </a:lnTo>
                <a:lnTo>
                  <a:pt x="671" y="1360"/>
                </a:lnTo>
                <a:lnTo>
                  <a:pt x="642" y="1359"/>
                </a:lnTo>
                <a:lnTo>
                  <a:pt x="611" y="1362"/>
                </a:lnTo>
                <a:lnTo>
                  <a:pt x="581" y="1369"/>
                </a:lnTo>
                <a:lnTo>
                  <a:pt x="555" y="1381"/>
                </a:lnTo>
                <a:lnTo>
                  <a:pt x="532" y="1396"/>
                </a:lnTo>
                <a:lnTo>
                  <a:pt x="513" y="1415"/>
                </a:lnTo>
                <a:lnTo>
                  <a:pt x="497" y="1437"/>
                </a:lnTo>
                <a:lnTo>
                  <a:pt x="485" y="1463"/>
                </a:lnTo>
                <a:lnTo>
                  <a:pt x="479" y="1490"/>
                </a:lnTo>
                <a:lnTo>
                  <a:pt x="475" y="1521"/>
                </a:lnTo>
                <a:lnTo>
                  <a:pt x="479" y="1550"/>
                </a:lnTo>
                <a:lnTo>
                  <a:pt x="485" y="1578"/>
                </a:lnTo>
                <a:lnTo>
                  <a:pt x="496" y="1602"/>
                </a:lnTo>
                <a:lnTo>
                  <a:pt x="512" y="1625"/>
                </a:lnTo>
                <a:lnTo>
                  <a:pt x="531" y="1644"/>
                </a:lnTo>
                <a:lnTo>
                  <a:pt x="554" y="1660"/>
                </a:lnTo>
                <a:lnTo>
                  <a:pt x="580" y="1672"/>
                </a:lnTo>
                <a:lnTo>
                  <a:pt x="610" y="1679"/>
                </a:lnTo>
                <a:lnTo>
                  <a:pt x="642" y="1682"/>
                </a:lnTo>
                <a:lnTo>
                  <a:pt x="671" y="1680"/>
                </a:lnTo>
                <a:lnTo>
                  <a:pt x="697" y="1676"/>
                </a:lnTo>
                <a:lnTo>
                  <a:pt x="719" y="1671"/>
                </a:lnTo>
                <a:lnTo>
                  <a:pt x="738" y="1664"/>
                </a:lnTo>
                <a:lnTo>
                  <a:pt x="753" y="1658"/>
                </a:lnTo>
                <a:lnTo>
                  <a:pt x="763" y="1653"/>
                </a:lnTo>
                <a:lnTo>
                  <a:pt x="769" y="1649"/>
                </a:lnTo>
                <a:lnTo>
                  <a:pt x="769" y="1812"/>
                </a:lnTo>
                <a:lnTo>
                  <a:pt x="757" y="1816"/>
                </a:lnTo>
                <a:lnTo>
                  <a:pt x="740" y="1820"/>
                </a:lnTo>
                <a:lnTo>
                  <a:pt x="718" y="1826"/>
                </a:lnTo>
                <a:lnTo>
                  <a:pt x="692" y="1830"/>
                </a:lnTo>
                <a:lnTo>
                  <a:pt x="663" y="1833"/>
                </a:lnTo>
                <a:lnTo>
                  <a:pt x="630" y="1834"/>
                </a:lnTo>
                <a:lnTo>
                  <a:pt x="592" y="1832"/>
                </a:lnTo>
                <a:lnTo>
                  <a:pt x="554" y="1826"/>
                </a:lnTo>
                <a:lnTo>
                  <a:pt x="518" y="1815"/>
                </a:lnTo>
                <a:lnTo>
                  <a:pt x="484" y="1801"/>
                </a:lnTo>
                <a:lnTo>
                  <a:pt x="451" y="1783"/>
                </a:lnTo>
                <a:lnTo>
                  <a:pt x="421" y="1762"/>
                </a:lnTo>
                <a:lnTo>
                  <a:pt x="394" y="1737"/>
                </a:lnTo>
                <a:lnTo>
                  <a:pt x="370" y="1710"/>
                </a:lnTo>
                <a:lnTo>
                  <a:pt x="350" y="1678"/>
                </a:lnTo>
                <a:lnTo>
                  <a:pt x="333" y="1643"/>
                </a:lnTo>
                <a:lnTo>
                  <a:pt x="322" y="1605"/>
                </a:lnTo>
                <a:lnTo>
                  <a:pt x="314" y="1564"/>
                </a:lnTo>
                <a:lnTo>
                  <a:pt x="311" y="1521"/>
                </a:lnTo>
                <a:lnTo>
                  <a:pt x="314" y="1477"/>
                </a:lnTo>
                <a:lnTo>
                  <a:pt x="323" y="1434"/>
                </a:lnTo>
                <a:lnTo>
                  <a:pt x="335" y="1395"/>
                </a:lnTo>
                <a:lnTo>
                  <a:pt x="353" y="1359"/>
                </a:lnTo>
                <a:lnTo>
                  <a:pt x="375" y="1326"/>
                </a:lnTo>
                <a:lnTo>
                  <a:pt x="402" y="1296"/>
                </a:lnTo>
                <a:lnTo>
                  <a:pt x="433" y="1271"/>
                </a:lnTo>
                <a:lnTo>
                  <a:pt x="466" y="1249"/>
                </a:lnTo>
                <a:lnTo>
                  <a:pt x="503" y="1231"/>
                </a:lnTo>
                <a:lnTo>
                  <a:pt x="544" y="1218"/>
                </a:lnTo>
                <a:lnTo>
                  <a:pt x="585" y="1211"/>
                </a:lnTo>
                <a:lnTo>
                  <a:pt x="630" y="1208"/>
                </a:lnTo>
                <a:close/>
                <a:moveTo>
                  <a:pt x="1556" y="1208"/>
                </a:moveTo>
                <a:lnTo>
                  <a:pt x="1583" y="1209"/>
                </a:lnTo>
                <a:lnTo>
                  <a:pt x="1610" y="1211"/>
                </a:lnTo>
                <a:lnTo>
                  <a:pt x="1634" y="1213"/>
                </a:lnTo>
                <a:lnTo>
                  <a:pt x="1656" y="1217"/>
                </a:lnTo>
                <a:lnTo>
                  <a:pt x="1675" y="1220"/>
                </a:lnTo>
                <a:lnTo>
                  <a:pt x="1689" y="1223"/>
                </a:lnTo>
                <a:lnTo>
                  <a:pt x="1699" y="1226"/>
                </a:lnTo>
                <a:lnTo>
                  <a:pt x="1704" y="1227"/>
                </a:lnTo>
                <a:lnTo>
                  <a:pt x="1704" y="1356"/>
                </a:lnTo>
                <a:lnTo>
                  <a:pt x="1700" y="1355"/>
                </a:lnTo>
                <a:lnTo>
                  <a:pt x="1691" y="1353"/>
                </a:lnTo>
                <a:lnTo>
                  <a:pt x="1679" y="1350"/>
                </a:lnTo>
                <a:lnTo>
                  <a:pt x="1663" y="1347"/>
                </a:lnTo>
                <a:lnTo>
                  <a:pt x="1645" y="1343"/>
                </a:lnTo>
                <a:lnTo>
                  <a:pt x="1625" y="1340"/>
                </a:lnTo>
                <a:lnTo>
                  <a:pt x="1605" y="1338"/>
                </a:lnTo>
                <a:lnTo>
                  <a:pt x="1586" y="1337"/>
                </a:lnTo>
                <a:lnTo>
                  <a:pt x="1557" y="1339"/>
                </a:lnTo>
                <a:lnTo>
                  <a:pt x="1534" y="1344"/>
                </a:lnTo>
                <a:lnTo>
                  <a:pt x="1515" y="1351"/>
                </a:lnTo>
                <a:lnTo>
                  <a:pt x="1502" y="1362"/>
                </a:lnTo>
                <a:lnTo>
                  <a:pt x="1494" y="1373"/>
                </a:lnTo>
                <a:lnTo>
                  <a:pt x="1491" y="1387"/>
                </a:lnTo>
                <a:lnTo>
                  <a:pt x="1494" y="1402"/>
                </a:lnTo>
                <a:lnTo>
                  <a:pt x="1501" y="1413"/>
                </a:lnTo>
                <a:lnTo>
                  <a:pt x="1511" y="1423"/>
                </a:lnTo>
                <a:lnTo>
                  <a:pt x="1523" y="1430"/>
                </a:lnTo>
                <a:lnTo>
                  <a:pt x="1536" y="1436"/>
                </a:lnTo>
                <a:lnTo>
                  <a:pt x="1549" y="1441"/>
                </a:lnTo>
                <a:lnTo>
                  <a:pt x="1560" y="1445"/>
                </a:lnTo>
                <a:lnTo>
                  <a:pt x="1602" y="1458"/>
                </a:lnTo>
                <a:lnTo>
                  <a:pt x="1634" y="1470"/>
                </a:lnTo>
                <a:lnTo>
                  <a:pt x="1661" y="1484"/>
                </a:lnTo>
                <a:lnTo>
                  <a:pt x="1684" y="1501"/>
                </a:lnTo>
                <a:lnTo>
                  <a:pt x="1703" y="1519"/>
                </a:lnTo>
                <a:lnTo>
                  <a:pt x="1719" y="1539"/>
                </a:lnTo>
                <a:lnTo>
                  <a:pt x="1731" y="1560"/>
                </a:lnTo>
                <a:lnTo>
                  <a:pt x="1740" y="1583"/>
                </a:lnTo>
                <a:lnTo>
                  <a:pt x="1745" y="1606"/>
                </a:lnTo>
                <a:lnTo>
                  <a:pt x="1746" y="1630"/>
                </a:lnTo>
                <a:lnTo>
                  <a:pt x="1744" y="1664"/>
                </a:lnTo>
                <a:lnTo>
                  <a:pt x="1737" y="1694"/>
                </a:lnTo>
                <a:lnTo>
                  <a:pt x="1727" y="1720"/>
                </a:lnTo>
                <a:lnTo>
                  <a:pt x="1712" y="1744"/>
                </a:lnTo>
                <a:lnTo>
                  <a:pt x="1696" y="1764"/>
                </a:lnTo>
                <a:lnTo>
                  <a:pt x="1676" y="1781"/>
                </a:lnTo>
                <a:lnTo>
                  <a:pt x="1654" y="1796"/>
                </a:lnTo>
                <a:lnTo>
                  <a:pt x="1630" y="1809"/>
                </a:lnTo>
                <a:lnTo>
                  <a:pt x="1604" y="1818"/>
                </a:lnTo>
                <a:lnTo>
                  <a:pt x="1578" y="1826"/>
                </a:lnTo>
                <a:lnTo>
                  <a:pt x="1551" y="1830"/>
                </a:lnTo>
                <a:lnTo>
                  <a:pt x="1524" y="1833"/>
                </a:lnTo>
                <a:lnTo>
                  <a:pt x="1498" y="1834"/>
                </a:lnTo>
                <a:lnTo>
                  <a:pt x="1467" y="1833"/>
                </a:lnTo>
                <a:lnTo>
                  <a:pt x="1439" y="1832"/>
                </a:lnTo>
                <a:lnTo>
                  <a:pt x="1412" y="1829"/>
                </a:lnTo>
                <a:lnTo>
                  <a:pt x="1388" y="1827"/>
                </a:lnTo>
                <a:lnTo>
                  <a:pt x="1368" y="1823"/>
                </a:lnTo>
                <a:lnTo>
                  <a:pt x="1351" y="1820"/>
                </a:lnTo>
                <a:lnTo>
                  <a:pt x="1339" y="1818"/>
                </a:lnTo>
                <a:lnTo>
                  <a:pt x="1334" y="1817"/>
                </a:lnTo>
                <a:lnTo>
                  <a:pt x="1334" y="1678"/>
                </a:lnTo>
                <a:lnTo>
                  <a:pt x="1343" y="1680"/>
                </a:lnTo>
                <a:lnTo>
                  <a:pt x="1356" y="1684"/>
                </a:lnTo>
                <a:lnTo>
                  <a:pt x="1375" y="1688"/>
                </a:lnTo>
                <a:lnTo>
                  <a:pt x="1397" y="1693"/>
                </a:lnTo>
                <a:lnTo>
                  <a:pt x="1422" y="1697"/>
                </a:lnTo>
                <a:lnTo>
                  <a:pt x="1448" y="1700"/>
                </a:lnTo>
                <a:lnTo>
                  <a:pt x="1477" y="1701"/>
                </a:lnTo>
                <a:lnTo>
                  <a:pt x="1507" y="1699"/>
                </a:lnTo>
                <a:lnTo>
                  <a:pt x="1531" y="1696"/>
                </a:lnTo>
                <a:lnTo>
                  <a:pt x="1552" y="1690"/>
                </a:lnTo>
                <a:lnTo>
                  <a:pt x="1568" y="1681"/>
                </a:lnTo>
                <a:lnTo>
                  <a:pt x="1578" y="1671"/>
                </a:lnTo>
                <a:lnTo>
                  <a:pt x="1585" y="1658"/>
                </a:lnTo>
                <a:lnTo>
                  <a:pt x="1587" y="1644"/>
                </a:lnTo>
                <a:lnTo>
                  <a:pt x="1585" y="1629"/>
                </a:lnTo>
                <a:lnTo>
                  <a:pt x="1578" y="1618"/>
                </a:lnTo>
                <a:lnTo>
                  <a:pt x="1567" y="1607"/>
                </a:lnTo>
                <a:lnTo>
                  <a:pt x="1553" y="1598"/>
                </a:lnTo>
                <a:lnTo>
                  <a:pt x="1537" y="1590"/>
                </a:lnTo>
                <a:lnTo>
                  <a:pt x="1520" y="1584"/>
                </a:lnTo>
                <a:lnTo>
                  <a:pt x="1509" y="1581"/>
                </a:lnTo>
                <a:lnTo>
                  <a:pt x="1498" y="1577"/>
                </a:lnTo>
                <a:lnTo>
                  <a:pt x="1487" y="1574"/>
                </a:lnTo>
                <a:lnTo>
                  <a:pt x="1462" y="1565"/>
                </a:lnTo>
                <a:lnTo>
                  <a:pt x="1439" y="1555"/>
                </a:lnTo>
                <a:lnTo>
                  <a:pt x="1416" y="1542"/>
                </a:lnTo>
                <a:lnTo>
                  <a:pt x="1396" y="1528"/>
                </a:lnTo>
                <a:lnTo>
                  <a:pt x="1378" y="1512"/>
                </a:lnTo>
                <a:lnTo>
                  <a:pt x="1363" y="1494"/>
                </a:lnTo>
                <a:lnTo>
                  <a:pt x="1350" y="1473"/>
                </a:lnTo>
                <a:lnTo>
                  <a:pt x="1341" y="1451"/>
                </a:lnTo>
                <a:lnTo>
                  <a:pt x="1334" y="1425"/>
                </a:lnTo>
                <a:lnTo>
                  <a:pt x="1332" y="1396"/>
                </a:lnTo>
                <a:lnTo>
                  <a:pt x="1334" y="1364"/>
                </a:lnTo>
                <a:lnTo>
                  <a:pt x="1342" y="1333"/>
                </a:lnTo>
                <a:lnTo>
                  <a:pt x="1354" y="1306"/>
                </a:lnTo>
                <a:lnTo>
                  <a:pt x="1371" y="1281"/>
                </a:lnTo>
                <a:lnTo>
                  <a:pt x="1392" y="1259"/>
                </a:lnTo>
                <a:lnTo>
                  <a:pt x="1417" y="1241"/>
                </a:lnTo>
                <a:lnTo>
                  <a:pt x="1446" y="1227"/>
                </a:lnTo>
                <a:lnTo>
                  <a:pt x="1479" y="1216"/>
                </a:lnTo>
                <a:lnTo>
                  <a:pt x="1515" y="1210"/>
                </a:lnTo>
                <a:lnTo>
                  <a:pt x="1556" y="1208"/>
                </a:lnTo>
                <a:close/>
                <a:moveTo>
                  <a:pt x="3381" y="493"/>
                </a:moveTo>
                <a:lnTo>
                  <a:pt x="3400" y="496"/>
                </a:lnTo>
                <a:lnTo>
                  <a:pt x="3418" y="503"/>
                </a:lnTo>
                <a:lnTo>
                  <a:pt x="3434" y="515"/>
                </a:lnTo>
                <a:lnTo>
                  <a:pt x="3446" y="531"/>
                </a:lnTo>
                <a:lnTo>
                  <a:pt x="3453" y="548"/>
                </a:lnTo>
                <a:lnTo>
                  <a:pt x="3456" y="569"/>
                </a:lnTo>
                <a:lnTo>
                  <a:pt x="3456" y="727"/>
                </a:lnTo>
                <a:lnTo>
                  <a:pt x="3453" y="748"/>
                </a:lnTo>
                <a:lnTo>
                  <a:pt x="3446" y="766"/>
                </a:lnTo>
                <a:lnTo>
                  <a:pt x="3434" y="780"/>
                </a:lnTo>
                <a:lnTo>
                  <a:pt x="3418" y="793"/>
                </a:lnTo>
                <a:lnTo>
                  <a:pt x="3400" y="801"/>
                </a:lnTo>
                <a:lnTo>
                  <a:pt x="3381" y="803"/>
                </a:lnTo>
                <a:lnTo>
                  <a:pt x="3361" y="801"/>
                </a:lnTo>
                <a:lnTo>
                  <a:pt x="3343" y="793"/>
                </a:lnTo>
                <a:lnTo>
                  <a:pt x="3328" y="780"/>
                </a:lnTo>
                <a:lnTo>
                  <a:pt x="3316" y="766"/>
                </a:lnTo>
                <a:lnTo>
                  <a:pt x="3308" y="748"/>
                </a:lnTo>
                <a:lnTo>
                  <a:pt x="3306" y="727"/>
                </a:lnTo>
                <a:lnTo>
                  <a:pt x="3306" y="569"/>
                </a:lnTo>
                <a:lnTo>
                  <a:pt x="3308" y="548"/>
                </a:lnTo>
                <a:lnTo>
                  <a:pt x="3316" y="531"/>
                </a:lnTo>
                <a:lnTo>
                  <a:pt x="3328" y="515"/>
                </a:lnTo>
                <a:lnTo>
                  <a:pt x="3343" y="503"/>
                </a:lnTo>
                <a:lnTo>
                  <a:pt x="3361" y="496"/>
                </a:lnTo>
                <a:lnTo>
                  <a:pt x="3381" y="493"/>
                </a:lnTo>
                <a:close/>
                <a:moveTo>
                  <a:pt x="1728" y="493"/>
                </a:moveTo>
                <a:lnTo>
                  <a:pt x="1748" y="496"/>
                </a:lnTo>
                <a:lnTo>
                  <a:pt x="1766" y="503"/>
                </a:lnTo>
                <a:lnTo>
                  <a:pt x="1781" y="515"/>
                </a:lnTo>
                <a:lnTo>
                  <a:pt x="1793" y="531"/>
                </a:lnTo>
                <a:lnTo>
                  <a:pt x="1800" y="548"/>
                </a:lnTo>
                <a:lnTo>
                  <a:pt x="1803" y="569"/>
                </a:lnTo>
                <a:lnTo>
                  <a:pt x="1803" y="727"/>
                </a:lnTo>
                <a:lnTo>
                  <a:pt x="1800" y="748"/>
                </a:lnTo>
                <a:lnTo>
                  <a:pt x="1793" y="766"/>
                </a:lnTo>
                <a:lnTo>
                  <a:pt x="1781" y="780"/>
                </a:lnTo>
                <a:lnTo>
                  <a:pt x="1766" y="793"/>
                </a:lnTo>
                <a:lnTo>
                  <a:pt x="1748" y="801"/>
                </a:lnTo>
                <a:lnTo>
                  <a:pt x="1728" y="803"/>
                </a:lnTo>
                <a:lnTo>
                  <a:pt x="1708" y="801"/>
                </a:lnTo>
                <a:lnTo>
                  <a:pt x="1690" y="793"/>
                </a:lnTo>
                <a:lnTo>
                  <a:pt x="1675" y="780"/>
                </a:lnTo>
                <a:lnTo>
                  <a:pt x="1663" y="766"/>
                </a:lnTo>
                <a:lnTo>
                  <a:pt x="1656" y="748"/>
                </a:lnTo>
                <a:lnTo>
                  <a:pt x="1653" y="727"/>
                </a:lnTo>
                <a:lnTo>
                  <a:pt x="1653" y="569"/>
                </a:lnTo>
                <a:lnTo>
                  <a:pt x="1656" y="548"/>
                </a:lnTo>
                <a:lnTo>
                  <a:pt x="1663" y="531"/>
                </a:lnTo>
                <a:lnTo>
                  <a:pt x="1675" y="515"/>
                </a:lnTo>
                <a:lnTo>
                  <a:pt x="1690" y="503"/>
                </a:lnTo>
                <a:lnTo>
                  <a:pt x="1708" y="496"/>
                </a:lnTo>
                <a:lnTo>
                  <a:pt x="1728" y="493"/>
                </a:lnTo>
                <a:close/>
                <a:moveTo>
                  <a:pt x="75" y="493"/>
                </a:moveTo>
                <a:lnTo>
                  <a:pt x="95" y="496"/>
                </a:lnTo>
                <a:lnTo>
                  <a:pt x="113" y="503"/>
                </a:lnTo>
                <a:lnTo>
                  <a:pt x="129" y="515"/>
                </a:lnTo>
                <a:lnTo>
                  <a:pt x="140" y="531"/>
                </a:lnTo>
                <a:lnTo>
                  <a:pt x="148" y="548"/>
                </a:lnTo>
                <a:lnTo>
                  <a:pt x="151" y="569"/>
                </a:lnTo>
                <a:lnTo>
                  <a:pt x="151" y="727"/>
                </a:lnTo>
                <a:lnTo>
                  <a:pt x="148" y="748"/>
                </a:lnTo>
                <a:lnTo>
                  <a:pt x="140" y="766"/>
                </a:lnTo>
                <a:lnTo>
                  <a:pt x="129" y="780"/>
                </a:lnTo>
                <a:lnTo>
                  <a:pt x="113" y="793"/>
                </a:lnTo>
                <a:lnTo>
                  <a:pt x="95" y="801"/>
                </a:lnTo>
                <a:lnTo>
                  <a:pt x="75" y="803"/>
                </a:lnTo>
                <a:lnTo>
                  <a:pt x="56" y="801"/>
                </a:lnTo>
                <a:lnTo>
                  <a:pt x="38" y="793"/>
                </a:lnTo>
                <a:lnTo>
                  <a:pt x="22" y="780"/>
                </a:lnTo>
                <a:lnTo>
                  <a:pt x="10" y="766"/>
                </a:lnTo>
                <a:lnTo>
                  <a:pt x="3" y="748"/>
                </a:lnTo>
                <a:lnTo>
                  <a:pt x="0" y="727"/>
                </a:lnTo>
                <a:lnTo>
                  <a:pt x="0" y="569"/>
                </a:lnTo>
                <a:lnTo>
                  <a:pt x="3" y="548"/>
                </a:lnTo>
                <a:lnTo>
                  <a:pt x="10" y="531"/>
                </a:lnTo>
                <a:lnTo>
                  <a:pt x="22" y="515"/>
                </a:lnTo>
                <a:lnTo>
                  <a:pt x="38" y="503"/>
                </a:lnTo>
                <a:lnTo>
                  <a:pt x="56" y="496"/>
                </a:lnTo>
                <a:lnTo>
                  <a:pt x="75" y="493"/>
                </a:lnTo>
                <a:close/>
                <a:moveTo>
                  <a:pt x="2968" y="285"/>
                </a:moveTo>
                <a:lnTo>
                  <a:pt x="2988" y="287"/>
                </a:lnTo>
                <a:lnTo>
                  <a:pt x="3006" y="295"/>
                </a:lnTo>
                <a:lnTo>
                  <a:pt x="3021" y="307"/>
                </a:lnTo>
                <a:lnTo>
                  <a:pt x="3033" y="322"/>
                </a:lnTo>
                <a:lnTo>
                  <a:pt x="3040" y="340"/>
                </a:lnTo>
                <a:lnTo>
                  <a:pt x="3043" y="360"/>
                </a:lnTo>
                <a:lnTo>
                  <a:pt x="3043" y="727"/>
                </a:lnTo>
                <a:lnTo>
                  <a:pt x="3040" y="748"/>
                </a:lnTo>
                <a:lnTo>
                  <a:pt x="3033" y="766"/>
                </a:lnTo>
                <a:lnTo>
                  <a:pt x="3021" y="780"/>
                </a:lnTo>
                <a:lnTo>
                  <a:pt x="3006" y="793"/>
                </a:lnTo>
                <a:lnTo>
                  <a:pt x="2988" y="801"/>
                </a:lnTo>
                <a:lnTo>
                  <a:pt x="2968" y="803"/>
                </a:lnTo>
                <a:lnTo>
                  <a:pt x="2947" y="801"/>
                </a:lnTo>
                <a:lnTo>
                  <a:pt x="2929" y="793"/>
                </a:lnTo>
                <a:lnTo>
                  <a:pt x="2915" y="780"/>
                </a:lnTo>
                <a:lnTo>
                  <a:pt x="2903" y="766"/>
                </a:lnTo>
                <a:lnTo>
                  <a:pt x="2895" y="748"/>
                </a:lnTo>
                <a:lnTo>
                  <a:pt x="2893" y="727"/>
                </a:lnTo>
                <a:lnTo>
                  <a:pt x="2893" y="360"/>
                </a:lnTo>
                <a:lnTo>
                  <a:pt x="2895" y="340"/>
                </a:lnTo>
                <a:lnTo>
                  <a:pt x="2903" y="322"/>
                </a:lnTo>
                <a:lnTo>
                  <a:pt x="2915" y="307"/>
                </a:lnTo>
                <a:lnTo>
                  <a:pt x="2929" y="295"/>
                </a:lnTo>
                <a:lnTo>
                  <a:pt x="2947" y="287"/>
                </a:lnTo>
                <a:lnTo>
                  <a:pt x="2968" y="285"/>
                </a:lnTo>
                <a:close/>
                <a:moveTo>
                  <a:pt x="2142" y="285"/>
                </a:moveTo>
                <a:lnTo>
                  <a:pt x="2162" y="287"/>
                </a:lnTo>
                <a:lnTo>
                  <a:pt x="2179" y="295"/>
                </a:lnTo>
                <a:lnTo>
                  <a:pt x="2194" y="307"/>
                </a:lnTo>
                <a:lnTo>
                  <a:pt x="2207" y="322"/>
                </a:lnTo>
                <a:lnTo>
                  <a:pt x="2214" y="340"/>
                </a:lnTo>
                <a:lnTo>
                  <a:pt x="2216" y="360"/>
                </a:lnTo>
                <a:lnTo>
                  <a:pt x="2216" y="727"/>
                </a:lnTo>
                <a:lnTo>
                  <a:pt x="2214" y="748"/>
                </a:lnTo>
                <a:lnTo>
                  <a:pt x="2207" y="766"/>
                </a:lnTo>
                <a:lnTo>
                  <a:pt x="2194" y="780"/>
                </a:lnTo>
                <a:lnTo>
                  <a:pt x="2179" y="793"/>
                </a:lnTo>
                <a:lnTo>
                  <a:pt x="2162" y="801"/>
                </a:lnTo>
                <a:lnTo>
                  <a:pt x="2142" y="803"/>
                </a:lnTo>
                <a:lnTo>
                  <a:pt x="2122" y="801"/>
                </a:lnTo>
                <a:lnTo>
                  <a:pt x="2104" y="793"/>
                </a:lnTo>
                <a:lnTo>
                  <a:pt x="2088" y="780"/>
                </a:lnTo>
                <a:lnTo>
                  <a:pt x="2077" y="766"/>
                </a:lnTo>
                <a:lnTo>
                  <a:pt x="2069" y="748"/>
                </a:lnTo>
                <a:lnTo>
                  <a:pt x="2066" y="727"/>
                </a:lnTo>
                <a:lnTo>
                  <a:pt x="2066" y="360"/>
                </a:lnTo>
                <a:lnTo>
                  <a:pt x="2069" y="340"/>
                </a:lnTo>
                <a:lnTo>
                  <a:pt x="2077" y="322"/>
                </a:lnTo>
                <a:lnTo>
                  <a:pt x="2088" y="307"/>
                </a:lnTo>
                <a:lnTo>
                  <a:pt x="2104" y="295"/>
                </a:lnTo>
                <a:lnTo>
                  <a:pt x="2122" y="287"/>
                </a:lnTo>
                <a:lnTo>
                  <a:pt x="2142" y="285"/>
                </a:lnTo>
                <a:close/>
                <a:moveTo>
                  <a:pt x="1315" y="285"/>
                </a:moveTo>
                <a:lnTo>
                  <a:pt x="1335" y="287"/>
                </a:lnTo>
                <a:lnTo>
                  <a:pt x="1353" y="295"/>
                </a:lnTo>
                <a:lnTo>
                  <a:pt x="1368" y="307"/>
                </a:lnTo>
                <a:lnTo>
                  <a:pt x="1380" y="322"/>
                </a:lnTo>
                <a:lnTo>
                  <a:pt x="1388" y="340"/>
                </a:lnTo>
                <a:lnTo>
                  <a:pt x="1390" y="360"/>
                </a:lnTo>
                <a:lnTo>
                  <a:pt x="1390" y="727"/>
                </a:lnTo>
                <a:lnTo>
                  <a:pt x="1388" y="748"/>
                </a:lnTo>
                <a:lnTo>
                  <a:pt x="1380" y="766"/>
                </a:lnTo>
                <a:lnTo>
                  <a:pt x="1368" y="780"/>
                </a:lnTo>
                <a:lnTo>
                  <a:pt x="1353" y="793"/>
                </a:lnTo>
                <a:lnTo>
                  <a:pt x="1335" y="801"/>
                </a:lnTo>
                <a:lnTo>
                  <a:pt x="1315" y="803"/>
                </a:lnTo>
                <a:lnTo>
                  <a:pt x="1295" y="801"/>
                </a:lnTo>
                <a:lnTo>
                  <a:pt x="1277" y="793"/>
                </a:lnTo>
                <a:lnTo>
                  <a:pt x="1262" y="780"/>
                </a:lnTo>
                <a:lnTo>
                  <a:pt x="1250" y="766"/>
                </a:lnTo>
                <a:lnTo>
                  <a:pt x="1242" y="748"/>
                </a:lnTo>
                <a:lnTo>
                  <a:pt x="1240" y="727"/>
                </a:lnTo>
                <a:lnTo>
                  <a:pt x="1240" y="360"/>
                </a:lnTo>
                <a:lnTo>
                  <a:pt x="1242" y="340"/>
                </a:lnTo>
                <a:lnTo>
                  <a:pt x="1250" y="322"/>
                </a:lnTo>
                <a:lnTo>
                  <a:pt x="1262" y="307"/>
                </a:lnTo>
                <a:lnTo>
                  <a:pt x="1277" y="295"/>
                </a:lnTo>
                <a:lnTo>
                  <a:pt x="1295" y="287"/>
                </a:lnTo>
                <a:lnTo>
                  <a:pt x="1315" y="285"/>
                </a:lnTo>
                <a:close/>
                <a:moveTo>
                  <a:pt x="488" y="285"/>
                </a:moveTo>
                <a:lnTo>
                  <a:pt x="508" y="287"/>
                </a:lnTo>
                <a:lnTo>
                  <a:pt x="527" y="295"/>
                </a:lnTo>
                <a:lnTo>
                  <a:pt x="541" y="307"/>
                </a:lnTo>
                <a:lnTo>
                  <a:pt x="553" y="322"/>
                </a:lnTo>
                <a:lnTo>
                  <a:pt x="561" y="340"/>
                </a:lnTo>
                <a:lnTo>
                  <a:pt x="563" y="360"/>
                </a:lnTo>
                <a:lnTo>
                  <a:pt x="563" y="727"/>
                </a:lnTo>
                <a:lnTo>
                  <a:pt x="561" y="748"/>
                </a:lnTo>
                <a:lnTo>
                  <a:pt x="553" y="766"/>
                </a:lnTo>
                <a:lnTo>
                  <a:pt x="541" y="780"/>
                </a:lnTo>
                <a:lnTo>
                  <a:pt x="527" y="793"/>
                </a:lnTo>
                <a:lnTo>
                  <a:pt x="508" y="801"/>
                </a:lnTo>
                <a:lnTo>
                  <a:pt x="488" y="803"/>
                </a:lnTo>
                <a:lnTo>
                  <a:pt x="468" y="801"/>
                </a:lnTo>
                <a:lnTo>
                  <a:pt x="450" y="793"/>
                </a:lnTo>
                <a:lnTo>
                  <a:pt x="436" y="780"/>
                </a:lnTo>
                <a:lnTo>
                  <a:pt x="423" y="766"/>
                </a:lnTo>
                <a:lnTo>
                  <a:pt x="416" y="748"/>
                </a:lnTo>
                <a:lnTo>
                  <a:pt x="414" y="727"/>
                </a:lnTo>
                <a:lnTo>
                  <a:pt x="414" y="360"/>
                </a:lnTo>
                <a:lnTo>
                  <a:pt x="416" y="340"/>
                </a:lnTo>
                <a:lnTo>
                  <a:pt x="423" y="322"/>
                </a:lnTo>
                <a:lnTo>
                  <a:pt x="436" y="307"/>
                </a:lnTo>
                <a:lnTo>
                  <a:pt x="450" y="295"/>
                </a:lnTo>
                <a:lnTo>
                  <a:pt x="468" y="287"/>
                </a:lnTo>
                <a:lnTo>
                  <a:pt x="488" y="285"/>
                </a:lnTo>
                <a:close/>
                <a:moveTo>
                  <a:pt x="2555" y="0"/>
                </a:moveTo>
                <a:lnTo>
                  <a:pt x="2575" y="2"/>
                </a:lnTo>
                <a:lnTo>
                  <a:pt x="2593" y="10"/>
                </a:lnTo>
                <a:lnTo>
                  <a:pt x="2608" y="22"/>
                </a:lnTo>
                <a:lnTo>
                  <a:pt x="2619" y="37"/>
                </a:lnTo>
                <a:lnTo>
                  <a:pt x="2628" y="55"/>
                </a:lnTo>
                <a:lnTo>
                  <a:pt x="2630" y="75"/>
                </a:lnTo>
                <a:lnTo>
                  <a:pt x="2630" y="879"/>
                </a:lnTo>
                <a:lnTo>
                  <a:pt x="2628" y="899"/>
                </a:lnTo>
                <a:lnTo>
                  <a:pt x="2619" y="917"/>
                </a:lnTo>
                <a:lnTo>
                  <a:pt x="2608" y="931"/>
                </a:lnTo>
                <a:lnTo>
                  <a:pt x="2593" y="944"/>
                </a:lnTo>
                <a:lnTo>
                  <a:pt x="2575" y="951"/>
                </a:lnTo>
                <a:lnTo>
                  <a:pt x="2555" y="953"/>
                </a:lnTo>
                <a:lnTo>
                  <a:pt x="2535" y="951"/>
                </a:lnTo>
                <a:lnTo>
                  <a:pt x="2517" y="944"/>
                </a:lnTo>
                <a:lnTo>
                  <a:pt x="2502" y="931"/>
                </a:lnTo>
                <a:lnTo>
                  <a:pt x="2490" y="917"/>
                </a:lnTo>
                <a:lnTo>
                  <a:pt x="2483" y="899"/>
                </a:lnTo>
                <a:lnTo>
                  <a:pt x="2480" y="879"/>
                </a:lnTo>
                <a:lnTo>
                  <a:pt x="2480" y="75"/>
                </a:lnTo>
                <a:lnTo>
                  <a:pt x="2483" y="55"/>
                </a:lnTo>
                <a:lnTo>
                  <a:pt x="2490" y="37"/>
                </a:lnTo>
                <a:lnTo>
                  <a:pt x="2502" y="22"/>
                </a:lnTo>
                <a:lnTo>
                  <a:pt x="2517" y="10"/>
                </a:lnTo>
                <a:lnTo>
                  <a:pt x="2535" y="2"/>
                </a:lnTo>
                <a:lnTo>
                  <a:pt x="2555" y="0"/>
                </a:lnTo>
                <a:close/>
                <a:moveTo>
                  <a:pt x="902" y="0"/>
                </a:moveTo>
                <a:lnTo>
                  <a:pt x="922" y="2"/>
                </a:lnTo>
                <a:lnTo>
                  <a:pt x="939" y="10"/>
                </a:lnTo>
                <a:lnTo>
                  <a:pt x="955" y="22"/>
                </a:lnTo>
                <a:lnTo>
                  <a:pt x="967" y="37"/>
                </a:lnTo>
                <a:lnTo>
                  <a:pt x="974" y="55"/>
                </a:lnTo>
                <a:lnTo>
                  <a:pt x="977" y="75"/>
                </a:lnTo>
                <a:lnTo>
                  <a:pt x="977" y="879"/>
                </a:lnTo>
                <a:lnTo>
                  <a:pt x="974" y="899"/>
                </a:lnTo>
                <a:lnTo>
                  <a:pt x="967" y="917"/>
                </a:lnTo>
                <a:lnTo>
                  <a:pt x="955" y="931"/>
                </a:lnTo>
                <a:lnTo>
                  <a:pt x="939" y="944"/>
                </a:lnTo>
                <a:lnTo>
                  <a:pt x="922" y="951"/>
                </a:lnTo>
                <a:lnTo>
                  <a:pt x="902" y="953"/>
                </a:lnTo>
                <a:lnTo>
                  <a:pt x="882" y="951"/>
                </a:lnTo>
                <a:lnTo>
                  <a:pt x="864" y="944"/>
                </a:lnTo>
                <a:lnTo>
                  <a:pt x="848" y="931"/>
                </a:lnTo>
                <a:lnTo>
                  <a:pt x="837" y="917"/>
                </a:lnTo>
                <a:lnTo>
                  <a:pt x="829" y="899"/>
                </a:lnTo>
                <a:lnTo>
                  <a:pt x="826" y="879"/>
                </a:lnTo>
                <a:lnTo>
                  <a:pt x="826" y="75"/>
                </a:lnTo>
                <a:lnTo>
                  <a:pt x="829" y="55"/>
                </a:lnTo>
                <a:lnTo>
                  <a:pt x="837" y="37"/>
                </a:lnTo>
                <a:lnTo>
                  <a:pt x="848" y="22"/>
                </a:lnTo>
                <a:lnTo>
                  <a:pt x="864" y="10"/>
                </a:lnTo>
                <a:lnTo>
                  <a:pt x="882" y="2"/>
                </a:lnTo>
                <a:lnTo>
                  <a:pt x="902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6" name="Shape 146"/>
          <p:cNvPicPr preferRelativeResize="0"/>
          <p:nvPr/>
        </p:nvPicPr>
        <p:blipFill>
          <a:blip r:embed="rId2"/>
          <a:stretch>
            <a:fillRect/>
          </a:stretch>
        </p:blipFill>
        <p:spPr>
          <a:xfrm>
            <a:off x="7777480" y="4493471"/>
            <a:ext cx="965838" cy="310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432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53607" y="336306"/>
            <a:ext cx="8345488" cy="731837"/>
          </a:xfrm>
        </p:spPr>
        <p:txBody>
          <a:bodyPr/>
          <a:lstStyle/>
          <a:p>
            <a:r>
              <a:rPr lang="en-US" dirty="0" smtClean="0"/>
              <a:t>Reference Architectures</a:t>
            </a:r>
            <a:br>
              <a:rPr lang="en-US" dirty="0" smtClean="0"/>
            </a:br>
            <a:r>
              <a:rPr lang="en-US" dirty="0" smtClean="0"/>
              <a:t>Spanning Applications and Networks</a:t>
            </a:r>
            <a:endParaRPr lang="en-US" dirty="0"/>
          </a:p>
        </p:txBody>
      </p:sp>
      <p:sp>
        <p:nvSpPr>
          <p:cNvPr id="6" name="Shape 201"/>
          <p:cNvSpPr/>
          <p:nvPr/>
        </p:nvSpPr>
        <p:spPr>
          <a:xfrm>
            <a:off x="897423" y="1756396"/>
            <a:ext cx="2785393" cy="808384"/>
          </a:xfrm>
          <a:prstGeom prst="roundRect">
            <a:avLst>
              <a:gd name="adj" fmla="val 1088"/>
            </a:avLst>
          </a:prstGeom>
          <a:solidFill>
            <a:schemeClr val="accent2">
              <a:lumMod val="60000"/>
              <a:lumOff val="40000"/>
            </a:schemeClr>
          </a:solidFill>
          <a:ln w="12700" cap="flat" cmpd="sng" algn="ctr">
            <a:solidFill>
              <a:schemeClr val="accent2"/>
            </a:solidFill>
            <a:prstDash val="sysDash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68" tIns="28793" rIns="121868" bIns="28793" rtlCol="0" anchor="ctr"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iscoSansTT ExtraLight"/>
                <a:ea typeface="+mn-ea"/>
                <a:cs typeface="Arial"/>
              </a:rPr>
              <a:t>Ansible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iscoSansTT ExtraLight"/>
              <a:ea typeface="+mn-ea"/>
              <a:cs typeface="Arial"/>
            </a:endParaRPr>
          </a:p>
        </p:txBody>
      </p:sp>
      <p:sp>
        <p:nvSpPr>
          <p:cNvPr id="7" name="Cloud 6"/>
          <p:cNvSpPr/>
          <p:nvPr/>
        </p:nvSpPr>
        <p:spPr>
          <a:xfrm>
            <a:off x="66909" y="3355136"/>
            <a:ext cx="2806626" cy="1333500"/>
          </a:xfrm>
          <a:prstGeom prst="cloud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rgbClr val="005073"/>
              </a:solidFill>
              <a:effectLst/>
              <a:uLnTx/>
              <a:uFillTx/>
              <a:latin typeface="CiscoSansTT ExtraLight"/>
              <a:ea typeface="+mn-ea"/>
              <a:cs typeface="+mn-cs"/>
            </a:endParaRPr>
          </a:p>
        </p:txBody>
      </p:sp>
      <p:pic>
        <p:nvPicPr>
          <p:cNvPr id="8" name="Picture 27" descr="C:\Users\ecoffey\AppData\Local\Temp\Rar$DRa0.386\30067_Device_router_unreachable_6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2439" y="3778046"/>
            <a:ext cx="487680" cy="487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7" descr="C:\Users\ecoffey\AppData\Local\Temp\Rar$DRa0.386\30067_Device_router_unreachable_6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583" y="3778046"/>
            <a:ext cx="487680" cy="487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hape 201"/>
          <p:cNvSpPr/>
          <p:nvPr/>
        </p:nvSpPr>
        <p:spPr>
          <a:xfrm>
            <a:off x="897423" y="2693097"/>
            <a:ext cx="1466637" cy="808384"/>
          </a:xfrm>
          <a:prstGeom prst="roundRect">
            <a:avLst>
              <a:gd name="adj" fmla="val 1088"/>
            </a:avLst>
          </a:prstGeom>
          <a:solidFill>
            <a:schemeClr val="accent2">
              <a:lumMod val="20000"/>
              <a:lumOff val="80000"/>
            </a:schemeClr>
          </a:solidFill>
          <a:ln w="12700" cap="flat" cmpd="sng" algn="ctr">
            <a:solidFill>
              <a:schemeClr val="accent2"/>
            </a:solidFill>
            <a:prstDash val="sysDash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68" tIns="28793" rIns="121868" bIns="28793" rtlCol="0" anchor="ctr"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iscoSansTT ExtraLight"/>
                <a:ea typeface="+mn-ea"/>
                <a:cs typeface="Arial"/>
              </a:rPr>
              <a:t>NSO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iscoSansTT ExtraLight"/>
              <a:ea typeface="+mn-ea"/>
              <a:cs typeface="Arial"/>
            </a:endParaRPr>
          </a:p>
        </p:txBody>
      </p:sp>
      <p:pic>
        <p:nvPicPr>
          <p:cNvPr id="12" name="Picture 27" descr="C:\Users\ecoffey\AppData\Local\Temp\Rar$DRa0.836\30073__Device_server_farms_unreachable_6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5461" y="3832422"/>
            <a:ext cx="578270" cy="578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7" descr="C:\Users\ecoffey\AppData\Local\Temp\Rar$DRa0.836\30073__Device_server_farms_unreachable_6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340" y="3832422"/>
            <a:ext cx="578270" cy="578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Shape 201"/>
          <p:cNvSpPr/>
          <p:nvPr/>
        </p:nvSpPr>
        <p:spPr>
          <a:xfrm>
            <a:off x="2680783" y="3646447"/>
            <a:ext cx="510488" cy="283331"/>
          </a:xfrm>
          <a:prstGeom prst="roundRect">
            <a:avLst>
              <a:gd name="adj" fmla="val 1088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68" tIns="28793" rIns="121868" bIns="28793"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iscoSansTT ExtraLight"/>
                <a:ea typeface="+mn-ea"/>
                <a:cs typeface="Arial"/>
              </a:rPr>
              <a:t>App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iscoSansTT ExtraLight"/>
              <a:ea typeface="+mn-ea"/>
              <a:cs typeface="Arial"/>
            </a:endParaRPr>
          </a:p>
        </p:txBody>
      </p:sp>
      <p:sp>
        <p:nvSpPr>
          <p:cNvPr id="17" name="Shape 201"/>
          <p:cNvSpPr/>
          <p:nvPr/>
        </p:nvSpPr>
        <p:spPr>
          <a:xfrm>
            <a:off x="3248073" y="3639681"/>
            <a:ext cx="510488" cy="283331"/>
          </a:xfrm>
          <a:prstGeom prst="roundRect">
            <a:avLst>
              <a:gd name="adj" fmla="val 1088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68" tIns="28793" rIns="121868" bIns="28793"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iscoSansTT ExtraLight"/>
                <a:ea typeface="+mn-ea"/>
                <a:cs typeface="Arial"/>
              </a:rPr>
              <a:t>App</a:t>
            </a:r>
          </a:p>
        </p:txBody>
      </p:sp>
      <p:sp>
        <p:nvSpPr>
          <p:cNvPr id="27" name="Shape 201"/>
          <p:cNvSpPr/>
          <p:nvPr/>
        </p:nvSpPr>
        <p:spPr>
          <a:xfrm>
            <a:off x="7318323" y="2693097"/>
            <a:ext cx="1466637" cy="808384"/>
          </a:xfrm>
          <a:prstGeom prst="roundRect">
            <a:avLst>
              <a:gd name="adj" fmla="val 1088"/>
            </a:avLst>
          </a:prstGeom>
          <a:solidFill>
            <a:schemeClr val="accent2">
              <a:lumMod val="60000"/>
              <a:lumOff val="40000"/>
            </a:schemeClr>
          </a:solidFill>
          <a:ln w="12700" cap="flat" cmpd="sng" algn="ctr">
            <a:solidFill>
              <a:schemeClr val="accent2"/>
            </a:solidFill>
            <a:prstDash val="sysDash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68" tIns="28793" rIns="121868" bIns="28793" rtlCol="0" anchor="ctr"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iscoSansTT ExtraLight"/>
                <a:ea typeface="+mn-ea"/>
                <a:cs typeface="Arial"/>
              </a:rPr>
              <a:t>Ansible</a:t>
            </a:r>
          </a:p>
        </p:txBody>
      </p:sp>
      <p:sp>
        <p:nvSpPr>
          <p:cNvPr id="28" name="Cloud 27"/>
          <p:cNvSpPr/>
          <p:nvPr/>
        </p:nvSpPr>
        <p:spPr>
          <a:xfrm>
            <a:off x="4918211" y="3355136"/>
            <a:ext cx="2806626" cy="1333500"/>
          </a:xfrm>
          <a:prstGeom prst="cloud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rgbClr val="005073"/>
              </a:solidFill>
              <a:effectLst/>
              <a:uLnTx/>
              <a:uFillTx/>
              <a:latin typeface="CiscoSansTT ExtraLight"/>
              <a:ea typeface="+mn-ea"/>
              <a:cs typeface="+mn-cs"/>
            </a:endParaRPr>
          </a:p>
        </p:txBody>
      </p:sp>
      <p:pic>
        <p:nvPicPr>
          <p:cNvPr id="29" name="Picture 27" descr="C:\Users\ecoffey\AppData\Local\Temp\Rar$DRa0.386\30067_Device_router_unreachable_6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3741" y="3778046"/>
            <a:ext cx="487680" cy="487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7" descr="C:\Users\ecoffey\AppData\Local\Temp\Rar$DRa0.386\30067_Device_router_unreachable_6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4885" y="3778046"/>
            <a:ext cx="487680" cy="487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Shape 201"/>
          <p:cNvSpPr/>
          <p:nvPr/>
        </p:nvSpPr>
        <p:spPr>
          <a:xfrm>
            <a:off x="5748725" y="1756396"/>
            <a:ext cx="3036235" cy="808384"/>
          </a:xfrm>
          <a:prstGeom prst="roundRect">
            <a:avLst>
              <a:gd name="adj" fmla="val 1088"/>
            </a:avLst>
          </a:prstGeom>
          <a:solidFill>
            <a:schemeClr val="accent2">
              <a:lumMod val="20000"/>
              <a:lumOff val="80000"/>
            </a:schemeClr>
          </a:solidFill>
          <a:ln w="12700" cap="flat" cmpd="sng" algn="ctr">
            <a:solidFill>
              <a:schemeClr val="accent2"/>
            </a:solidFill>
            <a:prstDash val="sysDash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68" tIns="28793" rIns="121868" bIns="28793"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iscoSansTT ExtraLight"/>
                <a:ea typeface="+mn-ea"/>
                <a:cs typeface="Arial"/>
              </a:rPr>
              <a:t>NSO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iscoSansTT ExtraLight"/>
              <a:ea typeface="+mn-ea"/>
              <a:cs typeface="Arial"/>
            </a:endParaRPr>
          </a:p>
        </p:txBody>
      </p:sp>
      <p:pic>
        <p:nvPicPr>
          <p:cNvPr id="32" name="Picture 27" descr="C:\Users\ecoffey\AppData\Local\Temp\Rar$DRa0.836\30073__Device_server_farms_unreachable_6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6763" y="3832422"/>
            <a:ext cx="578270" cy="578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7" descr="C:\Users\ecoffey\AppData\Local\Temp\Rar$DRa0.836\30073__Device_server_farms_unreachable_6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1642" y="3832422"/>
            <a:ext cx="578270" cy="578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Shape 201"/>
          <p:cNvSpPr/>
          <p:nvPr/>
        </p:nvSpPr>
        <p:spPr>
          <a:xfrm>
            <a:off x="7532085" y="3646447"/>
            <a:ext cx="510488" cy="283331"/>
          </a:xfrm>
          <a:prstGeom prst="roundRect">
            <a:avLst>
              <a:gd name="adj" fmla="val 1088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68" tIns="28793" rIns="121868" bIns="28793"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iscoSansTT ExtraLight"/>
                <a:ea typeface="+mn-ea"/>
                <a:cs typeface="Arial"/>
              </a:rPr>
              <a:t>App</a:t>
            </a:r>
          </a:p>
        </p:txBody>
      </p:sp>
      <p:sp>
        <p:nvSpPr>
          <p:cNvPr id="35" name="Shape 201"/>
          <p:cNvSpPr/>
          <p:nvPr/>
        </p:nvSpPr>
        <p:spPr>
          <a:xfrm>
            <a:off x="8099375" y="3639681"/>
            <a:ext cx="510488" cy="283331"/>
          </a:xfrm>
          <a:prstGeom prst="roundRect">
            <a:avLst>
              <a:gd name="adj" fmla="val 1088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68" tIns="28793" rIns="121868" bIns="28793"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iscoSansTT ExtraLight"/>
                <a:ea typeface="+mn-ea"/>
                <a:cs typeface="Arial"/>
              </a:rPr>
              <a:t>App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37766" y="1259125"/>
            <a:ext cx="32619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282828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Application Centric</a:t>
            </a:r>
            <a:endParaRPr kumimoji="0" lang="en-US" sz="1800" b="0" i="1" u="none" strike="noStrike" kern="1200" cap="none" spc="0" normalizeH="0" baseline="0" noProof="0" dirty="0">
              <a:ln>
                <a:noFill/>
              </a:ln>
              <a:solidFill>
                <a:srgbClr val="282828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4918211" y="1242098"/>
            <a:ext cx="32619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282828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Connectivity Centric</a:t>
            </a:r>
            <a:endParaRPr kumimoji="0" lang="en-US" sz="1800" b="0" i="1" u="none" strike="noStrike" kern="1200" cap="none" spc="0" normalizeH="0" baseline="0" noProof="0" dirty="0">
              <a:ln>
                <a:noFill/>
              </a:ln>
              <a:solidFill>
                <a:srgbClr val="282828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cxnSp>
        <p:nvCxnSpPr>
          <p:cNvPr id="48" name="Straight Connector 47"/>
          <p:cNvCxnSpPr/>
          <p:nvPr/>
        </p:nvCxnSpPr>
        <p:spPr>
          <a:xfrm>
            <a:off x="4543604" y="1073150"/>
            <a:ext cx="0" cy="3822235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9" name="Picture 4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30671" y="2946793"/>
            <a:ext cx="359448" cy="310875"/>
          </a:xfrm>
          <a:prstGeom prst="rect">
            <a:avLst/>
          </a:prstGeom>
        </p:spPr>
      </p:pic>
      <p:sp>
        <p:nvSpPr>
          <p:cNvPr id="50" name="Folded Corner 49"/>
          <p:cNvSpPr/>
          <p:nvPr/>
        </p:nvSpPr>
        <p:spPr>
          <a:xfrm>
            <a:off x="2936027" y="1929275"/>
            <a:ext cx="687987" cy="463003"/>
          </a:xfrm>
          <a:prstGeom prst="foldedCorner">
            <a:avLst/>
          </a:prstGeom>
          <a:solidFill>
            <a:srgbClr val="36A4D7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5073"/>
                </a:solidFill>
                <a:effectLst/>
                <a:uLnTx/>
                <a:uFillTx/>
                <a:latin typeface="CiscoSansTT ExtraLight"/>
                <a:ea typeface="+mn-ea"/>
                <a:cs typeface="+mn-cs"/>
              </a:rPr>
              <a:t>Playbooks</a:t>
            </a:r>
          </a:p>
        </p:txBody>
      </p:sp>
      <p:pic>
        <p:nvPicPr>
          <p:cNvPr id="51" name="Picture 5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84312" y="2005150"/>
            <a:ext cx="359448" cy="310875"/>
          </a:xfrm>
          <a:prstGeom prst="rect">
            <a:avLst/>
          </a:prstGeom>
        </p:spPr>
      </p:pic>
      <p:sp>
        <p:nvSpPr>
          <p:cNvPr id="52" name="Folded Corner 51"/>
          <p:cNvSpPr/>
          <p:nvPr/>
        </p:nvSpPr>
        <p:spPr>
          <a:xfrm>
            <a:off x="8010155" y="2891848"/>
            <a:ext cx="688940" cy="463003"/>
          </a:xfrm>
          <a:prstGeom prst="foldedCorner">
            <a:avLst/>
          </a:prstGeom>
          <a:solidFill>
            <a:srgbClr val="36A4D7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5073"/>
                </a:solidFill>
                <a:effectLst/>
                <a:uLnTx/>
                <a:uFillTx/>
                <a:latin typeface="CiscoSansTT ExtraLight"/>
                <a:ea typeface="+mn-ea"/>
                <a:cs typeface="+mn-cs"/>
              </a:rPr>
              <a:t>Playbooks</a:t>
            </a:r>
          </a:p>
        </p:txBody>
      </p:sp>
      <p:cxnSp>
        <p:nvCxnSpPr>
          <p:cNvPr id="54" name="Straight Arrow Connector 53"/>
          <p:cNvCxnSpPr>
            <a:endCxn id="34" idx="0"/>
          </p:cNvCxnSpPr>
          <p:nvPr/>
        </p:nvCxnSpPr>
        <p:spPr>
          <a:xfrm>
            <a:off x="7775898" y="3501481"/>
            <a:ext cx="11431" cy="1449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>
            <a:off x="8340777" y="3510541"/>
            <a:ext cx="11431" cy="1449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>
            <a:off x="8036857" y="2564780"/>
            <a:ext cx="11431" cy="1449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>
            <a:off x="6458467" y="2564780"/>
            <a:ext cx="11431" cy="7900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>
            <a:off x="1630741" y="2573482"/>
            <a:ext cx="11431" cy="1449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>
            <a:endCxn id="14" idx="0"/>
          </p:cNvCxnSpPr>
          <p:nvPr/>
        </p:nvCxnSpPr>
        <p:spPr>
          <a:xfrm flipH="1">
            <a:off x="2936027" y="2551757"/>
            <a:ext cx="83889" cy="10946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>
            <a:endCxn id="17" idx="0"/>
          </p:cNvCxnSpPr>
          <p:nvPr/>
        </p:nvCxnSpPr>
        <p:spPr>
          <a:xfrm>
            <a:off x="3183346" y="2580903"/>
            <a:ext cx="319971" cy="10587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>
          <a:xfrm flipH="1">
            <a:off x="897423" y="3510541"/>
            <a:ext cx="271157" cy="3828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>
          <a:xfrm>
            <a:off x="1915790" y="3510541"/>
            <a:ext cx="144708" cy="3999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909609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Shape 469"/>
          <p:cNvSpPr txBox="1">
            <a:spLocks noGrp="1"/>
          </p:cNvSpPr>
          <p:nvPr>
            <p:ph type="body" idx="2"/>
          </p:nvPr>
        </p:nvSpPr>
        <p:spPr>
          <a:xfrm>
            <a:off x="291475" y="205978"/>
            <a:ext cx="6668125" cy="408701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lt1"/>
              </a:buClr>
              <a:buSzPct val="25000"/>
              <a:buFont typeface="Arial"/>
              <a:buNone/>
            </a:pPr>
            <a:r>
              <a:rPr lang="en-US" sz="2400" b="0" dirty="0" smtClean="0">
                <a:latin typeface="CiscoSansTT" panose="020B0503020201020303" pitchFamily="34" charset="0"/>
                <a:cs typeface="CiscoSansTT" panose="020B0503020201020303" pitchFamily="34" charset="0"/>
              </a:rPr>
              <a:t>Ansible Plus Cisco NSO – Better Together</a:t>
            </a:r>
            <a:endParaRPr lang="en-US" sz="2400" b="0" dirty="0">
              <a:latin typeface="CiscoSansTT" panose="020B0503020201020303" pitchFamily="34" charset="0"/>
              <a:cs typeface="CiscoSansTT" panose="020B0503020201020303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40970" y="629919"/>
            <a:ext cx="4203030" cy="451358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1600" dirty="0"/>
              <a:t>Ansible uses Playbooks to define named </a:t>
            </a:r>
            <a:r>
              <a:rPr lang="en-US" sz="1600" i="1" dirty="0"/>
              <a:t>tasks</a:t>
            </a:r>
            <a:r>
              <a:rPr lang="en-US" sz="1600" dirty="0"/>
              <a:t> that are executed by the </a:t>
            </a:r>
            <a:r>
              <a:rPr lang="en-US" sz="1600" i="1" dirty="0"/>
              <a:t>ansible-playbook</a:t>
            </a:r>
            <a:r>
              <a:rPr lang="en-US" sz="1600" dirty="0"/>
              <a:t> tool. The tasks use </a:t>
            </a:r>
            <a:r>
              <a:rPr lang="en-US" sz="1600" i="1" dirty="0"/>
              <a:t>modules</a:t>
            </a:r>
            <a:r>
              <a:rPr lang="en-US" sz="1600" dirty="0"/>
              <a:t> to perform activities. The </a:t>
            </a:r>
            <a:r>
              <a:rPr lang="en-US" sz="1600" i="1" dirty="0"/>
              <a:t>NSO modules</a:t>
            </a:r>
            <a:r>
              <a:rPr lang="en-US" sz="1600" dirty="0"/>
              <a:t> uses </a:t>
            </a:r>
            <a:r>
              <a:rPr lang="en-US" sz="1600" dirty="0" smtClean="0"/>
              <a:t>the version </a:t>
            </a:r>
            <a:r>
              <a:rPr lang="en-US" sz="1600" dirty="0"/>
              <a:t>JSON-RPC </a:t>
            </a:r>
            <a:r>
              <a:rPr lang="en-US" sz="1600" dirty="0" smtClean="0"/>
              <a:t>API</a:t>
            </a:r>
          </a:p>
          <a:p>
            <a:endParaRPr lang="en-US" sz="1600" dirty="0"/>
          </a:p>
          <a:p>
            <a:pPr marL="285750" indent="-285750">
              <a:buFont typeface="Arial" charset="0"/>
              <a:buChar char="•"/>
            </a:pPr>
            <a:r>
              <a:rPr lang="en-US" sz="1600" dirty="0"/>
              <a:t>NSO uses </a:t>
            </a:r>
            <a:r>
              <a:rPr lang="en-US" sz="1600" i="1" dirty="0"/>
              <a:t>YANG modules</a:t>
            </a:r>
            <a:r>
              <a:rPr lang="en-US" sz="1600" dirty="0"/>
              <a:t> to describe the schema of the data that can be manipulated using </a:t>
            </a:r>
            <a:r>
              <a:rPr lang="en-US" sz="1600" i="1" dirty="0"/>
              <a:t>JSON-RPC. </a:t>
            </a:r>
            <a:r>
              <a:rPr lang="en-US" sz="1600" dirty="0"/>
              <a:t>Clients (in this case an Ansible module) perform operations on the data stored in CDB</a:t>
            </a:r>
            <a:r>
              <a:rPr lang="en-US" sz="1600" dirty="0" smtClean="0"/>
              <a:t>.</a:t>
            </a:r>
          </a:p>
          <a:p>
            <a:endParaRPr lang="en-US" sz="1600" dirty="0" smtClean="0"/>
          </a:p>
          <a:p>
            <a:pPr marL="285750" indent="-285750">
              <a:buFont typeface="Arial" charset="0"/>
              <a:buChar char="•"/>
            </a:pPr>
            <a:r>
              <a:rPr lang="en-US" sz="1600" dirty="0" smtClean="0"/>
              <a:t>Easily </a:t>
            </a:r>
            <a:r>
              <a:rPr lang="en-US" sz="1600" dirty="0"/>
              <a:t>consumed by native Ansible a</a:t>
            </a:r>
            <a:r>
              <a:rPr lang="en-US" sz="1600" dirty="0" smtClean="0"/>
              <a:t>llows application-centric services to unlock the full value of the network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48085" y="1453631"/>
            <a:ext cx="3384521" cy="103999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r>
              <a:rPr lang="en-US" b="1" dirty="0"/>
              <a:t>Red Hat </a:t>
            </a:r>
            <a:r>
              <a:rPr lang="en-US" b="1" dirty="0" smtClean="0"/>
              <a:t>Ansible Tower </a:t>
            </a:r>
            <a:r>
              <a:rPr lang="en-US" dirty="0"/>
              <a:t>provides playbook-driven </a:t>
            </a:r>
            <a:r>
              <a:rPr lang="en-US" dirty="0" smtClean="0"/>
              <a:t>IT and network automation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48085" y="3143336"/>
            <a:ext cx="3384521" cy="1039999"/>
          </a:xfrm>
          <a:prstGeom prst="rect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r>
              <a:rPr lang="en-US" b="1" dirty="0" smtClean="0">
                <a:latin typeface="+mn-lt"/>
              </a:rPr>
              <a:t>Cisco </a:t>
            </a:r>
            <a:r>
              <a:rPr lang="en-US" b="1" dirty="0">
                <a:latin typeface="+mn-lt"/>
              </a:rPr>
              <a:t>NSO</a:t>
            </a:r>
            <a:r>
              <a:rPr lang="en-US" dirty="0">
                <a:latin typeface="+mn-lt"/>
              </a:rPr>
              <a:t> provides model-driven </a:t>
            </a:r>
            <a:r>
              <a:rPr lang="en-US" dirty="0" smtClean="0">
                <a:latin typeface="+mn-lt"/>
              </a:rPr>
              <a:t>service orchestration in hybrid networks</a:t>
            </a:r>
          </a:p>
        </p:txBody>
      </p:sp>
      <p:sp>
        <p:nvSpPr>
          <p:cNvPr id="8" name="Right Brace 7"/>
          <p:cNvSpPr/>
          <p:nvPr/>
        </p:nvSpPr>
        <p:spPr>
          <a:xfrm>
            <a:off x="4215161" y="1453631"/>
            <a:ext cx="490654" cy="2729704"/>
          </a:xfrm>
          <a:prstGeom prst="rightBrace">
            <a:avLst>
              <a:gd name="adj1" fmla="val 8333"/>
              <a:gd name="adj2" fmla="val 50409"/>
            </a:avLst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1200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Ansible + Cisco NSO - Roles and Responsibilities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522249" y="1132337"/>
            <a:ext cx="2858429" cy="1331795"/>
          </a:xfrm>
          <a:prstGeom prst="rect">
            <a:avLst/>
          </a:prstGeom>
          <a:ln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5073"/>
                </a:solidFill>
                <a:effectLst/>
                <a:uLnTx/>
                <a:uFillTx/>
                <a:latin typeface="CiscoSansTT ExtraLight"/>
                <a:ea typeface="+mn-ea"/>
                <a:cs typeface="+mn-cs"/>
              </a:rPr>
              <a:t>Ansible</a:t>
            </a:r>
          </a:p>
        </p:txBody>
      </p:sp>
      <p:sp>
        <p:nvSpPr>
          <p:cNvPr id="9" name="Rectangle 8"/>
          <p:cNvSpPr/>
          <p:nvPr/>
        </p:nvSpPr>
        <p:spPr>
          <a:xfrm>
            <a:off x="522249" y="2971604"/>
            <a:ext cx="2858429" cy="1219199"/>
          </a:xfrm>
          <a:prstGeom prst="rect">
            <a:avLst/>
          </a:prstGeom>
          <a:ln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5073"/>
                </a:solidFill>
                <a:effectLst/>
                <a:uLnTx/>
                <a:uFillTx/>
                <a:latin typeface="CiscoSansTT ExtraLight"/>
                <a:ea typeface="+mn-ea"/>
                <a:cs typeface="+mn-cs"/>
              </a:rPr>
              <a:t>NSO</a:t>
            </a:r>
          </a:p>
        </p:txBody>
      </p:sp>
      <p:sp>
        <p:nvSpPr>
          <p:cNvPr id="10" name="Can 9"/>
          <p:cNvSpPr/>
          <p:nvPr/>
        </p:nvSpPr>
        <p:spPr>
          <a:xfrm>
            <a:off x="1585276" y="3148359"/>
            <a:ext cx="1095609" cy="825190"/>
          </a:xfrm>
          <a:prstGeom prst="can">
            <a:avLst/>
          </a:prstGeom>
          <a:ln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5073"/>
                </a:solidFill>
                <a:effectLst/>
                <a:uLnTx/>
                <a:uFillTx/>
                <a:latin typeface="CiscoSansTT ExtraLight"/>
                <a:ea typeface="+mn-ea"/>
                <a:cs typeface="+mn-cs"/>
              </a:rPr>
              <a:t>CDB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5073"/>
              </a:solidFill>
              <a:effectLst/>
              <a:uLnTx/>
              <a:uFillTx/>
              <a:latin typeface="CiscoSansTT ExtraLight"/>
              <a:ea typeface="+mn-ea"/>
              <a:cs typeface="+mn-cs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2133081" y="1264097"/>
            <a:ext cx="1118840" cy="1068274"/>
            <a:chOff x="6772507" y="2050351"/>
            <a:chExt cx="1118840" cy="1068274"/>
          </a:xfrm>
        </p:grpSpPr>
        <p:sp>
          <p:nvSpPr>
            <p:cNvPr id="13" name="Folded Corner 12"/>
            <p:cNvSpPr/>
            <p:nvPr/>
          </p:nvSpPr>
          <p:spPr>
            <a:xfrm>
              <a:off x="6772507" y="2050351"/>
              <a:ext cx="970155" cy="930739"/>
            </a:xfrm>
            <a:prstGeom prst="foldedCorner">
              <a:avLst/>
            </a:prstGeom>
            <a:ln>
              <a:solidFill>
                <a:schemeClr val="accent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001">
              <a:schemeClr val="lt2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5073"/>
                  </a:solidFill>
                  <a:effectLst/>
                  <a:uLnTx/>
                  <a:uFillTx/>
                  <a:latin typeface="CiscoSansTT ExtraLight"/>
                  <a:ea typeface="+mn-ea"/>
                  <a:cs typeface="+mn-cs"/>
                </a:rPr>
                <a:t>Playbook</a:t>
              </a: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5073"/>
                </a:solidFill>
                <a:effectLst/>
                <a:uLnTx/>
                <a:uFillTx/>
                <a:latin typeface="CiscoSansTT ExtraLight"/>
                <a:ea typeface="+mn-ea"/>
                <a:cs typeface="+mn-cs"/>
              </a:endParaRPr>
            </a:p>
          </p:txBody>
        </p:sp>
        <p:sp>
          <p:nvSpPr>
            <p:cNvPr id="14" name="Folded Corner 13"/>
            <p:cNvSpPr/>
            <p:nvPr/>
          </p:nvSpPr>
          <p:spPr>
            <a:xfrm>
              <a:off x="6846850" y="2113543"/>
              <a:ext cx="970155" cy="930739"/>
            </a:xfrm>
            <a:prstGeom prst="foldedCorner">
              <a:avLst/>
            </a:prstGeom>
            <a:ln>
              <a:solidFill>
                <a:schemeClr val="accent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001">
              <a:schemeClr val="lt2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5073"/>
                  </a:solidFill>
                  <a:effectLst/>
                  <a:uLnTx/>
                  <a:uFillTx/>
                  <a:latin typeface="CiscoSansTT ExtraLight"/>
                  <a:ea typeface="+mn-ea"/>
                  <a:cs typeface="+mn-cs"/>
                </a:rPr>
                <a:t>Playbook</a:t>
              </a: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5073"/>
                </a:solidFill>
                <a:effectLst/>
                <a:uLnTx/>
                <a:uFillTx/>
                <a:latin typeface="CiscoSansTT ExtraLight"/>
                <a:ea typeface="+mn-ea"/>
                <a:cs typeface="+mn-cs"/>
              </a:endParaRPr>
            </a:p>
          </p:txBody>
        </p:sp>
        <p:sp>
          <p:nvSpPr>
            <p:cNvPr id="15" name="Folded Corner 14"/>
            <p:cNvSpPr/>
            <p:nvPr/>
          </p:nvSpPr>
          <p:spPr>
            <a:xfrm>
              <a:off x="6921192" y="2187886"/>
              <a:ext cx="970155" cy="930739"/>
            </a:xfrm>
            <a:prstGeom prst="foldedCorner">
              <a:avLst/>
            </a:prstGeom>
            <a:ln>
              <a:solidFill>
                <a:schemeClr val="accent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001">
              <a:schemeClr val="lt2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5073"/>
                  </a:solidFill>
                  <a:effectLst/>
                  <a:uLnTx/>
                  <a:uFillTx/>
                  <a:latin typeface="CiscoSansTT ExtraLight"/>
                  <a:ea typeface="+mn-ea"/>
                  <a:cs typeface="+mn-cs"/>
                </a:rPr>
                <a:t>Playbook</a:t>
              </a: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5073"/>
                </a:solidFill>
                <a:effectLst/>
                <a:uLnTx/>
                <a:uFillTx/>
                <a:latin typeface="CiscoSansTT ExtraLight"/>
                <a:ea typeface="+mn-ea"/>
                <a:cs typeface="+mn-cs"/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4082346" y="1073151"/>
            <a:ext cx="4839629" cy="149763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82828"/>
                </a:solidFill>
                <a:effectLst/>
                <a:uLnTx/>
                <a:uFillTx/>
                <a:latin typeface="CiscoSansTT ExtraLight"/>
                <a:ea typeface="ＭＳ Ｐゴシック" charset="0"/>
              </a:rPr>
              <a:t>Devops teams</a:t>
            </a:r>
          </a:p>
          <a:p>
            <a:pPr marL="285750" marR="0" lvl="0" indent="-28575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82828"/>
                </a:solidFill>
                <a:effectLst/>
                <a:uLnTx/>
                <a:uFillTx/>
                <a:latin typeface="CiscoSansTT ExtraLight"/>
                <a:ea typeface="ＭＳ Ｐゴシック" charset="0"/>
              </a:rPr>
              <a:t>Owns lifecycle of playbook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282828"/>
              </a:solidFill>
              <a:effectLst/>
              <a:uLnTx/>
              <a:uFillTx/>
              <a:latin typeface="CiscoSansTT ExtraLight"/>
              <a:ea typeface="ＭＳ Ｐゴシック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068214" y="2971604"/>
            <a:ext cx="4839629" cy="1542523"/>
          </a:xfrm>
          <a:prstGeom prst="rect">
            <a:avLst/>
          </a:prstGeom>
          <a:noFill/>
        </p:spPr>
        <p:txBody>
          <a:bodyPr wrap="square" rtlCol="0" anchor="b">
            <a:noAutofit/>
          </a:bodyPr>
          <a:lstStyle/>
          <a:p>
            <a:pPr marL="0" marR="0" lvl="0" indent="0" algn="just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82828"/>
                </a:solidFill>
                <a:effectLst/>
                <a:uLnTx/>
                <a:uFillTx/>
                <a:latin typeface="CiscoSansTT ExtraLight"/>
                <a:ea typeface="ＭＳ Ｐゴシック" charset="0"/>
              </a:rPr>
              <a:t>Infrastructure teams:</a:t>
            </a:r>
          </a:p>
          <a:p>
            <a:pPr marL="285750" marR="0" lvl="0" indent="-285750" algn="just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82828"/>
                </a:solidFill>
                <a:effectLst/>
                <a:uLnTx/>
                <a:uFillTx/>
                <a:latin typeface="CiscoSansTT ExtraLight"/>
                <a:ea typeface="ＭＳ Ｐゴシック" charset="0"/>
              </a:rPr>
              <a:t>Owns lifecycle of network services</a:t>
            </a:r>
          </a:p>
        </p:txBody>
      </p:sp>
      <p:sp>
        <p:nvSpPr>
          <p:cNvPr id="19" name="Folded Corner 18"/>
          <p:cNvSpPr/>
          <p:nvPr/>
        </p:nvSpPr>
        <p:spPr>
          <a:xfrm>
            <a:off x="2475911" y="3396008"/>
            <a:ext cx="701668" cy="370390"/>
          </a:xfrm>
          <a:prstGeom prst="foldedCorner">
            <a:avLst/>
          </a:prstGeom>
          <a:ln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5073"/>
                </a:solidFill>
                <a:effectLst/>
                <a:uLnTx/>
                <a:uFillTx/>
                <a:latin typeface="CiscoSansTT ExtraLight"/>
                <a:ea typeface="+mn-ea"/>
                <a:cs typeface="+mn-cs"/>
              </a:rPr>
              <a:t>YANG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005073"/>
              </a:solidFill>
              <a:effectLst/>
              <a:uLnTx/>
              <a:uFillTx/>
              <a:latin typeface="CiscoSansTT ExtraLight"/>
              <a:ea typeface="+mn-ea"/>
              <a:cs typeface="+mn-cs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631537" y="2570780"/>
            <a:ext cx="11517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82828"/>
                </a:solidFill>
                <a:effectLst/>
                <a:uLnTx/>
                <a:uFillTx/>
                <a:latin typeface="CiscoSansTT ExtraLight"/>
                <a:ea typeface="ＭＳ Ｐゴシック" charset="0"/>
              </a:rPr>
              <a:t>JSON-RPC</a:t>
            </a:r>
          </a:p>
        </p:txBody>
      </p:sp>
      <p:sp>
        <p:nvSpPr>
          <p:cNvPr id="22" name="Rectangle 21"/>
          <p:cNvSpPr/>
          <p:nvPr/>
        </p:nvSpPr>
        <p:spPr>
          <a:xfrm>
            <a:off x="620235" y="2019304"/>
            <a:ext cx="1458432" cy="340628"/>
          </a:xfrm>
          <a:prstGeom prst="rect">
            <a:avLst/>
          </a:prstGeom>
          <a:ln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5073"/>
                </a:solidFill>
                <a:effectLst/>
                <a:uLnTx/>
                <a:uFillTx/>
                <a:latin typeface="CiscoSansTT ExtraLight"/>
                <a:ea typeface="+mn-ea"/>
                <a:cs typeface="+mn-cs"/>
              </a:rPr>
              <a:t>NSO module</a:t>
            </a:r>
          </a:p>
        </p:txBody>
      </p:sp>
      <p:sp>
        <p:nvSpPr>
          <p:cNvPr id="20" name="Up-Down Arrow 19"/>
          <p:cNvSpPr/>
          <p:nvPr/>
        </p:nvSpPr>
        <p:spPr>
          <a:xfrm>
            <a:off x="1331089" y="2332371"/>
            <a:ext cx="358815" cy="734920"/>
          </a:xfrm>
          <a:prstGeom prst="upDownArrow">
            <a:avLst/>
          </a:prstGeom>
          <a:ln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5073"/>
              </a:solidFill>
              <a:effectLst/>
              <a:uLnTx/>
              <a:uFillTx/>
              <a:latin typeface="CiscoSansTT ExtraLight"/>
              <a:ea typeface="+mn-ea"/>
              <a:cs typeface="+mn-cs"/>
            </a:endParaRPr>
          </a:p>
        </p:txBody>
      </p:sp>
      <p:sp>
        <p:nvSpPr>
          <p:cNvPr id="2" name="Can 1"/>
          <p:cNvSpPr/>
          <p:nvPr/>
        </p:nvSpPr>
        <p:spPr>
          <a:xfrm>
            <a:off x="522249" y="4314628"/>
            <a:ext cx="628702" cy="367990"/>
          </a:xfrm>
          <a:prstGeom prst="can">
            <a:avLst/>
          </a:prstGeom>
          <a:ln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5073"/>
              </a:solidFill>
              <a:effectLst/>
              <a:uLnTx/>
              <a:uFillTx/>
              <a:latin typeface="CiscoSansTT ExtraLight"/>
              <a:ea typeface="+mn-ea"/>
              <a:cs typeface="+mn-cs"/>
            </a:endParaRPr>
          </a:p>
        </p:txBody>
      </p:sp>
      <p:sp>
        <p:nvSpPr>
          <p:cNvPr id="23" name="Can 22"/>
          <p:cNvSpPr/>
          <p:nvPr/>
        </p:nvSpPr>
        <p:spPr>
          <a:xfrm>
            <a:off x="1637113" y="4314628"/>
            <a:ext cx="628702" cy="367990"/>
          </a:xfrm>
          <a:prstGeom prst="can">
            <a:avLst/>
          </a:prstGeom>
          <a:ln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5073"/>
              </a:solidFill>
              <a:effectLst/>
              <a:uLnTx/>
              <a:uFillTx/>
              <a:latin typeface="CiscoSansTT ExtraLight"/>
              <a:ea typeface="+mn-ea"/>
              <a:cs typeface="+mn-cs"/>
            </a:endParaRPr>
          </a:p>
        </p:txBody>
      </p:sp>
      <p:sp>
        <p:nvSpPr>
          <p:cNvPr id="24" name="Can 23"/>
          <p:cNvSpPr/>
          <p:nvPr/>
        </p:nvSpPr>
        <p:spPr>
          <a:xfrm>
            <a:off x="2751976" y="4314628"/>
            <a:ext cx="628702" cy="367990"/>
          </a:xfrm>
          <a:prstGeom prst="can">
            <a:avLst/>
          </a:prstGeom>
          <a:ln>
            <a:solidFill>
              <a:schemeClr val="accent1"/>
            </a:solidFill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5073"/>
              </a:solidFill>
              <a:effectLst/>
              <a:uLnTx/>
              <a:uFillTx/>
              <a:latin typeface="CiscoSansTT ExtraLight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66268" y="4514127"/>
            <a:ext cx="1170389" cy="246221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82828"/>
                </a:solidFill>
                <a:effectLst/>
                <a:uLnTx/>
                <a:uFillTx/>
                <a:latin typeface="CiscoSansTT ExtraLight"/>
                <a:ea typeface="ＭＳ Ｐゴシック" charset="0"/>
              </a:rPr>
              <a:t>Hybrid Network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571100" y="1761892"/>
            <a:ext cx="4139711" cy="2026808"/>
          </a:xfrm>
          <a:prstGeom prst="rect">
            <a:avLst/>
          </a:prstGeom>
          <a:noFill/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 anchor="t">
            <a:no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82828"/>
                </a:solidFill>
                <a:effectLst/>
                <a:uLnTx/>
                <a:uFillTx/>
                <a:latin typeface="CiscoSansTT ExtraLight"/>
                <a:ea typeface="+mn-ea"/>
                <a:cs typeface="+mn-cs"/>
              </a:rPr>
              <a:t>YANG becomes contract language between teams across infrastructure cycles:</a:t>
            </a:r>
          </a:p>
          <a:p>
            <a:pPr marL="285750" marR="0" lvl="0" indent="-28575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82828"/>
                </a:solidFill>
                <a:effectLst/>
                <a:uLnTx/>
                <a:uFillTx/>
                <a:latin typeface="CiscoSansTT ExtraLight"/>
                <a:ea typeface="+mn-ea"/>
                <a:cs typeface="+mn-cs"/>
              </a:rPr>
              <a:t>Requirements from apps device provided in YAML-format</a:t>
            </a:r>
          </a:p>
          <a:p>
            <a:pPr marL="285750" marR="0" lvl="0" indent="-28575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82828"/>
                </a:solidFill>
                <a:effectLst/>
                <a:uLnTx/>
                <a:uFillTx/>
                <a:latin typeface="CiscoSansTT ExtraLight"/>
                <a:ea typeface="+mn-ea"/>
                <a:cs typeface="+mn-cs"/>
              </a:rPr>
              <a:t>New services published by infra team as REST-interface update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282828"/>
              </a:solidFill>
              <a:effectLst/>
              <a:uLnTx/>
              <a:uFillTx/>
              <a:latin typeface="CiscoSansTT ExtraLight"/>
              <a:ea typeface="+mn-ea"/>
              <a:cs typeface="+mn-cs"/>
            </a:endParaRPr>
          </a:p>
        </p:txBody>
      </p:sp>
      <p:sp>
        <p:nvSpPr>
          <p:cNvPr id="5" name="Up-Down Arrow 4"/>
          <p:cNvSpPr/>
          <p:nvPr/>
        </p:nvSpPr>
        <p:spPr>
          <a:xfrm>
            <a:off x="4082346" y="1817649"/>
            <a:ext cx="556561" cy="1948749"/>
          </a:xfrm>
          <a:prstGeom prst="upDownArrow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rgbClr val="005073"/>
              </a:solidFill>
              <a:effectLst/>
              <a:uLnTx/>
              <a:uFillTx/>
              <a:latin typeface="CiscoSansTT Extra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7346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2808" y="1047699"/>
            <a:ext cx="1923532" cy="2692945"/>
          </a:xfrm>
          <a:prstGeom prst="rect">
            <a:avLst/>
          </a:prstGeom>
          <a:ln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4395" r="5510"/>
          <a:stretch/>
        </p:blipFill>
        <p:spPr>
          <a:xfrm>
            <a:off x="2587752" y="1054928"/>
            <a:ext cx="1936302" cy="217508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48381" y="1040857"/>
            <a:ext cx="1933388" cy="2692945"/>
          </a:xfrm>
          <a:prstGeom prst="rect">
            <a:avLst/>
          </a:prstGeom>
          <a:ln>
            <a:noFill/>
          </a:ln>
        </p:spPr>
      </p:pic>
      <p:sp>
        <p:nvSpPr>
          <p:cNvPr id="8" name="Title 6"/>
          <p:cNvSpPr>
            <a:spLocks noGrp="1"/>
          </p:cNvSpPr>
          <p:nvPr>
            <p:ph type="title"/>
          </p:nvPr>
        </p:nvSpPr>
        <p:spPr>
          <a:xfrm>
            <a:off x="437766" y="246218"/>
            <a:ext cx="8345488" cy="731837"/>
          </a:xfrm>
        </p:spPr>
        <p:txBody>
          <a:bodyPr/>
          <a:lstStyle/>
          <a:p>
            <a:r>
              <a:rPr lang="en-US" sz="2800" dirty="0"/>
              <a:t>Today’s Presenters</a:t>
            </a:r>
          </a:p>
        </p:txBody>
      </p:sp>
      <p:pic>
        <p:nvPicPr>
          <p:cNvPr id="5" name="Picture 4" descr="Ian_lemondeheadshot.jpe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10" t="3364" r="4639" b="2735"/>
          <a:stretch/>
        </p:blipFill>
        <p:spPr>
          <a:xfrm>
            <a:off x="6706097" y="1054928"/>
            <a:ext cx="1934983" cy="2176454"/>
          </a:xfrm>
          <a:prstGeom prst="rect">
            <a:avLst/>
          </a:prstGeom>
          <a:ln>
            <a:noFill/>
          </a:ln>
          <a:effectLst/>
        </p:spPr>
      </p:pic>
      <p:grpSp>
        <p:nvGrpSpPr>
          <p:cNvPr id="11" name="Group 10"/>
          <p:cNvGrpSpPr/>
          <p:nvPr/>
        </p:nvGrpSpPr>
        <p:grpSpPr>
          <a:xfrm>
            <a:off x="532953" y="3230009"/>
            <a:ext cx="1933387" cy="1361041"/>
            <a:chOff x="468183" y="2978472"/>
            <a:chExt cx="1933387" cy="1361041"/>
          </a:xfrm>
        </p:grpSpPr>
        <p:sp>
          <p:nvSpPr>
            <p:cNvPr id="9" name="Content Placeholder 2"/>
            <p:cNvSpPr txBox="1">
              <a:spLocks/>
            </p:cNvSpPr>
            <p:nvPr/>
          </p:nvSpPr>
          <p:spPr>
            <a:xfrm>
              <a:off x="470407" y="2978472"/>
              <a:ext cx="1931163" cy="1305289"/>
            </a:xfrm>
            <a:prstGeom prst="rect">
              <a:avLst/>
            </a:prstGeom>
            <a:solidFill>
              <a:schemeClr val="bg1">
                <a:lumMod val="20000"/>
                <a:lumOff val="80000"/>
              </a:schemeClr>
            </a:solidFill>
            <a:ln>
              <a:noFill/>
            </a:ln>
          </p:spPr>
          <p:txBody>
            <a:bodyPr anchor="t">
              <a:noAutofit/>
            </a:bodyPr>
            <a:lstStyle>
              <a:lvl1pPr marL="169863" indent="-169863" algn="l" defTabSz="684213" rtl="0" eaLnBrk="1" fontAlgn="base" hangingPunct="1">
                <a:lnSpc>
                  <a:spcPct val="95000"/>
                </a:lnSpc>
                <a:spcBef>
                  <a:spcPts val="1075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Arial" charset="0"/>
                <a:buChar char="•"/>
                <a:defRPr lang="en-US" sz="1500" kern="1200" dirty="0">
                  <a:solidFill>
                    <a:schemeClr val="tx1"/>
                  </a:solidFill>
                  <a:latin typeface="+mn-lt"/>
                  <a:ea typeface="ＭＳ Ｐゴシック" charset="0"/>
                  <a:cs typeface="CiscoSans"/>
                </a:defRPr>
              </a:lvl1pPr>
              <a:lvl2pPr marL="358775" indent="-215900" algn="l" defTabSz="684213" rtl="0" eaLnBrk="1" fontAlgn="base" hangingPunct="1">
                <a:lnSpc>
                  <a:spcPct val="95000"/>
                </a:lnSpc>
                <a:spcBef>
                  <a:spcPts val="600"/>
                </a:spcBef>
                <a:spcAft>
                  <a:spcPct val="0"/>
                </a:spcAft>
                <a:buClr>
                  <a:schemeClr val="tx2"/>
                </a:buClr>
                <a:buFont typeface="Arial" charset="0"/>
                <a:buChar char="•"/>
                <a:defRPr lang="en-US" sz="1400" kern="1200" dirty="0">
                  <a:solidFill>
                    <a:schemeClr val="tx1"/>
                  </a:solidFill>
                  <a:latin typeface="+mn-lt"/>
                  <a:ea typeface="ＭＳ Ｐゴシック" charset="0"/>
                  <a:cs typeface="CiscoSans"/>
                </a:defRPr>
              </a:lvl2pPr>
              <a:lvl3pPr marL="431800" indent="-169863" algn="l" defTabSz="684213" rtl="0" eaLnBrk="1" fontAlgn="base" hangingPunct="1">
                <a:lnSpc>
                  <a:spcPct val="95000"/>
                </a:lnSpc>
                <a:spcBef>
                  <a:spcPts val="625"/>
                </a:spcBef>
                <a:spcAft>
                  <a:spcPct val="0"/>
                </a:spcAft>
                <a:buFont typeface="Arial" charset="0"/>
                <a:buChar char="•"/>
                <a:defRPr lang="en-US" sz="1200" kern="1200" dirty="0">
                  <a:solidFill>
                    <a:schemeClr val="tx1"/>
                  </a:solidFill>
                  <a:latin typeface="+mn-lt"/>
                  <a:ea typeface="ＭＳ Ｐゴシック" charset="0"/>
                  <a:cs typeface="CiscoSans"/>
                </a:defRPr>
              </a:lvl3pPr>
              <a:lvl4pPr marL="503238" indent="-169863" algn="l" defTabSz="684213" rtl="0" eaLnBrk="1" fontAlgn="base" hangingPunct="1">
                <a:lnSpc>
                  <a:spcPct val="95000"/>
                </a:lnSpc>
                <a:spcBef>
                  <a:spcPts val="625"/>
                </a:spcBef>
                <a:spcAft>
                  <a:spcPct val="0"/>
                </a:spcAft>
                <a:buFont typeface="Arial" charset="0"/>
                <a:buChar char="•"/>
                <a:defRPr lang="en-US" sz="1100" kern="1200" dirty="0">
                  <a:solidFill>
                    <a:schemeClr val="tx1"/>
                  </a:solidFill>
                  <a:latin typeface="+mn-lt"/>
                  <a:ea typeface="ＭＳ Ｐゴシック" charset="0"/>
                  <a:cs typeface="CiscoSans"/>
                </a:defRPr>
              </a:lvl4pPr>
              <a:lvl5pPr marL="574675" indent="-169863" algn="l" defTabSz="684213" rtl="0" eaLnBrk="1" fontAlgn="base" hangingPunct="1">
                <a:lnSpc>
                  <a:spcPct val="95000"/>
                </a:lnSpc>
                <a:spcBef>
                  <a:spcPts val="625"/>
                </a:spcBef>
                <a:spcAft>
                  <a:spcPct val="0"/>
                </a:spcAft>
                <a:buFont typeface="Arial" charset="0"/>
                <a:buChar char="•"/>
                <a:defRPr lang="en-US" sz="1100" kern="1200" dirty="0">
                  <a:solidFill>
                    <a:schemeClr val="tx1"/>
                  </a:solidFill>
                  <a:latin typeface="+mn-lt"/>
                  <a:ea typeface="ＭＳ Ｐゴシック" charset="0"/>
                  <a:cs typeface="CiscoSans"/>
                </a:defRPr>
              </a:lvl5pPr>
              <a:lvl6pPr marL="863856" indent="-171445" algn="l" defTabSz="685777" rtl="0" eaLnBrk="1" latinLnBrk="0" hangingPunct="1">
                <a:spcBef>
                  <a:spcPts val="600"/>
                </a:spcBef>
                <a:buFont typeface="Arial" pitchFamily="34" charset="0"/>
                <a:buChar char="•"/>
                <a:defRPr sz="9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935844" indent="-171422" algn="l" defTabSz="685777" rtl="0" eaLnBrk="1" latinLnBrk="0" hangingPunct="1">
                <a:spcBef>
                  <a:spcPts val="600"/>
                </a:spcBef>
                <a:buFont typeface="Arial" pitchFamily="34" charset="0"/>
                <a:buChar char="•"/>
                <a:defRPr sz="8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220" indent="0" algn="l" defTabSz="685777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553" indent="-171445" algn="l" defTabSz="685777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68421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>
                  <a:srgbClr val="2968AF"/>
                </a:buClr>
                <a:buSzPct val="90000"/>
                <a:buFont typeface="Arial" charset="0"/>
                <a:buNone/>
                <a:tabLst/>
                <a:defRPr/>
              </a:pPr>
              <a:r>
                <a:rPr kumimoji="0" lang="en-US" sz="1400" i="1" u="none" strike="noStrike" kern="1200" cap="none" spc="0" normalizeH="0" baseline="0" noProof="0" dirty="0">
                  <a:ln>
                    <a:noFill/>
                  </a:ln>
                  <a:solidFill>
                    <a:srgbClr val="676767"/>
                  </a:solidFill>
                  <a:effectLst/>
                  <a:uLnTx/>
                  <a:uFillTx/>
                  <a:latin typeface="CiscoSansTT" panose="020B0503020201020303" pitchFamily="34" charset="0"/>
                  <a:cs typeface="CiscoSansTT" panose="020B0503020201020303" pitchFamily="34" charset="0"/>
                </a:rPr>
                <a:t>John Malzahn</a:t>
              </a:r>
            </a:p>
            <a:p>
              <a:pPr marL="0" marR="0" lvl="0" indent="0" algn="l" defTabSz="68421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400"/>
                </a:spcAft>
                <a:buClr>
                  <a:srgbClr val="2968AF"/>
                </a:buClr>
                <a:buSzPct val="90000"/>
                <a:buFont typeface="Arial" charset="0"/>
                <a:buNone/>
                <a:tabLst/>
                <a:defRPr/>
              </a:pPr>
              <a:r>
                <a:rPr kumimoji="0" lang="en-US" sz="1300" b="0" i="0" u="none" strike="noStrike" kern="1200" cap="none" spc="0" normalizeH="0" baseline="0" noProof="0" dirty="0">
                  <a:ln>
                    <a:noFill/>
                  </a:ln>
                  <a:solidFill>
                    <a:srgbClr val="2968AF"/>
                  </a:solidFill>
                  <a:effectLst/>
                  <a:uLnTx/>
                  <a:uFillTx/>
                  <a:ea typeface="ＭＳ Ｐゴシック" charset="0"/>
                </a:rPr>
                <a:t>Senior Manager, Cloud and Virtualization Solutions </a:t>
              </a:r>
              <a:r>
                <a:rPr kumimoji="0" lang="en-US" sz="13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2968AF"/>
                  </a:solidFill>
                  <a:effectLst/>
                  <a:uLnTx/>
                  <a:uFillTx/>
                  <a:ea typeface="ＭＳ Ｐゴシック" charset="0"/>
                </a:rPr>
                <a:t>Marketing</a:t>
              </a:r>
              <a:endPara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2968AF"/>
                </a:solidFill>
                <a:effectLst/>
                <a:uLnTx/>
                <a:uFillTx/>
                <a:ea typeface="ＭＳ Ｐゴシック" charset="0"/>
              </a:endParaRPr>
            </a:p>
          </p:txBody>
        </p:sp>
        <p:sp>
          <p:nvSpPr>
            <p:cNvPr id="12" name="Content Placeholder 2"/>
            <p:cNvSpPr txBox="1">
              <a:spLocks/>
            </p:cNvSpPr>
            <p:nvPr/>
          </p:nvSpPr>
          <p:spPr>
            <a:xfrm>
              <a:off x="468183" y="4280215"/>
              <a:ext cx="1933387" cy="59298"/>
            </a:xfrm>
            <a:prstGeom prst="rect">
              <a:avLst/>
            </a:prstGeom>
            <a:solidFill>
              <a:schemeClr val="bg1"/>
            </a:solidFill>
          </p:spPr>
          <p:txBody>
            <a:bodyPr anchor="t">
              <a:noAutofit/>
            </a:bodyPr>
            <a:lstStyle>
              <a:lvl1pPr marL="169863" indent="-169863" algn="l" defTabSz="684213" rtl="0" eaLnBrk="1" fontAlgn="base" hangingPunct="1">
                <a:lnSpc>
                  <a:spcPct val="95000"/>
                </a:lnSpc>
                <a:spcBef>
                  <a:spcPts val="1075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Arial" charset="0"/>
                <a:buChar char="•"/>
                <a:defRPr lang="en-US" sz="1500" kern="1200" dirty="0">
                  <a:solidFill>
                    <a:schemeClr val="tx1"/>
                  </a:solidFill>
                  <a:latin typeface="+mn-lt"/>
                  <a:ea typeface="ＭＳ Ｐゴシック" charset="0"/>
                  <a:cs typeface="CiscoSans"/>
                </a:defRPr>
              </a:lvl1pPr>
              <a:lvl2pPr marL="358775" indent="-215900" algn="l" defTabSz="684213" rtl="0" eaLnBrk="1" fontAlgn="base" hangingPunct="1">
                <a:lnSpc>
                  <a:spcPct val="95000"/>
                </a:lnSpc>
                <a:spcBef>
                  <a:spcPts val="600"/>
                </a:spcBef>
                <a:spcAft>
                  <a:spcPct val="0"/>
                </a:spcAft>
                <a:buClr>
                  <a:schemeClr val="tx2"/>
                </a:buClr>
                <a:buFont typeface="Arial" charset="0"/>
                <a:buChar char="•"/>
                <a:defRPr lang="en-US" sz="1400" kern="1200" dirty="0">
                  <a:solidFill>
                    <a:schemeClr val="tx1"/>
                  </a:solidFill>
                  <a:latin typeface="+mn-lt"/>
                  <a:ea typeface="ＭＳ Ｐゴシック" charset="0"/>
                  <a:cs typeface="CiscoSans"/>
                </a:defRPr>
              </a:lvl2pPr>
              <a:lvl3pPr marL="431800" indent="-169863" algn="l" defTabSz="684213" rtl="0" eaLnBrk="1" fontAlgn="base" hangingPunct="1">
                <a:lnSpc>
                  <a:spcPct val="95000"/>
                </a:lnSpc>
                <a:spcBef>
                  <a:spcPts val="625"/>
                </a:spcBef>
                <a:spcAft>
                  <a:spcPct val="0"/>
                </a:spcAft>
                <a:buFont typeface="Arial" charset="0"/>
                <a:buChar char="•"/>
                <a:defRPr lang="en-US" sz="1200" kern="1200" dirty="0">
                  <a:solidFill>
                    <a:schemeClr val="tx1"/>
                  </a:solidFill>
                  <a:latin typeface="+mn-lt"/>
                  <a:ea typeface="ＭＳ Ｐゴシック" charset="0"/>
                  <a:cs typeface="CiscoSans"/>
                </a:defRPr>
              </a:lvl3pPr>
              <a:lvl4pPr marL="503238" indent="-169863" algn="l" defTabSz="684213" rtl="0" eaLnBrk="1" fontAlgn="base" hangingPunct="1">
                <a:lnSpc>
                  <a:spcPct val="95000"/>
                </a:lnSpc>
                <a:spcBef>
                  <a:spcPts val="625"/>
                </a:spcBef>
                <a:spcAft>
                  <a:spcPct val="0"/>
                </a:spcAft>
                <a:buFont typeface="Arial" charset="0"/>
                <a:buChar char="•"/>
                <a:defRPr lang="en-US" sz="1100" kern="1200" dirty="0">
                  <a:solidFill>
                    <a:schemeClr val="tx1"/>
                  </a:solidFill>
                  <a:latin typeface="+mn-lt"/>
                  <a:ea typeface="ＭＳ Ｐゴシック" charset="0"/>
                  <a:cs typeface="CiscoSans"/>
                </a:defRPr>
              </a:lvl4pPr>
              <a:lvl5pPr marL="574675" indent="-169863" algn="l" defTabSz="684213" rtl="0" eaLnBrk="1" fontAlgn="base" hangingPunct="1">
                <a:lnSpc>
                  <a:spcPct val="95000"/>
                </a:lnSpc>
                <a:spcBef>
                  <a:spcPts val="625"/>
                </a:spcBef>
                <a:spcAft>
                  <a:spcPct val="0"/>
                </a:spcAft>
                <a:buFont typeface="Arial" charset="0"/>
                <a:buChar char="•"/>
                <a:defRPr lang="en-US" sz="1100" kern="1200" dirty="0">
                  <a:solidFill>
                    <a:schemeClr val="tx1"/>
                  </a:solidFill>
                  <a:latin typeface="+mn-lt"/>
                  <a:ea typeface="ＭＳ Ｐゴシック" charset="0"/>
                  <a:cs typeface="CiscoSans"/>
                </a:defRPr>
              </a:lvl5pPr>
              <a:lvl6pPr marL="863856" indent="-171445" algn="l" defTabSz="685777" rtl="0" eaLnBrk="1" latinLnBrk="0" hangingPunct="1">
                <a:spcBef>
                  <a:spcPts val="600"/>
                </a:spcBef>
                <a:buFont typeface="Arial" pitchFamily="34" charset="0"/>
                <a:buChar char="•"/>
                <a:defRPr sz="9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935844" indent="-171422" algn="l" defTabSz="685777" rtl="0" eaLnBrk="1" latinLnBrk="0" hangingPunct="1">
                <a:spcBef>
                  <a:spcPts val="600"/>
                </a:spcBef>
                <a:buFont typeface="Arial" pitchFamily="34" charset="0"/>
                <a:buChar char="•"/>
                <a:defRPr sz="8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220" indent="0" algn="l" defTabSz="685777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553" indent="-171445" algn="l" defTabSz="685777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68421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>
                  <a:srgbClr val="2968AF"/>
                </a:buClr>
                <a:buSzPct val="90000"/>
                <a:buFont typeface="Arial" charset="0"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676767"/>
                </a:solidFill>
                <a:effectLst/>
                <a:uLnTx/>
                <a:uFillTx/>
                <a:ea typeface="ＭＳ Ｐゴシック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590667" y="3230010"/>
            <a:ext cx="1933387" cy="1361040"/>
            <a:chOff x="2507694" y="2978473"/>
            <a:chExt cx="1933387" cy="1361040"/>
          </a:xfrm>
        </p:grpSpPr>
        <p:sp>
          <p:nvSpPr>
            <p:cNvPr id="13" name="Content Placeholder 2"/>
            <p:cNvSpPr txBox="1">
              <a:spLocks/>
            </p:cNvSpPr>
            <p:nvPr/>
          </p:nvSpPr>
          <p:spPr>
            <a:xfrm>
              <a:off x="2507694" y="2978473"/>
              <a:ext cx="1933387" cy="1317280"/>
            </a:xfrm>
            <a:prstGeom prst="rect">
              <a:avLst/>
            </a:prstGeom>
            <a:solidFill>
              <a:schemeClr val="bg1">
                <a:lumMod val="20000"/>
                <a:lumOff val="80000"/>
              </a:schemeClr>
            </a:solidFill>
            <a:ln>
              <a:noFill/>
            </a:ln>
          </p:spPr>
          <p:txBody>
            <a:bodyPr anchor="t">
              <a:noAutofit/>
            </a:bodyPr>
            <a:lstStyle>
              <a:lvl1pPr marL="169863" indent="-169863" algn="l" defTabSz="684213" rtl="0" eaLnBrk="1" fontAlgn="base" hangingPunct="1">
                <a:lnSpc>
                  <a:spcPct val="95000"/>
                </a:lnSpc>
                <a:spcBef>
                  <a:spcPts val="1075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Arial" charset="0"/>
                <a:buChar char="•"/>
                <a:defRPr lang="en-US" sz="1500" kern="1200" dirty="0">
                  <a:solidFill>
                    <a:schemeClr val="tx1"/>
                  </a:solidFill>
                  <a:latin typeface="+mn-lt"/>
                  <a:ea typeface="ＭＳ Ｐゴシック" charset="0"/>
                  <a:cs typeface="CiscoSans"/>
                </a:defRPr>
              </a:lvl1pPr>
              <a:lvl2pPr marL="358775" indent="-215900" algn="l" defTabSz="684213" rtl="0" eaLnBrk="1" fontAlgn="base" hangingPunct="1">
                <a:lnSpc>
                  <a:spcPct val="95000"/>
                </a:lnSpc>
                <a:spcBef>
                  <a:spcPts val="600"/>
                </a:spcBef>
                <a:spcAft>
                  <a:spcPct val="0"/>
                </a:spcAft>
                <a:buClr>
                  <a:schemeClr val="tx2"/>
                </a:buClr>
                <a:buFont typeface="Arial" charset="0"/>
                <a:buChar char="•"/>
                <a:defRPr lang="en-US" sz="1400" kern="1200" dirty="0">
                  <a:solidFill>
                    <a:schemeClr val="tx1"/>
                  </a:solidFill>
                  <a:latin typeface="+mn-lt"/>
                  <a:ea typeface="ＭＳ Ｐゴシック" charset="0"/>
                  <a:cs typeface="CiscoSans"/>
                </a:defRPr>
              </a:lvl2pPr>
              <a:lvl3pPr marL="431800" indent="-169863" algn="l" defTabSz="684213" rtl="0" eaLnBrk="1" fontAlgn="base" hangingPunct="1">
                <a:lnSpc>
                  <a:spcPct val="95000"/>
                </a:lnSpc>
                <a:spcBef>
                  <a:spcPts val="625"/>
                </a:spcBef>
                <a:spcAft>
                  <a:spcPct val="0"/>
                </a:spcAft>
                <a:buFont typeface="Arial" charset="0"/>
                <a:buChar char="•"/>
                <a:defRPr lang="en-US" sz="1200" kern="1200" dirty="0">
                  <a:solidFill>
                    <a:schemeClr val="tx1"/>
                  </a:solidFill>
                  <a:latin typeface="+mn-lt"/>
                  <a:ea typeface="ＭＳ Ｐゴシック" charset="0"/>
                  <a:cs typeface="CiscoSans"/>
                </a:defRPr>
              </a:lvl3pPr>
              <a:lvl4pPr marL="503238" indent="-169863" algn="l" defTabSz="684213" rtl="0" eaLnBrk="1" fontAlgn="base" hangingPunct="1">
                <a:lnSpc>
                  <a:spcPct val="95000"/>
                </a:lnSpc>
                <a:spcBef>
                  <a:spcPts val="625"/>
                </a:spcBef>
                <a:spcAft>
                  <a:spcPct val="0"/>
                </a:spcAft>
                <a:buFont typeface="Arial" charset="0"/>
                <a:buChar char="•"/>
                <a:defRPr lang="en-US" sz="1100" kern="1200" dirty="0">
                  <a:solidFill>
                    <a:schemeClr val="tx1"/>
                  </a:solidFill>
                  <a:latin typeface="+mn-lt"/>
                  <a:ea typeface="ＭＳ Ｐゴシック" charset="0"/>
                  <a:cs typeface="CiscoSans"/>
                </a:defRPr>
              </a:lvl4pPr>
              <a:lvl5pPr marL="574675" indent="-169863" algn="l" defTabSz="684213" rtl="0" eaLnBrk="1" fontAlgn="base" hangingPunct="1">
                <a:lnSpc>
                  <a:spcPct val="95000"/>
                </a:lnSpc>
                <a:spcBef>
                  <a:spcPts val="625"/>
                </a:spcBef>
                <a:spcAft>
                  <a:spcPct val="0"/>
                </a:spcAft>
                <a:buFont typeface="Arial" charset="0"/>
                <a:buChar char="•"/>
                <a:defRPr lang="en-US" sz="1100" kern="1200" dirty="0">
                  <a:solidFill>
                    <a:schemeClr val="tx1"/>
                  </a:solidFill>
                  <a:latin typeface="+mn-lt"/>
                  <a:ea typeface="ＭＳ Ｐゴシック" charset="0"/>
                  <a:cs typeface="CiscoSans"/>
                </a:defRPr>
              </a:lvl5pPr>
              <a:lvl6pPr marL="863856" indent="-171445" algn="l" defTabSz="685777" rtl="0" eaLnBrk="1" latinLnBrk="0" hangingPunct="1">
                <a:spcBef>
                  <a:spcPts val="600"/>
                </a:spcBef>
                <a:buFont typeface="Arial" pitchFamily="34" charset="0"/>
                <a:buChar char="•"/>
                <a:defRPr sz="9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935844" indent="-171422" algn="l" defTabSz="685777" rtl="0" eaLnBrk="1" latinLnBrk="0" hangingPunct="1">
                <a:spcBef>
                  <a:spcPts val="600"/>
                </a:spcBef>
                <a:buFont typeface="Arial" pitchFamily="34" charset="0"/>
                <a:buChar char="•"/>
                <a:defRPr sz="8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220" indent="0" algn="l" defTabSz="685777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553" indent="-171445" algn="l" defTabSz="685777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>
                  <a:srgbClr val="2968AF"/>
                </a:buClr>
                <a:buNone/>
                <a:defRPr/>
              </a:pPr>
              <a:r>
                <a:rPr lang="en-US" sz="1400" i="1" dirty="0">
                  <a:solidFill>
                    <a:srgbClr val="676767"/>
                  </a:solidFill>
                  <a:latin typeface="CiscoSansTT" panose="020B0503020201020303" pitchFamily="34" charset="0"/>
                  <a:cs typeface="CiscoSansTT" panose="020B0503020201020303" pitchFamily="34" charset="0"/>
                </a:rPr>
                <a:t>Andrius Benokraitis  </a:t>
              </a:r>
              <a:r>
                <a:rPr lang="en-US" sz="1400" dirty="0">
                  <a:solidFill>
                    <a:srgbClr val="2968AF"/>
                  </a:solidFill>
                </a:rPr>
                <a:t>Principal Product </a:t>
              </a:r>
              <a:r>
                <a:rPr lang="en-US" sz="1400" dirty="0" smtClean="0">
                  <a:solidFill>
                    <a:srgbClr val="2968AF"/>
                  </a:solidFill>
                </a:rPr>
                <a:t>Manager, Networking </a:t>
              </a:r>
            </a:p>
            <a:p>
              <a:pPr marL="0" lvl="0" indent="0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>
                  <a:srgbClr val="2968AF"/>
                </a:buClr>
                <a:buNone/>
                <a:defRPr/>
              </a:pPr>
              <a:endParaRPr lang="en-US" sz="1400" b="1" dirty="0" smtClean="0">
                <a:solidFill>
                  <a:srgbClr val="2968AF"/>
                </a:solidFill>
              </a:endParaRPr>
            </a:p>
          </p:txBody>
        </p:sp>
        <p:sp>
          <p:nvSpPr>
            <p:cNvPr id="18" name="Content Placeholder 2"/>
            <p:cNvSpPr txBox="1">
              <a:spLocks/>
            </p:cNvSpPr>
            <p:nvPr/>
          </p:nvSpPr>
          <p:spPr>
            <a:xfrm>
              <a:off x="2507694" y="4280215"/>
              <a:ext cx="1933387" cy="59298"/>
            </a:xfrm>
            <a:prstGeom prst="rect">
              <a:avLst/>
            </a:prstGeom>
            <a:solidFill>
              <a:schemeClr val="bg1"/>
            </a:solidFill>
          </p:spPr>
          <p:txBody>
            <a:bodyPr anchor="t">
              <a:noAutofit/>
            </a:bodyPr>
            <a:lstStyle>
              <a:lvl1pPr marL="169863" indent="-169863" algn="l" defTabSz="684213" rtl="0" eaLnBrk="1" fontAlgn="base" hangingPunct="1">
                <a:lnSpc>
                  <a:spcPct val="95000"/>
                </a:lnSpc>
                <a:spcBef>
                  <a:spcPts val="1075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Arial" charset="0"/>
                <a:buChar char="•"/>
                <a:defRPr lang="en-US" sz="1500" kern="1200" dirty="0">
                  <a:solidFill>
                    <a:schemeClr val="tx1"/>
                  </a:solidFill>
                  <a:latin typeface="+mn-lt"/>
                  <a:ea typeface="ＭＳ Ｐゴシック" charset="0"/>
                  <a:cs typeface="CiscoSans"/>
                </a:defRPr>
              </a:lvl1pPr>
              <a:lvl2pPr marL="358775" indent="-215900" algn="l" defTabSz="684213" rtl="0" eaLnBrk="1" fontAlgn="base" hangingPunct="1">
                <a:lnSpc>
                  <a:spcPct val="95000"/>
                </a:lnSpc>
                <a:spcBef>
                  <a:spcPts val="600"/>
                </a:spcBef>
                <a:spcAft>
                  <a:spcPct val="0"/>
                </a:spcAft>
                <a:buClr>
                  <a:schemeClr val="tx2"/>
                </a:buClr>
                <a:buFont typeface="Arial" charset="0"/>
                <a:buChar char="•"/>
                <a:defRPr lang="en-US" sz="1400" kern="1200" dirty="0">
                  <a:solidFill>
                    <a:schemeClr val="tx1"/>
                  </a:solidFill>
                  <a:latin typeface="+mn-lt"/>
                  <a:ea typeface="ＭＳ Ｐゴシック" charset="0"/>
                  <a:cs typeface="CiscoSans"/>
                </a:defRPr>
              </a:lvl2pPr>
              <a:lvl3pPr marL="431800" indent="-169863" algn="l" defTabSz="684213" rtl="0" eaLnBrk="1" fontAlgn="base" hangingPunct="1">
                <a:lnSpc>
                  <a:spcPct val="95000"/>
                </a:lnSpc>
                <a:spcBef>
                  <a:spcPts val="625"/>
                </a:spcBef>
                <a:spcAft>
                  <a:spcPct val="0"/>
                </a:spcAft>
                <a:buFont typeface="Arial" charset="0"/>
                <a:buChar char="•"/>
                <a:defRPr lang="en-US" sz="1200" kern="1200" dirty="0">
                  <a:solidFill>
                    <a:schemeClr val="tx1"/>
                  </a:solidFill>
                  <a:latin typeface="+mn-lt"/>
                  <a:ea typeface="ＭＳ Ｐゴシック" charset="0"/>
                  <a:cs typeface="CiscoSans"/>
                </a:defRPr>
              </a:lvl3pPr>
              <a:lvl4pPr marL="503238" indent="-169863" algn="l" defTabSz="684213" rtl="0" eaLnBrk="1" fontAlgn="base" hangingPunct="1">
                <a:lnSpc>
                  <a:spcPct val="95000"/>
                </a:lnSpc>
                <a:spcBef>
                  <a:spcPts val="625"/>
                </a:spcBef>
                <a:spcAft>
                  <a:spcPct val="0"/>
                </a:spcAft>
                <a:buFont typeface="Arial" charset="0"/>
                <a:buChar char="•"/>
                <a:defRPr lang="en-US" sz="1100" kern="1200" dirty="0">
                  <a:solidFill>
                    <a:schemeClr val="tx1"/>
                  </a:solidFill>
                  <a:latin typeface="+mn-lt"/>
                  <a:ea typeface="ＭＳ Ｐゴシック" charset="0"/>
                  <a:cs typeface="CiscoSans"/>
                </a:defRPr>
              </a:lvl4pPr>
              <a:lvl5pPr marL="574675" indent="-169863" algn="l" defTabSz="684213" rtl="0" eaLnBrk="1" fontAlgn="base" hangingPunct="1">
                <a:lnSpc>
                  <a:spcPct val="95000"/>
                </a:lnSpc>
                <a:spcBef>
                  <a:spcPts val="625"/>
                </a:spcBef>
                <a:spcAft>
                  <a:spcPct val="0"/>
                </a:spcAft>
                <a:buFont typeface="Arial" charset="0"/>
                <a:buChar char="•"/>
                <a:defRPr lang="en-US" sz="1100" kern="1200" dirty="0">
                  <a:solidFill>
                    <a:schemeClr val="tx1"/>
                  </a:solidFill>
                  <a:latin typeface="+mn-lt"/>
                  <a:ea typeface="ＭＳ Ｐゴシック" charset="0"/>
                  <a:cs typeface="CiscoSans"/>
                </a:defRPr>
              </a:lvl5pPr>
              <a:lvl6pPr marL="863856" indent="-171445" algn="l" defTabSz="685777" rtl="0" eaLnBrk="1" latinLnBrk="0" hangingPunct="1">
                <a:spcBef>
                  <a:spcPts val="600"/>
                </a:spcBef>
                <a:buFont typeface="Arial" pitchFamily="34" charset="0"/>
                <a:buChar char="•"/>
                <a:defRPr sz="9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935844" indent="-171422" algn="l" defTabSz="685777" rtl="0" eaLnBrk="1" latinLnBrk="0" hangingPunct="1">
                <a:spcBef>
                  <a:spcPts val="600"/>
                </a:spcBef>
                <a:buFont typeface="Arial" pitchFamily="34" charset="0"/>
                <a:buChar char="•"/>
                <a:defRPr sz="8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220" indent="0" algn="l" defTabSz="685777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553" indent="-171445" algn="l" defTabSz="685777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68421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>
                  <a:srgbClr val="2968AF"/>
                </a:buClr>
                <a:buSzPct val="90000"/>
                <a:buFont typeface="Arial" charset="0"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676767"/>
                </a:solidFill>
                <a:effectLst/>
                <a:uLnTx/>
                <a:uFillTx/>
                <a:ea typeface="ＭＳ Ｐゴシック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4648381" y="3231382"/>
            <a:ext cx="1933388" cy="1359668"/>
            <a:chOff x="4620412" y="2979845"/>
            <a:chExt cx="1933388" cy="1359668"/>
          </a:xfrm>
        </p:grpSpPr>
        <p:sp>
          <p:nvSpPr>
            <p:cNvPr id="24" name="Content Placeholder 2"/>
            <p:cNvSpPr txBox="1">
              <a:spLocks/>
            </p:cNvSpPr>
            <p:nvPr/>
          </p:nvSpPr>
          <p:spPr>
            <a:xfrm>
              <a:off x="4620412" y="2979845"/>
              <a:ext cx="1933387" cy="1303916"/>
            </a:xfrm>
            <a:prstGeom prst="rect">
              <a:avLst/>
            </a:prstGeom>
            <a:solidFill>
              <a:schemeClr val="bg1">
                <a:lumMod val="20000"/>
                <a:lumOff val="80000"/>
              </a:schemeClr>
            </a:solidFill>
            <a:ln>
              <a:noFill/>
            </a:ln>
          </p:spPr>
          <p:txBody>
            <a:bodyPr anchor="t">
              <a:noAutofit/>
            </a:bodyPr>
            <a:lstStyle>
              <a:lvl1pPr marL="169863" indent="-169863" algn="l" defTabSz="684213" rtl="0" eaLnBrk="1" fontAlgn="base" hangingPunct="1">
                <a:lnSpc>
                  <a:spcPct val="95000"/>
                </a:lnSpc>
                <a:spcBef>
                  <a:spcPts val="1075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Arial" charset="0"/>
                <a:buChar char="•"/>
                <a:defRPr lang="en-US" sz="1500" kern="1200" dirty="0">
                  <a:solidFill>
                    <a:schemeClr val="tx1"/>
                  </a:solidFill>
                  <a:latin typeface="+mn-lt"/>
                  <a:ea typeface="ＭＳ Ｐゴシック" charset="0"/>
                  <a:cs typeface="CiscoSans"/>
                </a:defRPr>
              </a:lvl1pPr>
              <a:lvl2pPr marL="358775" indent="-215900" algn="l" defTabSz="684213" rtl="0" eaLnBrk="1" fontAlgn="base" hangingPunct="1">
                <a:lnSpc>
                  <a:spcPct val="95000"/>
                </a:lnSpc>
                <a:spcBef>
                  <a:spcPts val="600"/>
                </a:spcBef>
                <a:spcAft>
                  <a:spcPct val="0"/>
                </a:spcAft>
                <a:buClr>
                  <a:schemeClr val="tx2"/>
                </a:buClr>
                <a:buFont typeface="Arial" charset="0"/>
                <a:buChar char="•"/>
                <a:defRPr lang="en-US" sz="1400" kern="1200" dirty="0">
                  <a:solidFill>
                    <a:schemeClr val="tx1"/>
                  </a:solidFill>
                  <a:latin typeface="+mn-lt"/>
                  <a:ea typeface="ＭＳ Ｐゴシック" charset="0"/>
                  <a:cs typeface="CiscoSans"/>
                </a:defRPr>
              </a:lvl2pPr>
              <a:lvl3pPr marL="431800" indent="-169863" algn="l" defTabSz="684213" rtl="0" eaLnBrk="1" fontAlgn="base" hangingPunct="1">
                <a:lnSpc>
                  <a:spcPct val="95000"/>
                </a:lnSpc>
                <a:spcBef>
                  <a:spcPts val="625"/>
                </a:spcBef>
                <a:spcAft>
                  <a:spcPct val="0"/>
                </a:spcAft>
                <a:buFont typeface="Arial" charset="0"/>
                <a:buChar char="•"/>
                <a:defRPr lang="en-US" sz="1200" kern="1200" dirty="0">
                  <a:solidFill>
                    <a:schemeClr val="tx1"/>
                  </a:solidFill>
                  <a:latin typeface="+mn-lt"/>
                  <a:ea typeface="ＭＳ Ｐゴシック" charset="0"/>
                  <a:cs typeface="CiscoSans"/>
                </a:defRPr>
              </a:lvl3pPr>
              <a:lvl4pPr marL="503238" indent="-169863" algn="l" defTabSz="684213" rtl="0" eaLnBrk="1" fontAlgn="base" hangingPunct="1">
                <a:lnSpc>
                  <a:spcPct val="95000"/>
                </a:lnSpc>
                <a:spcBef>
                  <a:spcPts val="625"/>
                </a:spcBef>
                <a:spcAft>
                  <a:spcPct val="0"/>
                </a:spcAft>
                <a:buFont typeface="Arial" charset="0"/>
                <a:buChar char="•"/>
                <a:defRPr lang="en-US" sz="1100" kern="1200" dirty="0">
                  <a:solidFill>
                    <a:schemeClr val="tx1"/>
                  </a:solidFill>
                  <a:latin typeface="+mn-lt"/>
                  <a:ea typeface="ＭＳ Ｐゴシック" charset="0"/>
                  <a:cs typeface="CiscoSans"/>
                </a:defRPr>
              </a:lvl4pPr>
              <a:lvl5pPr marL="574675" indent="-169863" algn="l" defTabSz="684213" rtl="0" eaLnBrk="1" fontAlgn="base" hangingPunct="1">
                <a:lnSpc>
                  <a:spcPct val="95000"/>
                </a:lnSpc>
                <a:spcBef>
                  <a:spcPts val="625"/>
                </a:spcBef>
                <a:spcAft>
                  <a:spcPct val="0"/>
                </a:spcAft>
                <a:buFont typeface="Arial" charset="0"/>
                <a:buChar char="•"/>
                <a:defRPr lang="en-US" sz="1100" kern="1200" dirty="0">
                  <a:solidFill>
                    <a:schemeClr val="tx1"/>
                  </a:solidFill>
                  <a:latin typeface="+mn-lt"/>
                  <a:ea typeface="ＭＳ Ｐゴシック" charset="0"/>
                  <a:cs typeface="CiscoSans"/>
                </a:defRPr>
              </a:lvl5pPr>
              <a:lvl6pPr marL="863856" indent="-171445" algn="l" defTabSz="685777" rtl="0" eaLnBrk="1" latinLnBrk="0" hangingPunct="1">
                <a:spcBef>
                  <a:spcPts val="600"/>
                </a:spcBef>
                <a:buFont typeface="Arial" pitchFamily="34" charset="0"/>
                <a:buChar char="•"/>
                <a:defRPr sz="9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935844" indent="-171422" algn="l" defTabSz="685777" rtl="0" eaLnBrk="1" latinLnBrk="0" hangingPunct="1">
                <a:spcBef>
                  <a:spcPts val="600"/>
                </a:spcBef>
                <a:buFont typeface="Arial" pitchFamily="34" charset="0"/>
                <a:buChar char="•"/>
                <a:defRPr sz="8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220" indent="0" algn="l" defTabSz="685777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553" indent="-171445" algn="l" defTabSz="685777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>
                  <a:srgbClr val="2968AF"/>
                </a:buClr>
                <a:buNone/>
                <a:defRPr/>
              </a:pPr>
              <a:r>
                <a:rPr lang="en-US" sz="1400" i="1" dirty="0">
                  <a:solidFill>
                    <a:srgbClr val="676767"/>
                  </a:solidFill>
                  <a:latin typeface="CiscoSansTT" panose="020B0503020201020303" pitchFamily="34" charset="0"/>
                  <a:cs typeface="CiscoSansTT" panose="020B0503020201020303" pitchFamily="34" charset="0"/>
                </a:rPr>
                <a:t>Carl Moberg</a:t>
              </a:r>
            </a:p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400"/>
                </a:spcAft>
                <a:buClrTx/>
                <a:buSzTx/>
                <a:buFont typeface="Arial" charset="0"/>
                <a:buNone/>
                <a:tabLst/>
                <a:defRPr/>
              </a:pPr>
              <a:r>
                <a:rPr kumimoji="0" lang="en-US" sz="1300" b="0" i="0" u="none" strike="noStrike" kern="1200" cap="none" spc="0" normalizeH="0" baseline="0" noProof="0" dirty="0">
                  <a:ln>
                    <a:noFill/>
                  </a:ln>
                  <a:solidFill>
                    <a:srgbClr val="2968AF"/>
                  </a:solidFill>
                  <a:effectLst/>
                  <a:uLnTx/>
                  <a:uFillTx/>
                  <a:ea typeface="ＭＳ Ｐゴシック" charset="0"/>
                </a:rPr>
                <a:t>Technology Director, Cloud and Virtualization </a:t>
              </a:r>
              <a:r>
                <a:rPr kumimoji="0" lang="en-US" sz="13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2968AF"/>
                  </a:solidFill>
                  <a:effectLst/>
                  <a:uLnTx/>
                  <a:uFillTx/>
                  <a:ea typeface="ＭＳ Ｐゴシック" charset="0"/>
                </a:rPr>
                <a:t>Group</a:t>
              </a:r>
            </a:p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400"/>
                </a:spcAft>
                <a:buClrTx/>
                <a:buSzTx/>
                <a:buFont typeface="Arial" charset="0"/>
                <a:buNone/>
                <a:tabLst/>
                <a:defRPr/>
              </a:pPr>
              <a:r>
                <a:rPr kumimoji="0" lang="en-US" sz="13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2968AF"/>
                  </a:solidFill>
                  <a:effectLst/>
                  <a:uLnTx/>
                  <a:uFillTx/>
                  <a:ea typeface="ＭＳ Ｐゴシック" charset="0"/>
                </a:rPr>
                <a:t> </a:t>
              </a:r>
              <a:endPara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676767"/>
                </a:solidFill>
                <a:effectLst/>
                <a:uLnTx/>
                <a:uFillTx/>
                <a:ea typeface="ＭＳ Ｐゴシック" charset="0"/>
              </a:endParaRPr>
            </a:p>
          </p:txBody>
        </p:sp>
        <p:sp>
          <p:nvSpPr>
            <p:cNvPr id="19" name="Content Placeholder 2"/>
            <p:cNvSpPr txBox="1">
              <a:spLocks/>
            </p:cNvSpPr>
            <p:nvPr/>
          </p:nvSpPr>
          <p:spPr>
            <a:xfrm>
              <a:off x="4620413" y="4280215"/>
              <a:ext cx="1933387" cy="59298"/>
            </a:xfrm>
            <a:prstGeom prst="rect">
              <a:avLst/>
            </a:prstGeom>
            <a:solidFill>
              <a:schemeClr val="bg1"/>
            </a:solidFill>
          </p:spPr>
          <p:txBody>
            <a:bodyPr anchor="t">
              <a:noAutofit/>
            </a:bodyPr>
            <a:lstStyle>
              <a:lvl1pPr marL="169863" indent="-169863" algn="l" defTabSz="684213" rtl="0" eaLnBrk="1" fontAlgn="base" hangingPunct="1">
                <a:lnSpc>
                  <a:spcPct val="95000"/>
                </a:lnSpc>
                <a:spcBef>
                  <a:spcPts val="1075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Arial" charset="0"/>
                <a:buChar char="•"/>
                <a:defRPr lang="en-US" sz="1500" kern="1200" dirty="0">
                  <a:solidFill>
                    <a:schemeClr val="tx1"/>
                  </a:solidFill>
                  <a:latin typeface="+mn-lt"/>
                  <a:ea typeface="ＭＳ Ｐゴシック" charset="0"/>
                  <a:cs typeface="CiscoSans"/>
                </a:defRPr>
              </a:lvl1pPr>
              <a:lvl2pPr marL="358775" indent="-215900" algn="l" defTabSz="684213" rtl="0" eaLnBrk="1" fontAlgn="base" hangingPunct="1">
                <a:lnSpc>
                  <a:spcPct val="95000"/>
                </a:lnSpc>
                <a:spcBef>
                  <a:spcPts val="600"/>
                </a:spcBef>
                <a:spcAft>
                  <a:spcPct val="0"/>
                </a:spcAft>
                <a:buClr>
                  <a:schemeClr val="tx2"/>
                </a:buClr>
                <a:buFont typeface="Arial" charset="0"/>
                <a:buChar char="•"/>
                <a:defRPr lang="en-US" sz="1400" kern="1200" dirty="0">
                  <a:solidFill>
                    <a:schemeClr val="tx1"/>
                  </a:solidFill>
                  <a:latin typeface="+mn-lt"/>
                  <a:ea typeface="ＭＳ Ｐゴシック" charset="0"/>
                  <a:cs typeface="CiscoSans"/>
                </a:defRPr>
              </a:lvl2pPr>
              <a:lvl3pPr marL="431800" indent="-169863" algn="l" defTabSz="684213" rtl="0" eaLnBrk="1" fontAlgn="base" hangingPunct="1">
                <a:lnSpc>
                  <a:spcPct val="95000"/>
                </a:lnSpc>
                <a:spcBef>
                  <a:spcPts val="625"/>
                </a:spcBef>
                <a:spcAft>
                  <a:spcPct val="0"/>
                </a:spcAft>
                <a:buFont typeface="Arial" charset="0"/>
                <a:buChar char="•"/>
                <a:defRPr lang="en-US" sz="1200" kern="1200" dirty="0">
                  <a:solidFill>
                    <a:schemeClr val="tx1"/>
                  </a:solidFill>
                  <a:latin typeface="+mn-lt"/>
                  <a:ea typeface="ＭＳ Ｐゴシック" charset="0"/>
                  <a:cs typeface="CiscoSans"/>
                </a:defRPr>
              </a:lvl3pPr>
              <a:lvl4pPr marL="503238" indent="-169863" algn="l" defTabSz="684213" rtl="0" eaLnBrk="1" fontAlgn="base" hangingPunct="1">
                <a:lnSpc>
                  <a:spcPct val="95000"/>
                </a:lnSpc>
                <a:spcBef>
                  <a:spcPts val="625"/>
                </a:spcBef>
                <a:spcAft>
                  <a:spcPct val="0"/>
                </a:spcAft>
                <a:buFont typeface="Arial" charset="0"/>
                <a:buChar char="•"/>
                <a:defRPr lang="en-US" sz="1100" kern="1200" dirty="0">
                  <a:solidFill>
                    <a:schemeClr val="tx1"/>
                  </a:solidFill>
                  <a:latin typeface="+mn-lt"/>
                  <a:ea typeface="ＭＳ Ｐゴシック" charset="0"/>
                  <a:cs typeface="CiscoSans"/>
                </a:defRPr>
              </a:lvl4pPr>
              <a:lvl5pPr marL="574675" indent="-169863" algn="l" defTabSz="684213" rtl="0" eaLnBrk="1" fontAlgn="base" hangingPunct="1">
                <a:lnSpc>
                  <a:spcPct val="95000"/>
                </a:lnSpc>
                <a:spcBef>
                  <a:spcPts val="625"/>
                </a:spcBef>
                <a:spcAft>
                  <a:spcPct val="0"/>
                </a:spcAft>
                <a:buFont typeface="Arial" charset="0"/>
                <a:buChar char="•"/>
                <a:defRPr lang="en-US" sz="1100" kern="1200" dirty="0">
                  <a:solidFill>
                    <a:schemeClr val="tx1"/>
                  </a:solidFill>
                  <a:latin typeface="+mn-lt"/>
                  <a:ea typeface="ＭＳ Ｐゴシック" charset="0"/>
                  <a:cs typeface="CiscoSans"/>
                </a:defRPr>
              </a:lvl5pPr>
              <a:lvl6pPr marL="863856" indent="-171445" algn="l" defTabSz="685777" rtl="0" eaLnBrk="1" latinLnBrk="0" hangingPunct="1">
                <a:spcBef>
                  <a:spcPts val="600"/>
                </a:spcBef>
                <a:buFont typeface="Arial" pitchFamily="34" charset="0"/>
                <a:buChar char="•"/>
                <a:defRPr sz="9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935844" indent="-171422" algn="l" defTabSz="685777" rtl="0" eaLnBrk="1" latinLnBrk="0" hangingPunct="1">
                <a:spcBef>
                  <a:spcPts val="600"/>
                </a:spcBef>
                <a:buFont typeface="Arial" pitchFamily="34" charset="0"/>
                <a:buChar char="•"/>
                <a:defRPr sz="8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220" indent="0" algn="l" defTabSz="685777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553" indent="-171445" algn="l" defTabSz="685777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68421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>
                  <a:srgbClr val="2968AF"/>
                </a:buClr>
                <a:buSzPct val="90000"/>
                <a:buFont typeface="Arial" charset="0"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676767"/>
                </a:solidFill>
                <a:effectLst/>
                <a:uLnTx/>
                <a:uFillTx/>
                <a:ea typeface="ＭＳ Ｐゴシック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706097" y="3231382"/>
            <a:ext cx="1933388" cy="1359668"/>
            <a:chOff x="6641327" y="2979845"/>
            <a:chExt cx="1933388" cy="1359668"/>
          </a:xfrm>
        </p:grpSpPr>
        <p:sp>
          <p:nvSpPr>
            <p:cNvPr id="17" name="Content Placeholder 2"/>
            <p:cNvSpPr txBox="1">
              <a:spLocks/>
            </p:cNvSpPr>
            <p:nvPr/>
          </p:nvSpPr>
          <p:spPr>
            <a:xfrm>
              <a:off x="6641327" y="2979845"/>
              <a:ext cx="1933387" cy="1303916"/>
            </a:xfrm>
            <a:prstGeom prst="rect">
              <a:avLst/>
            </a:prstGeom>
            <a:solidFill>
              <a:schemeClr val="bg1">
                <a:lumMod val="20000"/>
                <a:lumOff val="80000"/>
              </a:schemeClr>
            </a:solidFill>
            <a:ln>
              <a:noFill/>
            </a:ln>
          </p:spPr>
          <p:txBody>
            <a:bodyPr anchor="t">
              <a:noAutofit/>
            </a:bodyPr>
            <a:lstStyle>
              <a:lvl1pPr marL="169863" indent="-169863" algn="l" defTabSz="684213" rtl="0" eaLnBrk="1" fontAlgn="base" hangingPunct="1">
                <a:lnSpc>
                  <a:spcPct val="95000"/>
                </a:lnSpc>
                <a:spcBef>
                  <a:spcPts val="1075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Arial" charset="0"/>
                <a:buChar char="•"/>
                <a:defRPr lang="en-US" sz="1500" kern="1200" dirty="0">
                  <a:solidFill>
                    <a:schemeClr val="tx1"/>
                  </a:solidFill>
                  <a:latin typeface="+mn-lt"/>
                  <a:ea typeface="ＭＳ Ｐゴシック" charset="0"/>
                  <a:cs typeface="CiscoSans"/>
                </a:defRPr>
              </a:lvl1pPr>
              <a:lvl2pPr marL="358775" indent="-215900" algn="l" defTabSz="684213" rtl="0" eaLnBrk="1" fontAlgn="base" hangingPunct="1">
                <a:lnSpc>
                  <a:spcPct val="95000"/>
                </a:lnSpc>
                <a:spcBef>
                  <a:spcPts val="600"/>
                </a:spcBef>
                <a:spcAft>
                  <a:spcPct val="0"/>
                </a:spcAft>
                <a:buClr>
                  <a:schemeClr val="tx2"/>
                </a:buClr>
                <a:buFont typeface="Arial" charset="0"/>
                <a:buChar char="•"/>
                <a:defRPr lang="en-US" sz="1400" kern="1200" dirty="0">
                  <a:solidFill>
                    <a:schemeClr val="tx1"/>
                  </a:solidFill>
                  <a:latin typeface="+mn-lt"/>
                  <a:ea typeface="ＭＳ Ｐゴシック" charset="0"/>
                  <a:cs typeface="CiscoSans"/>
                </a:defRPr>
              </a:lvl2pPr>
              <a:lvl3pPr marL="431800" indent="-169863" algn="l" defTabSz="684213" rtl="0" eaLnBrk="1" fontAlgn="base" hangingPunct="1">
                <a:lnSpc>
                  <a:spcPct val="95000"/>
                </a:lnSpc>
                <a:spcBef>
                  <a:spcPts val="625"/>
                </a:spcBef>
                <a:spcAft>
                  <a:spcPct val="0"/>
                </a:spcAft>
                <a:buFont typeface="Arial" charset="0"/>
                <a:buChar char="•"/>
                <a:defRPr lang="en-US" sz="1200" kern="1200" dirty="0">
                  <a:solidFill>
                    <a:schemeClr val="tx1"/>
                  </a:solidFill>
                  <a:latin typeface="+mn-lt"/>
                  <a:ea typeface="ＭＳ Ｐゴシック" charset="0"/>
                  <a:cs typeface="CiscoSans"/>
                </a:defRPr>
              </a:lvl3pPr>
              <a:lvl4pPr marL="503238" indent="-169863" algn="l" defTabSz="684213" rtl="0" eaLnBrk="1" fontAlgn="base" hangingPunct="1">
                <a:lnSpc>
                  <a:spcPct val="95000"/>
                </a:lnSpc>
                <a:spcBef>
                  <a:spcPts val="625"/>
                </a:spcBef>
                <a:spcAft>
                  <a:spcPct val="0"/>
                </a:spcAft>
                <a:buFont typeface="Arial" charset="0"/>
                <a:buChar char="•"/>
                <a:defRPr lang="en-US" sz="1100" kern="1200" dirty="0">
                  <a:solidFill>
                    <a:schemeClr val="tx1"/>
                  </a:solidFill>
                  <a:latin typeface="+mn-lt"/>
                  <a:ea typeface="ＭＳ Ｐゴシック" charset="0"/>
                  <a:cs typeface="CiscoSans"/>
                </a:defRPr>
              </a:lvl4pPr>
              <a:lvl5pPr marL="574675" indent="-169863" algn="l" defTabSz="684213" rtl="0" eaLnBrk="1" fontAlgn="base" hangingPunct="1">
                <a:lnSpc>
                  <a:spcPct val="95000"/>
                </a:lnSpc>
                <a:spcBef>
                  <a:spcPts val="625"/>
                </a:spcBef>
                <a:spcAft>
                  <a:spcPct val="0"/>
                </a:spcAft>
                <a:buFont typeface="Arial" charset="0"/>
                <a:buChar char="•"/>
                <a:defRPr lang="en-US" sz="1100" kern="1200" dirty="0">
                  <a:solidFill>
                    <a:schemeClr val="tx1"/>
                  </a:solidFill>
                  <a:latin typeface="+mn-lt"/>
                  <a:ea typeface="ＭＳ Ｐゴシック" charset="0"/>
                  <a:cs typeface="CiscoSans"/>
                </a:defRPr>
              </a:lvl5pPr>
              <a:lvl6pPr marL="863856" indent="-171445" algn="l" defTabSz="685777" rtl="0" eaLnBrk="1" latinLnBrk="0" hangingPunct="1">
                <a:spcBef>
                  <a:spcPts val="600"/>
                </a:spcBef>
                <a:buFont typeface="Arial" pitchFamily="34" charset="0"/>
                <a:buChar char="•"/>
                <a:defRPr sz="9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935844" indent="-171422" algn="l" defTabSz="685777" rtl="0" eaLnBrk="1" latinLnBrk="0" hangingPunct="1">
                <a:spcBef>
                  <a:spcPts val="600"/>
                </a:spcBef>
                <a:buFont typeface="Arial" pitchFamily="34" charset="0"/>
                <a:buChar char="•"/>
                <a:defRPr sz="8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220" indent="0" algn="l" defTabSz="685777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553" indent="-171445" algn="l" defTabSz="685777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>
                  <a:srgbClr val="2968AF"/>
                </a:buClr>
                <a:buNone/>
                <a:defRPr/>
              </a:pPr>
              <a:r>
                <a:rPr lang="en-US" sz="1400" i="1" dirty="0">
                  <a:solidFill>
                    <a:srgbClr val="676767"/>
                  </a:solidFill>
                  <a:latin typeface="CiscoSansTT" panose="020B0503020201020303" pitchFamily="34" charset="0"/>
                  <a:cs typeface="CiscoSansTT" panose="020B0503020201020303" pitchFamily="34" charset="0"/>
                </a:rPr>
                <a:t>Ian Hood</a:t>
              </a:r>
            </a:p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400"/>
                </a:spcAft>
                <a:buClrTx/>
                <a:buSzTx/>
                <a:buFont typeface="Arial" charset="0"/>
                <a:buNone/>
                <a:tabLst/>
                <a:defRPr/>
              </a:pPr>
              <a:r>
                <a:rPr kumimoji="0" lang="en-US" sz="13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2968AF"/>
                  </a:solidFill>
                  <a:effectLst/>
                  <a:uLnTx/>
                  <a:uFillTx/>
                  <a:ea typeface="ＭＳ Ｐゴシック" charset="0"/>
                </a:rPr>
                <a:t>Chief Technologist </a:t>
              </a:r>
              <a:r>
                <a:rPr kumimoji="0" lang="en-US" sz="1300" b="0" i="0" u="none" strike="noStrike" kern="1200" cap="none" spc="0" normalizeH="0" noProof="0" dirty="0" smtClean="0">
                  <a:ln>
                    <a:noFill/>
                  </a:ln>
                  <a:solidFill>
                    <a:srgbClr val="2968AF"/>
                  </a:solidFill>
                  <a:effectLst/>
                  <a:uLnTx/>
                  <a:uFillTx/>
                  <a:ea typeface="ＭＳ Ｐゴシック" charset="0"/>
                </a:rPr>
                <a:t> </a:t>
              </a:r>
              <a:r>
                <a:rPr kumimoji="0" lang="en-US" sz="13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2968AF"/>
                  </a:solidFill>
                  <a:effectLst/>
                  <a:uLnTx/>
                  <a:uFillTx/>
                  <a:ea typeface="ＭＳ Ｐゴシック" charset="0"/>
                </a:rPr>
                <a:t>Global Telco</a:t>
              </a:r>
              <a:endPara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2968AF"/>
                </a:solidFill>
                <a:effectLst/>
                <a:uLnTx/>
                <a:uFillTx/>
                <a:ea typeface="ＭＳ Ｐゴシック" charset="0"/>
              </a:endParaRPr>
            </a:p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400"/>
                </a:spcAft>
                <a:buClrTx/>
                <a:buSzTx/>
                <a:buFont typeface="Arial" charset="0"/>
                <a:buNone/>
                <a:tabLst/>
                <a:defRPr/>
              </a:pPr>
              <a:endParaRPr kumimoji="0" lang="en-US" sz="1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968AF"/>
                </a:solidFill>
                <a:effectLst/>
                <a:uLnTx/>
                <a:uFillTx/>
                <a:ea typeface="ＭＳ Ｐゴシック" charset="0"/>
              </a:endParaRPr>
            </a:p>
          </p:txBody>
        </p:sp>
        <p:sp>
          <p:nvSpPr>
            <p:cNvPr id="20" name="Content Placeholder 2"/>
            <p:cNvSpPr txBox="1">
              <a:spLocks/>
            </p:cNvSpPr>
            <p:nvPr/>
          </p:nvSpPr>
          <p:spPr>
            <a:xfrm>
              <a:off x="6641328" y="4280215"/>
              <a:ext cx="1933387" cy="59298"/>
            </a:xfrm>
            <a:prstGeom prst="rect">
              <a:avLst/>
            </a:prstGeom>
            <a:solidFill>
              <a:schemeClr val="bg1"/>
            </a:solidFill>
          </p:spPr>
          <p:txBody>
            <a:bodyPr anchor="t">
              <a:noAutofit/>
            </a:bodyPr>
            <a:lstStyle>
              <a:lvl1pPr marL="169863" indent="-169863" algn="l" defTabSz="684213" rtl="0" eaLnBrk="1" fontAlgn="base" hangingPunct="1">
                <a:lnSpc>
                  <a:spcPct val="95000"/>
                </a:lnSpc>
                <a:spcBef>
                  <a:spcPts val="1075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Arial" charset="0"/>
                <a:buChar char="•"/>
                <a:defRPr lang="en-US" sz="1500" kern="1200" dirty="0">
                  <a:solidFill>
                    <a:schemeClr val="tx1"/>
                  </a:solidFill>
                  <a:latin typeface="+mn-lt"/>
                  <a:ea typeface="ＭＳ Ｐゴシック" charset="0"/>
                  <a:cs typeface="CiscoSans"/>
                </a:defRPr>
              </a:lvl1pPr>
              <a:lvl2pPr marL="358775" indent="-215900" algn="l" defTabSz="684213" rtl="0" eaLnBrk="1" fontAlgn="base" hangingPunct="1">
                <a:lnSpc>
                  <a:spcPct val="95000"/>
                </a:lnSpc>
                <a:spcBef>
                  <a:spcPts val="600"/>
                </a:spcBef>
                <a:spcAft>
                  <a:spcPct val="0"/>
                </a:spcAft>
                <a:buClr>
                  <a:schemeClr val="tx2"/>
                </a:buClr>
                <a:buFont typeface="Arial" charset="0"/>
                <a:buChar char="•"/>
                <a:defRPr lang="en-US" sz="1400" kern="1200" dirty="0">
                  <a:solidFill>
                    <a:schemeClr val="tx1"/>
                  </a:solidFill>
                  <a:latin typeface="+mn-lt"/>
                  <a:ea typeface="ＭＳ Ｐゴシック" charset="0"/>
                  <a:cs typeface="CiscoSans"/>
                </a:defRPr>
              </a:lvl2pPr>
              <a:lvl3pPr marL="431800" indent="-169863" algn="l" defTabSz="684213" rtl="0" eaLnBrk="1" fontAlgn="base" hangingPunct="1">
                <a:lnSpc>
                  <a:spcPct val="95000"/>
                </a:lnSpc>
                <a:spcBef>
                  <a:spcPts val="625"/>
                </a:spcBef>
                <a:spcAft>
                  <a:spcPct val="0"/>
                </a:spcAft>
                <a:buFont typeface="Arial" charset="0"/>
                <a:buChar char="•"/>
                <a:defRPr lang="en-US" sz="1200" kern="1200" dirty="0">
                  <a:solidFill>
                    <a:schemeClr val="tx1"/>
                  </a:solidFill>
                  <a:latin typeface="+mn-lt"/>
                  <a:ea typeface="ＭＳ Ｐゴシック" charset="0"/>
                  <a:cs typeface="CiscoSans"/>
                </a:defRPr>
              </a:lvl3pPr>
              <a:lvl4pPr marL="503238" indent="-169863" algn="l" defTabSz="684213" rtl="0" eaLnBrk="1" fontAlgn="base" hangingPunct="1">
                <a:lnSpc>
                  <a:spcPct val="95000"/>
                </a:lnSpc>
                <a:spcBef>
                  <a:spcPts val="625"/>
                </a:spcBef>
                <a:spcAft>
                  <a:spcPct val="0"/>
                </a:spcAft>
                <a:buFont typeface="Arial" charset="0"/>
                <a:buChar char="•"/>
                <a:defRPr lang="en-US" sz="1100" kern="1200" dirty="0">
                  <a:solidFill>
                    <a:schemeClr val="tx1"/>
                  </a:solidFill>
                  <a:latin typeface="+mn-lt"/>
                  <a:ea typeface="ＭＳ Ｐゴシック" charset="0"/>
                  <a:cs typeface="CiscoSans"/>
                </a:defRPr>
              </a:lvl4pPr>
              <a:lvl5pPr marL="574675" indent="-169863" algn="l" defTabSz="684213" rtl="0" eaLnBrk="1" fontAlgn="base" hangingPunct="1">
                <a:lnSpc>
                  <a:spcPct val="95000"/>
                </a:lnSpc>
                <a:spcBef>
                  <a:spcPts val="625"/>
                </a:spcBef>
                <a:spcAft>
                  <a:spcPct val="0"/>
                </a:spcAft>
                <a:buFont typeface="Arial" charset="0"/>
                <a:buChar char="•"/>
                <a:defRPr lang="en-US" sz="1100" kern="1200" dirty="0">
                  <a:solidFill>
                    <a:schemeClr val="tx1"/>
                  </a:solidFill>
                  <a:latin typeface="+mn-lt"/>
                  <a:ea typeface="ＭＳ Ｐゴシック" charset="0"/>
                  <a:cs typeface="CiscoSans"/>
                </a:defRPr>
              </a:lvl5pPr>
              <a:lvl6pPr marL="863856" indent="-171445" algn="l" defTabSz="685777" rtl="0" eaLnBrk="1" latinLnBrk="0" hangingPunct="1">
                <a:spcBef>
                  <a:spcPts val="600"/>
                </a:spcBef>
                <a:buFont typeface="Arial" pitchFamily="34" charset="0"/>
                <a:buChar char="•"/>
                <a:defRPr sz="9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935844" indent="-171422" algn="l" defTabSz="685777" rtl="0" eaLnBrk="1" latinLnBrk="0" hangingPunct="1">
                <a:spcBef>
                  <a:spcPts val="600"/>
                </a:spcBef>
                <a:buFont typeface="Arial" pitchFamily="34" charset="0"/>
                <a:buChar char="•"/>
                <a:defRPr sz="8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220" indent="0" algn="l" defTabSz="685777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553" indent="-171445" algn="l" defTabSz="685777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68421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>
                  <a:srgbClr val="2968AF"/>
                </a:buClr>
                <a:buSzPct val="90000"/>
                <a:buFont typeface="Arial" charset="0"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676767"/>
                </a:solidFill>
                <a:effectLst/>
                <a:uLnTx/>
                <a:uFillTx/>
                <a:ea typeface="ＭＳ Ｐゴシック" charset="0"/>
              </a:endParaRPr>
            </a:p>
          </p:txBody>
        </p:sp>
      </p:grpSp>
      <p:sp>
        <p:nvSpPr>
          <p:cNvPr id="22" name="Rectangle 21"/>
          <p:cNvSpPr/>
          <p:nvPr/>
        </p:nvSpPr>
        <p:spPr>
          <a:xfrm>
            <a:off x="532953" y="4196710"/>
            <a:ext cx="137088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Cisco Systems</a:t>
            </a:r>
          </a:p>
        </p:txBody>
      </p:sp>
      <p:sp>
        <p:nvSpPr>
          <p:cNvPr id="29" name="Rectangle 28"/>
          <p:cNvSpPr/>
          <p:nvPr/>
        </p:nvSpPr>
        <p:spPr>
          <a:xfrm>
            <a:off x="2590667" y="4196710"/>
            <a:ext cx="171874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err="1" smtClean="0">
                <a:solidFill>
                  <a:schemeClr val="bg1"/>
                </a:solidFill>
              </a:rPr>
              <a:t>Ansible</a:t>
            </a:r>
            <a:r>
              <a:rPr lang="en-US" sz="1400" dirty="0" smtClean="0">
                <a:solidFill>
                  <a:schemeClr val="bg1"/>
                </a:solidFill>
              </a:rPr>
              <a:t> by Red Hat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4648382" y="4196710"/>
            <a:ext cx="137088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Cisco Systems</a:t>
            </a:r>
          </a:p>
        </p:txBody>
      </p:sp>
      <p:sp>
        <p:nvSpPr>
          <p:cNvPr id="32" name="Rectangle 31"/>
          <p:cNvSpPr/>
          <p:nvPr/>
        </p:nvSpPr>
        <p:spPr>
          <a:xfrm>
            <a:off x="6706098" y="4196710"/>
            <a:ext cx="84189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Red Hat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5760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18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NSO provides a full CRUD interface</a:t>
            </a:r>
          </a:p>
          <a:p>
            <a:pPr lvl="1"/>
            <a:r>
              <a:rPr lang="en-US" dirty="0" smtClean="0"/>
              <a:t>Create </a:t>
            </a:r>
            <a:r>
              <a:rPr lang="mr-IN" dirty="0" smtClean="0"/>
              <a:t>–</a:t>
            </a:r>
            <a:r>
              <a:rPr lang="en-US" dirty="0" smtClean="0"/>
              <a:t> easy</a:t>
            </a:r>
          </a:p>
          <a:p>
            <a:pPr lvl="1"/>
            <a:r>
              <a:rPr lang="en-US" dirty="0" smtClean="0"/>
              <a:t>Update </a:t>
            </a:r>
            <a:r>
              <a:rPr lang="mr-IN" dirty="0" smtClean="0"/>
              <a:t>–</a:t>
            </a:r>
            <a:r>
              <a:rPr lang="en-US" dirty="0" smtClean="0"/>
              <a:t> hard</a:t>
            </a:r>
          </a:p>
          <a:p>
            <a:pPr lvl="1"/>
            <a:r>
              <a:rPr lang="en-US" dirty="0" smtClean="0"/>
              <a:t>Delete </a:t>
            </a:r>
            <a:r>
              <a:rPr lang="mr-IN" dirty="0" smtClean="0"/>
              <a:t>–</a:t>
            </a:r>
            <a:r>
              <a:rPr lang="en-US" dirty="0" smtClean="0"/>
              <a:t> very hard</a:t>
            </a:r>
          </a:p>
          <a:p>
            <a:r>
              <a:rPr lang="en-US" dirty="0" smtClean="0"/>
              <a:t>Transactions </a:t>
            </a:r>
            <a:r>
              <a:rPr lang="mr-IN" dirty="0" smtClean="0"/>
              <a:t>–</a:t>
            </a:r>
            <a:r>
              <a:rPr lang="en-US" dirty="0" smtClean="0"/>
              <a:t> either stuff entirely happens or no stuff happens</a:t>
            </a:r>
          </a:p>
          <a:p>
            <a:r>
              <a:rPr lang="en-US" dirty="0" smtClean="0"/>
              <a:t>Model-based (YANG) so clients can fetch and validate payloads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Applicable Cisco NSO Features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522249" y="1132337"/>
            <a:ext cx="2858429" cy="1331795"/>
          </a:xfrm>
          <a:prstGeom prst="rect">
            <a:avLst/>
          </a:prstGeom>
          <a:ln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5073"/>
                </a:solidFill>
                <a:effectLst/>
                <a:uLnTx/>
                <a:uFillTx/>
                <a:latin typeface="CiscoSansTT ExtraLight"/>
                <a:ea typeface="+mn-ea"/>
                <a:cs typeface="+mn-cs"/>
              </a:rPr>
              <a:t>Ansible</a:t>
            </a:r>
          </a:p>
        </p:txBody>
      </p:sp>
      <p:sp>
        <p:nvSpPr>
          <p:cNvPr id="4" name="Rectangle 3"/>
          <p:cNvSpPr/>
          <p:nvPr/>
        </p:nvSpPr>
        <p:spPr>
          <a:xfrm>
            <a:off x="522249" y="2971604"/>
            <a:ext cx="2858429" cy="1219199"/>
          </a:xfrm>
          <a:prstGeom prst="rect">
            <a:avLst/>
          </a:prstGeom>
          <a:ln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5073"/>
                </a:solidFill>
                <a:effectLst/>
                <a:uLnTx/>
                <a:uFillTx/>
                <a:latin typeface="CiscoSansTT ExtraLight"/>
                <a:ea typeface="+mn-ea"/>
                <a:cs typeface="+mn-cs"/>
              </a:rPr>
              <a:t>NSO</a:t>
            </a:r>
          </a:p>
        </p:txBody>
      </p:sp>
      <p:sp>
        <p:nvSpPr>
          <p:cNvPr id="5" name="Can 4"/>
          <p:cNvSpPr/>
          <p:nvPr/>
        </p:nvSpPr>
        <p:spPr>
          <a:xfrm>
            <a:off x="1585276" y="3148359"/>
            <a:ext cx="1095609" cy="825190"/>
          </a:xfrm>
          <a:prstGeom prst="can">
            <a:avLst/>
          </a:prstGeom>
          <a:ln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5073"/>
                </a:solidFill>
                <a:effectLst/>
                <a:uLnTx/>
                <a:uFillTx/>
                <a:latin typeface="CiscoSansTT ExtraLight"/>
                <a:ea typeface="+mn-ea"/>
                <a:cs typeface="+mn-cs"/>
              </a:rPr>
              <a:t>CDB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5073"/>
              </a:solidFill>
              <a:effectLst/>
              <a:uLnTx/>
              <a:uFillTx/>
              <a:latin typeface="CiscoSansTT ExtraLight"/>
              <a:ea typeface="+mn-ea"/>
              <a:cs typeface="+mn-cs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133081" y="1264097"/>
            <a:ext cx="1118840" cy="1068274"/>
            <a:chOff x="6772507" y="2050351"/>
            <a:chExt cx="1118840" cy="1068274"/>
          </a:xfrm>
        </p:grpSpPr>
        <p:sp>
          <p:nvSpPr>
            <p:cNvPr id="7" name="Folded Corner 6"/>
            <p:cNvSpPr/>
            <p:nvPr/>
          </p:nvSpPr>
          <p:spPr>
            <a:xfrm>
              <a:off x="6772507" y="2050351"/>
              <a:ext cx="970155" cy="930739"/>
            </a:xfrm>
            <a:prstGeom prst="foldedCorner">
              <a:avLst/>
            </a:prstGeom>
            <a:ln>
              <a:solidFill>
                <a:schemeClr val="accent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001">
              <a:schemeClr val="lt2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5073"/>
                  </a:solidFill>
                  <a:effectLst/>
                  <a:uLnTx/>
                  <a:uFillTx/>
                  <a:latin typeface="CiscoSansTT ExtraLight"/>
                  <a:ea typeface="+mn-ea"/>
                  <a:cs typeface="+mn-cs"/>
                </a:rPr>
                <a:t>Playbook</a:t>
              </a: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5073"/>
                </a:solidFill>
                <a:effectLst/>
                <a:uLnTx/>
                <a:uFillTx/>
                <a:latin typeface="CiscoSansTT ExtraLight"/>
                <a:ea typeface="+mn-ea"/>
                <a:cs typeface="+mn-cs"/>
              </a:endParaRPr>
            </a:p>
          </p:txBody>
        </p:sp>
        <p:sp>
          <p:nvSpPr>
            <p:cNvPr id="8" name="Folded Corner 7"/>
            <p:cNvSpPr/>
            <p:nvPr/>
          </p:nvSpPr>
          <p:spPr>
            <a:xfrm>
              <a:off x="6846850" y="2113543"/>
              <a:ext cx="970155" cy="930739"/>
            </a:xfrm>
            <a:prstGeom prst="foldedCorner">
              <a:avLst/>
            </a:prstGeom>
            <a:ln>
              <a:solidFill>
                <a:schemeClr val="accent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001">
              <a:schemeClr val="lt2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5073"/>
                  </a:solidFill>
                  <a:effectLst/>
                  <a:uLnTx/>
                  <a:uFillTx/>
                  <a:latin typeface="CiscoSansTT ExtraLight"/>
                  <a:ea typeface="+mn-ea"/>
                  <a:cs typeface="+mn-cs"/>
                </a:rPr>
                <a:t>Playbook</a:t>
              </a: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5073"/>
                </a:solidFill>
                <a:effectLst/>
                <a:uLnTx/>
                <a:uFillTx/>
                <a:latin typeface="CiscoSansTT ExtraLight"/>
                <a:ea typeface="+mn-ea"/>
                <a:cs typeface="+mn-cs"/>
              </a:endParaRPr>
            </a:p>
          </p:txBody>
        </p:sp>
        <p:sp>
          <p:nvSpPr>
            <p:cNvPr id="9" name="Folded Corner 8"/>
            <p:cNvSpPr/>
            <p:nvPr/>
          </p:nvSpPr>
          <p:spPr>
            <a:xfrm>
              <a:off x="6921192" y="2187886"/>
              <a:ext cx="970155" cy="930739"/>
            </a:xfrm>
            <a:prstGeom prst="foldedCorner">
              <a:avLst/>
            </a:prstGeom>
            <a:ln>
              <a:solidFill>
                <a:schemeClr val="accent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001">
              <a:schemeClr val="lt2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5073"/>
                  </a:solidFill>
                  <a:effectLst/>
                  <a:uLnTx/>
                  <a:uFillTx/>
                  <a:latin typeface="CiscoSansTT ExtraLight"/>
                  <a:ea typeface="+mn-ea"/>
                  <a:cs typeface="+mn-cs"/>
                </a:rPr>
                <a:t>Playbook</a:t>
              </a: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5073"/>
                </a:solidFill>
                <a:effectLst/>
                <a:uLnTx/>
                <a:uFillTx/>
                <a:latin typeface="CiscoSansTT ExtraLight"/>
                <a:ea typeface="+mn-ea"/>
                <a:cs typeface="+mn-cs"/>
              </a:endParaRPr>
            </a:p>
          </p:txBody>
        </p:sp>
      </p:grpSp>
      <p:sp>
        <p:nvSpPr>
          <p:cNvPr id="10" name="Folded Corner 9"/>
          <p:cNvSpPr/>
          <p:nvPr/>
        </p:nvSpPr>
        <p:spPr>
          <a:xfrm>
            <a:off x="2475911" y="3159522"/>
            <a:ext cx="701668" cy="308891"/>
          </a:xfrm>
          <a:prstGeom prst="foldedCorner">
            <a:avLst/>
          </a:prstGeom>
          <a:ln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5073"/>
                </a:solidFill>
                <a:effectLst/>
                <a:uLnTx/>
                <a:uFillTx/>
                <a:latin typeface="CiscoSansTT ExtraLight"/>
                <a:ea typeface="+mn-ea"/>
                <a:cs typeface="+mn-cs"/>
              </a:rPr>
              <a:t>YANG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005073"/>
              </a:solidFill>
              <a:effectLst/>
              <a:uLnTx/>
              <a:uFillTx/>
              <a:latin typeface="CiscoSansTT ExtraLight"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631537" y="2570780"/>
            <a:ext cx="11517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82828"/>
                </a:solidFill>
                <a:effectLst/>
                <a:uLnTx/>
                <a:uFillTx/>
                <a:latin typeface="CiscoSansTT ExtraLight"/>
                <a:ea typeface="ＭＳ Ｐゴシック" charset="0"/>
              </a:rPr>
              <a:t>JSON-RPC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20235" y="2019304"/>
            <a:ext cx="1458432" cy="340628"/>
          </a:xfrm>
          <a:prstGeom prst="rect">
            <a:avLst/>
          </a:prstGeom>
          <a:ln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5073"/>
                </a:solidFill>
                <a:effectLst/>
                <a:uLnTx/>
                <a:uFillTx/>
                <a:latin typeface="CiscoSansTT ExtraLight"/>
                <a:ea typeface="+mn-ea"/>
                <a:cs typeface="+mn-cs"/>
              </a:rPr>
              <a:t>NSO module</a:t>
            </a:r>
          </a:p>
        </p:txBody>
      </p:sp>
      <p:sp>
        <p:nvSpPr>
          <p:cNvPr id="13" name="Up-Down Arrow 12"/>
          <p:cNvSpPr/>
          <p:nvPr/>
        </p:nvSpPr>
        <p:spPr>
          <a:xfrm>
            <a:off x="1331089" y="2332371"/>
            <a:ext cx="358815" cy="734920"/>
          </a:xfrm>
          <a:prstGeom prst="upDownArrow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5073"/>
              </a:solidFill>
              <a:effectLst/>
              <a:uLnTx/>
              <a:uFillTx/>
              <a:latin typeface="CiscoSansTT ExtraLight"/>
              <a:ea typeface="+mn-ea"/>
              <a:cs typeface="+mn-cs"/>
            </a:endParaRPr>
          </a:p>
        </p:txBody>
      </p:sp>
      <p:sp>
        <p:nvSpPr>
          <p:cNvPr id="14" name="Can 13"/>
          <p:cNvSpPr/>
          <p:nvPr/>
        </p:nvSpPr>
        <p:spPr>
          <a:xfrm>
            <a:off x="522249" y="4314628"/>
            <a:ext cx="628702" cy="367990"/>
          </a:xfrm>
          <a:prstGeom prst="can">
            <a:avLst/>
          </a:prstGeom>
          <a:ln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5073"/>
              </a:solidFill>
              <a:effectLst/>
              <a:uLnTx/>
              <a:uFillTx/>
              <a:latin typeface="CiscoSansTT ExtraLight"/>
              <a:ea typeface="+mn-ea"/>
              <a:cs typeface="+mn-cs"/>
            </a:endParaRPr>
          </a:p>
        </p:txBody>
      </p:sp>
      <p:sp>
        <p:nvSpPr>
          <p:cNvPr id="15" name="Can 14"/>
          <p:cNvSpPr/>
          <p:nvPr/>
        </p:nvSpPr>
        <p:spPr>
          <a:xfrm>
            <a:off x="1637113" y="4314628"/>
            <a:ext cx="628702" cy="367990"/>
          </a:xfrm>
          <a:prstGeom prst="can">
            <a:avLst/>
          </a:prstGeom>
          <a:ln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5073"/>
              </a:solidFill>
              <a:effectLst/>
              <a:uLnTx/>
              <a:uFillTx/>
              <a:latin typeface="CiscoSansTT ExtraLight"/>
              <a:ea typeface="+mn-ea"/>
              <a:cs typeface="+mn-cs"/>
            </a:endParaRPr>
          </a:p>
        </p:txBody>
      </p:sp>
      <p:sp>
        <p:nvSpPr>
          <p:cNvPr id="16" name="Can 15"/>
          <p:cNvSpPr/>
          <p:nvPr/>
        </p:nvSpPr>
        <p:spPr>
          <a:xfrm>
            <a:off x="2751976" y="4314628"/>
            <a:ext cx="628702" cy="367990"/>
          </a:xfrm>
          <a:prstGeom prst="can">
            <a:avLst/>
          </a:prstGeom>
          <a:ln>
            <a:solidFill>
              <a:schemeClr val="accent1"/>
            </a:solidFill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5073"/>
              </a:solidFill>
              <a:effectLst/>
              <a:uLnTx/>
              <a:uFillTx/>
              <a:latin typeface="CiscoSansTT ExtraLight"/>
              <a:ea typeface="+mn-ea"/>
              <a:cs typeface="+mn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366268" y="4514127"/>
            <a:ext cx="1170389" cy="246221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82828"/>
                </a:solidFill>
                <a:effectLst/>
                <a:uLnTx/>
                <a:uFillTx/>
                <a:latin typeface="CiscoSansTT ExtraLight"/>
                <a:ea typeface="ＭＳ Ｐゴシック" charset="0"/>
              </a:rPr>
              <a:t>Hybrid Network</a:t>
            </a:r>
          </a:p>
        </p:txBody>
      </p:sp>
      <p:sp>
        <p:nvSpPr>
          <p:cNvPr id="21" name="Folded Corner 20"/>
          <p:cNvSpPr/>
          <p:nvPr/>
        </p:nvSpPr>
        <p:spPr>
          <a:xfrm>
            <a:off x="2475911" y="3531416"/>
            <a:ext cx="701668" cy="308891"/>
          </a:xfrm>
          <a:prstGeom prst="foldedCorner">
            <a:avLst/>
          </a:prstGeom>
          <a:ln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5073"/>
                </a:solidFill>
                <a:effectLst/>
                <a:uLnTx/>
                <a:uFillTx/>
                <a:latin typeface="CiscoSansTT ExtraLight"/>
                <a:ea typeface="+mn-ea"/>
                <a:cs typeface="+mn-cs"/>
              </a:rPr>
              <a:t>YANG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005073"/>
              </a:solidFill>
              <a:effectLst/>
              <a:uLnTx/>
              <a:uFillTx/>
              <a:latin typeface="CiscoSansTT Extra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87347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dirty="0">
                <a:latin typeface="Courier New" charset="0"/>
                <a:ea typeface="Courier New" charset="0"/>
                <a:cs typeface="Courier New" charset="0"/>
              </a:rPr>
              <a:t>nso_verify</a:t>
            </a:r>
            <a:r>
              <a:rPr lang="en-US" dirty="0"/>
              <a:t> module fetches data from NSO, compares with data in the task and reports any violations</a:t>
            </a:r>
          </a:p>
          <a:p>
            <a:r>
              <a:rPr lang="en-US" dirty="0"/>
              <a:t>The </a:t>
            </a:r>
            <a:r>
              <a:rPr lang="en-US" dirty="0">
                <a:latin typeface="Courier New" charset="0"/>
                <a:ea typeface="Courier New" charset="0"/>
                <a:cs typeface="Courier New" charset="0"/>
              </a:rPr>
              <a:t>nso_action</a:t>
            </a:r>
            <a:r>
              <a:rPr lang="en-US" dirty="0"/>
              <a:t> module performs RPCs on NSO (e.g. check-sync) and validates the output</a:t>
            </a:r>
          </a:p>
          <a:p>
            <a:r>
              <a:rPr lang="en-US" dirty="0"/>
              <a:t>The </a:t>
            </a:r>
            <a:r>
              <a:rPr lang="en-US" dirty="0">
                <a:latin typeface="Courier New" charset="0"/>
                <a:ea typeface="Courier New" charset="0"/>
                <a:cs typeface="Courier New" charset="0"/>
              </a:rPr>
              <a:t>nso_config</a:t>
            </a:r>
            <a:r>
              <a:rPr lang="en-US" dirty="0"/>
              <a:t> module is used to create and delete instance data in NSO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Three </a:t>
            </a:r>
            <a:r>
              <a:rPr lang="en-US" dirty="0" err="1" smtClean="0"/>
              <a:t>Ansible</a:t>
            </a:r>
            <a:r>
              <a:rPr lang="en-US" dirty="0" smtClean="0"/>
              <a:t> Modules for Cisco NSO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7050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462300" y="1201738"/>
            <a:ext cx="8415481" cy="3389312"/>
          </a:xfrm>
        </p:spPr>
        <p:txBody>
          <a:bodyPr/>
          <a:lstStyle/>
          <a:p>
            <a:r>
              <a:rPr lang="en-US" dirty="0" smtClean="0"/>
              <a:t>YAML data encoding for all Ansible features</a:t>
            </a:r>
          </a:p>
          <a:p>
            <a:r>
              <a:rPr lang="en-US" dirty="0" smtClean="0"/>
              <a:t>YAML encoding is straight translation from the JSON data structures natively provided by NSO, e.g:</a:t>
            </a:r>
          </a:p>
          <a:p>
            <a:pPr lvl="1"/>
            <a:r>
              <a:rPr lang="en-US" dirty="0" smtClean="0">
                <a:latin typeface="Courier New" charset="0"/>
                <a:ea typeface="Courier New" charset="0"/>
                <a:cs typeface="Courier New" charset="0"/>
              </a:rPr>
              <a:t>curl -</a:t>
            </a:r>
            <a:r>
              <a:rPr lang="en-US" dirty="0">
                <a:latin typeface="Courier New" charset="0"/>
                <a:ea typeface="Courier New" charset="0"/>
                <a:cs typeface="Courier New" charset="0"/>
              </a:rPr>
              <a:t>H "Accept: application/yang-data+json" </a:t>
            </a:r>
            <a:r>
              <a:rPr lang="en-US" dirty="0" smtClean="0">
                <a:latin typeface="Courier New" charset="0"/>
                <a:ea typeface="Courier New" charset="0"/>
                <a:cs typeface="Courier New" charset="0"/>
              </a:rPr>
              <a:t>\</a:t>
            </a:r>
            <a:br>
              <a:rPr lang="en-US" dirty="0" smtClean="0">
                <a:latin typeface="Courier New" charset="0"/>
                <a:ea typeface="Courier New" charset="0"/>
                <a:cs typeface="Courier New" charset="0"/>
              </a:rPr>
            </a:br>
            <a:r>
              <a:rPr lang="en-US" dirty="0" smtClean="0">
                <a:latin typeface="Courier New" charset="0"/>
                <a:ea typeface="Courier New" charset="0"/>
                <a:cs typeface="Courier New" charset="0"/>
              </a:rPr>
              <a:t>http</a:t>
            </a:r>
            <a:r>
              <a:rPr lang="en-US" dirty="0">
                <a:latin typeface="Courier New" charset="0"/>
                <a:ea typeface="Courier New" charset="0"/>
                <a:cs typeface="Courier New" charset="0"/>
              </a:rPr>
              <a:t>://localhost:8080/restconf/data/devices</a:t>
            </a:r>
            <a:r>
              <a:rPr lang="en-US" dirty="0" smtClean="0">
                <a:latin typeface="Courier New" charset="0"/>
                <a:ea typeface="Courier New" charset="0"/>
                <a:cs typeface="Courier New" charset="0"/>
              </a:rPr>
              <a:t>/ | json2yaml</a:t>
            </a:r>
          </a:p>
          <a:p>
            <a:r>
              <a:rPr lang="en-US" dirty="0" smtClean="0"/>
              <a:t>Input data is runtime validated against applicable subset of NSO YANG modules</a:t>
            </a:r>
          </a:p>
          <a:p>
            <a:pPr lvl="1"/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Module Commonality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7376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62302" y="1201738"/>
            <a:ext cx="3953582" cy="3389312"/>
          </a:xfrm>
        </p:spPr>
        <p:txBody>
          <a:bodyPr/>
          <a:lstStyle/>
          <a:p>
            <a:r>
              <a:rPr lang="en-US" dirty="0" smtClean="0"/>
              <a:t>Single Ansible module leveraging NSO to support 70+ vendors across domains</a:t>
            </a:r>
          </a:p>
          <a:p>
            <a:r>
              <a:rPr lang="en-US" dirty="0" smtClean="0"/>
              <a:t>Integrated YANG-support for model-driven configuration validation</a:t>
            </a:r>
          </a:p>
          <a:p>
            <a:r>
              <a:rPr lang="en-US" dirty="0" smtClean="0"/>
              <a:t>Full rollback capabilities across vendors and device types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Value of Ansible Tower + Cisco NSO</a:t>
            </a:r>
            <a:endParaRPr lang="en-US" dirty="0"/>
          </a:p>
        </p:txBody>
      </p:sp>
      <p:sp>
        <p:nvSpPr>
          <p:cNvPr id="4" name="Text Placeholder 2"/>
          <p:cNvSpPr txBox="1">
            <a:spLocks/>
          </p:cNvSpPr>
          <p:nvPr/>
        </p:nvSpPr>
        <p:spPr>
          <a:xfrm>
            <a:off x="4829672" y="1201738"/>
            <a:ext cx="3953582" cy="3389312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228600" indent="-171450" algn="l" defTabSz="684213" rtl="0" eaLnBrk="1" fontAlgn="base" hangingPunct="1">
              <a:lnSpc>
                <a:spcPct val="95000"/>
              </a:lnSpc>
              <a:spcBef>
                <a:spcPts val="111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Arial"/>
              <a:buChar char="•"/>
              <a:defRPr lang="en-US" sz="2000" b="0" i="0" kern="1200">
                <a:solidFill>
                  <a:schemeClr val="tx1"/>
                </a:solidFill>
                <a:latin typeface="+mn-lt"/>
                <a:ea typeface="CiscoSansTT Thin" charset="0"/>
                <a:cs typeface="CiscoSansTT Thin" charset="0"/>
              </a:defRPr>
            </a:lvl1pPr>
            <a:lvl2pPr marL="457200" indent="-165100" algn="l" defTabSz="684213" rtl="0" eaLnBrk="1" fontAlgn="base" hangingPunct="1">
              <a:lnSpc>
                <a:spcPct val="95000"/>
              </a:lnSpc>
              <a:spcBef>
                <a:spcPts val="45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Arial"/>
              <a:buChar char="•"/>
              <a:defRPr lang="en-US" sz="1800" b="0" i="0" kern="1200">
                <a:solidFill>
                  <a:schemeClr val="tx1"/>
                </a:solidFill>
                <a:latin typeface="+mn-lt"/>
                <a:ea typeface="CiscoSansTT Thin" charset="0"/>
                <a:cs typeface="CiscoSansTT Thin" charset="0"/>
              </a:defRPr>
            </a:lvl2pPr>
            <a:lvl3pPr marL="685800" indent="-109538" algn="l" defTabSz="684213" rtl="0" eaLnBrk="1" fontAlgn="base" hangingPunct="1">
              <a:lnSpc>
                <a:spcPct val="95000"/>
              </a:lnSpc>
              <a:spcBef>
                <a:spcPts val="625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Arial"/>
              <a:buChar char="•"/>
              <a:defRPr lang="en-US" sz="1600" b="0" i="0" kern="1200">
                <a:solidFill>
                  <a:schemeClr val="tx1"/>
                </a:solidFill>
                <a:latin typeface="+mn-lt"/>
                <a:ea typeface="CiscoSansTT Thin" charset="0"/>
                <a:cs typeface="CiscoSansTT Thin" charset="0"/>
              </a:defRPr>
            </a:lvl3pPr>
            <a:lvl4pPr marL="911035" indent="-171415" algn="l" defTabSz="684213" rtl="0" eaLnBrk="1" fontAlgn="base" hangingPunct="1">
              <a:lnSpc>
                <a:spcPct val="95000"/>
              </a:lnSpc>
              <a:spcBef>
                <a:spcPts val="625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Arial"/>
              <a:buChar char="•"/>
              <a:defRPr lang="en-US" sz="1400" b="0" i="0" kern="1200">
                <a:solidFill>
                  <a:schemeClr val="tx1"/>
                </a:solidFill>
                <a:latin typeface="+mn-lt"/>
                <a:ea typeface="CiscoSansTT Thin" charset="0"/>
                <a:cs typeface="CiscoSansTT Thin" charset="0"/>
              </a:defRPr>
            </a:lvl4pPr>
            <a:lvl5pPr marL="1082450" indent="-168240" algn="l" defTabSz="684213" rtl="0" eaLnBrk="1" fontAlgn="base" hangingPunct="1">
              <a:lnSpc>
                <a:spcPct val="95000"/>
              </a:lnSpc>
              <a:spcBef>
                <a:spcPts val="625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Arial"/>
              <a:buChar char="•"/>
              <a:defRPr lang="en-US" sz="1200" b="0" i="0" kern="1200">
                <a:solidFill>
                  <a:schemeClr val="tx1"/>
                </a:solidFill>
                <a:latin typeface="+mn-lt"/>
                <a:ea typeface="CiscoSansTT Thin" charset="0"/>
                <a:cs typeface="CiscoSansTT Thin" charset="0"/>
              </a:defRPr>
            </a:lvl5pPr>
            <a:lvl6pPr marL="863856" indent="-171445" algn="l" defTabSz="685777" rtl="0" eaLnBrk="1" latinLnBrk="0" hangingPunct="1">
              <a:spcBef>
                <a:spcPts val="600"/>
              </a:spcBef>
              <a:buFont typeface="Arial" pitchFamily="34" charset="0"/>
              <a:buChar char="•"/>
              <a:defRPr sz="9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35844" indent="-171422" algn="l" defTabSz="685777" rtl="0" eaLnBrk="1" latinLnBrk="0" hangingPunct="1">
              <a:spcBef>
                <a:spcPts val="600"/>
              </a:spcBef>
              <a:buFont typeface="Arial" pitchFamily="34" charset="0"/>
              <a:buChar char="•"/>
              <a:defRPr sz="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220" indent="0" algn="l" defTabSz="685777" rtl="0" eaLnBrk="1" latinLnBrk="0" hangingPunct="1">
              <a:spcBef>
                <a:spcPct val="20000"/>
              </a:spcBef>
              <a:buFont typeface="Arial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53" indent="-171445" algn="l" defTabSz="6857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Gain immediate control over the entire network from data center to CPE</a:t>
            </a:r>
          </a:p>
          <a:p>
            <a:r>
              <a:rPr lang="en-US" dirty="0" smtClean="0"/>
              <a:t>Significantly reduce the amount of time spent testing configuration changes</a:t>
            </a:r>
          </a:p>
          <a:p>
            <a:r>
              <a:rPr lang="en-US" dirty="0" smtClean="0"/>
              <a:t>Reduce fallouts requiring manual intervention to a minimum</a:t>
            </a:r>
          </a:p>
          <a:p>
            <a:endParaRPr lang="en-US" dirty="0"/>
          </a:p>
        </p:txBody>
      </p:sp>
      <p:sp>
        <p:nvSpPr>
          <p:cNvPr id="5" name="Notched Right Arrow 4"/>
          <p:cNvSpPr/>
          <p:nvPr/>
        </p:nvSpPr>
        <p:spPr>
          <a:xfrm>
            <a:off x="4337824" y="1449659"/>
            <a:ext cx="568713" cy="468351"/>
          </a:xfrm>
          <a:prstGeom prst="notchedRightArrow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  <p:sp>
        <p:nvSpPr>
          <p:cNvPr id="6" name="Notched Right Arrow 5"/>
          <p:cNvSpPr/>
          <p:nvPr/>
        </p:nvSpPr>
        <p:spPr>
          <a:xfrm>
            <a:off x="4348976" y="2428043"/>
            <a:ext cx="568713" cy="468351"/>
          </a:xfrm>
          <a:prstGeom prst="notchedRightArrow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  <p:sp>
        <p:nvSpPr>
          <p:cNvPr id="7" name="Notched Right Arrow 6"/>
          <p:cNvSpPr/>
          <p:nvPr/>
        </p:nvSpPr>
        <p:spPr>
          <a:xfrm>
            <a:off x="4348976" y="3406427"/>
            <a:ext cx="568713" cy="468351"/>
          </a:xfrm>
          <a:prstGeom prst="notchedRightArrow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274992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Automating Your Infrastructure with Ansible Tower and Cisco NSO </a:t>
            </a:r>
            <a:endParaRPr lang="en-US" dirty="0"/>
          </a:p>
        </p:txBody>
      </p:sp>
      <p:sp>
        <p:nvSpPr>
          <p:cNvPr id="6" name="Freeform 5"/>
          <p:cNvSpPr>
            <a:spLocks noChangeAspect="1" noEditPoints="1"/>
          </p:cNvSpPr>
          <p:nvPr/>
        </p:nvSpPr>
        <p:spPr bwMode="auto">
          <a:xfrm>
            <a:off x="607599" y="4505443"/>
            <a:ext cx="538885" cy="286283"/>
          </a:xfrm>
          <a:custGeom>
            <a:avLst/>
            <a:gdLst>
              <a:gd name="T0" fmla="*/ 2671 w 3456"/>
              <a:gd name="T1" fmla="*/ 1521 h 1834"/>
              <a:gd name="T2" fmla="*/ 2857 w 3456"/>
              <a:gd name="T3" fmla="*/ 1677 h 1834"/>
              <a:gd name="T4" fmla="*/ 2975 w 3456"/>
              <a:gd name="T5" fmla="*/ 1465 h 1834"/>
              <a:gd name="T6" fmla="*/ 1129 w 3456"/>
              <a:gd name="T7" fmla="*/ 1823 h 1834"/>
              <a:gd name="T8" fmla="*/ 3082 w 3456"/>
              <a:gd name="T9" fmla="*/ 1330 h 1834"/>
              <a:gd name="T10" fmla="*/ 3082 w 3456"/>
              <a:gd name="T11" fmla="*/ 1712 h 1834"/>
              <a:gd name="T12" fmla="*/ 2700 w 3456"/>
              <a:gd name="T13" fmla="*/ 1809 h 1834"/>
              <a:gd name="T14" fmla="*/ 2513 w 3456"/>
              <a:gd name="T15" fmla="*/ 1479 h 1834"/>
              <a:gd name="T16" fmla="*/ 2783 w 3456"/>
              <a:gd name="T17" fmla="*/ 1211 h 1834"/>
              <a:gd name="T18" fmla="*/ 2351 w 3456"/>
              <a:gd name="T19" fmla="*/ 1392 h 1834"/>
              <a:gd name="T20" fmla="*/ 2136 w 3456"/>
              <a:gd name="T21" fmla="*/ 1381 h 1834"/>
              <a:gd name="T22" fmla="*/ 2093 w 3456"/>
              <a:gd name="T23" fmla="*/ 1625 h 1834"/>
              <a:gd name="T24" fmla="*/ 2335 w 3456"/>
              <a:gd name="T25" fmla="*/ 1658 h 1834"/>
              <a:gd name="T26" fmla="*/ 2174 w 3456"/>
              <a:gd name="T27" fmla="*/ 1832 h 1834"/>
              <a:gd name="T28" fmla="*/ 1903 w 3456"/>
              <a:gd name="T29" fmla="*/ 1605 h 1834"/>
              <a:gd name="T30" fmla="*/ 2047 w 3456"/>
              <a:gd name="T31" fmla="*/ 1249 h 1834"/>
              <a:gd name="T32" fmla="*/ 748 w 3456"/>
              <a:gd name="T33" fmla="*/ 1223 h 1834"/>
              <a:gd name="T34" fmla="*/ 642 w 3456"/>
              <a:gd name="T35" fmla="*/ 1359 h 1834"/>
              <a:gd name="T36" fmla="*/ 479 w 3456"/>
              <a:gd name="T37" fmla="*/ 1550 h 1834"/>
              <a:gd name="T38" fmla="*/ 697 w 3456"/>
              <a:gd name="T39" fmla="*/ 1676 h 1834"/>
              <a:gd name="T40" fmla="*/ 692 w 3456"/>
              <a:gd name="T41" fmla="*/ 1830 h 1834"/>
              <a:gd name="T42" fmla="*/ 370 w 3456"/>
              <a:gd name="T43" fmla="*/ 1710 h 1834"/>
              <a:gd name="T44" fmla="*/ 375 w 3456"/>
              <a:gd name="T45" fmla="*/ 1326 h 1834"/>
              <a:gd name="T46" fmla="*/ 1610 w 3456"/>
              <a:gd name="T47" fmla="*/ 1211 h 1834"/>
              <a:gd name="T48" fmla="*/ 1679 w 3456"/>
              <a:gd name="T49" fmla="*/ 1350 h 1834"/>
              <a:gd name="T50" fmla="*/ 1494 w 3456"/>
              <a:gd name="T51" fmla="*/ 1373 h 1834"/>
              <a:gd name="T52" fmla="*/ 1634 w 3456"/>
              <a:gd name="T53" fmla="*/ 1470 h 1834"/>
              <a:gd name="T54" fmla="*/ 1737 w 3456"/>
              <a:gd name="T55" fmla="*/ 1694 h 1834"/>
              <a:gd name="T56" fmla="*/ 1524 w 3456"/>
              <a:gd name="T57" fmla="*/ 1833 h 1834"/>
              <a:gd name="T58" fmla="*/ 1334 w 3456"/>
              <a:gd name="T59" fmla="*/ 1678 h 1834"/>
              <a:gd name="T60" fmla="*/ 1552 w 3456"/>
              <a:gd name="T61" fmla="*/ 1690 h 1834"/>
              <a:gd name="T62" fmla="*/ 1520 w 3456"/>
              <a:gd name="T63" fmla="*/ 1584 h 1834"/>
              <a:gd name="T64" fmla="*/ 1350 w 3456"/>
              <a:gd name="T65" fmla="*/ 1473 h 1834"/>
              <a:gd name="T66" fmla="*/ 1446 w 3456"/>
              <a:gd name="T67" fmla="*/ 1227 h 1834"/>
              <a:gd name="T68" fmla="*/ 3456 w 3456"/>
              <a:gd name="T69" fmla="*/ 569 h 1834"/>
              <a:gd name="T70" fmla="*/ 3328 w 3456"/>
              <a:gd name="T71" fmla="*/ 780 h 1834"/>
              <a:gd name="T72" fmla="*/ 3381 w 3456"/>
              <a:gd name="T73" fmla="*/ 493 h 1834"/>
              <a:gd name="T74" fmla="*/ 1793 w 3456"/>
              <a:gd name="T75" fmla="*/ 766 h 1834"/>
              <a:gd name="T76" fmla="*/ 1653 w 3456"/>
              <a:gd name="T77" fmla="*/ 727 h 1834"/>
              <a:gd name="T78" fmla="*/ 113 w 3456"/>
              <a:gd name="T79" fmla="*/ 503 h 1834"/>
              <a:gd name="T80" fmla="*/ 95 w 3456"/>
              <a:gd name="T81" fmla="*/ 801 h 1834"/>
              <a:gd name="T82" fmla="*/ 10 w 3456"/>
              <a:gd name="T83" fmla="*/ 531 h 1834"/>
              <a:gd name="T84" fmla="*/ 3040 w 3456"/>
              <a:gd name="T85" fmla="*/ 340 h 1834"/>
              <a:gd name="T86" fmla="*/ 2929 w 3456"/>
              <a:gd name="T87" fmla="*/ 793 h 1834"/>
              <a:gd name="T88" fmla="*/ 2947 w 3456"/>
              <a:gd name="T89" fmla="*/ 287 h 1834"/>
              <a:gd name="T90" fmla="*/ 2214 w 3456"/>
              <a:gd name="T91" fmla="*/ 748 h 1834"/>
              <a:gd name="T92" fmla="*/ 2069 w 3456"/>
              <a:gd name="T93" fmla="*/ 748 h 1834"/>
              <a:gd name="T94" fmla="*/ 1335 w 3456"/>
              <a:gd name="T95" fmla="*/ 287 h 1834"/>
              <a:gd name="T96" fmla="*/ 1353 w 3456"/>
              <a:gd name="T97" fmla="*/ 793 h 1834"/>
              <a:gd name="T98" fmla="*/ 1242 w 3456"/>
              <a:gd name="T99" fmla="*/ 340 h 1834"/>
              <a:gd name="T100" fmla="*/ 553 w 3456"/>
              <a:gd name="T101" fmla="*/ 322 h 1834"/>
              <a:gd name="T102" fmla="*/ 468 w 3456"/>
              <a:gd name="T103" fmla="*/ 801 h 1834"/>
              <a:gd name="T104" fmla="*/ 450 w 3456"/>
              <a:gd name="T105" fmla="*/ 295 h 1834"/>
              <a:gd name="T106" fmla="*/ 2630 w 3456"/>
              <a:gd name="T107" fmla="*/ 879 h 1834"/>
              <a:gd name="T108" fmla="*/ 2490 w 3456"/>
              <a:gd name="T109" fmla="*/ 917 h 1834"/>
              <a:gd name="T110" fmla="*/ 902 w 3456"/>
              <a:gd name="T111" fmla="*/ 0 h 1834"/>
              <a:gd name="T112" fmla="*/ 955 w 3456"/>
              <a:gd name="T113" fmla="*/ 931 h 1834"/>
              <a:gd name="T114" fmla="*/ 826 w 3456"/>
              <a:gd name="T115" fmla="*/ 75 h 18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3456" h="1834">
                <a:moveTo>
                  <a:pt x="2828" y="1362"/>
                </a:moveTo>
                <a:lnTo>
                  <a:pt x="2798" y="1364"/>
                </a:lnTo>
                <a:lnTo>
                  <a:pt x="2771" y="1371"/>
                </a:lnTo>
                <a:lnTo>
                  <a:pt x="2747" y="1384"/>
                </a:lnTo>
                <a:lnTo>
                  <a:pt x="2725" y="1400"/>
                </a:lnTo>
                <a:lnTo>
                  <a:pt x="2706" y="1419"/>
                </a:lnTo>
                <a:lnTo>
                  <a:pt x="2691" y="1441"/>
                </a:lnTo>
                <a:lnTo>
                  <a:pt x="2680" y="1465"/>
                </a:lnTo>
                <a:lnTo>
                  <a:pt x="2674" y="1492"/>
                </a:lnTo>
                <a:lnTo>
                  <a:pt x="2671" y="1521"/>
                </a:lnTo>
                <a:lnTo>
                  <a:pt x="2674" y="1549"/>
                </a:lnTo>
                <a:lnTo>
                  <a:pt x="2680" y="1577"/>
                </a:lnTo>
                <a:lnTo>
                  <a:pt x="2691" y="1601"/>
                </a:lnTo>
                <a:lnTo>
                  <a:pt x="2706" y="1623"/>
                </a:lnTo>
                <a:lnTo>
                  <a:pt x="2725" y="1642"/>
                </a:lnTo>
                <a:lnTo>
                  <a:pt x="2747" y="1658"/>
                </a:lnTo>
                <a:lnTo>
                  <a:pt x="2771" y="1669"/>
                </a:lnTo>
                <a:lnTo>
                  <a:pt x="2798" y="1677"/>
                </a:lnTo>
                <a:lnTo>
                  <a:pt x="2828" y="1680"/>
                </a:lnTo>
                <a:lnTo>
                  <a:pt x="2857" y="1677"/>
                </a:lnTo>
                <a:lnTo>
                  <a:pt x="2883" y="1669"/>
                </a:lnTo>
                <a:lnTo>
                  <a:pt x="2908" y="1658"/>
                </a:lnTo>
                <a:lnTo>
                  <a:pt x="2930" y="1642"/>
                </a:lnTo>
                <a:lnTo>
                  <a:pt x="2948" y="1623"/>
                </a:lnTo>
                <a:lnTo>
                  <a:pt x="2964" y="1601"/>
                </a:lnTo>
                <a:lnTo>
                  <a:pt x="2975" y="1577"/>
                </a:lnTo>
                <a:lnTo>
                  <a:pt x="2982" y="1549"/>
                </a:lnTo>
                <a:lnTo>
                  <a:pt x="2985" y="1521"/>
                </a:lnTo>
                <a:lnTo>
                  <a:pt x="2982" y="1492"/>
                </a:lnTo>
                <a:lnTo>
                  <a:pt x="2975" y="1465"/>
                </a:lnTo>
                <a:lnTo>
                  <a:pt x="2964" y="1441"/>
                </a:lnTo>
                <a:lnTo>
                  <a:pt x="2948" y="1419"/>
                </a:lnTo>
                <a:lnTo>
                  <a:pt x="2930" y="1400"/>
                </a:lnTo>
                <a:lnTo>
                  <a:pt x="2908" y="1384"/>
                </a:lnTo>
                <a:lnTo>
                  <a:pt x="2883" y="1371"/>
                </a:lnTo>
                <a:lnTo>
                  <a:pt x="2857" y="1364"/>
                </a:lnTo>
                <a:lnTo>
                  <a:pt x="2828" y="1362"/>
                </a:lnTo>
                <a:close/>
                <a:moveTo>
                  <a:pt x="977" y="1218"/>
                </a:moveTo>
                <a:lnTo>
                  <a:pt x="1129" y="1218"/>
                </a:lnTo>
                <a:lnTo>
                  <a:pt x="1129" y="1823"/>
                </a:lnTo>
                <a:lnTo>
                  <a:pt x="977" y="1823"/>
                </a:lnTo>
                <a:lnTo>
                  <a:pt x="977" y="1218"/>
                </a:lnTo>
                <a:close/>
                <a:moveTo>
                  <a:pt x="2828" y="1208"/>
                </a:moveTo>
                <a:lnTo>
                  <a:pt x="2873" y="1211"/>
                </a:lnTo>
                <a:lnTo>
                  <a:pt x="2916" y="1219"/>
                </a:lnTo>
                <a:lnTo>
                  <a:pt x="2955" y="1232"/>
                </a:lnTo>
                <a:lnTo>
                  <a:pt x="2992" y="1251"/>
                </a:lnTo>
                <a:lnTo>
                  <a:pt x="3026" y="1273"/>
                </a:lnTo>
                <a:lnTo>
                  <a:pt x="3056" y="1299"/>
                </a:lnTo>
                <a:lnTo>
                  <a:pt x="3082" y="1330"/>
                </a:lnTo>
                <a:lnTo>
                  <a:pt x="3104" y="1363"/>
                </a:lnTo>
                <a:lnTo>
                  <a:pt x="3121" y="1398"/>
                </a:lnTo>
                <a:lnTo>
                  <a:pt x="3134" y="1437"/>
                </a:lnTo>
                <a:lnTo>
                  <a:pt x="3142" y="1479"/>
                </a:lnTo>
                <a:lnTo>
                  <a:pt x="3145" y="1521"/>
                </a:lnTo>
                <a:lnTo>
                  <a:pt x="3142" y="1563"/>
                </a:lnTo>
                <a:lnTo>
                  <a:pt x="3134" y="1604"/>
                </a:lnTo>
                <a:lnTo>
                  <a:pt x="3121" y="1642"/>
                </a:lnTo>
                <a:lnTo>
                  <a:pt x="3104" y="1679"/>
                </a:lnTo>
                <a:lnTo>
                  <a:pt x="3082" y="1712"/>
                </a:lnTo>
                <a:lnTo>
                  <a:pt x="3056" y="1742"/>
                </a:lnTo>
                <a:lnTo>
                  <a:pt x="3026" y="1769"/>
                </a:lnTo>
                <a:lnTo>
                  <a:pt x="2992" y="1791"/>
                </a:lnTo>
                <a:lnTo>
                  <a:pt x="2955" y="1809"/>
                </a:lnTo>
                <a:lnTo>
                  <a:pt x="2916" y="1822"/>
                </a:lnTo>
                <a:lnTo>
                  <a:pt x="2873" y="1831"/>
                </a:lnTo>
                <a:lnTo>
                  <a:pt x="2828" y="1834"/>
                </a:lnTo>
                <a:lnTo>
                  <a:pt x="2783" y="1831"/>
                </a:lnTo>
                <a:lnTo>
                  <a:pt x="2740" y="1822"/>
                </a:lnTo>
                <a:lnTo>
                  <a:pt x="2700" y="1809"/>
                </a:lnTo>
                <a:lnTo>
                  <a:pt x="2663" y="1791"/>
                </a:lnTo>
                <a:lnTo>
                  <a:pt x="2630" y="1769"/>
                </a:lnTo>
                <a:lnTo>
                  <a:pt x="2599" y="1742"/>
                </a:lnTo>
                <a:lnTo>
                  <a:pt x="2573" y="1712"/>
                </a:lnTo>
                <a:lnTo>
                  <a:pt x="2551" y="1679"/>
                </a:lnTo>
                <a:lnTo>
                  <a:pt x="2534" y="1642"/>
                </a:lnTo>
                <a:lnTo>
                  <a:pt x="2521" y="1604"/>
                </a:lnTo>
                <a:lnTo>
                  <a:pt x="2513" y="1563"/>
                </a:lnTo>
                <a:lnTo>
                  <a:pt x="2510" y="1521"/>
                </a:lnTo>
                <a:lnTo>
                  <a:pt x="2513" y="1479"/>
                </a:lnTo>
                <a:lnTo>
                  <a:pt x="2521" y="1437"/>
                </a:lnTo>
                <a:lnTo>
                  <a:pt x="2534" y="1398"/>
                </a:lnTo>
                <a:lnTo>
                  <a:pt x="2551" y="1363"/>
                </a:lnTo>
                <a:lnTo>
                  <a:pt x="2573" y="1330"/>
                </a:lnTo>
                <a:lnTo>
                  <a:pt x="2599" y="1299"/>
                </a:lnTo>
                <a:lnTo>
                  <a:pt x="2630" y="1273"/>
                </a:lnTo>
                <a:lnTo>
                  <a:pt x="2663" y="1251"/>
                </a:lnTo>
                <a:lnTo>
                  <a:pt x="2700" y="1232"/>
                </a:lnTo>
                <a:lnTo>
                  <a:pt x="2740" y="1219"/>
                </a:lnTo>
                <a:lnTo>
                  <a:pt x="2783" y="1211"/>
                </a:lnTo>
                <a:lnTo>
                  <a:pt x="2828" y="1208"/>
                </a:lnTo>
                <a:close/>
                <a:moveTo>
                  <a:pt x="2213" y="1208"/>
                </a:moveTo>
                <a:lnTo>
                  <a:pt x="2242" y="1209"/>
                </a:lnTo>
                <a:lnTo>
                  <a:pt x="2268" y="1211"/>
                </a:lnTo>
                <a:lnTo>
                  <a:pt x="2292" y="1215"/>
                </a:lnTo>
                <a:lnTo>
                  <a:pt x="2312" y="1219"/>
                </a:lnTo>
                <a:lnTo>
                  <a:pt x="2329" y="1223"/>
                </a:lnTo>
                <a:lnTo>
                  <a:pt x="2343" y="1227"/>
                </a:lnTo>
                <a:lnTo>
                  <a:pt x="2351" y="1230"/>
                </a:lnTo>
                <a:lnTo>
                  <a:pt x="2351" y="1392"/>
                </a:lnTo>
                <a:lnTo>
                  <a:pt x="2346" y="1389"/>
                </a:lnTo>
                <a:lnTo>
                  <a:pt x="2335" y="1384"/>
                </a:lnTo>
                <a:lnTo>
                  <a:pt x="2321" y="1377"/>
                </a:lnTo>
                <a:lnTo>
                  <a:pt x="2302" y="1371"/>
                </a:lnTo>
                <a:lnTo>
                  <a:pt x="2279" y="1365"/>
                </a:lnTo>
                <a:lnTo>
                  <a:pt x="2253" y="1360"/>
                </a:lnTo>
                <a:lnTo>
                  <a:pt x="2223" y="1359"/>
                </a:lnTo>
                <a:lnTo>
                  <a:pt x="2192" y="1362"/>
                </a:lnTo>
                <a:lnTo>
                  <a:pt x="2163" y="1369"/>
                </a:lnTo>
                <a:lnTo>
                  <a:pt x="2136" y="1381"/>
                </a:lnTo>
                <a:lnTo>
                  <a:pt x="2113" y="1396"/>
                </a:lnTo>
                <a:lnTo>
                  <a:pt x="2095" y="1415"/>
                </a:lnTo>
                <a:lnTo>
                  <a:pt x="2079" y="1437"/>
                </a:lnTo>
                <a:lnTo>
                  <a:pt x="2067" y="1463"/>
                </a:lnTo>
                <a:lnTo>
                  <a:pt x="2060" y="1490"/>
                </a:lnTo>
                <a:lnTo>
                  <a:pt x="2058" y="1521"/>
                </a:lnTo>
                <a:lnTo>
                  <a:pt x="2060" y="1550"/>
                </a:lnTo>
                <a:lnTo>
                  <a:pt x="2066" y="1578"/>
                </a:lnTo>
                <a:lnTo>
                  <a:pt x="2078" y="1602"/>
                </a:lnTo>
                <a:lnTo>
                  <a:pt x="2093" y="1625"/>
                </a:lnTo>
                <a:lnTo>
                  <a:pt x="2112" y="1644"/>
                </a:lnTo>
                <a:lnTo>
                  <a:pt x="2135" y="1660"/>
                </a:lnTo>
                <a:lnTo>
                  <a:pt x="2162" y="1672"/>
                </a:lnTo>
                <a:lnTo>
                  <a:pt x="2191" y="1679"/>
                </a:lnTo>
                <a:lnTo>
                  <a:pt x="2223" y="1682"/>
                </a:lnTo>
                <a:lnTo>
                  <a:pt x="2253" y="1680"/>
                </a:lnTo>
                <a:lnTo>
                  <a:pt x="2279" y="1676"/>
                </a:lnTo>
                <a:lnTo>
                  <a:pt x="2301" y="1671"/>
                </a:lnTo>
                <a:lnTo>
                  <a:pt x="2321" y="1664"/>
                </a:lnTo>
                <a:lnTo>
                  <a:pt x="2335" y="1658"/>
                </a:lnTo>
                <a:lnTo>
                  <a:pt x="2346" y="1653"/>
                </a:lnTo>
                <a:lnTo>
                  <a:pt x="2351" y="1649"/>
                </a:lnTo>
                <a:lnTo>
                  <a:pt x="2351" y="1812"/>
                </a:lnTo>
                <a:lnTo>
                  <a:pt x="2339" y="1816"/>
                </a:lnTo>
                <a:lnTo>
                  <a:pt x="2322" y="1820"/>
                </a:lnTo>
                <a:lnTo>
                  <a:pt x="2300" y="1826"/>
                </a:lnTo>
                <a:lnTo>
                  <a:pt x="2275" y="1830"/>
                </a:lnTo>
                <a:lnTo>
                  <a:pt x="2245" y="1833"/>
                </a:lnTo>
                <a:lnTo>
                  <a:pt x="2213" y="1834"/>
                </a:lnTo>
                <a:lnTo>
                  <a:pt x="2174" y="1832"/>
                </a:lnTo>
                <a:lnTo>
                  <a:pt x="2136" y="1826"/>
                </a:lnTo>
                <a:lnTo>
                  <a:pt x="2100" y="1815"/>
                </a:lnTo>
                <a:lnTo>
                  <a:pt x="2065" y="1801"/>
                </a:lnTo>
                <a:lnTo>
                  <a:pt x="2033" y="1783"/>
                </a:lnTo>
                <a:lnTo>
                  <a:pt x="2002" y="1762"/>
                </a:lnTo>
                <a:lnTo>
                  <a:pt x="1975" y="1737"/>
                </a:lnTo>
                <a:lnTo>
                  <a:pt x="1952" y="1710"/>
                </a:lnTo>
                <a:lnTo>
                  <a:pt x="1931" y="1678"/>
                </a:lnTo>
                <a:lnTo>
                  <a:pt x="1915" y="1643"/>
                </a:lnTo>
                <a:lnTo>
                  <a:pt x="1903" y="1605"/>
                </a:lnTo>
                <a:lnTo>
                  <a:pt x="1896" y="1564"/>
                </a:lnTo>
                <a:lnTo>
                  <a:pt x="1892" y="1521"/>
                </a:lnTo>
                <a:lnTo>
                  <a:pt x="1896" y="1477"/>
                </a:lnTo>
                <a:lnTo>
                  <a:pt x="1904" y="1434"/>
                </a:lnTo>
                <a:lnTo>
                  <a:pt x="1917" y="1395"/>
                </a:lnTo>
                <a:lnTo>
                  <a:pt x="1934" y="1359"/>
                </a:lnTo>
                <a:lnTo>
                  <a:pt x="1957" y="1326"/>
                </a:lnTo>
                <a:lnTo>
                  <a:pt x="1984" y="1296"/>
                </a:lnTo>
                <a:lnTo>
                  <a:pt x="2014" y="1271"/>
                </a:lnTo>
                <a:lnTo>
                  <a:pt x="2047" y="1249"/>
                </a:lnTo>
                <a:lnTo>
                  <a:pt x="2085" y="1231"/>
                </a:lnTo>
                <a:lnTo>
                  <a:pt x="2125" y="1218"/>
                </a:lnTo>
                <a:lnTo>
                  <a:pt x="2168" y="1211"/>
                </a:lnTo>
                <a:lnTo>
                  <a:pt x="2213" y="1208"/>
                </a:lnTo>
                <a:close/>
                <a:moveTo>
                  <a:pt x="630" y="1208"/>
                </a:moveTo>
                <a:lnTo>
                  <a:pt x="660" y="1209"/>
                </a:lnTo>
                <a:lnTo>
                  <a:pt x="687" y="1211"/>
                </a:lnTo>
                <a:lnTo>
                  <a:pt x="711" y="1215"/>
                </a:lnTo>
                <a:lnTo>
                  <a:pt x="731" y="1219"/>
                </a:lnTo>
                <a:lnTo>
                  <a:pt x="748" y="1223"/>
                </a:lnTo>
                <a:lnTo>
                  <a:pt x="760" y="1227"/>
                </a:lnTo>
                <a:lnTo>
                  <a:pt x="769" y="1230"/>
                </a:lnTo>
                <a:lnTo>
                  <a:pt x="769" y="1392"/>
                </a:lnTo>
                <a:lnTo>
                  <a:pt x="763" y="1389"/>
                </a:lnTo>
                <a:lnTo>
                  <a:pt x="754" y="1384"/>
                </a:lnTo>
                <a:lnTo>
                  <a:pt x="739" y="1377"/>
                </a:lnTo>
                <a:lnTo>
                  <a:pt x="721" y="1371"/>
                </a:lnTo>
                <a:lnTo>
                  <a:pt x="697" y="1365"/>
                </a:lnTo>
                <a:lnTo>
                  <a:pt x="671" y="1360"/>
                </a:lnTo>
                <a:lnTo>
                  <a:pt x="642" y="1359"/>
                </a:lnTo>
                <a:lnTo>
                  <a:pt x="611" y="1362"/>
                </a:lnTo>
                <a:lnTo>
                  <a:pt x="581" y="1369"/>
                </a:lnTo>
                <a:lnTo>
                  <a:pt x="555" y="1381"/>
                </a:lnTo>
                <a:lnTo>
                  <a:pt x="532" y="1396"/>
                </a:lnTo>
                <a:lnTo>
                  <a:pt x="513" y="1415"/>
                </a:lnTo>
                <a:lnTo>
                  <a:pt x="497" y="1437"/>
                </a:lnTo>
                <a:lnTo>
                  <a:pt x="485" y="1463"/>
                </a:lnTo>
                <a:lnTo>
                  <a:pt x="479" y="1490"/>
                </a:lnTo>
                <a:lnTo>
                  <a:pt x="475" y="1521"/>
                </a:lnTo>
                <a:lnTo>
                  <a:pt x="479" y="1550"/>
                </a:lnTo>
                <a:lnTo>
                  <a:pt x="485" y="1578"/>
                </a:lnTo>
                <a:lnTo>
                  <a:pt x="496" y="1602"/>
                </a:lnTo>
                <a:lnTo>
                  <a:pt x="512" y="1625"/>
                </a:lnTo>
                <a:lnTo>
                  <a:pt x="531" y="1644"/>
                </a:lnTo>
                <a:lnTo>
                  <a:pt x="554" y="1660"/>
                </a:lnTo>
                <a:lnTo>
                  <a:pt x="580" y="1672"/>
                </a:lnTo>
                <a:lnTo>
                  <a:pt x="610" y="1679"/>
                </a:lnTo>
                <a:lnTo>
                  <a:pt x="642" y="1682"/>
                </a:lnTo>
                <a:lnTo>
                  <a:pt x="671" y="1680"/>
                </a:lnTo>
                <a:lnTo>
                  <a:pt x="697" y="1676"/>
                </a:lnTo>
                <a:lnTo>
                  <a:pt x="719" y="1671"/>
                </a:lnTo>
                <a:lnTo>
                  <a:pt x="738" y="1664"/>
                </a:lnTo>
                <a:lnTo>
                  <a:pt x="753" y="1658"/>
                </a:lnTo>
                <a:lnTo>
                  <a:pt x="763" y="1653"/>
                </a:lnTo>
                <a:lnTo>
                  <a:pt x="769" y="1649"/>
                </a:lnTo>
                <a:lnTo>
                  <a:pt x="769" y="1812"/>
                </a:lnTo>
                <a:lnTo>
                  <a:pt x="757" y="1816"/>
                </a:lnTo>
                <a:lnTo>
                  <a:pt x="740" y="1820"/>
                </a:lnTo>
                <a:lnTo>
                  <a:pt x="718" y="1826"/>
                </a:lnTo>
                <a:lnTo>
                  <a:pt x="692" y="1830"/>
                </a:lnTo>
                <a:lnTo>
                  <a:pt x="663" y="1833"/>
                </a:lnTo>
                <a:lnTo>
                  <a:pt x="630" y="1834"/>
                </a:lnTo>
                <a:lnTo>
                  <a:pt x="592" y="1832"/>
                </a:lnTo>
                <a:lnTo>
                  <a:pt x="554" y="1826"/>
                </a:lnTo>
                <a:lnTo>
                  <a:pt x="518" y="1815"/>
                </a:lnTo>
                <a:lnTo>
                  <a:pt x="484" y="1801"/>
                </a:lnTo>
                <a:lnTo>
                  <a:pt x="451" y="1783"/>
                </a:lnTo>
                <a:lnTo>
                  <a:pt x="421" y="1762"/>
                </a:lnTo>
                <a:lnTo>
                  <a:pt x="394" y="1737"/>
                </a:lnTo>
                <a:lnTo>
                  <a:pt x="370" y="1710"/>
                </a:lnTo>
                <a:lnTo>
                  <a:pt x="350" y="1678"/>
                </a:lnTo>
                <a:lnTo>
                  <a:pt x="333" y="1643"/>
                </a:lnTo>
                <a:lnTo>
                  <a:pt x="322" y="1605"/>
                </a:lnTo>
                <a:lnTo>
                  <a:pt x="314" y="1564"/>
                </a:lnTo>
                <a:lnTo>
                  <a:pt x="311" y="1521"/>
                </a:lnTo>
                <a:lnTo>
                  <a:pt x="314" y="1477"/>
                </a:lnTo>
                <a:lnTo>
                  <a:pt x="323" y="1434"/>
                </a:lnTo>
                <a:lnTo>
                  <a:pt x="335" y="1395"/>
                </a:lnTo>
                <a:lnTo>
                  <a:pt x="353" y="1359"/>
                </a:lnTo>
                <a:lnTo>
                  <a:pt x="375" y="1326"/>
                </a:lnTo>
                <a:lnTo>
                  <a:pt x="402" y="1296"/>
                </a:lnTo>
                <a:lnTo>
                  <a:pt x="433" y="1271"/>
                </a:lnTo>
                <a:lnTo>
                  <a:pt x="466" y="1249"/>
                </a:lnTo>
                <a:lnTo>
                  <a:pt x="503" y="1231"/>
                </a:lnTo>
                <a:lnTo>
                  <a:pt x="544" y="1218"/>
                </a:lnTo>
                <a:lnTo>
                  <a:pt x="585" y="1211"/>
                </a:lnTo>
                <a:lnTo>
                  <a:pt x="630" y="1208"/>
                </a:lnTo>
                <a:close/>
                <a:moveTo>
                  <a:pt x="1556" y="1208"/>
                </a:moveTo>
                <a:lnTo>
                  <a:pt x="1583" y="1209"/>
                </a:lnTo>
                <a:lnTo>
                  <a:pt x="1610" y="1211"/>
                </a:lnTo>
                <a:lnTo>
                  <a:pt x="1634" y="1213"/>
                </a:lnTo>
                <a:lnTo>
                  <a:pt x="1656" y="1217"/>
                </a:lnTo>
                <a:lnTo>
                  <a:pt x="1675" y="1220"/>
                </a:lnTo>
                <a:lnTo>
                  <a:pt x="1689" y="1223"/>
                </a:lnTo>
                <a:lnTo>
                  <a:pt x="1699" y="1226"/>
                </a:lnTo>
                <a:lnTo>
                  <a:pt x="1704" y="1227"/>
                </a:lnTo>
                <a:lnTo>
                  <a:pt x="1704" y="1356"/>
                </a:lnTo>
                <a:lnTo>
                  <a:pt x="1700" y="1355"/>
                </a:lnTo>
                <a:lnTo>
                  <a:pt x="1691" y="1353"/>
                </a:lnTo>
                <a:lnTo>
                  <a:pt x="1679" y="1350"/>
                </a:lnTo>
                <a:lnTo>
                  <a:pt x="1663" y="1347"/>
                </a:lnTo>
                <a:lnTo>
                  <a:pt x="1645" y="1343"/>
                </a:lnTo>
                <a:lnTo>
                  <a:pt x="1625" y="1340"/>
                </a:lnTo>
                <a:lnTo>
                  <a:pt x="1605" y="1338"/>
                </a:lnTo>
                <a:lnTo>
                  <a:pt x="1586" y="1337"/>
                </a:lnTo>
                <a:lnTo>
                  <a:pt x="1557" y="1339"/>
                </a:lnTo>
                <a:lnTo>
                  <a:pt x="1534" y="1344"/>
                </a:lnTo>
                <a:lnTo>
                  <a:pt x="1515" y="1351"/>
                </a:lnTo>
                <a:lnTo>
                  <a:pt x="1502" y="1362"/>
                </a:lnTo>
                <a:lnTo>
                  <a:pt x="1494" y="1373"/>
                </a:lnTo>
                <a:lnTo>
                  <a:pt x="1491" y="1387"/>
                </a:lnTo>
                <a:lnTo>
                  <a:pt x="1494" y="1402"/>
                </a:lnTo>
                <a:lnTo>
                  <a:pt x="1501" y="1413"/>
                </a:lnTo>
                <a:lnTo>
                  <a:pt x="1511" y="1423"/>
                </a:lnTo>
                <a:lnTo>
                  <a:pt x="1523" y="1430"/>
                </a:lnTo>
                <a:lnTo>
                  <a:pt x="1536" y="1436"/>
                </a:lnTo>
                <a:lnTo>
                  <a:pt x="1549" y="1441"/>
                </a:lnTo>
                <a:lnTo>
                  <a:pt x="1560" y="1445"/>
                </a:lnTo>
                <a:lnTo>
                  <a:pt x="1602" y="1458"/>
                </a:lnTo>
                <a:lnTo>
                  <a:pt x="1634" y="1470"/>
                </a:lnTo>
                <a:lnTo>
                  <a:pt x="1661" y="1484"/>
                </a:lnTo>
                <a:lnTo>
                  <a:pt x="1684" y="1501"/>
                </a:lnTo>
                <a:lnTo>
                  <a:pt x="1703" y="1519"/>
                </a:lnTo>
                <a:lnTo>
                  <a:pt x="1719" y="1539"/>
                </a:lnTo>
                <a:lnTo>
                  <a:pt x="1731" y="1560"/>
                </a:lnTo>
                <a:lnTo>
                  <a:pt x="1740" y="1583"/>
                </a:lnTo>
                <a:lnTo>
                  <a:pt x="1745" y="1606"/>
                </a:lnTo>
                <a:lnTo>
                  <a:pt x="1746" y="1630"/>
                </a:lnTo>
                <a:lnTo>
                  <a:pt x="1744" y="1664"/>
                </a:lnTo>
                <a:lnTo>
                  <a:pt x="1737" y="1694"/>
                </a:lnTo>
                <a:lnTo>
                  <a:pt x="1727" y="1720"/>
                </a:lnTo>
                <a:lnTo>
                  <a:pt x="1712" y="1744"/>
                </a:lnTo>
                <a:lnTo>
                  <a:pt x="1696" y="1764"/>
                </a:lnTo>
                <a:lnTo>
                  <a:pt x="1676" y="1781"/>
                </a:lnTo>
                <a:lnTo>
                  <a:pt x="1654" y="1796"/>
                </a:lnTo>
                <a:lnTo>
                  <a:pt x="1630" y="1809"/>
                </a:lnTo>
                <a:lnTo>
                  <a:pt x="1604" y="1818"/>
                </a:lnTo>
                <a:lnTo>
                  <a:pt x="1578" y="1826"/>
                </a:lnTo>
                <a:lnTo>
                  <a:pt x="1551" y="1830"/>
                </a:lnTo>
                <a:lnTo>
                  <a:pt x="1524" y="1833"/>
                </a:lnTo>
                <a:lnTo>
                  <a:pt x="1498" y="1834"/>
                </a:lnTo>
                <a:lnTo>
                  <a:pt x="1467" y="1833"/>
                </a:lnTo>
                <a:lnTo>
                  <a:pt x="1439" y="1832"/>
                </a:lnTo>
                <a:lnTo>
                  <a:pt x="1412" y="1829"/>
                </a:lnTo>
                <a:lnTo>
                  <a:pt x="1388" y="1827"/>
                </a:lnTo>
                <a:lnTo>
                  <a:pt x="1368" y="1823"/>
                </a:lnTo>
                <a:lnTo>
                  <a:pt x="1351" y="1820"/>
                </a:lnTo>
                <a:lnTo>
                  <a:pt x="1339" y="1818"/>
                </a:lnTo>
                <a:lnTo>
                  <a:pt x="1334" y="1817"/>
                </a:lnTo>
                <a:lnTo>
                  <a:pt x="1334" y="1678"/>
                </a:lnTo>
                <a:lnTo>
                  <a:pt x="1343" y="1680"/>
                </a:lnTo>
                <a:lnTo>
                  <a:pt x="1356" y="1684"/>
                </a:lnTo>
                <a:lnTo>
                  <a:pt x="1375" y="1688"/>
                </a:lnTo>
                <a:lnTo>
                  <a:pt x="1397" y="1693"/>
                </a:lnTo>
                <a:lnTo>
                  <a:pt x="1422" y="1697"/>
                </a:lnTo>
                <a:lnTo>
                  <a:pt x="1448" y="1700"/>
                </a:lnTo>
                <a:lnTo>
                  <a:pt x="1477" y="1701"/>
                </a:lnTo>
                <a:lnTo>
                  <a:pt x="1507" y="1699"/>
                </a:lnTo>
                <a:lnTo>
                  <a:pt x="1531" y="1696"/>
                </a:lnTo>
                <a:lnTo>
                  <a:pt x="1552" y="1690"/>
                </a:lnTo>
                <a:lnTo>
                  <a:pt x="1568" y="1681"/>
                </a:lnTo>
                <a:lnTo>
                  <a:pt x="1578" y="1671"/>
                </a:lnTo>
                <a:lnTo>
                  <a:pt x="1585" y="1658"/>
                </a:lnTo>
                <a:lnTo>
                  <a:pt x="1587" y="1644"/>
                </a:lnTo>
                <a:lnTo>
                  <a:pt x="1585" y="1629"/>
                </a:lnTo>
                <a:lnTo>
                  <a:pt x="1578" y="1618"/>
                </a:lnTo>
                <a:lnTo>
                  <a:pt x="1567" y="1607"/>
                </a:lnTo>
                <a:lnTo>
                  <a:pt x="1553" y="1598"/>
                </a:lnTo>
                <a:lnTo>
                  <a:pt x="1537" y="1590"/>
                </a:lnTo>
                <a:lnTo>
                  <a:pt x="1520" y="1584"/>
                </a:lnTo>
                <a:lnTo>
                  <a:pt x="1509" y="1581"/>
                </a:lnTo>
                <a:lnTo>
                  <a:pt x="1498" y="1577"/>
                </a:lnTo>
                <a:lnTo>
                  <a:pt x="1487" y="1574"/>
                </a:lnTo>
                <a:lnTo>
                  <a:pt x="1462" y="1565"/>
                </a:lnTo>
                <a:lnTo>
                  <a:pt x="1439" y="1555"/>
                </a:lnTo>
                <a:lnTo>
                  <a:pt x="1416" y="1542"/>
                </a:lnTo>
                <a:lnTo>
                  <a:pt x="1396" y="1528"/>
                </a:lnTo>
                <a:lnTo>
                  <a:pt x="1378" y="1512"/>
                </a:lnTo>
                <a:lnTo>
                  <a:pt x="1363" y="1494"/>
                </a:lnTo>
                <a:lnTo>
                  <a:pt x="1350" y="1473"/>
                </a:lnTo>
                <a:lnTo>
                  <a:pt x="1341" y="1451"/>
                </a:lnTo>
                <a:lnTo>
                  <a:pt x="1334" y="1425"/>
                </a:lnTo>
                <a:lnTo>
                  <a:pt x="1332" y="1396"/>
                </a:lnTo>
                <a:lnTo>
                  <a:pt x="1334" y="1364"/>
                </a:lnTo>
                <a:lnTo>
                  <a:pt x="1342" y="1333"/>
                </a:lnTo>
                <a:lnTo>
                  <a:pt x="1354" y="1306"/>
                </a:lnTo>
                <a:lnTo>
                  <a:pt x="1371" y="1281"/>
                </a:lnTo>
                <a:lnTo>
                  <a:pt x="1392" y="1259"/>
                </a:lnTo>
                <a:lnTo>
                  <a:pt x="1417" y="1241"/>
                </a:lnTo>
                <a:lnTo>
                  <a:pt x="1446" y="1227"/>
                </a:lnTo>
                <a:lnTo>
                  <a:pt x="1479" y="1216"/>
                </a:lnTo>
                <a:lnTo>
                  <a:pt x="1515" y="1210"/>
                </a:lnTo>
                <a:lnTo>
                  <a:pt x="1556" y="1208"/>
                </a:lnTo>
                <a:close/>
                <a:moveTo>
                  <a:pt x="3381" y="493"/>
                </a:moveTo>
                <a:lnTo>
                  <a:pt x="3400" y="496"/>
                </a:lnTo>
                <a:lnTo>
                  <a:pt x="3418" y="503"/>
                </a:lnTo>
                <a:lnTo>
                  <a:pt x="3434" y="515"/>
                </a:lnTo>
                <a:lnTo>
                  <a:pt x="3446" y="531"/>
                </a:lnTo>
                <a:lnTo>
                  <a:pt x="3453" y="548"/>
                </a:lnTo>
                <a:lnTo>
                  <a:pt x="3456" y="569"/>
                </a:lnTo>
                <a:lnTo>
                  <a:pt x="3456" y="727"/>
                </a:lnTo>
                <a:lnTo>
                  <a:pt x="3453" y="748"/>
                </a:lnTo>
                <a:lnTo>
                  <a:pt x="3446" y="766"/>
                </a:lnTo>
                <a:lnTo>
                  <a:pt x="3434" y="780"/>
                </a:lnTo>
                <a:lnTo>
                  <a:pt x="3418" y="793"/>
                </a:lnTo>
                <a:lnTo>
                  <a:pt x="3400" y="801"/>
                </a:lnTo>
                <a:lnTo>
                  <a:pt x="3381" y="803"/>
                </a:lnTo>
                <a:lnTo>
                  <a:pt x="3361" y="801"/>
                </a:lnTo>
                <a:lnTo>
                  <a:pt x="3343" y="793"/>
                </a:lnTo>
                <a:lnTo>
                  <a:pt x="3328" y="780"/>
                </a:lnTo>
                <a:lnTo>
                  <a:pt x="3316" y="766"/>
                </a:lnTo>
                <a:lnTo>
                  <a:pt x="3308" y="748"/>
                </a:lnTo>
                <a:lnTo>
                  <a:pt x="3306" y="727"/>
                </a:lnTo>
                <a:lnTo>
                  <a:pt x="3306" y="569"/>
                </a:lnTo>
                <a:lnTo>
                  <a:pt x="3308" y="548"/>
                </a:lnTo>
                <a:lnTo>
                  <a:pt x="3316" y="531"/>
                </a:lnTo>
                <a:lnTo>
                  <a:pt x="3328" y="515"/>
                </a:lnTo>
                <a:lnTo>
                  <a:pt x="3343" y="503"/>
                </a:lnTo>
                <a:lnTo>
                  <a:pt x="3361" y="496"/>
                </a:lnTo>
                <a:lnTo>
                  <a:pt x="3381" y="493"/>
                </a:lnTo>
                <a:close/>
                <a:moveTo>
                  <a:pt x="1728" y="493"/>
                </a:moveTo>
                <a:lnTo>
                  <a:pt x="1748" y="496"/>
                </a:lnTo>
                <a:lnTo>
                  <a:pt x="1766" y="503"/>
                </a:lnTo>
                <a:lnTo>
                  <a:pt x="1781" y="515"/>
                </a:lnTo>
                <a:lnTo>
                  <a:pt x="1793" y="531"/>
                </a:lnTo>
                <a:lnTo>
                  <a:pt x="1800" y="548"/>
                </a:lnTo>
                <a:lnTo>
                  <a:pt x="1803" y="569"/>
                </a:lnTo>
                <a:lnTo>
                  <a:pt x="1803" y="727"/>
                </a:lnTo>
                <a:lnTo>
                  <a:pt x="1800" y="748"/>
                </a:lnTo>
                <a:lnTo>
                  <a:pt x="1793" y="766"/>
                </a:lnTo>
                <a:lnTo>
                  <a:pt x="1781" y="780"/>
                </a:lnTo>
                <a:lnTo>
                  <a:pt x="1766" y="793"/>
                </a:lnTo>
                <a:lnTo>
                  <a:pt x="1748" y="801"/>
                </a:lnTo>
                <a:lnTo>
                  <a:pt x="1728" y="803"/>
                </a:lnTo>
                <a:lnTo>
                  <a:pt x="1708" y="801"/>
                </a:lnTo>
                <a:lnTo>
                  <a:pt x="1690" y="793"/>
                </a:lnTo>
                <a:lnTo>
                  <a:pt x="1675" y="780"/>
                </a:lnTo>
                <a:lnTo>
                  <a:pt x="1663" y="766"/>
                </a:lnTo>
                <a:lnTo>
                  <a:pt x="1656" y="748"/>
                </a:lnTo>
                <a:lnTo>
                  <a:pt x="1653" y="727"/>
                </a:lnTo>
                <a:lnTo>
                  <a:pt x="1653" y="569"/>
                </a:lnTo>
                <a:lnTo>
                  <a:pt x="1656" y="548"/>
                </a:lnTo>
                <a:lnTo>
                  <a:pt x="1663" y="531"/>
                </a:lnTo>
                <a:lnTo>
                  <a:pt x="1675" y="515"/>
                </a:lnTo>
                <a:lnTo>
                  <a:pt x="1690" y="503"/>
                </a:lnTo>
                <a:lnTo>
                  <a:pt x="1708" y="496"/>
                </a:lnTo>
                <a:lnTo>
                  <a:pt x="1728" y="493"/>
                </a:lnTo>
                <a:close/>
                <a:moveTo>
                  <a:pt x="75" y="493"/>
                </a:moveTo>
                <a:lnTo>
                  <a:pt x="95" y="496"/>
                </a:lnTo>
                <a:lnTo>
                  <a:pt x="113" y="503"/>
                </a:lnTo>
                <a:lnTo>
                  <a:pt x="129" y="515"/>
                </a:lnTo>
                <a:lnTo>
                  <a:pt x="140" y="531"/>
                </a:lnTo>
                <a:lnTo>
                  <a:pt x="148" y="548"/>
                </a:lnTo>
                <a:lnTo>
                  <a:pt x="151" y="569"/>
                </a:lnTo>
                <a:lnTo>
                  <a:pt x="151" y="727"/>
                </a:lnTo>
                <a:lnTo>
                  <a:pt x="148" y="748"/>
                </a:lnTo>
                <a:lnTo>
                  <a:pt x="140" y="766"/>
                </a:lnTo>
                <a:lnTo>
                  <a:pt x="129" y="780"/>
                </a:lnTo>
                <a:lnTo>
                  <a:pt x="113" y="793"/>
                </a:lnTo>
                <a:lnTo>
                  <a:pt x="95" y="801"/>
                </a:lnTo>
                <a:lnTo>
                  <a:pt x="75" y="803"/>
                </a:lnTo>
                <a:lnTo>
                  <a:pt x="56" y="801"/>
                </a:lnTo>
                <a:lnTo>
                  <a:pt x="38" y="793"/>
                </a:lnTo>
                <a:lnTo>
                  <a:pt x="22" y="780"/>
                </a:lnTo>
                <a:lnTo>
                  <a:pt x="10" y="766"/>
                </a:lnTo>
                <a:lnTo>
                  <a:pt x="3" y="748"/>
                </a:lnTo>
                <a:lnTo>
                  <a:pt x="0" y="727"/>
                </a:lnTo>
                <a:lnTo>
                  <a:pt x="0" y="569"/>
                </a:lnTo>
                <a:lnTo>
                  <a:pt x="3" y="548"/>
                </a:lnTo>
                <a:lnTo>
                  <a:pt x="10" y="531"/>
                </a:lnTo>
                <a:lnTo>
                  <a:pt x="22" y="515"/>
                </a:lnTo>
                <a:lnTo>
                  <a:pt x="38" y="503"/>
                </a:lnTo>
                <a:lnTo>
                  <a:pt x="56" y="496"/>
                </a:lnTo>
                <a:lnTo>
                  <a:pt x="75" y="493"/>
                </a:lnTo>
                <a:close/>
                <a:moveTo>
                  <a:pt x="2968" y="285"/>
                </a:moveTo>
                <a:lnTo>
                  <a:pt x="2988" y="287"/>
                </a:lnTo>
                <a:lnTo>
                  <a:pt x="3006" y="295"/>
                </a:lnTo>
                <a:lnTo>
                  <a:pt x="3021" y="307"/>
                </a:lnTo>
                <a:lnTo>
                  <a:pt x="3033" y="322"/>
                </a:lnTo>
                <a:lnTo>
                  <a:pt x="3040" y="340"/>
                </a:lnTo>
                <a:lnTo>
                  <a:pt x="3043" y="360"/>
                </a:lnTo>
                <a:lnTo>
                  <a:pt x="3043" y="727"/>
                </a:lnTo>
                <a:lnTo>
                  <a:pt x="3040" y="748"/>
                </a:lnTo>
                <a:lnTo>
                  <a:pt x="3033" y="766"/>
                </a:lnTo>
                <a:lnTo>
                  <a:pt x="3021" y="780"/>
                </a:lnTo>
                <a:lnTo>
                  <a:pt x="3006" y="793"/>
                </a:lnTo>
                <a:lnTo>
                  <a:pt x="2988" y="801"/>
                </a:lnTo>
                <a:lnTo>
                  <a:pt x="2968" y="803"/>
                </a:lnTo>
                <a:lnTo>
                  <a:pt x="2947" y="801"/>
                </a:lnTo>
                <a:lnTo>
                  <a:pt x="2929" y="793"/>
                </a:lnTo>
                <a:lnTo>
                  <a:pt x="2915" y="780"/>
                </a:lnTo>
                <a:lnTo>
                  <a:pt x="2903" y="766"/>
                </a:lnTo>
                <a:lnTo>
                  <a:pt x="2895" y="748"/>
                </a:lnTo>
                <a:lnTo>
                  <a:pt x="2893" y="727"/>
                </a:lnTo>
                <a:lnTo>
                  <a:pt x="2893" y="360"/>
                </a:lnTo>
                <a:lnTo>
                  <a:pt x="2895" y="340"/>
                </a:lnTo>
                <a:lnTo>
                  <a:pt x="2903" y="322"/>
                </a:lnTo>
                <a:lnTo>
                  <a:pt x="2915" y="307"/>
                </a:lnTo>
                <a:lnTo>
                  <a:pt x="2929" y="295"/>
                </a:lnTo>
                <a:lnTo>
                  <a:pt x="2947" y="287"/>
                </a:lnTo>
                <a:lnTo>
                  <a:pt x="2968" y="285"/>
                </a:lnTo>
                <a:close/>
                <a:moveTo>
                  <a:pt x="2142" y="285"/>
                </a:moveTo>
                <a:lnTo>
                  <a:pt x="2162" y="287"/>
                </a:lnTo>
                <a:lnTo>
                  <a:pt x="2179" y="295"/>
                </a:lnTo>
                <a:lnTo>
                  <a:pt x="2194" y="307"/>
                </a:lnTo>
                <a:lnTo>
                  <a:pt x="2207" y="322"/>
                </a:lnTo>
                <a:lnTo>
                  <a:pt x="2214" y="340"/>
                </a:lnTo>
                <a:lnTo>
                  <a:pt x="2216" y="360"/>
                </a:lnTo>
                <a:lnTo>
                  <a:pt x="2216" y="727"/>
                </a:lnTo>
                <a:lnTo>
                  <a:pt x="2214" y="748"/>
                </a:lnTo>
                <a:lnTo>
                  <a:pt x="2207" y="766"/>
                </a:lnTo>
                <a:lnTo>
                  <a:pt x="2194" y="780"/>
                </a:lnTo>
                <a:lnTo>
                  <a:pt x="2179" y="793"/>
                </a:lnTo>
                <a:lnTo>
                  <a:pt x="2162" y="801"/>
                </a:lnTo>
                <a:lnTo>
                  <a:pt x="2142" y="803"/>
                </a:lnTo>
                <a:lnTo>
                  <a:pt x="2122" y="801"/>
                </a:lnTo>
                <a:lnTo>
                  <a:pt x="2104" y="793"/>
                </a:lnTo>
                <a:lnTo>
                  <a:pt x="2088" y="780"/>
                </a:lnTo>
                <a:lnTo>
                  <a:pt x="2077" y="766"/>
                </a:lnTo>
                <a:lnTo>
                  <a:pt x="2069" y="748"/>
                </a:lnTo>
                <a:lnTo>
                  <a:pt x="2066" y="727"/>
                </a:lnTo>
                <a:lnTo>
                  <a:pt x="2066" y="360"/>
                </a:lnTo>
                <a:lnTo>
                  <a:pt x="2069" y="340"/>
                </a:lnTo>
                <a:lnTo>
                  <a:pt x="2077" y="322"/>
                </a:lnTo>
                <a:lnTo>
                  <a:pt x="2088" y="307"/>
                </a:lnTo>
                <a:lnTo>
                  <a:pt x="2104" y="295"/>
                </a:lnTo>
                <a:lnTo>
                  <a:pt x="2122" y="287"/>
                </a:lnTo>
                <a:lnTo>
                  <a:pt x="2142" y="285"/>
                </a:lnTo>
                <a:close/>
                <a:moveTo>
                  <a:pt x="1315" y="285"/>
                </a:moveTo>
                <a:lnTo>
                  <a:pt x="1335" y="287"/>
                </a:lnTo>
                <a:lnTo>
                  <a:pt x="1353" y="295"/>
                </a:lnTo>
                <a:lnTo>
                  <a:pt x="1368" y="307"/>
                </a:lnTo>
                <a:lnTo>
                  <a:pt x="1380" y="322"/>
                </a:lnTo>
                <a:lnTo>
                  <a:pt x="1388" y="340"/>
                </a:lnTo>
                <a:lnTo>
                  <a:pt x="1390" y="360"/>
                </a:lnTo>
                <a:lnTo>
                  <a:pt x="1390" y="727"/>
                </a:lnTo>
                <a:lnTo>
                  <a:pt x="1388" y="748"/>
                </a:lnTo>
                <a:lnTo>
                  <a:pt x="1380" y="766"/>
                </a:lnTo>
                <a:lnTo>
                  <a:pt x="1368" y="780"/>
                </a:lnTo>
                <a:lnTo>
                  <a:pt x="1353" y="793"/>
                </a:lnTo>
                <a:lnTo>
                  <a:pt x="1335" y="801"/>
                </a:lnTo>
                <a:lnTo>
                  <a:pt x="1315" y="803"/>
                </a:lnTo>
                <a:lnTo>
                  <a:pt x="1295" y="801"/>
                </a:lnTo>
                <a:lnTo>
                  <a:pt x="1277" y="793"/>
                </a:lnTo>
                <a:lnTo>
                  <a:pt x="1262" y="780"/>
                </a:lnTo>
                <a:lnTo>
                  <a:pt x="1250" y="766"/>
                </a:lnTo>
                <a:lnTo>
                  <a:pt x="1242" y="748"/>
                </a:lnTo>
                <a:lnTo>
                  <a:pt x="1240" y="727"/>
                </a:lnTo>
                <a:lnTo>
                  <a:pt x="1240" y="360"/>
                </a:lnTo>
                <a:lnTo>
                  <a:pt x="1242" y="340"/>
                </a:lnTo>
                <a:lnTo>
                  <a:pt x="1250" y="322"/>
                </a:lnTo>
                <a:lnTo>
                  <a:pt x="1262" y="307"/>
                </a:lnTo>
                <a:lnTo>
                  <a:pt x="1277" y="295"/>
                </a:lnTo>
                <a:lnTo>
                  <a:pt x="1295" y="287"/>
                </a:lnTo>
                <a:lnTo>
                  <a:pt x="1315" y="285"/>
                </a:lnTo>
                <a:close/>
                <a:moveTo>
                  <a:pt x="488" y="285"/>
                </a:moveTo>
                <a:lnTo>
                  <a:pt x="508" y="287"/>
                </a:lnTo>
                <a:lnTo>
                  <a:pt x="527" y="295"/>
                </a:lnTo>
                <a:lnTo>
                  <a:pt x="541" y="307"/>
                </a:lnTo>
                <a:lnTo>
                  <a:pt x="553" y="322"/>
                </a:lnTo>
                <a:lnTo>
                  <a:pt x="561" y="340"/>
                </a:lnTo>
                <a:lnTo>
                  <a:pt x="563" y="360"/>
                </a:lnTo>
                <a:lnTo>
                  <a:pt x="563" y="727"/>
                </a:lnTo>
                <a:lnTo>
                  <a:pt x="561" y="748"/>
                </a:lnTo>
                <a:lnTo>
                  <a:pt x="553" y="766"/>
                </a:lnTo>
                <a:lnTo>
                  <a:pt x="541" y="780"/>
                </a:lnTo>
                <a:lnTo>
                  <a:pt x="527" y="793"/>
                </a:lnTo>
                <a:lnTo>
                  <a:pt x="508" y="801"/>
                </a:lnTo>
                <a:lnTo>
                  <a:pt x="488" y="803"/>
                </a:lnTo>
                <a:lnTo>
                  <a:pt x="468" y="801"/>
                </a:lnTo>
                <a:lnTo>
                  <a:pt x="450" y="793"/>
                </a:lnTo>
                <a:lnTo>
                  <a:pt x="436" y="780"/>
                </a:lnTo>
                <a:lnTo>
                  <a:pt x="423" y="766"/>
                </a:lnTo>
                <a:lnTo>
                  <a:pt x="416" y="748"/>
                </a:lnTo>
                <a:lnTo>
                  <a:pt x="414" y="727"/>
                </a:lnTo>
                <a:lnTo>
                  <a:pt x="414" y="360"/>
                </a:lnTo>
                <a:lnTo>
                  <a:pt x="416" y="340"/>
                </a:lnTo>
                <a:lnTo>
                  <a:pt x="423" y="322"/>
                </a:lnTo>
                <a:lnTo>
                  <a:pt x="436" y="307"/>
                </a:lnTo>
                <a:lnTo>
                  <a:pt x="450" y="295"/>
                </a:lnTo>
                <a:lnTo>
                  <a:pt x="468" y="287"/>
                </a:lnTo>
                <a:lnTo>
                  <a:pt x="488" y="285"/>
                </a:lnTo>
                <a:close/>
                <a:moveTo>
                  <a:pt x="2555" y="0"/>
                </a:moveTo>
                <a:lnTo>
                  <a:pt x="2575" y="2"/>
                </a:lnTo>
                <a:lnTo>
                  <a:pt x="2593" y="10"/>
                </a:lnTo>
                <a:lnTo>
                  <a:pt x="2608" y="22"/>
                </a:lnTo>
                <a:lnTo>
                  <a:pt x="2619" y="37"/>
                </a:lnTo>
                <a:lnTo>
                  <a:pt x="2628" y="55"/>
                </a:lnTo>
                <a:lnTo>
                  <a:pt x="2630" y="75"/>
                </a:lnTo>
                <a:lnTo>
                  <a:pt x="2630" y="879"/>
                </a:lnTo>
                <a:lnTo>
                  <a:pt x="2628" y="899"/>
                </a:lnTo>
                <a:lnTo>
                  <a:pt x="2619" y="917"/>
                </a:lnTo>
                <a:lnTo>
                  <a:pt x="2608" y="931"/>
                </a:lnTo>
                <a:lnTo>
                  <a:pt x="2593" y="944"/>
                </a:lnTo>
                <a:lnTo>
                  <a:pt x="2575" y="951"/>
                </a:lnTo>
                <a:lnTo>
                  <a:pt x="2555" y="953"/>
                </a:lnTo>
                <a:lnTo>
                  <a:pt x="2535" y="951"/>
                </a:lnTo>
                <a:lnTo>
                  <a:pt x="2517" y="944"/>
                </a:lnTo>
                <a:lnTo>
                  <a:pt x="2502" y="931"/>
                </a:lnTo>
                <a:lnTo>
                  <a:pt x="2490" y="917"/>
                </a:lnTo>
                <a:lnTo>
                  <a:pt x="2483" y="899"/>
                </a:lnTo>
                <a:lnTo>
                  <a:pt x="2480" y="879"/>
                </a:lnTo>
                <a:lnTo>
                  <a:pt x="2480" y="75"/>
                </a:lnTo>
                <a:lnTo>
                  <a:pt x="2483" y="55"/>
                </a:lnTo>
                <a:lnTo>
                  <a:pt x="2490" y="37"/>
                </a:lnTo>
                <a:lnTo>
                  <a:pt x="2502" y="22"/>
                </a:lnTo>
                <a:lnTo>
                  <a:pt x="2517" y="10"/>
                </a:lnTo>
                <a:lnTo>
                  <a:pt x="2535" y="2"/>
                </a:lnTo>
                <a:lnTo>
                  <a:pt x="2555" y="0"/>
                </a:lnTo>
                <a:close/>
                <a:moveTo>
                  <a:pt x="902" y="0"/>
                </a:moveTo>
                <a:lnTo>
                  <a:pt x="922" y="2"/>
                </a:lnTo>
                <a:lnTo>
                  <a:pt x="939" y="10"/>
                </a:lnTo>
                <a:lnTo>
                  <a:pt x="955" y="22"/>
                </a:lnTo>
                <a:lnTo>
                  <a:pt x="967" y="37"/>
                </a:lnTo>
                <a:lnTo>
                  <a:pt x="974" y="55"/>
                </a:lnTo>
                <a:lnTo>
                  <a:pt x="977" y="75"/>
                </a:lnTo>
                <a:lnTo>
                  <a:pt x="977" y="879"/>
                </a:lnTo>
                <a:lnTo>
                  <a:pt x="974" y="899"/>
                </a:lnTo>
                <a:lnTo>
                  <a:pt x="967" y="917"/>
                </a:lnTo>
                <a:lnTo>
                  <a:pt x="955" y="931"/>
                </a:lnTo>
                <a:lnTo>
                  <a:pt x="939" y="944"/>
                </a:lnTo>
                <a:lnTo>
                  <a:pt x="922" y="951"/>
                </a:lnTo>
                <a:lnTo>
                  <a:pt x="902" y="953"/>
                </a:lnTo>
                <a:lnTo>
                  <a:pt x="882" y="951"/>
                </a:lnTo>
                <a:lnTo>
                  <a:pt x="864" y="944"/>
                </a:lnTo>
                <a:lnTo>
                  <a:pt x="848" y="931"/>
                </a:lnTo>
                <a:lnTo>
                  <a:pt x="837" y="917"/>
                </a:lnTo>
                <a:lnTo>
                  <a:pt x="829" y="899"/>
                </a:lnTo>
                <a:lnTo>
                  <a:pt x="826" y="879"/>
                </a:lnTo>
                <a:lnTo>
                  <a:pt x="826" y="75"/>
                </a:lnTo>
                <a:lnTo>
                  <a:pt x="829" y="55"/>
                </a:lnTo>
                <a:lnTo>
                  <a:pt x="837" y="37"/>
                </a:lnTo>
                <a:lnTo>
                  <a:pt x="848" y="22"/>
                </a:lnTo>
                <a:lnTo>
                  <a:pt x="864" y="10"/>
                </a:lnTo>
                <a:lnTo>
                  <a:pt x="882" y="2"/>
                </a:lnTo>
                <a:lnTo>
                  <a:pt x="902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7" name="Shape 146"/>
          <p:cNvPicPr preferRelativeResize="0"/>
          <p:nvPr/>
        </p:nvPicPr>
        <p:blipFill>
          <a:blip r:embed="rId2"/>
          <a:stretch>
            <a:fillRect/>
          </a:stretch>
        </p:blipFill>
        <p:spPr>
          <a:xfrm>
            <a:off x="7777480" y="4493471"/>
            <a:ext cx="965838" cy="310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8874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524"/>
          <p:cNvSpPr txBox="1">
            <a:spLocks noGrp="1"/>
          </p:cNvSpPr>
          <p:nvPr>
            <p:ph type="body" idx="2"/>
          </p:nvPr>
        </p:nvSpPr>
        <p:spPr>
          <a:xfrm>
            <a:off x="367674" y="128564"/>
            <a:ext cx="7785726" cy="3184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lnSpc>
                <a:spcPct val="95000"/>
              </a:lnSpc>
              <a:spcAft>
                <a:spcPct val="0"/>
              </a:spcAft>
              <a:buSzPct val="25000"/>
            </a:pPr>
            <a:r>
              <a:rPr lang="en-US" sz="2400" b="0" dirty="0">
                <a:latin typeface="CiscoSansTT" panose="020B0503020201020303" pitchFamily="34" charset="0"/>
                <a:cs typeface="CiscoSansTT" panose="020B0503020201020303" pitchFamily="34" charset="0"/>
              </a:rPr>
              <a:t>AUTOMATION &gt;&gt;  Ansible + </a:t>
            </a:r>
            <a:r>
              <a:rPr lang="en-US" sz="2400" b="0" dirty="0" smtClean="0">
                <a:latin typeface="CiscoSansTT" panose="020B0503020201020303" pitchFamily="34" charset="0"/>
                <a:cs typeface="CiscoSansTT" panose="020B0503020201020303" pitchFamily="34" charset="0"/>
              </a:rPr>
              <a:t>Cisco NSO </a:t>
            </a:r>
            <a:r>
              <a:rPr lang="en-US" sz="2400" b="0" dirty="0">
                <a:latin typeface="CiscoSansTT" panose="020B0503020201020303" pitchFamily="34" charset="0"/>
                <a:cs typeface="CiscoSansTT" panose="020B0503020201020303" pitchFamily="34" charset="0"/>
              </a:rPr>
              <a:t>Use Cases</a:t>
            </a:r>
          </a:p>
        </p:txBody>
      </p:sp>
      <p:grpSp>
        <p:nvGrpSpPr>
          <p:cNvPr id="17" name="Shape 367"/>
          <p:cNvGrpSpPr/>
          <p:nvPr/>
        </p:nvGrpSpPr>
        <p:grpSpPr>
          <a:xfrm>
            <a:off x="442821" y="3061905"/>
            <a:ext cx="3152957" cy="1142999"/>
            <a:chOff x="4790130" y="590549"/>
            <a:chExt cx="3152957" cy="1142999"/>
          </a:xfrm>
        </p:grpSpPr>
        <p:sp>
          <p:nvSpPr>
            <p:cNvPr id="18" name="Shape 368"/>
            <p:cNvSpPr txBox="1"/>
            <p:nvPr/>
          </p:nvSpPr>
          <p:spPr>
            <a:xfrm>
              <a:off x="4790130" y="992773"/>
              <a:ext cx="1915468" cy="369332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algn="r">
                <a:buClr>
                  <a:srgbClr val="000000"/>
                </a:buClr>
                <a:buSzPct val="25000"/>
              </a:pPr>
              <a:r>
                <a:rPr lang="en-US" sz="1800" dirty="0" smtClean="0">
                  <a:latin typeface="Overpass"/>
                  <a:ea typeface="Overpass"/>
                  <a:cs typeface="Overpass"/>
                  <a:sym typeface="Overpass"/>
                </a:rPr>
                <a:t>NFV </a:t>
              </a:r>
              <a:r>
                <a:rPr lang="en-US" sz="1800" dirty="0">
                  <a:latin typeface="Overpass"/>
                  <a:ea typeface="Overpass"/>
                  <a:cs typeface="Overpass"/>
                  <a:sym typeface="Overpass"/>
                </a:rPr>
                <a:t>/ SDN</a:t>
              </a:r>
            </a:p>
          </p:txBody>
        </p:sp>
        <p:grpSp>
          <p:nvGrpSpPr>
            <p:cNvPr id="19" name="Shape 369"/>
            <p:cNvGrpSpPr/>
            <p:nvPr/>
          </p:nvGrpSpPr>
          <p:grpSpPr>
            <a:xfrm>
              <a:off x="6839711" y="590549"/>
              <a:ext cx="1103375" cy="1142999"/>
              <a:chOff x="5715000" y="438150"/>
              <a:chExt cx="1331975" cy="1331975"/>
            </a:xfrm>
          </p:grpSpPr>
          <p:pic>
            <p:nvPicPr>
              <p:cNvPr id="20" name="Shape 370" descr="Icon_RH_Cloud_Standard_RGB_Button.png"/>
              <p:cNvPicPr preferRelativeResize="0"/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>
                <a:off x="5715000" y="438150"/>
                <a:ext cx="1331975" cy="13319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1" name="Shape 371" descr="Icon_RH_Misc_Network-Technical_RGB_Shiny.png"/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6096000" y="742950"/>
                <a:ext cx="762000" cy="76372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grpSp>
        <p:nvGrpSpPr>
          <p:cNvPr id="22" name="Shape 372"/>
          <p:cNvGrpSpPr/>
          <p:nvPr/>
        </p:nvGrpSpPr>
        <p:grpSpPr>
          <a:xfrm>
            <a:off x="381002" y="1511796"/>
            <a:ext cx="3276599" cy="646331"/>
            <a:chOff x="228600" y="992773"/>
            <a:chExt cx="3276599" cy="646331"/>
          </a:xfrm>
        </p:grpSpPr>
        <p:sp>
          <p:nvSpPr>
            <p:cNvPr id="23" name="Shape 373"/>
            <p:cNvSpPr txBox="1"/>
            <p:nvPr/>
          </p:nvSpPr>
          <p:spPr>
            <a:xfrm>
              <a:off x="228600" y="992773"/>
              <a:ext cx="1600199" cy="646331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algn="r">
                <a:buClr>
                  <a:srgbClr val="000000"/>
                </a:buClr>
                <a:buSzPct val="25000"/>
              </a:pPr>
              <a:r>
                <a:rPr lang="en-US" sz="1800" dirty="0">
                  <a:latin typeface="Overpass"/>
                  <a:ea typeface="Overpass"/>
                  <a:cs typeface="Overpass"/>
                  <a:sym typeface="Overpass"/>
                </a:rPr>
                <a:t>Network Automation</a:t>
              </a:r>
            </a:p>
          </p:txBody>
        </p:sp>
        <p:pic>
          <p:nvPicPr>
            <p:cNvPr id="39" name="Shape 374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2133600" y="1042473"/>
              <a:ext cx="1371599" cy="54693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0" name="Shape 375"/>
          <p:cNvGrpSpPr/>
          <p:nvPr/>
        </p:nvGrpSpPr>
        <p:grpSpPr>
          <a:xfrm>
            <a:off x="5359402" y="1203402"/>
            <a:ext cx="2641599" cy="1325105"/>
            <a:chOff x="5410200" y="2724150"/>
            <a:chExt cx="2641599" cy="1325105"/>
          </a:xfrm>
        </p:grpSpPr>
        <p:sp>
          <p:nvSpPr>
            <p:cNvPr id="41" name="Shape 376"/>
            <p:cNvSpPr txBox="1"/>
            <p:nvPr/>
          </p:nvSpPr>
          <p:spPr>
            <a:xfrm>
              <a:off x="5410200" y="3063536"/>
              <a:ext cx="1524000" cy="646331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algn="r">
                <a:buClr>
                  <a:srgbClr val="000000"/>
                </a:buClr>
                <a:buSzPct val="25000"/>
              </a:pPr>
              <a:r>
                <a:rPr lang="en-US" sz="1800" dirty="0">
                  <a:latin typeface="Overpass"/>
                  <a:ea typeface="Overpass"/>
                  <a:cs typeface="Overpass"/>
                  <a:sym typeface="Overpass"/>
                </a:rPr>
                <a:t>Continuous Compliance</a:t>
              </a:r>
            </a:p>
          </p:txBody>
        </p:sp>
        <p:pic>
          <p:nvPicPr>
            <p:cNvPr id="42" name="Shape 377" descr="Icon_RH_Object_Clipboard-Checklist-B_CMYK_Flat.jpeg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7086600" y="2724150"/>
              <a:ext cx="965199" cy="132510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3" name="Shape 378"/>
          <p:cNvGrpSpPr/>
          <p:nvPr/>
        </p:nvGrpSpPr>
        <p:grpSpPr>
          <a:xfrm>
            <a:off x="4572000" y="2848800"/>
            <a:ext cx="3694653" cy="1508506"/>
            <a:chOff x="5029200" y="590550"/>
            <a:chExt cx="3694653" cy="1508506"/>
          </a:xfrm>
        </p:grpSpPr>
        <p:pic>
          <p:nvPicPr>
            <p:cNvPr id="44" name="Shape 379" descr="internet of things graphic2.png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6139733" y="590550"/>
              <a:ext cx="2584119" cy="150850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5" name="Shape 380"/>
            <p:cNvSpPr txBox="1"/>
            <p:nvPr/>
          </p:nvSpPr>
          <p:spPr>
            <a:xfrm>
              <a:off x="5029200" y="1160137"/>
              <a:ext cx="1066799" cy="369332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algn="r">
                <a:buClr>
                  <a:srgbClr val="000000"/>
                </a:buClr>
                <a:buSzPct val="25000"/>
              </a:pPr>
              <a:r>
                <a:rPr lang="en-US" sz="1800" dirty="0">
                  <a:latin typeface="Overpass"/>
                  <a:ea typeface="Overpass"/>
                  <a:cs typeface="Overpass"/>
                  <a:sym typeface="Overpass"/>
                </a:rPr>
                <a:t>IoT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6968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483"/>
          <p:cNvSpPr/>
          <p:nvPr/>
        </p:nvSpPr>
        <p:spPr>
          <a:xfrm>
            <a:off x="627536" y="4470116"/>
            <a:ext cx="1793393" cy="262846"/>
          </a:xfrm>
          <a:prstGeom prst="trapezoid">
            <a:avLst>
              <a:gd name="adj" fmla="val 97877"/>
            </a:avLst>
          </a:prstGeom>
          <a:gradFill>
            <a:gsLst>
              <a:gs pos="0">
                <a:srgbClr val="93B3D7"/>
              </a:gs>
              <a:gs pos="100000">
                <a:srgbClr val="93B3D7">
                  <a:alpha val="41568"/>
                </a:srgbClr>
              </a:gs>
            </a:gsLst>
            <a:lin ang="5400000" scaled="0"/>
          </a:gradFill>
          <a:ln>
            <a:noFill/>
          </a:ln>
        </p:spPr>
        <p:txBody>
          <a:bodyPr lIns="91297" tIns="45639" rIns="91297" bIns="45639" anchor="ctr" anchorCtr="0">
            <a:noAutofit/>
          </a:bodyPr>
          <a:lstStyle/>
          <a:p>
            <a:pPr algn="ctr" defTabSz="913225">
              <a:buClr>
                <a:srgbClr val="000000"/>
              </a:buClr>
            </a:pPr>
            <a:endParaRPr dirty="0">
              <a:solidFill>
                <a:srgbClr val="8E909E"/>
              </a:solidFill>
            </a:endParaRPr>
          </a:p>
        </p:txBody>
      </p:sp>
      <p:sp>
        <p:nvSpPr>
          <p:cNvPr id="229" name="Shape 484"/>
          <p:cNvSpPr/>
          <p:nvPr/>
        </p:nvSpPr>
        <p:spPr>
          <a:xfrm>
            <a:off x="4274596" y="1109425"/>
            <a:ext cx="3894665" cy="383964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39189" y="0"/>
                </a:moveTo>
                <a:cubicBezTo>
                  <a:pt x="44489" y="0"/>
                  <a:pt x="49287" y="3432"/>
                  <a:pt x="52760" y="8981"/>
                </a:cubicBezTo>
                <a:lnTo>
                  <a:pt x="52861" y="9177"/>
                </a:lnTo>
                <a:lnTo>
                  <a:pt x="54400" y="7014"/>
                </a:lnTo>
                <a:cubicBezTo>
                  <a:pt x="57272" y="3708"/>
                  <a:pt x="60734" y="1777"/>
                  <a:pt x="64461" y="1777"/>
                </a:cubicBezTo>
                <a:cubicBezTo>
                  <a:pt x="71915" y="1777"/>
                  <a:pt x="78310" y="9500"/>
                  <a:pt x="81042" y="20505"/>
                </a:cubicBezTo>
                <a:lnTo>
                  <a:pt x="81163" y="21070"/>
                </a:lnTo>
                <a:lnTo>
                  <a:pt x="81859" y="20765"/>
                </a:lnTo>
                <a:cubicBezTo>
                  <a:pt x="83031" y="20356"/>
                  <a:pt x="84244" y="20142"/>
                  <a:pt x="85486" y="20142"/>
                </a:cubicBezTo>
                <a:cubicBezTo>
                  <a:pt x="91697" y="20142"/>
                  <a:pt x="97174" y="25504"/>
                  <a:pt x="100407" y="33661"/>
                </a:cubicBezTo>
                <a:lnTo>
                  <a:pt x="101974" y="38578"/>
                </a:lnTo>
                <a:lnTo>
                  <a:pt x="102988" y="38823"/>
                </a:lnTo>
                <a:cubicBezTo>
                  <a:pt x="112697" y="41959"/>
                  <a:pt x="119999" y="55518"/>
                  <a:pt x="119999" y="71770"/>
                </a:cubicBezTo>
                <a:cubicBezTo>
                  <a:pt x="119999" y="90343"/>
                  <a:pt x="110461" y="105400"/>
                  <a:pt x="98695" y="105400"/>
                </a:cubicBezTo>
                <a:cubicBezTo>
                  <a:pt x="97224" y="105400"/>
                  <a:pt x="95788" y="105164"/>
                  <a:pt x="94401" y="104716"/>
                </a:cubicBezTo>
                <a:lnTo>
                  <a:pt x="92518" y="103952"/>
                </a:lnTo>
                <a:lnTo>
                  <a:pt x="91826" y="105382"/>
                </a:lnTo>
                <a:cubicBezTo>
                  <a:pt x="88569" y="110931"/>
                  <a:pt x="84071" y="114364"/>
                  <a:pt x="79101" y="114364"/>
                </a:cubicBezTo>
                <a:cubicBezTo>
                  <a:pt x="75375" y="114364"/>
                  <a:pt x="71912" y="112433"/>
                  <a:pt x="69040" y="109127"/>
                </a:cubicBezTo>
                <a:lnTo>
                  <a:pt x="68884" y="108907"/>
                </a:lnTo>
                <a:lnTo>
                  <a:pt x="68235" y="110149"/>
                </a:lnTo>
                <a:cubicBezTo>
                  <a:pt x="64380" y="116235"/>
                  <a:pt x="59053" y="119999"/>
                  <a:pt x="53170" y="119999"/>
                </a:cubicBezTo>
                <a:cubicBezTo>
                  <a:pt x="47287" y="119999"/>
                  <a:pt x="41961" y="116235"/>
                  <a:pt x="38105" y="110149"/>
                </a:cubicBezTo>
                <a:lnTo>
                  <a:pt x="37115" y="108255"/>
                </a:lnTo>
                <a:lnTo>
                  <a:pt x="35221" y="109349"/>
                </a:lnTo>
                <a:cubicBezTo>
                  <a:pt x="32671" y="110601"/>
                  <a:pt x="29959" y="111276"/>
                  <a:pt x="27148" y="111276"/>
                </a:cubicBezTo>
                <a:cubicBezTo>
                  <a:pt x="12154" y="111276"/>
                  <a:pt x="0" y="92089"/>
                  <a:pt x="0" y="68421"/>
                </a:cubicBezTo>
                <a:cubicBezTo>
                  <a:pt x="0" y="49191"/>
                  <a:pt x="8024" y="32919"/>
                  <a:pt x="19075" y="27494"/>
                </a:cubicBezTo>
                <a:lnTo>
                  <a:pt x="20141" y="27061"/>
                </a:lnTo>
                <a:lnTo>
                  <a:pt x="20387" y="24484"/>
                </a:lnTo>
                <a:cubicBezTo>
                  <a:pt x="22177" y="10511"/>
                  <a:pt x="29915" y="0"/>
                  <a:pt x="39189" y="0"/>
                </a:cubicBezTo>
                <a:close/>
              </a:path>
            </a:pathLst>
          </a:custGeom>
          <a:solidFill>
            <a:srgbClr val="BEB1CF">
              <a:alpha val="20000"/>
            </a:srgbClr>
          </a:solidFill>
          <a:ln>
            <a:noFill/>
          </a:ln>
        </p:spPr>
        <p:txBody>
          <a:bodyPr lIns="91297" tIns="45639" rIns="91297" bIns="45639" anchor="ctr" anchorCtr="0">
            <a:noAutofit/>
          </a:bodyPr>
          <a:lstStyle/>
          <a:p>
            <a:pPr algn="ctr" defTabSz="913225">
              <a:lnSpc>
                <a:spcPct val="90000"/>
              </a:lnSpc>
              <a:buClr>
                <a:srgbClr val="FFFFFF"/>
              </a:buClr>
            </a:pPr>
            <a:endParaRPr sz="1800" dirty="0">
              <a:solidFill>
                <a:srgbClr val="FFFFFF"/>
              </a:solidFill>
            </a:endParaRPr>
          </a:p>
        </p:txBody>
      </p:sp>
      <p:cxnSp>
        <p:nvCxnSpPr>
          <p:cNvPr id="237" name="Straight Arrow Connector 236"/>
          <p:cNvCxnSpPr/>
          <p:nvPr/>
        </p:nvCxnSpPr>
        <p:spPr>
          <a:xfrm flipH="1">
            <a:off x="7205018" y="2744043"/>
            <a:ext cx="1111177" cy="126416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5" name="Straight Arrow Connector 234"/>
          <p:cNvCxnSpPr>
            <a:stCxn id="234" idx="1"/>
          </p:cNvCxnSpPr>
          <p:nvPr/>
        </p:nvCxnSpPr>
        <p:spPr>
          <a:xfrm flipH="1">
            <a:off x="7205018" y="2487200"/>
            <a:ext cx="998172" cy="29499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6" name="Straight Arrow Connector 235"/>
          <p:cNvCxnSpPr/>
          <p:nvPr/>
        </p:nvCxnSpPr>
        <p:spPr>
          <a:xfrm flipH="1">
            <a:off x="7191115" y="2538382"/>
            <a:ext cx="1246894" cy="9858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4" name="Shape 758"/>
          <p:cNvSpPr/>
          <p:nvPr/>
        </p:nvSpPr>
        <p:spPr>
          <a:xfrm>
            <a:off x="7575807" y="2478325"/>
            <a:ext cx="792600" cy="394065"/>
          </a:xfrm>
          <a:prstGeom prst="roundRect">
            <a:avLst>
              <a:gd name="adj" fmla="val 16667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algn="ctr">
              <a:buClr>
                <a:srgbClr val="FFFFFF"/>
              </a:buClr>
              <a:buSzPct val="25000"/>
            </a:pPr>
            <a:r>
              <a:rPr lang="en-US" sz="900" b="1" dirty="0" smtClean="0">
                <a:solidFill>
                  <a:srgbClr val="FFFFFF"/>
                </a:solidFill>
                <a:latin typeface="+mn-lt"/>
              </a:rPr>
              <a:t>Cisco NSO</a:t>
            </a:r>
            <a:endParaRPr lang="en-US" sz="900" b="1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232" name="Shape 488"/>
          <p:cNvSpPr/>
          <p:nvPr/>
        </p:nvSpPr>
        <p:spPr>
          <a:xfrm>
            <a:off x="4643925" y="3557389"/>
            <a:ext cx="2531533" cy="1273541"/>
          </a:xfrm>
          <a:prstGeom prst="roundRect">
            <a:avLst>
              <a:gd name="adj" fmla="val 6048"/>
            </a:avLst>
          </a:prstGeom>
          <a:solidFill>
            <a:schemeClr val="tx1">
              <a:lumMod val="50000"/>
              <a:lumOff val="50000"/>
            </a:schemeClr>
          </a:solidFill>
          <a:ln w="9525" cap="flat" cmpd="sng">
            <a:solidFill>
              <a:srgbClr val="F5913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297" tIns="45639" rIns="91297" bIns="45639" anchor="b" anchorCtr="0">
            <a:noAutofit/>
          </a:bodyPr>
          <a:lstStyle/>
          <a:p>
            <a:pPr algn="ctr" defTabSz="913225">
              <a:buClr>
                <a:srgbClr val="000000"/>
              </a:buClr>
            </a:pPr>
            <a:endParaRPr sz="1600" b="1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233" name="Shape 510"/>
          <p:cNvSpPr/>
          <p:nvPr/>
        </p:nvSpPr>
        <p:spPr>
          <a:xfrm>
            <a:off x="4770281" y="4506794"/>
            <a:ext cx="2264370" cy="282524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FF4343"/>
              </a:gs>
              <a:gs pos="46000">
                <a:srgbClr val="C00000"/>
              </a:gs>
              <a:gs pos="100000">
                <a:srgbClr val="7A0000"/>
              </a:gs>
            </a:gsLst>
            <a:lin ang="16200000" scaled="0"/>
          </a:gradFill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algn="ctr" defTabSz="913225">
              <a:buClr>
                <a:srgbClr val="FFFFFF"/>
              </a:buClr>
              <a:buSzPct val="25000"/>
            </a:pPr>
            <a:r>
              <a:rPr lang="en-US" sz="900" b="1" dirty="0">
                <a:solidFill>
                  <a:srgbClr val="FFFFFF"/>
                </a:solidFill>
                <a:latin typeface="+mn-lt"/>
              </a:rPr>
              <a:t>RHEL HOST</a:t>
            </a:r>
          </a:p>
        </p:txBody>
      </p:sp>
      <p:sp>
        <p:nvSpPr>
          <p:cNvPr id="454" name="Shape 454"/>
          <p:cNvSpPr txBox="1">
            <a:spLocks noGrp="1"/>
          </p:cNvSpPr>
          <p:nvPr>
            <p:ph type="body" idx="2"/>
          </p:nvPr>
        </p:nvSpPr>
        <p:spPr>
          <a:xfrm>
            <a:off x="291475" y="205979"/>
            <a:ext cx="8076932" cy="26682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>
              <a:buSzPct val="25000"/>
            </a:pPr>
            <a:r>
              <a:rPr lang="en-US" sz="2400" b="0" dirty="0">
                <a:latin typeface="CiscoSansTT" panose="020B0503020201020303" pitchFamily="34" charset="0"/>
                <a:cs typeface="CiscoSansTT" panose="020B0503020201020303" pitchFamily="34" charset="0"/>
              </a:rPr>
              <a:t>Automating Mobile Services – vIMS / vEPC Use Cases</a:t>
            </a:r>
          </a:p>
        </p:txBody>
      </p:sp>
      <p:sp>
        <p:nvSpPr>
          <p:cNvPr id="93" name="Shape 677"/>
          <p:cNvSpPr txBox="1"/>
          <p:nvPr/>
        </p:nvSpPr>
        <p:spPr>
          <a:xfrm>
            <a:off x="3232687" y="643863"/>
            <a:ext cx="3763500" cy="369225"/>
          </a:xfrm>
          <a:prstGeom prst="rect">
            <a:avLst/>
          </a:prstGeom>
          <a:noFill/>
          <a:ln>
            <a:noFill/>
          </a:ln>
        </p:spPr>
        <p:txBody>
          <a:bodyPr lIns="81589" tIns="40795" rIns="81589" bIns="40795" anchor="t" anchorCtr="0">
            <a:noAutofit/>
          </a:bodyPr>
          <a:lstStyle/>
          <a:p>
            <a:pPr algn="ctr">
              <a:buClr>
                <a:srgbClr val="000090"/>
              </a:buClr>
            </a:pPr>
            <a:r>
              <a:rPr lang="en-US" b="1" i="0" u="none" strike="noStrike" cap="none" dirty="0">
                <a:solidFill>
                  <a:srgbClr val="FFFFFF"/>
                </a:solidFill>
              </a:rPr>
              <a:t>Service Provider Cloud</a:t>
            </a:r>
          </a:p>
        </p:txBody>
      </p:sp>
      <p:sp>
        <p:nvSpPr>
          <p:cNvPr id="102" name="Shape 706"/>
          <p:cNvSpPr txBox="1"/>
          <p:nvPr/>
        </p:nvSpPr>
        <p:spPr>
          <a:xfrm>
            <a:off x="72461" y="1757529"/>
            <a:ext cx="1203300" cy="261675"/>
          </a:xfrm>
          <a:prstGeom prst="rect">
            <a:avLst/>
          </a:prstGeom>
          <a:noFill/>
          <a:ln w="9525" cap="flat" cmpd="sng">
            <a:solidFill>
              <a:srgbClr val="FFFFFF">
                <a:alpha val="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81612" tIns="40795" rIns="81612" bIns="40795" anchor="ctr" anchorCtr="0">
            <a:noAutofit/>
          </a:bodyPr>
          <a:lstStyle/>
          <a:p>
            <a:pPr algn="ctr">
              <a:lnSpc>
                <a:spcPct val="90000"/>
              </a:lnSpc>
              <a:buClr>
                <a:srgbClr val="595959"/>
              </a:buClr>
              <a:buSzPct val="25000"/>
            </a:pPr>
            <a:r>
              <a:rPr lang="en-US" sz="1100" dirty="0">
                <a:solidFill>
                  <a:srgbClr val="FFFFFF"/>
                </a:solidFill>
              </a:rPr>
              <a:t>Customers</a:t>
            </a:r>
          </a:p>
        </p:txBody>
      </p:sp>
      <p:sp>
        <p:nvSpPr>
          <p:cNvPr id="72" name="Shape 569"/>
          <p:cNvSpPr txBox="1"/>
          <p:nvPr/>
        </p:nvSpPr>
        <p:spPr>
          <a:xfrm>
            <a:off x="499443" y="807249"/>
            <a:ext cx="2741044" cy="1040752"/>
          </a:xfrm>
          <a:prstGeom prst="rect">
            <a:avLst/>
          </a:prstGeom>
          <a:noFill/>
          <a:ln>
            <a:noFill/>
          </a:ln>
        </p:spPr>
        <p:txBody>
          <a:bodyPr lIns="91297" tIns="45639" rIns="91297" bIns="45639" anchor="ctr" anchorCtr="0">
            <a:noAutofit/>
          </a:bodyPr>
          <a:lstStyle/>
          <a:p>
            <a:pPr marL="228600" indent="-171450" defTabSz="684213">
              <a:lnSpc>
                <a:spcPct val="130000"/>
              </a:lnSpc>
              <a:spcBef>
                <a:spcPts val="0"/>
              </a:spcBef>
              <a:buClr>
                <a:schemeClr val="tx1"/>
              </a:buClr>
              <a:buSzPct val="80000"/>
              <a:buFont typeface="Arial"/>
              <a:buChar char="•"/>
            </a:pPr>
            <a:r>
              <a:rPr lang="en-US" sz="1200" dirty="0">
                <a:latin typeface="+mn-lt"/>
                <a:ea typeface="CiscoSansTT Thin" charset="0"/>
                <a:cs typeface="CiscoSansTT Thin" charset="0"/>
              </a:rPr>
              <a:t>Service Orchestration</a:t>
            </a:r>
          </a:p>
          <a:p>
            <a:pPr marL="228600" indent="-171450" defTabSz="684213">
              <a:lnSpc>
                <a:spcPct val="130000"/>
              </a:lnSpc>
              <a:spcBef>
                <a:spcPts val="0"/>
              </a:spcBef>
              <a:buClr>
                <a:schemeClr val="tx1"/>
              </a:buClr>
              <a:buSzPct val="80000"/>
              <a:buFont typeface="Arial"/>
              <a:buChar char="•"/>
            </a:pPr>
            <a:r>
              <a:rPr lang="en-US" sz="1200" dirty="0">
                <a:latin typeface="+mn-lt"/>
                <a:ea typeface="CiscoSansTT Thin" charset="0"/>
                <a:cs typeface="CiscoSansTT Thin" charset="0"/>
              </a:rPr>
              <a:t>SDN / Network Automation</a:t>
            </a:r>
          </a:p>
          <a:p>
            <a:pPr marL="228600" indent="-171450" defTabSz="684213">
              <a:lnSpc>
                <a:spcPct val="130000"/>
              </a:lnSpc>
              <a:spcBef>
                <a:spcPts val="0"/>
              </a:spcBef>
              <a:buClr>
                <a:schemeClr val="tx1"/>
              </a:buClr>
              <a:buSzPct val="80000"/>
              <a:buFont typeface="Arial"/>
              <a:buChar char="•"/>
            </a:pPr>
            <a:r>
              <a:rPr lang="en-US" sz="1200" dirty="0">
                <a:latin typeface="+mn-lt"/>
                <a:ea typeface="CiscoSansTT Thin" charset="0"/>
                <a:cs typeface="CiscoSansTT Thin" charset="0"/>
              </a:rPr>
              <a:t>RHOSP Deployment Automation</a:t>
            </a:r>
          </a:p>
          <a:p>
            <a:pPr marL="228600" indent="-171450" defTabSz="684213">
              <a:lnSpc>
                <a:spcPct val="130000"/>
              </a:lnSpc>
              <a:spcBef>
                <a:spcPts val="0"/>
              </a:spcBef>
              <a:buClr>
                <a:schemeClr val="tx1"/>
              </a:buClr>
              <a:buSzPct val="80000"/>
              <a:buFont typeface="Arial"/>
              <a:buChar char="•"/>
            </a:pPr>
            <a:r>
              <a:rPr lang="en-US" sz="1200" dirty="0">
                <a:latin typeface="+mn-lt"/>
                <a:ea typeface="CiscoSansTT Thin" charset="0"/>
                <a:cs typeface="CiscoSansTT Thin" charset="0"/>
              </a:rPr>
              <a:t>Ceph Storage Automation</a:t>
            </a:r>
          </a:p>
          <a:p>
            <a:pPr marL="228600" indent="-171450" defTabSz="684213">
              <a:lnSpc>
                <a:spcPct val="130000"/>
              </a:lnSpc>
              <a:spcBef>
                <a:spcPts val="0"/>
              </a:spcBef>
              <a:buClr>
                <a:schemeClr val="tx1"/>
              </a:buClr>
              <a:buSzPct val="80000"/>
              <a:buFont typeface="Arial"/>
              <a:buChar char="•"/>
            </a:pPr>
            <a:r>
              <a:rPr lang="en-US" sz="1200" dirty="0">
                <a:latin typeface="+mn-lt"/>
                <a:ea typeface="CiscoSansTT Thin" charset="0"/>
                <a:cs typeface="CiscoSansTT Thin" charset="0"/>
              </a:rPr>
              <a:t>VNF / Workload Placement</a:t>
            </a:r>
          </a:p>
        </p:txBody>
      </p:sp>
      <p:sp>
        <p:nvSpPr>
          <p:cNvPr id="74" name="Shape 483"/>
          <p:cNvSpPr/>
          <p:nvPr/>
        </p:nvSpPr>
        <p:spPr>
          <a:xfrm>
            <a:off x="627536" y="3065305"/>
            <a:ext cx="1793393" cy="262846"/>
          </a:xfrm>
          <a:prstGeom prst="trapezoid">
            <a:avLst>
              <a:gd name="adj" fmla="val 97877"/>
            </a:avLst>
          </a:prstGeom>
          <a:gradFill>
            <a:gsLst>
              <a:gs pos="0">
                <a:srgbClr val="93B3D7"/>
              </a:gs>
              <a:gs pos="100000">
                <a:srgbClr val="93B3D7">
                  <a:alpha val="41568"/>
                </a:srgbClr>
              </a:gs>
            </a:gsLst>
            <a:lin ang="5400000" scaled="0"/>
          </a:gradFill>
          <a:ln>
            <a:noFill/>
          </a:ln>
        </p:spPr>
        <p:txBody>
          <a:bodyPr lIns="91297" tIns="45639" rIns="91297" bIns="45639" anchor="ctr" anchorCtr="0">
            <a:noAutofit/>
          </a:bodyPr>
          <a:lstStyle/>
          <a:p>
            <a:pPr algn="ctr" defTabSz="913225">
              <a:buClr>
                <a:srgbClr val="000000"/>
              </a:buClr>
            </a:pPr>
            <a:endParaRPr dirty="0">
              <a:solidFill>
                <a:srgbClr val="8E909E"/>
              </a:solidFill>
            </a:endParaRPr>
          </a:p>
        </p:txBody>
      </p:sp>
      <p:sp>
        <p:nvSpPr>
          <p:cNvPr id="75" name="Shape 485"/>
          <p:cNvSpPr/>
          <p:nvPr/>
        </p:nvSpPr>
        <p:spPr>
          <a:xfrm>
            <a:off x="4552648" y="2617859"/>
            <a:ext cx="2638467" cy="1068103"/>
          </a:xfrm>
          <a:prstGeom prst="roundRect">
            <a:avLst>
              <a:gd name="adj" fmla="val 6048"/>
            </a:avLst>
          </a:prstGeom>
          <a:solidFill>
            <a:srgbClr val="008000"/>
          </a:solidFill>
          <a:ln w="9525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lIns="91297" tIns="45639" rIns="91297" bIns="45639" anchor="b" anchorCtr="0">
            <a:noAutofit/>
          </a:bodyPr>
          <a:lstStyle/>
          <a:p>
            <a:pPr algn="ctr" defTabSz="913225">
              <a:buClr>
                <a:srgbClr val="000000"/>
              </a:buClr>
            </a:pPr>
            <a:endParaRPr b="1" kern="0" dirty="0">
              <a:solidFill>
                <a:srgbClr val="FFFFFF"/>
              </a:solidFill>
              <a:latin typeface="+mn-lt"/>
              <a:ea typeface="Arial"/>
              <a:cs typeface="Arial"/>
              <a:sym typeface="Arial"/>
            </a:endParaRPr>
          </a:p>
        </p:txBody>
      </p:sp>
      <p:sp>
        <p:nvSpPr>
          <p:cNvPr id="77" name="Shape 487"/>
          <p:cNvSpPr/>
          <p:nvPr/>
        </p:nvSpPr>
        <p:spPr>
          <a:xfrm>
            <a:off x="3634114" y="982426"/>
            <a:ext cx="4260007" cy="1171582"/>
          </a:xfrm>
          <a:prstGeom prst="roundRect">
            <a:avLst>
              <a:gd name="adj" fmla="val 6048"/>
            </a:avLst>
          </a:prstGeom>
          <a:solidFill>
            <a:schemeClr val="tx1">
              <a:lumMod val="50000"/>
              <a:lumOff val="50000"/>
            </a:schemeClr>
          </a:solidFill>
          <a:ln w="9525" cap="flat" cmpd="sng">
            <a:solidFill>
              <a:srgbClr val="F5913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297" tIns="45639" rIns="91297" bIns="45639" anchor="b" anchorCtr="0">
            <a:noAutofit/>
          </a:bodyPr>
          <a:lstStyle/>
          <a:p>
            <a:pPr algn="ctr" defTabSz="913225">
              <a:buClr>
                <a:srgbClr val="000000"/>
              </a:buClr>
            </a:pPr>
            <a:endParaRPr sz="1600" b="1" dirty="0">
              <a:solidFill>
                <a:srgbClr val="FFFFFF"/>
              </a:solidFill>
            </a:endParaRPr>
          </a:p>
        </p:txBody>
      </p:sp>
      <p:sp>
        <p:nvSpPr>
          <p:cNvPr id="78" name="Shape 490"/>
          <p:cNvSpPr/>
          <p:nvPr/>
        </p:nvSpPr>
        <p:spPr>
          <a:xfrm>
            <a:off x="5432622" y="2174085"/>
            <a:ext cx="314758" cy="420733"/>
          </a:xfrm>
          <a:prstGeom prst="upDownArrow">
            <a:avLst>
              <a:gd name="adj1" fmla="val 50000"/>
              <a:gd name="adj2" fmla="val 50000"/>
            </a:avLst>
          </a:prstGeom>
          <a:solidFill>
            <a:srgbClr val="000090"/>
          </a:solidFill>
          <a:ln w="9525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lIns="91297" tIns="45639" rIns="91297" bIns="45639" anchor="ctr" anchorCtr="0">
            <a:noAutofit/>
          </a:bodyPr>
          <a:lstStyle/>
          <a:p>
            <a:pPr algn="ctr" defTabSz="913225">
              <a:buClr>
                <a:srgbClr val="000000"/>
              </a:buClr>
            </a:pPr>
            <a:endParaRPr sz="1800" dirty="0">
              <a:solidFill>
                <a:srgbClr val="0000FF"/>
              </a:solidFill>
            </a:endParaRPr>
          </a:p>
        </p:txBody>
      </p:sp>
      <p:sp>
        <p:nvSpPr>
          <p:cNvPr id="79" name="Shape 491"/>
          <p:cNvSpPr/>
          <p:nvPr/>
        </p:nvSpPr>
        <p:spPr>
          <a:xfrm>
            <a:off x="5588179" y="4406985"/>
            <a:ext cx="740225" cy="292354"/>
          </a:xfrm>
          <a:prstGeom prst="rect">
            <a:avLst/>
          </a:prstGeom>
          <a:solidFill>
            <a:srgbClr val="000090"/>
          </a:solidFill>
          <a:ln>
            <a:noFill/>
          </a:ln>
        </p:spPr>
        <p:txBody>
          <a:bodyPr lIns="121704" tIns="60841" rIns="121704" bIns="60841" anchor="ctr" anchorCtr="0">
            <a:noAutofit/>
          </a:bodyPr>
          <a:lstStyle/>
          <a:p>
            <a:pPr defTabSz="913225">
              <a:buClr>
                <a:srgbClr val="FFFFFF"/>
              </a:buClr>
              <a:buSzPct val="25000"/>
            </a:pPr>
            <a:r>
              <a:rPr lang="en-US" sz="900" b="1" dirty="0">
                <a:solidFill>
                  <a:srgbClr val="FFFFFF"/>
                </a:solidFill>
                <a:latin typeface="+mn-lt"/>
              </a:rPr>
              <a:t>Storage</a:t>
            </a:r>
          </a:p>
        </p:txBody>
      </p:sp>
      <p:sp>
        <p:nvSpPr>
          <p:cNvPr id="80" name="Shape 492"/>
          <p:cNvSpPr/>
          <p:nvPr/>
        </p:nvSpPr>
        <p:spPr>
          <a:xfrm>
            <a:off x="6380789" y="4418698"/>
            <a:ext cx="702015" cy="261609"/>
          </a:xfrm>
          <a:prstGeom prst="rect">
            <a:avLst/>
          </a:prstGeom>
          <a:solidFill>
            <a:srgbClr val="000090"/>
          </a:solidFill>
          <a:ln>
            <a:noFill/>
          </a:ln>
        </p:spPr>
        <p:txBody>
          <a:bodyPr lIns="91297" tIns="45639" rIns="91297" bIns="45639" anchor="ctr" anchorCtr="0">
            <a:noAutofit/>
          </a:bodyPr>
          <a:lstStyle/>
          <a:p>
            <a:pPr defTabSz="913225">
              <a:buClr>
                <a:srgbClr val="FFFFFF"/>
              </a:buClr>
              <a:buSzPct val="25000"/>
            </a:pPr>
            <a:r>
              <a:rPr lang="en-US" sz="900" b="1" dirty="0">
                <a:solidFill>
                  <a:srgbClr val="FFFFFF"/>
                </a:solidFill>
                <a:latin typeface="+mn-lt"/>
              </a:rPr>
              <a:t>Network</a:t>
            </a:r>
          </a:p>
        </p:txBody>
      </p:sp>
      <p:sp>
        <p:nvSpPr>
          <p:cNvPr id="81" name="Shape 493"/>
          <p:cNvSpPr/>
          <p:nvPr/>
        </p:nvSpPr>
        <p:spPr>
          <a:xfrm>
            <a:off x="4718725" y="4405989"/>
            <a:ext cx="818540" cy="292354"/>
          </a:xfrm>
          <a:prstGeom prst="rect">
            <a:avLst/>
          </a:prstGeom>
          <a:solidFill>
            <a:srgbClr val="000090"/>
          </a:solidFill>
          <a:ln>
            <a:noFill/>
          </a:ln>
        </p:spPr>
        <p:txBody>
          <a:bodyPr lIns="121704" tIns="60841" rIns="121704" bIns="60841" anchor="ctr" anchorCtr="0">
            <a:noAutofit/>
          </a:bodyPr>
          <a:lstStyle/>
          <a:p>
            <a:pPr defTabSz="913225">
              <a:buClr>
                <a:srgbClr val="FFFFFF"/>
              </a:buClr>
              <a:buSzPct val="25000"/>
            </a:pPr>
            <a:r>
              <a:rPr lang="en-US" sz="900" b="1" dirty="0">
                <a:solidFill>
                  <a:srgbClr val="FFFFFF"/>
                </a:solidFill>
                <a:latin typeface="+mn-lt"/>
              </a:rPr>
              <a:t>Compute</a:t>
            </a:r>
          </a:p>
        </p:txBody>
      </p:sp>
      <p:sp>
        <p:nvSpPr>
          <p:cNvPr id="82" name="Shape 494"/>
          <p:cNvSpPr/>
          <p:nvPr/>
        </p:nvSpPr>
        <p:spPr>
          <a:xfrm>
            <a:off x="4658810" y="3751812"/>
            <a:ext cx="640204" cy="277730"/>
          </a:xfrm>
          <a:prstGeom prst="rect">
            <a:avLst/>
          </a:prstGeom>
          <a:noFill/>
          <a:ln>
            <a:noFill/>
          </a:ln>
        </p:spPr>
        <p:txBody>
          <a:bodyPr lIns="91297" tIns="45639" rIns="91297" bIns="45639" anchor="ctr" anchorCtr="0">
            <a:noAutofit/>
          </a:bodyPr>
          <a:lstStyle/>
          <a:p>
            <a:pPr defTabSz="913225">
              <a:buClr>
                <a:srgbClr val="FFFFFF"/>
              </a:buClr>
              <a:buSzPct val="25000"/>
            </a:pPr>
            <a:r>
              <a:rPr lang="en-US" sz="1100" b="1" dirty="0">
                <a:solidFill>
                  <a:srgbClr val="FFFFFF"/>
                </a:solidFill>
                <a:latin typeface="+mn-lt"/>
              </a:rPr>
              <a:t>NFVI</a:t>
            </a:r>
          </a:p>
        </p:txBody>
      </p:sp>
      <p:sp>
        <p:nvSpPr>
          <p:cNvPr id="83" name="Shape 495"/>
          <p:cNvSpPr txBox="1"/>
          <p:nvPr/>
        </p:nvSpPr>
        <p:spPr>
          <a:xfrm>
            <a:off x="5850305" y="2225683"/>
            <a:ext cx="957188" cy="261517"/>
          </a:xfrm>
          <a:prstGeom prst="rect">
            <a:avLst/>
          </a:prstGeom>
          <a:noFill/>
          <a:ln>
            <a:noFill/>
          </a:ln>
        </p:spPr>
        <p:txBody>
          <a:bodyPr lIns="91297" tIns="45639" rIns="91297" bIns="45639" anchor="ctr" anchorCtr="0">
            <a:noAutofit/>
          </a:bodyPr>
          <a:lstStyle/>
          <a:p>
            <a:pPr algn="ctr" defTabSz="913225">
              <a:lnSpc>
                <a:spcPct val="90000"/>
              </a:lnSpc>
              <a:buClr>
                <a:srgbClr val="0000FF"/>
              </a:buClr>
              <a:buSzPct val="25000"/>
            </a:pPr>
            <a:r>
              <a:rPr lang="en-US" sz="1400" b="1" dirty="0">
                <a:solidFill>
                  <a:schemeClr val="accent1"/>
                </a:solidFill>
                <a:latin typeface="+mn-lt"/>
              </a:rPr>
              <a:t>Open APIs</a:t>
            </a:r>
          </a:p>
        </p:txBody>
      </p:sp>
      <p:sp>
        <p:nvSpPr>
          <p:cNvPr id="85" name="Shape 497"/>
          <p:cNvSpPr/>
          <p:nvPr/>
        </p:nvSpPr>
        <p:spPr>
          <a:xfrm>
            <a:off x="3713487" y="934707"/>
            <a:ext cx="4065976" cy="723998"/>
          </a:xfrm>
          <a:prstGeom prst="roundRect">
            <a:avLst>
              <a:gd name="adj" fmla="val 879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lIns="0" tIns="45700" rIns="0" bIns="45700" anchor="ctr" anchorCtr="0">
            <a:noAutofit/>
          </a:bodyPr>
          <a:lstStyle/>
          <a:p>
            <a:pPr defTabSz="913225">
              <a:buClr>
                <a:srgbClr val="FFFFFF"/>
              </a:buClr>
              <a:buSzPct val="25000"/>
            </a:pPr>
            <a:r>
              <a:rPr lang="en-US" sz="1200" b="1" dirty="0">
                <a:solidFill>
                  <a:srgbClr val="FFFFFF"/>
                </a:solidFill>
                <a:latin typeface="+mn-lt"/>
              </a:rPr>
              <a:t>   Orchestration/Automation</a:t>
            </a:r>
          </a:p>
        </p:txBody>
      </p:sp>
      <p:grpSp>
        <p:nvGrpSpPr>
          <p:cNvPr id="86" name="Shape 498"/>
          <p:cNvGrpSpPr/>
          <p:nvPr/>
        </p:nvGrpSpPr>
        <p:grpSpPr>
          <a:xfrm>
            <a:off x="7271450" y="1096028"/>
            <a:ext cx="443004" cy="463550"/>
            <a:chOff x="8014792" y="1222283"/>
            <a:chExt cx="499595" cy="499595"/>
          </a:xfrm>
        </p:grpSpPr>
        <p:sp>
          <p:nvSpPr>
            <p:cNvPr id="87" name="Shape 499"/>
            <p:cNvSpPr/>
            <p:nvPr/>
          </p:nvSpPr>
          <p:spPr>
            <a:xfrm>
              <a:off x="8014792" y="1222283"/>
              <a:ext cx="499595" cy="499595"/>
            </a:xfrm>
            <a:prstGeom prst="ellipse">
              <a:avLst/>
            </a:prstGeom>
            <a:gradFill>
              <a:gsLst>
                <a:gs pos="0">
                  <a:srgbClr val="F79646">
                    <a:alpha val="20000"/>
                  </a:srgbClr>
                </a:gs>
                <a:gs pos="1000">
                  <a:srgbClr val="F79646">
                    <a:alpha val="20000"/>
                  </a:srgbClr>
                </a:gs>
                <a:gs pos="100000">
                  <a:schemeClr val="accent6"/>
                </a:gs>
              </a:gsLst>
              <a:lin ang="13500000" scaled="0"/>
            </a:gradFill>
            <a:ln w="9525" cap="flat" cmpd="sng">
              <a:solidFill>
                <a:srgbClr val="FBD4B4">
                  <a:alpha val="46274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82100" tIns="41050" rIns="82100" bIns="41050" anchor="ctr" anchorCtr="0">
              <a:noAutofit/>
            </a:bodyPr>
            <a:lstStyle/>
            <a:p>
              <a:pPr algn="ctr" defTabSz="913225">
                <a:lnSpc>
                  <a:spcPct val="90000"/>
                </a:lnSpc>
                <a:buClr>
                  <a:srgbClr val="000000"/>
                </a:buClr>
              </a:pPr>
              <a:endParaRPr sz="1100" dirty="0">
                <a:solidFill>
                  <a:srgbClr val="FFFFFF"/>
                </a:solidFill>
              </a:endParaRPr>
            </a:p>
          </p:txBody>
        </p:sp>
        <p:pic>
          <p:nvPicPr>
            <p:cNvPr id="147" name="Shape 500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8072709" y="1316245"/>
              <a:ext cx="387231" cy="272093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52" name="Shape 501"/>
          <p:cNvGrpSpPr/>
          <p:nvPr/>
        </p:nvGrpSpPr>
        <p:grpSpPr>
          <a:xfrm>
            <a:off x="4778312" y="2675358"/>
            <a:ext cx="2318871" cy="489000"/>
            <a:chOff x="4842928" y="2658525"/>
            <a:chExt cx="2318870" cy="489000"/>
          </a:xfrm>
        </p:grpSpPr>
        <p:sp>
          <p:nvSpPr>
            <p:cNvPr id="154" name="Shape 502"/>
            <p:cNvSpPr/>
            <p:nvPr/>
          </p:nvSpPr>
          <p:spPr>
            <a:xfrm>
              <a:off x="4842928" y="2658533"/>
              <a:ext cx="520705" cy="488959"/>
            </a:xfrm>
            <a:prstGeom prst="roundRect">
              <a:avLst>
                <a:gd name="adj" fmla="val 8793"/>
              </a:avLst>
            </a:prstGeom>
            <a:solidFill>
              <a:srgbClr val="660066">
                <a:alpha val="41568"/>
              </a:srgbClr>
            </a:solidFill>
            <a:ln>
              <a:noFill/>
            </a:ln>
          </p:spPr>
          <p:txBody>
            <a:bodyPr lIns="0" tIns="45700" rIns="0" bIns="45700" anchor="ctr" anchorCtr="0">
              <a:noAutofit/>
            </a:bodyPr>
            <a:lstStyle/>
            <a:p>
              <a:pPr defTabSz="913225">
                <a:buClr>
                  <a:srgbClr val="FFFFFF"/>
                </a:buClr>
                <a:buSzPct val="25000"/>
              </a:pPr>
              <a:r>
                <a:rPr lang="en-US" sz="1100" b="1" dirty="0">
                  <a:solidFill>
                    <a:srgbClr val="FFFFFF"/>
                  </a:solidFill>
                  <a:latin typeface="+mn-lt"/>
                </a:rPr>
                <a:t> vEPC</a:t>
              </a:r>
            </a:p>
          </p:txBody>
        </p:sp>
        <p:sp>
          <p:nvSpPr>
            <p:cNvPr id="155" name="Shape 503"/>
            <p:cNvSpPr/>
            <p:nvPr/>
          </p:nvSpPr>
          <p:spPr>
            <a:xfrm>
              <a:off x="5434185" y="2658533"/>
              <a:ext cx="520705" cy="488959"/>
            </a:xfrm>
            <a:prstGeom prst="roundRect">
              <a:avLst>
                <a:gd name="adj" fmla="val 8793"/>
              </a:avLst>
            </a:prstGeom>
            <a:solidFill>
              <a:srgbClr val="660066">
                <a:alpha val="41568"/>
              </a:srgbClr>
            </a:solidFill>
            <a:ln>
              <a:noFill/>
            </a:ln>
          </p:spPr>
          <p:txBody>
            <a:bodyPr lIns="0" tIns="45700" rIns="0" bIns="45700" anchor="ctr" anchorCtr="0">
              <a:noAutofit/>
            </a:bodyPr>
            <a:lstStyle/>
            <a:p>
              <a:pPr algn="ctr" defTabSz="913225">
                <a:buClr>
                  <a:srgbClr val="FFFFFF"/>
                </a:buClr>
                <a:buSzPct val="25000"/>
              </a:pPr>
              <a:r>
                <a:rPr lang="en-US" sz="1100" b="1" dirty="0">
                  <a:solidFill>
                    <a:srgbClr val="FFFFFF"/>
                  </a:solidFill>
                  <a:latin typeface="+mn-lt"/>
                </a:rPr>
                <a:t>vIMS</a:t>
              </a:r>
            </a:p>
          </p:txBody>
        </p:sp>
        <p:sp>
          <p:nvSpPr>
            <p:cNvPr id="157" name="Shape 505"/>
            <p:cNvSpPr/>
            <p:nvPr/>
          </p:nvSpPr>
          <p:spPr>
            <a:xfrm>
              <a:off x="6569057" y="2658525"/>
              <a:ext cx="592741" cy="489000"/>
            </a:xfrm>
            <a:prstGeom prst="roundRect">
              <a:avLst>
                <a:gd name="adj" fmla="val 8793"/>
              </a:avLst>
            </a:prstGeom>
            <a:solidFill>
              <a:srgbClr val="660066">
                <a:alpha val="41568"/>
              </a:srgbClr>
            </a:solidFill>
            <a:ln>
              <a:noFill/>
            </a:ln>
          </p:spPr>
          <p:txBody>
            <a:bodyPr lIns="0" tIns="45700" rIns="0" bIns="45700" anchor="ctr" anchorCtr="0">
              <a:noAutofit/>
            </a:bodyPr>
            <a:lstStyle/>
            <a:p>
              <a:pPr algn="ctr" defTabSz="913225">
                <a:buClr>
                  <a:srgbClr val="FFFFFF"/>
                </a:buClr>
                <a:buSzPct val="25000"/>
              </a:pPr>
              <a:r>
                <a:rPr lang="en-US" sz="1100" b="1" dirty="0">
                  <a:solidFill>
                    <a:srgbClr val="FFFFFF"/>
                  </a:solidFill>
                  <a:latin typeface="+mn-lt"/>
                </a:rPr>
                <a:t>vPCRF</a:t>
              </a:r>
            </a:p>
          </p:txBody>
        </p:sp>
        <p:sp>
          <p:nvSpPr>
            <p:cNvPr id="159" name="Shape 503"/>
            <p:cNvSpPr/>
            <p:nvPr/>
          </p:nvSpPr>
          <p:spPr>
            <a:xfrm>
              <a:off x="5970161" y="2658566"/>
              <a:ext cx="520705" cy="488959"/>
            </a:xfrm>
            <a:prstGeom prst="roundRect">
              <a:avLst>
                <a:gd name="adj" fmla="val 5843"/>
              </a:avLst>
            </a:prstGeom>
            <a:solidFill>
              <a:srgbClr val="660066">
                <a:alpha val="41568"/>
              </a:srgbClr>
            </a:solidFill>
            <a:ln>
              <a:noFill/>
            </a:ln>
          </p:spPr>
          <p:txBody>
            <a:bodyPr lIns="0" tIns="45700" rIns="0" bIns="45700" anchor="ctr" anchorCtr="0">
              <a:noAutofit/>
            </a:bodyPr>
            <a:lstStyle/>
            <a:p>
              <a:pPr algn="ctr" defTabSz="913225">
                <a:buClr>
                  <a:srgbClr val="FFFFFF"/>
                </a:buClr>
                <a:buSzPct val="25000"/>
              </a:pPr>
              <a:r>
                <a:rPr lang="en-US" sz="1100" b="1" dirty="0">
                  <a:solidFill>
                    <a:srgbClr val="FFFFFF"/>
                  </a:solidFill>
                  <a:latin typeface="+mn-lt"/>
                </a:rPr>
                <a:t>vSMS</a:t>
              </a:r>
            </a:p>
          </p:txBody>
        </p:sp>
      </p:grpSp>
      <p:sp>
        <p:nvSpPr>
          <p:cNvPr id="160" name="Shape 507"/>
          <p:cNvSpPr/>
          <p:nvPr/>
        </p:nvSpPr>
        <p:spPr>
          <a:xfrm>
            <a:off x="4759374" y="4155357"/>
            <a:ext cx="680712" cy="203179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FF4343"/>
              </a:gs>
              <a:gs pos="46000">
                <a:srgbClr val="C00000"/>
              </a:gs>
              <a:gs pos="100000">
                <a:srgbClr val="7A0000"/>
              </a:gs>
            </a:gsLst>
            <a:lin ang="16200000" scaled="0"/>
          </a:gradFill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algn="ctr" defTabSz="913225">
              <a:buClr>
                <a:srgbClr val="FFFFFF"/>
              </a:buClr>
              <a:buSzPct val="25000"/>
            </a:pPr>
            <a:r>
              <a:rPr lang="en-US" sz="900" b="1" dirty="0">
                <a:solidFill>
                  <a:srgbClr val="FFFFFF"/>
                </a:solidFill>
                <a:latin typeface="+mn-lt"/>
              </a:rPr>
              <a:t>RHEL KVM</a:t>
            </a:r>
          </a:p>
        </p:txBody>
      </p:sp>
      <p:sp>
        <p:nvSpPr>
          <p:cNvPr id="162" name="Shape 508"/>
          <p:cNvSpPr/>
          <p:nvPr/>
        </p:nvSpPr>
        <p:spPr>
          <a:xfrm>
            <a:off x="5362809" y="3790203"/>
            <a:ext cx="680712" cy="313255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FF4343"/>
              </a:gs>
              <a:gs pos="46000">
                <a:srgbClr val="C00000"/>
              </a:gs>
              <a:gs pos="100000">
                <a:srgbClr val="7A0000"/>
              </a:gs>
            </a:gsLst>
            <a:lin ang="16200000" scaled="0"/>
          </a:gradFill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algn="ctr" defTabSz="913225">
              <a:buClr>
                <a:srgbClr val="FFFFFF"/>
              </a:buClr>
              <a:buSzPct val="25000"/>
            </a:pPr>
            <a:r>
              <a:rPr lang="en-US" sz="900" b="1" dirty="0">
                <a:solidFill>
                  <a:srgbClr val="FFFFFF"/>
                </a:solidFill>
                <a:latin typeface="+mn-lt"/>
              </a:rPr>
              <a:t>RH OSP</a:t>
            </a:r>
          </a:p>
        </p:txBody>
      </p:sp>
      <p:sp>
        <p:nvSpPr>
          <p:cNvPr id="163" name="Shape 509"/>
          <p:cNvSpPr/>
          <p:nvPr/>
        </p:nvSpPr>
        <p:spPr>
          <a:xfrm>
            <a:off x="5636756" y="4153289"/>
            <a:ext cx="680712" cy="203179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FF4343"/>
              </a:gs>
              <a:gs pos="46000">
                <a:srgbClr val="C00000"/>
              </a:gs>
              <a:gs pos="100000">
                <a:srgbClr val="7A0000"/>
              </a:gs>
            </a:gsLst>
            <a:lin ang="16200000" scaled="0"/>
          </a:gradFill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algn="ctr" defTabSz="913225">
              <a:buClr>
                <a:srgbClr val="FFFFFF"/>
              </a:buClr>
              <a:buSzPct val="25000"/>
            </a:pPr>
            <a:r>
              <a:rPr lang="en-US" sz="900" b="1" dirty="0">
                <a:solidFill>
                  <a:srgbClr val="FFFFFF"/>
                </a:solidFill>
                <a:latin typeface="+mn-lt"/>
              </a:rPr>
              <a:t>RH Storage</a:t>
            </a:r>
          </a:p>
        </p:txBody>
      </p:sp>
      <p:sp>
        <p:nvSpPr>
          <p:cNvPr id="164" name="Shape 511"/>
          <p:cNvSpPr/>
          <p:nvPr/>
        </p:nvSpPr>
        <p:spPr>
          <a:xfrm>
            <a:off x="6424002" y="4160681"/>
            <a:ext cx="680712" cy="203179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FF4343"/>
              </a:gs>
              <a:gs pos="46000">
                <a:srgbClr val="C00000"/>
              </a:gs>
              <a:gs pos="100000">
                <a:srgbClr val="7A0000"/>
              </a:gs>
            </a:gsLst>
            <a:lin ang="16200000" scaled="0"/>
          </a:gradFill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algn="ctr" defTabSz="913225">
              <a:buClr>
                <a:srgbClr val="FFFFFF"/>
              </a:buClr>
              <a:buSzPct val="25000"/>
            </a:pPr>
            <a:r>
              <a:rPr lang="en-US" sz="900" b="1" dirty="0">
                <a:solidFill>
                  <a:srgbClr val="FFFFFF"/>
                </a:solidFill>
                <a:latin typeface="+mn-lt"/>
              </a:rPr>
              <a:t>OVS/DPDK</a:t>
            </a:r>
          </a:p>
        </p:txBody>
      </p:sp>
      <p:pic>
        <p:nvPicPr>
          <p:cNvPr id="165" name="Shape 512" descr="http://linuxcon2012-addvin.rhcloud.com/pics/redhat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888800" y="3585190"/>
            <a:ext cx="309446" cy="372593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Shape 513"/>
          <p:cNvSpPr/>
          <p:nvPr/>
        </p:nvSpPr>
        <p:spPr>
          <a:xfrm>
            <a:off x="5678127" y="1559578"/>
            <a:ext cx="792606" cy="417268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FF4343"/>
              </a:gs>
              <a:gs pos="46000">
                <a:srgbClr val="C00000"/>
              </a:gs>
              <a:gs pos="100000">
                <a:srgbClr val="7A0000"/>
              </a:gs>
            </a:gsLst>
            <a:lin ang="16200000" scaled="0"/>
          </a:gradFill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algn="ctr" defTabSz="913225">
              <a:buClr>
                <a:srgbClr val="FFFFFF"/>
              </a:buClr>
              <a:buSzPct val="25000"/>
            </a:pPr>
            <a:r>
              <a:rPr lang="en-US" sz="900" b="1" dirty="0">
                <a:solidFill>
                  <a:srgbClr val="FFFFFF"/>
                </a:solidFill>
                <a:latin typeface="+mn-lt"/>
              </a:rPr>
              <a:t>Ansible Tower</a:t>
            </a:r>
          </a:p>
        </p:txBody>
      </p:sp>
      <p:pic>
        <p:nvPicPr>
          <p:cNvPr id="168" name="Shape 51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99101" y="3718863"/>
            <a:ext cx="1250262" cy="94046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70" name="Shape 518"/>
          <p:cNvGrpSpPr/>
          <p:nvPr/>
        </p:nvGrpSpPr>
        <p:grpSpPr>
          <a:xfrm>
            <a:off x="2813922" y="3146674"/>
            <a:ext cx="803443" cy="1108723"/>
            <a:chOff x="3231718" y="2987958"/>
            <a:chExt cx="803443" cy="1109062"/>
          </a:xfrm>
        </p:grpSpPr>
        <p:grpSp>
          <p:nvGrpSpPr>
            <p:cNvPr id="171" name="Shape 519"/>
            <p:cNvGrpSpPr/>
            <p:nvPr/>
          </p:nvGrpSpPr>
          <p:grpSpPr>
            <a:xfrm>
              <a:off x="3281364" y="3322344"/>
              <a:ext cx="271016" cy="445172"/>
              <a:chOff x="3903030" y="4144414"/>
              <a:chExt cx="361260" cy="593563"/>
            </a:xfrm>
          </p:grpSpPr>
          <p:sp>
            <p:nvSpPr>
              <p:cNvPr id="204" name="Shape 520"/>
              <p:cNvSpPr/>
              <p:nvPr/>
            </p:nvSpPr>
            <p:spPr>
              <a:xfrm>
                <a:off x="3903030" y="4144414"/>
                <a:ext cx="171599" cy="237828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80330" y="18682"/>
                    </a:moveTo>
                    <a:cubicBezTo>
                      <a:pt x="93223" y="13652"/>
                      <a:pt x="106115" y="10778"/>
                      <a:pt x="120000" y="9341"/>
                    </a:cubicBezTo>
                    <a:cubicBezTo>
                      <a:pt x="120000" y="0"/>
                      <a:pt x="120000" y="0"/>
                      <a:pt x="120000" y="0"/>
                    </a:cubicBezTo>
                    <a:cubicBezTo>
                      <a:pt x="103140" y="718"/>
                      <a:pt x="88264" y="4311"/>
                      <a:pt x="73388" y="10778"/>
                    </a:cubicBezTo>
                    <a:cubicBezTo>
                      <a:pt x="20826" y="33053"/>
                      <a:pt x="0" y="80479"/>
                      <a:pt x="23801" y="120000"/>
                    </a:cubicBezTo>
                    <a:cubicBezTo>
                      <a:pt x="35702" y="114970"/>
                      <a:pt x="35702" y="114970"/>
                      <a:pt x="35702" y="114970"/>
                    </a:cubicBezTo>
                    <a:cubicBezTo>
                      <a:pt x="14876" y="79760"/>
                      <a:pt x="33719" y="38802"/>
                      <a:pt x="80330" y="18682"/>
                    </a:cubicBezTo>
                  </a:path>
                </a:pathLst>
              </a:custGeom>
              <a:solidFill>
                <a:srgbClr val="88D9D7"/>
              </a:solidFill>
              <a:ln w="9525" cap="flat" cmpd="sng">
                <a:solidFill>
                  <a:srgbClr val="88D9D7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defTabSz="913225">
                  <a:buClr>
                    <a:srgbClr val="000000"/>
                  </a:buClr>
                </a:pPr>
                <a:endParaRPr dirty="0">
                  <a:solidFill>
                    <a:srgbClr val="0096D6"/>
                  </a:solidFill>
                </a:endParaRPr>
              </a:p>
            </p:txBody>
          </p:sp>
          <p:sp>
            <p:nvSpPr>
              <p:cNvPr id="205" name="Shape 521"/>
              <p:cNvSpPr/>
              <p:nvPr/>
            </p:nvSpPr>
            <p:spPr>
              <a:xfrm>
                <a:off x="3955412" y="4405125"/>
                <a:ext cx="275760" cy="10055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27216" y="47323"/>
                    </a:moveTo>
                    <a:cubicBezTo>
                      <a:pt x="19175" y="35492"/>
                      <a:pt x="12371" y="20281"/>
                      <a:pt x="7422" y="0"/>
                    </a:cubicBezTo>
                    <a:cubicBezTo>
                      <a:pt x="0" y="11830"/>
                      <a:pt x="0" y="11830"/>
                      <a:pt x="0" y="11830"/>
                    </a:cubicBezTo>
                    <a:cubicBezTo>
                      <a:pt x="6185" y="35492"/>
                      <a:pt x="13608" y="52394"/>
                      <a:pt x="22886" y="67605"/>
                    </a:cubicBezTo>
                    <a:cubicBezTo>
                      <a:pt x="55670" y="120000"/>
                      <a:pt x="97731" y="94647"/>
                      <a:pt x="120000" y="11830"/>
                    </a:cubicBezTo>
                    <a:cubicBezTo>
                      <a:pt x="112577" y="0"/>
                      <a:pt x="112577" y="0"/>
                      <a:pt x="112577" y="0"/>
                    </a:cubicBezTo>
                    <a:cubicBezTo>
                      <a:pt x="92783" y="72676"/>
                      <a:pt x="56288" y="92957"/>
                      <a:pt x="27216" y="47323"/>
                    </a:cubicBezTo>
                  </a:path>
                </a:pathLst>
              </a:custGeom>
              <a:solidFill>
                <a:srgbClr val="88D9D7"/>
              </a:solidFill>
              <a:ln w="9525" cap="flat" cmpd="sng">
                <a:solidFill>
                  <a:srgbClr val="88D9D7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defTabSz="913225">
                  <a:buClr>
                    <a:srgbClr val="000000"/>
                  </a:buClr>
                </a:pPr>
                <a:endParaRPr dirty="0">
                  <a:solidFill>
                    <a:srgbClr val="0096D6"/>
                  </a:solidFill>
                </a:endParaRPr>
              </a:p>
            </p:txBody>
          </p:sp>
          <p:sp>
            <p:nvSpPr>
              <p:cNvPr id="206" name="Shape 522"/>
              <p:cNvSpPr/>
              <p:nvPr/>
            </p:nvSpPr>
            <p:spPr>
              <a:xfrm>
                <a:off x="4111960" y="4144414"/>
                <a:ext cx="152330" cy="237828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05420" y="85508"/>
                    </a:moveTo>
                    <a:cubicBezTo>
                      <a:pt x="105420" y="96287"/>
                      <a:pt x="102056" y="105628"/>
                      <a:pt x="95327" y="114970"/>
                    </a:cubicBezTo>
                    <a:cubicBezTo>
                      <a:pt x="108785" y="120000"/>
                      <a:pt x="108785" y="120000"/>
                      <a:pt x="108785" y="120000"/>
                    </a:cubicBezTo>
                    <a:cubicBezTo>
                      <a:pt x="116635" y="109221"/>
                      <a:pt x="120000" y="97724"/>
                      <a:pt x="120000" y="85508"/>
                    </a:cubicBezTo>
                    <a:cubicBezTo>
                      <a:pt x="120000" y="40958"/>
                      <a:pt x="67289" y="4311"/>
                      <a:pt x="0" y="0"/>
                    </a:cubicBezTo>
                    <a:cubicBezTo>
                      <a:pt x="0" y="9341"/>
                      <a:pt x="0" y="9341"/>
                      <a:pt x="0" y="9341"/>
                    </a:cubicBezTo>
                    <a:cubicBezTo>
                      <a:pt x="59439" y="14371"/>
                      <a:pt x="105420" y="45988"/>
                      <a:pt x="105420" y="85508"/>
                    </a:cubicBezTo>
                  </a:path>
                </a:pathLst>
              </a:custGeom>
              <a:solidFill>
                <a:srgbClr val="88D9D7"/>
              </a:solidFill>
              <a:ln w="9525" cap="flat" cmpd="sng">
                <a:solidFill>
                  <a:srgbClr val="88D9D7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defTabSz="913225">
                  <a:buClr>
                    <a:srgbClr val="000000"/>
                  </a:buClr>
                </a:pPr>
                <a:endParaRPr dirty="0">
                  <a:solidFill>
                    <a:srgbClr val="0096D6"/>
                  </a:solidFill>
                </a:endParaRPr>
              </a:p>
            </p:txBody>
          </p:sp>
          <p:sp>
            <p:nvSpPr>
              <p:cNvPr id="207" name="Shape 523"/>
              <p:cNvSpPr/>
              <p:nvPr/>
            </p:nvSpPr>
            <p:spPr>
              <a:xfrm>
                <a:off x="3945178" y="4181746"/>
                <a:ext cx="129450" cy="18063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84395" y="22677"/>
                    </a:moveTo>
                    <a:cubicBezTo>
                      <a:pt x="96263" y="17952"/>
                      <a:pt x="106813" y="15118"/>
                      <a:pt x="120000" y="13228"/>
                    </a:cubicBezTo>
                    <a:cubicBezTo>
                      <a:pt x="120000" y="0"/>
                      <a:pt x="120000" y="0"/>
                      <a:pt x="120000" y="0"/>
                    </a:cubicBezTo>
                    <a:cubicBezTo>
                      <a:pt x="104175" y="1889"/>
                      <a:pt x="89670" y="5669"/>
                      <a:pt x="75164" y="11338"/>
                    </a:cubicBezTo>
                    <a:cubicBezTo>
                      <a:pt x="22417" y="34015"/>
                      <a:pt x="0" y="80314"/>
                      <a:pt x="22417" y="120000"/>
                    </a:cubicBezTo>
                    <a:cubicBezTo>
                      <a:pt x="38241" y="114330"/>
                      <a:pt x="38241" y="114330"/>
                      <a:pt x="38241" y="114330"/>
                    </a:cubicBezTo>
                    <a:cubicBezTo>
                      <a:pt x="21098" y="80314"/>
                      <a:pt x="39560" y="40629"/>
                      <a:pt x="84395" y="22677"/>
                    </a:cubicBezTo>
                  </a:path>
                </a:pathLst>
              </a:custGeom>
              <a:solidFill>
                <a:srgbClr val="88D9D7"/>
              </a:solidFill>
              <a:ln w="9525" cap="flat" cmpd="sng">
                <a:solidFill>
                  <a:srgbClr val="88D9D7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defTabSz="913225">
                  <a:buClr>
                    <a:srgbClr val="000000"/>
                  </a:buClr>
                </a:pPr>
                <a:endParaRPr dirty="0">
                  <a:solidFill>
                    <a:srgbClr val="0096D6"/>
                  </a:solidFill>
                </a:endParaRPr>
              </a:p>
            </p:txBody>
          </p:sp>
          <p:sp>
            <p:nvSpPr>
              <p:cNvPr id="208" name="Shape 524"/>
              <p:cNvSpPr/>
              <p:nvPr/>
            </p:nvSpPr>
            <p:spPr>
              <a:xfrm>
                <a:off x="3989732" y="4386457"/>
                <a:ext cx="207723" cy="75262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27123" y="40754"/>
                    </a:moveTo>
                    <a:cubicBezTo>
                      <a:pt x="19726" y="29433"/>
                      <a:pt x="13972" y="15849"/>
                      <a:pt x="9041" y="0"/>
                    </a:cubicBezTo>
                    <a:cubicBezTo>
                      <a:pt x="0" y="15849"/>
                      <a:pt x="0" y="15849"/>
                      <a:pt x="0" y="15849"/>
                    </a:cubicBezTo>
                    <a:cubicBezTo>
                      <a:pt x="5753" y="36226"/>
                      <a:pt x="13150" y="52075"/>
                      <a:pt x="21369" y="67924"/>
                    </a:cubicBezTo>
                    <a:cubicBezTo>
                      <a:pt x="55068" y="120000"/>
                      <a:pt x="96986" y="95094"/>
                      <a:pt x="119999" y="15849"/>
                    </a:cubicBezTo>
                    <a:cubicBezTo>
                      <a:pt x="110958" y="0"/>
                      <a:pt x="110958" y="0"/>
                      <a:pt x="110958" y="0"/>
                    </a:cubicBezTo>
                    <a:cubicBezTo>
                      <a:pt x="90410" y="65660"/>
                      <a:pt x="55068" y="86037"/>
                      <a:pt x="27123" y="40754"/>
                    </a:cubicBezTo>
                  </a:path>
                </a:pathLst>
              </a:custGeom>
              <a:solidFill>
                <a:srgbClr val="88D9D7"/>
              </a:solidFill>
              <a:ln w="9525" cap="flat" cmpd="sng">
                <a:solidFill>
                  <a:srgbClr val="88D9D7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defTabSz="913225">
                  <a:buClr>
                    <a:srgbClr val="000000"/>
                  </a:buClr>
                </a:pPr>
                <a:endParaRPr dirty="0">
                  <a:solidFill>
                    <a:srgbClr val="0096D6"/>
                  </a:solidFill>
                </a:endParaRPr>
              </a:p>
            </p:txBody>
          </p:sp>
          <p:sp>
            <p:nvSpPr>
              <p:cNvPr id="209" name="Shape 525"/>
              <p:cNvSpPr/>
              <p:nvPr/>
            </p:nvSpPr>
            <p:spPr>
              <a:xfrm>
                <a:off x="4111960" y="4182950"/>
                <a:ext cx="113796" cy="18063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0" y="0"/>
                    </a:moveTo>
                    <a:cubicBezTo>
                      <a:pt x="0" y="12283"/>
                      <a:pt x="0" y="12283"/>
                      <a:pt x="0" y="12283"/>
                    </a:cubicBezTo>
                    <a:cubicBezTo>
                      <a:pt x="57000" y="17952"/>
                      <a:pt x="100500" y="49133"/>
                      <a:pt x="100500" y="86929"/>
                    </a:cubicBezTo>
                    <a:cubicBezTo>
                      <a:pt x="100500" y="96377"/>
                      <a:pt x="97500" y="104881"/>
                      <a:pt x="93000" y="113385"/>
                    </a:cubicBezTo>
                    <a:cubicBezTo>
                      <a:pt x="111000" y="120000"/>
                      <a:pt x="111000" y="120000"/>
                      <a:pt x="111000" y="120000"/>
                    </a:cubicBezTo>
                    <a:cubicBezTo>
                      <a:pt x="117000" y="109606"/>
                      <a:pt x="120000" y="98267"/>
                      <a:pt x="120000" y="86929"/>
                    </a:cubicBezTo>
                    <a:cubicBezTo>
                      <a:pt x="120000" y="42519"/>
                      <a:pt x="69000" y="5669"/>
                      <a:pt x="0" y="0"/>
                    </a:cubicBezTo>
                  </a:path>
                </a:pathLst>
              </a:custGeom>
              <a:solidFill>
                <a:srgbClr val="88D9D7"/>
              </a:solidFill>
              <a:ln w="9525" cap="flat" cmpd="sng">
                <a:solidFill>
                  <a:srgbClr val="88D9D7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defTabSz="913225">
                  <a:buClr>
                    <a:srgbClr val="000000"/>
                  </a:buClr>
                </a:pPr>
                <a:endParaRPr dirty="0">
                  <a:solidFill>
                    <a:srgbClr val="0096D6"/>
                  </a:solidFill>
                </a:endParaRPr>
              </a:p>
            </p:txBody>
          </p:sp>
          <p:sp>
            <p:nvSpPr>
              <p:cNvPr id="210" name="Shape 526"/>
              <p:cNvSpPr/>
              <p:nvPr/>
            </p:nvSpPr>
            <p:spPr>
              <a:xfrm>
                <a:off x="3989732" y="4221482"/>
                <a:ext cx="84896" cy="122227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92000" y="26511"/>
                    </a:moveTo>
                    <a:cubicBezTo>
                      <a:pt x="102000" y="22325"/>
                      <a:pt x="110000" y="19534"/>
                      <a:pt x="120000" y="18139"/>
                    </a:cubicBezTo>
                    <a:cubicBezTo>
                      <a:pt x="120000" y="0"/>
                      <a:pt x="120000" y="0"/>
                      <a:pt x="120000" y="0"/>
                    </a:cubicBezTo>
                    <a:cubicBezTo>
                      <a:pt x="106000" y="1395"/>
                      <a:pt x="92000" y="4186"/>
                      <a:pt x="80000" y="9767"/>
                    </a:cubicBezTo>
                    <a:cubicBezTo>
                      <a:pt x="24000" y="32093"/>
                      <a:pt x="0" y="79534"/>
                      <a:pt x="20000" y="120000"/>
                    </a:cubicBezTo>
                    <a:cubicBezTo>
                      <a:pt x="44000" y="110232"/>
                      <a:pt x="44000" y="110232"/>
                      <a:pt x="44000" y="110232"/>
                    </a:cubicBezTo>
                    <a:cubicBezTo>
                      <a:pt x="30000" y="78139"/>
                      <a:pt x="50000" y="43255"/>
                      <a:pt x="92000" y="26511"/>
                    </a:cubicBezTo>
                  </a:path>
                </a:pathLst>
              </a:custGeom>
              <a:solidFill>
                <a:srgbClr val="88D9D7"/>
              </a:solidFill>
              <a:ln w="9525" cap="flat" cmpd="sng">
                <a:solidFill>
                  <a:srgbClr val="88D9D7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defTabSz="913225">
                  <a:buClr>
                    <a:srgbClr val="000000"/>
                  </a:buClr>
                </a:pPr>
                <a:endParaRPr dirty="0">
                  <a:solidFill>
                    <a:srgbClr val="0096D6"/>
                  </a:solidFill>
                </a:endParaRPr>
              </a:p>
            </p:txBody>
          </p:sp>
          <p:sp>
            <p:nvSpPr>
              <p:cNvPr id="211" name="Shape 527"/>
              <p:cNvSpPr/>
              <p:nvPr/>
            </p:nvSpPr>
            <p:spPr>
              <a:xfrm>
                <a:off x="4022246" y="4366589"/>
                <a:ext cx="142096" cy="52383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27600" y="29189"/>
                    </a:moveTo>
                    <a:cubicBezTo>
                      <a:pt x="22800" y="19459"/>
                      <a:pt x="18000" y="12972"/>
                      <a:pt x="14400" y="0"/>
                    </a:cubicBezTo>
                    <a:cubicBezTo>
                      <a:pt x="0" y="22702"/>
                      <a:pt x="0" y="22702"/>
                      <a:pt x="0" y="22702"/>
                    </a:cubicBezTo>
                    <a:cubicBezTo>
                      <a:pt x="6000" y="38918"/>
                      <a:pt x="12000" y="55135"/>
                      <a:pt x="20400" y="68108"/>
                    </a:cubicBezTo>
                    <a:cubicBezTo>
                      <a:pt x="54000" y="120000"/>
                      <a:pt x="94800" y="97297"/>
                      <a:pt x="120000" y="22702"/>
                    </a:cubicBezTo>
                    <a:cubicBezTo>
                      <a:pt x="105600" y="0"/>
                      <a:pt x="105600" y="0"/>
                      <a:pt x="105600" y="0"/>
                    </a:cubicBezTo>
                    <a:cubicBezTo>
                      <a:pt x="85200" y="55135"/>
                      <a:pt x="54000" y="68108"/>
                      <a:pt x="27600" y="29189"/>
                    </a:cubicBezTo>
                  </a:path>
                </a:pathLst>
              </a:custGeom>
              <a:solidFill>
                <a:srgbClr val="88D9D7"/>
              </a:solidFill>
              <a:ln w="9525" cap="flat" cmpd="sng">
                <a:solidFill>
                  <a:srgbClr val="88D9D7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defTabSz="913225">
                  <a:buClr>
                    <a:srgbClr val="000000"/>
                  </a:buClr>
                </a:pPr>
                <a:endParaRPr dirty="0">
                  <a:solidFill>
                    <a:srgbClr val="0096D6"/>
                  </a:solidFill>
                </a:endParaRPr>
              </a:p>
            </p:txBody>
          </p:sp>
          <p:sp>
            <p:nvSpPr>
              <p:cNvPr id="212" name="Shape 528"/>
              <p:cNvSpPr/>
              <p:nvPr/>
            </p:nvSpPr>
            <p:spPr>
              <a:xfrm>
                <a:off x="4111960" y="4221482"/>
                <a:ext cx="76467" cy="122227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88888" y="90697"/>
                    </a:moveTo>
                    <a:cubicBezTo>
                      <a:pt x="88888" y="97674"/>
                      <a:pt x="88888" y="104651"/>
                      <a:pt x="84444" y="110232"/>
                    </a:cubicBezTo>
                    <a:cubicBezTo>
                      <a:pt x="111111" y="120000"/>
                      <a:pt x="111111" y="120000"/>
                      <a:pt x="111111" y="120000"/>
                    </a:cubicBezTo>
                    <a:cubicBezTo>
                      <a:pt x="115555" y="110232"/>
                      <a:pt x="120000" y="100465"/>
                      <a:pt x="120000" y="90697"/>
                    </a:cubicBezTo>
                    <a:cubicBezTo>
                      <a:pt x="120000" y="46046"/>
                      <a:pt x="68888" y="8372"/>
                      <a:pt x="0" y="0"/>
                    </a:cubicBezTo>
                    <a:cubicBezTo>
                      <a:pt x="0" y="18139"/>
                      <a:pt x="0" y="18139"/>
                      <a:pt x="0" y="18139"/>
                    </a:cubicBezTo>
                    <a:cubicBezTo>
                      <a:pt x="51111" y="26511"/>
                      <a:pt x="88888" y="55813"/>
                      <a:pt x="88888" y="90697"/>
                    </a:cubicBezTo>
                  </a:path>
                </a:pathLst>
              </a:custGeom>
              <a:solidFill>
                <a:srgbClr val="88D9D7"/>
              </a:solidFill>
              <a:ln w="9525" cap="flat" cmpd="sng">
                <a:solidFill>
                  <a:srgbClr val="88D9D7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defTabSz="913225">
                  <a:buClr>
                    <a:srgbClr val="000000"/>
                  </a:buClr>
                </a:pPr>
                <a:endParaRPr dirty="0">
                  <a:solidFill>
                    <a:srgbClr val="0096D6"/>
                  </a:solidFill>
                </a:endParaRPr>
              </a:p>
            </p:txBody>
          </p:sp>
          <p:sp>
            <p:nvSpPr>
              <p:cNvPr id="213" name="Shape 529"/>
              <p:cNvSpPr/>
              <p:nvPr/>
            </p:nvSpPr>
            <p:spPr>
              <a:xfrm>
                <a:off x="4033685" y="4260019"/>
                <a:ext cx="40943" cy="63823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20000" y="40000"/>
                    </a:moveTo>
                    <a:cubicBezTo>
                      <a:pt x="120000" y="0"/>
                      <a:pt x="120000" y="0"/>
                      <a:pt x="120000" y="0"/>
                    </a:cubicBezTo>
                    <a:cubicBezTo>
                      <a:pt x="107586" y="2666"/>
                      <a:pt x="99310" y="5333"/>
                      <a:pt x="91034" y="8000"/>
                    </a:cubicBezTo>
                    <a:cubicBezTo>
                      <a:pt x="28965" y="32000"/>
                      <a:pt x="0" y="77333"/>
                      <a:pt x="12413" y="120000"/>
                    </a:cubicBezTo>
                    <a:cubicBezTo>
                      <a:pt x="62068" y="101333"/>
                      <a:pt x="62068" y="101333"/>
                      <a:pt x="62068" y="101333"/>
                    </a:cubicBezTo>
                    <a:cubicBezTo>
                      <a:pt x="62068" y="77333"/>
                      <a:pt x="82758" y="53333"/>
                      <a:pt x="120000" y="40000"/>
                    </a:cubicBezTo>
                  </a:path>
                </a:pathLst>
              </a:custGeom>
              <a:solidFill>
                <a:srgbClr val="88D9D7"/>
              </a:solidFill>
              <a:ln w="9525" cap="flat" cmpd="sng">
                <a:solidFill>
                  <a:srgbClr val="88D9D7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defTabSz="913225">
                  <a:buClr>
                    <a:srgbClr val="000000"/>
                  </a:buClr>
                </a:pPr>
                <a:endParaRPr dirty="0">
                  <a:solidFill>
                    <a:srgbClr val="0096D6"/>
                  </a:solidFill>
                </a:endParaRPr>
              </a:p>
            </p:txBody>
          </p:sp>
          <p:sp>
            <p:nvSpPr>
              <p:cNvPr id="214" name="Shape 530"/>
              <p:cNvSpPr/>
              <p:nvPr/>
            </p:nvSpPr>
            <p:spPr>
              <a:xfrm>
                <a:off x="4056566" y="4346721"/>
                <a:ext cx="74056" cy="28299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30000" y="0"/>
                    </a:moveTo>
                    <a:cubicBezTo>
                      <a:pt x="0" y="42000"/>
                      <a:pt x="0" y="42000"/>
                      <a:pt x="0" y="42000"/>
                    </a:cubicBezTo>
                    <a:cubicBezTo>
                      <a:pt x="4615" y="54000"/>
                      <a:pt x="9230" y="60000"/>
                      <a:pt x="13846" y="66000"/>
                    </a:cubicBezTo>
                    <a:cubicBezTo>
                      <a:pt x="48461" y="120000"/>
                      <a:pt x="90000" y="108000"/>
                      <a:pt x="120000" y="42000"/>
                    </a:cubicBezTo>
                    <a:cubicBezTo>
                      <a:pt x="90000" y="0"/>
                      <a:pt x="90000" y="0"/>
                      <a:pt x="90000" y="0"/>
                    </a:cubicBezTo>
                    <a:cubicBezTo>
                      <a:pt x="71538" y="24000"/>
                      <a:pt x="48461" y="30000"/>
                      <a:pt x="30000" y="0"/>
                    </a:cubicBezTo>
                  </a:path>
                </a:pathLst>
              </a:custGeom>
              <a:solidFill>
                <a:srgbClr val="88D9D7"/>
              </a:solidFill>
              <a:ln w="9525" cap="flat" cmpd="sng">
                <a:solidFill>
                  <a:srgbClr val="88D9D7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defTabSz="913225">
                  <a:buClr>
                    <a:srgbClr val="000000"/>
                  </a:buClr>
                </a:pPr>
                <a:endParaRPr dirty="0">
                  <a:solidFill>
                    <a:srgbClr val="0096D6"/>
                  </a:solidFill>
                </a:endParaRPr>
              </a:p>
            </p:txBody>
          </p:sp>
          <p:sp>
            <p:nvSpPr>
              <p:cNvPr id="215" name="Shape 531"/>
              <p:cNvSpPr/>
              <p:nvPr/>
            </p:nvSpPr>
            <p:spPr>
              <a:xfrm>
                <a:off x="4111960" y="4260019"/>
                <a:ext cx="38534" cy="63823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62222" y="101333"/>
                    </a:moveTo>
                    <a:cubicBezTo>
                      <a:pt x="62222" y="101333"/>
                      <a:pt x="62222" y="101333"/>
                      <a:pt x="62222" y="101333"/>
                    </a:cubicBezTo>
                    <a:cubicBezTo>
                      <a:pt x="115555" y="120000"/>
                      <a:pt x="115555" y="120000"/>
                      <a:pt x="115555" y="120000"/>
                    </a:cubicBezTo>
                    <a:cubicBezTo>
                      <a:pt x="120000" y="114666"/>
                      <a:pt x="120000" y="106666"/>
                      <a:pt x="120000" y="101333"/>
                    </a:cubicBezTo>
                    <a:cubicBezTo>
                      <a:pt x="120000" y="53333"/>
                      <a:pt x="71111" y="16000"/>
                      <a:pt x="0" y="0"/>
                    </a:cubicBezTo>
                    <a:cubicBezTo>
                      <a:pt x="0" y="40000"/>
                      <a:pt x="0" y="40000"/>
                      <a:pt x="0" y="40000"/>
                    </a:cubicBezTo>
                    <a:cubicBezTo>
                      <a:pt x="35555" y="50666"/>
                      <a:pt x="62222" y="74666"/>
                      <a:pt x="62222" y="101333"/>
                    </a:cubicBezTo>
                  </a:path>
                </a:pathLst>
              </a:custGeom>
              <a:solidFill>
                <a:srgbClr val="88D9D7"/>
              </a:solidFill>
              <a:ln w="9525" cap="flat" cmpd="sng">
                <a:solidFill>
                  <a:srgbClr val="88D9D7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defTabSz="913225">
                  <a:buClr>
                    <a:srgbClr val="000000"/>
                  </a:buClr>
                </a:pPr>
                <a:endParaRPr dirty="0">
                  <a:solidFill>
                    <a:srgbClr val="0096D6"/>
                  </a:solidFill>
                </a:endParaRPr>
              </a:p>
            </p:txBody>
          </p:sp>
          <p:sp>
            <p:nvSpPr>
              <p:cNvPr id="216" name="Shape 532"/>
              <p:cNvSpPr/>
              <p:nvPr/>
            </p:nvSpPr>
            <p:spPr>
              <a:xfrm>
                <a:off x="4074630" y="4295542"/>
                <a:ext cx="37329" cy="37933"/>
              </a:xfrm>
              <a:prstGeom prst="ellipse">
                <a:avLst/>
              </a:prstGeom>
              <a:solidFill>
                <a:srgbClr val="88D9D7"/>
              </a:solidFill>
              <a:ln w="9525" cap="flat" cmpd="sng">
                <a:solidFill>
                  <a:srgbClr val="88D9D7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defTabSz="913225">
                  <a:buClr>
                    <a:srgbClr val="000000"/>
                  </a:buClr>
                </a:pPr>
                <a:endParaRPr dirty="0">
                  <a:solidFill>
                    <a:srgbClr val="0096D6"/>
                  </a:solidFill>
                </a:endParaRPr>
              </a:p>
            </p:txBody>
          </p:sp>
          <p:sp>
            <p:nvSpPr>
              <p:cNvPr id="217" name="Shape 533"/>
              <p:cNvSpPr/>
              <p:nvPr/>
            </p:nvSpPr>
            <p:spPr>
              <a:xfrm>
                <a:off x="3989732" y="4346612"/>
                <a:ext cx="207723" cy="391365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20000" y="120000"/>
                    </a:moveTo>
                    <a:lnTo>
                      <a:pt x="87652" y="0"/>
                    </a:lnTo>
                    <a:lnTo>
                      <a:pt x="32000" y="0"/>
                    </a:lnTo>
                    <a:lnTo>
                      <a:pt x="0" y="120000"/>
                    </a:lnTo>
                    <a:lnTo>
                      <a:pt x="10434" y="120000"/>
                    </a:lnTo>
                    <a:lnTo>
                      <a:pt x="12869" y="110769"/>
                    </a:lnTo>
                    <a:lnTo>
                      <a:pt x="59826" y="91569"/>
                    </a:lnTo>
                    <a:lnTo>
                      <a:pt x="106782" y="110769"/>
                    </a:lnTo>
                    <a:lnTo>
                      <a:pt x="109217" y="120000"/>
                    </a:lnTo>
                    <a:lnTo>
                      <a:pt x="120000" y="120000"/>
                    </a:lnTo>
                    <a:moveTo>
                      <a:pt x="32000" y="39323"/>
                    </a:moveTo>
                    <a:lnTo>
                      <a:pt x="59826" y="24000"/>
                    </a:lnTo>
                    <a:lnTo>
                      <a:pt x="87652" y="39323"/>
                    </a:lnTo>
                    <a:lnTo>
                      <a:pt x="87652" y="40984"/>
                    </a:lnTo>
                    <a:lnTo>
                      <a:pt x="59826" y="52800"/>
                    </a:lnTo>
                    <a:lnTo>
                      <a:pt x="32000" y="40984"/>
                    </a:lnTo>
                    <a:lnTo>
                      <a:pt x="32000" y="39323"/>
                    </a:lnTo>
                    <a:moveTo>
                      <a:pt x="88695" y="44492"/>
                    </a:moveTo>
                    <a:lnTo>
                      <a:pt x="95304" y="67569"/>
                    </a:lnTo>
                    <a:lnTo>
                      <a:pt x="64695" y="54461"/>
                    </a:lnTo>
                    <a:lnTo>
                      <a:pt x="88695" y="44492"/>
                    </a:lnTo>
                    <a:moveTo>
                      <a:pt x="64000" y="22153"/>
                    </a:moveTo>
                    <a:lnTo>
                      <a:pt x="80347" y="12738"/>
                    </a:lnTo>
                    <a:lnTo>
                      <a:pt x="86260" y="34523"/>
                    </a:lnTo>
                    <a:lnTo>
                      <a:pt x="64000" y="22153"/>
                    </a:lnTo>
                    <a:moveTo>
                      <a:pt x="59826" y="20123"/>
                    </a:moveTo>
                    <a:lnTo>
                      <a:pt x="44173" y="11261"/>
                    </a:lnTo>
                    <a:lnTo>
                      <a:pt x="75478" y="11261"/>
                    </a:lnTo>
                    <a:lnTo>
                      <a:pt x="59826" y="20123"/>
                    </a:lnTo>
                    <a:moveTo>
                      <a:pt x="39304" y="12738"/>
                    </a:moveTo>
                    <a:lnTo>
                      <a:pt x="56695" y="22153"/>
                    </a:lnTo>
                    <a:lnTo>
                      <a:pt x="33739" y="34523"/>
                    </a:lnTo>
                    <a:lnTo>
                      <a:pt x="39304" y="12738"/>
                    </a:lnTo>
                    <a:moveTo>
                      <a:pt x="30956" y="44492"/>
                    </a:moveTo>
                    <a:lnTo>
                      <a:pt x="54956" y="54461"/>
                    </a:lnTo>
                    <a:lnTo>
                      <a:pt x="24695" y="67569"/>
                    </a:lnTo>
                    <a:lnTo>
                      <a:pt x="30956" y="44492"/>
                    </a:lnTo>
                    <a:moveTo>
                      <a:pt x="59826" y="56676"/>
                    </a:moveTo>
                    <a:lnTo>
                      <a:pt x="93565" y="71076"/>
                    </a:lnTo>
                    <a:lnTo>
                      <a:pt x="26086" y="71076"/>
                    </a:lnTo>
                    <a:lnTo>
                      <a:pt x="59826" y="56676"/>
                    </a:lnTo>
                    <a:moveTo>
                      <a:pt x="78608" y="5723"/>
                    </a:moveTo>
                    <a:lnTo>
                      <a:pt x="79652" y="8676"/>
                    </a:lnTo>
                    <a:lnTo>
                      <a:pt x="40000" y="8676"/>
                    </a:lnTo>
                    <a:lnTo>
                      <a:pt x="41043" y="5723"/>
                    </a:lnTo>
                    <a:lnTo>
                      <a:pt x="78608" y="5723"/>
                    </a:lnTo>
                    <a:moveTo>
                      <a:pt x="13913" y="106892"/>
                    </a:moveTo>
                    <a:lnTo>
                      <a:pt x="21913" y="76246"/>
                    </a:lnTo>
                    <a:lnTo>
                      <a:pt x="55652" y="89907"/>
                    </a:lnTo>
                    <a:lnTo>
                      <a:pt x="13913" y="106892"/>
                    </a:lnTo>
                    <a:moveTo>
                      <a:pt x="59826" y="88061"/>
                    </a:moveTo>
                    <a:lnTo>
                      <a:pt x="26086" y="74215"/>
                    </a:lnTo>
                    <a:lnTo>
                      <a:pt x="93565" y="74215"/>
                    </a:lnTo>
                    <a:lnTo>
                      <a:pt x="59826" y="88061"/>
                    </a:lnTo>
                    <a:moveTo>
                      <a:pt x="64695" y="89907"/>
                    </a:moveTo>
                    <a:lnTo>
                      <a:pt x="97739" y="76246"/>
                    </a:lnTo>
                    <a:lnTo>
                      <a:pt x="105739" y="106892"/>
                    </a:lnTo>
                    <a:lnTo>
                      <a:pt x="64695" y="89907"/>
                    </a:lnTo>
                  </a:path>
                </a:pathLst>
              </a:custGeom>
              <a:solidFill>
                <a:srgbClr val="88D9D7"/>
              </a:solidFill>
              <a:ln w="9525" cap="flat" cmpd="sng">
                <a:solidFill>
                  <a:srgbClr val="88D9D7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defTabSz="913225">
                  <a:buClr>
                    <a:srgbClr val="000000"/>
                  </a:buClr>
                </a:pPr>
                <a:endParaRPr dirty="0">
                  <a:solidFill>
                    <a:srgbClr val="0096D6"/>
                  </a:solidFill>
                </a:endParaRPr>
              </a:p>
            </p:txBody>
          </p:sp>
        </p:grpSp>
        <p:grpSp>
          <p:nvGrpSpPr>
            <p:cNvPr id="172" name="Shape 534"/>
            <p:cNvGrpSpPr/>
            <p:nvPr/>
          </p:nvGrpSpPr>
          <p:grpSpPr>
            <a:xfrm>
              <a:off x="3562144" y="2987958"/>
              <a:ext cx="271016" cy="445172"/>
              <a:chOff x="3903030" y="4144414"/>
              <a:chExt cx="361260" cy="593563"/>
            </a:xfrm>
          </p:grpSpPr>
          <p:sp>
            <p:nvSpPr>
              <p:cNvPr id="190" name="Shape 535"/>
              <p:cNvSpPr/>
              <p:nvPr/>
            </p:nvSpPr>
            <p:spPr>
              <a:xfrm>
                <a:off x="3903030" y="4144414"/>
                <a:ext cx="171599" cy="237828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80330" y="18682"/>
                    </a:moveTo>
                    <a:cubicBezTo>
                      <a:pt x="93223" y="13652"/>
                      <a:pt x="106115" y="10778"/>
                      <a:pt x="120000" y="9341"/>
                    </a:cubicBezTo>
                    <a:cubicBezTo>
                      <a:pt x="120000" y="0"/>
                      <a:pt x="120000" y="0"/>
                      <a:pt x="120000" y="0"/>
                    </a:cubicBezTo>
                    <a:cubicBezTo>
                      <a:pt x="103140" y="718"/>
                      <a:pt x="88264" y="4311"/>
                      <a:pt x="73388" y="10778"/>
                    </a:cubicBezTo>
                    <a:cubicBezTo>
                      <a:pt x="20826" y="33053"/>
                      <a:pt x="0" y="80479"/>
                      <a:pt x="23801" y="120000"/>
                    </a:cubicBezTo>
                    <a:cubicBezTo>
                      <a:pt x="35702" y="114970"/>
                      <a:pt x="35702" y="114970"/>
                      <a:pt x="35702" y="114970"/>
                    </a:cubicBezTo>
                    <a:cubicBezTo>
                      <a:pt x="14876" y="79760"/>
                      <a:pt x="33719" y="38802"/>
                      <a:pt x="80330" y="18682"/>
                    </a:cubicBezTo>
                  </a:path>
                </a:pathLst>
              </a:custGeom>
              <a:solidFill>
                <a:srgbClr val="88D9D7"/>
              </a:solidFill>
              <a:ln w="9525" cap="flat" cmpd="sng">
                <a:solidFill>
                  <a:srgbClr val="88D9D7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defTabSz="913225">
                  <a:buClr>
                    <a:srgbClr val="000000"/>
                  </a:buClr>
                </a:pPr>
                <a:endParaRPr dirty="0">
                  <a:solidFill>
                    <a:srgbClr val="0096D6"/>
                  </a:solidFill>
                </a:endParaRPr>
              </a:p>
            </p:txBody>
          </p:sp>
          <p:sp>
            <p:nvSpPr>
              <p:cNvPr id="191" name="Shape 536"/>
              <p:cNvSpPr/>
              <p:nvPr/>
            </p:nvSpPr>
            <p:spPr>
              <a:xfrm>
                <a:off x="3955412" y="4405125"/>
                <a:ext cx="275760" cy="10055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27216" y="47323"/>
                    </a:moveTo>
                    <a:cubicBezTo>
                      <a:pt x="19175" y="35492"/>
                      <a:pt x="12371" y="20281"/>
                      <a:pt x="7422" y="0"/>
                    </a:cubicBezTo>
                    <a:cubicBezTo>
                      <a:pt x="0" y="11830"/>
                      <a:pt x="0" y="11830"/>
                      <a:pt x="0" y="11830"/>
                    </a:cubicBezTo>
                    <a:cubicBezTo>
                      <a:pt x="6185" y="35492"/>
                      <a:pt x="13608" y="52394"/>
                      <a:pt x="22886" y="67605"/>
                    </a:cubicBezTo>
                    <a:cubicBezTo>
                      <a:pt x="55670" y="120000"/>
                      <a:pt x="97731" y="94647"/>
                      <a:pt x="120000" y="11830"/>
                    </a:cubicBezTo>
                    <a:cubicBezTo>
                      <a:pt x="112577" y="0"/>
                      <a:pt x="112577" y="0"/>
                      <a:pt x="112577" y="0"/>
                    </a:cubicBezTo>
                    <a:cubicBezTo>
                      <a:pt x="92783" y="72676"/>
                      <a:pt x="56288" y="92957"/>
                      <a:pt x="27216" y="47323"/>
                    </a:cubicBezTo>
                  </a:path>
                </a:pathLst>
              </a:custGeom>
              <a:solidFill>
                <a:srgbClr val="88D9D7"/>
              </a:solidFill>
              <a:ln w="9525" cap="flat" cmpd="sng">
                <a:solidFill>
                  <a:srgbClr val="88D9D7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defTabSz="913225">
                  <a:buClr>
                    <a:srgbClr val="000000"/>
                  </a:buClr>
                </a:pPr>
                <a:endParaRPr dirty="0">
                  <a:solidFill>
                    <a:srgbClr val="0096D6"/>
                  </a:solidFill>
                </a:endParaRPr>
              </a:p>
            </p:txBody>
          </p:sp>
          <p:sp>
            <p:nvSpPr>
              <p:cNvPr id="192" name="Shape 537"/>
              <p:cNvSpPr/>
              <p:nvPr/>
            </p:nvSpPr>
            <p:spPr>
              <a:xfrm>
                <a:off x="4111960" y="4144414"/>
                <a:ext cx="152330" cy="237828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05420" y="85508"/>
                    </a:moveTo>
                    <a:cubicBezTo>
                      <a:pt x="105420" y="96287"/>
                      <a:pt x="102056" y="105628"/>
                      <a:pt x="95327" y="114970"/>
                    </a:cubicBezTo>
                    <a:cubicBezTo>
                      <a:pt x="108785" y="120000"/>
                      <a:pt x="108785" y="120000"/>
                      <a:pt x="108785" y="120000"/>
                    </a:cubicBezTo>
                    <a:cubicBezTo>
                      <a:pt x="116635" y="109221"/>
                      <a:pt x="120000" y="97724"/>
                      <a:pt x="120000" y="85508"/>
                    </a:cubicBezTo>
                    <a:cubicBezTo>
                      <a:pt x="120000" y="40958"/>
                      <a:pt x="67289" y="4311"/>
                      <a:pt x="0" y="0"/>
                    </a:cubicBezTo>
                    <a:cubicBezTo>
                      <a:pt x="0" y="9341"/>
                      <a:pt x="0" y="9341"/>
                      <a:pt x="0" y="9341"/>
                    </a:cubicBezTo>
                    <a:cubicBezTo>
                      <a:pt x="59439" y="14371"/>
                      <a:pt x="105420" y="45988"/>
                      <a:pt x="105420" y="85508"/>
                    </a:cubicBezTo>
                  </a:path>
                </a:pathLst>
              </a:custGeom>
              <a:solidFill>
                <a:srgbClr val="88D9D7"/>
              </a:solidFill>
              <a:ln w="9525" cap="flat" cmpd="sng">
                <a:solidFill>
                  <a:srgbClr val="88D9D7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defTabSz="913225">
                  <a:buClr>
                    <a:srgbClr val="000000"/>
                  </a:buClr>
                </a:pPr>
                <a:endParaRPr dirty="0">
                  <a:solidFill>
                    <a:srgbClr val="0096D6"/>
                  </a:solidFill>
                </a:endParaRPr>
              </a:p>
            </p:txBody>
          </p:sp>
          <p:sp>
            <p:nvSpPr>
              <p:cNvPr id="193" name="Shape 538"/>
              <p:cNvSpPr/>
              <p:nvPr/>
            </p:nvSpPr>
            <p:spPr>
              <a:xfrm>
                <a:off x="3945178" y="4181746"/>
                <a:ext cx="129450" cy="18063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84395" y="22677"/>
                    </a:moveTo>
                    <a:cubicBezTo>
                      <a:pt x="96263" y="17952"/>
                      <a:pt x="106813" y="15118"/>
                      <a:pt x="120000" y="13228"/>
                    </a:cubicBezTo>
                    <a:cubicBezTo>
                      <a:pt x="120000" y="0"/>
                      <a:pt x="120000" y="0"/>
                      <a:pt x="120000" y="0"/>
                    </a:cubicBezTo>
                    <a:cubicBezTo>
                      <a:pt x="104175" y="1889"/>
                      <a:pt x="89670" y="5669"/>
                      <a:pt x="75164" y="11338"/>
                    </a:cubicBezTo>
                    <a:cubicBezTo>
                      <a:pt x="22417" y="34015"/>
                      <a:pt x="0" y="80314"/>
                      <a:pt x="22417" y="120000"/>
                    </a:cubicBezTo>
                    <a:cubicBezTo>
                      <a:pt x="38241" y="114330"/>
                      <a:pt x="38241" y="114330"/>
                      <a:pt x="38241" y="114330"/>
                    </a:cubicBezTo>
                    <a:cubicBezTo>
                      <a:pt x="21098" y="80314"/>
                      <a:pt x="39560" y="40629"/>
                      <a:pt x="84395" y="22677"/>
                    </a:cubicBezTo>
                  </a:path>
                </a:pathLst>
              </a:custGeom>
              <a:solidFill>
                <a:srgbClr val="88D9D7"/>
              </a:solidFill>
              <a:ln w="9525" cap="flat" cmpd="sng">
                <a:solidFill>
                  <a:srgbClr val="88D9D7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defTabSz="913225">
                  <a:buClr>
                    <a:srgbClr val="000000"/>
                  </a:buClr>
                </a:pPr>
                <a:endParaRPr dirty="0">
                  <a:solidFill>
                    <a:srgbClr val="0096D6"/>
                  </a:solidFill>
                </a:endParaRPr>
              </a:p>
            </p:txBody>
          </p:sp>
          <p:sp>
            <p:nvSpPr>
              <p:cNvPr id="194" name="Shape 539"/>
              <p:cNvSpPr/>
              <p:nvPr/>
            </p:nvSpPr>
            <p:spPr>
              <a:xfrm>
                <a:off x="3989732" y="4386457"/>
                <a:ext cx="207723" cy="75262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27123" y="40754"/>
                    </a:moveTo>
                    <a:cubicBezTo>
                      <a:pt x="19726" y="29433"/>
                      <a:pt x="13972" y="15849"/>
                      <a:pt x="9041" y="0"/>
                    </a:cubicBezTo>
                    <a:cubicBezTo>
                      <a:pt x="0" y="15849"/>
                      <a:pt x="0" y="15849"/>
                      <a:pt x="0" y="15849"/>
                    </a:cubicBezTo>
                    <a:cubicBezTo>
                      <a:pt x="5753" y="36226"/>
                      <a:pt x="13150" y="52075"/>
                      <a:pt x="21369" y="67924"/>
                    </a:cubicBezTo>
                    <a:cubicBezTo>
                      <a:pt x="55068" y="120000"/>
                      <a:pt x="96986" y="95094"/>
                      <a:pt x="119999" y="15849"/>
                    </a:cubicBezTo>
                    <a:cubicBezTo>
                      <a:pt x="110958" y="0"/>
                      <a:pt x="110958" y="0"/>
                      <a:pt x="110958" y="0"/>
                    </a:cubicBezTo>
                    <a:cubicBezTo>
                      <a:pt x="90410" y="65660"/>
                      <a:pt x="55068" y="86037"/>
                      <a:pt x="27123" y="40754"/>
                    </a:cubicBezTo>
                  </a:path>
                </a:pathLst>
              </a:custGeom>
              <a:solidFill>
                <a:srgbClr val="88D9D7"/>
              </a:solidFill>
              <a:ln w="9525" cap="flat" cmpd="sng">
                <a:solidFill>
                  <a:srgbClr val="88D9D7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defTabSz="913225">
                  <a:buClr>
                    <a:srgbClr val="000000"/>
                  </a:buClr>
                </a:pPr>
                <a:endParaRPr dirty="0">
                  <a:solidFill>
                    <a:srgbClr val="0096D6"/>
                  </a:solidFill>
                </a:endParaRPr>
              </a:p>
            </p:txBody>
          </p:sp>
          <p:sp>
            <p:nvSpPr>
              <p:cNvPr id="195" name="Shape 540"/>
              <p:cNvSpPr/>
              <p:nvPr/>
            </p:nvSpPr>
            <p:spPr>
              <a:xfrm>
                <a:off x="4111960" y="4182950"/>
                <a:ext cx="113796" cy="18063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0" y="0"/>
                    </a:moveTo>
                    <a:cubicBezTo>
                      <a:pt x="0" y="12283"/>
                      <a:pt x="0" y="12283"/>
                      <a:pt x="0" y="12283"/>
                    </a:cubicBezTo>
                    <a:cubicBezTo>
                      <a:pt x="57000" y="17952"/>
                      <a:pt x="100500" y="49133"/>
                      <a:pt x="100500" y="86929"/>
                    </a:cubicBezTo>
                    <a:cubicBezTo>
                      <a:pt x="100500" y="96377"/>
                      <a:pt x="97500" y="104881"/>
                      <a:pt x="93000" y="113385"/>
                    </a:cubicBezTo>
                    <a:cubicBezTo>
                      <a:pt x="111000" y="120000"/>
                      <a:pt x="111000" y="120000"/>
                      <a:pt x="111000" y="120000"/>
                    </a:cubicBezTo>
                    <a:cubicBezTo>
                      <a:pt x="117000" y="109606"/>
                      <a:pt x="120000" y="98267"/>
                      <a:pt x="120000" y="86929"/>
                    </a:cubicBezTo>
                    <a:cubicBezTo>
                      <a:pt x="120000" y="42519"/>
                      <a:pt x="69000" y="5669"/>
                      <a:pt x="0" y="0"/>
                    </a:cubicBezTo>
                  </a:path>
                </a:pathLst>
              </a:custGeom>
              <a:solidFill>
                <a:srgbClr val="88D9D7"/>
              </a:solidFill>
              <a:ln w="9525" cap="flat" cmpd="sng">
                <a:solidFill>
                  <a:srgbClr val="88D9D7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defTabSz="913225">
                  <a:buClr>
                    <a:srgbClr val="000000"/>
                  </a:buClr>
                </a:pPr>
                <a:endParaRPr dirty="0">
                  <a:solidFill>
                    <a:srgbClr val="0096D6"/>
                  </a:solidFill>
                </a:endParaRPr>
              </a:p>
            </p:txBody>
          </p:sp>
          <p:sp>
            <p:nvSpPr>
              <p:cNvPr id="196" name="Shape 541"/>
              <p:cNvSpPr/>
              <p:nvPr/>
            </p:nvSpPr>
            <p:spPr>
              <a:xfrm>
                <a:off x="3989732" y="4221482"/>
                <a:ext cx="84896" cy="122227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92000" y="26511"/>
                    </a:moveTo>
                    <a:cubicBezTo>
                      <a:pt x="102000" y="22325"/>
                      <a:pt x="110000" y="19534"/>
                      <a:pt x="120000" y="18139"/>
                    </a:cubicBezTo>
                    <a:cubicBezTo>
                      <a:pt x="120000" y="0"/>
                      <a:pt x="120000" y="0"/>
                      <a:pt x="120000" y="0"/>
                    </a:cubicBezTo>
                    <a:cubicBezTo>
                      <a:pt x="106000" y="1395"/>
                      <a:pt x="92000" y="4186"/>
                      <a:pt x="80000" y="9767"/>
                    </a:cubicBezTo>
                    <a:cubicBezTo>
                      <a:pt x="24000" y="32093"/>
                      <a:pt x="0" y="79534"/>
                      <a:pt x="20000" y="120000"/>
                    </a:cubicBezTo>
                    <a:cubicBezTo>
                      <a:pt x="44000" y="110232"/>
                      <a:pt x="44000" y="110232"/>
                      <a:pt x="44000" y="110232"/>
                    </a:cubicBezTo>
                    <a:cubicBezTo>
                      <a:pt x="30000" y="78139"/>
                      <a:pt x="50000" y="43255"/>
                      <a:pt x="92000" y="26511"/>
                    </a:cubicBezTo>
                  </a:path>
                </a:pathLst>
              </a:custGeom>
              <a:solidFill>
                <a:srgbClr val="88D9D7"/>
              </a:solidFill>
              <a:ln w="9525" cap="flat" cmpd="sng">
                <a:solidFill>
                  <a:srgbClr val="88D9D7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defTabSz="913225">
                  <a:buClr>
                    <a:srgbClr val="000000"/>
                  </a:buClr>
                </a:pPr>
                <a:endParaRPr dirty="0">
                  <a:solidFill>
                    <a:srgbClr val="0096D6"/>
                  </a:solidFill>
                </a:endParaRPr>
              </a:p>
            </p:txBody>
          </p:sp>
          <p:sp>
            <p:nvSpPr>
              <p:cNvPr id="197" name="Shape 542"/>
              <p:cNvSpPr/>
              <p:nvPr/>
            </p:nvSpPr>
            <p:spPr>
              <a:xfrm>
                <a:off x="4022246" y="4366589"/>
                <a:ext cx="142096" cy="52383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27600" y="29189"/>
                    </a:moveTo>
                    <a:cubicBezTo>
                      <a:pt x="22800" y="19459"/>
                      <a:pt x="18000" y="12972"/>
                      <a:pt x="14400" y="0"/>
                    </a:cubicBezTo>
                    <a:cubicBezTo>
                      <a:pt x="0" y="22702"/>
                      <a:pt x="0" y="22702"/>
                      <a:pt x="0" y="22702"/>
                    </a:cubicBezTo>
                    <a:cubicBezTo>
                      <a:pt x="6000" y="38918"/>
                      <a:pt x="12000" y="55135"/>
                      <a:pt x="20400" y="68108"/>
                    </a:cubicBezTo>
                    <a:cubicBezTo>
                      <a:pt x="54000" y="120000"/>
                      <a:pt x="94800" y="97297"/>
                      <a:pt x="120000" y="22702"/>
                    </a:cubicBezTo>
                    <a:cubicBezTo>
                      <a:pt x="105600" y="0"/>
                      <a:pt x="105600" y="0"/>
                      <a:pt x="105600" y="0"/>
                    </a:cubicBezTo>
                    <a:cubicBezTo>
                      <a:pt x="85200" y="55135"/>
                      <a:pt x="54000" y="68108"/>
                      <a:pt x="27600" y="29189"/>
                    </a:cubicBezTo>
                  </a:path>
                </a:pathLst>
              </a:custGeom>
              <a:solidFill>
                <a:srgbClr val="88D9D7"/>
              </a:solidFill>
              <a:ln w="9525" cap="flat" cmpd="sng">
                <a:solidFill>
                  <a:srgbClr val="88D9D7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defTabSz="913225">
                  <a:buClr>
                    <a:srgbClr val="000000"/>
                  </a:buClr>
                </a:pPr>
                <a:endParaRPr dirty="0">
                  <a:solidFill>
                    <a:srgbClr val="0096D6"/>
                  </a:solidFill>
                </a:endParaRPr>
              </a:p>
            </p:txBody>
          </p:sp>
          <p:sp>
            <p:nvSpPr>
              <p:cNvPr id="198" name="Shape 543"/>
              <p:cNvSpPr/>
              <p:nvPr/>
            </p:nvSpPr>
            <p:spPr>
              <a:xfrm>
                <a:off x="4111960" y="4221482"/>
                <a:ext cx="76467" cy="122227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88888" y="90697"/>
                    </a:moveTo>
                    <a:cubicBezTo>
                      <a:pt x="88888" y="97674"/>
                      <a:pt x="88888" y="104651"/>
                      <a:pt x="84444" y="110232"/>
                    </a:cubicBezTo>
                    <a:cubicBezTo>
                      <a:pt x="111111" y="120000"/>
                      <a:pt x="111111" y="120000"/>
                      <a:pt x="111111" y="120000"/>
                    </a:cubicBezTo>
                    <a:cubicBezTo>
                      <a:pt x="115555" y="110232"/>
                      <a:pt x="120000" y="100465"/>
                      <a:pt x="120000" y="90697"/>
                    </a:cubicBezTo>
                    <a:cubicBezTo>
                      <a:pt x="120000" y="46046"/>
                      <a:pt x="68888" y="8372"/>
                      <a:pt x="0" y="0"/>
                    </a:cubicBezTo>
                    <a:cubicBezTo>
                      <a:pt x="0" y="18139"/>
                      <a:pt x="0" y="18139"/>
                      <a:pt x="0" y="18139"/>
                    </a:cubicBezTo>
                    <a:cubicBezTo>
                      <a:pt x="51111" y="26511"/>
                      <a:pt x="88888" y="55813"/>
                      <a:pt x="88888" y="90697"/>
                    </a:cubicBezTo>
                  </a:path>
                </a:pathLst>
              </a:custGeom>
              <a:solidFill>
                <a:srgbClr val="88D9D7"/>
              </a:solidFill>
              <a:ln w="9525" cap="flat" cmpd="sng">
                <a:solidFill>
                  <a:srgbClr val="88D9D7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defTabSz="913225">
                  <a:buClr>
                    <a:srgbClr val="000000"/>
                  </a:buClr>
                </a:pPr>
                <a:endParaRPr dirty="0">
                  <a:solidFill>
                    <a:srgbClr val="0096D6"/>
                  </a:solidFill>
                </a:endParaRPr>
              </a:p>
            </p:txBody>
          </p:sp>
          <p:sp>
            <p:nvSpPr>
              <p:cNvPr id="199" name="Shape 544"/>
              <p:cNvSpPr/>
              <p:nvPr/>
            </p:nvSpPr>
            <p:spPr>
              <a:xfrm>
                <a:off x="4033685" y="4260019"/>
                <a:ext cx="40943" cy="63823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20000" y="40000"/>
                    </a:moveTo>
                    <a:cubicBezTo>
                      <a:pt x="120000" y="0"/>
                      <a:pt x="120000" y="0"/>
                      <a:pt x="120000" y="0"/>
                    </a:cubicBezTo>
                    <a:cubicBezTo>
                      <a:pt x="107586" y="2666"/>
                      <a:pt x="99310" y="5333"/>
                      <a:pt x="91034" y="8000"/>
                    </a:cubicBezTo>
                    <a:cubicBezTo>
                      <a:pt x="28965" y="32000"/>
                      <a:pt x="0" y="77333"/>
                      <a:pt x="12413" y="120000"/>
                    </a:cubicBezTo>
                    <a:cubicBezTo>
                      <a:pt x="62068" y="101333"/>
                      <a:pt x="62068" y="101333"/>
                      <a:pt x="62068" y="101333"/>
                    </a:cubicBezTo>
                    <a:cubicBezTo>
                      <a:pt x="62068" y="77333"/>
                      <a:pt x="82758" y="53333"/>
                      <a:pt x="120000" y="40000"/>
                    </a:cubicBezTo>
                  </a:path>
                </a:pathLst>
              </a:custGeom>
              <a:solidFill>
                <a:srgbClr val="88D9D7"/>
              </a:solidFill>
              <a:ln w="9525" cap="flat" cmpd="sng">
                <a:solidFill>
                  <a:srgbClr val="88D9D7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defTabSz="913225">
                  <a:buClr>
                    <a:srgbClr val="000000"/>
                  </a:buClr>
                </a:pPr>
                <a:endParaRPr dirty="0">
                  <a:solidFill>
                    <a:srgbClr val="0096D6"/>
                  </a:solidFill>
                </a:endParaRPr>
              </a:p>
            </p:txBody>
          </p:sp>
          <p:sp>
            <p:nvSpPr>
              <p:cNvPr id="200" name="Shape 545"/>
              <p:cNvSpPr/>
              <p:nvPr/>
            </p:nvSpPr>
            <p:spPr>
              <a:xfrm>
                <a:off x="4056566" y="4346721"/>
                <a:ext cx="74056" cy="28299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30000" y="0"/>
                    </a:moveTo>
                    <a:cubicBezTo>
                      <a:pt x="0" y="42000"/>
                      <a:pt x="0" y="42000"/>
                      <a:pt x="0" y="42000"/>
                    </a:cubicBezTo>
                    <a:cubicBezTo>
                      <a:pt x="4615" y="54000"/>
                      <a:pt x="9230" y="60000"/>
                      <a:pt x="13846" y="66000"/>
                    </a:cubicBezTo>
                    <a:cubicBezTo>
                      <a:pt x="48461" y="120000"/>
                      <a:pt x="90000" y="108000"/>
                      <a:pt x="120000" y="42000"/>
                    </a:cubicBezTo>
                    <a:cubicBezTo>
                      <a:pt x="90000" y="0"/>
                      <a:pt x="90000" y="0"/>
                      <a:pt x="90000" y="0"/>
                    </a:cubicBezTo>
                    <a:cubicBezTo>
                      <a:pt x="71538" y="24000"/>
                      <a:pt x="48461" y="30000"/>
                      <a:pt x="30000" y="0"/>
                    </a:cubicBezTo>
                  </a:path>
                </a:pathLst>
              </a:custGeom>
              <a:solidFill>
                <a:srgbClr val="88D9D7"/>
              </a:solidFill>
              <a:ln w="9525" cap="flat" cmpd="sng">
                <a:solidFill>
                  <a:srgbClr val="88D9D7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defTabSz="913225">
                  <a:buClr>
                    <a:srgbClr val="000000"/>
                  </a:buClr>
                </a:pPr>
                <a:endParaRPr dirty="0">
                  <a:solidFill>
                    <a:srgbClr val="0096D6"/>
                  </a:solidFill>
                </a:endParaRPr>
              </a:p>
            </p:txBody>
          </p:sp>
          <p:sp>
            <p:nvSpPr>
              <p:cNvPr id="201" name="Shape 546"/>
              <p:cNvSpPr/>
              <p:nvPr/>
            </p:nvSpPr>
            <p:spPr>
              <a:xfrm>
                <a:off x="4111960" y="4260019"/>
                <a:ext cx="38534" cy="63823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62222" y="101333"/>
                    </a:moveTo>
                    <a:cubicBezTo>
                      <a:pt x="62222" y="101333"/>
                      <a:pt x="62222" y="101333"/>
                      <a:pt x="62222" y="101333"/>
                    </a:cubicBezTo>
                    <a:cubicBezTo>
                      <a:pt x="115555" y="120000"/>
                      <a:pt x="115555" y="120000"/>
                      <a:pt x="115555" y="120000"/>
                    </a:cubicBezTo>
                    <a:cubicBezTo>
                      <a:pt x="120000" y="114666"/>
                      <a:pt x="120000" y="106666"/>
                      <a:pt x="120000" y="101333"/>
                    </a:cubicBezTo>
                    <a:cubicBezTo>
                      <a:pt x="120000" y="53333"/>
                      <a:pt x="71111" y="16000"/>
                      <a:pt x="0" y="0"/>
                    </a:cubicBezTo>
                    <a:cubicBezTo>
                      <a:pt x="0" y="40000"/>
                      <a:pt x="0" y="40000"/>
                      <a:pt x="0" y="40000"/>
                    </a:cubicBezTo>
                    <a:cubicBezTo>
                      <a:pt x="35555" y="50666"/>
                      <a:pt x="62222" y="74666"/>
                      <a:pt x="62222" y="101333"/>
                    </a:cubicBezTo>
                  </a:path>
                </a:pathLst>
              </a:custGeom>
              <a:solidFill>
                <a:srgbClr val="88D9D7"/>
              </a:solidFill>
              <a:ln w="9525" cap="flat" cmpd="sng">
                <a:solidFill>
                  <a:srgbClr val="88D9D7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defTabSz="913225">
                  <a:buClr>
                    <a:srgbClr val="000000"/>
                  </a:buClr>
                </a:pPr>
                <a:endParaRPr dirty="0">
                  <a:solidFill>
                    <a:srgbClr val="0096D6"/>
                  </a:solidFill>
                </a:endParaRPr>
              </a:p>
            </p:txBody>
          </p:sp>
          <p:sp>
            <p:nvSpPr>
              <p:cNvPr id="202" name="Shape 547"/>
              <p:cNvSpPr/>
              <p:nvPr/>
            </p:nvSpPr>
            <p:spPr>
              <a:xfrm>
                <a:off x="4074630" y="4295542"/>
                <a:ext cx="37329" cy="37933"/>
              </a:xfrm>
              <a:prstGeom prst="ellipse">
                <a:avLst/>
              </a:prstGeom>
              <a:solidFill>
                <a:srgbClr val="88D9D7"/>
              </a:solidFill>
              <a:ln w="9525" cap="flat" cmpd="sng">
                <a:solidFill>
                  <a:srgbClr val="88D9D7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defTabSz="913225">
                  <a:buClr>
                    <a:srgbClr val="000000"/>
                  </a:buClr>
                </a:pPr>
                <a:endParaRPr dirty="0">
                  <a:solidFill>
                    <a:srgbClr val="0096D6"/>
                  </a:solidFill>
                </a:endParaRPr>
              </a:p>
            </p:txBody>
          </p:sp>
          <p:sp>
            <p:nvSpPr>
              <p:cNvPr id="203" name="Shape 548"/>
              <p:cNvSpPr/>
              <p:nvPr/>
            </p:nvSpPr>
            <p:spPr>
              <a:xfrm>
                <a:off x="3989732" y="4346612"/>
                <a:ext cx="207723" cy="391365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20000" y="120000"/>
                    </a:moveTo>
                    <a:lnTo>
                      <a:pt x="87652" y="0"/>
                    </a:lnTo>
                    <a:lnTo>
                      <a:pt x="32000" y="0"/>
                    </a:lnTo>
                    <a:lnTo>
                      <a:pt x="0" y="120000"/>
                    </a:lnTo>
                    <a:lnTo>
                      <a:pt x="10434" y="120000"/>
                    </a:lnTo>
                    <a:lnTo>
                      <a:pt x="12869" y="110769"/>
                    </a:lnTo>
                    <a:lnTo>
                      <a:pt x="59826" y="91569"/>
                    </a:lnTo>
                    <a:lnTo>
                      <a:pt x="106782" y="110769"/>
                    </a:lnTo>
                    <a:lnTo>
                      <a:pt x="109217" y="120000"/>
                    </a:lnTo>
                    <a:lnTo>
                      <a:pt x="120000" y="120000"/>
                    </a:lnTo>
                    <a:moveTo>
                      <a:pt x="32000" y="39323"/>
                    </a:moveTo>
                    <a:lnTo>
                      <a:pt x="59826" y="24000"/>
                    </a:lnTo>
                    <a:lnTo>
                      <a:pt x="87652" y="39323"/>
                    </a:lnTo>
                    <a:lnTo>
                      <a:pt x="87652" y="40984"/>
                    </a:lnTo>
                    <a:lnTo>
                      <a:pt x="59826" y="52800"/>
                    </a:lnTo>
                    <a:lnTo>
                      <a:pt x="32000" y="40984"/>
                    </a:lnTo>
                    <a:lnTo>
                      <a:pt x="32000" y="39323"/>
                    </a:lnTo>
                    <a:moveTo>
                      <a:pt x="88695" y="44492"/>
                    </a:moveTo>
                    <a:lnTo>
                      <a:pt x="95304" y="67569"/>
                    </a:lnTo>
                    <a:lnTo>
                      <a:pt x="64695" y="54461"/>
                    </a:lnTo>
                    <a:lnTo>
                      <a:pt x="88695" y="44492"/>
                    </a:lnTo>
                    <a:moveTo>
                      <a:pt x="64000" y="22153"/>
                    </a:moveTo>
                    <a:lnTo>
                      <a:pt x="80347" y="12738"/>
                    </a:lnTo>
                    <a:lnTo>
                      <a:pt x="86260" y="34523"/>
                    </a:lnTo>
                    <a:lnTo>
                      <a:pt x="64000" y="22153"/>
                    </a:lnTo>
                    <a:moveTo>
                      <a:pt x="59826" y="20123"/>
                    </a:moveTo>
                    <a:lnTo>
                      <a:pt x="44173" y="11261"/>
                    </a:lnTo>
                    <a:lnTo>
                      <a:pt x="75478" y="11261"/>
                    </a:lnTo>
                    <a:lnTo>
                      <a:pt x="59826" y="20123"/>
                    </a:lnTo>
                    <a:moveTo>
                      <a:pt x="39304" y="12738"/>
                    </a:moveTo>
                    <a:lnTo>
                      <a:pt x="56695" y="22153"/>
                    </a:lnTo>
                    <a:lnTo>
                      <a:pt x="33739" y="34523"/>
                    </a:lnTo>
                    <a:lnTo>
                      <a:pt x="39304" y="12738"/>
                    </a:lnTo>
                    <a:moveTo>
                      <a:pt x="30956" y="44492"/>
                    </a:moveTo>
                    <a:lnTo>
                      <a:pt x="54956" y="54461"/>
                    </a:lnTo>
                    <a:lnTo>
                      <a:pt x="24695" y="67569"/>
                    </a:lnTo>
                    <a:lnTo>
                      <a:pt x="30956" y="44492"/>
                    </a:lnTo>
                    <a:moveTo>
                      <a:pt x="59826" y="56676"/>
                    </a:moveTo>
                    <a:lnTo>
                      <a:pt x="93565" y="71076"/>
                    </a:lnTo>
                    <a:lnTo>
                      <a:pt x="26086" y="71076"/>
                    </a:lnTo>
                    <a:lnTo>
                      <a:pt x="59826" y="56676"/>
                    </a:lnTo>
                    <a:moveTo>
                      <a:pt x="78608" y="5723"/>
                    </a:moveTo>
                    <a:lnTo>
                      <a:pt x="79652" y="8676"/>
                    </a:lnTo>
                    <a:lnTo>
                      <a:pt x="40000" y="8676"/>
                    </a:lnTo>
                    <a:lnTo>
                      <a:pt x="41043" y="5723"/>
                    </a:lnTo>
                    <a:lnTo>
                      <a:pt x="78608" y="5723"/>
                    </a:lnTo>
                    <a:moveTo>
                      <a:pt x="13913" y="106892"/>
                    </a:moveTo>
                    <a:lnTo>
                      <a:pt x="21913" y="76246"/>
                    </a:lnTo>
                    <a:lnTo>
                      <a:pt x="55652" y="89907"/>
                    </a:lnTo>
                    <a:lnTo>
                      <a:pt x="13913" y="106892"/>
                    </a:lnTo>
                    <a:moveTo>
                      <a:pt x="59826" y="88061"/>
                    </a:moveTo>
                    <a:lnTo>
                      <a:pt x="26086" y="74215"/>
                    </a:lnTo>
                    <a:lnTo>
                      <a:pt x="93565" y="74215"/>
                    </a:lnTo>
                    <a:lnTo>
                      <a:pt x="59826" y="88061"/>
                    </a:lnTo>
                    <a:moveTo>
                      <a:pt x="64695" y="89907"/>
                    </a:moveTo>
                    <a:lnTo>
                      <a:pt x="97739" y="76246"/>
                    </a:lnTo>
                    <a:lnTo>
                      <a:pt x="105739" y="106892"/>
                    </a:lnTo>
                    <a:lnTo>
                      <a:pt x="64695" y="89907"/>
                    </a:lnTo>
                  </a:path>
                </a:pathLst>
              </a:custGeom>
              <a:solidFill>
                <a:srgbClr val="88D9D7"/>
              </a:solidFill>
              <a:ln w="9525" cap="flat" cmpd="sng">
                <a:solidFill>
                  <a:srgbClr val="88D9D7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defTabSz="913225">
                  <a:buClr>
                    <a:srgbClr val="000000"/>
                  </a:buClr>
                </a:pPr>
                <a:endParaRPr dirty="0">
                  <a:solidFill>
                    <a:srgbClr val="0096D6"/>
                  </a:solidFill>
                </a:endParaRPr>
              </a:p>
            </p:txBody>
          </p:sp>
        </p:grpSp>
        <p:pic>
          <p:nvPicPr>
            <p:cNvPr id="173" name="Shape 549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3638119" y="3867088"/>
              <a:ext cx="329560" cy="179117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74" name="Shape 550"/>
            <p:cNvGrpSpPr/>
            <p:nvPr/>
          </p:nvGrpSpPr>
          <p:grpSpPr>
            <a:xfrm>
              <a:off x="3703864" y="3589955"/>
              <a:ext cx="194211" cy="159741"/>
              <a:chOff x="-4727575" y="5575300"/>
              <a:chExt cx="2906712" cy="2058988"/>
            </a:xfrm>
          </p:grpSpPr>
          <p:sp>
            <p:nvSpPr>
              <p:cNvPr id="186" name="Shape 551"/>
              <p:cNvSpPr/>
              <p:nvPr/>
            </p:nvSpPr>
            <p:spPr>
              <a:xfrm>
                <a:off x="-4727575" y="5575300"/>
                <a:ext cx="2906712" cy="795338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60077" y="0"/>
                    </a:moveTo>
                    <a:cubicBezTo>
                      <a:pt x="36541" y="0"/>
                      <a:pt x="15329" y="35094"/>
                      <a:pt x="0" y="91698"/>
                    </a:cubicBezTo>
                    <a:cubicBezTo>
                      <a:pt x="7896" y="120000"/>
                      <a:pt x="7896" y="120000"/>
                      <a:pt x="7896" y="120000"/>
                    </a:cubicBezTo>
                    <a:cubicBezTo>
                      <a:pt x="21212" y="71320"/>
                      <a:pt x="39638" y="40754"/>
                      <a:pt x="60077" y="40754"/>
                    </a:cubicBezTo>
                    <a:cubicBezTo>
                      <a:pt x="80361" y="40754"/>
                      <a:pt x="98787" y="71320"/>
                      <a:pt x="112103" y="120000"/>
                    </a:cubicBezTo>
                    <a:cubicBezTo>
                      <a:pt x="120000" y="91698"/>
                      <a:pt x="120000" y="91698"/>
                      <a:pt x="120000" y="91698"/>
                    </a:cubicBezTo>
                    <a:cubicBezTo>
                      <a:pt x="104670" y="35094"/>
                      <a:pt x="83458" y="0"/>
                      <a:pt x="60077" y="0"/>
                    </a:cubicBezTo>
                    <a:close/>
                  </a:path>
                </a:pathLst>
              </a:custGeom>
              <a:solidFill>
                <a:srgbClr val="88D9D7"/>
              </a:solidFill>
              <a:ln w="9525" cap="flat" cmpd="sng">
                <a:solidFill>
                  <a:srgbClr val="88D9D7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algn="ctr" defTabSz="913225">
                  <a:lnSpc>
                    <a:spcPct val="90000"/>
                  </a:lnSpc>
                  <a:buClr>
                    <a:srgbClr val="000000"/>
                  </a:buClr>
                </a:pPr>
                <a:endParaRPr sz="11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87" name="Shape 552"/>
              <p:cNvSpPr/>
              <p:nvPr/>
            </p:nvSpPr>
            <p:spPr>
              <a:xfrm>
                <a:off x="-4344987" y="6115050"/>
                <a:ext cx="2141537" cy="638174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0" y="84000"/>
                    </a:moveTo>
                    <a:cubicBezTo>
                      <a:pt x="10718" y="120000"/>
                      <a:pt x="10718" y="120000"/>
                      <a:pt x="10718" y="120000"/>
                    </a:cubicBezTo>
                    <a:cubicBezTo>
                      <a:pt x="23327" y="77647"/>
                      <a:pt x="40770" y="50823"/>
                      <a:pt x="60105" y="50823"/>
                    </a:cubicBezTo>
                    <a:cubicBezTo>
                      <a:pt x="79229" y="50823"/>
                      <a:pt x="96672" y="77647"/>
                      <a:pt x="109281" y="120000"/>
                    </a:cubicBezTo>
                    <a:cubicBezTo>
                      <a:pt x="120000" y="84000"/>
                      <a:pt x="120000" y="84000"/>
                      <a:pt x="120000" y="84000"/>
                    </a:cubicBezTo>
                    <a:cubicBezTo>
                      <a:pt x="104658" y="32470"/>
                      <a:pt x="83432" y="0"/>
                      <a:pt x="60105" y="0"/>
                    </a:cubicBezTo>
                    <a:cubicBezTo>
                      <a:pt x="36567" y="0"/>
                      <a:pt x="15341" y="32470"/>
                      <a:pt x="0" y="84000"/>
                    </a:cubicBezTo>
                    <a:close/>
                  </a:path>
                </a:pathLst>
              </a:custGeom>
              <a:solidFill>
                <a:srgbClr val="88D9D7"/>
              </a:solidFill>
              <a:ln w="9525" cap="flat" cmpd="sng">
                <a:solidFill>
                  <a:srgbClr val="88D9D7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algn="ctr" defTabSz="913225">
                  <a:lnSpc>
                    <a:spcPct val="90000"/>
                  </a:lnSpc>
                  <a:buClr>
                    <a:srgbClr val="000000"/>
                  </a:buClr>
                </a:pPr>
                <a:endParaRPr sz="11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88" name="Shape 553"/>
              <p:cNvSpPr/>
              <p:nvPr/>
            </p:nvSpPr>
            <p:spPr>
              <a:xfrm>
                <a:off x="-3962400" y="6656388"/>
                <a:ext cx="1376360" cy="479425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0" y="72187"/>
                    </a:moveTo>
                    <a:cubicBezTo>
                      <a:pt x="16675" y="120000"/>
                      <a:pt x="16675" y="120000"/>
                      <a:pt x="16675" y="120000"/>
                    </a:cubicBezTo>
                    <a:cubicBezTo>
                      <a:pt x="16675" y="120000"/>
                      <a:pt x="16675" y="120000"/>
                      <a:pt x="16675" y="120000"/>
                    </a:cubicBezTo>
                    <a:cubicBezTo>
                      <a:pt x="26811" y="90000"/>
                      <a:pt x="41198" y="70312"/>
                      <a:pt x="56893" y="67500"/>
                    </a:cubicBezTo>
                    <a:cubicBezTo>
                      <a:pt x="57874" y="67500"/>
                      <a:pt x="58855" y="67500"/>
                      <a:pt x="60163" y="67500"/>
                    </a:cubicBezTo>
                    <a:cubicBezTo>
                      <a:pt x="61144" y="67500"/>
                      <a:pt x="62125" y="67500"/>
                      <a:pt x="63106" y="67500"/>
                    </a:cubicBezTo>
                    <a:cubicBezTo>
                      <a:pt x="78801" y="70312"/>
                      <a:pt x="93188" y="90000"/>
                      <a:pt x="103324" y="120000"/>
                    </a:cubicBezTo>
                    <a:cubicBezTo>
                      <a:pt x="103324" y="120000"/>
                      <a:pt x="103324" y="120000"/>
                      <a:pt x="103324" y="120000"/>
                    </a:cubicBezTo>
                    <a:cubicBezTo>
                      <a:pt x="120000" y="72187"/>
                      <a:pt x="120000" y="72187"/>
                      <a:pt x="120000" y="72187"/>
                    </a:cubicBezTo>
                    <a:cubicBezTo>
                      <a:pt x="104632" y="28125"/>
                      <a:pt x="83378" y="0"/>
                      <a:pt x="60163" y="0"/>
                    </a:cubicBezTo>
                    <a:cubicBezTo>
                      <a:pt x="36621" y="0"/>
                      <a:pt x="15367" y="28125"/>
                      <a:pt x="0" y="72187"/>
                    </a:cubicBezTo>
                    <a:close/>
                  </a:path>
                </a:pathLst>
              </a:custGeom>
              <a:solidFill>
                <a:srgbClr val="88D9D7"/>
              </a:solidFill>
              <a:ln w="9525" cap="flat" cmpd="sng">
                <a:solidFill>
                  <a:srgbClr val="88D9D7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algn="ctr" defTabSz="913225">
                  <a:lnSpc>
                    <a:spcPct val="90000"/>
                  </a:lnSpc>
                  <a:buClr>
                    <a:srgbClr val="000000"/>
                  </a:buClr>
                </a:pPr>
                <a:endParaRPr sz="11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89" name="Shape 554"/>
              <p:cNvSpPr/>
              <p:nvPr/>
            </p:nvSpPr>
            <p:spPr>
              <a:xfrm>
                <a:off x="-3579812" y="7196138"/>
                <a:ext cx="611187" cy="43815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0" y="35897"/>
                    </a:moveTo>
                    <a:cubicBezTo>
                      <a:pt x="37546" y="88205"/>
                      <a:pt x="37546" y="88205"/>
                      <a:pt x="37546" y="88205"/>
                    </a:cubicBezTo>
                    <a:cubicBezTo>
                      <a:pt x="60368" y="120000"/>
                      <a:pt x="60368" y="120000"/>
                      <a:pt x="60368" y="120000"/>
                    </a:cubicBezTo>
                    <a:cubicBezTo>
                      <a:pt x="82453" y="88205"/>
                      <a:pt x="82453" y="88205"/>
                      <a:pt x="82453" y="88205"/>
                    </a:cubicBezTo>
                    <a:cubicBezTo>
                      <a:pt x="120000" y="35897"/>
                      <a:pt x="120000" y="35897"/>
                      <a:pt x="120000" y="35897"/>
                    </a:cubicBezTo>
                    <a:cubicBezTo>
                      <a:pt x="105276" y="13333"/>
                      <a:pt x="83926" y="0"/>
                      <a:pt x="60368" y="0"/>
                    </a:cubicBezTo>
                    <a:cubicBezTo>
                      <a:pt x="36073" y="0"/>
                      <a:pt x="14723" y="13333"/>
                      <a:pt x="0" y="35897"/>
                    </a:cubicBezTo>
                    <a:close/>
                  </a:path>
                </a:pathLst>
              </a:custGeom>
              <a:solidFill>
                <a:srgbClr val="88D9D7"/>
              </a:solidFill>
              <a:ln w="9525" cap="flat" cmpd="sng">
                <a:solidFill>
                  <a:srgbClr val="88D9D7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algn="ctr" defTabSz="913225">
                  <a:lnSpc>
                    <a:spcPct val="90000"/>
                  </a:lnSpc>
                  <a:buClr>
                    <a:srgbClr val="000000"/>
                  </a:buClr>
                </a:pPr>
                <a:endParaRPr sz="1100" dirty="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175" name="Shape 555"/>
            <p:cNvGrpSpPr/>
            <p:nvPr/>
          </p:nvGrpSpPr>
          <p:grpSpPr>
            <a:xfrm>
              <a:off x="3840950" y="3724010"/>
              <a:ext cx="194211" cy="159741"/>
              <a:chOff x="-4727575" y="5575300"/>
              <a:chExt cx="2906712" cy="2058988"/>
            </a:xfrm>
          </p:grpSpPr>
          <p:sp>
            <p:nvSpPr>
              <p:cNvPr id="182" name="Shape 556"/>
              <p:cNvSpPr/>
              <p:nvPr/>
            </p:nvSpPr>
            <p:spPr>
              <a:xfrm>
                <a:off x="-4727575" y="5575300"/>
                <a:ext cx="2906712" cy="795338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60077" y="0"/>
                    </a:moveTo>
                    <a:cubicBezTo>
                      <a:pt x="36541" y="0"/>
                      <a:pt x="15329" y="35094"/>
                      <a:pt x="0" y="91698"/>
                    </a:cubicBezTo>
                    <a:cubicBezTo>
                      <a:pt x="7896" y="120000"/>
                      <a:pt x="7896" y="120000"/>
                      <a:pt x="7896" y="120000"/>
                    </a:cubicBezTo>
                    <a:cubicBezTo>
                      <a:pt x="21212" y="71320"/>
                      <a:pt x="39638" y="40754"/>
                      <a:pt x="60077" y="40754"/>
                    </a:cubicBezTo>
                    <a:cubicBezTo>
                      <a:pt x="80361" y="40754"/>
                      <a:pt x="98787" y="71320"/>
                      <a:pt x="112103" y="120000"/>
                    </a:cubicBezTo>
                    <a:cubicBezTo>
                      <a:pt x="120000" y="91698"/>
                      <a:pt x="120000" y="91698"/>
                      <a:pt x="120000" y="91698"/>
                    </a:cubicBezTo>
                    <a:cubicBezTo>
                      <a:pt x="104670" y="35094"/>
                      <a:pt x="83458" y="0"/>
                      <a:pt x="60077" y="0"/>
                    </a:cubicBezTo>
                    <a:close/>
                  </a:path>
                </a:pathLst>
              </a:custGeom>
              <a:solidFill>
                <a:srgbClr val="88D9D7"/>
              </a:solidFill>
              <a:ln w="9525" cap="flat" cmpd="sng">
                <a:solidFill>
                  <a:srgbClr val="88D9D7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algn="ctr" defTabSz="913225">
                  <a:lnSpc>
                    <a:spcPct val="90000"/>
                  </a:lnSpc>
                  <a:buClr>
                    <a:srgbClr val="000000"/>
                  </a:buClr>
                </a:pPr>
                <a:endParaRPr sz="11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83" name="Shape 557"/>
              <p:cNvSpPr/>
              <p:nvPr/>
            </p:nvSpPr>
            <p:spPr>
              <a:xfrm>
                <a:off x="-4344987" y="6115050"/>
                <a:ext cx="2141537" cy="638174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0" y="84000"/>
                    </a:moveTo>
                    <a:cubicBezTo>
                      <a:pt x="10718" y="120000"/>
                      <a:pt x="10718" y="120000"/>
                      <a:pt x="10718" y="120000"/>
                    </a:cubicBezTo>
                    <a:cubicBezTo>
                      <a:pt x="23327" y="77647"/>
                      <a:pt x="40770" y="50823"/>
                      <a:pt x="60105" y="50823"/>
                    </a:cubicBezTo>
                    <a:cubicBezTo>
                      <a:pt x="79229" y="50823"/>
                      <a:pt x="96672" y="77647"/>
                      <a:pt x="109281" y="120000"/>
                    </a:cubicBezTo>
                    <a:cubicBezTo>
                      <a:pt x="120000" y="84000"/>
                      <a:pt x="120000" y="84000"/>
                      <a:pt x="120000" y="84000"/>
                    </a:cubicBezTo>
                    <a:cubicBezTo>
                      <a:pt x="104658" y="32470"/>
                      <a:pt x="83432" y="0"/>
                      <a:pt x="60105" y="0"/>
                    </a:cubicBezTo>
                    <a:cubicBezTo>
                      <a:pt x="36567" y="0"/>
                      <a:pt x="15341" y="32470"/>
                      <a:pt x="0" y="84000"/>
                    </a:cubicBezTo>
                    <a:close/>
                  </a:path>
                </a:pathLst>
              </a:custGeom>
              <a:solidFill>
                <a:srgbClr val="88D9D7"/>
              </a:solidFill>
              <a:ln w="9525" cap="flat" cmpd="sng">
                <a:solidFill>
                  <a:srgbClr val="88D9D7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algn="ctr" defTabSz="913225">
                  <a:lnSpc>
                    <a:spcPct val="90000"/>
                  </a:lnSpc>
                  <a:buClr>
                    <a:srgbClr val="000000"/>
                  </a:buClr>
                </a:pPr>
                <a:endParaRPr sz="11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84" name="Shape 558"/>
              <p:cNvSpPr/>
              <p:nvPr/>
            </p:nvSpPr>
            <p:spPr>
              <a:xfrm>
                <a:off x="-3962400" y="6656388"/>
                <a:ext cx="1376360" cy="479425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0" y="72187"/>
                    </a:moveTo>
                    <a:cubicBezTo>
                      <a:pt x="16675" y="120000"/>
                      <a:pt x="16675" y="120000"/>
                      <a:pt x="16675" y="120000"/>
                    </a:cubicBezTo>
                    <a:cubicBezTo>
                      <a:pt x="16675" y="120000"/>
                      <a:pt x="16675" y="120000"/>
                      <a:pt x="16675" y="120000"/>
                    </a:cubicBezTo>
                    <a:cubicBezTo>
                      <a:pt x="26811" y="90000"/>
                      <a:pt x="41198" y="70312"/>
                      <a:pt x="56893" y="67500"/>
                    </a:cubicBezTo>
                    <a:cubicBezTo>
                      <a:pt x="57874" y="67500"/>
                      <a:pt x="58855" y="67500"/>
                      <a:pt x="60163" y="67500"/>
                    </a:cubicBezTo>
                    <a:cubicBezTo>
                      <a:pt x="61144" y="67500"/>
                      <a:pt x="62125" y="67500"/>
                      <a:pt x="63106" y="67500"/>
                    </a:cubicBezTo>
                    <a:cubicBezTo>
                      <a:pt x="78801" y="70312"/>
                      <a:pt x="93188" y="90000"/>
                      <a:pt x="103324" y="120000"/>
                    </a:cubicBezTo>
                    <a:cubicBezTo>
                      <a:pt x="103324" y="120000"/>
                      <a:pt x="103324" y="120000"/>
                      <a:pt x="103324" y="120000"/>
                    </a:cubicBezTo>
                    <a:cubicBezTo>
                      <a:pt x="120000" y="72187"/>
                      <a:pt x="120000" y="72187"/>
                      <a:pt x="120000" y="72187"/>
                    </a:cubicBezTo>
                    <a:cubicBezTo>
                      <a:pt x="104632" y="28125"/>
                      <a:pt x="83378" y="0"/>
                      <a:pt x="60163" y="0"/>
                    </a:cubicBezTo>
                    <a:cubicBezTo>
                      <a:pt x="36621" y="0"/>
                      <a:pt x="15367" y="28125"/>
                      <a:pt x="0" y="72187"/>
                    </a:cubicBezTo>
                    <a:close/>
                  </a:path>
                </a:pathLst>
              </a:custGeom>
              <a:solidFill>
                <a:srgbClr val="88D9D7"/>
              </a:solidFill>
              <a:ln w="9525" cap="flat" cmpd="sng">
                <a:solidFill>
                  <a:srgbClr val="88D9D7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algn="ctr" defTabSz="913225">
                  <a:lnSpc>
                    <a:spcPct val="90000"/>
                  </a:lnSpc>
                  <a:buClr>
                    <a:srgbClr val="000000"/>
                  </a:buClr>
                </a:pPr>
                <a:endParaRPr sz="11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85" name="Shape 559"/>
              <p:cNvSpPr/>
              <p:nvPr/>
            </p:nvSpPr>
            <p:spPr>
              <a:xfrm>
                <a:off x="-3579812" y="7196138"/>
                <a:ext cx="611187" cy="43815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0" y="35897"/>
                    </a:moveTo>
                    <a:cubicBezTo>
                      <a:pt x="37546" y="88205"/>
                      <a:pt x="37546" y="88205"/>
                      <a:pt x="37546" y="88205"/>
                    </a:cubicBezTo>
                    <a:cubicBezTo>
                      <a:pt x="60368" y="120000"/>
                      <a:pt x="60368" y="120000"/>
                      <a:pt x="60368" y="120000"/>
                    </a:cubicBezTo>
                    <a:cubicBezTo>
                      <a:pt x="82453" y="88205"/>
                      <a:pt x="82453" y="88205"/>
                      <a:pt x="82453" y="88205"/>
                    </a:cubicBezTo>
                    <a:cubicBezTo>
                      <a:pt x="120000" y="35897"/>
                      <a:pt x="120000" y="35897"/>
                      <a:pt x="120000" y="35897"/>
                    </a:cubicBezTo>
                    <a:cubicBezTo>
                      <a:pt x="105276" y="13333"/>
                      <a:pt x="83926" y="0"/>
                      <a:pt x="60368" y="0"/>
                    </a:cubicBezTo>
                    <a:cubicBezTo>
                      <a:pt x="36073" y="0"/>
                      <a:pt x="14723" y="13333"/>
                      <a:pt x="0" y="35897"/>
                    </a:cubicBezTo>
                    <a:close/>
                  </a:path>
                </a:pathLst>
              </a:custGeom>
              <a:solidFill>
                <a:srgbClr val="88D9D7"/>
              </a:solidFill>
              <a:ln w="9525" cap="flat" cmpd="sng">
                <a:solidFill>
                  <a:srgbClr val="88D9D7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algn="ctr" defTabSz="913225">
                  <a:lnSpc>
                    <a:spcPct val="90000"/>
                  </a:lnSpc>
                  <a:buClr>
                    <a:srgbClr val="000000"/>
                  </a:buClr>
                </a:pPr>
                <a:endParaRPr sz="1100" dirty="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176" name="Shape 560"/>
            <p:cNvGrpSpPr/>
            <p:nvPr/>
          </p:nvGrpSpPr>
          <p:grpSpPr>
            <a:xfrm>
              <a:off x="3562923" y="3724010"/>
              <a:ext cx="194211" cy="159741"/>
              <a:chOff x="-4727575" y="5575300"/>
              <a:chExt cx="2906712" cy="2058988"/>
            </a:xfrm>
          </p:grpSpPr>
          <p:sp>
            <p:nvSpPr>
              <p:cNvPr id="178" name="Shape 561"/>
              <p:cNvSpPr/>
              <p:nvPr/>
            </p:nvSpPr>
            <p:spPr>
              <a:xfrm>
                <a:off x="-4727575" y="5575300"/>
                <a:ext cx="2906712" cy="795338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60077" y="0"/>
                    </a:moveTo>
                    <a:cubicBezTo>
                      <a:pt x="36541" y="0"/>
                      <a:pt x="15329" y="35094"/>
                      <a:pt x="0" y="91698"/>
                    </a:cubicBezTo>
                    <a:cubicBezTo>
                      <a:pt x="7896" y="120000"/>
                      <a:pt x="7896" y="120000"/>
                      <a:pt x="7896" y="120000"/>
                    </a:cubicBezTo>
                    <a:cubicBezTo>
                      <a:pt x="21212" y="71320"/>
                      <a:pt x="39638" y="40754"/>
                      <a:pt x="60077" y="40754"/>
                    </a:cubicBezTo>
                    <a:cubicBezTo>
                      <a:pt x="80361" y="40754"/>
                      <a:pt x="98787" y="71320"/>
                      <a:pt x="112103" y="120000"/>
                    </a:cubicBezTo>
                    <a:cubicBezTo>
                      <a:pt x="120000" y="91698"/>
                      <a:pt x="120000" y="91698"/>
                      <a:pt x="120000" y="91698"/>
                    </a:cubicBezTo>
                    <a:cubicBezTo>
                      <a:pt x="104670" y="35094"/>
                      <a:pt x="83458" y="0"/>
                      <a:pt x="60077" y="0"/>
                    </a:cubicBezTo>
                    <a:close/>
                  </a:path>
                </a:pathLst>
              </a:custGeom>
              <a:solidFill>
                <a:srgbClr val="88D9D7"/>
              </a:solidFill>
              <a:ln w="9525" cap="flat" cmpd="sng">
                <a:solidFill>
                  <a:srgbClr val="88D9D7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algn="ctr" defTabSz="913225">
                  <a:lnSpc>
                    <a:spcPct val="90000"/>
                  </a:lnSpc>
                  <a:buClr>
                    <a:srgbClr val="000000"/>
                  </a:buClr>
                </a:pPr>
                <a:endParaRPr sz="11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79" name="Shape 562"/>
              <p:cNvSpPr/>
              <p:nvPr/>
            </p:nvSpPr>
            <p:spPr>
              <a:xfrm>
                <a:off x="-4344987" y="6115050"/>
                <a:ext cx="2141537" cy="638174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0" y="84000"/>
                    </a:moveTo>
                    <a:cubicBezTo>
                      <a:pt x="10718" y="120000"/>
                      <a:pt x="10718" y="120000"/>
                      <a:pt x="10718" y="120000"/>
                    </a:cubicBezTo>
                    <a:cubicBezTo>
                      <a:pt x="23327" y="77647"/>
                      <a:pt x="40770" y="50823"/>
                      <a:pt x="60105" y="50823"/>
                    </a:cubicBezTo>
                    <a:cubicBezTo>
                      <a:pt x="79229" y="50823"/>
                      <a:pt x="96672" y="77647"/>
                      <a:pt x="109281" y="120000"/>
                    </a:cubicBezTo>
                    <a:cubicBezTo>
                      <a:pt x="120000" y="84000"/>
                      <a:pt x="120000" y="84000"/>
                      <a:pt x="120000" y="84000"/>
                    </a:cubicBezTo>
                    <a:cubicBezTo>
                      <a:pt x="104658" y="32470"/>
                      <a:pt x="83432" y="0"/>
                      <a:pt x="60105" y="0"/>
                    </a:cubicBezTo>
                    <a:cubicBezTo>
                      <a:pt x="36567" y="0"/>
                      <a:pt x="15341" y="32470"/>
                      <a:pt x="0" y="84000"/>
                    </a:cubicBezTo>
                    <a:close/>
                  </a:path>
                </a:pathLst>
              </a:custGeom>
              <a:solidFill>
                <a:srgbClr val="88D9D7"/>
              </a:solidFill>
              <a:ln w="9525" cap="flat" cmpd="sng">
                <a:solidFill>
                  <a:srgbClr val="88D9D7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algn="ctr" defTabSz="913225">
                  <a:lnSpc>
                    <a:spcPct val="90000"/>
                  </a:lnSpc>
                  <a:buClr>
                    <a:srgbClr val="000000"/>
                  </a:buClr>
                </a:pPr>
                <a:endParaRPr sz="11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80" name="Shape 563"/>
              <p:cNvSpPr/>
              <p:nvPr/>
            </p:nvSpPr>
            <p:spPr>
              <a:xfrm>
                <a:off x="-3962400" y="6656388"/>
                <a:ext cx="1376360" cy="479425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0" y="72187"/>
                    </a:moveTo>
                    <a:cubicBezTo>
                      <a:pt x="16675" y="120000"/>
                      <a:pt x="16675" y="120000"/>
                      <a:pt x="16675" y="120000"/>
                    </a:cubicBezTo>
                    <a:cubicBezTo>
                      <a:pt x="16675" y="120000"/>
                      <a:pt x="16675" y="120000"/>
                      <a:pt x="16675" y="120000"/>
                    </a:cubicBezTo>
                    <a:cubicBezTo>
                      <a:pt x="26811" y="90000"/>
                      <a:pt x="41198" y="70312"/>
                      <a:pt x="56893" y="67500"/>
                    </a:cubicBezTo>
                    <a:cubicBezTo>
                      <a:pt x="57874" y="67500"/>
                      <a:pt x="58855" y="67500"/>
                      <a:pt x="60163" y="67500"/>
                    </a:cubicBezTo>
                    <a:cubicBezTo>
                      <a:pt x="61144" y="67500"/>
                      <a:pt x="62125" y="67500"/>
                      <a:pt x="63106" y="67500"/>
                    </a:cubicBezTo>
                    <a:cubicBezTo>
                      <a:pt x="78801" y="70312"/>
                      <a:pt x="93188" y="90000"/>
                      <a:pt x="103324" y="120000"/>
                    </a:cubicBezTo>
                    <a:cubicBezTo>
                      <a:pt x="103324" y="120000"/>
                      <a:pt x="103324" y="120000"/>
                      <a:pt x="103324" y="120000"/>
                    </a:cubicBezTo>
                    <a:cubicBezTo>
                      <a:pt x="120000" y="72187"/>
                      <a:pt x="120000" y="72187"/>
                      <a:pt x="120000" y="72187"/>
                    </a:cubicBezTo>
                    <a:cubicBezTo>
                      <a:pt x="104632" y="28125"/>
                      <a:pt x="83378" y="0"/>
                      <a:pt x="60163" y="0"/>
                    </a:cubicBezTo>
                    <a:cubicBezTo>
                      <a:pt x="36621" y="0"/>
                      <a:pt x="15367" y="28125"/>
                      <a:pt x="0" y="72187"/>
                    </a:cubicBezTo>
                    <a:close/>
                  </a:path>
                </a:pathLst>
              </a:custGeom>
              <a:solidFill>
                <a:srgbClr val="88D9D7"/>
              </a:solidFill>
              <a:ln w="9525" cap="flat" cmpd="sng">
                <a:solidFill>
                  <a:srgbClr val="88D9D7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algn="ctr" defTabSz="913225">
                  <a:lnSpc>
                    <a:spcPct val="90000"/>
                  </a:lnSpc>
                  <a:buClr>
                    <a:srgbClr val="000000"/>
                  </a:buClr>
                </a:pPr>
                <a:endParaRPr sz="11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81" name="Shape 564"/>
              <p:cNvSpPr/>
              <p:nvPr/>
            </p:nvSpPr>
            <p:spPr>
              <a:xfrm>
                <a:off x="-3579812" y="7196138"/>
                <a:ext cx="611187" cy="43815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0" y="35897"/>
                    </a:moveTo>
                    <a:cubicBezTo>
                      <a:pt x="37546" y="88205"/>
                      <a:pt x="37546" y="88205"/>
                      <a:pt x="37546" y="88205"/>
                    </a:cubicBezTo>
                    <a:cubicBezTo>
                      <a:pt x="60368" y="120000"/>
                      <a:pt x="60368" y="120000"/>
                      <a:pt x="60368" y="120000"/>
                    </a:cubicBezTo>
                    <a:cubicBezTo>
                      <a:pt x="82453" y="88205"/>
                      <a:pt x="82453" y="88205"/>
                      <a:pt x="82453" y="88205"/>
                    </a:cubicBezTo>
                    <a:cubicBezTo>
                      <a:pt x="120000" y="35897"/>
                      <a:pt x="120000" y="35897"/>
                      <a:pt x="120000" y="35897"/>
                    </a:cubicBezTo>
                    <a:cubicBezTo>
                      <a:pt x="105276" y="13333"/>
                      <a:pt x="83926" y="0"/>
                      <a:pt x="60368" y="0"/>
                    </a:cubicBezTo>
                    <a:cubicBezTo>
                      <a:pt x="36073" y="0"/>
                      <a:pt x="14723" y="13333"/>
                      <a:pt x="0" y="35897"/>
                    </a:cubicBezTo>
                    <a:close/>
                  </a:path>
                </a:pathLst>
              </a:custGeom>
              <a:solidFill>
                <a:srgbClr val="88D9D7"/>
              </a:solidFill>
              <a:ln w="9525" cap="flat" cmpd="sng">
                <a:solidFill>
                  <a:srgbClr val="88D9D7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algn="ctr" defTabSz="913225">
                  <a:lnSpc>
                    <a:spcPct val="90000"/>
                  </a:lnSpc>
                  <a:buClr>
                    <a:srgbClr val="000000"/>
                  </a:buClr>
                </a:pPr>
                <a:endParaRPr sz="1100" dirty="0">
                  <a:solidFill>
                    <a:srgbClr val="FFFFFF"/>
                  </a:solidFill>
                </a:endParaRPr>
              </a:p>
            </p:txBody>
          </p:sp>
        </p:grpSp>
        <p:pic>
          <p:nvPicPr>
            <p:cNvPr id="177" name="Shape 565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3231718" y="3917903"/>
              <a:ext cx="329560" cy="179117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18" name="Shape 566" descr="Screen Shot 2014-07-01 at 1.39.32 PM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012613" y="2558920"/>
            <a:ext cx="1023238" cy="667183"/>
          </a:xfrm>
          <a:prstGeom prst="rect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pic>
      <p:cxnSp>
        <p:nvCxnSpPr>
          <p:cNvPr id="219" name="Shape 567"/>
          <p:cNvCxnSpPr/>
          <p:nvPr/>
        </p:nvCxnSpPr>
        <p:spPr>
          <a:xfrm rot="10800000">
            <a:off x="2169895" y="4349726"/>
            <a:ext cx="2212446" cy="513"/>
          </a:xfrm>
          <a:prstGeom prst="straightConnector1">
            <a:avLst/>
          </a:prstGeom>
          <a:noFill/>
          <a:ln w="57150" cap="flat" cmpd="sng">
            <a:solidFill>
              <a:srgbClr val="FABF8E"/>
            </a:solidFill>
            <a:prstDash val="solid"/>
            <a:round/>
            <a:headEnd type="none" w="med" len="med"/>
            <a:tailEnd type="triangle" w="lg" len="lg"/>
          </a:ln>
        </p:spPr>
      </p:cxnSp>
      <p:sp>
        <p:nvSpPr>
          <p:cNvPr id="220" name="Shape 568"/>
          <p:cNvSpPr txBox="1"/>
          <p:nvPr/>
        </p:nvSpPr>
        <p:spPr>
          <a:xfrm>
            <a:off x="495089" y="2215331"/>
            <a:ext cx="2058286" cy="261517"/>
          </a:xfrm>
          <a:prstGeom prst="rect">
            <a:avLst/>
          </a:prstGeom>
          <a:noFill/>
          <a:ln>
            <a:noFill/>
          </a:ln>
        </p:spPr>
        <p:txBody>
          <a:bodyPr lIns="91297" tIns="45639" rIns="91297" bIns="45639" anchor="ctr" anchorCtr="0">
            <a:noAutofit/>
          </a:bodyPr>
          <a:lstStyle/>
          <a:p>
            <a:pPr algn="ctr" defTabSz="913225">
              <a:lnSpc>
                <a:spcPct val="90000"/>
              </a:lnSpc>
              <a:buClr>
                <a:srgbClr val="0000FF"/>
              </a:buClr>
              <a:buSzPct val="25000"/>
            </a:pPr>
            <a:r>
              <a:rPr lang="en-US" sz="1400" b="1" dirty="0">
                <a:solidFill>
                  <a:schemeClr val="accent1"/>
                </a:solidFill>
                <a:latin typeface="+mn-lt"/>
              </a:rPr>
              <a:t>Mobile </a:t>
            </a:r>
            <a:r>
              <a:rPr lang="en-US" sz="1400" b="1" dirty="0" smtClean="0">
                <a:solidFill>
                  <a:schemeClr val="accent1"/>
                </a:solidFill>
                <a:latin typeface="+mn-lt"/>
              </a:rPr>
              <a:t>Devices</a:t>
            </a:r>
            <a:endParaRPr lang="en-US" sz="1400" b="1" dirty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221" name="Shape 569"/>
          <p:cNvSpPr txBox="1"/>
          <p:nvPr/>
        </p:nvSpPr>
        <p:spPr>
          <a:xfrm>
            <a:off x="303041" y="3424445"/>
            <a:ext cx="2442382" cy="261517"/>
          </a:xfrm>
          <a:prstGeom prst="rect">
            <a:avLst/>
          </a:prstGeom>
          <a:noFill/>
          <a:ln>
            <a:noFill/>
          </a:ln>
        </p:spPr>
        <p:txBody>
          <a:bodyPr lIns="91297" tIns="45639" rIns="91297" bIns="45639" anchor="ctr" anchorCtr="0">
            <a:noAutofit/>
          </a:bodyPr>
          <a:lstStyle/>
          <a:p>
            <a:pPr algn="ctr" defTabSz="913225">
              <a:lnSpc>
                <a:spcPct val="90000"/>
              </a:lnSpc>
              <a:buClr>
                <a:srgbClr val="0000FF"/>
              </a:buClr>
              <a:buSzPct val="25000"/>
            </a:pPr>
            <a:r>
              <a:rPr lang="en-US" sz="1400" b="1" dirty="0">
                <a:solidFill>
                  <a:schemeClr val="accent1"/>
                </a:solidFill>
                <a:latin typeface="+mn-lt"/>
              </a:rPr>
              <a:t>Business Location / Venues</a:t>
            </a:r>
          </a:p>
        </p:txBody>
      </p:sp>
      <p:sp>
        <p:nvSpPr>
          <p:cNvPr id="230" name="Shape 760"/>
          <p:cNvSpPr/>
          <p:nvPr/>
        </p:nvSpPr>
        <p:spPr>
          <a:xfrm>
            <a:off x="4682468" y="1559578"/>
            <a:ext cx="792600" cy="427268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FF4343"/>
              </a:gs>
              <a:gs pos="46000">
                <a:srgbClr val="C00000"/>
              </a:gs>
              <a:gs pos="100000">
                <a:srgbClr val="7A0000"/>
              </a:gs>
            </a:gsLst>
            <a:lin ang="16200038" scaled="0"/>
          </a:gradFill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algn="ctr">
              <a:buClr>
                <a:srgbClr val="FFFFFF"/>
              </a:buClr>
              <a:buSzPct val="25000"/>
            </a:pPr>
            <a:r>
              <a:rPr lang="en-US" sz="800" b="1" dirty="0">
                <a:solidFill>
                  <a:srgbClr val="FFFFFF"/>
                </a:solidFill>
                <a:latin typeface="+mn-lt"/>
              </a:rPr>
              <a:t>CloudForms</a:t>
            </a:r>
          </a:p>
        </p:txBody>
      </p:sp>
      <p:pic>
        <p:nvPicPr>
          <p:cNvPr id="234" name="Shape 270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8203190" y="2272248"/>
            <a:ext cx="469638" cy="429904"/>
          </a:xfrm>
          <a:prstGeom prst="rect">
            <a:avLst/>
          </a:prstGeom>
          <a:noFill/>
          <a:ln>
            <a:noFill/>
          </a:ln>
        </p:spPr>
      </p:pic>
      <p:pic>
        <p:nvPicPr>
          <p:cNvPr id="238" name="Shape 270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3866486" y="3298276"/>
            <a:ext cx="469638" cy="42990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39" name="Straight Arrow Connector 238"/>
          <p:cNvCxnSpPr>
            <a:stCxn id="238" idx="1"/>
          </p:cNvCxnSpPr>
          <p:nvPr/>
        </p:nvCxnSpPr>
        <p:spPr>
          <a:xfrm flipH="1">
            <a:off x="3617366" y="3513228"/>
            <a:ext cx="249120" cy="23858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0" name="Straight Arrow Connector 239"/>
          <p:cNvCxnSpPr>
            <a:stCxn id="238" idx="2"/>
          </p:cNvCxnSpPr>
          <p:nvPr/>
        </p:nvCxnSpPr>
        <p:spPr>
          <a:xfrm flipH="1">
            <a:off x="3566240" y="3728180"/>
            <a:ext cx="535065" cy="47377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3" name="Shape 758"/>
          <p:cNvSpPr/>
          <p:nvPr/>
        </p:nvSpPr>
        <p:spPr>
          <a:xfrm>
            <a:off x="6735640" y="1613645"/>
            <a:ext cx="792600" cy="376247"/>
          </a:xfrm>
          <a:prstGeom prst="roundRect">
            <a:avLst>
              <a:gd name="adj" fmla="val 16667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algn="ctr">
              <a:buClr>
                <a:srgbClr val="FFFFFF"/>
              </a:buClr>
              <a:buSzPct val="25000"/>
            </a:pPr>
            <a:r>
              <a:rPr lang="en-US" sz="800" b="1" dirty="0" smtClean="0">
                <a:solidFill>
                  <a:srgbClr val="FFFFFF"/>
                </a:solidFill>
                <a:latin typeface="+mn-lt"/>
              </a:rPr>
              <a:t>Cisco NSO</a:t>
            </a:r>
            <a:endParaRPr lang="en-US" sz="800" b="1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107" name="Shape 677"/>
          <p:cNvSpPr txBox="1"/>
          <p:nvPr/>
        </p:nvSpPr>
        <p:spPr>
          <a:xfrm>
            <a:off x="3824339" y="647013"/>
            <a:ext cx="3763500" cy="369225"/>
          </a:xfrm>
          <a:prstGeom prst="rect">
            <a:avLst/>
          </a:prstGeom>
          <a:noFill/>
          <a:ln>
            <a:noFill/>
          </a:ln>
        </p:spPr>
        <p:txBody>
          <a:bodyPr lIns="81589" tIns="40795" rIns="81589" bIns="40795" anchor="t" anchorCtr="0">
            <a:noAutofit/>
          </a:bodyPr>
          <a:lstStyle/>
          <a:p>
            <a:pPr algn="ctr">
              <a:buClr>
                <a:srgbClr val="000090"/>
              </a:buClr>
            </a:pPr>
            <a:r>
              <a:rPr lang="en-US" sz="1600" b="1" i="0" u="none" strike="noStrike" cap="none" dirty="0">
                <a:solidFill>
                  <a:schemeClr val="accent1"/>
                </a:solidFill>
                <a:latin typeface="+mn-lt"/>
              </a:rPr>
              <a:t>Service Provider Cloud</a:t>
            </a:r>
          </a:p>
        </p:txBody>
      </p:sp>
      <p:pic>
        <p:nvPicPr>
          <p:cNvPr id="114" name="Shape 270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380789" y="1327625"/>
            <a:ext cx="469638" cy="4299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12458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Demo Time!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1510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ext Placeholder 39"/>
          <p:cNvSpPr>
            <a:spLocks noGrp="1"/>
          </p:cNvSpPr>
          <p:nvPr>
            <p:ph type="body" sz="quarter" idx="11"/>
          </p:nvPr>
        </p:nvSpPr>
        <p:spPr>
          <a:xfrm>
            <a:off x="4051183" y="1114458"/>
            <a:ext cx="4597517" cy="3083094"/>
          </a:xfrm>
        </p:spPr>
        <p:txBody>
          <a:bodyPr/>
          <a:lstStyle/>
          <a:p>
            <a:pPr marL="228600" indent="-171450"/>
            <a:r>
              <a:rPr lang="en-US" dirty="0" smtClean="0"/>
              <a:t>Three groups of three routers each, running in netsim (management only, no packets passed)</a:t>
            </a:r>
          </a:p>
          <a:p>
            <a:pPr marL="228600" indent="-171450"/>
            <a:r>
              <a:rPr lang="en-US" dirty="0" smtClean="0"/>
              <a:t>Appropriate NEDs loaded to support the router types and protocols</a:t>
            </a:r>
          </a:p>
          <a:p>
            <a:pPr marL="228600" indent="-171450"/>
            <a:r>
              <a:rPr lang="en-US" dirty="0" smtClean="0"/>
              <a:t>I’ll use the CLI and REST for manual steps, and Ansible will use the JSON-RPC interface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Demo Setup </a:t>
            </a:r>
            <a:r>
              <a:rPr lang="mr-IN" dirty="0" smtClean="0"/>
              <a:t>–</a:t>
            </a:r>
            <a:r>
              <a:rPr lang="en-US" dirty="0" smtClean="0"/>
              <a:t> Cisco NSO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599717" y="1543073"/>
            <a:ext cx="2858429" cy="1219199"/>
          </a:xfrm>
          <a:prstGeom prst="rect">
            <a:avLst/>
          </a:prstGeom>
          <a:ln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5073"/>
                </a:solidFill>
                <a:effectLst/>
                <a:uLnTx/>
                <a:uFillTx/>
                <a:latin typeface="CiscoSansTT ExtraLight"/>
                <a:ea typeface="+mn-ea"/>
                <a:cs typeface="+mn-cs"/>
              </a:rPr>
              <a:t>NSO</a:t>
            </a:r>
          </a:p>
        </p:txBody>
      </p:sp>
      <p:sp>
        <p:nvSpPr>
          <p:cNvPr id="7" name="Can 6"/>
          <p:cNvSpPr/>
          <p:nvPr/>
        </p:nvSpPr>
        <p:spPr>
          <a:xfrm>
            <a:off x="2160850" y="1738260"/>
            <a:ext cx="1095609" cy="825190"/>
          </a:xfrm>
          <a:prstGeom prst="can">
            <a:avLst/>
          </a:prstGeom>
          <a:ln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5073"/>
                </a:solidFill>
                <a:effectLst/>
                <a:uLnTx/>
                <a:uFillTx/>
                <a:latin typeface="CiscoSansTT ExtraLight"/>
                <a:ea typeface="+mn-ea"/>
                <a:cs typeface="+mn-cs"/>
              </a:rPr>
              <a:t>CDB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5073"/>
              </a:solidFill>
              <a:effectLst/>
              <a:uLnTx/>
              <a:uFillTx/>
              <a:latin typeface="CiscoSansTT ExtraLight"/>
              <a:ea typeface="+mn-ea"/>
              <a:cs typeface="+mn-cs"/>
            </a:endParaRPr>
          </a:p>
        </p:txBody>
      </p:sp>
      <p:sp>
        <p:nvSpPr>
          <p:cNvPr id="16" name="Can 15"/>
          <p:cNvSpPr/>
          <p:nvPr/>
        </p:nvSpPr>
        <p:spPr>
          <a:xfrm>
            <a:off x="599717" y="3731304"/>
            <a:ext cx="628702" cy="367990"/>
          </a:xfrm>
          <a:prstGeom prst="can">
            <a:avLst/>
          </a:prstGeom>
          <a:ln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5073"/>
              </a:solidFill>
              <a:effectLst/>
              <a:uLnTx/>
              <a:uFillTx/>
              <a:latin typeface="CiscoSansTT ExtraLight"/>
              <a:ea typeface="+mn-ea"/>
              <a:cs typeface="+mn-cs"/>
            </a:endParaRPr>
          </a:p>
        </p:txBody>
      </p:sp>
      <p:sp>
        <p:nvSpPr>
          <p:cNvPr id="20" name="Can 19"/>
          <p:cNvSpPr/>
          <p:nvPr/>
        </p:nvSpPr>
        <p:spPr>
          <a:xfrm>
            <a:off x="752117" y="3883704"/>
            <a:ext cx="628702" cy="367990"/>
          </a:xfrm>
          <a:prstGeom prst="can">
            <a:avLst/>
          </a:prstGeom>
          <a:ln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5073"/>
              </a:solidFill>
              <a:effectLst/>
              <a:uLnTx/>
              <a:uFillTx/>
              <a:latin typeface="CiscoSansTT ExtraLight"/>
              <a:ea typeface="+mn-ea"/>
              <a:cs typeface="+mn-cs"/>
            </a:endParaRPr>
          </a:p>
        </p:txBody>
      </p:sp>
      <p:sp>
        <p:nvSpPr>
          <p:cNvPr id="21" name="Can 20"/>
          <p:cNvSpPr/>
          <p:nvPr/>
        </p:nvSpPr>
        <p:spPr>
          <a:xfrm>
            <a:off x="904517" y="4036104"/>
            <a:ext cx="628702" cy="367990"/>
          </a:xfrm>
          <a:prstGeom prst="can">
            <a:avLst/>
          </a:prstGeom>
          <a:ln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5073"/>
              </a:solidFill>
              <a:effectLst/>
              <a:uLnTx/>
              <a:uFillTx/>
              <a:latin typeface="CiscoSansTT ExtraLight"/>
              <a:ea typeface="+mn-ea"/>
              <a:cs typeface="+mn-cs"/>
            </a:endParaRPr>
          </a:p>
        </p:txBody>
      </p:sp>
      <p:sp>
        <p:nvSpPr>
          <p:cNvPr id="22" name="Can 21"/>
          <p:cNvSpPr/>
          <p:nvPr/>
        </p:nvSpPr>
        <p:spPr>
          <a:xfrm>
            <a:off x="1856050" y="3731304"/>
            <a:ext cx="628702" cy="367990"/>
          </a:xfrm>
          <a:prstGeom prst="can">
            <a:avLst/>
          </a:prstGeom>
          <a:ln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5073"/>
              </a:solidFill>
              <a:effectLst/>
              <a:uLnTx/>
              <a:uFillTx/>
              <a:latin typeface="CiscoSansTT ExtraLight"/>
              <a:ea typeface="+mn-ea"/>
              <a:cs typeface="+mn-cs"/>
            </a:endParaRPr>
          </a:p>
        </p:txBody>
      </p:sp>
      <p:sp>
        <p:nvSpPr>
          <p:cNvPr id="23" name="Can 22"/>
          <p:cNvSpPr/>
          <p:nvPr/>
        </p:nvSpPr>
        <p:spPr>
          <a:xfrm>
            <a:off x="2008450" y="3883704"/>
            <a:ext cx="628702" cy="367990"/>
          </a:xfrm>
          <a:prstGeom prst="can">
            <a:avLst/>
          </a:prstGeom>
          <a:ln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5073"/>
              </a:solidFill>
              <a:effectLst/>
              <a:uLnTx/>
              <a:uFillTx/>
              <a:latin typeface="CiscoSansTT ExtraLight"/>
              <a:ea typeface="+mn-ea"/>
              <a:cs typeface="+mn-cs"/>
            </a:endParaRPr>
          </a:p>
        </p:txBody>
      </p:sp>
      <p:sp>
        <p:nvSpPr>
          <p:cNvPr id="24" name="Can 23"/>
          <p:cNvSpPr/>
          <p:nvPr/>
        </p:nvSpPr>
        <p:spPr>
          <a:xfrm>
            <a:off x="2160850" y="4036104"/>
            <a:ext cx="628702" cy="367990"/>
          </a:xfrm>
          <a:prstGeom prst="can">
            <a:avLst/>
          </a:prstGeom>
          <a:ln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5073"/>
              </a:solidFill>
              <a:effectLst/>
              <a:uLnTx/>
              <a:uFillTx/>
              <a:latin typeface="CiscoSansTT ExtraLight"/>
              <a:ea typeface="+mn-ea"/>
              <a:cs typeface="+mn-cs"/>
            </a:endParaRPr>
          </a:p>
        </p:txBody>
      </p:sp>
      <p:sp>
        <p:nvSpPr>
          <p:cNvPr id="25" name="Can 24"/>
          <p:cNvSpPr/>
          <p:nvPr/>
        </p:nvSpPr>
        <p:spPr>
          <a:xfrm>
            <a:off x="3107475" y="3731304"/>
            <a:ext cx="628702" cy="367990"/>
          </a:xfrm>
          <a:prstGeom prst="can">
            <a:avLst/>
          </a:prstGeom>
          <a:ln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5073"/>
              </a:solidFill>
              <a:effectLst/>
              <a:uLnTx/>
              <a:uFillTx/>
              <a:latin typeface="CiscoSansTT ExtraLight"/>
              <a:ea typeface="+mn-ea"/>
              <a:cs typeface="+mn-cs"/>
            </a:endParaRPr>
          </a:p>
        </p:txBody>
      </p:sp>
      <p:sp>
        <p:nvSpPr>
          <p:cNvPr id="26" name="Can 25"/>
          <p:cNvSpPr/>
          <p:nvPr/>
        </p:nvSpPr>
        <p:spPr>
          <a:xfrm>
            <a:off x="3259875" y="3883704"/>
            <a:ext cx="628702" cy="367990"/>
          </a:xfrm>
          <a:prstGeom prst="can">
            <a:avLst/>
          </a:prstGeom>
          <a:ln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5073"/>
              </a:solidFill>
              <a:effectLst/>
              <a:uLnTx/>
              <a:uFillTx/>
              <a:latin typeface="CiscoSansTT ExtraLight"/>
              <a:ea typeface="+mn-ea"/>
              <a:cs typeface="+mn-cs"/>
            </a:endParaRPr>
          </a:p>
        </p:txBody>
      </p:sp>
      <p:sp>
        <p:nvSpPr>
          <p:cNvPr id="27" name="Can 26"/>
          <p:cNvSpPr/>
          <p:nvPr/>
        </p:nvSpPr>
        <p:spPr>
          <a:xfrm>
            <a:off x="3412275" y="4036104"/>
            <a:ext cx="628702" cy="367990"/>
          </a:xfrm>
          <a:prstGeom prst="can">
            <a:avLst/>
          </a:prstGeom>
          <a:ln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5073"/>
              </a:solidFill>
              <a:effectLst/>
              <a:uLnTx/>
              <a:uFillTx/>
              <a:latin typeface="CiscoSansTT ExtraLight"/>
              <a:ea typeface="+mn-ea"/>
              <a:cs typeface="+mn-cs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022433" y="4416261"/>
            <a:ext cx="11035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82828"/>
                </a:solidFill>
                <a:effectLst/>
                <a:uLnTx/>
                <a:uFillTx/>
                <a:latin typeface="CiscoSansTT ExtraLight"/>
                <a:ea typeface="ＭＳ Ｐゴシック" charset="0"/>
              </a:rPr>
              <a:t>Juniper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14675" y="4404094"/>
            <a:ext cx="11035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82828"/>
                </a:solidFill>
                <a:effectLst/>
                <a:uLnTx/>
                <a:uFillTx/>
                <a:latin typeface="CiscoSansTT ExtraLight"/>
                <a:ea typeface="ＭＳ Ｐゴシック" charset="0"/>
              </a:rPr>
              <a:t>IOS-XE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771008" y="4428330"/>
            <a:ext cx="11035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82828"/>
                </a:solidFill>
                <a:effectLst/>
                <a:uLnTx/>
                <a:uFillTx/>
                <a:latin typeface="CiscoSansTT ExtraLight"/>
                <a:ea typeface="ＭＳ Ｐゴシック" charset="0"/>
              </a:rPr>
              <a:t>IOS-XR</a:t>
            </a:r>
          </a:p>
        </p:txBody>
      </p:sp>
      <p:sp>
        <p:nvSpPr>
          <p:cNvPr id="31" name="Rectangle 30"/>
          <p:cNvSpPr/>
          <p:nvPr/>
        </p:nvSpPr>
        <p:spPr>
          <a:xfrm>
            <a:off x="599718" y="2848822"/>
            <a:ext cx="781102" cy="430537"/>
          </a:xfrm>
          <a:prstGeom prst="rect">
            <a:avLst/>
          </a:prstGeom>
          <a:ln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5073"/>
                </a:solidFill>
                <a:effectLst/>
                <a:uLnTx/>
                <a:uFillTx/>
                <a:latin typeface="CiscoSansTT ExtraLight"/>
                <a:ea typeface="+mn-ea"/>
                <a:cs typeface="+mn-cs"/>
              </a:rPr>
              <a:t>XE (CLI)</a:t>
            </a:r>
          </a:p>
        </p:txBody>
      </p:sp>
      <p:sp>
        <p:nvSpPr>
          <p:cNvPr id="32" name="Rectangle 31"/>
          <p:cNvSpPr/>
          <p:nvPr/>
        </p:nvSpPr>
        <p:spPr>
          <a:xfrm>
            <a:off x="1638381" y="2848822"/>
            <a:ext cx="781102" cy="430537"/>
          </a:xfrm>
          <a:prstGeom prst="rect">
            <a:avLst/>
          </a:prstGeom>
          <a:ln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5073"/>
                </a:solidFill>
                <a:effectLst/>
                <a:uLnTx/>
                <a:uFillTx/>
                <a:latin typeface="CiscoSansTT ExtraLight"/>
                <a:ea typeface="+mn-ea"/>
                <a:cs typeface="+mn-cs"/>
              </a:rPr>
              <a:t>XR (CLI)</a:t>
            </a:r>
          </a:p>
        </p:txBody>
      </p:sp>
      <p:sp>
        <p:nvSpPr>
          <p:cNvPr id="33" name="Rectangle 32"/>
          <p:cNvSpPr/>
          <p:nvPr/>
        </p:nvSpPr>
        <p:spPr>
          <a:xfrm>
            <a:off x="2677044" y="2848107"/>
            <a:ext cx="781102" cy="430537"/>
          </a:xfrm>
          <a:prstGeom prst="rect">
            <a:avLst/>
          </a:prstGeom>
          <a:ln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5073"/>
                </a:solidFill>
                <a:effectLst/>
                <a:uLnTx/>
                <a:uFillTx/>
                <a:latin typeface="CiscoSansTT ExtraLight"/>
                <a:ea typeface="+mn-ea"/>
                <a:cs typeface="+mn-cs"/>
              </a:rPr>
              <a:t>NETCONF</a:t>
            </a:r>
          </a:p>
        </p:txBody>
      </p:sp>
      <p:sp>
        <p:nvSpPr>
          <p:cNvPr id="34" name="Rectangle 33"/>
          <p:cNvSpPr/>
          <p:nvPr/>
        </p:nvSpPr>
        <p:spPr>
          <a:xfrm>
            <a:off x="599717" y="1020985"/>
            <a:ext cx="781102" cy="430537"/>
          </a:xfrm>
          <a:prstGeom prst="rect">
            <a:avLst/>
          </a:prstGeom>
          <a:ln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5073"/>
                </a:solidFill>
                <a:effectLst/>
                <a:uLnTx/>
                <a:uFillTx/>
                <a:latin typeface="CiscoSansTT ExtraLight"/>
                <a:ea typeface="+mn-ea"/>
                <a:cs typeface="+mn-cs"/>
              </a:rPr>
              <a:t>CLI</a:t>
            </a:r>
          </a:p>
        </p:txBody>
      </p:sp>
      <p:sp>
        <p:nvSpPr>
          <p:cNvPr id="35" name="Rectangle 34"/>
          <p:cNvSpPr/>
          <p:nvPr/>
        </p:nvSpPr>
        <p:spPr>
          <a:xfrm>
            <a:off x="1605735" y="1020985"/>
            <a:ext cx="781102" cy="430537"/>
          </a:xfrm>
          <a:prstGeom prst="rect">
            <a:avLst/>
          </a:prstGeom>
          <a:ln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5073"/>
                </a:solidFill>
                <a:effectLst/>
                <a:uLnTx/>
                <a:uFillTx/>
                <a:latin typeface="CiscoSansTT ExtraLight"/>
                <a:ea typeface="+mn-ea"/>
                <a:cs typeface="+mn-cs"/>
              </a:rPr>
              <a:t>JSON-RPC</a:t>
            </a:r>
          </a:p>
        </p:txBody>
      </p:sp>
      <p:sp>
        <p:nvSpPr>
          <p:cNvPr id="36" name="Rectangle 35"/>
          <p:cNvSpPr/>
          <p:nvPr/>
        </p:nvSpPr>
        <p:spPr>
          <a:xfrm>
            <a:off x="2640724" y="1020985"/>
            <a:ext cx="781102" cy="430537"/>
          </a:xfrm>
          <a:prstGeom prst="rect">
            <a:avLst/>
          </a:prstGeom>
          <a:ln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5073"/>
                </a:solidFill>
                <a:effectLst/>
                <a:uLnTx/>
                <a:uFillTx/>
                <a:latin typeface="CiscoSansTT ExtraLight"/>
                <a:ea typeface="+mn-ea"/>
                <a:cs typeface="+mn-cs"/>
              </a:rPr>
              <a:t>REST</a:t>
            </a:r>
          </a:p>
        </p:txBody>
      </p:sp>
    </p:spTree>
    <p:extLst>
      <p:ext uri="{BB962C8B-B14F-4D97-AF65-F5344CB8AC3E}">
        <p14:creationId xmlns:p14="http://schemas.microsoft.com/office/powerpoint/2010/main" val="3594000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540932" y="4073131"/>
            <a:ext cx="1458432" cy="482061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5073"/>
                </a:solidFill>
                <a:effectLst/>
                <a:uLnTx/>
                <a:uFillTx/>
                <a:latin typeface="CiscoSansTT ExtraLight"/>
                <a:ea typeface="+mn-ea"/>
                <a:cs typeface="+mn-cs"/>
              </a:rPr>
              <a:t>JSON-RPC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4633946" y="1109378"/>
            <a:ext cx="3886200" cy="3083094"/>
          </a:xfrm>
        </p:spPr>
        <p:txBody>
          <a:bodyPr/>
          <a:lstStyle/>
          <a:p>
            <a:pPr marL="228600" indent="-171450"/>
            <a:r>
              <a:rPr lang="en-US" dirty="0" smtClean="0"/>
              <a:t>Three NSO modules interacting with device- and service level abstractions</a:t>
            </a:r>
          </a:p>
          <a:p>
            <a:pPr marL="228600" indent="-171450"/>
            <a:r>
              <a:rPr lang="en-US" dirty="0" smtClean="0"/>
              <a:t>A set of example playbooks using the modules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Demo Setup </a:t>
            </a:r>
            <a:r>
              <a:rPr lang="mr-IN" dirty="0" smtClean="0"/>
              <a:t>–</a:t>
            </a:r>
            <a:r>
              <a:rPr lang="en-US" dirty="0" smtClean="0"/>
              <a:t> Ansible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559686" y="1558001"/>
            <a:ext cx="3251365" cy="2446435"/>
          </a:xfrm>
          <a:prstGeom prst="rect">
            <a:avLst/>
          </a:prstGeom>
          <a:ln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5073"/>
                </a:solidFill>
                <a:effectLst/>
                <a:uLnTx/>
                <a:uFillTx/>
                <a:latin typeface="CiscoSansTT ExtraLight"/>
                <a:ea typeface="+mn-ea"/>
                <a:cs typeface="+mn-cs"/>
              </a:rPr>
              <a:t>Ansible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2382692" y="1023864"/>
            <a:ext cx="1664841" cy="1624736"/>
            <a:chOff x="6772507" y="2050351"/>
            <a:chExt cx="1118840" cy="1068274"/>
          </a:xfrm>
        </p:grpSpPr>
        <p:sp>
          <p:nvSpPr>
            <p:cNvPr id="5" name="Folded Corner 4"/>
            <p:cNvSpPr/>
            <p:nvPr/>
          </p:nvSpPr>
          <p:spPr>
            <a:xfrm>
              <a:off x="6772507" y="2050351"/>
              <a:ext cx="970155" cy="930739"/>
            </a:xfrm>
            <a:prstGeom prst="foldedCorner">
              <a:avLst/>
            </a:prstGeom>
            <a:ln>
              <a:solidFill>
                <a:schemeClr val="accent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001">
              <a:schemeClr val="lt2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5073"/>
                  </a:solidFill>
                  <a:effectLst/>
                  <a:uLnTx/>
                  <a:uFillTx/>
                  <a:latin typeface="CiscoSansTT ExtraLight"/>
                  <a:ea typeface="+mn-ea"/>
                  <a:cs typeface="+mn-cs"/>
                </a:rPr>
                <a:t>Playbook</a:t>
              </a: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5073"/>
                </a:solidFill>
                <a:effectLst/>
                <a:uLnTx/>
                <a:uFillTx/>
                <a:latin typeface="CiscoSansTT ExtraLight"/>
                <a:ea typeface="+mn-ea"/>
                <a:cs typeface="+mn-cs"/>
              </a:endParaRPr>
            </a:p>
          </p:txBody>
        </p:sp>
        <p:sp>
          <p:nvSpPr>
            <p:cNvPr id="6" name="Folded Corner 5"/>
            <p:cNvSpPr/>
            <p:nvPr/>
          </p:nvSpPr>
          <p:spPr>
            <a:xfrm>
              <a:off x="6846850" y="2113543"/>
              <a:ext cx="970155" cy="930739"/>
            </a:xfrm>
            <a:prstGeom prst="foldedCorner">
              <a:avLst/>
            </a:prstGeom>
            <a:ln>
              <a:solidFill>
                <a:schemeClr val="accent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001">
              <a:schemeClr val="lt2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5073"/>
                  </a:solidFill>
                  <a:effectLst/>
                  <a:uLnTx/>
                  <a:uFillTx/>
                  <a:latin typeface="CiscoSansTT ExtraLight"/>
                  <a:ea typeface="+mn-ea"/>
                  <a:cs typeface="+mn-cs"/>
                </a:rPr>
                <a:t>Playbook</a:t>
              </a: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5073"/>
                </a:solidFill>
                <a:effectLst/>
                <a:uLnTx/>
                <a:uFillTx/>
                <a:latin typeface="CiscoSansTT ExtraLight"/>
                <a:ea typeface="+mn-ea"/>
                <a:cs typeface="+mn-cs"/>
              </a:endParaRPr>
            </a:p>
          </p:txBody>
        </p:sp>
        <p:sp>
          <p:nvSpPr>
            <p:cNvPr id="7" name="Folded Corner 6"/>
            <p:cNvSpPr/>
            <p:nvPr/>
          </p:nvSpPr>
          <p:spPr>
            <a:xfrm>
              <a:off x="6921192" y="2187886"/>
              <a:ext cx="970155" cy="930739"/>
            </a:xfrm>
            <a:prstGeom prst="foldedCorner">
              <a:avLst/>
            </a:prstGeom>
            <a:ln>
              <a:solidFill>
                <a:schemeClr val="accent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001">
              <a:schemeClr val="lt2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5073"/>
                  </a:solidFill>
                  <a:effectLst/>
                  <a:uLnTx/>
                  <a:uFillTx/>
                  <a:latin typeface="CiscoSansTT ExtraLight"/>
                  <a:ea typeface="+mn-ea"/>
                  <a:cs typeface="+mn-cs"/>
                </a:rPr>
                <a:t>Playbooks</a:t>
              </a: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5073"/>
                </a:solidFill>
                <a:effectLst/>
                <a:uLnTx/>
                <a:uFillTx/>
                <a:latin typeface="CiscoSansTT ExtraLight"/>
                <a:ea typeface="+mn-ea"/>
                <a:cs typeface="+mn-cs"/>
              </a:endParaRPr>
            </a:p>
          </p:txBody>
        </p:sp>
      </p:grpSp>
      <p:sp>
        <p:nvSpPr>
          <p:cNvPr id="8" name="Rectangle 7"/>
          <p:cNvSpPr/>
          <p:nvPr/>
        </p:nvSpPr>
        <p:spPr>
          <a:xfrm>
            <a:off x="673058" y="2166539"/>
            <a:ext cx="1458432" cy="482061"/>
          </a:xfrm>
          <a:prstGeom prst="rect">
            <a:avLst/>
          </a:prstGeom>
          <a:ln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5073"/>
                </a:solidFill>
                <a:effectLst/>
                <a:uLnTx/>
                <a:uFillTx/>
                <a:latin typeface="CiscoSansTT ExtraLight"/>
                <a:ea typeface="+mn-ea"/>
                <a:cs typeface="+mn-cs"/>
              </a:rPr>
              <a:t>NSO Configuration Module</a:t>
            </a:r>
          </a:p>
        </p:txBody>
      </p:sp>
      <p:sp>
        <p:nvSpPr>
          <p:cNvPr id="10" name="Rectangle 9"/>
          <p:cNvSpPr/>
          <p:nvPr/>
        </p:nvSpPr>
        <p:spPr>
          <a:xfrm>
            <a:off x="673058" y="2749513"/>
            <a:ext cx="1458432" cy="482061"/>
          </a:xfrm>
          <a:prstGeom prst="rect">
            <a:avLst/>
          </a:prstGeom>
          <a:ln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5073"/>
                </a:solidFill>
                <a:effectLst/>
                <a:uLnTx/>
                <a:uFillTx/>
                <a:latin typeface="CiscoSansTT ExtraLight"/>
                <a:ea typeface="+mn-ea"/>
                <a:cs typeface="+mn-cs"/>
              </a:rPr>
              <a:t>NSO Verification Module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73058" y="3331801"/>
            <a:ext cx="1458432" cy="482061"/>
          </a:xfrm>
          <a:prstGeom prst="rect">
            <a:avLst/>
          </a:prstGeom>
          <a:ln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5073"/>
                </a:solidFill>
                <a:effectLst/>
                <a:uLnTx/>
                <a:uFillTx/>
                <a:latin typeface="CiscoSansTT ExtraLight"/>
                <a:ea typeface="+mn-ea"/>
                <a:cs typeface="+mn-cs"/>
              </a:rPr>
              <a:t>NSO Action Module</a:t>
            </a:r>
          </a:p>
        </p:txBody>
      </p:sp>
      <p:sp>
        <p:nvSpPr>
          <p:cNvPr id="12" name="Up-Down Arrow 11"/>
          <p:cNvSpPr/>
          <p:nvPr/>
        </p:nvSpPr>
        <p:spPr>
          <a:xfrm>
            <a:off x="1222866" y="3916873"/>
            <a:ext cx="358815" cy="734920"/>
          </a:xfrm>
          <a:prstGeom prst="upDownArrow">
            <a:avLst/>
          </a:prstGeom>
          <a:ln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5073"/>
              </a:solidFill>
              <a:effectLst/>
              <a:uLnTx/>
              <a:uFillTx/>
              <a:latin typeface="CiscoSansTT Extra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1321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Agenda</a:t>
            </a:r>
            <a:endParaRPr lang="en-US" dirty="0"/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67" t="1749" r="17296" b="17404"/>
          <a:stretch/>
        </p:blipFill>
        <p:spPr>
          <a:xfrm flipH="1">
            <a:off x="4355224" y="1357399"/>
            <a:ext cx="4788776" cy="297075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479667" y="2473444"/>
            <a:ext cx="3129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 </a:t>
            </a:r>
            <a:r>
              <a:rPr lang="sk-SK" dirty="0"/>
              <a:t> </a:t>
            </a:r>
            <a:endParaRPr lang="en-US" dirty="0"/>
          </a:p>
        </p:txBody>
      </p:sp>
      <p:sp>
        <p:nvSpPr>
          <p:cNvPr id="22" name="Content Placeholder 2"/>
          <p:cNvSpPr txBox="1">
            <a:spLocks/>
          </p:cNvSpPr>
          <p:nvPr/>
        </p:nvSpPr>
        <p:spPr>
          <a:xfrm>
            <a:off x="4408170" y="1298101"/>
            <a:ext cx="4735831" cy="59298"/>
          </a:xfrm>
          <a:prstGeom prst="rect">
            <a:avLst/>
          </a:prstGeom>
          <a:solidFill>
            <a:schemeClr val="bg1"/>
          </a:solidFill>
        </p:spPr>
        <p:txBody>
          <a:bodyPr anchor="t">
            <a:noAutofit/>
          </a:bodyPr>
          <a:lstStyle>
            <a:lvl1pPr marL="169863" indent="-169863" algn="l" defTabSz="684213" rtl="0" eaLnBrk="1" fontAlgn="base" hangingPunct="1">
              <a:lnSpc>
                <a:spcPct val="95000"/>
              </a:lnSpc>
              <a:spcBef>
                <a:spcPts val="1075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Arial" charset="0"/>
              <a:buChar char="•"/>
              <a:defRPr lang="en-US" sz="1500" kern="1200" dirty="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1pPr>
            <a:lvl2pPr marL="358775" indent="-215900" algn="l" defTabSz="684213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lang="en-US" sz="1400" kern="1200" dirty="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2pPr>
            <a:lvl3pPr marL="431800" indent="-169863" algn="l" defTabSz="684213" rtl="0" eaLnBrk="1" fontAlgn="base" hangingPunct="1">
              <a:lnSpc>
                <a:spcPct val="95000"/>
              </a:lnSpc>
              <a:spcBef>
                <a:spcPts val="625"/>
              </a:spcBef>
              <a:spcAft>
                <a:spcPct val="0"/>
              </a:spcAft>
              <a:buFont typeface="Arial" charset="0"/>
              <a:buChar char="•"/>
              <a:defRPr lang="en-US" sz="1200" kern="1200" dirty="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3pPr>
            <a:lvl4pPr marL="503238" indent="-169863" algn="l" defTabSz="684213" rtl="0" eaLnBrk="1" fontAlgn="base" hangingPunct="1">
              <a:lnSpc>
                <a:spcPct val="95000"/>
              </a:lnSpc>
              <a:spcBef>
                <a:spcPts val="625"/>
              </a:spcBef>
              <a:spcAft>
                <a:spcPct val="0"/>
              </a:spcAft>
              <a:buFont typeface="Arial" charset="0"/>
              <a:buChar char="•"/>
              <a:defRPr lang="en-US" sz="1100" kern="1200" dirty="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4pPr>
            <a:lvl5pPr marL="574675" indent="-169863" algn="l" defTabSz="684213" rtl="0" eaLnBrk="1" fontAlgn="base" hangingPunct="1">
              <a:lnSpc>
                <a:spcPct val="95000"/>
              </a:lnSpc>
              <a:spcBef>
                <a:spcPts val="625"/>
              </a:spcBef>
              <a:spcAft>
                <a:spcPct val="0"/>
              </a:spcAft>
              <a:buFont typeface="Arial" charset="0"/>
              <a:buChar char="•"/>
              <a:defRPr lang="en-US" sz="1100" kern="1200" dirty="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5pPr>
            <a:lvl6pPr marL="863856" indent="-171445" algn="l" defTabSz="685777" rtl="0" eaLnBrk="1" latinLnBrk="0" hangingPunct="1">
              <a:spcBef>
                <a:spcPts val="600"/>
              </a:spcBef>
              <a:buFont typeface="Arial" pitchFamily="34" charset="0"/>
              <a:buChar char="•"/>
              <a:defRPr sz="9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35844" indent="-171422" algn="l" defTabSz="685777" rtl="0" eaLnBrk="1" latinLnBrk="0" hangingPunct="1">
              <a:spcBef>
                <a:spcPts val="600"/>
              </a:spcBef>
              <a:buFont typeface="Arial" pitchFamily="34" charset="0"/>
              <a:buChar char="•"/>
              <a:defRPr sz="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220" indent="0" algn="l" defTabSz="685777" rtl="0" eaLnBrk="1" latinLnBrk="0" hangingPunct="1">
              <a:spcBef>
                <a:spcPct val="20000"/>
              </a:spcBef>
              <a:buFont typeface="Arial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53" indent="-171445" algn="l" defTabSz="6857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4213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>
                <a:srgbClr val="2968AF"/>
              </a:buClr>
              <a:buSzPct val="90000"/>
              <a:buFont typeface="Arial" charset="0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676767"/>
              </a:solidFill>
              <a:effectLst/>
              <a:uLnTx/>
              <a:uFillTx/>
              <a:ea typeface="ＭＳ Ｐゴシック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705460" y="1301981"/>
            <a:ext cx="3275286" cy="557132"/>
            <a:chOff x="705460" y="1215621"/>
            <a:chExt cx="3275286" cy="557132"/>
          </a:xfrm>
        </p:grpSpPr>
        <p:sp>
          <p:nvSpPr>
            <p:cNvPr id="4" name="Rounded Rectangle 3"/>
            <p:cNvSpPr/>
            <p:nvPr/>
          </p:nvSpPr>
          <p:spPr>
            <a:xfrm>
              <a:off x="705460" y="1215621"/>
              <a:ext cx="3275286" cy="557132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/>
            </a:p>
          </p:txBody>
        </p:sp>
        <p:sp>
          <p:nvSpPr>
            <p:cNvPr id="6" name="Oval 5"/>
            <p:cNvSpPr/>
            <p:nvPr/>
          </p:nvSpPr>
          <p:spPr>
            <a:xfrm>
              <a:off x="759891" y="1261759"/>
              <a:ext cx="464857" cy="464857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1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1224747" y="1234550"/>
              <a:ext cx="2288919" cy="535531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1600" b="1" dirty="0">
                  <a:solidFill>
                    <a:schemeClr val="bg1"/>
                  </a:solidFill>
                  <a:latin typeface="+mn-lt"/>
                </a:rPr>
                <a:t>Red Hat </a:t>
              </a:r>
            </a:p>
            <a:p>
              <a:pPr>
                <a:lnSpc>
                  <a:spcPct val="90000"/>
                </a:lnSpc>
              </a:pPr>
              <a:r>
                <a:rPr lang="en-US" sz="1600" b="1" dirty="0" err="1" smtClean="0">
                  <a:solidFill>
                    <a:schemeClr val="bg1"/>
                  </a:solidFill>
                  <a:latin typeface="+mn-lt"/>
                </a:rPr>
                <a:t>Ansible</a:t>
              </a:r>
              <a:r>
                <a:rPr lang="en-US" sz="1600" b="1" dirty="0">
                  <a:solidFill>
                    <a:schemeClr val="bg1"/>
                  </a:solidFill>
                  <a:latin typeface="+mn-lt"/>
                </a:rPr>
                <a:t> </a:t>
              </a:r>
              <a:r>
                <a:rPr lang="en-US" sz="1600" b="1" dirty="0" smtClean="0">
                  <a:solidFill>
                    <a:schemeClr val="bg1"/>
                  </a:solidFill>
                  <a:latin typeface="+mn-lt"/>
                </a:rPr>
                <a:t>Automation</a:t>
              </a:r>
              <a:endParaRPr lang="en-US" sz="1600" b="1" dirty="0">
                <a:solidFill>
                  <a:schemeClr val="bg1"/>
                </a:solidFill>
                <a:latin typeface="+mn-lt"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705460" y="1916193"/>
            <a:ext cx="3275286" cy="557132"/>
            <a:chOff x="705460" y="1215621"/>
            <a:chExt cx="3275286" cy="557132"/>
          </a:xfrm>
        </p:grpSpPr>
        <p:sp>
          <p:nvSpPr>
            <p:cNvPr id="32" name="Rounded Rectangle 31"/>
            <p:cNvSpPr/>
            <p:nvPr/>
          </p:nvSpPr>
          <p:spPr>
            <a:xfrm>
              <a:off x="705460" y="1215621"/>
              <a:ext cx="3275286" cy="557132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/>
            </a:p>
          </p:txBody>
        </p:sp>
        <p:sp>
          <p:nvSpPr>
            <p:cNvPr id="33" name="Oval 32"/>
            <p:cNvSpPr/>
            <p:nvPr/>
          </p:nvSpPr>
          <p:spPr>
            <a:xfrm>
              <a:off x="759891" y="1261759"/>
              <a:ext cx="464857" cy="464857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2</a:t>
              </a: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1224747" y="1234550"/>
              <a:ext cx="2568319" cy="535531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1600" b="1" dirty="0" smtClean="0">
                  <a:solidFill>
                    <a:schemeClr val="bg1"/>
                  </a:solidFill>
                  <a:latin typeface="+mn-lt"/>
                </a:rPr>
                <a:t>Cisco NSO</a:t>
              </a:r>
              <a:br>
                <a:rPr lang="en-US" sz="1600" b="1" dirty="0" smtClean="0">
                  <a:solidFill>
                    <a:schemeClr val="bg1"/>
                  </a:solidFill>
                  <a:latin typeface="+mn-lt"/>
                </a:rPr>
              </a:br>
              <a:r>
                <a:rPr lang="en-US" sz="1600" b="1" dirty="0" smtClean="0">
                  <a:solidFill>
                    <a:schemeClr val="bg1"/>
                  </a:solidFill>
                  <a:latin typeface="+mn-lt"/>
                </a:rPr>
                <a:t>Lifecycle Orchestration</a:t>
              </a:r>
              <a:endParaRPr lang="en-US" sz="1600" b="1" dirty="0">
                <a:solidFill>
                  <a:schemeClr val="bg1"/>
                </a:solidFill>
                <a:latin typeface="+mn-lt"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705460" y="2530405"/>
            <a:ext cx="3275286" cy="557132"/>
            <a:chOff x="705460" y="1215621"/>
            <a:chExt cx="3275286" cy="557132"/>
          </a:xfrm>
        </p:grpSpPr>
        <p:sp>
          <p:nvSpPr>
            <p:cNvPr id="36" name="Rounded Rectangle 35"/>
            <p:cNvSpPr/>
            <p:nvPr/>
          </p:nvSpPr>
          <p:spPr>
            <a:xfrm>
              <a:off x="705460" y="1215621"/>
              <a:ext cx="3275286" cy="557132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/>
            </a:p>
          </p:txBody>
        </p:sp>
        <p:sp>
          <p:nvSpPr>
            <p:cNvPr id="40" name="Oval 39"/>
            <p:cNvSpPr/>
            <p:nvPr/>
          </p:nvSpPr>
          <p:spPr>
            <a:xfrm>
              <a:off x="759891" y="1261759"/>
              <a:ext cx="464857" cy="464857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3</a:t>
              </a: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1224748" y="1234550"/>
              <a:ext cx="2636052" cy="535531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1600" b="1" dirty="0" smtClean="0">
                  <a:solidFill>
                    <a:schemeClr val="bg1"/>
                  </a:solidFill>
                  <a:latin typeface="+mn-lt"/>
                </a:rPr>
                <a:t>Better Together:</a:t>
              </a:r>
              <a:br>
                <a:rPr lang="en-US" sz="1600" b="1" dirty="0" smtClean="0">
                  <a:solidFill>
                    <a:schemeClr val="bg1"/>
                  </a:solidFill>
                  <a:latin typeface="+mn-lt"/>
                </a:rPr>
              </a:br>
              <a:r>
                <a:rPr lang="en-US" sz="1600" b="1" dirty="0" err="1" smtClean="0">
                  <a:solidFill>
                    <a:schemeClr val="bg1"/>
                  </a:solidFill>
                  <a:latin typeface="+mn-lt"/>
                </a:rPr>
                <a:t>Ansible</a:t>
              </a:r>
              <a:r>
                <a:rPr lang="en-US" sz="1600" b="1" dirty="0" smtClean="0">
                  <a:solidFill>
                    <a:schemeClr val="bg1"/>
                  </a:solidFill>
                  <a:latin typeface="+mn-lt"/>
                </a:rPr>
                <a:t> and Cisco NSO</a:t>
              </a:r>
              <a:endParaRPr lang="en-US" sz="1600" b="1" dirty="0">
                <a:solidFill>
                  <a:schemeClr val="bg1"/>
                </a:solidFill>
                <a:latin typeface="+mn-lt"/>
              </a:endParaRP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705460" y="3144617"/>
            <a:ext cx="3275286" cy="557132"/>
            <a:chOff x="705460" y="1215621"/>
            <a:chExt cx="3275286" cy="557132"/>
          </a:xfrm>
        </p:grpSpPr>
        <p:sp>
          <p:nvSpPr>
            <p:cNvPr id="43" name="Rounded Rectangle 42"/>
            <p:cNvSpPr/>
            <p:nvPr/>
          </p:nvSpPr>
          <p:spPr>
            <a:xfrm>
              <a:off x="705460" y="1215621"/>
              <a:ext cx="3275286" cy="557132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/>
            </a:p>
          </p:txBody>
        </p:sp>
        <p:sp>
          <p:nvSpPr>
            <p:cNvPr id="44" name="Oval 43"/>
            <p:cNvSpPr/>
            <p:nvPr/>
          </p:nvSpPr>
          <p:spPr>
            <a:xfrm>
              <a:off x="759891" y="1261759"/>
              <a:ext cx="464857" cy="464857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4</a:t>
              </a: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1224748" y="1345349"/>
              <a:ext cx="2034032" cy="313932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1600" b="1" dirty="0" smtClean="0">
                  <a:solidFill>
                    <a:schemeClr val="bg1"/>
                  </a:solidFill>
                  <a:latin typeface="+mn-lt"/>
                </a:rPr>
                <a:t>Demo</a:t>
              </a:r>
              <a:endParaRPr lang="en-US" sz="1600" b="1" dirty="0">
                <a:solidFill>
                  <a:schemeClr val="bg1"/>
                </a:solidFill>
                <a:latin typeface="+mn-lt"/>
              </a:endParaRP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705460" y="3758829"/>
            <a:ext cx="3275286" cy="557132"/>
            <a:chOff x="705460" y="1215621"/>
            <a:chExt cx="3275286" cy="557132"/>
          </a:xfrm>
        </p:grpSpPr>
        <p:sp>
          <p:nvSpPr>
            <p:cNvPr id="47" name="Rounded Rectangle 46"/>
            <p:cNvSpPr/>
            <p:nvPr/>
          </p:nvSpPr>
          <p:spPr>
            <a:xfrm>
              <a:off x="705460" y="1215621"/>
              <a:ext cx="3275286" cy="557132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/>
            </a:p>
          </p:txBody>
        </p:sp>
        <p:sp>
          <p:nvSpPr>
            <p:cNvPr id="48" name="Oval 47"/>
            <p:cNvSpPr/>
            <p:nvPr/>
          </p:nvSpPr>
          <p:spPr>
            <a:xfrm>
              <a:off x="759891" y="1261759"/>
              <a:ext cx="464857" cy="464857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5</a:t>
              </a: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1224748" y="1348342"/>
              <a:ext cx="2034032" cy="3139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1600" b="1" dirty="0" smtClean="0">
                  <a:solidFill>
                    <a:schemeClr val="bg1"/>
                  </a:solidFill>
                  <a:latin typeface="+mn-lt"/>
                </a:rPr>
                <a:t>Wrap-up</a:t>
              </a:r>
              <a:endParaRPr lang="en-US" sz="1600" b="1" dirty="0">
                <a:solidFill>
                  <a:schemeClr val="bg1"/>
                </a:solidFill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41688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4122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Industry’s Broadest Multivendor Support</a:t>
            </a:r>
            <a:br>
              <a:rPr lang="en-US" dirty="0" smtClean="0"/>
            </a:br>
            <a:r>
              <a:rPr lang="en-US" sz="2000" spc="-50" dirty="0"/>
              <a:t>Cisco NEDS + </a:t>
            </a:r>
            <a:r>
              <a:rPr lang="en-US" sz="2000" spc="-50" dirty="0" err="1"/>
              <a:t>Ansible</a:t>
            </a:r>
            <a:r>
              <a:rPr lang="en-US" sz="2000" spc="-50" dirty="0"/>
              <a:t> Modules / Playbooks with Community </a:t>
            </a:r>
            <a:r>
              <a:rPr lang="en-US" sz="2000" spc="-50" dirty="0" smtClean="0"/>
              <a:t>Innovation</a:t>
            </a:r>
            <a:endParaRPr lang="en-US" dirty="0"/>
          </a:p>
        </p:txBody>
      </p:sp>
      <p:sp>
        <p:nvSpPr>
          <p:cNvPr id="59" name="Rectangle 58"/>
          <p:cNvSpPr/>
          <p:nvPr/>
        </p:nvSpPr>
        <p:spPr bwMode="auto">
          <a:xfrm>
            <a:off x="473075" y="1289050"/>
            <a:ext cx="1120652" cy="767532"/>
          </a:xfrm>
          <a:prstGeom prst="rect">
            <a:avLst/>
          </a:prstGeom>
          <a:solidFill>
            <a:srgbClr val="FFFFFF">
              <a:lumMod val="95000"/>
            </a:srgbClr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91440" tIns="45720" rIns="91440" bIns="45720" rtlCol="0" anchor="ctr"/>
          <a:lstStyle/>
          <a:p>
            <a:pPr marL="0" marR="0" lvl="0" indent="0" algn="ctr" defTabSz="51435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 pitchFamily="-107" charset="0"/>
              <a:cs typeface="Arial" pitchFamily="-107" charset="0"/>
              <a:sym typeface="Arial" pitchFamily="-107" charset="0"/>
            </a:endParaRPr>
          </a:p>
        </p:txBody>
      </p:sp>
      <p:sp>
        <p:nvSpPr>
          <p:cNvPr id="60" name="Rectangle 59"/>
          <p:cNvSpPr/>
          <p:nvPr/>
        </p:nvSpPr>
        <p:spPr bwMode="auto">
          <a:xfrm>
            <a:off x="1654447" y="1289050"/>
            <a:ext cx="1120652" cy="767532"/>
          </a:xfrm>
          <a:prstGeom prst="rect">
            <a:avLst/>
          </a:prstGeom>
          <a:solidFill>
            <a:srgbClr val="FFFFFF">
              <a:lumMod val="95000"/>
            </a:srgbClr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91440" tIns="45720" rIns="91440" bIns="45720" rtlCol="0" anchor="ctr"/>
          <a:lstStyle/>
          <a:p>
            <a:pPr marL="0" marR="0" lvl="0" indent="0" algn="ctr" defTabSz="51435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 pitchFamily="-107" charset="0"/>
              <a:cs typeface="Arial" pitchFamily="-107" charset="0"/>
              <a:sym typeface="Arial" pitchFamily="-107" charset="0"/>
            </a:endParaRPr>
          </a:p>
        </p:txBody>
      </p:sp>
      <p:sp>
        <p:nvSpPr>
          <p:cNvPr id="61" name="Rectangle 60"/>
          <p:cNvSpPr/>
          <p:nvPr/>
        </p:nvSpPr>
        <p:spPr bwMode="auto">
          <a:xfrm>
            <a:off x="2832670" y="1289050"/>
            <a:ext cx="1120652" cy="767532"/>
          </a:xfrm>
          <a:prstGeom prst="rect">
            <a:avLst/>
          </a:prstGeom>
          <a:solidFill>
            <a:srgbClr val="FFFFFF">
              <a:lumMod val="95000"/>
            </a:srgbClr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91440" tIns="45720" rIns="91440" bIns="45720" rtlCol="0" anchor="ctr"/>
          <a:lstStyle/>
          <a:p>
            <a:pPr marL="0" marR="0" lvl="0" indent="0" algn="ctr" defTabSz="51435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 pitchFamily="-107" charset="0"/>
              <a:cs typeface="Arial" pitchFamily="-107" charset="0"/>
              <a:sym typeface="Arial" pitchFamily="-107" charset="0"/>
            </a:endParaRPr>
          </a:p>
        </p:txBody>
      </p:sp>
      <p:sp>
        <p:nvSpPr>
          <p:cNvPr id="62" name="Rectangle 61"/>
          <p:cNvSpPr/>
          <p:nvPr/>
        </p:nvSpPr>
        <p:spPr bwMode="auto">
          <a:xfrm>
            <a:off x="4012468" y="1289050"/>
            <a:ext cx="1120652" cy="767532"/>
          </a:xfrm>
          <a:prstGeom prst="rect">
            <a:avLst/>
          </a:prstGeom>
          <a:solidFill>
            <a:srgbClr val="FFFFFF">
              <a:lumMod val="95000"/>
            </a:srgbClr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91440" tIns="45720" rIns="91440" bIns="45720" rtlCol="0" anchor="ctr"/>
          <a:lstStyle/>
          <a:p>
            <a:pPr marL="0" marR="0" lvl="0" indent="0" algn="ctr" defTabSz="51435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 pitchFamily="-107" charset="0"/>
              <a:cs typeface="Arial" pitchFamily="-107" charset="0"/>
              <a:sym typeface="Arial" pitchFamily="-107" charset="0"/>
            </a:endParaRPr>
          </a:p>
        </p:txBody>
      </p:sp>
      <p:sp>
        <p:nvSpPr>
          <p:cNvPr id="63" name="Rectangle 62"/>
          <p:cNvSpPr/>
          <p:nvPr/>
        </p:nvSpPr>
        <p:spPr bwMode="auto">
          <a:xfrm>
            <a:off x="5192266" y="1289050"/>
            <a:ext cx="1120652" cy="767532"/>
          </a:xfrm>
          <a:prstGeom prst="rect">
            <a:avLst/>
          </a:prstGeom>
          <a:solidFill>
            <a:srgbClr val="FFFFFF">
              <a:lumMod val="95000"/>
            </a:srgbClr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91440" tIns="45720" rIns="91440" bIns="45720" rtlCol="0" anchor="ctr"/>
          <a:lstStyle/>
          <a:p>
            <a:pPr marL="0" marR="0" lvl="0" indent="0" algn="ctr" defTabSz="51435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 pitchFamily="-107" charset="0"/>
              <a:cs typeface="Arial" pitchFamily="-107" charset="0"/>
              <a:sym typeface="Arial" pitchFamily="-107" charset="0"/>
            </a:endParaRPr>
          </a:p>
        </p:txBody>
      </p:sp>
      <p:sp>
        <p:nvSpPr>
          <p:cNvPr id="64" name="Rectangle 63"/>
          <p:cNvSpPr/>
          <p:nvPr/>
        </p:nvSpPr>
        <p:spPr bwMode="auto">
          <a:xfrm>
            <a:off x="6372063" y="1289050"/>
            <a:ext cx="1120652" cy="767532"/>
          </a:xfrm>
          <a:prstGeom prst="rect">
            <a:avLst/>
          </a:prstGeom>
          <a:solidFill>
            <a:srgbClr val="FFFFFF">
              <a:lumMod val="95000"/>
            </a:srgbClr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91440" tIns="45720" rIns="91440" bIns="45720" rtlCol="0" anchor="ctr"/>
          <a:lstStyle/>
          <a:p>
            <a:pPr marL="0" marR="0" lvl="0" indent="0" algn="ctr" defTabSz="51435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 pitchFamily="-107" charset="0"/>
              <a:cs typeface="Arial" pitchFamily="-107" charset="0"/>
              <a:sym typeface="Arial" pitchFamily="-107" charset="0"/>
            </a:endParaRPr>
          </a:p>
        </p:txBody>
      </p:sp>
      <p:sp>
        <p:nvSpPr>
          <p:cNvPr id="65" name="Rectangle 64"/>
          <p:cNvSpPr/>
          <p:nvPr/>
        </p:nvSpPr>
        <p:spPr bwMode="auto">
          <a:xfrm>
            <a:off x="7551861" y="1289050"/>
            <a:ext cx="1120652" cy="767532"/>
          </a:xfrm>
          <a:prstGeom prst="rect">
            <a:avLst/>
          </a:prstGeom>
          <a:solidFill>
            <a:srgbClr val="FFFFFF">
              <a:lumMod val="95000"/>
            </a:srgbClr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91440" tIns="45720" rIns="91440" bIns="45720" rtlCol="0" anchor="ctr"/>
          <a:lstStyle/>
          <a:p>
            <a:pPr marL="0" marR="0" lvl="0" indent="0" algn="ctr" defTabSz="51435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 pitchFamily="-107" charset="0"/>
              <a:cs typeface="Arial" pitchFamily="-107" charset="0"/>
              <a:sym typeface="Arial" pitchFamily="-107" charset="0"/>
            </a:endParaRPr>
          </a:p>
        </p:txBody>
      </p:sp>
      <p:sp>
        <p:nvSpPr>
          <p:cNvPr id="66" name="Rectangle 65"/>
          <p:cNvSpPr/>
          <p:nvPr/>
        </p:nvSpPr>
        <p:spPr bwMode="auto">
          <a:xfrm>
            <a:off x="473075" y="2104239"/>
            <a:ext cx="1120652" cy="767532"/>
          </a:xfrm>
          <a:prstGeom prst="rect">
            <a:avLst/>
          </a:prstGeom>
          <a:solidFill>
            <a:srgbClr val="FFFFFF">
              <a:lumMod val="95000"/>
            </a:srgbClr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91440" tIns="45720" rIns="91440" bIns="45720" rtlCol="0" anchor="ctr"/>
          <a:lstStyle/>
          <a:p>
            <a:pPr marL="0" marR="0" lvl="0" indent="0" algn="ctr" defTabSz="51435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 pitchFamily="-107" charset="0"/>
              <a:cs typeface="Arial" pitchFamily="-107" charset="0"/>
              <a:sym typeface="Arial" pitchFamily="-107" charset="0"/>
            </a:endParaRPr>
          </a:p>
        </p:txBody>
      </p:sp>
      <p:sp>
        <p:nvSpPr>
          <p:cNvPr id="67" name="Rectangle 66"/>
          <p:cNvSpPr/>
          <p:nvPr/>
        </p:nvSpPr>
        <p:spPr bwMode="auto">
          <a:xfrm>
            <a:off x="1654447" y="2104239"/>
            <a:ext cx="1120652" cy="767532"/>
          </a:xfrm>
          <a:prstGeom prst="rect">
            <a:avLst/>
          </a:prstGeom>
          <a:solidFill>
            <a:srgbClr val="FFFFFF">
              <a:lumMod val="95000"/>
            </a:srgbClr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91440" tIns="45720" rIns="91440" bIns="45720" rtlCol="0" anchor="ctr"/>
          <a:lstStyle/>
          <a:p>
            <a:pPr marL="0" marR="0" lvl="0" indent="0" algn="ctr" defTabSz="51435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 pitchFamily="-107" charset="0"/>
              <a:cs typeface="Arial" pitchFamily="-107" charset="0"/>
              <a:sym typeface="Arial" pitchFamily="-107" charset="0"/>
            </a:endParaRPr>
          </a:p>
        </p:txBody>
      </p:sp>
      <p:sp>
        <p:nvSpPr>
          <p:cNvPr id="68" name="Rectangle 67"/>
          <p:cNvSpPr/>
          <p:nvPr/>
        </p:nvSpPr>
        <p:spPr bwMode="auto">
          <a:xfrm>
            <a:off x="2832670" y="2104239"/>
            <a:ext cx="1120652" cy="767532"/>
          </a:xfrm>
          <a:prstGeom prst="rect">
            <a:avLst/>
          </a:prstGeom>
          <a:solidFill>
            <a:srgbClr val="FFFFFF">
              <a:lumMod val="95000"/>
            </a:srgbClr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91440" tIns="45720" rIns="91440" bIns="45720" rtlCol="0" anchor="ctr"/>
          <a:lstStyle/>
          <a:p>
            <a:pPr marL="0" marR="0" lvl="0" indent="0" algn="ctr" defTabSz="51435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 pitchFamily="-107" charset="0"/>
              <a:cs typeface="Arial" pitchFamily="-107" charset="0"/>
              <a:sym typeface="Arial" pitchFamily="-107" charset="0"/>
            </a:endParaRPr>
          </a:p>
        </p:txBody>
      </p:sp>
      <p:sp>
        <p:nvSpPr>
          <p:cNvPr id="69" name="Rectangle 68"/>
          <p:cNvSpPr/>
          <p:nvPr/>
        </p:nvSpPr>
        <p:spPr bwMode="auto">
          <a:xfrm>
            <a:off x="4012468" y="2104239"/>
            <a:ext cx="1120652" cy="767532"/>
          </a:xfrm>
          <a:prstGeom prst="rect">
            <a:avLst/>
          </a:prstGeom>
          <a:solidFill>
            <a:srgbClr val="FFFFFF">
              <a:lumMod val="95000"/>
            </a:srgbClr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91440" tIns="45720" rIns="91440" bIns="45720" rtlCol="0" anchor="ctr"/>
          <a:lstStyle/>
          <a:p>
            <a:pPr marL="0" marR="0" lvl="0" indent="0" algn="ctr" defTabSz="51435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 pitchFamily="-107" charset="0"/>
              <a:cs typeface="Arial" pitchFamily="-107" charset="0"/>
              <a:sym typeface="Arial" pitchFamily="-107" charset="0"/>
            </a:endParaRPr>
          </a:p>
        </p:txBody>
      </p:sp>
      <p:sp>
        <p:nvSpPr>
          <p:cNvPr id="70" name="Rectangle 69"/>
          <p:cNvSpPr/>
          <p:nvPr/>
        </p:nvSpPr>
        <p:spPr bwMode="auto">
          <a:xfrm>
            <a:off x="5192266" y="2104239"/>
            <a:ext cx="1120652" cy="767532"/>
          </a:xfrm>
          <a:prstGeom prst="rect">
            <a:avLst/>
          </a:prstGeom>
          <a:solidFill>
            <a:srgbClr val="FFFFFF">
              <a:lumMod val="95000"/>
            </a:srgbClr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91440" tIns="45720" rIns="91440" bIns="45720" rtlCol="0" anchor="ctr"/>
          <a:lstStyle/>
          <a:p>
            <a:pPr marL="0" marR="0" lvl="0" indent="0" algn="ctr" defTabSz="51435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 pitchFamily="-107" charset="0"/>
              <a:cs typeface="Arial" pitchFamily="-107" charset="0"/>
              <a:sym typeface="Arial" pitchFamily="-107" charset="0"/>
            </a:endParaRPr>
          </a:p>
        </p:txBody>
      </p:sp>
      <p:sp>
        <p:nvSpPr>
          <p:cNvPr id="71" name="Rectangle 70"/>
          <p:cNvSpPr/>
          <p:nvPr/>
        </p:nvSpPr>
        <p:spPr bwMode="auto">
          <a:xfrm>
            <a:off x="6372063" y="2104239"/>
            <a:ext cx="1120652" cy="767532"/>
          </a:xfrm>
          <a:prstGeom prst="rect">
            <a:avLst/>
          </a:prstGeom>
          <a:solidFill>
            <a:srgbClr val="FFFFFF">
              <a:lumMod val="95000"/>
            </a:srgbClr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91440" tIns="45720" rIns="91440" bIns="45720" rtlCol="0" anchor="ctr"/>
          <a:lstStyle/>
          <a:p>
            <a:pPr marL="0" marR="0" lvl="0" indent="0" algn="ctr" defTabSz="51435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 pitchFamily="-107" charset="0"/>
              <a:cs typeface="Arial" pitchFamily="-107" charset="0"/>
              <a:sym typeface="Arial" pitchFamily="-107" charset="0"/>
            </a:endParaRPr>
          </a:p>
        </p:txBody>
      </p:sp>
      <p:sp>
        <p:nvSpPr>
          <p:cNvPr id="72" name="Rectangle 71"/>
          <p:cNvSpPr/>
          <p:nvPr/>
        </p:nvSpPr>
        <p:spPr bwMode="auto">
          <a:xfrm>
            <a:off x="7551861" y="2104239"/>
            <a:ext cx="1120652" cy="767532"/>
          </a:xfrm>
          <a:prstGeom prst="rect">
            <a:avLst/>
          </a:prstGeom>
          <a:solidFill>
            <a:srgbClr val="FFFFFF">
              <a:lumMod val="95000"/>
            </a:srgbClr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91440" tIns="45720" rIns="91440" bIns="45720" rtlCol="0" anchor="ctr"/>
          <a:lstStyle/>
          <a:p>
            <a:pPr marL="0" marR="0" lvl="0" indent="0" algn="ctr" defTabSz="51435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 pitchFamily="-107" charset="0"/>
              <a:cs typeface="Arial" pitchFamily="-107" charset="0"/>
              <a:sym typeface="Arial" pitchFamily="-107" charset="0"/>
            </a:endParaRPr>
          </a:p>
        </p:txBody>
      </p:sp>
      <p:sp>
        <p:nvSpPr>
          <p:cNvPr id="73" name="Rectangle 72"/>
          <p:cNvSpPr/>
          <p:nvPr/>
        </p:nvSpPr>
        <p:spPr bwMode="auto">
          <a:xfrm>
            <a:off x="473075" y="2919429"/>
            <a:ext cx="1120652" cy="767532"/>
          </a:xfrm>
          <a:prstGeom prst="rect">
            <a:avLst/>
          </a:prstGeom>
          <a:solidFill>
            <a:srgbClr val="FFFFFF">
              <a:lumMod val="95000"/>
            </a:srgbClr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91440" tIns="45720" rIns="91440" bIns="45720" rtlCol="0" anchor="ctr"/>
          <a:lstStyle/>
          <a:p>
            <a:pPr marL="0" marR="0" lvl="0" indent="0" algn="ctr" defTabSz="51435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 pitchFamily="-107" charset="0"/>
              <a:cs typeface="Arial" pitchFamily="-107" charset="0"/>
              <a:sym typeface="Arial" pitchFamily="-107" charset="0"/>
            </a:endParaRPr>
          </a:p>
        </p:txBody>
      </p:sp>
      <p:sp>
        <p:nvSpPr>
          <p:cNvPr id="74" name="Rectangle 73"/>
          <p:cNvSpPr/>
          <p:nvPr/>
        </p:nvSpPr>
        <p:spPr bwMode="auto">
          <a:xfrm>
            <a:off x="1654447" y="2919429"/>
            <a:ext cx="1120652" cy="767532"/>
          </a:xfrm>
          <a:prstGeom prst="rect">
            <a:avLst/>
          </a:prstGeom>
          <a:solidFill>
            <a:srgbClr val="FFFFFF">
              <a:lumMod val="95000"/>
            </a:srgbClr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91440" tIns="45720" rIns="91440" bIns="45720" rtlCol="0" anchor="ctr"/>
          <a:lstStyle/>
          <a:p>
            <a:pPr marL="0" marR="0" lvl="0" indent="0" algn="ctr" defTabSz="51435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 pitchFamily="-107" charset="0"/>
              <a:cs typeface="Arial" pitchFamily="-107" charset="0"/>
              <a:sym typeface="Arial" pitchFamily="-107" charset="0"/>
            </a:endParaRPr>
          </a:p>
        </p:txBody>
      </p:sp>
      <p:sp>
        <p:nvSpPr>
          <p:cNvPr id="75" name="Rectangle 74"/>
          <p:cNvSpPr/>
          <p:nvPr/>
        </p:nvSpPr>
        <p:spPr bwMode="auto">
          <a:xfrm>
            <a:off x="2832670" y="2919429"/>
            <a:ext cx="1120652" cy="767532"/>
          </a:xfrm>
          <a:prstGeom prst="rect">
            <a:avLst/>
          </a:prstGeom>
          <a:solidFill>
            <a:srgbClr val="FFFFFF">
              <a:lumMod val="95000"/>
            </a:srgbClr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91440" tIns="45720" rIns="91440" bIns="45720" rtlCol="0" anchor="ctr"/>
          <a:lstStyle/>
          <a:p>
            <a:pPr marL="0" marR="0" lvl="0" indent="0" algn="ctr" defTabSz="51435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 pitchFamily="-107" charset="0"/>
              <a:cs typeface="Arial" pitchFamily="-107" charset="0"/>
              <a:sym typeface="Arial" pitchFamily="-107" charset="0"/>
            </a:endParaRPr>
          </a:p>
        </p:txBody>
      </p:sp>
      <p:sp>
        <p:nvSpPr>
          <p:cNvPr id="76" name="Rectangle 75"/>
          <p:cNvSpPr/>
          <p:nvPr/>
        </p:nvSpPr>
        <p:spPr bwMode="auto">
          <a:xfrm>
            <a:off x="4012468" y="2919429"/>
            <a:ext cx="1120652" cy="767532"/>
          </a:xfrm>
          <a:prstGeom prst="rect">
            <a:avLst/>
          </a:prstGeom>
          <a:solidFill>
            <a:srgbClr val="FFFFFF">
              <a:lumMod val="95000"/>
            </a:srgbClr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91440" tIns="45720" rIns="91440" bIns="45720" rtlCol="0" anchor="ctr"/>
          <a:lstStyle/>
          <a:p>
            <a:pPr marL="0" marR="0" lvl="0" indent="0" algn="ctr" defTabSz="51435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 pitchFamily="-107" charset="0"/>
              <a:cs typeface="Arial" pitchFamily="-107" charset="0"/>
              <a:sym typeface="Arial" pitchFamily="-107" charset="0"/>
            </a:endParaRPr>
          </a:p>
        </p:txBody>
      </p:sp>
      <p:sp>
        <p:nvSpPr>
          <p:cNvPr id="77" name="Rectangle 76"/>
          <p:cNvSpPr/>
          <p:nvPr/>
        </p:nvSpPr>
        <p:spPr bwMode="auto">
          <a:xfrm>
            <a:off x="5192266" y="2919429"/>
            <a:ext cx="1120652" cy="767532"/>
          </a:xfrm>
          <a:prstGeom prst="rect">
            <a:avLst/>
          </a:prstGeom>
          <a:solidFill>
            <a:srgbClr val="FFFFFF">
              <a:lumMod val="95000"/>
            </a:srgbClr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91440" tIns="45720" rIns="91440" bIns="45720" rtlCol="0" anchor="ctr"/>
          <a:lstStyle/>
          <a:p>
            <a:pPr marL="0" marR="0" lvl="0" indent="0" algn="ctr" defTabSz="51435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 pitchFamily="-107" charset="0"/>
              <a:cs typeface="Arial" pitchFamily="-107" charset="0"/>
              <a:sym typeface="Arial" pitchFamily="-107" charset="0"/>
            </a:endParaRPr>
          </a:p>
        </p:txBody>
      </p:sp>
      <p:sp>
        <p:nvSpPr>
          <p:cNvPr id="78" name="Rectangle 77"/>
          <p:cNvSpPr/>
          <p:nvPr/>
        </p:nvSpPr>
        <p:spPr bwMode="auto">
          <a:xfrm>
            <a:off x="6372063" y="2919429"/>
            <a:ext cx="1120652" cy="767532"/>
          </a:xfrm>
          <a:prstGeom prst="rect">
            <a:avLst/>
          </a:prstGeom>
          <a:solidFill>
            <a:srgbClr val="FFFFFF">
              <a:lumMod val="95000"/>
            </a:srgbClr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91440" tIns="45720" rIns="91440" bIns="45720" rtlCol="0" anchor="ctr"/>
          <a:lstStyle/>
          <a:p>
            <a:pPr marL="0" marR="0" lvl="0" indent="0" algn="ctr" defTabSz="51435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 pitchFamily="-107" charset="0"/>
              <a:cs typeface="Arial" pitchFamily="-107" charset="0"/>
              <a:sym typeface="Arial" pitchFamily="-107" charset="0"/>
            </a:endParaRPr>
          </a:p>
        </p:txBody>
      </p:sp>
      <p:sp>
        <p:nvSpPr>
          <p:cNvPr id="79" name="Rectangle 78"/>
          <p:cNvSpPr/>
          <p:nvPr/>
        </p:nvSpPr>
        <p:spPr bwMode="auto">
          <a:xfrm>
            <a:off x="7551861" y="2919429"/>
            <a:ext cx="1120652" cy="767532"/>
          </a:xfrm>
          <a:prstGeom prst="rect">
            <a:avLst/>
          </a:prstGeom>
          <a:solidFill>
            <a:srgbClr val="FFFFFF">
              <a:lumMod val="95000"/>
            </a:srgbClr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91440" tIns="45720" rIns="91440" bIns="45720" rtlCol="0" anchor="ctr"/>
          <a:lstStyle/>
          <a:p>
            <a:pPr marL="0" marR="0" lvl="0" indent="0" algn="ctr" defTabSz="51435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 pitchFamily="-107" charset="0"/>
              <a:cs typeface="Arial" pitchFamily="-107" charset="0"/>
              <a:sym typeface="Arial" pitchFamily="-107" charset="0"/>
            </a:endParaRPr>
          </a:p>
        </p:txBody>
      </p:sp>
      <p:sp>
        <p:nvSpPr>
          <p:cNvPr id="80" name="Rectangle 79"/>
          <p:cNvSpPr/>
          <p:nvPr/>
        </p:nvSpPr>
        <p:spPr bwMode="auto">
          <a:xfrm>
            <a:off x="473075" y="3734618"/>
            <a:ext cx="1120652" cy="767532"/>
          </a:xfrm>
          <a:prstGeom prst="rect">
            <a:avLst/>
          </a:prstGeom>
          <a:solidFill>
            <a:srgbClr val="FFFFFF">
              <a:lumMod val="95000"/>
            </a:srgbClr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91440" tIns="45720" rIns="91440" bIns="45720" rtlCol="0" anchor="ctr"/>
          <a:lstStyle/>
          <a:p>
            <a:pPr marL="0" marR="0" lvl="0" indent="0" algn="ctr" defTabSz="51435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 pitchFamily="-107" charset="0"/>
              <a:cs typeface="Arial" pitchFamily="-107" charset="0"/>
              <a:sym typeface="Arial" pitchFamily="-107" charset="0"/>
            </a:endParaRPr>
          </a:p>
        </p:txBody>
      </p:sp>
      <p:sp>
        <p:nvSpPr>
          <p:cNvPr id="81" name="Rectangle 80"/>
          <p:cNvSpPr/>
          <p:nvPr/>
        </p:nvSpPr>
        <p:spPr bwMode="auto">
          <a:xfrm>
            <a:off x="1654447" y="3734618"/>
            <a:ext cx="1120652" cy="767532"/>
          </a:xfrm>
          <a:prstGeom prst="rect">
            <a:avLst/>
          </a:prstGeom>
          <a:solidFill>
            <a:srgbClr val="FFFFFF">
              <a:lumMod val="95000"/>
            </a:srgbClr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91440" tIns="45720" rIns="91440" bIns="45720" rtlCol="0" anchor="ctr"/>
          <a:lstStyle/>
          <a:p>
            <a:pPr marL="0" marR="0" lvl="0" indent="0" algn="ctr" defTabSz="51435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 pitchFamily="-107" charset="0"/>
              <a:cs typeface="Arial" pitchFamily="-107" charset="0"/>
              <a:sym typeface="Arial" pitchFamily="-107" charset="0"/>
            </a:endParaRPr>
          </a:p>
        </p:txBody>
      </p:sp>
      <p:sp>
        <p:nvSpPr>
          <p:cNvPr id="82" name="Rectangle 81"/>
          <p:cNvSpPr/>
          <p:nvPr/>
        </p:nvSpPr>
        <p:spPr bwMode="auto">
          <a:xfrm>
            <a:off x="2832670" y="3734618"/>
            <a:ext cx="1120652" cy="767532"/>
          </a:xfrm>
          <a:prstGeom prst="rect">
            <a:avLst/>
          </a:prstGeom>
          <a:solidFill>
            <a:srgbClr val="FFFFFF">
              <a:lumMod val="95000"/>
            </a:srgbClr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91440" tIns="45720" rIns="91440" bIns="45720" rtlCol="0" anchor="ctr"/>
          <a:lstStyle/>
          <a:p>
            <a:pPr marL="0" marR="0" lvl="0" indent="0" algn="ctr" defTabSz="51435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 pitchFamily="-107" charset="0"/>
              <a:cs typeface="Arial" pitchFamily="-107" charset="0"/>
              <a:sym typeface="Arial" pitchFamily="-107" charset="0"/>
            </a:endParaRPr>
          </a:p>
        </p:txBody>
      </p:sp>
      <p:sp>
        <p:nvSpPr>
          <p:cNvPr id="83" name="Rectangle 82"/>
          <p:cNvSpPr/>
          <p:nvPr/>
        </p:nvSpPr>
        <p:spPr bwMode="auto">
          <a:xfrm>
            <a:off x="4012468" y="3734618"/>
            <a:ext cx="1120652" cy="767532"/>
          </a:xfrm>
          <a:prstGeom prst="rect">
            <a:avLst/>
          </a:prstGeom>
          <a:solidFill>
            <a:srgbClr val="FFFFFF">
              <a:lumMod val="95000"/>
            </a:srgbClr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91440" tIns="45720" rIns="91440" bIns="45720" rtlCol="0" anchor="ctr"/>
          <a:lstStyle/>
          <a:p>
            <a:pPr marL="0" marR="0" lvl="0" indent="0" algn="ctr" defTabSz="51435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 pitchFamily="-107" charset="0"/>
              <a:cs typeface="Arial" pitchFamily="-107" charset="0"/>
              <a:sym typeface="Arial" pitchFamily="-107" charset="0"/>
            </a:endParaRPr>
          </a:p>
        </p:txBody>
      </p:sp>
      <p:sp>
        <p:nvSpPr>
          <p:cNvPr id="84" name="Rectangle 83"/>
          <p:cNvSpPr/>
          <p:nvPr/>
        </p:nvSpPr>
        <p:spPr bwMode="auto">
          <a:xfrm>
            <a:off x="5192266" y="3734618"/>
            <a:ext cx="1120652" cy="767532"/>
          </a:xfrm>
          <a:prstGeom prst="rect">
            <a:avLst/>
          </a:prstGeom>
          <a:solidFill>
            <a:srgbClr val="FFFFFF">
              <a:lumMod val="95000"/>
            </a:srgbClr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91440" tIns="45720" rIns="91440" bIns="45720" rtlCol="0" anchor="ctr"/>
          <a:lstStyle/>
          <a:p>
            <a:pPr marL="0" marR="0" lvl="0" indent="0" algn="ctr" defTabSz="51435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 pitchFamily="-107" charset="0"/>
              <a:cs typeface="Arial" pitchFamily="-107" charset="0"/>
              <a:sym typeface="Arial" pitchFamily="-107" charset="0"/>
            </a:endParaRPr>
          </a:p>
        </p:txBody>
      </p:sp>
      <p:sp>
        <p:nvSpPr>
          <p:cNvPr id="85" name="Rectangle 84"/>
          <p:cNvSpPr/>
          <p:nvPr/>
        </p:nvSpPr>
        <p:spPr bwMode="auto">
          <a:xfrm>
            <a:off x="6372063" y="3734618"/>
            <a:ext cx="1120652" cy="767532"/>
          </a:xfrm>
          <a:prstGeom prst="rect">
            <a:avLst/>
          </a:prstGeom>
          <a:solidFill>
            <a:srgbClr val="FFFFFF">
              <a:lumMod val="95000"/>
            </a:srgbClr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91440" tIns="45720" rIns="91440" bIns="45720" rtlCol="0" anchor="ctr"/>
          <a:lstStyle/>
          <a:p>
            <a:pPr marL="0" marR="0" lvl="0" indent="0" algn="ctr" defTabSz="51435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 pitchFamily="-107" charset="0"/>
              <a:cs typeface="Arial" pitchFamily="-107" charset="0"/>
              <a:sym typeface="Arial" pitchFamily="-107" charset="0"/>
            </a:endParaRPr>
          </a:p>
        </p:txBody>
      </p:sp>
      <p:sp>
        <p:nvSpPr>
          <p:cNvPr id="86" name="Rectangle 85"/>
          <p:cNvSpPr/>
          <p:nvPr/>
        </p:nvSpPr>
        <p:spPr bwMode="auto">
          <a:xfrm>
            <a:off x="7551861" y="3734618"/>
            <a:ext cx="1120652" cy="767532"/>
          </a:xfrm>
          <a:prstGeom prst="rect">
            <a:avLst/>
          </a:prstGeom>
          <a:solidFill>
            <a:srgbClr val="FFFFFF">
              <a:lumMod val="95000"/>
            </a:srgbClr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91440" tIns="45720" rIns="91440" bIns="45720" rtlCol="0" anchor="ctr"/>
          <a:lstStyle/>
          <a:p>
            <a:pPr marL="0" marR="0" lvl="0" indent="0" algn="ctr" defTabSz="51435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 pitchFamily="-107" charset="0"/>
              <a:cs typeface="Arial" pitchFamily="-107" charset="0"/>
              <a:sym typeface="Arial" pitchFamily="-107" charset="0"/>
            </a:endParaRPr>
          </a:p>
        </p:txBody>
      </p:sp>
      <p:pic>
        <p:nvPicPr>
          <p:cNvPr id="87" name="Picture 8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616" y="1511362"/>
            <a:ext cx="611571" cy="322909"/>
          </a:xfrm>
          <a:prstGeom prst="rect">
            <a:avLst/>
          </a:prstGeom>
        </p:spPr>
      </p:pic>
      <p:pic>
        <p:nvPicPr>
          <p:cNvPr id="88" name="Picture 8" descr="Y:\Production\Cisco Projects\Misc\NO stock nos\New PPT for Beautification - Tail-f\Supporting Files\Logos\juniper_log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9564" y="1559473"/>
            <a:ext cx="830418" cy="226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0" name="Picture 8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8831" y="1535396"/>
            <a:ext cx="767926" cy="345960"/>
          </a:xfrm>
          <a:prstGeom prst="rect">
            <a:avLst/>
          </a:prstGeom>
        </p:spPr>
      </p:pic>
      <p:pic>
        <p:nvPicPr>
          <p:cNvPr id="91" name="Picture 9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7237" y="1566188"/>
            <a:ext cx="830710" cy="213256"/>
          </a:xfrm>
          <a:prstGeom prst="rect">
            <a:avLst/>
          </a:prstGeom>
        </p:spPr>
      </p:pic>
      <p:pic>
        <p:nvPicPr>
          <p:cNvPr id="92" name="Picture 9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4298" y="2361774"/>
            <a:ext cx="786266" cy="226324"/>
          </a:xfrm>
          <a:prstGeom prst="rect">
            <a:avLst/>
          </a:prstGeom>
        </p:spPr>
      </p:pic>
      <p:pic>
        <p:nvPicPr>
          <p:cNvPr id="93" name="Picture 9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6412" y="1399913"/>
            <a:ext cx="551550" cy="545806"/>
          </a:xfrm>
          <a:prstGeom prst="rect">
            <a:avLst/>
          </a:prstGeom>
        </p:spPr>
      </p:pic>
      <p:pic>
        <p:nvPicPr>
          <p:cNvPr id="94" name="Picture 9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883" y="2361774"/>
            <a:ext cx="765036" cy="252462"/>
          </a:xfrm>
          <a:prstGeom prst="rect">
            <a:avLst/>
          </a:prstGeom>
        </p:spPr>
      </p:pic>
      <p:pic>
        <p:nvPicPr>
          <p:cNvPr id="95" name="Picture 10" descr="Y:\Production\Cisco Projects\Misc\NO stock nos\New PPT for Beautification - Tail-f\Supporting Files\Logos\paloalto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7952" y="2389462"/>
            <a:ext cx="993643" cy="227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6" name="Picture 5" descr="Y:\Production\Cisco Projects\Misc\NO stock nos\New PPT for Beautification - Tail-f\Supporting Files\Logos\Ericsson-Logo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8317" y="1584702"/>
            <a:ext cx="977966" cy="200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7" name="Picture 9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8882" y="2398105"/>
            <a:ext cx="749388" cy="195777"/>
          </a:xfrm>
          <a:prstGeom prst="rect">
            <a:avLst/>
          </a:prstGeom>
        </p:spPr>
      </p:pic>
      <p:pic>
        <p:nvPicPr>
          <p:cNvPr id="98" name="Picture 9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1475" y="2254195"/>
            <a:ext cx="902234" cy="508260"/>
          </a:xfrm>
          <a:prstGeom prst="rect">
            <a:avLst/>
          </a:prstGeom>
        </p:spPr>
      </p:pic>
      <p:pic>
        <p:nvPicPr>
          <p:cNvPr id="100" name="Picture 99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778"/>
          <a:stretch/>
        </p:blipFill>
        <p:spPr>
          <a:xfrm>
            <a:off x="6466422" y="2390262"/>
            <a:ext cx="931934" cy="195486"/>
          </a:xfrm>
          <a:prstGeom prst="rect">
            <a:avLst/>
          </a:prstGeom>
        </p:spPr>
      </p:pic>
      <p:pic>
        <p:nvPicPr>
          <p:cNvPr id="101" name="Picture 17" descr="Y:\Production\Cisco Projects\Misc\NO stock nos\New PPT for Beautification - Tail-f\Supporting Files\Logos\A10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4820" y="3145141"/>
            <a:ext cx="895544" cy="316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" name="Picture 101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0668" y="3210973"/>
            <a:ext cx="768210" cy="184444"/>
          </a:xfrm>
          <a:prstGeom prst="rect">
            <a:avLst/>
          </a:prstGeom>
        </p:spPr>
      </p:pic>
      <p:pic>
        <p:nvPicPr>
          <p:cNvPr id="103" name="Picture 102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8542" y="3183611"/>
            <a:ext cx="768908" cy="239167"/>
          </a:xfrm>
          <a:prstGeom prst="rect">
            <a:avLst/>
          </a:prstGeom>
        </p:spPr>
      </p:pic>
      <p:pic>
        <p:nvPicPr>
          <p:cNvPr id="104" name="Picture 103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377" y="3138572"/>
            <a:ext cx="1002048" cy="329246"/>
          </a:xfrm>
          <a:prstGeom prst="rect">
            <a:avLst/>
          </a:prstGeom>
        </p:spPr>
      </p:pic>
      <p:pic>
        <p:nvPicPr>
          <p:cNvPr id="105" name="Picture 104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4274" y="3133245"/>
            <a:ext cx="997040" cy="339900"/>
          </a:xfrm>
          <a:prstGeom prst="rect">
            <a:avLst/>
          </a:prstGeom>
        </p:spPr>
      </p:pic>
      <p:pic>
        <p:nvPicPr>
          <p:cNvPr id="106" name="Picture 105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7345" y="3195624"/>
            <a:ext cx="869685" cy="245622"/>
          </a:xfrm>
          <a:prstGeom prst="rect">
            <a:avLst/>
          </a:prstGeom>
        </p:spPr>
      </p:pic>
      <p:pic>
        <p:nvPicPr>
          <p:cNvPr id="107" name="Picture 106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6714" y="3111199"/>
            <a:ext cx="591350" cy="383993"/>
          </a:xfrm>
          <a:prstGeom prst="rect">
            <a:avLst/>
          </a:prstGeom>
        </p:spPr>
      </p:pic>
      <p:pic>
        <p:nvPicPr>
          <p:cNvPr id="108" name="Picture 107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8075" y="3905492"/>
            <a:ext cx="449439" cy="425785"/>
          </a:xfrm>
          <a:prstGeom prst="rect">
            <a:avLst/>
          </a:prstGeom>
        </p:spPr>
      </p:pic>
      <p:pic>
        <p:nvPicPr>
          <p:cNvPr id="110" name="Picture 109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4032" y="4020030"/>
            <a:ext cx="837928" cy="196708"/>
          </a:xfrm>
          <a:prstGeom prst="rect">
            <a:avLst/>
          </a:prstGeom>
        </p:spPr>
      </p:pic>
      <p:pic>
        <p:nvPicPr>
          <p:cNvPr id="111" name="Picture 110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034" y="3994600"/>
            <a:ext cx="816734" cy="267889"/>
          </a:xfrm>
          <a:prstGeom prst="rect">
            <a:avLst/>
          </a:prstGeom>
        </p:spPr>
      </p:pic>
      <p:pic>
        <p:nvPicPr>
          <p:cNvPr id="112" name="Picture 111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2446" y="3949797"/>
            <a:ext cx="704654" cy="337174"/>
          </a:xfrm>
          <a:prstGeom prst="rect">
            <a:avLst/>
          </a:prstGeom>
        </p:spPr>
      </p:pic>
      <p:pic>
        <p:nvPicPr>
          <p:cNvPr id="113" name="Picture 112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9000" y="4002917"/>
            <a:ext cx="1026374" cy="230934"/>
          </a:xfrm>
          <a:prstGeom prst="rect">
            <a:avLst/>
          </a:prstGeom>
        </p:spPr>
      </p:pic>
      <p:pic>
        <p:nvPicPr>
          <p:cNvPr id="114" name="Picture 113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1767" y="3978080"/>
            <a:ext cx="761650" cy="280608"/>
          </a:xfrm>
          <a:prstGeom prst="rect">
            <a:avLst/>
          </a:prstGeom>
        </p:spPr>
      </p:pic>
      <p:pic>
        <p:nvPicPr>
          <p:cNvPr id="116" name="Shape 58"/>
          <p:cNvPicPr preferRelativeResize="0"/>
          <p:nvPr/>
        </p:nvPicPr>
        <p:blipFill>
          <a:blip r:embed="rId28">
            <a:alphaModFix/>
          </a:blip>
          <a:stretch>
            <a:fillRect/>
          </a:stretch>
        </p:blipFill>
        <p:spPr>
          <a:xfrm>
            <a:off x="2988158" y="1567473"/>
            <a:ext cx="821842" cy="2488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Picture 116" descr="Nokia.png"/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1083" y="2250628"/>
            <a:ext cx="507417" cy="49150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6479544" y="4010944"/>
            <a:ext cx="905560" cy="184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99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187523" lvl="0" indent="-185738" defTabSz="914400"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•"/>
              <a:defRPr/>
            </a:pPr>
            <a:r>
              <a:rPr lang="en-US" kern="0" dirty="0">
                <a:sym typeface="Arial" pitchFamily="34" charset="0"/>
              </a:rPr>
              <a:t>Agility Throughout Service Lifecycle</a:t>
            </a:r>
          </a:p>
          <a:p>
            <a:pPr marL="365760" lvl="0" indent="-185738" defTabSz="914400">
              <a:spcBef>
                <a:spcPts val="0"/>
              </a:spcBef>
              <a:spcAft>
                <a:spcPts val="900"/>
              </a:spcAft>
              <a:buFont typeface="Arial" pitchFamily="34" charset="0"/>
              <a:buChar char="-"/>
              <a:defRPr/>
            </a:pPr>
            <a:r>
              <a:rPr lang="en-US" sz="1800" kern="0" dirty="0">
                <a:sym typeface="Arial" pitchFamily="34" charset="0"/>
              </a:rPr>
              <a:t>Strict YANG model-driven solution</a:t>
            </a:r>
          </a:p>
          <a:p>
            <a:pPr marL="365760" lvl="0" indent="-185738" defTabSz="914400">
              <a:spcBef>
                <a:spcPts val="0"/>
              </a:spcBef>
              <a:spcAft>
                <a:spcPts val="900"/>
              </a:spcAft>
              <a:buFont typeface="Arial" pitchFamily="34" charset="0"/>
              <a:buChar char="-"/>
              <a:defRPr/>
            </a:pPr>
            <a:r>
              <a:rPr lang="en-US" sz="1800" kern="0" dirty="0">
                <a:sym typeface="Arial" pitchFamily="34" charset="0"/>
              </a:rPr>
              <a:t>Auto-rendered business logic results in 90% less code</a:t>
            </a:r>
          </a:p>
          <a:p>
            <a:pPr marL="365760" lvl="0" indent="-185738" defTabSz="914400">
              <a:spcBef>
                <a:spcPts val="0"/>
              </a:spcBef>
              <a:spcAft>
                <a:spcPts val="900"/>
              </a:spcAft>
              <a:buFont typeface="Arial" pitchFamily="34" charset="0"/>
              <a:buChar char="-"/>
              <a:defRPr/>
            </a:pPr>
            <a:r>
              <a:rPr lang="en-US" sz="1800" kern="0" dirty="0">
                <a:sym typeface="Arial" pitchFamily="34" charset="0"/>
              </a:rPr>
              <a:t>Effortlessly re-deployment of updated service and device models </a:t>
            </a:r>
          </a:p>
          <a:p>
            <a:pPr marL="365760" lvl="0" indent="-185738" defTabSz="914400">
              <a:spcBef>
                <a:spcPts val="0"/>
              </a:spcBef>
              <a:spcAft>
                <a:spcPts val="900"/>
              </a:spcAft>
              <a:buFont typeface="Arial" pitchFamily="34" charset="0"/>
              <a:buChar char="-"/>
              <a:defRPr/>
            </a:pPr>
            <a:r>
              <a:rPr lang="en-US" sz="1800" kern="0" dirty="0">
                <a:sym typeface="Arial" pitchFamily="34" charset="0"/>
              </a:rPr>
              <a:t>DevOps for differentiation</a:t>
            </a:r>
          </a:p>
          <a:p>
            <a:pPr marL="187523" lvl="0" indent="-185738" defTabSz="914400"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•"/>
              <a:defRPr/>
            </a:pPr>
            <a:r>
              <a:rPr lang="en-US" kern="0" dirty="0">
                <a:sym typeface="Arial" pitchFamily="34" charset="0"/>
              </a:rPr>
              <a:t>Full automation of Applications and Networks</a:t>
            </a:r>
          </a:p>
          <a:p>
            <a:pPr marL="187523" lvl="0" indent="-185738" defTabSz="914400"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•"/>
              <a:defRPr/>
            </a:pPr>
            <a:r>
              <a:rPr lang="en-US" kern="0" dirty="0">
                <a:sym typeface="Arial" pitchFamily="34" charset="0"/>
              </a:rPr>
              <a:t>Robust and Proven in tier-1 Deployments</a:t>
            </a:r>
          </a:p>
          <a:p>
            <a:pPr marL="187523" lvl="0" indent="-185738" defTabSz="914400"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•"/>
              <a:defRPr/>
            </a:pPr>
            <a:r>
              <a:rPr lang="en-US" kern="0" dirty="0">
                <a:sym typeface="Arial" pitchFamily="34" charset="0"/>
              </a:rPr>
              <a:t>Industry’s Broadest Multivendor Support</a:t>
            </a:r>
          </a:p>
          <a:p>
            <a:pPr marL="187523" lvl="0" indent="-185738" defTabSz="914400"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•"/>
              <a:defRPr/>
            </a:pPr>
            <a:r>
              <a:rPr lang="en-US" kern="0" dirty="0">
                <a:sym typeface="Arial" pitchFamily="34" charset="0"/>
              </a:rPr>
              <a:t>Relevant in today’s and tomorrow’s </a:t>
            </a:r>
            <a:r>
              <a:rPr lang="en-US" kern="0" dirty="0" smtClean="0">
                <a:sym typeface="Arial" pitchFamily="34" charset="0"/>
              </a:rPr>
              <a:t>networks</a:t>
            </a:r>
            <a:endParaRPr lang="en-US" kern="0" dirty="0">
              <a:sym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You </a:t>
            </a:r>
            <a:r>
              <a:rPr lang="en-US" dirty="0" smtClean="0"/>
              <a:t>Gain</a:t>
            </a:r>
            <a:br>
              <a:rPr lang="en-US" dirty="0" smtClean="0"/>
            </a:br>
            <a:r>
              <a:rPr lang="en-US" dirty="0" smtClean="0"/>
              <a:t> </a:t>
            </a:r>
            <a:r>
              <a:rPr lang="en-US" sz="2400" dirty="0"/>
              <a:t>Cisco Network Services </a:t>
            </a:r>
            <a:r>
              <a:rPr lang="en-US" sz="2400" dirty="0" smtClean="0"/>
              <a:t>Orchestrator</a:t>
            </a:r>
            <a:r>
              <a:rPr lang="en-US" sz="2400" dirty="0"/>
              <a:t> +</a:t>
            </a:r>
            <a:r>
              <a:rPr lang="en-US" sz="2400" dirty="0" smtClean="0"/>
              <a:t> Ansible Tower</a:t>
            </a:r>
            <a:endParaRPr lang="en-US" sz="2400" dirty="0"/>
          </a:p>
        </p:txBody>
      </p:sp>
      <p:grpSp>
        <p:nvGrpSpPr>
          <p:cNvPr id="10" name="Group 9"/>
          <p:cNvGrpSpPr/>
          <p:nvPr/>
        </p:nvGrpSpPr>
        <p:grpSpPr>
          <a:xfrm>
            <a:off x="6834232" y="3148290"/>
            <a:ext cx="1371600" cy="1371600"/>
            <a:chOff x="7473070" y="2188369"/>
            <a:chExt cx="1371600" cy="1371600"/>
          </a:xfrm>
        </p:grpSpPr>
        <p:sp>
          <p:nvSpPr>
            <p:cNvPr id="7" name="Oval 6"/>
            <p:cNvSpPr/>
            <p:nvPr/>
          </p:nvSpPr>
          <p:spPr>
            <a:xfrm rot="16200000">
              <a:off x="7473070" y="2188369"/>
              <a:ext cx="1371600" cy="1371600"/>
            </a:xfrm>
            <a:prstGeom prst="ellipse">
              <a:avLst/>
            </a:prstGeom>
            <a:solidFill>
              <a:schemeClr val="accent1"/>
            </a:solidFill>
            <a:ln w="50800">
              <a:solidFill>
                <a:schemeClr val="accent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8" name="Group 35"/>
            <p:cNvGrpSpPr>
              <a:grpSpLocks noChangeAspect="1"/>
            </p:cNvGrpSpPr>
            <p:nvPr/>
          </p:nvGrpSpPr>
          <p:grpSpPr>
            <a:xfrm>
              <a:off x="7711896" y="2496828"/>
              <a:ext cx="822960" cy="754682"/>
              <a:chOff x="-9591675" y="-428625"/>
              <a:chExt cx="6543675" cy="6000751"/>
            </a:xfrm>
            <a:solidFill>
              <a:schemeClr val="bg1"/>
            </a:solidFill>
          </p:grpSpPr>
          <p:sp>
            <p:nvSpPr>
              <p:cNvPr id="37" name="Freeform 5"/>
              <p:cNvSpPr>
                <a:spLocks noEditPoints="1"/>
              </p:cNvSpPr>
              <p:nvPr/>
            </p:nvSpPr>
            <p:spPr bwMode="auto">
              <a:xfrm>
                <a:off x="-9591675" y="390525"/>
                <a:ext cx="4360863" cy="4360863"/>
              </a:xfrm>
              <a:custGeom>
                <a:avLst/>
                <a:gdLst/>
                <a:ahLst/>
                <a:cxnLst>
                  <a:cxn ang="0">
                    <a:pos x="2490" y="2101"/>
                  </a:cxn>
                  <a:cxn ang="0">
                    <a:pos x="2337" y="1768"/>
                  </a:cxn>
                  <a:cxn ang="0">
                    <a:pos x="2725" y="1625"/>
                  </a:cxn>
                  <a:cxn ang="0">
                    <a:pos x="2747" y="1177"/>
                  </a:cxn>
                  <a:cxn ang="0">
                    <a:pos x="2724" y="1128"/>
                  </a:cxn>
                  <a:cxn ang="0">
                    <a:pos x="2340" y="983"/>
                  </a:cxn>
                  <a:cxn ang="0">
                    <a:pos x="2483" y="644"/>
                  </a:cxn>
                  <a:cxn ang="0">
                    <a:pos x="2497" y="594"/>
                  </a:cxn>
                  <a:cxn ang="0">
                    <a:pos x="2325" y="387"/>
                  </a:cxn>
                  <a:cxn ang="0">
                    <a:pos x="2144" y="242"/>
                  </a:cxn>
                  <a:cxn ang="0">
                    <a:pos x="1848" y="448"/>
                  </a:cxn>
                  <a:cxn ang="0">
                    <a:pos x="1635" y="42"/>
                  </a:cxn>
                  <a:cxn ang="0">
                    <a:pos x="1584" y="0"/>
                  </a:cxn>
                  <a:cxn ang="0">
                    <a:pos x="1133" y="11"/>
                  </a:cxn>
                  <a:cxn ang="0">
                    <a:pos x="1084" y="182"/>
                  </a:cxn>
                  <a:cxn ang="0">
                    <a:pos x="894" y="449"/>
                  </a:cxn>
                  <a:cxn ang="0">
                    <a:pos x="603" y="242"/>
                  </a:cxn>
                  <a:cxn ang="0">
                    <a:pos x="464" y="339"/>
                  </a:cxn>
                  <a:cxn ang="0">
                    <a:pos x="257" y="560"/>
                  </a:cxn>
                  <a:cxn ang="0">
                    <a:pos x="245" y="622"/>
                  </a:cxn>
                  <a:cxn ang="0">
                    <a:pos x="451" y="892"/>
                  </a:cxn>
                  <a:cxn ang="0">
                    <a:pos x="49" y="1106"/>
                  </a:cxn>
                  <a:cxn ang="0">
                    <a:pos x="3" y="1151"/>
                  </a:cxn>
                  <a:cxn ang="0">
                    <a:pos x="8" y="1600"/>
                  </a:cxn>
                  <a:cxn ang="0">
                    <a:pos x="377" y="1683"/>
                  </a:cxn>
                  <a:cxn ang="0">
                    <a:pos x="410" y="1915"/>
                  </a:cxn>
                  <a:cxn ang="0">
                    <a:pos x="252" y="2124"/>
                  </a:cxn>
                  <a:cxn ang="0">
                    <a:pos x="268" y="2187"/>
                  </a:cxn>
                  <a:cxn ang="0">
                    <a:pos x="558" y="2487"/>
                  </a:cxn>
                  <a:cxn ang="0">
                    <a:pos x="627" y="2501"/>
                  </a:cxn>
                  <a:cxn ang="0">
                    <a:pos x="1023" y="2353"/>
                  </a:cxn>
                  <a:cxn ang="0">
                    <a:pos x="1131" y="2730"/>
                  </a:cxn>
                  <a:cxn ang="0">
                    <a:pos x="1573" y="2747"/>
                  </a:cxn>
                  <a:cxn ang="0">
                    <a:pos x="1634" y="2707"/>
                  </a:cxn>
                  <a:cxn ang="0">
                    <a:pos x="1686" y="2363"/>
                  </a:cxn>
                  <a:cxn ang="0">
                    <a:pos x="2110" y="2496"/>
                  </a:cxn>
                  <a:cxn ang="0">
                    <a:pos x="2187" y="2487"/>
                  </a:cxn>
                  <a:cxn ang="0">
                    <a:pos x="2371" y="2317"/>
                  </a:cxn>
                  <a:cxn ang="0">
                    <a:pos x="2505" y="2156"/>
                  </a:cxn>
                  <a:cxn ang="0">
                    <a:pos x="1700" y="1816"/>
                  </a:cxn>
                  <a:cxn ang="0">
                    <a:pos x="1535" y="1900"/>
                  </a:cxn>
                  <a:cxn ang="0">
                    <a:pos x="1373" y="1923"/>
                  </a:cxn>
                  <a:cxn ang="0">
                    <a:pos x="1187" y="1892"/>
                  </a:cxn>
                  <a:cxn ang="0">
                    <a:pos x="1026" y="1800"/>
                  </a:cxn>
                  <a:cxn ang="0">
                    <a:pos x="914" y="1676"/>
                  </a:cxn>
                  <a:cxn ang="0">
                    <a:pos x="840" y="1508"/>
                  </a:cxn>
                  <a:cxn ang="0">
                    <a:pos x="825" y="1345"/>
                  </a:cxn>
                  <a:cxn ang="0">
                    <a:pos x="865" y="1162"/>
                  </a:cxn>
                  <a:cxn ang="0">
                    <a:pos x="965" y="1004"/>
                  </a:cxn>
                  <a:cxn ang="0">
                    <a:pos x="1092" y="899"/>
                  </a:cxn>
                  <a:cxn ang="0">
                    <a:pos x="1265" y="833"/>
                  </a:cxn>
                  <a:cxn ang="0">
                    <a:pos x="1429" y="826"/>
                  </a:cxn>
                  <a:cxn ang="0">
                    <a:pos x="1609" y="874"/>
                  </a:cxn>
                  <a:cxn ang="0">
                    <a:pos x="1762" y="984"/>
                  </a:cxn>
                  <a:cxn ang="0">
                    <a:pos x="1861" y="1115"/>
                  </a:cxn>
                  <a:cxn ang="0">
                    <a:pos x="1917" y="1291"/>
                  </a:cxn>
                  <a:cxn ang="0">
                    <a:pos x="1917" y="1456"/>
                  </a:cxn>
                  <a:cxn ang="0">
                    <a:pos x="1861" y="1632"/>
                  </a:cxn>
                  <a:cxn ang="0">
                    <a:pos x="1762" y="1762"/>
                  </a:cxn>
                </a:cxnLst>
                <a:rect l="0" t="0" r="r" b="b"/>
                <a:pathLst>
                  <a:path w="2747" h="2747">
                    <a:moveTo>
                      <a:pt x="2505" y="2144"/>
                    </a:moveTo>
                    <a:lnTo>
                      <a:pt x="2505" y="2144"/>
                    </a:lnTo>
                    <a:lnTo>
                      <a:pt x="2505" y="2132"/>
                    </a:lnTo>
                    <a:lnTo>
                      <a:pt x="2502" y="2123"/>
                    </a:lnTo>
                    <a:lnTo>
                      <a:pt x="2497" y="2111"/>
                    </a:lnTo>
                    <a:lnTo>
                      <a:pt x="2490" y="2101"/>
                    </a:lnTo>
                    <a:lnTo>
                      <a:pt x="2490" y="2101"/>
                    </a:lnTo>
                    <a:lnTo>
                      <a:pt x="2432" y="2032"/>
                    </a:lnTo>
                    <a:lnTo>
                      <a:pt x="2381" y="1968"/>
                    </a:lnTo>
                    <a:lnTo>
                      <a:pt x="2337" y="1908"/>
                    </a:lnTo>
                    <a:lnTo>
                      <a:pt x="2297" y="1854"/>
                    </a:lnTo>
                    <a:lnTo>
                      <a:pt x="2297" y="1854"/>
                    </a:lnTo>
                    <a:lnTo>
                      <a:pt x="2319" y="1811"/>
                    </a:lnTo>
                    <a:lnTo>
                      <a:pt x="2337" y="1768"/>
                    </a:lnTo>
                    <a:lnTo>
                      <a:pt x="2352" y="1729"/>
                    </a:lnTo>
                    <a:lnTo>
                      <a:pt x="2365" y="1691"/>
                    </a:lnTo>
                    <a:lnTo>
                      <a:pt x="2697" y="1640"/>
                    </a:lnTo>
                    <a:lnTo>
                      <a:pt x="2697" y="1640"/>
                    </a:lnTo>
                    <a:lnTo>
                      <a:pt x="2707" y="1637"/>
                    </a:lnTo>
                    <a:lnTo>
                      <a:pt x="2717" y="1632"/>
                    </a:lnTo>
                    <a:lnTo>
                      <a:pt x="2725" y="1625"/>
                    </a:lnTo>
                    <a:lnTo>
                      <a:pt x="2732" y="1617"/>
                    </a:lnTo>
                    <a:lnTo>
                      <a:pt x="2732" y="1617"/>
                    </a:lnTo>
                    <a:lnTo>
                      <a:pt x="2739" y="1607"/>
                    </a:lnTo>
                    <a:lnTo>
                      <a:pt x="2744" y="1596"/>
                    </a:lnTo>
                    <a:lnTo>
                      <a:pt x="2747" y="1586"/>
                    </a:lnTo>
                    <a:lnTo>
                      <a:pt x="2747" y="1574"/>
                    </a:lnTo>
                    <a:lnTo>
                      <a:pt x="2747" y="1177"/>
                    </a:lnTo>
                    <a:lnTo>
                      <a:pt x="2747" y="1177"/>
                    </a:lnTo>
                    <a:lnTo>
                      <a:pt x="2747" y="1166"/>
                    </a:lnTo>
                    <a:lnTo>
                      <a:pt x="2744" y="1156"/>
                    </a:lnTo>
                    <a:lnTo>
                      <a:pt x="2739" y="1146"/>
                    </a:lnTo>
                    <a:lnTo>
                      <a:pt x="2732" y="1136"/>
                    </a:lnTo>
                    <a:lnTo>
                      <a:pt x="2732" y="1136"/>
                    </a:lnTo>
                    <a:lnTo>
                      <a:pt x="2724" y="1128"/>
                    </a:lnTo>
                    <a:lnTo>
                      <a:pt x="2716" y="1121"/>
                    </a:lnTo>
                    <a:lnTo>
                      <a:pt x="2706" y="1116"/>
                    </a:lnTo>
                    <a:lnTo>
                      <a:pt x="2696" y="1113"/>
                    </a:lnTo>
                    <a:lnTo>
                      <a:pt x="2370" y="1064"/>
                    </a:lnTo>
                    <a:lnTo>
                      <a:pt x="2370" y="1064"/>
                    </a:lnTo>
                    <a:lnTo>
                      <a:pt x="2357" y="1026"/>
                    </a:lnTo>
                    <a:lnTo>
                      <a:pt x="2340" y="983"/>
                    </a:lnTo>
                    <a:lnTo>
                      <a:pt x="2320" y="937"/>
                    </a:lnTo>
                    <a:lnTo>
                      <a:pt x="2297" y="887"/>
                    </a:lnTo>
                    <a:lnTo>
                      <a:pt x="2297" y="887"/>
                    </a:lnTo>
                    <a:lnTo>
                      <a:pt x="2337" y="831"/>
                    </a:lnTo>
                    <a:lnTo>
                      <a:pt x="2393" y="759"/>
                    </a:lnTo>
                    <a:lnTo>
                      <a:pt x="2393" y="759"/>
                    </a:lnTo>
                    <a:lnTo>
                      <a:pt x="2483" y="644"/>
                    </a:lnTo>
                    <a:lnTo>
                      <a:pt x="2483" y="644"/>
                    </a:lnTo>
                    <a:lnTo>
                      <a:pt x="2490" y="632"/>
                    </a:lnTo>
                    <a:lnTo>
                      <a:pt x="2495" y="622"/>
                    </a:lnTo>
                    <a:lnTo>
                      <a:pt x="2498" y="612"/>
                    </a:lnTo>
                    <a:lnTo>
                      <a:pt x="2498" y="602"/>
                    </a:lnTo>
                    <a:lnTo>
                      <a:pt x="2498" y="602"/>
                    </a:lnTo>
                    <a:lnTo>
                      <a:pt x="2497" y="594"/>
                    </a:lnTo>
                    <a:lnTo>
                      <a:pt x="2493" y="584"/>
                    </a:lnTo>
                    <a:lnTo>
                      <a:pt x="2488" y="573"/>
                    </a:lnTo>
                    <a:lnTo>
                      <a:pt x="2478" y="560"/>
                    </a:lnTo>
                    <a:lnTo>
                      <a:pt x="2455" y="527"/>
                    </a:lnTo>
                    <a:lnTo>
                      <a:pt x="2421" y="487"/>
                    </a:lnTo>
                    <a:lnTo>
                      <a:pt x="2378" y="441"/>
                    </a:lnTo>
                    <a:lnTo>
                      <a:pt x="2325" y="387"/>
                    </a:lnTo>
                    <a:lnTo>
                      <a:pt x="2261" y="327"/>
                    </a:lnTo>
                    <a:lnTo>
                      <a:pt x="2189" y="258"/>
                    </a:lnTo>
                    <a:lnTo>
                      <a:pt x="2189" y="258"/>
                    </a:lnTo>
                    <a:lnTo>
                      <a:pt x="2179" y="252"/>
                    </a:lnTo>
                    <a:lnTo>
                      <a:pt x="2167" y="247"/>
                    </a:lnTo>
                    <a:lnTo>
                      <a:pt x="2156" y="243"/>
                    </a:lnTo>
                    <a:lnTo>
                      <a:pt x="2144" y="242"/>
                    </a:lnTo>
                    <a:lnTo>
                      <a:pt x="2144" y="242"/>
                    </a:lnTo>
                    <a:lnTo>
                      <a:pt x="2133" y="243"/>
                    </a:lnTo>
                    <a:lnTo>
                      <a:pt x="2121" y="245"/>
                    </a:lnTo>
                    <a:lnTo>
                      <a:pt x="2111" y="250"/>
                    </a:lnTo>
                    <a:lnTo>
                      <a:pt x="2101" y="256"/>
                    </a:lnTo>
                    <a:lnTo>
                      <a:pt x="1848" y="448"/>
                    </a:lnTo>
                    <a:lnTo>
                      <a:pt x="1848" y="448"/>
                    </a:lnTo>
                    <a:lnTo>
                      <a:pt x="1805" y="426"/>
                    </a:lnTo>
                    <a:lnTo>
                      <a:pt x="1764" y="408"/>
                    </a:lnTo>
                    <a:lnTo>
                      <a:pt x="1724" y="393"/>
                    </a:lnTo>
                    <a:lnTo>
                      <a:pt x="1686" y="382"/>
                    </a:lnTo>
                    <a:lnTo>
                      <a:pt x="1637" y="52"/>
                    </a:lnTo>
                    <a:lnTo>
                      <a:pt x="1637" y="52"/>
                    </a:lnTo>
                    <a:lnTo>
                      <a:pt x="1635" y="42"/>
                    </a:lnTo>
                    <a:lnTo>
                      <a:pt x="1632" y="32"/>
                    </a:lnTo>
                    <a:lnTo>
                      <a:pt x="1625" y="24"/>
                    </a:lnTo>
                    <a:lnTo>
                      <a:pt x="1616" y="14"/>
                    </a:lnTo>
                    <a:lnTo>
                      <a:pt x="1616" y="14"/>
                    </a:lnTo>
                    <a:lnTo>
                      <a:pt x="1606" y="8"/>
                    </a:lnTo>
                    <a:lnTo>
                      <a:pt x="1596" y="3"/>
                    </a:lnTo>
                    <a:lnTo>
                      <a:pt x="1584" y="0"/>
                    </a:lnTo>
                    <a:lnTo>
                      <a:pt x="1573" y="0"/>
                    </a:lnTo>
                    <a:lnTo>
                      <a:pt x="1174" y="0"/>
                    </a:lnTo>
                    <a:lnTo>
                      <a:pt x="1174" y="0"/>
                    </a:lnTo>
                    <a:lnTo>
                      <a:pt x="1163" y="0"/>
                    </a:lnTo>
                    <a:lnTo>
                      <a:pt x="1151" y="3"/>
                    </a:lnTo>
                    <a:lnTo>
                      <a:pt x="1141" y="6"/>
                    </a:lnTo>
                    <a:lnTo>
                      <a:pt x="1133" y="11"/>
                    </a:lnTo>
                    <a:lnTo>
                      <a:pt x="1126" y="19"/>
                    </a:lnTo>
                    <a:lnTo>
                      <a:pt x="1120" y="28"/>
                    </a:lnTo>
                    <a:lnTo>
                      <a:pt x="1113" y="39"/>
                    </a:lnTo>
                    <a:lnTo>
                      <a:pt x="1110" y="51"/>
                    </a:lnTo>
                    <a:lnTo>
                      <a:pt x="1110" y="51"/>
                    </a:lnTo>
                    <a:lnTo>
                      <a:pt x="1097" y="108"/>
                    </a:lnTo>
                    <a:lnTo>
                      <a:pt x="1084" y="182"/>
                    </a:lnTo>
                    <a:lnTo>
                      <a:pt x="1072" y="273"/>
                    </a:lnTo>
                    <a:lnTo>
                      <a:pt x="1061" y="382"/>
                    </a:lnTo>
                    <a:lnTo>
                      <a:pt x="1061" y="382"/>
                    </a:lnTo>
                    <a:lnTo>
                      <a:pt x="1016" y="396"/>
                    </a:lnTo>
                    <a:lnTo>
                      <a:pt x="973" y="413"/>
                    </a:lnTo>
                    <a:lnTo>
                      <a:pt x="932" y="431"/>
                    </a:lnTo>
                    <a:lnTo>
                      <a:pt x="894" y="449"/>
                    </a:lnTo>
                    <a:lnTo>
                      <a:pt x="649" y="256"/>
                    </a:lnTo>
                    <a:lnTo>
                      <a:pt x="649" y="256"/>
                    </a:lnTo>
                    <a:lnTo>
                      <a:pt x="637" y="250"/>
                    </a:lnTo>
                    <a:lnTo>
                      <a:pt x="626" y="245"/>
                    </a:lnTo>
                    <a:lnTo>
                      <a:pt x="614" y="243"/>
                    </a:lnTo>
                    <a:lnTo>
                      <a:pt x="603" y="242"/>
                    </a:lnTo>
                    <a:lnTo>
                      <a:pt x="603" y="242"/>
                    </a:lnTo>
                    <a:lnTo>
                      <a:pt x="591" y="243"/>
                    </a:lnTo>
                    <a:lnTo>
                      <a:pt x="576" y="250"/>
                    </a:lnTo>
                    <a:lnTo>
                      <a:pt x="560" y="260"/>
                    </a:lnTo>
                    <a:lnTo>
                      <a:pt x="540" y="273"/>
                    </a:lnTo>
                    <a:lnTo>
                      <a:pt x="517" y="291"/>
                    </a:lnTo>
                    <a:lnTo>
                      <a:pt x="492" y="312"/>
                    </a:lnTo>
                    <a:lnTo>
                      <a:pt x="464" y="339"/>
                    </a:lnTo>
                    <a:lnTo>
                      <a:pt x="433" y="368"/>
                    </a:lnTo>
                    <a:lnTo>
                      <a:pt x="433" y="368"/>
                    </a:lnTo>
                    <a:lnTo>
                      <a:pt x="374" y="428"/>
                    </a:lnTo>
                    <a:lnTo>
                      <a:pt x="324" y="479"/>
                    </a:lnTo>
                    <a:lnTo>
                      <a:pt x="287" y="523"/>
                    </a:lnTo>
                    <a:lnTo>
                      <a:pt x="257" y="560"/>
                    </a:lnTo>
                    <a:lnTo>
                      <a:pt x="257" y="560"/>
                    </a:lnTo>
                    <a:lnTo>
                      <a:pt x="250" y="568"/>
                    </a:lnTo>
                    <a:lnTo>
                      <a:pt x="245" y="579"/>
                    </a:lnTo>
                    <a:lnTo>
                      <a:pt x="244" y="589"/>
                    </a:lnTo>
                    <a:lnTo>
                      <a:pt x="242" y="602"/>
                    </a:lnTo>
                    <a:lnTo>
                      <a:pt x="242" y="602"/>
                    </a:lnTo>
                    <a:lnTo>
                      <a:pt x="244" y="612"/>
                    </a:lnTo>
                    <a:lnTo>
                      <a:pt x="245" y="622"/>
                    </a:lnTo>
                    <a:lnTo>
                      <a:pt x="250" y="634"/>
                    </a:lnTo>
                    <a:lnTo>
                      <a:pt x="257" y="645"/>
                    </a:lnTo>
                    <a:lnTo>
                      <a:pt x="257" y="645"/>
                    </a:lnTo>
                    <a:lnTo>
                      <a:pt x="315" y="714"/>
                    </a:lnTo>
                    <a:lnTo>
                      <a:pt x="366" y="779"/>
                    </a:lnTo>
                    <a:lnTo>
                      <a:pt x="412" y="838"/>
                    </a:lnTo>
                    <a:lnTo>
                      <a:pt x="451" y="892"/>
                    </a:lnTo>
                    <a:lnTo>
                      <a:pt x="451" y="892"/>
                    </a:lnTo>
                    <a:lnTo>
                      <a:pt x="430" y="935"/>
                    </a:lnTo>
                    <a:lnTo>
                      <a:pt x="410" y="976"/>
                    </a:lnTo>
                    <a:lnTo>
                      <a:pt x="395" y="1017"/>
                    </a:lnTo>
                    <a:lnTo>
                      <a:pt x="382" y="1055"/>
                    </a:lnTo>
                    <a:lnTo>
                      <a:pt x="49" y="1106"/>
                    </a:lnTo>
                    <a:lnTo>
                      <a:pt x="49" y="1106"/>
                    </a:lnTo>
                    <a:lnTo>
                      <a:pt x="40" y="1110"/>
                    </a:lnTo>
                    <a:lnTo>
                      <a:pt x="31" y="1113"/>
                    </a:lnTo>
                    <a:lnTo>
                      <a:pt x="23" y="1120"/>
                    </a:lnTo>
                    <a:lnTo>
                      <a:pt x="15" y="1129"/>
                    </a:lnTo>
                    <a:lnTo>
                      <a:pt x="15" y="1129"/>
                    </a:lnTo>
                    <a:lnTo>
                      <a:pt x="8" y="1139"/>
                    </a:lnTo>
                    <a:lnTo>
                      <a:pt x="3" y="1151"/>
                    </a:lnTo>
                    <a:lnTo>
                      <a:pt x="0" y="1161"/>
                    </a:lnTo>
                    <a:lnTo>
                      <a:pt x="0" y="1171"/>
                    </a:lnTo>
                    <a:lnTo>
                      <a:pt x="0" y="1569"/>
                    </a:lnTo>
                    <a:lnTo>
                      <a:pt x="0" y="1569"/>
                    </a:lnTo>
                    <a:lnTo>
                      <a:pt x="0" y="1581"/>
                    </a:lnTo>
                    <a:lnTo>
                      <a:pt x="3" y="1591"/>
                    </a:lnTo>
                    <a:lnTo>
                      <a:pt x="8" y="1600"/>
                    </a:lnTo>
                    <a:lnTo>
                      <a:pt x="15" y="1610"/>
                    </a:lnTo>
                    <a:lnTo>
                      <a:pt x="15" y="1610"/>
                    </a:lnTo>
                    <a:lnTo>
                      <a:pt x="23" y="1619"/>
                    </a:lnTo>
                    <a:lnTo>
                      <a:pt x="31" y="1625"/>
                    </a:lnTo>
                    <a:lnTo>
                      <a:pt x="41" y="1628"/>
                    </a:lnTo>
                    <a:lnTo>
                      <a:pt x="51" y="1630"/>
                    </a:lnTo>
                    <a:lnTo>
                      <a:pt x="377" y="1683"/>
                    </a:lnTo>
                    <a:lnTo>
                      <a:pt x="377" y="1683"/>
                    </a:lnTo>
                    <a:lnTo>
                      <a:pt x="392" y="1724"/>
                    </a:lnTo>
                    <a:lnTo>
                      <a:pt x="410" y="1767"/>
                    </a:lnTo>
                    <a:lnTo>
                      <a:pt x="430" y="1811"/>
                    </a:lnTo>
                    <a:lnTo>
                      <a:pt x="453" y="1859"/>
                    </a:lnTo>
                    <a:lnTo>
                      <a:pt x="453" y="1859"/>
                    </a:lnTo>
                    <a:lnTo>
                      <a:pt x="410" y="1915"/>
                    </a:lnTo>
                    <a:lnTo>
                      <a:pt x="352" y="1989"/>
                    </a:lnTo>
                    <a:lnTo>
                      <a:pt x="352" y="1989"/>
                    </a:lnTo>
                    <a:lnTo>
                      <a:pt x="296" y="2060"/>
                    </a:lnTo>
                    <a:lnTo>
                      <a:pt x="263" y="2103"/>
                    </a:lnTo>
                    <a:lnTo>
                      <a:pt x="263" y="2103"/>
                    </a:lnTo>
                    <a:lnTo>
                      <a:pt x="257" y="2114"/>
                    </a:lnTo>
                    <a:lnTo>
                      <a:pt x="252" y="2124"/>
                    </a:lnTo>
                    <a:lnTo>
                      <a:pt x="250" y="2134"/>
                    </a:lnTo>
                    <a:lnTo>
                      <a:pt x="249" y="2144"/>
                    </a:lnTo>
                    <a:lnTo>
                      <a:pt x="249" y="2144"/>
                    </a:lnTo>
                    <a:lnTo>
                      <a:pt x="250" y="2152"/>
                    </a:lnTo>
                    <a:lnTo>
                      <a:pt x="254" y="2162"/>
                    </a:lnTo>
                    <a:lnTo>
                      <a:pt x="260" y="2174"/>
                    </a:lnTo>
                    <a:lnTo>
                      <a:pt x="268" y="2187"/>
                    </a:lnTo>
                    <a:lnTo>
                      <a:pt x="291" y="2220"/>
                    </a:lnTo>
                    <a:lnTo>
                      <a:pt x="326" y="2259"/>
                    </a:lnTo>
                    <a:lnTo>
                      <a:pt x="369" y="2305"/>
                    </a:lnTo>
                    <a:lnTo>
                      <a:pt x="423" y="2358"/>
                    </a:lnTo>
                    <a:lnTo>
                      <a:pt x="486" y="2419"/>
                    </a:lnTo>
                    <a:lnTo>
                      <a:pt x="558" y="2487"/>
                    </a:lnTo>
                    <a:lnTo>
                      <a:pt x="558" y="2487"/>
                    </a:lnTo>
                    <a:lnTo>
                      <a:pt x="568" y="2495"/>
                    </a:lnTo>
                    <a:lnTo>
                      <a:pt x="580" y="2500"/>
                    </a:lnTo>
                    <a:lnTo>
                      <a:pt x="591" y="2503"/>
                    </a:lnTo>
                    <a:lnTo>
                      <a:pt x="603" y="2505"/>
                    </a:lnTo>
                    <a:lnTo>
                      <a:pt x="603" y="2505"/>
                    </a:lnTo>
                    <a:lnTo>
                      <a:pt x="616" y="2503"/>
                    </a:lnTo>
                    <a:lnTo>
                      <a:pt x="627" y="2501"/>
                    </a:lnTo>
                    <a:lnTo>
                      <a:pt x="637" y="2496"/>
                    </a:lnTo>
                    <a:lnTo>
                      <a:pt x="646" y="2490"/>
                    </a:lnTo>
                    <a:lnTo>
                      <a:pt x="899" y="2299"/>
                    </a:lnTo>
                    <a:lnTo>
                      <a:pt x="899" y="2299"/>
                    </a:lnTo>
                    <a:lnTo>
                      <a:pt x="942" y="2320"/>
                    </a:lnTo>
                    <a:lnTo>
                      <a:pt x="983" y="2338"/>
                    </a:lnTo>
                    <a:lnTo>
                      <a:pt x="1023" y="2353"/>
                    </a:lnTo>
                    <a:lnTo>
                      <a:pt x="1061" y="2365"/>
                    </a:lnTo>
                    <a:lnTo>
                      <a:pt x="1110" y="2694"/>
                    </a:lnTo>
                    <a:lnTo>
                      <a:pt x="1110" y="2694"/>
                    </a:lnTo>
                    <a:lnTo>
                      <a:pt x="1112" y="2704"/>
                    </a:lnTo>
                    <a:lnTo>
                      <a:pt x="1117" y="2714"/>
                    </a:lnTo>
                    <a:lnTo>
                      <a:pt x="1123" y="2722"/>
                    </a:lnTo>
                    <a:lnTo>
                      <a:pt x="1131" y="2730"/>
                    </a:lnTo>
                    <a:lnTo>
                      <a:pt x="1131" y="2730"/>
                    </a:lnTo>
                    <a:lnTo>
                      <a:pt x="1141" y="2739"/>
                    </a:lnTo>
                    <a:lnTo>
                      <a:pt x="1151" y="2744"/>
                    </a:lnTo>
                    <a:lnTo>
                      <a:pt x="1163" y="2747"/>
                    </a:lnTo>
                    <a:lnTo>
                      <a:pt x="1174" y="2747"/>
                    </a:lnTo>
                    <a:lnTo>
                      <a:pt x="1573" y="2747"/>
                    </a:lnTo>
                    <a:lnTo>
                      <a:pt x="1573" y="2747"/>
                    </a:lnTo>
                    <a:lnTo>
                      <a:pt x="1584" y="2747"/>
                    </a:lnTo>
                    <a:lnTo>
                      <a:pt x="1596" y="2744"/>
                    </a:lnTo>
                    <a:lnTo>
                      <a:pt x="1606" y="2740"/>
                    </a:lnTo>
                    <a:lnTo>
                      <a:pt x="1614" y="2734"/>
                    </a:lnTo>
                    <a:lnTo>
                      <a:pt x="1622" y="2727"/>
                    </a:lnTo>
                    <a:lnTo>
                      <a:pt x="1629" y="2719"/>
                    </a:lnTo>
                    <a:lnTo>
                      <a:pt x="1634" y="2707"/>
                    </a:lnTo>
                    <a:lnTo>
                      <a:pt x="1637" y="2696"/>
                    </a:lnTo>
                    <a:lnTo>
                      <a:pt x="1637" y="2696"/>
                    </a:lnTo>
                    <a:lnTo>
                      <a:pt x="1650" y="2636"/>
                    </a:lnTo>
                    <a:lnTo>
                      <a:pt x="1663" y="2562"/>
                    </a:lnTo>
                    <a:lnTo>
                      <a:pt x="1675" y="2470"/>
                    </a:lnTo>
                    <a:lnTo>
                      <a:pt x="1686" y="2363"/>
                    </a:lnTo>
                    <a:lnTo>
                      <a:pt x="1686" y="2363"/>
                    </a:lnTo>
                    <a:lnTo>
                      <a:pt x="1729" y="2348"/>
                    </a:lnTo>
                    <a:lnTo>
                      <a:pt x="1772" y="2333"/>
                    </a:lnTo>
                    <a:lnTo>
                      <a:pt x="1812" y="2315"/>
                    </a:lnTo>
                    <a:lnTo>
                      <a:pt x="1853" y="2296"/>
                    </a:lnTo>
                    <a:lnTo>
                      <a:pt x="2100" y="2490"/>
                    </a:lnTo>
                    <a:lnTo>
                      <a:pt x="2100" y="2490"/>
                    </a:lnTo>
                    <a:lnTo>
                      <a:pt x="2110" y="2496"/>
                    </a:lnTo>
                    <a:lnTo>
                      <a:pt x="2121" y="2501"/>
                    </a:lnTo>
                    <a:lnTo>
                      <a:pt x="2133" y="2503"/>
                    </a:lnTo>
                    <a:lnTo>
                      <a:pt x="2144" y="2505"/>
                    </a:lnTo>
                    <a:lnTo>
                      <a:pt x="2144" y="2505"/>
                    </a:lnTo>
                    <a:lnTo>
                      <a:pt x="2156" y="2503"/>
                    </a:lnTo>
                    <a:lnTo>
                      <a:pt x="2171" y="2496"/>
                    </a:lnTo>
                    <a:lnTo>
                      <a:pt x="2187" y="2487"/>
                    </a:lnTo>
                    <a:lnTo>
                      <a:pt x="2207" y="2472"/>
                    </a:lnTo>
                    <a:lnTo>
                      <a:pt x="2230" y="2455"/>
                    </a:lnTo>
                    <a:lnTo>
                      <a:pt x="2255" y="2432"/>
                    </a:lnTo>
                    <a:lnTo>
                      <a:pt x="2282" y="2406"/>
                    </a:lnTo>
                    <a:lnTo>
                      <a:pt x="2312" y="2376"/>
                    </a:lnTo>
                    <a:lnTo>
                      <a:pt x="2312" y="2376"/>
                    </a:lnTo>
                    <a:lnTo>
                      <a:pt x="2371" y="2317"/>
                    </a:lnTo>
                    <a:lnTo>
                      <a:pt x="2421" y="2264"/>
                    </a:lnTo>
                    <a:lnTo>
                      <a:pt x="2460" y="2221"/>
                    </a:lnTo>
                    <a:lnTo>
                      <a:pt x="2490" y="2185"/>
                    </a:lnTo>
                    <a:lnTo>
                      <a:pt x="2490" y="2185"/>
                    </a:lnTo>
                    <a:lnTo>
                      <a:pt x="2497" y="2177"/>
                    </a:lnTo>
                    <a:lnTo>
                      <a:pt x="2502" y="2167"/>
                    </a:lnTo>
                    <a:lnTo>
                      <a:pt x="2505" y="2156"/>
                    </a:lnTo>
                    <a:lnTo>
                      <a:pt x="2505" y="2144"/>
                    </a:lnTo>
                    <a:lnTo>
                      <a:pt x="2505" y="2144"/>
                    </a:lnTo>
                    <a:close/>
                    <a:moveTo>
                      <a:pt x="1762" y="1762"/>
                    </a:moveTo>
                    <a:lnTo>
                      <a:pt x="1762" y="1762"/>
                    </a:lnTo>
                    <a:lnTo>
                      <a:pt x="1742" y="1782"/>
                    </a:lnTo>
                    <a:lnTo>
                      <a:pt x="1721" y="1800"/>
                    </a:lnTo>
                    <a:lnTo>
                      <a:pt x="1700" y="1816"/>
                    </a:lnTo>
                    <a:lnTo>
                      <a:pt x="1678" y="1833"/>
                    </a:lnTo>
                    <a:lnTo>
                      <a:pt x="1655" y="1846"/>
                    </a:lnTo>
                    <a:lnTo>
                      <a:pt x="1632" y="1859"/>
                    </a:lnTo>
                    <a:lnTo>
                      <a:pt x="1609" y="1872"/>
                    </a:lnTo>
                    <a:lnTo>
                      <a:pt x="1584" y="1882"/>
                    </a:lnTo>
                    <a:lnTo>
                      <a:pt x="1560" y="1892"/>
                    </a:lnTo>
                    <a:lnTo>
                      <a:pt x="1535" y="1900"/>
                    </a:lnTo>
                    <a:lnTo>
                      <a:pt x="1510" y="1907"/>
                    </a:lnTo>
                    <a:lnTo>
                      <a:pt x="1484" y="1913"/>
                    </a:lnTo>
                    <a:lnTo>
                      <a:pt x="1457" y="1917"/>
                    </a:lnTo>
                    <a:lnTo>
                      <a:pt x="1429" y="1920"/>
                    </a:lnTo>
                    <a:lnTo>
                      <a:pt x="1401" y="1922"/>
                    </a:lnTo>
                    <a:lnTo>
                      <a:pt x="1373" y="1923"/>
                    </a:lnTo>
                    <a:lnTo>
                      <a:pt x="1373" y="1923"/>
                    </a:lnTo>
                    <a:lnTo>
                      <a:pt x="1345" y="1922"/>
                    </a:lnTo>
                    <a:lnTo>
                      <a:pt x="1317" y="1920"/>
                    </a:lnTo>
                    <a:lnTo>
                      <a:pt x="1291" y="1917"/>
                    </a:lnTo>
                    <a:lnTo>
                      <a:pt x="1265" y="1913"/>
                    </a:lnTo>
                    <a:lnTo>
                      <a:pt x="1238" y="1907"/>
                    </a:lnTo>
                    <a:lnTo>
                      <a:pt x="1212" y="1900"/>
                    </a:lnTo>
                    <a:lnTo>
                      <a:pt x="1187" y="1892"/>
                    </a:lnTo>
                    <a:lnTo>
                      <a:pt x="1163" y="1882"/>
                    </a:lnTo>
                    <a:lnTo>
                      <a:pt x="1138" y="1872"/>
                    </a:lnTo>
                    <a:lnTo>
                      <a:pt x="1115" y="1859"/>
                    </a:lnTo>
                    <a:lnTo>
                      <a:pt x="1092" y="1846"/>
                    </a:lnTo>
                    <a:lnTo>
                      <a:pt x="1070" y="1833"/>
                    </a:lnTo>
                    <a:lnTo>
                      <a:pt x="1047" y="1816"/>
                    </a:lnTo>
                    <a:lnTo>
                      <a:pt x="1026" y="1800"/>
                    </a:lnTo>
                    <a:lnTo>
                      <a:pt x="1006" y="1782"/>
                    </a:lnTo>
                    <a:lnTo>
                      <a:pt x="985" y="1762"/>
                    </a:lnTo>
                    <a:lnTo>
                      <a:pt x="985" y="1762"/>
                    </a:lnTo>
                    <a:lnTo>
                      <a:pt x="965" y="1742"/>
                    </a:lnTo>
                    <a:lnTo>
                      <a:pt x="947" y="1721"/>
                    </a:lnTo>
                    <a:lnTo>
                      <a:pt x="930" y="1699"/>
                    </a:lnTo>
                    <a:lnTo>
                      <a:pt x="914" y="1676"/>
                    </a:lnTo>
                    <a:lnTo>
                      <a:pt x="901" y="1655"/>
                    </a:lnTo>
                    <a:lnTo>
                      <a:pt x="888" y="1632"/>
                    </a:lnTo>
                    <a:lnTo>
                      <a:pt x="874" y="1609"/>
                    </a:lnTo>
                    <a:lnTo>
                      <a:pt x="865" y="1584"/>
                    </a:lnTo>
                    <a:lnTo>
                      <a:pt x="855" y="1559"/>
                    </a:lnTo>
                    <a:lnTo>
                      <a:pt x="846" y="1535"/>
                    </a:lnTo>
                    <a:lnTo>
                      <a:pt x="840" y="1508"/>
                    </a:lnTo>
                    <a:lnTo>
                      <a:pt x="835" y="1482"/>
                    </a:lnTo>
                    <a:lnTo>
                      <a:pt x="830" y="1456"/>
                    </a:lnTo>
                    <a:lnTo>
                      <a:pt x="827" y="1429"/>
                    </a:lnTo>
                    <a:lnTo>
                      <a:pt x="825" y="1401"/>
                    </a:lnTo>
                    <a:lnTo>
                      <a:pt x="823" y="1373"/>
                    </a:lnTo>
                    <a:lnTo>
                      <a:pt x="823" y="1373"/>
                    </a:lnTo>
                    <a:lnTo>
                      <a:pt x="825" y="1345"/>
                    </a:lnTo>
                    <a:lnTo>
                      <a:pt x="827" y="1317"/>
                    </a:lnTo>
                    <a:lnTo>
                      <a:pt x="830" y="1291"/>
                    </a:lnTo>
                    <a:lnTo>
                      <a:pt x="835" y="1263"/>
                    </a:lnTo>
                    <a:lnTo>
                      <a:pt x="840" y="1236"/>
                    </a:lnTo>
                    <a:lnTo>
                      <a:pt x="846" y="1212"/>
                    </a:lnTo>
                    <a:lnTo>
                      <a:pt x="855" y="1187"/>
                    </a:lnTo>
                    <a:lnTo>
                      <a:pt x="865" y="1162"/>
                    </a:lnTo>
                    <a:lnTo>
                      <a:pt x="874" y="1138"/>
                    </a:lnTo>
                    <a:lnTo>
                      <a:pt x="888" y="1115"/>
                    </a:lnTo>
                    <a:lnTo>
                      <a:pt x="901" y="1092"/>
                    </a:lnTo>
                    <a:lnTo>
                      <a:pt x="914" y="1068"/>
                    </a:lnTo>
                    <a:lnTo>
                      <a:pt x="930" y="1047"/>
                    </a:lnTo>
                    <a:lnTo>
                      <a:pt x="947" y="1026"/>
                    </a:lnTo>
                    <a:lnTo>
                      <a:pt x="965" y="1004"/>
                    </a:lnTo>
                    <a:lnTo>
                      <a:pt x="985" y="984"/>
                    </a:lnTo>
                    <a:lnTo>
                      <a:pt x="985" y="984"/>
                    </a:lnTo>
                    <a:lnTo>
                      <a:pt x="1006" y="965"/>
                    </a:lnTo>
                    <a:lnTo>
                      <a:pt x="1026" y="947"/>
                    </a:lnTo>
                    <a:lnTo>
                      <a:pt x="1047" y="930"/>
                    </a:lnTo>
                    <a:lnTo>
                      <a:pt x="1070" y="914"/>
                    </a:lnTo>
                    <a:lnTo>
                      <a:pt x="1092" y="899"/>
                    </a:lnTo>
                    <a:lnTo>
                      <a:pt x="1115" y="886"/>
                    </a:lnTo>
                    <a:lnTo>
                      <a:pt x="1138" y="874"/>
                    </a:lnTo>
                    <a:lnTo>
                      <a:pt x="1163" y="864"/>
                    </a:lnTo>
                    <a:lnTo>
                      <a:pt x="1187" y="854"/>
                    </a:lnTo>
                    <a:lnTo>
                      <a:pt x="1212" y="846"/>
                    </a:lnTo>
                    <a:lnTo>
                      <a:pt x="1238" y="840"/>
                    </a:lnTo>
                    <a:lnTo>
                      <a:pt x="1265" y="833"/>
                    </a:lnTo>
                    <a:lnTo>
                      <a:pt x="1291" y="830"/>
                    </a:lnTo>
                    <a:lnTo>
                      <a:pt x="1317" y="826"/>
                    </a:lnTo>
                    <a:lnTo>
                      <a:pt x="1345" y="825"/>
                    </a:lnTo>
                    <a:lnTo>
                      <a:pt x="1373" y="823"/>
                    </a:lnTo>
                    <a:lnTo>
                      <a:pt x="1373" y="823"/>
                    </a:lnTo>
                    <a:lnTo>
                      <a:pt x="1401" y="825"/>
                    </a:lnTo>
                    <a:lnTo>
                      <a:pt x="1429" y="826"/>
                    </a:lnTo>
                    <a:lnTo>
                      <a:pt x="1457" y="830"/>
                    </a:lnTo>
                    <a:lnTo>
                      <a:pt x="1484" y="833"/>
                    </a:lnTo>
                    <a:lnTo>
                      <a:pt x="1510" y="840"/>
                    </a:lnTo>
                    <a:lnTo>
                      <a:pt x="1535" y="846"/>
                    </a:lnTo>
                    <a:lnTo>
                      <a:pt x="1560" y="854"/>
                    </a:lnTo>
                    <a:lnTo>
                      <a:pt x="1584" y="864"/>
                    </a:lnTo>
                    <a:lnTo>
                      <a:pt x="1609" y="874"/>
                    </a:lnTo>
                    <a:lnTo>
                      <a:pt x="1632" y="886"/>
                    </a:lnTo>
                    <a:lnTo>
                      <a:pt x="1655" y="899"/>
                    </a:lnTo>
                    <a:lnTo>
                      <a:pt x="1678" y="914"/>
                    </a:lnTo>
                    <a:lnTo>
                      <a:pt x="1700" y="930"/>
                    </a:lnTo>
                    <a:lnTo>
                      <a:pt x="1721" y="947"/>
                    </a:lnTo>
                    <a:lnTo>
                      <a:pt x="1742" y="965"/>
                    </a:lnTo>
                    <a:lnTo>
                      <a:pt x="1762" y="984"/>
                    </a:lnTo>
                    <a:lnTo>
                      <a:pt x="1762" y="984"/>
                    </a:lnTo>
                    <a:lnTo>
                      <a:pt x="1782" y="1004"/>
                    </a:lnTo>
                    <a:lnTo>
                      <a:pt x="1800" y="1026"/>
                    </a:lnTo>
                    <a:lnTo>
                      <a:pt x="1816" y="1047"/>
                    </a:lnTo>
                    <a:lnTo>
                      <a:pt x="1833" y="1068"/>
                    </a:lnTo>
                    <a:lnTo>
                      <a:pt x="1848" y="1092"/>
                    </a:lnTo>
                    <a:lnTo>
                      <a:pt x="1861" y="1115"/>
                    </a:lnTo>
                    <a:lnTo>
                      <a:pt x="1872" y="1138"/>
                    </a:lnTo>
                    <a:lnTo>
                      <a:pt x="1882" y="1162"/>
                    </a:lnTo>
                    <a:lnTo>
                      <a:pt x="1892" y="1187"/>
                    </a:lnTo>
                    <a:lnTo>
                      <a:pt x="1900" y="1212"/>
                    </a:lnTo>
                    <a:lnTo>
                      <a:pt x="1907" y="1236"/>
                    </a:lnTo>
                    <a:lnTo>
                      <a:pt x="1914" y="1263"/>
                    </a:lnTo>
                    <a:lnTo>
                      <a:pt x="1917" y="1291"/>
                    </a:lnTo>
                    <a:lnTo>
                      <a:pt x="1920" y="1317"/>
                    </a:lnTo>
                    <a:lnTo>
                      <a:pt x="1922" y="1345"/>
                    </a:lnTo>
                    <a:lnTo>
                      <a:pt x="1923" y="1373"/>
                    </a:lnTo>
                    <a:lnTo>
                      <a:pt x="1923" y="1373"/>
                    </a:lnTo>
                    <a:lnTo>
                      <a:pt x="1922" y="1401"/>
                    </a:lnTo>
                    <a:lnTo>
                      <a:pt x="1920" y="1429"/>
                    </a:lnTo>
                    <a:lnTo>
                      <a:pt x="1917" y="1456"/>
                    </a:lnTo>
                    <a:lnTo>
                      <a:pt x="1914" y="1482"/>
                    </a:lnTo>
                    <a:lnTo>
                      <a:pt x="1907" y="1508"/>
                    </a:lnTo>
                    <a:lnTo>
                      <a:pt x="1900" y="1535"/>
                    </a:lnTo>
                    <a:lnTo>
                      <a:pt x="1892" y="1559"/>
                    </a:lnTo>
                    <a:lnTo>
                      <a:pt x="1882" y="1584"/>
                    </a:lnTo>
                    <a:lnTo>
                      <a:pt x="1872" y="1609"/>
                    </a:lnTo>
                    <a:lnTo>
                      <a:pt x="1861" y="1632"/>
                    </a:lnTo>
                    <a:lnTo>
                      <a:pt x="1848" y="1655"/>
                    </a:lnTo>
                    <a:lnTo>
                      <a:pt x="1833" y="1676"/>
                    </a:lnTo>
                    <a:lnTo>
                      <a:pt x="1816" y="1699"/>
                    </a:lnTo>
                    <a:lnTo>
                      <a:pt x="1800" y="1721"/>
                    </a:lnTo>
                    <a:lnTo>
                      <a:pt x="1782" y="1742"/>
                    </a:lnTo>
                    <a:lnTo>
                      <a:pt x="1762" y="1762"/>
                    </a:lnTo>
                    <a:lnTo>
                      <a:pt x="1762" y="1762"/>
                    </a:lnTo>
                    <a:close/>
                    <a:moveTo>
                      <a:pt x="1762" y="1762"/>
                    </a:moveTo>
                    <a:lnTo>
                      <a:pt x="1762" y="176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8" name="Freeform 9"/>
              <p:cNvSpPr>
                <a:spLocks noEditPoints="1"/>
              </p:cNvSpPr>
              <p:nvPr/>
            </p:nvSpPr>
            <p:spPr bwMode="auto">
              <a:xfrm>
                <a:off x="-5664200" y="3062288"/>
                <a:ext cx="2616200" cy="2509838"/>
              </a:xfrm>
              <a:custGeom>
                <a:avLst/>
                <a:gdLst/>
                <a:ahLst/>
                <a:cxnLst>
                  <a:cxn ang="0">
                    <a:pos x="1281" y="486"/>
                  </a:cxn>
                  <a:cxn ang="0">
                    <a:pos x="1358" y="232"/>
                  </a:cxn>
                  <a:cxn ang="0">
                    <a:pos x="1373" y="161"/>
                  </a:cxn>
                  <a:cxn ang="0">
                    <a:pos x="1118" y="8"/>
                  </a:cxn>
                  <a:cxn ang="0">
                    <a:pos x="991" y="109"/>
                  </a:cxn>
                  <a:cxn ang="0">
                    <a:pos x="823" y="240"/>
                  </a:cxn>
                  <a:cxn ang="0">
                    <a:pos x="741" y="219"/>
                  </a:cxn>
                  <a:cxn ang="0">
                    <a:pos x="583" y="25"/>
                  </a:cxn>
                  <a:cxn ang="0">
                    <a:pos x="530" y="8"/>
                  </a:cxn>
                  <a:cxn ang="0">
                    <a:pos x="283" y="150"/>
                  </a:cxn>
                  <a:cxn ang="0">
                    <a:pos x="273" y="165"/>
                  </a:cxn>
                  <a:cxn ang="0">
                    <a:pos x="301" y="265"/>
                  </a:cxn>
                  <a:cxn ang="0">
                    <a:pos x="365" y="486"/>
                  </a:cxn>
                  <a:cxn ang="0">
                    <a:pos x="243" y="581"/>
                  </a:cxn>
                  <a:cxn ang="0">
                    <a:pos x="19" y="622"/>
                  </a:cxn>
                  <a:cxn ang="0">
                    <a:pos x="0" y="940"/>
                  </a:cxn>
                  <a:cxn ang="0">
                    <a:pos x="19" y="957"/>
                  </a:cxn>
                  <a:cxn ang="0">
                    <a:pos x="243" y="998"/>
                  </a:cxn>
                  <a:cxn ang="0">
                    <a:pos x="365" y="1090"/>
                  </a:cxn>
                  <a:cxn ang="0">
                    <a:pos x="301" y="1313"/>
                  </a:cxn>
                  <a:cxn ang="0">
                    <a:pos x="273" y="1415"/>
                  </a:cxn>
                  <a:cxn ang="0">
                    <a:pos x="480" y="1543"/>
                  </a:cxn>
                  <a:cxn ang="0">
                    <a:pos x="561" y="1576"/>
                  </a:cxn>
                  <a:cxn ang="0">
                    <a:pos x="716" y="1393"/>
                  </a:cxn>
                  <a:cxn ang="0">
                    <a:pos x="823" y="1339"/>
                  </a:cxn>
                  <a:cxn ang="0">
                    <a:pos x="905" y="1360"/>
                  </a:cxn>
                  <a:cxn ang="0">
                    <a:pos x="1065" y="1556"/>
                  </a:cxn>
                  <a:cxn ang="0">
                    <a:pos x="1116" y="1573"/>
                  </a:cxn>
                  <a:cxn ang="0">
                    <a:pos x="1373" y="1418"/>
                  </a:cxn>
                  <a:cxn ang="0">
                    <a:pos x="1358" y="1347"/>
                  </a:cxn>
                  <a:cxn ang="0">
                    <a:pos x="1263" y="1118"/>
                  </a:cxn>
                  <a:cxn ang="0">
                    <a:pos x="1327" y="1006"/>
                  </a:cxn>
                  <a:cxn ang="0">
                    <a:pos x="1602" y="965"/>
                  </a:cxn>
                  <a:cxn ang="0">
                    <a:pos x="1648" y="940"/>
                  </a:cxn>
                  <a:cxn ang="0">
                    <a:pos x="1636" y="626"/>
                  </a:cxn>
                  <a:cxn ang="0">
                    <a:pos x="1467" y="589"/>
                  </a:cxn>
                  <a:cxn ang="0">
                    <a:pos x="1017" y="983"/>
                  </a:cxn>
                  <a:cxn ang="0">
                    <a:pos x="904" y="1052"/>
                  </a:cxn>
                  <a:cxn ang="0">
                    <a:pos x="795" y="1064"/>
                  </a:cxn>
                  <a:cxn ang="0">
                    <a:pos x="671" y="1019"/>
                  </a:cxn>
                  <a:cxn ang="0">
                    <a:pos x="594" y="942"/>
                  </a:cxn>
                  <a:cxn ang="0">
                    <a:pos x="550" y="817"/>
                  </a:cxn>
                  <a:cxn ang="0">
                    <a:pos x="559" y="710"/>
                  </a:cxn>
                  <a:cxn ang="0">
                    <a:pos x="630" y="596"/>
                  </a:cxn>
                  <a:cxn ang="0">
                    <a:pos x="719" y="535"/>
                  </a:cxn>
                  <a:cxn ang="0">
                    <a:pos x="823" y="515"/>
                  </a:cxn>
                  <a:cxn ang="0">
                    <a:pos x="951" y="547"/>
                  </a:cxn>
                  <a:cxn ang="0">
                    <a:pos x="1035" y="617"/>
                  </a:cxn>
                  <a:cxn ang="0">
                    <a:pos x="1093" y="736"/>
                  </a:cxn>
                  <a:cxn ang="0">
                    <a:pos x="1093" y="845"/>
                  </a:cxn>
                  <a:cxn ang="0">
                    <a:pos x="1037" y="963"/>
                  </a:cxn>
                </a:cxnLst>
                <a:rect l="0" t="0" r="r" b="b"/>
                <a:pathLst>
                  <a:path w="1648" h="1581">
                    <a:moveTo>
                      <a:pt x="1327" y="573"/>
                    </a:moveTo>
                    <a:lnTo>
                      <a:pt x="1327" y="573"/>
                    </a:lnTo>
                    <a:lnTo>
                      <a:pt x="1314" y="542"/>
                    </a:lnTo>
                    <a:lnTo>
                      <a:pt x="1297" y="514"/>
                    </a:lnTo>
                    <a:lnTo>
                      <a:pt x="1281" y="486"/>
                    </a:lnTo>
                    <a:lnTo>
                      <a:pt x="1263" y="461"/>
                    </a:lnTo>
                    <a:lnTo>
                      <a:pt x="1263" y="461"/>
                    </a:lnTo>
                    <a:lnTo>
                      <a:pt x="1310" y="351"/>
                    </a:lnTo>
                    <a:lnTo>
                      <a:pt x="1345" y="265"/>
                    </a:lnTo>
                    <a:lnTo>
                      <a:pt x="1358" y="232"/>
                    </a:lnTo>
                    <a:lnTo>
                      <a:pt x="1366" y="202"/>
                    </a:lnTo>
                    <a:lnTo>
                      <a:pt x="1371" y="181"/>
                    </a:lnTo>
                    <a:lnTo>
                      <a:pt x="1373" y="165"/>
                    </a:lnTo>
                    <a:lnTo>
                      <a:pt x="1373" y="165"/>
                    </a:lnTo>
                    <a:lnTo>
                      <a:pt x="1373" y="161"/>
                    </a:lnTo>
                    <a:lnTo>
                      <a:pt x="1371" y="156"/>
                    </a:lnTo>
                    <a:lnTo>
                      <a:pt x="1365" y="150"/>
                    </a:lnTo>
                    <a:lnTo>
                      <a:pt x="1365" y="150"/>
                    </a:lnTo>
                    <a:lnTo>
                      <a:pt x="1169" y="36"/>
                    </a:lnTo>
                    <a:lnTo>
                      <a:pt x="1118" y="8"/>
                    </a:lnTo>
                    <a:lnTo>
                      <a:pt x="1098" y="0"/>
                    </a:lnTo>
                    <a:lnTo>
                      <a:pt x="1085" y="3"/>
                    </a:lnTo>
                    <a:lnTo>
                      <a:pt x="1085" y="3"/>
                    </a:lnTo>
                    <a:lnTo>
                      <a:pt x="1040" y="51"/>
                    </a:lnTo>
                    <a:lnTo>
                      <a:pt x="991" y="109"/>
                    </a:lnTo>
                    <a:lnTo>
                      <a:pt x="942" y="171"/>
                    </a:lnTo>
                    <a:lnTo>
                      <a:pt x="887" y="244"/>
                    </a:lnTo>
                    <a:lnTo>
                      <a:pt x="887" y="244"/>
                    </a:lnTo>
                    <a:lnTo>
                      <a:pt x="849" y="240"/>
                    </a:lnTo>
                    <a:lnTo>
                      <a:pt x="823" y="240"/>
                    </a:lnTo>
                    <a:lnTo>
                      <a:pt x="823" y="240"/>
                    </a:lnTo>
                    <a:lnTo>
                      <a:pt x="797" y="240"/>
                    </a:lnTo>
                    <a:lnTo>
                      <a:pt x="759" y="244"/>
                    </a:lnTo>
                    <a:lnTo>
                      <a:pt x="759" y="244"/>
                    </a:lnTo>
                    <a:lnTo>
                      <a:pt x="741" y="219"/>
                    </a:lnTo>
                    <a:lnTo>
                      <a:pt x="716" y="186"/>
                    </a:lnTo>
                    <a:lnTo>
                      <a:pt x="647" y="99"/>
                    </a:lnTo>
                    <a:lnTo>
                      <a:pt x="647" y="99"/>
                    </a:lnTo>
                    <a:lnTo>
                      <a:pt x="611" y="56"/>
                    </a:lnTo>
                    <a:lnTo>
                      <a:pt x="583" y="25"/>
                    </a:lnTo>
                    <a:lnTo>
                      <a:pt x="561" y="5"/>
                    </a:lnTo>
                    <a:lnTo>
                      <a:pt x="555" y="1"/>
                    </a:lnTo>
                    <a:lnTo>
                      <a:pt x="548" y="0"/>
                    </a:lnTo>
                    <a:lnTo>
                      <a:pt x="548" y="0"/>
                    </a:lnTo>
                    <a:lnTo>
                      <a:pt x="530" y="8"/>
                    </a:lnTo>
                    <a:lnTo>
                      <a:pt x="484" y="34"/>
                    </a:lnTo>
                    <a:lnTo>
                      <a:pt x="484" y="34"/>
                    </a:lnTo>
                    <a:lnTo>
                      <a:pt x="357" y="107"/>
                    </a:lnTo>
                    <a:lnTo>
                      <a:pt x="357" y="107"/>
                    </a:lnTo>
                    <a:lnTo>
                      <a:pt x="283" y="150"/>
                    </a:lnTo>
                    <a:lnTo>
                      <a:pt x="283" y="150"/>
                    </a:lnTo>
                    <a:lnTo>
                      <a:pt x="278" y="153"/>
                    </a:lnTo>
                    <a:lnTo>
                      <a:pt x="276" y="156"/>
                    </a:lnTo>
                    <a:lnTo>
                      <a:pt x="275" y="161"/>
                    </a:lnTo>
                    <a:lnTo>
                      <a:pt x="273" y="165"/>
                    </a:lnTo>
                    <a:lnTo>
                      <a:pt x="273" y="165"/>
                    </a:lnTo>
                    <a:lnTo>
                      <a:pt x="275" y="181"/>
                    </a:lnTo>
                    <a:lnTo>
                      <a:pt x="281" y="202"/>
                    </a:lnTo>
                    <a:lnTo>
                      <a:pt x="289" y="232"/>
                    </a:lnTo>
                    <a:lnTo>
                      <a:pt x="301" y="265"/>
                    </a:lnTo>
                    <a:lnTo>
                      <a:pt x="316" y="306"/>
                    </a:lnTo>
                    <a:lnTo>
                      <a:pt x="335" y="351"/>
                    </a:lnTo>
                    <a:lnTo>
                      <a:pt x="383" y="461"/>
                    </a:lnTo>
                    <a:lnTo>
                      <a:pt x="383" y="461"/>
                    </a:lnTo>
                    <a:lnTo>
                      <a:pt x="365" y="486"/>
                    </a:lnTo>
                    <a:lnTo>
                      <a:pt x="349" y="514"/>
                    </a:lnTo>
                    <a:lnTo>
                      <a:pt x="334" y="542"/>
                    </a:lnTo>
                    <a:lnTo>
                      <a:pt x="319" y="573"/>
                    </a:lnTo>
                    <a:lnTo>
                      <a:pt x="319" y="573"/>
                    </a:lnTo>
                    <a:lnTo>
                      <a:pt x="243" y="581"/>
                    </a:lnTo>
                    <a:lnTo>
                      <a:pt x="179" y="589"/>
                    </a:lnTo>
                    <a:lnTo>
                      <a:pt x="123" y="598"/>
                    </a:lnTo>
                    <a:lnTo>
                      <a:pt x="79" y="606"/>
                    </a:lnTo>
                    <a:lnTo>
                      <a:pt x="44" y="614"/>
                    </a:lnTo>
                    <a:lnTo>
                      <a:pt x="19" y="622"/>
                    </a:lnTo>
                    <a:lnTo>
                      <a:pt x="9" y="626"/>
                    </a:lnTo>
                    <a:lnTo>
                      <a:pt x="4" y="631"/>
                    </a:lnTo>
                    <a:lnTo>
                      <a:pt x="0" y="636"/>
                    </a:lnTo>
                    <a:lnTo>
                      <a:pt x="0" y="639"/>
                    </a:lnTo>
                    <a:lnTo>
                      <a:pt x="0" y="940"/>
                    </a:lnTo>
                    <a:lnTo>
                      <a:pt x="0" y="940"/>
                    </a:lnTo>
                    <a:lnTo>
                      <a:pt x="0" y="944"/>
                    </a:lnTo>
                    <a:lnTo>
                      <a:pt x="4" y="949"/>
                    </a:lnTo>
                    <a:lnTo>
                      <a:pt x="9" y="952"/>
                    </a:lnTo>
                    <a:lnTo>
                      <a:pt x="19" y="957"/>
                    </a:lnTo>
                    <a:lnTo>
                      <a:pt x="44" y="965"/>
                    </a:lnTo>
                    <a:lnTo>
                      <a:pt x="79" y="973"/>
                    </a:lnTo>
                    <a:lnTo>
                      <a:pt x="123" y="981"/>
                    </a:lnTo>
                    <a:lnTo>
                      <a:pt x="179" y="990"/>
                    </a:lnTo>
                    <a:lnTo>
                      <a:pt x="243" y="998"/>
                    </a:lnTo>
                    <a:lnTo>
                      <a:pt x="319" y="1006"/>
                    </a:lnTo>
                    <a:lnTo>
                      <a:pt x="319" y="1006"/>
                    </a:lnTo>
                    <a:lnTo>
                      <a:pt x="332" y="1034"/>
                    </a:lnTo>
                    <a:lnTo>
                      <a:pt x="347" y="1064"/>
                    </a:lnTo>
                    <a:lnTo>
                      <a:pt x="365" y="1090"/>
                    </a:lnTo>
                    <a:lnTo>
                      <a:pt x="383" y="1118"/>
                    </a:lnTo>
                    <a:lnTo>
                      <a:pt x="383" y="1118"/>
                    </a:lnTo>
                    <a:lnTo>
                      <a:pt x="335" y="1227"/>
                    </a:lnTo>
                    <a:lnTo>
                      <a:pt x="316" y="1273"/>
                    </a:lnTo>
                    <a:lnTo>
                      <a:pt x="301" y="1313"/>
                    </a:lnTo>
                    <a:lnTo>
                      <a:pt x="289" y="1347"/>
                    </a:lnTo>
                    <a:lnTo>
                      <a:pt x="281" y="1375"/>
                    </a:lnTo>
                    <a:lnTo>
                      <a:pt x="275" y="1398"/>
                    </a:lnTo>
                    <a:lnTo>
                      <a:pt x="273" y="1415"/>
                    </a:lnTo>
                    <a:lnTo>
                      <a:pt x="273" y="1415"/>
                    </a:lnTo>
                    <a:lnTo>
                      <a:pt x="275" y="1418"/>
                    </a:lnTo>
                    <a:lnTo>
                      <a:pt x="276" y="1423"/>
                    </a:lnTo>
                    <a:lnTo>
                      <a:pt x="283" y="1429"/>
                    </a:lnTo>
                    <a:lnTo>
                      <a:pt x="283" y="1429"/>
                    </a:lnTo>
                    <a:lnTo>
                      <a:pt x="480" y="1543"/>
                    </a:lnTo>
                    <a:lnTo>
                      <a:pt x="530" y="1573"/>
                    </a:lnTo>
                    <a:lnTo>
                      <a:pt x="548" y="1581"/>
                    </a:lnTo>
                    <a:lnTo>
                      <a:pt x="548" y="1581"/>
                    </a:lnTo>
                    <a:lnTo>
                      <a:pt x="555" y="1579"/>
                    </a:lnTo>
                    <a:lnTo>
                      <a:pt x="561" y="1576"/>
                    </a:lnTo>
                    <a:lnTo>
                      <a:pt x="583" y="1556"/>
                    </a:lnTo>
                    <a:lnTo>
                      <a:pt x="611" y="1525"/>
                    </a:lnTo>
                    <a:lnTo>
                      <a:pt x="647" y="1481"/>
                    </a:lnTo>
                    <a:lnTo>
                      <a:pt x="647" y="1481"/>
                    </a:lnTo>
                    <a:lnTo>
                      <a:pt x="716" y="1393"/>
                    </a:lnTo>
                    <a:lnTo>
                      <a:pt x="741" y="1360"/>
                    </a:lnTo>
                    <a:lnTo>
                      <a:pt x="759" y="1334"/>
                    </a:lnTo>
                    <a:lnTo>
                      <a:pt x="759" y="1334"/>
                    </a:lnTo>
                    <a:lnTo>
                      <a:pt x="797" y="1337"/>
                    </a:lnTo>
                    <a:lnTo>
                      <a:pt x="823" y="1339"/>
                    </a:lnTo>
                    <a:lnTo>
                      <a:pt x="823" y="1339"/>
                    </a:lnTo>
                    <a:lnTo>
                      <a:pt x="849" y="1337"/>
                    </a:lnTo>
                    <a:lnTo>
                      <a:pt x="887" y="1334"/>
                    </a:lnTo>
                    <a:lnTo>
                      <a:pt x="887" y="1334"/>
                    </a:lnTo>
                    <a:lnTo>
                      <a:pt x="905" y="1360"/>
                    </a:lnTo>
                    <a:lnTo>
                      <a:pt x="930" y="1393"/>
                    </a:lnTo>
                    <a:lnTo>
                      <a:pt x="999" y="1481"/>
                    </a:lnTo>
                    <a:lnTo>
                      <a:pt x="999" y="1481"/>
                    </a:lnTo>
                    <a:lnTo>
                      <a:pt x="1035" y="1525"/>
                    </a:lnTo>
                    <a:lnTo>
                      <a:pt x="1065" y="1556"/>
                    </a:lnTo>
                    <a:lnTo>
                      <a:pt x="1085" y="1576"/>
                    </a:lnTo>
                    <a:lnTo>
                      <a:pt x="1093" y="1579"/>
                    </a:lnTo>
                    <a:lnTo>
                      <a:pt x="1098" y="1581"/>
                    </a:lnTo>
                    <a:lnTo>
                      <a:pt x="1098" y="1581"/>
                    </a:lnTo>
                    <a:lnTo>
                      <a:pt x="1116" y="1573"/>
                    </a:lnTo>
                    <a:lnTo>
                      <a:pt x="1167" y="1543"/>
                    </a:lnTo>
                    <a:lnTo>
                      <a:pt x="1365" y="1429"/>
                    </a:lnTo>
                    <a:lnTo>
                      <a:pt x="1365" y="1429"/>
                    </a:lnTo>
                    <a:lnTo>
                      <a:pt x="1371" y="1423"/>
                    </a:lnTo>
                    <a:lnTo>
                      <a:pt x="1373" y="1418"/>
                    </a:lnTo>
                    <a:lnTo>
                      <a:pt x="1373" y="1415"/>
                    </a:lnTo>
                    <a:lnTo>
                      <a:pt x="1373" y="1415"/>
                    </a:lnTo>
                    <a:lnTo>
                      <a:pt x="1371" y="1398"/>
                    </a:lnTo>
                    <a:lnTo>
                      <a:pt x="1366" y="1375"/>
                    </a:lnTo>
                    <a:lnTo>
                      <a:pt x="1358" y="1347"/>
                    </a:lnTo>
                    <a:lnTo>
                      <a:pt x="1345" y="1313"/>
                    </a:lnTo>
                    <a:lnTo>
                      <a:pt x="1330" y="1273"/>
                    </a:lnTo>
                    <a:lnTo>
                      <a:pt x="1310" y="1227"/>
                    </a:lnTo>
                    <a:lnTo>
                      <a:pt x="1263" y="1118"/>
                    </a:lnTo>
                    <a:lnTo>
                      <a:pt x="1263" y="1118"/>
                    </a:lnTo>
                    <a:lnTo>
                      <a:pt x="1282" y="1090"/>
                    </a:lnTo>
                    <a:lnTo>
                      <a:pt x="1299" y="1064"/>
                    </a:lnTo>
                    <a:lnTo>
                      <a:pt x="1314" y="1034"/>
                    </a:lnTo>
                    <a:lnTo>
                      <a:pt x="1327" y="1006"/>
                    </a:lnTo>
                    <a:lnTo>
                      <a:pt x="1327" y="1006"/>
                    </a:lnTo>
                    <a:lnTo>
                      <a:pt x="1403" y="998"/>
                    </a:lnTo>
                    <a:lnTo>
                      <a:pt x="1467" y="990"/>
                    </a:lnTo>
                    <a:lnTo>
                      <a:pt x="1523" y="981"/>
                    </a:lnTo>
                    <a:lnTo>
                      <a:pt x="1567" y="973"/>
                    </a:lnTo>
                    <a:lnTo>
                      <a:pt x="1602" y="965"/>
                    </a:lnTo>
                    <a:lnTo>
                      <a:pt x="1628" y="957"/>
                    </a:lnTo>
                    <a:lnTo>
                      <a:pt x="1636" y="952"/>
                    </a:lnTo>
                    <a:lnTo>
                      <a:pt x="1643" y="949"/>
                    </a:lnTo>
                    <a:lnTo>
                      <a:pt x="1646" y="944"/>
                    </a:lnTo>
                    <a:lnTo>
                      <a:pt x="1648" y="940"/>
                    </a:lnTo>
                    <a:lnTo>
                      <a:pt x="1648" y="639"/>
                    </a:lnTo>
                    <a:lnTo>
                      <a:pt x="1648" y="639"/>
                    </a:lnTo>
                    <a:lnTo>
                      <a:pt x="1646" y="636"/>
                    </a:lnTo>
                    <a:lnTo>
                      <a:pt x="1643" y="631"/>
                    </a:lnTo>
                    <a:lnTo>
                      <a:pt x="1636" y="626"/>
                    </a:lnTo>
                    <a:lnTo>
                      <a:pt x="1628" y="622"/>
                    </a:lnTo>
                    <a:lnTo>
                      <a:pt x="1602" y="614"/>
                    </a:lnTo>
                    <a:lnTo>
                      <a:pt x="1567" y="606"/>
                    </a:lnTo>
                    <a:lnTo>
                      <a:pt x="1523" y="598"/>
                    </a:lnTo>
                    <a:lnTo>
                      <a:pt x="1467" y="589"/>
                    </a:lnTo>
                    <a:lnTo>
                      <a:pt x="1403" y="581"/>
                    </a:lnTo>
                    <a:lnTo>
                      <a:pt x="1327" y="573"/>
                    </a:lnTo>
                    <a:lnTo>
                      <a:pt x="1327" y="573"/>
                    </a:lnTo>
                    <a:close/>
                    <a:moveTo>
                      <a:pt x="1017" y="983"/>
                    </a:moveTo>
                    <a:lnTo>
                      <a:pt x="1017" y="983"/>
                    </a:lnTo>
                    <a:lnTo>
                      <a:pt x="998" y="1003"/>
                    </a:lnTo>
                    <a:lnTo>
                      <a:pt x="974" y="1019"/>
                    </a:lnTo>
                    <a:lnTo>
                      <a:pt x="953" y="1033"/>
                    </a:lnTo>
                    <a:lnTo>
                      <a:pt x="928" y="1044"/>
                    </a:lnTo>
                    <a:lnTo>
                      <a:pt x="904" y="1052"/>
                    </a:lnTo>
                    <a:lnTo>
                      <a:pt x="877" y="1059"/>
                    </a:lnTo>
                    <a:lnTo>
                      <a:pt x="851" y="1064"/>
                    </a:lnTo>
                    <a:lnTo>
                      <a:pt x="823" y="1064"/>
                    </a:lnTo>
                    <a:lnTo>
                      <a:pt x="823" y="1064"/>
                    </a:lnTo>
                    <a:lnTo>
                      <a:pt x="795" y="1064"/>
                    </a:lnTo>
                    <a:lnTo>
                      <a:pt x="769" y="1059"/>
                    </a:lnTo>
                    <a:lnTo>
                      <a:pt x="742" y="1052"/>
                    </a:lnTo>
                    <a:lnTo>
                      <a:pt x="718" y="1044"/>
                    </a:lnTo>
                    <a:lnTo>
                      <a:pt x="694" y="1033"/>
                    </a:lnTo>
                    <a:lnTo>
                      <a:pt x="671" y="1019"/>
                    </a:lnTo>
                    <a:lnTo>
                      <a:pt x="650" y="1003"/>
                    </a:lnTo>
                    <a:lnTo>
                      <a:pt x="629" y="983"/>
                    </a:lnTo>
                    <a:lnTo>
                      <a:pt x="629" y="983"/>
                    </a:lnTo>
                    <a:lnTo>
                      <a:pt x="611" y="963"/>
                    </a:lnTo>
                    <a:lnTo>
                      <a:pt x="594" y="942"/>
                    </a:lnTo>
                    <a:lnTo>
                      <a:pt x="579" y="919"/>
                    </a:lnTo>
                    <a:lnTo>
                      <a:pt x="568" y="894"/>
                    </a:lnTo>
                    <a:lnTo>
                      <a:pt x="559" y="869"/>
                    </a:lnTo>
                    <a:lnTo>
                      <a:pt x="553" y="845"/>
                    </a:lnTo>
                    <a:lnTo>
                      <a:pt x="550" y="817"/>
                    </a:lnTo>
                    <a:lnTo>
                      <a:pt x="548" y="789"/>
                    </a:lnTo>
                    <a:lnTo>
                      <a:pt x="548" y="789"/>
                    </a:lnTo>
                    <a:lnTo>
                      <a:pt x="550" y="762"/>
                    </a:lnTo>
                    <a:lnTo>
                      <a:pt x="553" y="736"/>
                    </a:lnTo>
                    <a:lnTo>
                      <a:pt x="559" y="710"/>
                    </a:lnTo>
                    <a:lnTo>
                      <a:pt x="569" y="685"/>
                    </a:lnTo>
                    <a:lnTo>
                      <a:pt x="581" y="662"/>
                    </a:lnTo>
                    <a:lnTo>
                      <a:pt x="594" y="639"/>
                    </a:lnTo>
                    <a:lnTo>
                      <a:pt x="611" y="617"/>
                    </a:lnTo>
                    <a:lnTo>
                      <a:pt x="630" y="596"/>
                    </a:lnTo>
                    <a:lnTo>
                      <a:pt x="630" y="596"/>
                    </a:lnTo>
                    <a:lnTo>
                      <a:pt x="650" y="576"/>
                    </a:lnTo>
                    <a:lnTo>
                      <a:pt x="673" y="560"/>
                    </a:lnTo>
                    <a:lnTo>
                      <a:pt x="696" y="547"/>
                    </a:lnTo>
                    <a:lnTo>
                      <a:pt x="719" y="535"/>
                    </a:lnTo>
                    <a:lnTo>
                      <a:pt x="744" y="525"/>
                    </a:lnTo>
                    <a:lnTo>
                      <a:pt x="769" y="520"/>
                    </a:lnTo>
                    <a:lnTo>
                      <a:pt x="795" y="515"/>
                    </a:lnTo>
                    <a:lnTo>
                      <a:pt x="823" y="515"/>
                    </a:lnTo>
                    <a:lnTo>
                      <a:pt x="823" y="515"/>
                    </a:lnTo>
                    <a:lnTo>
                      <a:pt x="851" y="515"/>
                    </a:lnTo>
                    <a:lnTo>
                      <a:pt x="877" y="520"/>
                    </a:lnTo>
                    <a:lnTo>
                      <a:pt x="902" y="525"/>
                    </a:lnTo>
                    <a:lnTo>
                      <a:pt x="927" y="535"/>
                    </a:lnTo>
                    <a:lnTo>
                      <a:pt x="951" y="547"/>
                    </a:lnTo>
                    <a:lnTo>
                      <a:pt x="974" y="560"/>
                    </a:lnTo>
                    <a:lnTo>
                      <a:pt x="996" y="576"/>
                    </a:lnTo>
                    <a:lnTo>
                      <a:pt x="1016" y="596"/>
                    </a:lnTo>
                    <a:lnTo>
                      <a:pt x="1016" y="596"/>
                    </a:lnTo>
                    <a:lnTo>
                      <a:pt x="1035" y="617"/>
                    </a:lnTo>
                    <a:lnTo>
                      <a:pt x="1052" y="639"/>
                    </a:lnTo>
                    <a:lnTo>
                      <a:pt x="1067" y="662"/>
                    </a:lnTo>
                    <a:lnTo>
                      <a:pt x="1078" y="685"/>
                    </a:lnTo>
                    <a:lnTo>
                      <a:pt x="1086" y="710"/>
                    </a:lnTo>
                    <a:lnTo>
                      <a:pt x="1093" y="736"/>
                    </a:lnTo>
                    <a:lnTo>
                      <a:pt x="1096" y="762"/>
                    </a:lnTo>
                    <a:lnTo>
                      <a:pt x="1098" y="789"/>
                    </a:lnTo>
                    <a:lnTo>
                      <a:pt x="1098" y="789"/>
                    </a:lnTo>
                    <a:lnTo>
                      <a:pt x="1096" y="817"/>
                    </a:lnTo>
                    <a:lnTo>
                      <a:pt x="1093" y="845"/>
                    </a:lnTo>
                    <a:lnTo>
                      <a:pt x="1086" y="869"/>
                    </a:lnTo>
                    <a:lnTo>
                      <a:pt x="1078" y="894"/>
                    </a:lnTo>
                    <a:lnTo>
                      <a:pt x="1067" y="919"/>
                    </a:lnTo>
                    <a:lnTo>
                      <a:pt x="1052" y="942"/>
                    </a:lnTo>
                    <a:lnTo>
                      <a:pt x="1037" y="963"/>
                    </a:lnTo>
                    <a:lnTo>
                      <a:pt x="1017" y="983"/>
                    </a:lnTo>
                    <a:lnTo>
                      <a:pt x="1017" y="983"/>
                    </a:lnTo>
                    <a:close/>
                    <a:moveTo>
                      <a:pt x="1017" y="983"/>
                    </a:moveTo>
                    <a:lnTo>
                      <a:pt x="1017" y="98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9" name="Freeform 13"/>
              <p:cNvSpPr>
                <a:spLocks noEditPoints="1"/>
              </p:cNvSpPr>
              <p:nvPr/>
            </p:nvSpPr>
            <p:spPr bwMode="auto">
              <a:xfrm>
                <a:off x="-5664200" y="-428625"/>
                <a:ext cx="2616200" cy="2509838"/>
              </a:xfrm>
              <a:custGeom>
                <a:avLst/>
                <a:gdLst/>
                <a:ahLst/>
                <a:cxnLst>
                  <a:cxn ang="0">
                    <a:pos x="1281" y="488"/>
                  </a:cxn>
                  <a:cxn ang="0">
                    <a:pos x="1345" y="265"/>
                  </a:cxn>
                  <a:cxn ang="0">
                    <a:pos x="1373" y="165"/>
                  </a:cxn>
                  <a:cxn ang="0">
                    <a:pos x="1365" y="150"/>
                  </a:cxn>
                  <a:cxn ang="0">
                    <a:pos x="1085" y="3"/>
                  </a:cxn>
                  <a:cxn ang="0">
                    <a:pos x="887" y="244"/>
                  </a:cxn>
                  <a:cxn ang="0">
                    <a:pos x="759" y="244"/>
                  </a:cxn>
                  <a:cxn ang="0">
                    <a:pos x="647" y="99"/>
                  </a:cxn>
                  <a:cxn ang="0">
                    <a:pos x="548" y="0"/>
                  </a:cxn>
                  <a:cxn ang="0">
                    <a:pos x="357" y="107"/>
                  </a:cxn>
                  <a:cxn ang="0">
                    <a:pos x="275" y="161"/>
                  </a:cxn>
                  <a:cxn ang="0">
                    <a:pos x="289" y="232"/>
                  </a:cxn>
                  <a:cxn ang="0">
                    <a:pos x="383" y="461"/>
                  </a:cxn>
                  <a:cxn ang="0">
                    <a:pos x="319" y="573"/>
                  </a:cxn>
                  <a:cxn ang="0">
                    <a:pos x="44" y="614"/>
                  </a:cxn>
                  <a:cxn ang="0">
                    <a:pos x="0" y="639"/>
                  </a:cxn>
                  <a:cxn ang="0">
                    <a:pos x="9" y="954"/>
                  </a:cxn>
                  <a:cxn ang="0">
                    <a:pos x="179" y="990"/>
                  </a:cxn>
                  <a:cxn ang="0">
                    <a:pos x="347" y="1064"/>
                  </a:cxn>
                  <a:cxn ang="0">
                    <a:pos x="316" y="1273"/>
                  </a:cxn>
                  <a:cxn ang="0">
                    <a:pos x="273" y="1415"/>
                  </a:cxn>
                  <a:cxn ang="0">
                    <a:pos x="283" y="1430"/>
                  </a:cxn>
                  <a:cxn ang="0">
                    <a:pos x="548" y="1581"/>
                  </a:cxn>
                  <a:cxn ang="0">
                    <a:pos x="647" y="1481"/>
                  </a:cxn>
                  <a:cxn ang="0">
                    <a:pos x="759" y="1336"/>
                  </a:cxn>
                  <a:cxn ang="0">
                    <a:pos x="887" y="1336"/>
                  </a:cxn>
                  <a:cxn ang="0">
                    <a:pos x="999" y="1481"/>
                  </a:cxn>
                  <a:cxn ang="0">
                    <a:pos x="1098" y="1581"/>
                  </a:cxn>
                  <a:cxn ang="0">
                    <a:pos x="1365" y="1430"/>
                  </a:cxn>
                  <a:cxn ang="0">
                    <a:pos x="1373" y="1415"/>
                  </a:cxn>
                  <a:cxn ang="0">
                    <a:pos x="1330" y="1273"/>
                  </a:cxn>
                  <a:cxn ang="0">
                    <a:pos x="1299" y="1064"/>
                  </a:cxn>
                  <a:cxn ang="0">
                    <a:pos x="1467" y="990"/>
                  </a:cxn>
                  <a:cxn ang="0">
                    <a:pos x="1636" y="954"/>
                  </a:cxn>
                  <a:cxn ang="0">
                    <a:pos x="1648" y="639"/>
                  </a:cxn>
                  <a:cxn ang="0">
                    <a:pos x="1602" y="614"/>
                  </a:cxn>
                  <a:cxn ang="0">
                    <a:pos x="1327" y="573"/>
                  </a:cxn>
                  <a:cxn ang="0">
                    <a:pos x="974" y="1020"/>
                  </a:cxn>
                  <a:cxn ang="0">
                    <a:pos x="851" y="1064"/>
                  </a:cxn>
                  <a:cxn ang="0">
                    <a:pos x="742" y="1052"/>
                  </a:cxn>
                  <a:cxn ang="0">
                    <a:pos x="629" y="983"/>
                  </a:cxn>
                  <a:cxn ang="0">
                    <a:pos x="568" y="896"/>
                  </a:cxn>
                  <a:cxn ang="0">
                    <a:pos x="548" y="789"/>
                  </a:cxn>
                  <a:cxn ang="0">
                    <a:pos x="581" y="662"/>
                  </a:cxn>
                  <a:cxn ang="0">
                    <a:pos x="650" y="578"/>
                  </a:cxn>
                  <a:cxn ang="0">
                    <a:pos x="769" y="520"/>
                  </a:cxn>
                  <a:cxn ang="0">
                    <a:pos x="877" y="520"/>
                  </a:cxn>
                  <a:cxn ang="0">
                    <a:pos x="996" y="578"/>
                  </a:cxn>
                  <a:cxn ang="0">
                    <a:pos x="1067" y="662"/>
                  </a:cxn>
                  <a:cxn ang="0">
                    <a:pos x="1098" y="789"/>
                  </a:cxn>
                  <a:cxn ang="0">
                    <a:pos x="1078" y="896"/>
                  </a:cxn>
                  <a:cxn ang="0">
                    <a:pos x="1017" y="983"/>
                  </a:cxn>
                </a:cxnLst>
                <a:rect l="0" t="0" r="r" b="b"/>
                <a:pathLst>
                  <a:path w="1648" h="1581">
                    <a:moveTo>
                      <a:pt x="1327" y="573"/>
                    </a:moveTo>
                    <a:lnTo>
                      <a:pt x="1327" y="573"/>
                    </a:lnTo>
                    <a:lnTo>
                      <a:pt x="1314" y="542"/>
                    </a:lnTo>
                    <a:lnTo>
                      <a:pt x="1297" y="514"/>
                    </a:lnTo>
                    <a:lnTo>
                      <a:pt x="1281" y="488"/>
                    </a:lnTo>
                    <a:lnTo>
                      <a:pt x="1263" y="461"/>
                    </a:lnTo>
                    <a:lnTo>
                      <a:pt x="1263" y="461"/>
                    </a:lnTo>
                    <a:lnTo>
                      <a:pt x="1310" y="352"/>
                    </a:lnTo>
                    <a:lnTo>
                      <a:pt x="1330" y="306"/>
                    </a:lnTo>
                    <a:lnTo>
                      <a:pt x="1345" y="265"/>
                    </a:lnTo>
                    <a:lnTo>
                      <a:pt x="1358" y="232"/>
                    </a:lnTo>
                    <a:lnTo>
                      <a:pt x="1366" y="204"/>
                    </a:lnTo>
                    <a:lnTo>
                      <a:pt x="1371" y="181"/>
                    </a:lnTo>
                    <a:lnTo>
                      <a:pt x="1373" y="165"/>
                    </a:lnTo>
                    <a:lnTo>
                      <a:pt x="1373" y="165"/>
                    </a:lnTo>
                    <a:lnTo>
                      <a:pt x="1373" y="161"/>
                    </a:lnTo>
                    <a:lnTo>
                      <a:pt x="1371" y="156"/>
                    </a:lnTo>
                    <a:lnTo>
                      <a:pt x="1368" y="153"/>
                    </a:lnTo>
                    <a:lnTo>
                      <a:pt x="1365" y="150"/>
                    </a:lnTo>
                    <a:lnTo>
                      <a:pt x="1365" y="150"/>
                    </a:lnTo>
                    <a:lnTo>
                      <a:pt x="1169" y="38"/>
                    </a:lnTo>
                    <a:lnTo>
                      <a:pt x="1118" y="8"/>
                    </a:lnTo>
                    <a:lnTo>
                      <a:pt x="1098" y="0"/>
                    </a:lnTo>
                    <a:lnTo>
                      <a:pt x="1085" y="3"/>
                    </a:lnTo>
                    <a:lnTo>
                      <a:pt x="1085" y="3"/>
                    </a:lnTo>
                    <a:lnTo>
                      <a:pt x="1040" y="53"/>
                    </a:lnTo>
                    <a:lnTo>
                      <a:pt x="991" y="109"/>
                    </a:lnTo>
                    <a:lnTo>
                      <a:pt x="942" y="173"/>
                    </a:lnTo>
                    <a:lnTo>
                      <a:pt x="887" y="244"/>
                    </a:lnTo>
                    <a:lnTo>
                      <a:pt x="887" y="244"/>
                    </a:lnTo>
                    <a:lnTo>
                      <a:pt x="849" y="240"/>
                    </a:lnTo>
                    <a:lnTo>
                      <a:pt x="823" y="240"/>
                    </a:lnTo>
                    <a:lnTo>
                      <a:pt x="823" y="240"/>
                    </a:lnTo>
                    <a:lnTo>
                      <a:pt x="797" y="240"/>
                    </a:lnTo>
                    <a:lnTo>
                      <a:pt x="759" y="244"/>
                    </a:lnTo>
                    <a:lnTo>
                      <a:pt x="759" y="244"/>
                    </a:lnTo>
                    <a:lnTo>
                      <a:pt x="741" y="219"/>
                    </a:lnTo>
                    <a:lnTo>
                      <a:pt x="716" y="186"/>
                    </a:lnTo>
                    <a:lnTo>
                      <a:pt x="647" y="99"/>
                    </a:lnTo>
                    <a:lnTo>
                      <a:pt x="647" y="99"/>
                    </a:lnTo>
                    <a:lnTo>
                      <a:pt x="611" y="56"/>
                    </a:lnTo>
                    <a:lnTo>
                      <a:pt x="583" y="25"/>
                    </a:lnTo>
                    <a:lnTo>
                      <a:pt x="561" y="7"/>
                    </a:lnTo>
                    <a:lnTo>
                      <a:pt x="555" y="2"/>
                    </a:lnTo>
                    <a:lnTo>
                      <a:pt x="548" y="0"/>
                    </a:lnTo>
                    <a:lnTo>
                      <a:pt x="548" y="0"/>
                    </a:lnTo>
                    <a:lnTo>
                      <a:pt x="530" y="8"/>
                    </a:lnTo>
                    <a:lnTo>
                      <a:pt x="484" y="35"/>
                    </a:lnTo>
                    <a:lnTo>
                      <a:pt x="484" y="35"/>
                    </a:lnTo>
                    <a:lnTo>
                      <a:pt x="357" y="107"/>
                    </a:lnTo>
                    <a:lnTo>
                      <a:pt x="357" y="107"/>
                    </a:lnTo>
                    <a:lnTo>
                      <a:pt x="283" y="150"/>
                    </a:lnTo>
                    <a:lnTo>
                      <a:pt x="283" y="150"/>
                    </a:lnTo>
                    <a:lnTo>
                      <a:pt x="276" y="156"/>
                    </a:lnTo>
                    <a:lnTo>
                      <a:pt x="275" y="161"/>
                    </a:lnTo>
                    <a:lnTo>
                      <a:pt x="273" y="165"/>
                    </a:lnTo>
                    <a:lnTo>
                      <a:pt x="273" y="165"/>
                    </a:lnTo>
                    <a:lnTo>
                      <a:pt x="275" y="181"/>
                    </a:lnTo>
                    <a:lnTo>
                      <a:pt x="281" y="204"/>
                    </a:lnTo>
                    <a:lnTo>
                      <a:pt x="289" y="232"/>
                    </a:lnTo>
                    <a:lnTo>
                      <a:pt x="301" y="265"/>
                    </a:lnTo>
                    <a:lnTo>
                      <a:pt x="316" y="306"/>
                    </a:lnTo>
                    <a:lnTo>
                      <a:pt x="335" y="352"/>
                    </a:lnTo>
                    <a:lnTo>
                      <a:pt x="383" y="461"/>
                    </a:lnTo>
                    <a:lnTo>
                      <a:pt x="383" y="461"/>
                    </a:lnTo>
                    <a:lnTo>
                      <a:pt x="365" y="488"/>
                    </a:lnTo>
                    <a:lnTo>
                      <a:pt x="349" y="514"/>
                    </a:lnTo>
                    <a:lnTo>
                      <a:pt x="334" y="542"/>
                    </a:lnTo>
                    <a:lnTo>
                      <a:pt x="319" y="573"/>
                    </a:lnTo>
                    <a:lnTo>
                      <a:pt x="319" y="573"/>
                    </a:lnTo>
                    <a:lnTo>
                      <a:pt x="243" y="581"/>
                    </a:lnTo>
                    <a:lnTo>
                      <a:pt x="179" y="590"/>
                    </a:lnTo>
                    <a:lnTo>
                      <a:pt x="123" y="598"/>
                    </a:lnTo>
                    <a:lnTo>
                      <a:pt x="79" y="606"/>
                    </a:lnTo>
                    <a:lnTo>
                      <a:pt x="44" y="614"/>
                    </a:lnTo>
                    <a:lnTo>
                      <a:pt x="19" y="623"/>
                    </a:lnTo>
                    <a:lnTo>
                      <a:pt x="9" y="626"/>
                    </a:lnTo>
                    <a:lnTo>
                      <a:pt x="4" y="631"/>
                    </a:lnTo>
                    <a:lnTo>
                      <a:pt x="0" y="636"/>
                    </a:lnTo>
                    <a:lnTo>
                      <a:pt x="0" y="639"/>
                    </a:lnTo>
                    <a:lnTo>
                      <a:pt x="0" y="940"/>
                    </a:lnTo>
                    <a:lnTo>
                      <a:pt x="0" y="940"/>
                    </a:lnTo>
                    <a:lnTo>
                      <a:pt x="0" y="944"/>
                    </a:lnTo>
                    <a:lnTo>
                      <a:pt x="4" y="949"/>
                    </a:lnTo>
                    <a:lnTo>
                      <a:pt x="9" y="954"/>
                    </a:lnTo>
                    <a:lnTo>
                      <a:pt x="19" y="957"/>
                    </a:lnTo>
                    <a:lnTo>
                      <a:pt x="44" y="965"/>
                    </a:lnTo>
                    <a:lnTo>
                      <a:pt x="79" y="973"/>
                    </a:lnTo>
                    <a:lnTo>
                      <a:pt x="123" y="982"/>
                    </a:lnTo>
                    <a:lnTo>
                      <a:pt x="179" y="990"/>
                    </a:lnTo>
                    <a:lnTo>
                      <a:pt x="243" y="998"/>
                    </a:lnTo>
                    <a:lnTo>
                      <a:pt x="319" y="1006"/>
                    </a:lnTo>
                    <a:lnTo>
                      <a:pt x="319" y="1006"/>
                    </a:lnTo>
                    <a:lnTo>
                      <a:pt x="332" y="1036"/>
                    </a:lnTo>
                    <a:lnTo>
                      <a:pt x="347" y="1064"/>
                    </a:lnTo>
                    <a:lnTo>
                      <a:pt x="365" y="1090"/>
                    </a:lnTo>
                    <a:lnTo>
                      <a:pt x="383" y="1118"/>
                    </a:lnTo>
                    <a:lnTo>
                      <a:pt x="383" y="1118"/>
                    </a:lnTo>
                    <a:lnTo>
                      <a:pt x="335" y="1227"/>
                    </a:lnTo>
                    <a:lnTo>
                      <a:pt x="316" y="1273"/>
                    </a:lnTo>
                    <a:lnTo>
                      <a:pt x="301" y="1314"/>
                    </a:lnTo>
                    <a:lnTo>
                      <a:pt x="289" y="1347"/>
                    </a:lnTo>
                    <a:lnTo>
                      <a:pt x="281" y="1375"/>
                    </a:lnTo>
                    <a:lnTo>
                      <a:pt x="275" y="1398"/>
                    </a:lnTo>
                    <a:lnTo>
                      <a:pt x="273" y="1415"/>
                    </a:lnTo>
                    <a:lnTo>
                      <a:pt x="273" y="1415"/>
                    </a:lnTo>
                    <a:lnTo>
                      <a:pt x="275" y="1418"/>
                    </a:lnTo>
                    <a:lnTo>
                      <a:pt x="276" y="1423"/>
                    </a:lnTo>
                    <a:lnTo>
                      <a:pt x="278" y="1426"/>
                    </a:lnTo>
                    <a:lnTo>
                      <a:pt x="283" y="1430"/>
                    </a:lnTo>
                    <a:lnTo>
                      <a:pt x="283" y="1430"/>
                    </a:lnTo>
                    <a:lnTo>
                      <a:pt x="480" y="1543"/>
                    </a:lnTo>
                    <a:lnTo>
                      <a:pt x="530" y="1573"/>
                    </a:lnTo>
                    <a:lnTo>
                      <a:pt x="548" y="1581"/>
                    </a:lnTo>
                    <a:lnTo>
                      <a:pt x="548" y="1581"/>
                    </a:lnTo>
                    <a:lnTo>
                      <a:pt x="555" y="1581"/>
                    </a:lnTo>
                    <a:lnTo>
                      <a:pt x="561" y="1576"/>
                    </a:lnTo>
                    <a:lnTo>
                      <a:pt x="583" y="1556"/>
                    </a:lnTo>
                    <a:lnTo>
                      <a:pt x="611" y="1525"/>
                    </a:lnTo>
                    <a:lnTo>
                      <a:pt x="647" y="1481"/>
                    </a:lnTo>
                    <a:lnTo>
                      <a:pt x="647" y="1481"/>
                    </a:lnTo>
                    <a:lnTo>
                      <a:pt x="716" y="1393"/>
                    </a:lnTo>
                    <a:lnTo>
                      <a:pt x="741" y="1360"/>
                    </a:lnTo>
                    <a:lnTo>
                      <a:pt x="759" y="1336"/>
                    </a:lnTo>
                    <a:lnTo>
                      <a:pt x="759" y="1336"/>
                    </a:lnTo>
                    <a:lnTo>
                      <a:pt x="797" y="1339"/>
                    </a:lnTo>
                    <a:lnTo>
                      <a:pt x="823" y="1339"/>
                    </a:lnTo>
                    <a:lnTo>
                      <a:pt x="823" y="1339"/>
                    </a:lnTo>
                    <a:lnTo>
                      <a:pt x="849" y="1339"/>
                    </a:lnTo>
                    <a:lnTo>
                      <a:pt x="887" y="1336"/>
                    </a:lnTo>
                    <a:lnTo>
                      <a:pt x="887" y="1336"/>
                    </a:lnTo>
                    <a:lnTo>
                      <a:pt x="905" y="1360"/>
                    </a:lnTo>
                    <a:lnTo>
                      <a:pt x="930" y="1393"/>
                    </a:lnTo>
                    <a:lnTo>
                      <a:pt x="999" y="1481"/>
                    </a:lnTo>
                    <a:lnTo>
                      <a:pt x="999" y="1481"/>
                    </a:lnTo>
                    <a:lnTo>
                      <a:pt x="1035" y="1525"/>
                    </a:lnTo>
                    <a:lnTo>
                      <a:pt x="1065" y="1556"/>
                    </a:lnTo>
                    <a:lnTo>
                      <a:pt x="1085" y="1576"/>
                    </a:lnTo>
                    <a:lnTo>
                      <a:pt x="1093" y="1581"/>
                    </a:lnTo>
                    <a:lnTo>
                      <a:pt x="1098" y="1581"/>
                    </a:lnTo>
                    <a:lnTo>
                      <a:pt x="1098" y="1581"/>
                    </a:lnTo>
                    <a:lnTo>
                      <a:pt x="1116" y="1573"/>
                    </a:lnTo>
                    <a:lnTo>
                      <a:pt x="1167" y="1543"/>
                    </a:lnTo>
                    <a:lnTo>
                      <a:pt x="1365" y="1430"/>
                    </a:lnTo>
                    <a:lnTo>
                      <a:pt x="1365" y="1430"/>
                    </a:lnTo>
                    <a:lnTo>
                      <a:pt x="1368" y="1426"/>
                    </a:lnTo>
                    <a:lnTo>
                      <a:pt x="1371" y="1423"/>
                    </a:lnTo>
                    <a:lnTo>
                      <a:pt x="1373" y="1418"/>
                    </a:lnTo>
                    <a:lnTo>
                      <a:pt x="1373" y="1415"/>
                    </a:lnTo>
                    <a:lnTo>
                      <a:pt x="1373" y="1415"/>
                    </a:lnTo>
                    <a:lnTo>
                      <a:pt x="1371" y="1398"/>
                    </a:lnTo>
                    <a:lnTo>
                      <a:pt x="1366" y="1375"/>
                    </a:lnTo>
                    <a:lnTo>
                      <a:pt x="1358" y="1347"/>
                    </a:lnTo>
                    <a:lnTo>
                      <a:pt x="1345" y="1314"/>
                    </a:lnTo>
                    <a:lnTo>
                      <a:pt x="1330" y="1273"/>
                    </a:lnTo>
                    <a:lnTo>
                      <a:pt x="1310" y="1227"/>
                    </a:lnTo>
                    <a:lnTo>
                      <a:pt x="1263" y="1118"/>
                    </a:lnTo>
                    <a:lnTo>
                      <a:pt x="1263" y="1118"/>
                    </a:lnTo>
                    <a:lnTo>
                      <a:pt x="1282" y="1090"/>
                    </a:lnTo>
                    <a:lnTo>
                      <a:pt x="1299" y="1064"/>
                    </a:lnTo>
                    <a:lnTo>
                      <a:pt x="1314" y="1036"/>
                    </a:lnTo>
                    <a:lnTo>
                      <a:pt x="1327" y="1006"/>
                    </a:lnTo>
                    <a:lnTo>
                      <a:pt x="1327" y="1006"/>
                    </a:lnTo>
                    <a:lnTo>
                      <a:pt x="1403" y="998"/>
                    </a:lnTo>
                    <a:lnTo>
                      <a:pt x="1467" y="990"/>
                    </a:lnTo>
                    <a:lnTo>
                      <a:pt x="1523" y="982"/>
                    </a:lnTo>
                    <a:lnTo>
                      <a:pt x="1567" y="973"/>
                    </a:lnTo>
                    <a:lnTo>
                      <a:pt x="1602" y="965"/>
                    </a:lnTo>
                    <a:lnTo>
                      <a:pt x="1628" y="957"/>
                    </a:lnTo>
                    <a:lnTo>
                      <a:pt x="1636" y="954"/>
                    </a:lnTo>
                    <a:lnTo>
                      <a:pt x="1643" y="949"/>
                    </a:lnTo>
                    <a:lnTo>
                      <a:pt x="1646" y="944"/>
                    </a:lnTo>
                    <a:lnTo>
                      <a:pt x="1648" y="940"/>
                    </a:lnTo>
                    <a:lnTo>
                      <a:pt x="1648" y="639"/>
                    </a:lnTo>
                    <a:lnTo>
                      <a:pt x="1648" y="639"/>
                    </a:lnTo>
                    <a:lnTo>
                      <a:pt x="1646" y="636"/>
                    </a:lnTo>
                    <a:lnTo>
                      <a:pt x="1643" y="631"/>
                    </a:lnTo>
                    <a:lnTo>
                      <a:pt x="1636" y="626"/>
                    </a:lnTo>
                    <a:lnTo>
                      <a:pt x="1628" y="623"/>
                    </a:lnTo>
                    <a:lnTo>
                      <a:pt x="1602" y="614"/>
                    </a:lnTo>
                    <a:lnTo>
                      <a:pt x="1567" y="606"/>
                    </a:lnTo>
                    <a:lnTo>
                      <a:pt x="1523" y="598"/>
                    </a:lnTo>
                    <a:lnTo>
                      <a:pt x="1467" y="590"/>
                    </a:lnTo>
                    <a:lnTo>
                      <a:pt x="1403" y="581"/>
                    </a:lnTo>
                    <a:lnTo>
                      <a:pt x="1327" y="573"/>
                    </a:lnTo>
                    <a:lnTo>
                      <a:pt x="1327" y="573"/>
                    </a:lnTo>
                    <a:close/>
                    <a:moveTo>
                      <a:pt x="1017" y="983"/>
                    </a:moveTo>
                    <a:lnTo>
                      <a:pt x="1017" y="983"/>
                    </a:lnTo>
                    <a:lnTo>
                      <a:pt x="998" y="1003"/>
                    </a:lnTo>
                    <a:lnTo>
                      <a:pt x="974" y="1020"/>
                    </a:lnTo>
                    <a:lnTo>
                      <a:pt x="953" y="1033"/>
                    </a:lnTo>
                    <a:lnTo>
                      <a:pt x="928" y="1044"/>
                    </a:lnTo>
                    <a:lnTo>
                      <a:pt x="904" y="1052"/>
                    </a:lnTo>
                    <a:lnTo>
                      <a:pt x="877" y="1059"/>
                    </a:lnTo>
                    <a:lnTo>
                      <a:pt x="851" y="1064"/>
                    </a:lnTo>
                    <a:lnTo>
                      <a:pt x="823" y="1064"/>
                    </a:lnTo>
                    <a:lnTo>
                      <a:pt x="823" y="1064"/>
                    </a:lnTo>
                    <a:lnTo>
                      <a:pt x="795" y="1064"/>
                    </a:lnTo>
                    <a:lnTo>
                      <a:pt x="769" y="1059"/>
                    </a:lnTo>
                    <a:lnTo>
                      <a:pt x="742" y="1052"/>
                    </a:lnTo>
                    <a:lnTo>
                      <a:pt x="718" y="1044"/>
                    </a:lnTo>
                    <a:lnTo>
                      <a:pt x="694" y="1033"/>
                    </a:lnTo>
                    <a:lnTo>
                      <a:pt x="671" y="1020"/>
                    </a:lnTo>
                    <a:lnTo>
                      <a:pt x="650" y="1003"/>
                    </a:lnTo>
                    <a:lnTo>
                      <a:pt x="629" y="983"/>
                    </a:lnTo>
                    <a:lnTo>
                      <a:pt x="629" y="983"/>
                    </a:lnTo>
                    <a:lnTo>
                      <a:pt x="611" y="964"/>
                    </a:lnTo>
                    <a:lnTo>
                      <a:pt x="594" y="942"/>
                    </a:lnTo>
                    <a:lnTo>
                      <a:pt x="579" y="919"/>
                    </a:lnTo>
                    <a:lnTo>
                      <a:pt x="568" y="896"/>
                    </a:lnTo>
                    <a:lnTo>
                      <a:pt x="559" y="870"/>
                    </a:lnTo>
                    <a:lnTo>
                      <a:pt x="553" y="845"/>
                    </a:lnTo>
                    <a:lnTo>
                      <a:pt x="550" y="817"/>
                    </a:lnTo>
                    <a:lnTo>
                      <a:pt x="548" y="789"/>
                    </a:lnTo>
                    <a:lnTo>
                      <a:pt x="548" y="789"/>
                    </a:lnTo>
                    <a:lnTo>
                      <a:pt x="550" y="763"/>
                    </a:lnTo>
                    <a:lnTo>
                      <a:pt x="553" y="736"/>
                    </a:lnTo>
                    <a:lnTo>
                      <a:pt x="559" y="710"/>
                    </a:lnTo>
                    <a:lnTo>
                      <a:pt x="569" y="685"/>
                    </a:lnTo>
                    <a:lnTo>
                      <a:pt x="581" y="662"/>
                    </a:lnTo>
                    <a:lnTo>
                      <a:pt x="594" y="639"/>
                    </a:lnTo>
                    <a:lnTo>
                      <a:pt x="611" y="618"/>
                    </a:lnTo>
                    <a:lnTo>
                      <a:pt x="630" y="596"/>
                    </a:lnTo>
                    <a:lnTo>
                      <a:pt x="630" y="596"/>
                    </a:lnTo>
                    <a:lnTo>
                      <a:pt x="650" y="578"/>
                    </a:lnTo>
                    <a:lnTo>
                      <a:pt x="673" y="562"/>
                    </a:lnTo>
                    <a:lnTo>
                      <a:pt x="696" y="547"/>
                    </a:lnTo>
                    <a:lnTo>
                      <a:pt x="719" y="535"/>
                    </a:lnTo>
                    <a:lnTo>
                      <a:pt x="744" y="527"/>
                    </a:lnTo>
                    <a:lnTo>
                      <a:pt x="769" y="520"/>
                    </a:lnTo>
                    <a:lnTo>
                      <a:pt x="795" y="516"/>
                    </a:lnTo>
                    <a:lnTo>
                      <a:pt x="823" y="516"/>
                    </a:lnTo>
                    <a:lnTo>
                      <a:pt x="823" y="516"/>
                    </a:lnTo>
                    <a:lnTo>
                      <a:pt x="851" y="516"/>
                    </a:lnTo>
                    <a:lnTo>
                      <a:pt x="877" y="520"/>
                    </a:lnTo>
                    <a:lnTo>
                      <a:pt x="902" y="527"/>
                    </a:lnTo>
                    <a:lnTo>
                      <a:pt x="927" y="535"/>
                    </a:lnTo>
                    <a:lnTo>
                      <a:pt x="951" y="547"/>
                    </a:lnTo>
                    <a:lnTo>
                      <a:pt x="974" y="562"/>
                    </a:lnTo>
                    <a:lnTo>
                      <a:pt x="996" y="578"/>
                    </a:lnTo>
                    <a:lnTo>
                      <a:pt x="1016" y="596"/>
                    </a:lnTo>
                    <a:lnTo>
                      <a:pt x="1016" y="596"/>
                    </a:lnTo>
                    <a:lnTo>
                      <a:pt x="1035" y="618"/>
                    </a:lnTo>
                    <a:lnTo>
                      <a:pt x="1052" y="639"/>
                    </a:lnTo>
                    <a:lnTo>
                      <a:pt x="1067" y="662"/>
                    </a:lnTo>
                    <a:lnTo>
                      <a:pt x="1078" y="685"/>
                    </a:lnTo>
                    <a:lnTo>
                      <a:pt x="1086" y="710"/>
                    </a:lnTo>
                    <a:lnTo>
                      <a:pt x="1093" y="736"/>
                    </a:lnTo>
                    <a:lnTo>
                      <a:pt x="1096" y="763"/>
                    </a:lnTo>
                    <a:lnTo>
                      <a:pt x="1098" y="789"/>
                    </a:lnTo>
                    <a:lnTo>
                      <a:pt x="1098" y="789"/>
                    </a:lnTo>
                    <a:lnTo>
                      <a:pt x="1096" y="817"/>
                    </a:lnTo>
                    <a:lnTo>
                      <a:pt x="1093" y="845"/>
                    </a:lnTo>
                    <a:lnTo>
                      <a:pt x="1086" y="870"/>
                    </a:lnTo>
                    <a:lnTo>
                      <a:pt x="1078" y="896"/>
                    </a:lnTo>
                    <a:lnTo>
                      <a:pt x="1067" y="919"/>
                    </a:lnTo>
                    <a:lnTo>
                      <a:pt x="1052" y="942"/>
                    </a:lnTo>
                    <a:lnTo>
                      <a:pt x="1037" y="964"/>
                    </a:lnTo>
                    <a:lnTo>
                      <a:pt x="1017" y="983"/>
                    </a:lnTo>
                    <a:lnTo>
                      <a:pt x="1017" y="983"/>
                    </a:lnTo>
                    <a:close/>
                    <a:moveTo>
                      <a:pt x="1017" y="983"/>
                    </a:moveTo>
                    <a:lnTo>
                      <a:pt x="1017" y="98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494222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4294967295"/>
          </p:nvPr>
        </p:nvSpPr>
        <p:spPr>
          <a:xfrm>
            <a:off x="528320" y="1009650"/>
            <a:ext cx="8305800" cy="3543300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lIns="137160" tIns="91440" rIns="137160" bIns="91440"/>
          <a:lstStyle/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endParaRPr lang="en-US" sz="1600" b="1" dirty="0"/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2400" b="1" dirty="0"/>
              <a:t>Visit: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2800" dirty="0">
                <a:hlinkClick r:id="rId3"/>
              </a:rPr>
              <a:t>www.cisco.com/go/nso</a:t>
            </a:r>
            <a:r>
              <a:rPr lang="en-US" sz="2800" dirty="0"/>
              <a:t> </a:t>
            </a:r>
            <a:endParaRPr lang="en-US" sz="2800" dirty="0" smtClean="0"/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2800" dirty="0" smtClean="0">
                <a:hlinkClick r:id="rId4"/>
              </a:rPr>
              <a:t>www.redhat.com/ansible</a:t>
            </a:r>
            <a:endParaRPr lang="en-US" sz="2800" dirty="0" smtClean="0"/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endParaRPr lang="en-US" sz="2800" dirty="0"/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2400" dirty="0" smtClean="0"/>
              <a:t>And </a:t>
            </a:r>
            <a:r>
              <a:rPr lang="en-US" sz="2400" dirty="0"/>
              <a:t>contact your Cisco </a:t>
            </a:r>
            <a:r>
              <a:rPr lang="en-US" sz="2400" dirty="0" smtClean="0"/>
              <a:t>and Red Hat </a:t>
            </a:r>
            <a:br>
              <a:rPr lang="en-US" sz="2400" dirty="0" smtClean="0"/>
            </a:br>
            <a:r>
              <a:rPr lang="en-US" sz="2400" dirty="0" smtClean="0"/>
              <a:t>account representatives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For more information</a:t>
            </a:r>
            <a:endParaRPr lang="en-US" dirty="0"/>
          </a:p>
        </p:txBody>
      </p:sp>
      <p:sp>
        <p:nvSpPr>
          <p:cNvPr id="5" name="Text Placeholder 5"/>
          <p:cNvSpPr txBox="1">
            <a:spLocks/>
          </p:cNvSpPr>
          <p:nvPr/>
        </p:nvSpPr>
        <p:spPr>
          <a:xfrm>
            <a:off x="528320" y="4552950"/>
            <a:ext cx="8305800" cy="64008"/>
          </a:xfrm>
          <a:prstGeom prst="rect">
            <a:avLst/>
          </a:prstGeom>
          <a:solidFill>
            <a:schemeClr val="tx2"/>
          </a:solidFill>
        </p:spPr>
        <p:txBody>
          <a:bodyPr/>
          <a:lstStyle>
            <a:lvl1pPr marL="169863" indent="-169863" algn="l" defTabSz="684213" rtl="0" eaLnBrk="1" fontAlgn="base" hangingPunct="1">
              <a:lnSpc>
                <a:spcPct val="95000"/>
              </a:lnSpc>
              <a:spcBef>
                <a:spcPts val="1075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Arial" charset="0"/>
              <a:buChar char="•"/>
              <a:defRPr lang="en-US" sz="1500" kern="1200" dirty="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1pPr>
            <a:lvl2pPr marL="358775" indent="-215900" algn="l" defTabSz="684213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lang="en-US" sz="1400" kern="1200" dirty="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2pPr>
            <a:lvl3pPr marL="431800" indent="-169863" algn="l" defTabSz="684213" rtl="0" eaLnBrk="1" fontAlgn="base" hangingPunct="1">
              <a:lnSpc>
                <a:spcPct val="95000"/>
              </a:lnSpc>
              <a:spcBef>
                <a:spcPts val="625"/>
              </a:spcBef>
              <a:spcAft>
                <a:spcPct val="0"/>
              </a:spcAft>
              <a:buFont typeface="Arial" charset="0"/>
              <a:buChar char="•"/>
              <a:defRPr lang="en-US" sz="1200" kern="1200" dirty="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3pPr>
            <a:lvl4pPr marL="503238" indent="-169863" algn="l" defTabSz="684213" rtl="0" eaLnBrk="1" fontAlgn="base" hangingPunct="1">
              <a:lnSpc>
                <a:spcPct val="95000"/>
              </a:lnSpc>
              <a:spcBef>
                <a:spcPts val="625"/>
              </a:spcBef>
              <a:spcAft>
                <a:spcPct val="0"/>
              </a:spcAft>
              <a:buFont typeface="Arial" charset="0"/>
              <a:buChar char="•"/>
              <a:defRPr lang="en-US" sz="1100" kern="1200" dirty="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4pPr>
            <a:lvl5pPr marL="574675" indent="-169863" algn="l" defTabSz="684213" rtl="0" eaLnBrk="1" fontAlgn="base" hangingPunct="1">
              <a:lnSpc>
                <a:spcPct val="95000"/>
              </a:lnSpc>
              <a:spcBef>
                <a:spcPts val="625"/>
              </a:spcBef>
              <a:spcAft>
                <a:spcPct val="0"/>
              </a:spcAft>
              <a:buFont typeface="Arial" charset="0"/>
              <a:buChar char="•"/>
              <a:defRPr lang="en-US" sz="1100" kern="1200" dirty="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5pPr>
            <a:lvl6pPr marL="863856" indent="-171445" algn="l" defTabSz="685777" rtl="0" eaLnBrk="1" latinLnBrk="0" hangingPunct="1">
              <a:spcBef>
                <a:spcPts val="600"/>
              </a:spcBef>
              <a:buFont typeface="Arial" pitchFamily="34" charset="0"/>
              <a:buChar char="•"/>
              <a:defRPr sz="9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35844" indent="-171422" algn="l" defTabSz="685777" rtl="0" eaLnBrk="1" latinLnBrk="0" hangingPunct="1">
              <a:spcBef>
                <a:spcPts val="600"/>
              </a:spcBef>
              <a:buFont typeface="Arial" pitchFamily="34" charset="0"/>
              <a:buChar char="•"/>
              <a:defRPr sz="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220" indent="0" algn="l" defTabSz="685777" rtl="0" eaLnBrk="1" latinLnBrk="0" hangingPunct="1">
              <a:spcBef>
                <a:spcPct val="20000"/>
              </a:spcBef>
              <a:buFont typeface="Arial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53" indent="-171445" algn="l" defTabSz="6857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4213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2968AF"/>
              </a:buClr>
              <a:buSzPct val="90000"/>
              <a:buFont typeface="Arial" charset="0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676767"/>
              </a:solidFill>
              <a:effectLst/>
              <a:uLnTx/>
              <a:uFillTx/>
              <a:latin typeface="Arial"/>
              <a:ea typeface="ＭＳ Ｐゴシック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7264367" y="3097567"/>
            <a:ext cx="1128736" cy="1128736"/>
            <a:chOff x="6897664" y="2673289"/>
            <a:chExt cx="1128736" cy="1128736"/>
          </a:xfrm>
        </p:grpSpPr>
        <p:sp>
          <p:nvSpPr>
            <p:cNvPr id="17" name="Oval 16"/>
            <p:cNvSpPr/>
            <p:nvPr/>
          </p:nvSpPr>
          <p:spPr>
            <a:xfrm rot="16200000">
              <a:off x="6897664" y="2673289"/>
              <a:ext cx="1128736" cy="112873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" name="Oval 17"/>
            <p:cNvSpPr/>
            <p:nvPr/>
          </p:nvSpPr>
          <p:spPr>
            <a:xfrm rot="16200000">
              <a:off x="6963551" y="2739176"/>
              <a:ext cx="996962" cy="99696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7092136" y="3006003"/>
              <a:ext cx="739788" cy="450382"/>
            </a:xfrm>
            <a:custGeom>
              <a:avLst/>
              <a:gdLst/>
              <a:ahLst/>
              <a:cxnLst/>
              <a:rect l="l" t="t" r="r" b="b"/>
              <a:pathLst>
                <a:path w="1822529" h="1109555">
                  <a:moveTo>
                    <a:pt x="341442" y="686899"/>
                  </a:moveTo>
                  <a:cubicBezTo>
                    <a:pt x="376723" y="679869"/>
                    <a:pt x="419060" y="707989"/>
                    <a:pt x="433172" y="750169"/>
                  </a:cubicBezTo>
                  <a:cubicBezTo>
                    <a:pt x="440228" y="715019"/>
                    <a:pt x="482565" y="693929"/>
                    <a:pt x="517846" y="700959"/>
                  </a:cubicBezTo>
                  <a:cubicBezTo>
                    <a:pt x="553127" y="707989"/>
                    <a:pt x="581351" y="743139"/>
                    <a:pt x="581351" y="778289"/>
                  </a:cubicBezTo>
                  <a:cubicBezTo>
                    <a:pt x="581351" y="778283"/>
                    <a:pt x="581351" y="778218"/>
                    <a:pt x="581351" y="777410"/>
                  </a:cubicBezTo>
                  <a:lnTo>
                    <a:pt x="581351" y="771259"/>
                  </a:lnTo>
                  <a:cubicBezTo>
                    <a:pt x="588407" y="729079"/>
                    <a:pt x="630744" y="707989"/>
                    <a:pt x="673081" y="715019"/>
                  </a:cubicBezTo>
                  <a:cubicBezTo>
                    <a:pt x="715418" y="722049"/>
                    <a:pt x="743643" y="764229"/>
                    <a:pt x="729530" y="806408"/>
                  </a:cubicBezTo>
                  <a:cubicBezTo>
                    <a:pt x="729528" y="806422"/>
                    <a:pt x="729410" y="807248"/>
                    <a:pt x="722474" y="855618"/>
                  </a:cubicBezTo>
                  <a:cubicBezTo>
                    <a:pt x="736586" y="827498"/>
                    <a:pt x="771867" y="813438"/>
                    <a:pt x="807148" y="820468"/>
                  </a:cubicBezTo>
                  <a:cubicBezTo>
                    <a:pt x="842429" y="827498"/>
                    <a:pt x="870653" y="869678"/>
                    <a:pt x="863597" y="911858"/>
                  </a:cubicBezTo>
                  <a:cubicBezTo>
                    <a:pt x="863595" y="911868"/>
                    <a:pt x="863334" y="912973"/>
                    <a:pt x="835372" y="1031367"/>
                  </a:cubicBezTo>
                  <a:cubicBezTo>
                    <a:pt x="821260" y="1073546"/>
                    <a:pt x="785979" y="1094636"/>
                    <a:pt x="750699" y="1094636"/>
                  </a:cubicBezTo>
                  <a:lnTo>
                    <a:pt x="744602" y="1094636"/>
                  </a:lnTo>
                  <a:cubicBezTo>
                    <a:pt x="701306" y="1080576"/>
                    <a:pt x="680137" y="1045427"/>
                    <a:pt x="680137" y="1010277"/>
                  </a:cubicBezTo>
                  <a:cubicBezTo>
                    <a:pt x="666025" y="1031367"/>
                    <a:pt x="637800" y="1045427"/>
                    <a:pt x="609576" y="1045427"/>
                  </a:cubicBezTo>
                  <a:lnTo>
                    <a:pt x="603479" y="1045427"/>
                  </a:lnTo>
                  <a:cubicBezTo>
                    <a:pt x="560183" y="1031367"/>
                    <a:pt x="531958" y="989187"/>
                    <a:pt x="539014" y="954037"/>
                  </a:cubicBezTo>
                  <a:cubicBezTo>
                    <a:pt x="539018" y="954033"/>
                    <a:pt x="539072" y="953980"/>
                    <a:pt x="539896" y="953158"/>
                  </a:cubicBezTo>
                  <a:lnTo>
                    <a:pt x="546071" y="947007"/>
                  </a:lnTo>
                  <a:cubicBezTo>
                    <a:pt x="524902" y="968097"/>
                    <a:pt x="496678" y="982157"/>
                    <a:pt x="468453" y="982157"/>
                  </a:cubicBezTo>
                  <a:cubicBezTo>
                    <a:pt x="468446" y="982157"/>
                    <a:pt x="468376" y="982157"/>
                    <a:pt x="467571" y="982157"/>
                  </a:cubicBezTo>
                  <a:lnTo>
                    <a:pt x="461397" y="982157"/>
                  </a:lnTo>
                  <a:cubicBezTo>
                    <a:pt x="433172" y="975127"/>
                    <a:pt x="412004" y="954037"/>
                    <a:pt x="404948" y="925917"/>
                  </a:cubicBezTo>
                  <a:cubicBezTo>
                    <a:pt x="397892" y="932947"/>
                    <a:pt x="397892" y="932947"/>
                    <a:pt x="390835" y="932947"/>
                  </a:cubicBezTo>
                  <a:cubicBezTo>
                    <a:pt x="383779" y="932947"/>
                    <a:pt x="376723" y="932947"/>
                    <a:pt x="369667" y="932947"/>
                  </a:cubicBezTo>
                  <a:cubicBezTo>
                    <a:pt x="334386" y="932947"/>
                    <a:pt x="306162" y="904828"/>
                    <a:pt x="299106" y="876708"/>
                  </a:cubicBezTo>
                  <a:cubicBezTo>
                    <a:pt x="299102" y="876692"/>
                    <a:pt x="298837" y="875458"/>
                    <a:pt x="277937" y="778289"/>
                  </a:cubicBezTo>
                  <a:cubicBezTo>
                    <a:pt x="270881" y="736109"/>
                    <a:pt x="299106" y="700959"/>
                    <a:pt x="341442" y="686899"/>
                  </a:cubicBezTo>
                  <a:close/>
                  <a:moveTo>
                    <a:pt x="362511" y="142762"/>
                  </a:moveTo>
                  <a:cubicBezTo>
                    <a:pt x="362554" y="142762"/>
                    <a:pt x="390795" y="142762"/>
                    <a:pt x="433141" y="142762"/>
                  </a:cubicBezTo>
                  <a:cubicBezTo>
                    <a:pt x="404889" y="170990"/>
                    <a:pt x="383700" y="206274"/>
                    <a:pt x="383700" y="241559"/>
                  </a:cubicBezTo>
                  <a:cubicBezTo>
                    <a:pt x="376637" y="276843"/>
                    <a:pt x="383700" y="305071"/>
                    <a:pt x="397826" y="333298"/>
                  </a:cubicBezTo>
                  <a:cubicBezTo>
                    <a:pt x="426078" y="382696"/>
                    <a:pt x="468457" y="410924"/>
                    <a:pt x="517898" y="410924"/>
                  </a:cubicBezTo>
                  <a:cubicBezTo>
                    <a:pt x="546150" y="417981"/>
                    <a:pt x="581465" y="410924"/>
                    <a:pt x="609717" y="396810"/>
                  </a:cubicBezTo>
                  <a:cubicBezTo>
                    <a:pt x="609726" y="396804"/>
                    <a:pt x="610149" y="396523"/>
                    <a:pt x="630907" y="382696"/>
                  </a:cubicBezTo>
                  <a:cubicBezTo>
                    <a:pt x="630927" y="382685"/>
                    <a:pt x="632883" y="381599"/>
                    <a:pt x="821609" y="276843"/>
                  </a:cubicBezTo>
                  <a:cubicBezTo>
                    <a:pt x="821623" y="276849"/>
                    <a:pt x="822935" y="277432"/>
                    <a:pt x="948744" y="333298"/>
                  </a:cubicBezTo>
                  <a:cubicBezTo>
                    <a:pt x="948758" y="333309"/>
                    <a:pt x="951606" y="335362"/>
                    <a:pt x="1506724" y="735540"/>
                  </a:cubicBezTo>
                  <a:cubicBezTo>
                    <a:pt x="1534976" y="756711"/>
                    <a:pt x="1542039" y="806109"/>
                    <a:pt x="1520850" y="841394"/>
                  </a:cubicBezTo>
                  <a:cubicBezTo>
                    <a:pt x="1506724" y="862564"/>
                    <a:pt x="1485535" y="876678"/>
                    <a:pt x="1457283" y="876678"/>
                  </a:cubicBezTo>
                  <a:cubicBezTo>
                    <a:pt x="1457268" y="876667"/>
                    <a:pt x="1455327" y="875252"/>
                    <a:pt x="1195950" y="686142"/>
                  </a:cubicBezTo>
                  <a:cubicBezTo>
                    <a:pt x="1188887" y="679085"/>
                    <a:pt x="1181824" y="686142"/>
                    <a:pt x="1174761" y="693199"/>
                  </a:cubicBezTo>
                  <a:cubicBezTo>
                    <a:pt x="1174761" y="700256"/>
                    <a:pt x="1174761" y="707313"/>
                    <a:pt x="1181824" y="714370"/>
                  </a:cubicBezTo>
                  <a:cubicBezTo>
                    <a:pt x="1181837" y="714379"/>
                    <a:pt x="1183505" y="715545"/>
                    <a:pt x="1393715" y="862564"/>
                  </a:cubicBezTo>
                  <a:cubicBezTo>
                    <a:pt x="1393715" y="883735"/>
                    <a:pt x="1393715" y="904906"/>
                    <a:pt x="1379589" y="926076"/>
                  </a:cubicBezTo>
                  <a:cubicBezTo>
                    <a:pt x="1365463" y="947247"/>
                    <a:pt x="1337211" y="961361"/>
                    <a:pt x="1316022" y="961361"/>
                  </a:cubicBezTo>
                  <a:cubicBezTo>
                    <a:pt x="1316007" y="961350"/>
                    <a:pt x="1314082" y="959908"/>
                    <a:pt x="1061752" y="770825"/>
                  </a:cubicBezTo>
                  <a:cubicBezTo>
                    <a:pt x="1054689" y="770825"/>
                    <a:pt x="1040563" y="770825"/>
                    <a:pt x="1040563" y="777882"/>
                  </a:cubicBezTo>
                  <a:cubicBezTo>
                    <a:pt x="1033500" y="784939"/>
                    <a:pt x="1033500" y="791995"/>
                    <a:pt x="1040563" y="799052"/>
                  </a:cubicBezTo>
                  <a:cubicBezTo>
                    <a:pt x="1040576" y="799061"/>
                    <a:pt x="1042204" y="800199"/>
                    <a:pt x="1252454" y="947247"/>
                  </a:cubicBezTo>
                  <a:cubicBezTo>
                    <a:pt x="1252454" y="968418"/>
                    <a:pt x="1252454" y="989588"/>
                    <a:pt x="1238328" y="1010759"/>
                  </a:cubicBezTo>
                  <a:cubicBezTo>
                    <a:pt x="1224202" y="1031930"/>
                    <a:pt x="1203013" y="1038986"/>
                    <a:pt x="1174761" y="1038986"/>
                  </a:cubicBezTo>
                  <a:cubicBezTo>
                    <a:pt x="1174742" y="1038973"/>
                    <a:pt x="1172878" y="1037684"/>
                    <a:pt x="991122" y="911962"/>
                  </a:cubicBezTo>
                  <a:cubicBezTo>
                    <a:pt x="984059" y="904906"/>
                    <a:pt x="976996" y="904906"/>
                    <a:pt x="969933" y="911962"/>
                  </a:cubicBezTo>
                  <a:cubicBezTo>
                    <a:pt x="969933" y="919019"/>
                    <a:pt x="969933" y="926076"/>
                    <a:pt x="976996" y="933133"/>
                  </a:cubicBezTo>
                  <a:cubicBezTo>
                    <a:pt x="977008" y="933143"/>
                    <a:pt x="978180" y="934021"/>
                    <a:pt x="1090004" y="1017816"/>
                  </a:cubicBezTo>
                  <a:cubicBezTo>
                    <a:pt x="1097067" y="1038986"/>
                    <a:pt x="1090004" y="1060157"/>
                    <a:pt x="1082941" y="1074271"/>
                  </a:cubicBezTo>
                  <a:cubicBezTo>
                    <a:pt x="1061752" y="1095441"/>
                    <a:pt x="1040563" y="1109555"/>
                    <a:pt x="1019374" y="1109555"/>
                  </a:cubicBezTo>
                  <a:cubicBezTo>
                    <a:pt x="1019361" y="1109546"/>
                    <a:pt x="1018089" y="1108628"/>
                    <a:pt x="892239" y="1017816"/>
                  </a:cubicBezTo>
                  <a:cubicBezTo>
                    <a:pt x="892243" y="1017797"/>
                    <a:pt x="892533" y="1016447"/>
                    <a:pt x="913428" y="919019"/>
                  </a:cubicBezTo>
                  <a:cubicBezTo>
                    <a:pt x="913428" y="918992"/>
                    <a:pt x="913428" y="911948"/>
                    <a:pt x="913428" y="904906"/>
                  </a:cubicBezTo>
                  <a:cubicBezTo>
                    <a:pt x="920491" y="841394"/>
                    <a:pt x="878113" y="784939"/>
                    <a:pt x="814546" y="770825"/>
                  </a:cubicBezTo>
                  <a:cubicBezTo>
                    <a:pt x="807483" y="763768"/>
                    <a:pt x="807483" y="763768"/>
                    <a:pt x="800420" y="763768"/>
                  </a:cubicBezTo>
                  <a:cubicBezTo>
                    <a:pt x="793357" y="763768"/>
                    <a:pt x="786294" y="763768"/>
                    <a:pt x="779230" y="763768"/>
                  </a:cubicBezTo>
                  <a:cubicBezTo>
                    <a:pt x="772167" y="714370"/>
                    <a:pt x="736852" y="679085"/>
                    <a:pt x="687411" y="664972"/>
                  </a:cubicBezTo>
                  <a:cubicBezTo>
                    <a:pt x="680357" y="664972"/>
                    <a:pt x="673304" y="664972"/>
                    <a:pt x="673285" y="664972"/>
                  </a:cubicBezTo>
                  <a:cubicBezTo>
                    <a:pt x="637970" y="657915"/>
                    <a:pt x="609717" y="664972"/>
                    <a:pt x="588528" y="679085"/>
                  </a:cubicBezTo>
                  <a:cubicBezTo>
                    <a:pt x="574402" y="664972"/>
                    <a:pt x="553213" y="650858"/>
                    <a:pt x="524961" y="650858"/>
                  </a:cubicBezTo>
                  <a:cubicBezTo>
                    <a:pt x="524931" y="650858"/>
                    <a:pt x="517917" y="650858"/>
                    <a:pt x="517898" y="650858"/>
                  </a:cubicBezTo>
                  <a:cubicBezTo>
                    <a:pt x="489646" y="643801"/>
                    <a:pt x="461394" y="650858"/>
                    <a:pt x="440204" y="664972"/>
                  </a:cubicBezTo>
                  <a:cubicBezTo>
                    <a:pt x="419015" y="650858"/>
                    <a:pt x="390763" y="636744"/>
                    <a:pt x="369574" y="636744"/>
                  </a:cubicBezTo>
                  <a:cubicBezTo>
                    <a:pt x="355448" y="636744"/>
                    <a:pt x="341322" y="636744"/>
                    <a:pt x="327196" y="636744"/>
                  </a:cubicBezTo>
                  <a:cubicBezTo>
                    <a:pt x="284817" y="650858"/>
                    <a:pt x="256565" y="672028"/>
                    <a:pt x="242439" y="707313"/>
                  </a:cubicBezTo>
                  <a:cubicBezTo>
                    <a:pt x="242430" y="707310"/>
                    <a:pt x="242003" y="707167"/>
                    <a:pt x="221250" y="700256"/>
                  </a:cubicBezTo>
                  <a:cubicBezTo>
                    <a:pt x="214188" y="425073"/>
                    <a:pt x="362473" y="142834"/>
                    <a:pt x="362511" y="142762"/>
                  </a:cubicBezTo>
                  <a:close/>
                  <a:moveTo>
                    <a:pt x="1723364" y="112687"/>
                  </a:moveTo>
                  <a:cubicBezTo>
                    <a:pt x="1743550" y="115333"/>
                    <a:pt x="1760758" y="129886"/>
                    <a:pt x="1766052" y="156347"/>
                  </a:cubicBezTo>
                  <a:cubicBezTo>
                    <a:pt x="1766054" y="156361"/>
                    <a:pt x="1766355" y="158999"/>
                    <a:pt x="1822529" y="650276"/>
                  </a:cubicBezTo>
                  <a:cubicBezTo>
                    <a:pt x="1822529" y="678501"/>
                    <a:pt x="1801350" y="706725"/>
                    <a:pt x="1766052" y="706725"/>
                  </a:cubicBezTo>
                  <a:cubicBezTo>
                    <a:pt x="1766043" y="706725"/>
                    <a:pt x="1765216" y="706725"/>
                    <a:pt x="1688397" y="706725"/>
                  </a:cubicBezTo>
                  <a:cubicBezTo>
                    <a:pt x="1709572" y="332816"/>
                    <a:pt x="1533148" y="156409"/>
                    <a:pt x="1533086" y="156347"/>
                  </a:cubicBezTo>
                  <a:cubicBezTo>
                    <a:pt x="1533096" y="156345"/>
                    <a:pt x="1534390" y="156021"/>
                    <a:pt x="1702516" y="114010"/>
                  </a:cubicBezTo>
                  <a:cubicBezTo>
                    <a:pt x="1709576" y="112246"/>
                    <a:pt x="1716635" y="111805"/>
                    <a:pt x="1723364" y="112687"/>
                  </a:cubicBezTo>
                  <a:close/>
                  <a:moveTo>
                    <a:pt x="216121" y="52882"/>
                  </a:moveTo>
                  <a:cubicBezTo>
                    <a:pt x="222948" y="53102"/>
                    <a:pt x="229996" y="54864"/>
                    <a:pt x="237043" y="58387"/>
                  </a:cubicBezTo>
                  <a:cubicBezTo>
                    <a:pt x="237043" y="58387"/>
                    <a:pt x="237043" y="58387"/>
                    <a:pt x="321609" y="107717"/>
                  </a:cubicBezTo>
                  <a:cubicBezTo>
                    <a:pt x="321609" y="107717"/>
                    <a:pt x="159524" y="410746"/>
                    <a:pt x="173618" y="706726"/>
                  </a:cubicBezTo>
                  <a:cubicBezTo>
                    <a:pt x="173618" y="706726"/>
                    <a:pt x="173618" y="706726"/>
                    <a:pt x="39721" y="678538"/>
                  </a:cubicBezTo>
                  <a:cubicBezTo>
                    <a:pt x="11533" y="678538"/>
                    <a:pt x="-9609" y="650349"/>
                    <a:pt x="4485" y="615113"/>
                  </a:cubicBezTo>
                  <a:cubicBezTo>
                    <a:pt x="4485" y="615113"/>
                    <a:pt x="4485" y="615113"/>
                    <a:pt x="166571" y="86576"/>
                  </a:cubicBezTo>
                  <a:cubicBezTo>
                    <a:pt x="177142" y="65434"/>
                    <a:pt x="195640" y="52221"/>
                    <a:pt x="216121" y="52882"/>
                  </a:cubicBezTo>
                  <a:close/>
                  <a:moveTo>
                    <a:pt x="811860" y="637"/>
                  </a:moveTo>
                  <a:cubicBezTo>
                    <a:pt x="827743" y="-1131"/>
                    <a:pt x="843626" y="637"/>
                    <a:pt x="857745" y="7709"/>
                  </a:cubicBezTo>
                  <a:cubicBezTo>
                    <a:pt x="857763" y="7717"/>
                    <a:pt x="860458" y="8948"/>
                    <a:pt x="1260115" y="191579"/>
                  </a:cubicBezTo>
                  <a:cubicBezTo>
                    <a:pt x="1281293" y="205723"/>
                    <a:pt x="1302470" y="212795"/>
                    <a:pt x="1316589" y="212795"/>
                  </a:cubicBezTo>
                  <a:cubicBezTo>
                    <a:pt x="1358938" y="226937"/>
                    <a:pt x="1507151" y="198657"/>
                    <a:pt x="1507185" y="198651"/>
                  </a:cubicBezTo>
                  <a:cubicBezTo>
                    <a:pt x="1507263" y="198732"/>
                    <a:pt x="1655423" y="354319"/>
                    <a:pt x="1641309" y="679541"/>
                  </a:cubicBezTo>
                  <a:cubicBezTo>
                    <a:pt x="1641290" y="679545"/>
                    <a:pt x="1639948" y="679833"/>
                    <a:pt x="1542481" y="700757"/>
                  </a:cubicBezTo>
                  <a:cubicBezTo>
                    <a:pt x="1542454" y="700730"/>
                    <a:pt x="1535433" y="693697"/>
                    <a:pt x="1535422" y="693685"/>
                  </a:cubicBezTo>
                  <a:cubicBezTo>
                    <a:pt x="1535404" y="693673"/>
                    <a:pt x="1532978" y="691937"/>
                    <a:pt x="1189524" y="446168"/>
                  </a:cubicBezTo>
                  <a:cubicBezTo>
                    <a:pt x="1189512" y="446159"/>
                    <a:pt x="1187911" y="444983"/>
                    <a:pt x="977750" y="290586"/>
                  </a:cubicBezTo>
                  <a:cubicBezTo>
                    <a:pt x="977733" y="290578"/>
                    <a:pt x="976153" y="289858"/>
                    <a:pt x="822449" y="219867"/>
                  </a:cubicBezTo>
                  <a:cubicBezTo>
                    <a:pt x="822435" y="219874"/>
                    <a:pt x="820645" y="220824"/>
                    <a:pt x="582438" y="347161"/>
                  </a:cubicBezTo>
                  <a:cubicBezTo>
                    <a:pt x="568320" y="361305"/>
                    <a:pt x="547143" y="361305"/>
                    <a:pt x="525965" y="361305"/>
                  </a:cubicBezTo>
                  <a:cubicBezTo>
                    <a:pt x="490669" y="361305"/>
                    <a:pt x="462433" y="340089"/>
                    <a:pt x="448315" y="311802"/>
                  </a:cubicBezTo>
                  <a:cubicBezTo>
                    <a:pt x="420078" y="262298"/>
                    <a:pt x="434196" y="198651"/>
                    <a:pt x="483610" y="170363"/>
                  </a:cubicBezTo>
                  <a:cubicBezTo>
                    <a:pt x="483624" y="170356"/>
                    <a:pt x="484873" y="169694"/>
                    <a:pt x="603616" y="106715"/>
                  </a:cubicBezTo>
                  <a:cubicBezTo>
                    <a:pt x="603633" y="106706"/>
                    <a:pt x="605286" y="105770"/>
                    <a:pt x="765976" y="14781"/>
                  </a:cubicBezTo>
                  <a:cubicBezTo>
                    <a:pt x="780094" y="7709"/>
                    <a:pt x="795977" y="2405"/>
                    <a:pt x="811860" y="637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82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63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45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27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909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090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272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454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3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solidFill>
                    <a:srgbClr val="676767">
                      <a:alpha val="0"/>
                    </a:srgbClr>
                  </a:solidFill>
                </a:ln>
                <a:solidFill>
                  <a:srgbClr val="676767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28056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482628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Automation with Ansible</a:t>
            </a:r>
            <a:endParaRPr lang="en-US" dirty="0"/>
          </a:p>
        </p:txBody>
      </p:sp>
      <p:pic>
        <p:nvPicPr>
          <p:cNvPr id="6" name="Shape 146"/>
          <p:cNvPicPr preferRelativeResize="0"/>
          <p:nvPr/>
        </p:nvPicPr>
        <p:blipFill>
          <a:blip r:embed="rId2"/>
          <a:stretch>
            <a:fillRect/>
          </a:stretch>
        </p:blipFill>
        <p:spPr>
          <a:xfrm>
            <a:off x="7655559" y="4437993"/>
            <a:ext cx="1138559" cy="365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034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" name="Shape 601"/>
          <p:cNvSpPr txBox="1">
            <a:spLocks noGrp="1"/>
          </p:cNvSpPr>
          <p:nvPr>
            <p:ph type="ctrTitle" idx="4294967295"/>
          </p:nvPr>
        </p:nvSpPr>
        <p:spPr>
          <a:xfrm>
            <a:off x="670562" y="1878013"/>
            <a:ext cx="7802878" cy="22796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algn="ctr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" sz="2800" i="0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No matter where you are on your path </a:t>
            </a:r>
            <a:br>
              <a:rPr lang="en" sz="2800" i="0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en" sz="2800" i="0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to digital transformation, you can </a:t>
            </a:r>
            <a:br>
              <a:rPr lang="en" sz="2800" i="0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en" sz="2800" b="1" i="0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make an impact with automation</a:t>
            </a:r>
            <a:r>
              <a:rPr lang="en" sz="2800" b="1" i="0" dirty="0" smtClean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  <a:endParaRPr lang="en" sz="2800" b="1" i="0" dirty="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3092717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" name="Shape 606"/>
          <p:cNvSpPr txBox="1"/>
          <p:nvPr/>
        </p:nvSpPr>
        <p:spPr>
          <a:xfrm>
            <a:off x="0" y="1440100"/>
            <a:ext cx="9144000" cy="610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2100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How are you thinking about management?</a:t>
            </a:r>
          </a:p>
        </p:txBody>
      </p:sp>
      <p:sp>
        <p:nvSpPr>
          <p:cNvPr id="607" name="Shape 607"/>
          <p:cNvSpPr txBox="1"/>
          <p:nvPr/>
        </p:nvSpPr>
        <p:spPr>
          <a:xfrm>
            <a:off x="0" y="3194550"/>
            <a:ext cx="9144000" cy="610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24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What is your automation strategy?</a:t>
            </a:r>
          </a:p>
        </p:txBody>
      </p:sp>
      <p:cxnSp>
        <p:nvCxnSpPr>
          <p:cNvPr id="608" name="Shape 608"/>
          <p:cNvCxnSpPr/>
          <p:nvPr/>
        </p:nvCxnSpPr>
        <p:spPr>
          <a:xfrm>
            <a:off x="1399703" y="2546825"/>
            <a:ext cx="6326400" cy="0"/>
          </a:xfrm>
          <a:prstGeom prst="straightConnector1">
            <a:avLst/>
          </a:prstGeom>
          <a:noFill/>
          <a:ln w="28575" cap="flat" cmpd="sng">
            <a:solidFill>
              <a:srgbClr val="FFFFFF"/>
            </a:solidFill>
            <a:prstDash val="dash"/>
            <a:round/>
            <a:headEnd type="none" w="lg" len="lg"/>
            <a:tailEnd type="none" w="lg" len="lg"/>
          </a:ln>
        </p:spPr>
      </p:cxnSp>
      <p:cxnSp>
        <p:nvCxnSpPr>
          <p:cNvPr id="609" name="Shape 609"/>
          <p:cNvCxnSpPr/>
          <p:nvPr/>
        </p:nvCxnSpPr>
        <p:spPr>
          <a:xfrm>
            <a:off x="4562888" y="2113950"/>
            <a:ext cx="0" cy="1068000"/>
          </a:xfrm>
          <a:prstGeom prst="straightConnector1">
            <a:avLst/>
          </a:prstGeom>
          <a:noFill/>
          <a:ln w="28575" cap="flat" cmpd="sng">
            <a:solidFill>
              <a:srgbClr val="FFFFFF"/>
            </a:solidFill>
            <a:prstDash val="solid"/>
            <a:round/>
            <a:headEnd type="none" w="lg" len="lg"/>
            <a:tailEnd type="triangle" w="lg" len="lg"/>
          </a:ln>
        </p:spPr>
      </p:cxnSp>
      <p:pic>
        <p:nvPicPr>
          <p:cNvPr id="610" name="Shape 610" descr="Icon_RH_Misc_ControlPanel-Management_RGB_Flat_White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36100" y="619900"/>
            <a:ext cx="653576" cy="74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11" name="Shape 611" descr="Icon_RH_Diagram_SportsPlay_RGB_Flat_White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72090" y="3804739"/>
            <a:ext cx="618716" cy="6824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4451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" name="Shape 616"/>
          <p:cNvSpPr txBox="1">
            <a:spLocks noGrp="1"/>
          </p:cNvSpPr>
          <p:nvPr>
            <p:ph type="ctrTitle" idx="4294967295"/>
          </p:nvPr>
        </p:nvSpPr>
        <p:spPr>
          <a:xfrm>
            <a:off x="839885" y="2062970"/>
            <a:ext cx="7597775" cy="256857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algn="ctr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" sz="3000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Everyone is talking about</a:t>
            </a:r>
            <a:r>
              <a:rPr lang="en" sz="3000" b="1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br>
              <a:rPr lang="en" sz="3000" b="1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en" sz="3600" b="1" dirty="0">
                <a:solidFill>
                  <a:srgbClr val="52AAAC"/>
                </a:solidFill>
                <a:latin typeface="Open Sans"/>
                <a:ea typeface="Open Sans"/>
                <a:cs typeface="Open Sans"/>
                <a:sym typeface="Open Sans"/>
              </a:rPr>
              <a:t>automation</a:t>
            </a:r>
          </a:p>
        </p:txBody>
      </p:sp>
    </p:spTree>
    <p:extLst>
      <p:ext uri="{BB962C8B-B14F-4D97-AF65-F5344CB8AC3E}">
        <p14:creationId xmlns:p14="http://schemas.microsoft.com/office/powerpoint/2010/main" val="3440175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9" name="Shape 809"/>
          <p:cNvGrpSpPr/>
          <p:nvPr/>
        </p:nvGrpSpPr>
        <p:grpSpPr>
          <a:xfrm>
            <a:off x="449478" y="1924750"/>
            <a:ext cx="8301925" cy="1619700"/>
            <a:chOff x="449478" y="1924750"/>
            <a:chExt cx="8301925" cy="1619700"/>
          </a:xfrm>
        </p:grpSpPr>
        <p:sp>
          <p:nvSpPr>
            <p:cNvPr id="810" name="Shape 810"/>
            <p:cNvSpPr/>
            <p:nvPr/>
          </p:nvSpPr>
          <p:spPr>
            <a:xfrm>
              <a:off x="449478" y="1924750"/>
              <a:ext cx="1619700" cy="1619700"/>
            </a:xfrm>
            <a:prstGeom prst="ellipse">
              <a:avLst/>
            </a:prstGeom>
            <a:noFill/>
            <a:ln w="19050" cap="flat" cmpd="sng">
              <a:solidFill>
                <a:srgbClr val="D6D6D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811" name="Shape 811"/>
            <p:cNvSpPr/>
            <p:nvPr/>
          </p:nvSpPr>
          <p:spPr>
            <a:xfrm>
              <a:off x="820712" y="1924750"/>
              <a:ext cx="1619700" cy="1619700"/>
            </a:xfrm>
            <a:prstGeom prst="ellipse">
              <a:avLst/>
            </a:prstGeom>
            <a:noFill/>
            <a:ln w="19050" cap="flat" cmpd="sng">
              <a:solidFill>
                <a:srgbClr val="D6D6D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812" name="Shape 812"/>
            <p:cNvSpPr/>
            <p:nvPr/>
          </p:nvSpPr>
          <p:spPr>
            <a:xfrm>
              <a:off x="1191947" y="1924750"/>
              <a:ext cx="1619700" cy="1619700"/>
            </a:xfrm>
            <a:prstGeom prst="ellipse">
              <a:avLst/>
            </a:prstGeom>
            <a:noFill/>
            <a:ln w="19050" cap="flat" cmpd="sng">
              <a:solidFill>
                <a:srgbClr val="D6D6D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813" name="Shape 813"/>
            <p:cNvSpPr/>
            <p:nvPr/>
          </p:nvSpPr>
          <p:spPr>
            <a:xfrm>
              <a:off x="1934417" y="1924750"/>
              <a:ext cx="1619700" cy="1619700"/>
            </a:xfrm>
            <a:prstGeom prst="ellipse">
              <a:avLst/>
            </a:prstGeom>
            <a:noFill/>
            <a:ln w="19050" cap="flat" cmpd="sng">
              <a:solidFill>
                <a:srgbClr val="D6D6D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814" name="Shape 814"/>
            <p:cNvSpPr/>
            <p:nvPr/>
          </p:nvSpPr>
          <p:spPr>
            <a:xfrm>
              <a:off x="2676886" y="1924750"/>
              <a:ext cx="1619700" cy="1619700"/>
            </a:xfrm>
            <a:prstGeom prst="ellipse">
              <a:avLst/>
            </a:prstGeom>
            <a:noFill/>
            <a:ln w="19050" cap="flat" cmpd="sng">
              <a:solidFill>
                <a:srgbClr val="D6D6D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815" name="Shape 815"/>
            <p:cNvSpPr/>
            <p:nvPr/>
          </p:nvSpPr>
          <p:spPr>
            <a:xfrm>
              <a:off x="3419355" y="1924750"/>
              <a:ext cx="1619700" cy="1619700"/>
            </a:xfrm>
            <a:prstGeom prst="ellipse">
              <a:avLst/>
            </a:prstGeom>
            <a:noFill/>
            <a:ln w="19050" cap="flat" cmpd="sng">
              <a:solidFill>
                <a:srgbClr val="D6D6D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816" name="Shape 816"/>
            <p:cNvSpPr/>
            <p:nvPr/>
          </p:nvSpPr>
          <p:spPr>
            <a:xfrm>
              <a:off x="4161825" y="1924750"/>
              <a:ext cx="1619700" cy="1619700"/>
            </a:xfrm>
            <a:prstGeom prst="ellipse">
              <a:avLst/>
            </a:prstGeom>
            <a:noFill/>
            <a:ln w="19050" cap="flat" cmpd="sng">
              <a:solidFill>
                <a:srgbClr val="D6D6D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817" name="Shape 817"/>
            <p:cNvSpPr/>
            <p:nvPr/>
          </p:nvSpPr>
          <p:spPr>
            <a:xfrm>
              <a:off x="5646764" y="1924750"/>
              <a:ext cx="1619700" cy="1619700"/>
            </a:xfrm>
            <a:prstGeom prst="ellipse">
              <a:avLst/>
            </a:prstGeom>
            <a:noFill/>
            <a:ln w="19050" cap="flat" cmpd="sng">
              <a:solidFill>
                <a:srgbClr val="D6D6D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818" name="Shape 818"/>
            <p:cNvSpPr/>
            <p:nvPr/>
          </p:nvSpPr>
          <p:spPr>
            <a:xfrm>
              <a:off x="4904294" y="1924750"/>
              <a:ext cx="1619700" cy="1619700"/>
            </a:xfrm>
            <a:prstGeom prst="ellipse">
              <a:avLst/>
            </a:prstGeom>
            <a:noFill/>
            <a:ln w="19050" cap="flat" cmpd="sng">
              <a:solidFill>
                <a:srgbClr val="D6D6D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819" name="Shape 819"/>
            <p:cNvSpPr/>
            <p:nvPr/>
          </p:nvSpPr>
          <p:spPr>
            <a:xfrm>
              <a:off x="6389233" y="1924750"/>
              <a:ext cx="1619700" cy="1619700"/>
            </a:xfrm>
            <a:prstGeom prst="ellipse">
              <a:avLst/>
            </a:prstGeom>
            <a:noFill/>
            <a:ln w="19050" cap="flat" cmpd="sng">
              <a:solidFill>
                <a:srgbClr val="D6D6D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820" name="Shape 820"/>
            <p:cNvSpPr/>
            <p:nvPr/>
          </p:nvSpPr>
          <p:spPr>
            <a:xfrm>
              <a:off x="6760468" y="1924750"/>
              <a:ext cx="1619700" cy="1619700"/>
            </a:xfrm>
            <a:prstGeom prst="ellipse">
              <a:avLst/>
            </a:prstGeom>
            <a:noFill/>
            <a:ln w="19050" cap="flat" cmpd="sng">
              <a:solidFill>
                <a:srgbClr val="D6D6D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821" name="Shape 821"/>
            <p:cNvSpPr/>
            <p:nvPr/>
          </p:nvSpPr>
          <p:spPr>
            <a:xfrm>
              <a:off x="7131703" y="1924750"/>
              <a:ext cx="1619700" cy="1619700"/>
            </a:xfrm>
            <a:prstGeom prst="ellipse">
              <a:avLst/>
            </a:prstGeom>
            <a:noFill/>
            <a:ln w="19050" cap="flat" cmpd="sng">
              <a:solidFill>
                <a:srgbClr val="D6D6D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822" name="Shape 822"/>
            <p:cNvSpPr/>
            <p:nvPr/>
          </p:nvSpPr>
          <p:spPr>
            <a:xfrm>
              <a:off x="1563182" y="1924750"/>
              <a:ext cx="1619700" cy="1619700"/>
            </a:xfrm>
            <a:prstGeom prst="ellipse">
              <a:avLst/>
            </a:prstGeom>
            <a:noFill/>
            <a:ln w="19050" cap="flat" cmpd="sng">
              <a:solidFill>
                <a:srgbClr val="D6D6D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823" name="Shape 823"/>
            <p:cNvSpPr/>
            <p:nvPr/>
          </p:nvSpPr>
          <p:spPr>
            <a:xfrm>
              <a:off x="2305651" y="1924750"/>
              <a:ext cx="1619700" cy="1619700"/>
            </a:xfrm>
            <a:prstGeom prst="ellipse">
              <a:avLst/>
            </a:prstGeom>
            <a:noFill/>
            <a:ln w="19050" cap="flat" cmpd="sng">
              <a:solidFill>
                <a:srgbClr val="D6D6D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824" name="Shape 824"/>
            <p:cNvSpPr/>
            <p:nvPr/>
          </p:nvSpPr>
          <p:spPr>
            <a:xfrm>
              <a:off x="3048121" y="1924750"/>
              <a:ext cx="1619700" cy="1619700"/>
            </a:xfrm>
            <a:prstGeom prst="ellipse">
              <a:avLst/>
            </a:prstGeom>
            <a:noFill/>
            <a:ln w="19050" cap="flat" cmpd="sng">
              <a:solidFill>
                <a:srgbClr val="D6D6D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825" name="Shape 825"/>
            <p:cNvSpPr/>
            <p:nvPr/>
          </p:nvSpPr>
          <p:spPr>
            <a:xfrm>
              <a:off x="3790590" y="1924750"/>
              <a:ext cx="1619700" cy="1619700"/>
            </a:xfrm>
            <a:prstGeom prst="ellipse">
              <a:avLst/>
            </a:prstGeom>
            <a:noFill/>
            <a:ln w="19050" cap="flat" cmpd="sng">
              <a:solidFill>
                <a:srgbClr val="D6D6D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826" name="Shape 826"/>
            <p:cNvSpPr/>
            <p:nvPr/>
          </p:nvSpPr>
          <p:spPr>
            <a:xfrm>
              <a:off x="4533060" y="1924750"/>
              <a:ext cx="1619700" cy="1619700"/>
            </a:xfrm>
            <a:prstGeom prst="ellipse">
              <a:avLst/>
            </a:prstGeom>
            <a:noFill/>
            <a:ln w="19050" cap="flat" cmpd="sng">
              <a:solidFill>
                <a:srgbClr val="D6D6D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827" name="Shape 827"/>
            <p:cNvSpPr/>
            <p:nvPr/>
          </p:nvSpPr>
          <p:spPr>
            <a:xfrm>
              <a:off x="5275529" y="1924750"/>
              <a:ext cx="1619700" cy="1619700"/>
            </a:xfrm>
            <a:prstGeom prst="ellipse">
              <a:avLst/>
            </a:prstGeom>
            <a:noFill/>
            <a:ln w="19050" cap="flat" cmpd="sng">
              <a:solidFill>
                <a:srgbClr val="D6D6D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828" name="Shape 828"/>
            <p:cNvSpPr/>
            <p:nvPr/>
          </p:nvSpPr>
          <p:spPr>
            <a:xfrm>
              <a:off x="6017998" y="1924750"/>
              <a:ext cx="1619700" cy="1619700"/>
            </a:xfrm>
            <a:prstGeom prst="ellipse">
              <a:avLst/>
            </a:prstGeom>
            <a:noFill/>
            <a:ln w="19050" cap="flat" cmpd="sng">
              <a:solidFill>
                <a:srgbClr val="D6D6D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</p:grpSp>
      <p:cxnSp>
        <p:nvCxnSpPr>
          <p:cNvPr id="829" name="Shape 829"/>
          <p:cNvCxnSpPr/>
          <p:nvPr/>
        </p:nvCxnSpPr>
        <p:spPr>
          <a:xfrm rot="10800000">
            <a:off x="1194300" y="2053750"/>
            <a:ext cx="2958600" cy="0"/>
          </a:xfrm>
          <a:prstGeom prst="straightConnector1">
            <a:avLst/>
          </a:prstGeom>
          <a:noFill/>
          <a:ln w="28575" cap="flat" cmpd="sng">
            <a:solidFill>
              <a:srgbClr val="434343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830" name="Shape 830"/>
          <p:cNvCxnSpPr/>
          <p:nvPr/>
        </p:nvCxnSpPr>
        <p:spPr>
          <a:xfrm rot="10800000" flipH="1">
            <a:off x="4991100" y="2036250"/>
            <a:ext cx="2908200" cy="2100"/>
          </a:xfrm>
          <a:prstGeom prst="straightConnector1">
            <a:avLst/>
          </a:prstGeom>
          <a:noFill/>
          <a:ln w="28575" cap="flat" cmpd="sng">
            <a:solidFill>
              <a:srgbClr val="434343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831" name="Shape 831"/>
          <p:cNvCxnSpPr/>
          <p:nvPr/>
        </p:nvCxnSpPr>
        <p:spPr>
          <a:xfrm>
            <a:off x="1224925" y="3111550"/>
            <a:ext cx="6376200" cy="420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lg" len="lg"/>
            <a:tailEnd type="oval" w="lg" len="lg"/>
          </a:ln>
        </p:spPr>
      </p:cxnSp>
      <p:pic>
        <p:nvPicPr>
          <p:cNvPr id="832" name="Shape 832" descr="Asset 2@2x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41464" y="2732950"/>
            <a:ext cx="778207" cy="7547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33" name="Shape 833" descr="Asset 3@2x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964740" y="2732950"/>
            <a:ext cx="763313" cy="740329"/>
          </a:xfrm>
          <a:prstGeom prst="rect">
            <a:avLst/>
          </a:prstGeom>
          <a:noFill/>
          <a:ln>
            <a:noFill/>
          </a:ln>
        </p:spPr>
      </p:pic>
      <p:pic>
        <p:nvPicPr>
          <p:cNvPr id="834" name="Shape 834" descr="Asset 4@2x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279322" y="2732950"/>
            <a:ext cx="763313" cy="740329"/>
          </a:xfrm>
          <a:prstGeom prst="rect">
            <a:avLst/>
          </a:prstGeom>
          <a:noFill/>
          <a:ln>
            <a:noFill/>
          </a:ln>
        </p:spPr>
      </p:pic>
      <p:sp>
        <p:nvSpPr>
          <p:cNvPr id="835" name="Shape 835"/>
          <p:cNvSpPr txBox="1"/>
          <p:nvPr/>
        </p:nvSpPr>
        <p:spPr>
          <a:xfrm>
            <a:off x="2542704" y="3788100"/>
            <a:ext cx="1607400" cy="543000"/>
          </a:xfrm>
          <a:prstGeom prst="rect">
            <a:avLst/>
          </a:prstGeom>
          <a:noFill/>
          <a:ln>
            <a:noFill/>
          </a:ln>
        </p:spPr>
        <p:txBody>
          <a:bodyPr wrap="square" lIns="45725" tIns="45725" rIns="45725" bIns="457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200" b="1">
                <a:latin typeface="Open Sans"/>
                <a:ea typeface="Open Sans"/>
                <a:cs typeface="Open Sans"/>
                <a:sym typeface="Open Sans"/>
              </a:rPr>
              <a:t>DEV</a:t>
            </a:r>
          </a:p>
          <a:p>
            <a:pPr lvl="0" algn="ctr" rtl="0">
              <a:spcBef>
                <a:spcPts val="0"/>
              </a:spcBef>
              <a:buNone/>
            </a:pPr>
            <a:endParaRPr sz="1200" dirty="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36" name="Shape 836"/>
          <p:cNvSpPr txBox="1"/>
          <p:nvPr/>
        </p:nvSpPr>
        <p:spPr>
          <a:xfrm>
            <a:off x="4951376" y="3788100"/>
            <a:ext cx="1208400" cy="543000"/>
          </a:xfrm>
          <a:prstGeom prst="rect">
            <a:avLst/>
          </a:prstGeom>
          <a:noFill/>
          <a:ln>
            <a:noFill/>
          </a:ln>
        </p:spPr>
        <p:txBody>
          <a:bodyPr wrap="square" lIns="45725" tIns="45725" rIns="45725" bIns="457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200" b="1">
                <a:latin typeface="Open Sans"/>
                <a:ea typeface="Open Sans"/>
                <a:cs typeface="Open Sans"/>
                <a:sym typeface="Open Sans"/>
              </a:rPr>
              <a:t>QA/SECURITY</a:t>
            </a:r>
          </a:p>
          <a:p>
            <a:pPr lvl="0" algn="ctr" rtl="0">
              <a:spcBef>
                <a:spcPts val="0"/>
              </a:spcBef>
              <a:buNone/>
            </a:pPr>
            <a:endParaRPr sz="1200" dirty="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37" name="Shape 837"/>
          <p:cNvSpPr txBox="1"/>
          <p:nvPr/>
        </p:nvSpPr>
        <p:spPr>
          <a:xfrm>
            <a:off x="6966780" y="3788100"/>
            <a:ext cx="1388400" cy="510900"/>
          </a:xfrm>
          <a:prstGeom prst="rect">
            <a:avLst/>
          </a:prstGeom>
          <a:noFill/>
          <a:ln>
            <a:noFill/>
          </a:ln>
        </p:spPr>
        <p:txBody>
          <a:bodyPr wrap="square" lIns="45725" tIns="45725" rIns="45725" bIns="457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200" b="1">
                <a:latin typeface="Open Sans"/>
                <a:ea typeface="Open Sans"/>
                <a:cs typeface="Open Sans"/>
                <a:sym typeface="Open Sans"/>
              </a:rPr>
              <a:t>IT OPERATIONS</a:t>
            </a:r>
          </a:p>
          <a:p>
            <a:pPr lvl="0" algn="ctr" rtl="0">
              <a:spcBef>
                <a:spcPts val="0"/>
              </a:spcBef>
              <a:buNone/>
            </a:pPr>
            <a:endParaRPr sz="1200" dirty="0"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838" name="Shape 838" descr="Asset 2@2x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166463" y="2732950"/>
            <a:ext cx="778207" cy="754774"/>
          </a:xfrm>
          <a:prstGeom prst="rect">
            <a:avLst/>
          </a:prstGeom>
          <a:noFill/>
          <a:ln>
            <a:noFill/>
          </a:ln>
        </p:spPr>
      </p:pic>
      <p:sp>
        <p:nvSpPr>
          <p:cNvPr id="839" name="Shape 839"/>
          <p:cNvSpPr txBox="1"/>
          <p:nvPr/>
        </p:nvSpPr>
        <p:spPr>
          <a:xfrm>
            <a:off x="829024" y="3788100"/>
            <a:ext cx="1002600" cy="349800"/>
          </a:xfrm>
          <a:prstGeom prst="rect">
            <a:avLst/>
          </a:prstGeom>
          <a:noFill/>
          <a:ln>
            <a:noFill/>
          </a:ln>
        </p:spPr>
        <p:txBody>
          <a:bodyPr wrap="square" lIns="45725" tIns="45725" rIns="45725" bIns="457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200" b="1">
                <a:latin typeface="Open Sans"/>
                <a:ea typeface="Open Sans"/>
                <a:cs typeface="Open Sans"/>
                <a:sym typeface="Open Sans"/>
              </a:rPr>
              <a:t>BUSINESS</a:t>
            </a:r>
          </a:p>
          <a:p>
            <a:pPr lvl="0" algn="ctr" rtl="0">
              <a:spcBef>
                <a:spcPts val="0"/>
              </a:spcBef>
              <a:buNone/>
            </a:pPr>
            <a:endParaRPr sz="1200" dirty="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40" name="Shape 840"/>
          <p:cNvSpPr txBox="1"/>
          <p:nvPr/>
        </p:nvSpPr>
        <p:spPr>
          <a:xfrm>
            <a:off x="0" y="664150"/>
            <a:ext cx="9144000" cy="710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algn="ctr" rtl="0">
              <a:lnSpc>
                <a:spcPct val="110000"/>
              </a:lnSpc>
              <a:spcBef>
                <a:spcPts val="0"/>
              </a:spcBef>
              <a:buNone/>
            </a:pPr>
            <a:r>
              <a:rPr lang="en" sz="1800" b="1">
                <a:solidFill>
                  <a:srgbClr val="222222"/>
                </a:solidFill>
                <a:latin typeface="Open Sans"/>
                <a:ea typeface="Open Sans"/>
                <a:cs typeface="Open Sans"/>
                <a:sym typeface="Open Sans"/>
              </a:rPr>
              <a:t>ANSIBLE IS THE UNIVERSAL LANGUAGE</a:t>
            </a:r>
          </a:p>
        </p:txBody>
      </p:sp>
      <p:pic>
        <p:nvPicPr>
          <p:cNvPr id="841" name="Shape 841" descr="Ansible-Mark-Large-RGB-Black.png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182900" y="1660975"/>
            <a:ext cx="778201" cy="77822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97364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" name="Shape 9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825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12" name="Shape 91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03000" y="357700"/>
            <a:ext cx="2138000" cy="641400"/>
          </a:xfrm>
          <a:prstGeom prst="rect">
            <a:avLst/>
          </a:prstGeom>
          <a:noFill/>
          <a:ln>
            <a:noFill/>
          </a:ln>
        </p:spPr>
      </p:pic>
      <p:sp>
        <p:nvSpPr>
          <p:cNvPr id="913" name="Shape 913"/>
          <p:cNvSpPr txBox="1"/>
          <p:nvPr/>
        </p:nvSpPr>
        <p:spPr>
          <a:xfrm>
            <a:off x="2195550" y="1255925"/>
            <a:ext cx="4736400" cy="283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2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RED HAT ANSIBLE TOWER</a:t>
            </a:r>
          </a:p>
        </p:txBody>
      </p:sp>
      <p:sp>
        <p:nvSpPr>
          <p:cNvPr id="914" name="Shape 914"/>
          <p:cNvSpPr txBox="1"/>
          <p:nvPr/>
        </p:nvSpPr>
        <p:spPr>
          <a:xfrm>
            <a:off x="2195550" y="2738250"/>
            <a:ext cx="4736400" cy="283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200" b="1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RED HAT ANSIBLE ENGINE</a:t>
            </a:r>
          </a:p>
        </p:txBody>
      </p:sp>
      <p:sp>
        <p:nvSpPr>
          <p:cNvPr id="915" name="Shape 915"/>
          <p:cNvSpPr txBox="1"/>
          <p:nvPr/>
        </p:nvSpPr>
        <p:spPr>
          <a:xfrm>
            <a:off x="2195550" y="1523148"/>
            <a:ext cx="4736400" cy="283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1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Scale + operationalize your automation</a:t>
            </a:r>
          </a:p>
        </p:txBody>
      </p:sp>
      <p:sp>
        <p:nvSpPr>
          <p:cNvPr id="916" name="Shape 916"/>
          <p:cNvSpPr txBox="1"/>
          <p:nvPr/>
        </p:nvSpPr>
        <p:spPr>
          <a:xfrm>
            <a:off x="2195550" y="3001150"/>
            <a:ext cx="4736400" cy="283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1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Support for your Ansible automation</a:t>
            </a:r>
          </a:p>
        </p:txBody>
      </p:sp>
      <p:sp>
        <p:nvSpPr>
          <p:cNvPr id="917" name="Shape 917"/>
          <p:cNvSpPr txBox="1"/>
          <p:nvPr/>
        </p:nvSpPr>
        <p:spPr>
          <a:xfrm>
            <a:off x="2534350" y="2010625"/>
            <a:ext cx="1262400" cy="283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0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CONTROL</a:t>
            </a:r>
          </a:p>
        </p:txBody>
      </p:sp>
      <p:sp>
        <p:nvSpPr>
          <p:cNvPr id="918" name="Shape 918"/>
          <p:cNvSpPr txBox="1"/>
          <p:nvPr/>
        </p:nvSpPr>
        <p:spPr>
          <a:xfrm>
            <a:off x="3875250" y="2010625"/>
            <a:ext cx="1319700" cy="283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0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KNOWLEDGE</a:t>
            </a:r>
          </a:p>
        </p:txBody>
      </p:sp>
      <p:sp>
        <p:nvSpPr>
          <p:cNvPr id="919" name="Shape 919"/>
          <p:cNvSpPr txBox="1"/>
          <p:nvPr/>
        </p:nvSpPr>
        <p:spPr>
          <a:xfrm>
            <a:off x="5322800" y="2010625"/>
            <a:ext cx="1319700" cy="283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0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DELEGATION</a:t>
            </a:r>
          </a:p>
        </p:txBody>
      </p:sp>
      <p:sp>
        <p:nvSpPr>
          <p:cNvPr id="920" name="Shape 920"/>
          <p:cNvSpPr txBox="1"/>
          <p:nvPr/>
        </p:nvSpPr>
        <p:spPr>
          <a:xfrm>
            <a:off x="2505700" y="3544500"/>
            <a:ext cx="1262400" cy="283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0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SIMPLE</a:t>
            </a:r>
          </a:p>
        </p:txBody>
      </p:sp>
      <p:sp>
        <p:nvSpPr>
          <p:cNvPr id="921" name="Shape 921"/>
          <p:cNvSpPr txBox="1"/>
          <p:nvPr/>
        </p:nvSpPr>
        <p:spPr>
          <a:xfrm>
            <a:off x="3846600" y="3544500"/>
            <a:ext cx="1319700" cy="283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0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POWERFUL</a:t>
            </a:r>
          </a:p>
        </p:txBody>
      </p:sp>
      <p:sp>
        <p:nvSpPr>
          <p:cNvPr id="922" name="Shape 922"/>
          <p:cNvSpPr txBox="1"/>
          <p:nvPr/>
        </p:nvSpPr>
        <p:spPr>
          <a:xfrm>
            <a:off x="5322800" y="3544500"/>
            <a:ext cx="1319700" cy="283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0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AGENTLESS</a:t>
            </a:r>
          </a:p>
        </p:txBody>
      </p:sp>
      <p:sp>
        <p:nvSpPr>
          <p:cNvPr id="923" name="Shape 923"/>
          <p:cNvSpPr txBox="1"/>
          <p:nvPr/>
        </p:nvSpPr>
        <p:spPr>
          <a:xfrm>
            <a:off x="1691850" y="4350750"/>
            <a:ext cx="5743800" cy="283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2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FUELED BY AN INNOVATIVE </a:t>
            </a:r>
            <a:r>
              <a:rPr lang="en" sz="1200" b="1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OPEN SOURCE</a:t>
            </a:r>
            <a:r>
              <a:rPr lang="en" sz="12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 COMMUNITY</a:t>
            </a:r>
          </a:p>
        </p:txBody>
      </p:sp>
    </p:spTree>
    <p:extLst>
      <p:ext uri="{BB962C8B-B14F-4D97-AF65-F5344CB8AC3E}">
        <p14:creationId xmlns:p14="http://schemas.microsoft.com/office/powerpoint/2010/main" val="3848865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1"/>
  <p:tag name="MMPROD_UIDATA" val="&lt;database version=&quot;11.0&quot;&gt;&lt;object type=&quot;1&quot; unique_id=&quot;10001&quot;&gt;&lt;object type=&quot;2&quot; unique_id=&quot;10002&quot;&gt;&lt;object type=&quot;3&quot; unique_id=&quot;184153&quot;&gt;&lt;property id=&quot;20148&quot; value=&quot;5&quot;/&gt;&lt;property id=&quot;20300&quot; value=&quot;Slide 6 - &amp;quot;Use this slide for transitions&amp;quot;&quot;/&gt;&lt;property id=&quot;20307&quot; value=&quot;257&quot;/&gt;&lt;/object&gt;&lt;object type=&quot;3&quot; unique_id=&quot;184154&quot;&gt;&lt;property id=&quot;20148&quot; value=&quot;5&quot;/&gt;&lt;property id=&quot;20300&quot; value=&quot;Slide 25 - &amp;quot;Color palette&amp;quot;&quot;/&gt;&lt;property id=&quot;20307&quot; value=&quot;258&quot;/&gt;&lt;/object&gt;&lt;object type=&quot;3&quot; unique_id=&quot;184155&quot;&gt;&lt;property id=&quot;20148&quot; value=&quot;5&quot;/&gt;&lt;property id=&quot;20300&quot; value=&quot;Slide 13 - &amp;quot;Two-column layout&amp;quot;&quot;/&gt;&lt;property id=&quot;20307&quot; value=&quot;259&quot;/&gt;&lt;/object&gt;&lt;object type=&quot;3&quot; unique_id=&quot;184156&quot;&gt;&lt;property id=&quot;20148&quot; value=&quot;5&quot;/&gt;&lt;property id=&quot;20300&quot; value=&quot;Slide 19 - &amp;quot;This is a sample headline&amp;quot;&quot;/&gt;&lt;property id=&quot;20307&quot; value=&quot;260&quot;/&gt;&lt;/object&gt;&lt;object type=&quot;3&quot; unique_id=&quot;184157&quot;&gt;&lt;property id=&quot;20148&quot; value=&quot;5&quot;/&gt;&lt;property id=&quot;20300&quot; value=&quot;Slide 20 - &amp;quot;Slide title&amp;quot;&quot;/&gt;&lt;property id=&quot;20307&quot; value=&quot;261&quot;/&gt;&lt;/object&gt;&lt;object type=&quot;3&quot; unique_id=&quot;184158&quot;&gt;&lt;property id=&quot;20148&quot; value=&quot;5&quot;/&gt;&lt;property id=&quot;20300&quot; value=&quot;Slide 10 - &amp;quot;This is a sample headline&amp;quot;&quot;/&gt;&lt;property id=&quot;20307&quot; value=&quot;262&quot;/&gt;&lt;/object&gt;&lt;object type=&quot;3&quot; unique_id=&quot;184159&quot;&gt;&lt;property id=&quot;20148&quot; value=&quot;5&quot;/&gt;&lt;property id=&quot;20300&quot; value=&quot;Slide 11 - &amp;quot;This is a sample headline&amp;quot;&quot;/&gt;&lt;property id=&quot;20307&quot; value=&quot;263&quot;/&gt;&lt;/object&gt;&lt;object type=&quot;3&quot; unique_id=&quot;184160&quot;&gt;&lt;property id=&quot;20148&quot; value=&quot;5&quot;/&gt;&lt;property id=&quot;20300&quot; value=&quot;Slide 12 - &amp;quot;This is a sample headline&amp;quot;&quot;/&gt;&lt;property id=&quot;20307&quot; value=&quot;264&quot;/&gt;&lt;/object&gt;&lt;object type=&quot;3&quot; unique_id=&quot;184161&quot;&gt;&lt;property id=&quot;20148&quot; value=&quot;5&quot;/&gt;&lt;property id=&quot;20300&quot; value=&quot;Slide 14 - &amp;quot;This is a sample headline&amp;quot;&quot;/&gt;&lt;property id=&quot;20307&quot; value=&quot;265&quot;/&gt;&lt;/object&gt;&lt;object type=&quot;3&quot; unique_id=&quot;184162&quot;&gt;&lt;property id=&quot;20148&quot; value=&quot;5&quot;/&gt;&lt;property id=&quot;20300&quot; value=&quot;Slide 15 - &amp;quot;This is a sample headline&amp;quot;&quot;/&gt;&lt;property id=&quot;20307&quot; value=&quot;266&quot;/&gt;&lt;/object&gt;&lt;object type=&quot;3&quot; unique_id=&quot;184163&quot;&gt;&lt;property id=&quot;20148&quot; value=&quot;5&quot;/&gt;&lt;property id=&quot;20300&quot; value=&quot;Slide 16 - &amp;quot;This is a sample headline&amp;quot;&quot;/&gt;&lt;property id=&quot;20307&quot; value=&quot;267&quot;/&gt;&lt;/object&gt;&lt;object type=&quot;3&quot; unique_id=&quot;184164&quot;&gt;&lt;property id=&quot;20148&quot; value=&quot;5&quot;/&gt;&lt;property id=&quot;20300&quot; value=&quot;Slide 21 - &amp;quot;Use this layout when pairing words with a picture.&amp;quot;&quot;/&gt;&lt;property id=&quot;20307&quot; value=&quot;268&quot;/&gt;&lt;/object&gt;&lt;object type=&quot;3&quot; unique_id=&quot;184165&quot;&gt;&lt;property id=&quot;20148&quot; value=&quot;5&quot;/&gt;&lt;property id=&quot;20300&quot; value=&quot;Slide 22 - &amp;quot;Use this layout when pairing words with a picture.&amp;quot;&quot;/&gt;&lt;property id=&quot;20307&quot; value=&quot;269&quot;/&gt;&lt;/object&gt;&lt;object type=&quot;3&quot; unique_id=&quot;184166&quot;&gt;&lt;property id=&quot;20148&quot; value=&quot;5&quot;/&gt;&lt;property id=&quot;20300&quot; value=&quot;Slide 23&quot;/&gt;&lt;property id=&quot;20307&quot; value=&quot;270&quot;/&gt;&lt;/object&gt;&lt;object type=&quot;3&quot; unique_id=&quot;198815&quot;&gt;&lt;property id=&quot;20148&quot; value=&quot;5&quot;/&gt;&lt;property id=&quot;20300&quot; value=&quot;Slide 24 - &amp;quot;Best practices&amp;quot;&quot;/&gt;&lt;property id=&quot;20307&quot; value=&quot;286&quot;/&gt;&lt;/object&gt;&lt;object type=&quot;3&quot; unique_id=&quot;198816&quot;&gt;&lt;property id=&quot;20148&quot; value=&quot;5&quot;/&gt;&lt;property id=&quot;20300&quot; value=&quot;Slide 26 - &amp;quot;Only use the themes provided&amp;quot;&quot;/&gt;&lt;property id=&quot;20307&quot; value=&quot;287&quot;/&gt;&lt;/object&gt;&lt;object type=&quot;3&quot; unique_id=&quot;198998&quot;&gt;&lt;property id=&quot;20148&quot; value=&quot;5&quot;/&gt;&lt;property id=&quot;20300&quot; value=&quot;Slide 27 - &amp;quot;Seven tips for better presentations&amp;quot;&quot;/&gt;&lt;property id=&quot;20307&quot; value=&quot;288&quot;/&gt;&lt;/object&gt;&lt;object type=&quot;3&quot; unique_id=&quot;199061&quot;&gt;&lt;property id=&quot;20148&quot; value=&quot;5&quot;/&gt;&lt;property id=&quot;20300&quot; value=&quot;Slide 1 - &amp;quot;Please read&amp;quot;&quot;/&gt;&lt;property id=&quot;20307&quot; value=&quot;303&quot;/&gt;&lt;/object&gt;&lt;object type=&quot;3&quot; unique_id=&quot;199062&quot;&gt;&lt;property id=&quot;20148&quot; value=&quot;5&quot;/&gt;&lt;property id=&quot;20300&quot; value=&quot;Slide 2 - &amp;quot;Everyone is responsible  for security&amp;quot;&quot;/&gt;&lt;property id=&quot;20307&quot; value=&quot;443&quot;/&gt;&lt;/object&gt;&lt;object type=&quot;3&quot; unique_id=&quot;199063&quot;&gt;&lt;property id=&quot;20148&quot; value=&quot;5&quot;/&gt;&lt;property id=&quot;20300&quot; value=&quot;Slide 3 - &amp;quot;Please read&amp;quot;&quot;/&gt;&lt;property id=&quot;20307&quot; value=&quot;444&quot;/&gt;&lt;/object&gt;&lt;object type=&quot;3&quot; unique_id=&quot;199064&quot;&gt;&lt;property id=&quot;20148&quot; value=&quot;5&quot;/&gt;&lt;property id=&quot;20300&quot; value=&quot;Slide 4 - &amp;quot;Color themes&amp;quot;&quot;/&gt;&lt;property id=&quot;20307&quot; value=&quot;445&quot;/&gt;&lt;/object&gt;&lt;object type=&quot;3&quot; unique_id=&quot;199065&quot;&gt;&lt;property id=&quot;20148&quot; value=&quot;5&quot;/&gt;&lt;property id=&quot;20300&quot; value=&quot;Slide 5 - &amp;quot;Presentation Title Goes Here&amp;quot;&quot;/&gt;&lt;property id=&quot;20307&quot; value=&quot;256&quot;/&gt;&lt;/object&gt;&lt;object type=&quot;3&quot; unique_id=&quot;199066&quot;&gt;&lt;property id=&quot;20148&quot; value=&quot;5&quot;/&gt;&lt;property id=&quot;20300&quot; value=&quot;Slide 7 - &amp;quot;Use this slide for transitions&amp;quot;&quot;/&gt;&lt;property id=&quot;20307&quot; value=&quot;302&quot;/&gt;&lt;/object&gt;&lt;object type=&quot;3&quot; unique_id=&quot;199067&quot;&gt;&lt;property id=&quot;20148&quot; value=&quot;5&quot;/&gt;&lt;property id=&quot;20300&quot; value=&quot;Slide 8 - &amp;quot;“Design is the silent  ambassador of your brand.”&amp;quot;&quot;/&gt;&lt;property id=&quot;20307&quot; value=&quot;293&quot;/&gt;&lt;/object&gt;&lt;object type=&quot;3&quot; unique_id=&quot;199068&quot;&gt;&lt;property id=&quot;20148&quot; value=&quot;5&quot;/&gt;&lt;property id=&quot;20300&quot; value=&quot;Slide 9 - &amp;quot;“Design is the silent  ambassador of your brand.”&amp;quot;&quot;/&gt;&lt;property id=&quot;20307&quot; value=&quot;301&quot;/&gt;&lt;/object&gt;&lt;object type=&quot;3&quot; unique_id=&quot;199069&quot;&gt;&lt;property id=&quot;20148&quot; value=&quot;5&quot;/&gt;&lt;property id=&quot;20300&quot; value=&quot;Slide 17 - &amp;quot;Bar charts&amp;quot;&quot;/&gt;&lt;property id=&quot;20307&quot; value=&quot;298&quot;/&gt;&lt;/object&gt;&lt;object type=&quot;3&quot; unique_id=&quot;199070&quot;&gt;&lt;property id=&quot;20148&quot; value=&quot;5&quot;/&gt;&lt;property id=&quot;20300&quot; value=&quot;Slide 18 - &amp;quot;Line charts&amp;quot;&quot;/&gt;&lt;property id=&quot;20307&quot; value=&quot;300&quot;/&gt;&lt;/object&gt;&lt;object type=&quot;3&quot; unique_id=&quot;199071&quot;&gt;&lt;property id=&quot;20148&quot; value=&quot;5&quot;/&gt;&lt;property id=&quot;20300&quot; value=&quot;Slide 28&quot;/&gt;&lt;property id=&quot;20307&quot; value=&quot;290&quot;/&gt;&lt;/object&gt;&lt;/object&gt;&lt;object type=&quot;8&quot; unique_id=&quot;10268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Blue theme 2015 16x9">
  <a:themeElements>
    <a:clrScheme name="Cisco White Template Colors_FINAL">
      <a:dk1>
        <a:srgbClr val="282828"/>
      </a:dk1>
      <a:lt1>
        <a:srgbClr val="005073"/>
      </a:lt1>
      <a:dk2>
        <a:srgbClr val="005073"/>
      </a:dk2>
      <a:lt2>
        <a:srgbClr val="FFFFFF"/>
      </a:lt2>
      <a:accent1>
        <a:srgbClr val="00BCEB"/>
      </a:accent1>
      <a:accent2>
        <a:srgbClr val="6EBE4A"/>
      </a:accent2>
      <a:accent3>
        <a:srgbClr val="005073"/>
      </a:accent3>
      <a:accent4>
        <a:srgbClr val="676767"/>
      </a:accent4>
      <a:accent5>
        <a:srgbClr val="FBAB18"/>
      </a:accent5>
      <a:accent6>
        <a:srgbClr val="E3241B"/>
      </a:accent6>
      <a:hlink>
        <a:srgbClr val="00BCEB"/>
      </a:hlink>
      <a:folHlink>
        <a:srgbClr val="005073"/>
      </a:folHlink>
    </a:clrScheme>
    <a:fontScheme name="CiscoSans True Type">
      <a:majorFont>
        <a:latin typeface="CiscoSansTT ExtraLight"/>
        <a:ea typeface=""/>
        <a:cs typeface=""/>
      </a:majorFont>
      <a:minorFont>
        <a:latin typeface="CiscoSansTT Extra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dirty="0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Cisco Corporate Template Prototype_Aug_2017" id="{4E692306-BB5E-4389-8512-B70B45577D04}" vid="{BDAD62F5-9CDD-42BF-A677-E02F4F07310C}"/>
    </a:ext>
  </a:extLst>
</a:theme>
</file>

<file path=ppt/theme/theme2.xml><?xml version="1.0" encoding="utf-8"?>
<a:theme xmlns:a="http://schemas.openxmlformats.org/drawingml/2006/main" name="Blue theme 2014 16x9">
  <a:themeElements>
    <a:clrScheme name="Cisco Blue">
      <a:dk1>
        <a:srgbClr val="676767"/>
      </a:dk1>
      <a:lt1>
        <a:srgbClr val="FFFFFF"/>
      </a:lt1>
      <a:dk2>
        <a:srgbClr val="2968AF"/>
      </a:dk2>
      <a:lt2>
        <a:srgbClr val="FFFFFF"/>
      </a:lt2>
      <a:accent1>
        <a:srgbClr val="214794"/>
      </a:accent1>
      <a:accent2>
        <a:srgbClr val="8EBCDC"/>
      </a:accent2>
      <a:accent3>
        <a:srgbClr val="676767"/>
      </a:accent3>
      <a:accent4>
        <a:srgbClr val="57B74E"/>
      </a:accent4>
      <a:accent5>
        <a:srgbClr val="32B2DF"/>
      </a:accent5>
      <a:accent6>
        <a:srgbClr val="0D868E"/>
      </a:accent6>
      <a:hlink>
        <a:srgbClr val="2BA2D7"/>
      </a:hlink>
      <a:folHlink>
        <a:srgbClr val="2968AF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36A4D7"/>
        </a:solidFill>
        <a:ln>
          <a:noFill/>
        </a:ln>
        <a:effectLst/>
      </a:spPr>
      <a:bodyPr rtlCol="0" anchor="ctr"/>
      <a:lstStyle>
        <a:defPPr algn="ctr"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1_Blue theme 2014 16x9">
  <a:themeElements>
    <a:clrScheme name="Cisco Blue">
      <a:dk1>
        <a:srgbClr val="676767"/>
      </a:dk1>
      <a:lt1>
        <a:srgbClr val="FFFFFF"/>
      </a:lt1>
      <a:dk2>
        <a:srgbClr val="2968AF"/>
      </a:dk2>
      <a:lt2>
        <a:srgbClr val="FFFFFF"/>
      </a:lt2>
      <a:accent1>
        <a:srgbClr val="214794"/>
      </a:accent1>
      <a:accent2>
        <a:srgbClr val="8EBCDC"/>
      </a:accent2>
      <a:accent3>
        <a:srgbClr val="676767"/>
      </a:accent3>
      <a:accent4>
        <a:srgbClr val="57B74E"/>
      </a:accent4>
      <a:accent5>
        <a:srgbClr val="32B2DF"/>
      </a:accent5>
      <a:accent6>
        <a:srgbClr val="0D868E"/>
      </a:accent6>
      <a:hlink>
        <a:srgbClr val="2BA2D7"/>
      </a:hlink>
      <a:folHlink>
        <a:srgbClr val="2968AF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36A4D7"/>
        </a:solidFill>
        <a:ln>
          <a:noFill/>
        </a:ln>
        <a:effectLst/>
      </a:spPr>
      <a:bodyPr rtlCol="0" anchor="ctr"/>
      <a:lstStyle>
        <a:defPPr algn="ctr"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4.xml><?xml version="1.0" encoding="utf-8"?>
<a:theme xmlns:a="http://schemas.openxmlformats.org/drawingml/2006/main" name="Cisco Live 2017">
  <a:themeElements>
    <a:clrScheme name="Custom 103">
      <a:dk1>
        <a:srgbClr val="39393B"/>
      </a:dk1>
      <a:lt1>
        <a:srgbClr val="FFFFFF"/>
      </a:lt1>
      <a:dk2>
        <a:srgbClr val="9E9EA2"/>
      </a:dk2>
      <a:lt2>
        <a:srgbClr val="58595B"/>
      </a:lt2>
      <a:accent1>
        <a:srgbClr val="00BCEB"/>
      </a:accent1>
      <a:accent2>
        <a:srgbClr val="FBAB18"/>
      </a:accent2>
      <a:accent3>
        <a:srgbClr val="6EBE4A"/>
      </a:accent3>
      <a:accent4>
        <a:srgbClr val="F04C37"/>
      </a:accent4>
      <a:accent5>
        <a:srgbClr val="0B6B75"/>
      </a:accent5>
      <a:accent6>
        <a:srgbClr val="005073"/>
      </a:accent6>
      <a:hlink>
        <a:srgbClr val="049BD3"/>
      </a:hlink>
      <a:folHlink>
        <a:srgbClr val="01449E"/>
      </a:folHlink>
    </a:clrScheme>
    <a:fontScheme name="Bullets-graphic element">
      <a:majorFont>
        <a:latin typeface="Arial"/>
        <a:ea typeface="Apple LiGothic Medium"/>
        <a:cs typeface="Apple LiGothic Medium"/>
      </a:majorFont>
      <a:minorFont>
        <a:latin typeface="Arial"/>
        <a:ea typeface="Apple LiGothic Medium"/>
        <a:cs typeface="Apple LiGothic Medium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12700" cap="flat">
          <a:noFill/>
          <a:miter lim="800000"/>
          <a:headEnd type="none" w="med" len="med"/>
          <a:tailEnd type="none" w="med" len="med"/>
        </a:ln>
      </a:spPr>
      <a:bodyPr lIns="91440" tIns="45720" rIns="91440" bIns="45720" rtlCol="0" anchor="ctr"/>
      <a:lstStyle>
        <a:defPPr algn="ctr" defTabSz="514350">
          <a:defRPr sz="1400" dirty="0" err="1" smtClean="0">
            <a:solidFill>
              <a:schemeClr val="bg1"/>
            </a:solidFill>
            <a:ea typeface="Arial" pitchFamily="-107" charset="0"/>
            <a:cs typeface="Arial" pitchFamily="-107" charset="0"/>
            <a:sym typeface="Arial" pitchFamily="-107" charset="0"/>
          </a:defRPr>
        </a:defPPr>
      </a:lstStyle>
    </a:spDef>
    <a:lnDef>
      <a:spPr bwMode="auto">
        <a:solidFill>
          <a:srgbClr val="0183B7"/>
        </a:soli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spcBef>
            <a:spcPts val="600"/>
          </a:spcBef>
          <a:defRPr dirty="0" err="1" smtClean="0"/>
        </a:defPPr>
      </a:lstStyle>
    </a:txDef>
  </a:objectDefaults>
  <a:extraClrSchemeLst>
    <a:extraClrScheme>
      <a:clrScheme name="Bullets-graphic elemen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CiscoLive-Breakout-Template_032115_rev.potx" id="{6B06430E-E73C-442A-A3CB-D0AD286589C5}" vid="{A443AF0A-0432-4441-8649-76C9F41B8DB8}"/>
    </a:ext>
  </a:extLst>
</a:theme>
</file>

<file path=ppt/theme/theme5.xml><?xml version="1.0" encoding="utf-8"?>
<a:theme xmlns:a="http://schemas.openxmlformats.org/drawingml/2006/main" name="Cisco Corporate Template 2017">
  <a:themeElements>
    <a:clrScheme name="Cisco White Template Colors_FINAL">
      <a:dk1>
        <a:srgbClr val="282828"/>
      </a:dk1>
      <a:lt1>
        <a:srgbClr val="005073"/>
      </a:lt1>
      <a:dk2>
        <a:srgbClr val="005073"/>
      </a:dk2>
      <a:lt2>
        <a:srgbClr val="FFFFFF"/>
      </a:lt2>
      <a:accent1>
        <a:srgbClr val="00BCEB"/>
      </a:accent1>
      <a:accent2>
        <a:srgbClr val="6EBE4A"/>
      </a:accent2>
      <a:accent3>
        <a:srgbClr val="005073"/>
      </a:accent3>
      <a:accent4>
        <a:srgbClr val="676767"/>
      </a:accent4>
      <a:accent5>
        <a:srgbClr val="FBAB18"/>
      </a:accent5>
      <a:accent6>
        <a:srgbClr val="E3241B"/>
      </a:accent6>
      <a:hlink>
        <a:srgbClr val="00BCEB"/>
      </a:hlink>
      <a:folHlink>
        <a:srgbClr val="005073"/>
      </a:folHlink>
    </a:clrScheme>
    <a:fontScheme name="CiscoSans True Type">
      <a:majorFont>
        <a:latin typeface="CiscoSansTT ExtraLight"/>
        <a:ea typeface=""/>
        <a:cs typeface=""/>
      </a:majorFont>
      <a:minorFont>
        <a:latin typeface="CiscoSansTT Extra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dirty="0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Cisco Corporate Template 2017" id="{172EFBD4-1354-404E-9FB2-2B9326C5196D}" vid="{CEE93EC0-C47A-4B43-9408-2CA7B4F602D3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4220</TotalTime>
  <Words>2063</Words>
  <Application>Microsoft Office PowerPoint</Application>
  <PresentationFormat>On-screen Show (16:9)</PresentationFormat>
  <Paragraphs>390</Paragraphs>
  <Slides>34</Slides>
  <Notes>12</Notes>
  <HiddenSlides>1</HiddenSlides>
  <MMClips>0</MMClips>
  <ScaleCrop>false</ScaleCrop>
  <HeadingPairs>
    <vt:vector size="6" baseType="variant">
      <vt:variant>
        <vt:lpstr>Fonts Used</vt:lpstr>
      </vt:variant>
      <vt:variant>
        <vt:i4>17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34</vt:i4>
      </vt:variant>
    </vt:vector>
  </HeadingPairs>
  <TitlesOfParts>
    <vt:vector size="56" baseType="lpstr">
      <vt:lpstr>ＭＳ Ｐゴシック</vt:lpstr>
      <vt:lpstr>Apple LiGothic Medium</vt:lpstr>
      <vt:lpstr>Arial</vt:lpstr>
      <vt:lpstr>Arial Unicode MS</vt:lpstr>
      <vt:lpstr>Broadway</vt:lpstr>
      <vt:lpstr>Calibri</vt:lpstr>
      <vt:lpstr>Ciscolight</vt:lpstr>
      <vt:lpstr>CiscoSans</vt:lpstr>
      <vt:lpstr>CiscoSans ExtraLight</vt:lpstr>
      <vt:lpstr>CiscoSans Thin</vt:lpstr>
      <vt:lpstr>CiscoSansTT</vt:lpstr>
      <vt:lpstr>CiscoSansTT ExtraLight</vt:lpstr>
      <vt:lpstr>CiscoSansTT Thin</vt:lpstr>
      <vt:lpstr>Courier New</vt:lpstr>
      <vt:lpstr>Open Sans</vt:lpstr>
      <vt:lpstr>Overpass</vt:lpstr>
      <vt:lpstr>Tipo de letra del sistema Fina</vt:lpstr>
      <vt:lpstr>Blue theme 2015 16x9</vt:lpstr>
      <vt:lpstr>Blue theme 2014 16x9</vt:lpstr>
      <vt:lpstr>1_Blue theme 2014 16x9</vt:lpstr>
      <vt:lpstr>Cisco Live 2017</vt:lpstr>
      <vt:lpstr>Cisco Corporate Template 2017</vt:lpstr>
      <vt:lpstr>Automating Your Network with Ansible and Cisco NSO    Enable Continuous Integration and Deployment with Zero Downtime </vt:lpstr>
      <vt:lpstr>Today’s Presenters</vt:lpstr>
      <vt:lpstr>Agenda</vt:lpstr>
      <vt:lpstr>Automation with Ansible</vt:lpstr>
      <vt:lpstr>No matter where you are on your path  to digital transformation, you can  make an impact with automation.</vt:lpstr>
      <vt:lpstr>PowerPoint Presentation</vt:lpstr>
      <vt:lpstr>Everyone is talking about  automation</vt:lpstr>
      <vt:lpstr>PowerPoint Presentation</vt:lpstr>
      <vt:lpstr>PowerPoint Presentation</vt:lpstr>
      <vt:lpstr>Cisco NSO The Industry Leading Network Automation &amp; Orchestration Platform</vt:lpstr>
      <vt:lpstr>Cisco NSO – The Network API</vt:lpstr>
      <vt:lpstr>Network Device Stack</vt:lpstr>
      <vt:lpstr>From Devices (ConfD)…</vt:lpstr>
      <vt:lpstr>…to Networks (NSO)</vt:lpstr>
      <vt:lpstr>So Here We Are – Cisco NSO</vt:lpstr>
      <vt:lpstr>Automation Better Together with Ansible + NSO</vt:lpstr>
      <vt:lpstr>Reference Architectures Spanning Applications and Networks</vt:lpstr>
      <vt:lpstr>PowerPoint Presentation</vt:lpstr>
      <vt:lpstr>Ansible + Cisco NSO - Roles and Responsibilities</vt:lpstr>
      <vt:lpstr>Applicable Cisco NSO Features</vt:lpstr>
      <vt:lpstr>Three Ansible Modules for Cisco NSO</vt:lpstr>
      <vt:lpstr>Module Commonality</vt:lpstr>
      <vt:lpstr>Value of Ansible Tower + Cisco NSO</vt:lpstr>
      <vt:lpstr>Automating Your Infrastructure with Ansible Tower and Cisco NSO </vt:lpstr>
      <vt:lpstr>PowerPoint Presentation</vt:lpstr>
      <vt:lpstr>PowerPoint Presentation</vt:lpstr>
      <vt:lpstr>Demo Time!</vt:lpstr>
      <vt:lpstr>Demo Setup – Cisco NSO</vt:lpstr>
      <vt:lpstr>Demo Setup – Ansible</vt:lpstr>
      <vt:lpstr>Summary</vt:lpstr>
      <vt:lpstr>The Industry’s Broadest Multivendor Support Cisco NEDS + Ansible Modules / Playbooks with Community Innovation</vt:lpstr>
      <vt:lpstr>What You Gain  Cisco Network Services Orchestrator + Ansible Tower</vt:lpstr>
      <vt:lpstr>For more information</vt:lpstr>
      <vt:lpstr>PowerPoint Presentation</vt:lpstr>
    </vt:vector>
  </TitlesOfParts>
  <Company>NDS Limited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spius@cisco.com</dc:creator>
  <cp:lastModifiedBy>Katie Lindner -X (kalindne - MAC MEETINGS AND EVENTS LLC at Cisco)</cp:lastModifiedBy>
  <cp:revision>941</cp:revision>
  <cp:lastPrinted>2016-04-29T20:31:14Z</cp:lastPrinted>
  <dcterms:created xsi:type="dcterms:W3CDTF">2014-07-09T19:55:36Z</dcterms:created>
  <dcterms:modified xsi:type="dcterms:W3CDTF">2017-10-12T14:38:17Z</dcterms:modified>
</cp:coreProperties>
</file>