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15" r:id="rId2"/>
    <p:sldMasterId id="2147484059" r:id="rId3"/>
  </p:sldMasterIdLst>
  <p:notesMasterIdLst>
    <p:notesMasterId r:id="rId20"/>
  </p:notesMasterIdLst>
  <p:handoutMasterIdLst>
    <p:handoutMasterId r:id="rId21"/>
  </p:handoutMasterIdLst>
  <p:sldIdLst>
    <p:sldId id="280" r:id="rId4"/>
    <p:sldId id="304" r:id="rId5"/>
    <p:sldId id="309" r:id="rId6"/>
    <p:sldId id="281" r:id="rId7"/>
    <p:sldId id="302" r:id="rId8"/>
    <p:sldId id="305" r:id="rId9"/>
    <p:sldId id="282" r:id="rId10"/>
    <p:sldId id="284" r:id="rId11"/>
    <p:sldId id="285" r:id="rId12"/>
    <p:sldId id="306" r:id="rId13"/>
    <p:sldId id="307" r:id="rId14"/>
    <p:sldId id="291" r:id="rId15"/>
    <p:sldId id="288" r:id="rId16"/>
    <p:sldId id="286" r:id="rId17"/>
    <p:sldId id="311" r:id="rId18"/>
    <p:sldId id="310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AF"/>
    <a:srgbClr val="049FD9"/>
    <a:srgbClr val="58585B"/>
    <a:srgbClr val="58595B"/>
    <a:srgbClr val="E8EBF1"/>
    <a:srgbClr val="4D4D4D"/>
    <a:srgbClr val="AB0810"/>
    <a:srgbClr val="FDBE24"/>
    <a:srgbClr val="FA661C"/>
    <a:srgbClr val="90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2735" autoAdjust="0"/>
  </p:normalViewPr>
  <p:slideViewPr>
    <p:cSldViewPr snapToGrid="0" snapToObjects="1">
      <p:cViewPr varScale="1">
        <p:scale>
          <a:sx n="99" d="100"/>
          <a:sy n="99" d="100"/>
        </p:scale>
        <p:origin x="1164" y="9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this is a good talking point slide to start with: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What will 5G mean for video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And the same for IOT. Autonomous cars provide an opportunity for content consumption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Video, as we previously discussed, embedded in the fabric of mobility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3110 </a:t>
            </a:r>
            <a:r>
              <a:rPr lang="en-GB" dirty="0" err="1" smtClean="0"/>
              <a:t>brickphone</a:t>
            </a:r>
            <a:r>
              <a:rPr lang="en-GB" dirty="0" smtClean="0"/>
              <a:t> vs Sony </a:t>
            </a:r>
            <a:r>
              <a:rPr lang="en-GB" dirty="0" err="1" smtClean="0"/>
              <a:t>Experia</a:t>
            </a:r>
            <a:r>
              <a:rPr lang="en-GB" dirty="0" smtClean="0"/>
              <a:t> 4K phone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JF talking points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Not</a:t>
            </a:r>
            <a:r>
              <a:rPr lang="en-US" sz="1200" baseline="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just ‘check box DRM’ </a:t>
            </a:r>
            <a:r>
              <a:rPr lang="mr-IN" sz="1200" baseline="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–</a:t>
            </a:r>
            <a:r>
              <a:rPr lang="en-GB" sz="1200" baseline="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Jailbreak, App integrity, watermarking/fingerprinting, secure download, key rotation as well</a:t>
            </a:r>
            <a:r>
              <a:rPr lang="en-US" sz="1200" baseline="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including operational security features like SPP</a:t>
            </a:r>
            <a:endParaRPr lang="en-US" sz="1200" dirty="0"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just 5G data rate</a:t>
            </a:r>
          </a:p>
          <a:p>
            <a:r>
              <a:rPr lang="en-US" sz="1200" dirty="0" smtClean="0"/>
              <a:t>Digital transformation to 5G, cloud and IP Networking</a:t>
            </a:r>
            <a:r>
              <a:rPr lang="en-US" sz="1200" baseline="0" dirty="0" smtClean="0"/>
              <a:t> </a:t>
            </a:r>
            <a:r>
              <a:rPr lang="en-US" baseline="0" dirty="0" smtClean="0"/>
              <a:t>for massive scale of innovative services</a:t>
            </a:r>
          </a:p>
          <a:p>
            <a:r>
              <a:rPr lang="en-US" baseline="0" dirty="0" smtClean="0"/>
              <a:t>Spectrum of activities from low power long range low density (for IOT) to high bandwidth short range high density (for video)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1F5D-9415-41EF-BF41-A559715BC8C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3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JF talking points – feel free to change, this is our chance to pitch/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summarise</a:t>
            </a:r>
            <a:r>
              <a:rPr lang="en-US" sz="1200" dirty="0" smtClean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the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7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technology will make the most impact on Video consumption in the next 18 months?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4K video</a:t>
            </a:r>
          </a:p>
          <a:p>
            <a:r>
              <a:rPr lang="en-US" baseline="0" dirty="0" smtClean="0"/>
              <a:t>Mobile Video</a:t>
            </a:r>
          </a:p>
          <a:p>
            <a:r>
              <a:rPr lang="en-US" baseline="0" dirty="0" smtClean="0"/>
              <a:t>Internet of things</a:t>
            </a:r>
          </a:p>
          <a:p>
            <a:r>
              <a:rPr lang="en-US" baseline="0" dirty="0" smtClean="0"/>
              <a:t>Metro </a:t>
            </a:r>
            <a:r>
              <a:rPr lang="en-US" baseline="0" dirty="0" err="1" smtClean="0"/>
              <a:t>Wifi</a:t>
            </a:r>
            <a:endParaRPr lang="en-US" baseline="0" dirty="0" smtClean="0"/>
          </a:p>
          <a:p>
            <a:r>
              <a:rPr lang="en-US" baseline="0" dirty="0" smtClean="0"/>
              <a:t>LTE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underlying trend</a:t>
            </a:r>
          </a:p>
          <a:p>
            <a:r>
              <a:rPr lang="en-US" dirty="0" smtClean="0"/>
              <a:t>- Cisco numbers from Visual Networking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0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So, lets go back to Video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Proliferation of mobile video services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The year on year change in perception/relevance</a:t>
            </a:r>
            <a:r>
              <a:rPr lang="en-GB" baseline="0" dirty="0" smtClean="0"/>
              <a:t> of video. We don’t have to make the argument that you should do video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lets talk about what Cisco is doing to help our customers win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Open Network architecture – AD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Finish on how ONA is helping us bring integrated solutions,</a:t>
            </a:r>
            <a:r>
              <a:rPr lang="en-GB" baseline="0" dirty="0" smtClean="0"/>
              <a:t> such as mobile video – to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8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2363457"/>
          </a:xfrm>
        </p:spPr>
        <p:txBody>
          <a:bodyPr/>
          <a:lstStyle/>
          <a:p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box – deal with competition from OTT. Monetize millennials. Facebook Live, Snapchat </a:t>
            </a:r>
            <a:r>
              <a:rPr lang="mr-IN" baseline="0" dirty="0" smtClean="0"/>
              <a:t>–</a:t>
            </a:r>
            <a:r>
              <a:rPr lang="en-US" baseline="0" dirty="0" smtClean="0"/>
              <a:t> look at reverse charging models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box – focus on video quality and data plans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 box </a:t>
            </a:r>
            <a:r>
              <a:rPr lang="mr-IN" baseline="0" dirty="0" smtClean="0"/>
              <a:t>–</a:t>
            </a:r>
            <a:r>
              <a:rPr lang="en-US" baseline="0" dirty="0" smtClean="0"/>
              <a:t> deploy your apps and services everywhere - mobile, smart TV, streaming players and games platforms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BD630D2-0B5D-4E50-8097-9BE50F61E6D2}" type="slidenum">
              <a:rPr lang="en-GB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7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5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2363457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BD630D2-0B5D-4E50-8097-9BE50F61E6D2}" type="slidenum">
              <a:rPr lang="en-GB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8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2363457"/>
          </a:xfrm>
        </p:spPr>
        <p:txBody>
          <a:bodyPr/>
          <a:lstStyle/>
          <a:p>
            <a:r>
              <a:rPr lang="en-US" dirty="0" smtClean="0"/>
              <a:t>Zero rating</a:t>
            </a:r>
          </a:p>
          <a:p>
            <a:r>
              <a:rPr lang="en-US" dirty="0" smtClean="0"/>
              <a:t>Reverse Charging</a:t>
            </a:r>
          </a:p>
          <a:p>
            <a:r>
              <a:rPr lang="en-US" dirty="0" smtClean="0"/>
              <a:t>Differentiated charging</a:t>
            </a:r>
          </a:p>
          <a:p>
            <a:r>
              <a:rPr lang="en-US" dirty="0" smtClean="0"/>
              <a:t>Geo fencing</a:t>
            </a:r>
          </a:p>
          <a:p>
            <a:r>
              <a:rPr lang="en-US" dirty="0" smtClean="0"/>
              <a:t>Wi-Fi off load</a:t>
            </a:r>
          </a:p>
          <a:p>
            <a:r>
              <a:rPr lang="en-US" dirty="0" smtClean="0"/>
              <a:t>Throttling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BD630D2-0B5D-4E50-8097-9BE50F61E6D2}" type="slidenum">
              <a:rPr lang="en-GB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9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9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 to talk through </a:t>
            </a:r>
            <a:r>
              <a:rPr lang="en-GB" dirty="0" err="1" smtClean="0"/>
              <a:t>Apregon</a:t>
            </a:r>
            <a:r>
              <a:rPr lang="en-GB" dirty="0" smtClean="0"/>
              <a:t> demo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6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049FD9"/>
            </a:gs>
            <a:gs pos="100000">
              <a:srgbClr val="004B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56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904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6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8882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394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2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30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850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706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520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13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903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8209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983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65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454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01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494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191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124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8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100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0612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33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4722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3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4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16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4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09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835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881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rotWithShape="1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06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49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61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87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4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56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3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5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3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9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38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389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82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376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762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9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03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97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496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7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54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>
          <a:gsLst>
            <a:gs pos="0">
              <a:srgbClr val="049FD9"/>
            </a:gs>
            <a:gs pos="100000">
              <a:srgbClr val="004B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7892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838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56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04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3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5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063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217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657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188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93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619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2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275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48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991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37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867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93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203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346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314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9688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344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280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488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7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002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153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6" name="Oval 45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42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  <p:sp>
        <p:nvSpPr>
          <p:cNvPr id="33" name="Oval 32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95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555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620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0577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172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2587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5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6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238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9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304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8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108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06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rotWithShape="1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90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6965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10919" y="5005000"/>
            <a:ext cx="94577" cy="92333"/>
          </a:xfrm>
          <a:prstGeom prst="rect">
            <a:avLst/>
          </a:prstGeom>
        </p:spPr>
        <p:txBody>
          <a:bodyPr/>
          <a:lstStyle/>
          <a:p>
            <a:fld id="{75DD04D1-EEAE-46DB-A58B-EEB399996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3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40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2573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gradFill rotWithShape="0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6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7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2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8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5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663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540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700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72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  <p:sldLayoutId id="2147483965" r:id="rId3"/>
    <p:sldLayoutId id="2147484012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4006" r:id="rId25"/>
    <p:sldLayoutId id="2147484007" r:id="rId26"/>
    <p:sldLayoutId id="2147484008" r:id="rId27"/>
    <p:sldLayoutId id="2147484010" r:id="rId28"/>
    <p:sldLayoutId id="2147484009" r:id="rId29"/>
    <p:sldLayoutId id="2147484011" r:id="rId30"/>
    <p:sldLayoutId id="2147483986" r:id="rId31"/>
    <p:sldLayoutId id="2147483987" r:id="rId32"/>
    <p:sldLayoutId id="2147483989" r:id="rId33"/>
    <p:sldLayoutId id="2147484014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  <p:sldLayoutId id="2147483998" r:id="rId4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  <p:sldLayoutId id="2147484042" r:id="rId27"/>
    <p:sldLayoutId id="2147484043" r:id="rId28"/>
    <p:sldLayoutId id="2147484044" r:id="rId29"/>
    <p:sldLayoutId id="2147484045" r:id="rId30"/>
    <p:sldLayoutId id="2147484046" r:id="rId31"/>
    <p:sldLayoutId id="2147484047" r:id="rId32"/>
    <p:sldLayoutId id="2147484048" r:id="rId33"/>
    <p:sldLayoutId id="2147484049" r:id="rId34"/>
    <p:sldLayoutId id="2147484050" r:id="rId35"/>
    <p:sldLayoutId id="2147484051" r:id="rId36"/>
    <p:sldLayoutId id="2147484052" r:id="rId37"/>
    <p:sldLayoutId id="2147484053" r:id="rId38"/>
    <p:sldLayoutId id="2147484054" r:id="rId39"/>
    <p:sldLayoutId id="2147484055" r:id="rId40"/>
    <p:sldLayoutId id="2147484056" r:id="rId41"/>
    <p:sldLayoutId id="2147484057" r:id="rId42"/>
    <p:sldLayoutId id="2147484058" r:id="rId43"/>
    <p:sldLayoutId id="2147484103" r:id="rId44"/>
    <p:sldLayoutId id="2147484104" r:id="rId45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  <p:sldLayoutId id="2147484078" r:id="rId19"/>
    <p:sldLayoutId id="2147484079" r:id="rId20"/>
    <p:sldLayoutId id="2147484080" r:id="rId21"/>
    <p:sldLayoutId id="2147484081" r:id="rId22"/>
    <p:sldLayoutId id="2147484082" r:id="rId23"/>
    <p:sldLayoutId id="2147484083" r:id="rId24"/>
    <p:sldLayoutId id="2147484084" r:id="rId25"/>
    <p:sldLayoutId id="2147484085" r:id="rId26"/>
    <p:sldLayoutId id="2147484086" r:id="rId27"/>
    <p:sldLayoutId id="2147484087" r:id="rId28"/>
    <p:sldLayoutId id="2147484088" r:id="rId29"/>
    <p:sldLayoutId id="2147484089" r:id="rId30"/>
    <p:sldLayoutId id="2147484090" r:id="rId31"/>
    <p:sldLayoutId id="2147484091" r:id="rId32"/>
    <p:sldLayoutId id="2147484092" r:id="rId33"/>
    <p:sldLayoutId id="2147484093" r:id="rId34"/>
    <p:sldLayoutId id="2147484094" r:id="rId35"/>
    <p:sldLayoutId id="2147484095" r:id="rId36"/>
    <p:sldLayoutId id="2147484096" r:id="rId37"/>
    <p:sldLayoutId id="2147484097" r:id="rId38"/>
    <p:sldLayoutId id="2147484098" r:id="rId39"/>
    <p:sldLayoutId id="2147484099" r:id="rId40"/>
    <p:sldLayoutId id="2147484100" r:id="rId41"/>
    <p:sldLayoutId id="2147484101" r:id="rId42"/>
    <p:sldLayoutId id="2147484102" r:id="rId4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Shows%20etc/MWC%202017/Cisco_Mobile-Demo_MWC_Capture_20-02-17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png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blogs.cisco.com/sp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://www.cisco.com/go/infinitevideo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mailto:jafield@cisco.com" TargetMode="External"/><Relationship Id="rId5" Type="http://schemas.openxmlformats.org/officeDocument/2006/relationships/hyperlink" Target="mailto:addavies@cisco.com" TargetMode="External"/><Relationship Id="rId10" Type="http://schemas.openxmlformats.org/officeDocument/2006/relationships/image" Target="../media/image37.JPG"/><Relationship Id="rId4" Type="http://schemas.openxmlformats.org/officeDocument/2006/relationships/hyperlink" Target="mailto:yaagami@cisco.com" TargetMode="Externa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Davies, James Field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March 15, 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Cisco Knowledge Network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Guides of 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hlinkClick r:id="rId3" action="ppaction://hlinkfile"/>
              </a:rPr>
              <a:t>Cisco Mobile Video Service Architecture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Cisco Mobile Video </a:t>
            </a:r>
            <a:r>
              <a:rPr lang="en-GB" dirty="0" smtClean="0"/>
              <a:t>Service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70899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440477" y="1002474"/>
            <a:ext cx="4653012" cy="86041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440477" y="1919125"/>
            <a:ext cx="4653012" cy="86041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424770" y="2855816"/>
            <a:ext cx="4653012" cy="86041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424770" y="3801638"/>
            <a:ext cx="4653012" cy="86041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Uncompromising Security for Video</a:t>
            </a:r>
            <a:endParaRPr lang="en-US" dirty="0"/>
          </a:p>
        </p:txBody>
      </p:sp>
      <p:sp>
        <p:nvSpPr>
          <p:cNvPr id="33" name="Freeform: Shape 32"/>
          <p:cNvSpPr/>
          <p:nvPr/>
        </p:nvSpPr>
        <p:spPr>
          <a:xfrm>
            <a:off x="419460" y="1145764"/>
            <a:ext cx="3762868" cy="1619360"/>
          </a:xfrm>
          <a:custGeom>
            <a:avLst/>
            <a:gdLst>
              <a:gd name="connsiteX0" fmla="*/ 116302 w 3635761"/>
              <a:gd name="connsiteY0" fmla="*/ 0 h 1619360"/>
              <a:gd name="connsiteX1" fmla="*/ 3635761 w 3635761"/>
              <a:gd name="connsiteY1" fmla="*/ 0 h 1619360"/>
              <a:gd name="connsiteX2" fmla="*/ 3635761 w 3635761"/>
              <a:gd name="connsiteY2" fmla="*/ 1619360 h 1619360"/>
              <a:gd name="connsiteX3" fmla="*/ 0 w 3635761"/>
              <a:gd name="connsiteY3" fmla="*/ 1619360 h 1619360"/>
              <a:gd name="connsiteX4" fmla="*/ 0 w 3635761"/>
              <a:gd name="connsiteY4" fmla="*/ 116302 h 1619360"/>
              <a:gd name="connsiteX5" fmla="*/ 116302 w 3635761"/>
              <a:gd name="connsiteY5" fmla="*/ 0 h 161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761" h="1619360">
                <a:moveTo>
                  <a:pt x="116302" y="0"/>
                </a:moveTo>
                <a:lnTo>
                  <a:pt x="3635761" y="0"/>
                </a:lnTo>
                <a:lnTo>
                  <a:pt x="3635761" y="1619360"/>
                </a:lnTo>
                <a:lnTo>
                  <a:pt x="0" y="1619360"/>
                </a:lnTo>
                <a:lnTo>
                  <a:pt x="0" y="116302"/>
                </a:lnTo>
                <a:cubicBezTo>
                  <a:pt x="0" y="52070"/>
                  <a:pt x="52070" y="0"/>
                  <a:pt x="1163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/>
          <p:cNvSpPr/>
          <p:nvPr/>
        </p:nvSpPr>
        <p:spPr>
          <a:xfrm rot="10800000">
            <a:off x="419454" y="2763623"/>
            <a:ext cx="3762871" cy="1619360"/>
          </a:xfrm>
          <a:custGeom>
            <a:avLst/>
            <a:gdLst>
              <a:gd name="connsiteX0" fmla="*/ 3635764 w 3635764"/>
              <a:gd name="connsiteY0" fmla="*/ 1619360 h 1619360"/>
              <a:gd name="connsiteX1" fmla="*/ 0 w 3635764"/>
              <a:gd name="connsiteY1" fmla="*/ 1619360 h 1619360"/>
              <a:gd name="connsiteX2" fmla="*/ 0 w 3635764"/>
              <a:gd name="connsiteY2" fmla="*/ 0 h 1619360"/>
              <a:gd name="connsiteX3" fmla="*/ 3519462 w 3635764"/>
              <a:gd name="connsiteY3" fmla="*/ 0 h 1619360"/>
              <a:gd name="connsiteX4" fmla="*/ 3635764 w 3635764"/>
              <a:gd name="connsiteY4" fmla="*/ 116302 h 161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764" h="1619360">
                <a:moveTo>
                  <a:pt x="3635764" y="1619360"/>
                </a:moveTo>
                <a:lnTo>
                  <a:pt x="0" y="1619360"/>
                </a:lnTo>
                <a:lnTo>
                  <a:pt x="0" y="0"/>
                </a:lnTo>
                <a:lnTo>
                  <a:pt x="3519462" y="0"/>
                </a:lnTo>
                <a:cubicBezTo>
                  <a:pt x="3583694" y="0"/>
                  <a:pt x="3635764" y="52070"/>
                  <a:pt x="3635764" y="1163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Top Corners Rounded 34"/>
          <p:cNvSpPr/>
          <p:nvPr/>
        </p:nvSpPr>
        <p:spPr>
          <a:xfrm rot="16200000">
            <a:off x="-837131" y="2398087"/>
            <a:ext cx="3237219" cy="732574"/>
          </a:xfrm>
          <a:prstGeom prst="round2SameRect">
            <a:avLst>
              <a:gd name="adj1" fmla="val 15105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98832" y="1233489"/>
            <a:ext cx="903823" cy="3061772"/>
            <a:chOff x="2309731" y="1221953"/>
            <a:chExt cx="1047145" cy="2953999"/>
          </a:xfrm>
        </p:grpSpPr>
        <p:sp>
          <p:nvSpPr>
            <p:cNvPr id="37" name="Arrow: Up-Down 36"/>
            <p:cNvSpPr/>
            <p:nvPr/>
          </p:nvSpPr>
          <p:spPr>
            <a:xfrm>
              <a:off x="2354563" y="1221953"/>
              <a:ext cx="306102" cy="2953999"/>
            </a:xfrm>
            <a:prstGeom prst="upDownArrow">
              <a:avLst>
                <a:gd name="adj1" fmla="val 100000"/>
                <a:gd name="adj2" fmla="val 50000"/>
              </a:avLst>
            </a:prstGeom>
            <a:solidFill>
              <a:schemeClr val="bg1">
                <a:alpha val="3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Arrow: Up-Down 37"/>
            <p:cNvSpPr/>
            <p:nvPr/>
          </p:nvSpPr>
          <p:spPr>
            <a:xfrm>
              <a:off x="2701208" y="1221953"/>
              <a:ext cx="306102" cy="2953999"/>
            </a:xfrm>
            <a:prstGeom prst="upDownArrow">
              <a:avLst>
                <a:gd name="adj1" fmla="val 100000"/>
                <a:gd name="adj2" fmla="val 50000"/>
              </a:avLst>
            </a:prstGeom>
            <a:solidFill>
              <a:schemeClr val="bg1">
                <a:alpha val="3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1831344" y="2520661"/>
              <a:ext cx="1313355" cy="356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Security Policy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2093938" y="2520661"/>
              <a:ext cx="1534268" cy="356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Security Analytics</a:t>
              </a:r>
            </a:p>
          </p:txBody>
        </p:sp>
        <p:sp>
          <p:nvSpPr>
            <p:cNvPr id="42" name="Arrow: Up-Down 41"/>
            <p:cNvSpPr/>
            <p:nvPr/>
          </p:nvSpPr>
          <p:spPr>
            <a:xfrm>
              <a:off x="3045126" y="1221953"/>
              <a:ext cx="306102" cy="2953999"/>
            </a:xfrm>
            <a:prstGeom prst="upDownArrow">
              <a:avLst>
                <a:gd name="adj1" fmla="val 100000"/>
                <a:gd name="adj2" fmla="val 50000"/>
              </a:avLst>
            </a:prstGeom>
            <a:solidFill>
              <a:schemeClr val="bg1">
                <a:alpha val="3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1898667" y="2520661"/>
              <a:ext cx="2559835" cy="356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Security Intelligence &amp; Visibility</a:t>
              </a:r>
            </a:p>
          </p:txBody>
        </p:sp>
      </p:grpSp>
      <p:sp>
        <p:nvSpPr>
          <p:cNvPr id="47" name="Up-Down Arrow 14"/>
          <p:cNvSpPr/>
          <p:nvPr/>
        </p:nvSpPr>
        <p:spPr>
          <a:xfrm>
            <a:off x="428975" y="1167714"/>
            <a:ext cx="623349" cy="3115932"/>
          </a:xfrm>
          <a:prstGeom prst="upDown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91440" rIns="0" rtlCol="0" anchor="ctr"/>
          <a:lstStyle/>
          <a:p>
            <a:pPr algn="ctr"/>
            <a:r>
              <a:rPr lang="en-US" sz="1600" b="1" dirty="0"/>
              <a:t>Security Services</a:t>
            </a:r>
          </a:p>
          <a:p>
            <a:pPr algn="ctr"/>
            <a:r>
              <a:rPr lang="en-US" sz="900" dirty="0"/>
              <a:t>Advisory | Implementation | Managed | Operational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2111169" y="2761816"/>
            <a:ext cx="2151320" cy="14646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t"/>
          <a:lstStyle/>
          <a:p>
            <a:pPr algn="ctr">
              <a:lnSpc>
                <a:spcPct val="90000"/>
              </a:lnSpc>
            </a:pPr>
            <a:r>
              <a:rPr lang="en-US" sz="1600" b="1" dirty="0"/>
              <a:t>Infrastructure Security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111169" y="1145764"/>
            <a:ext cx="2151320" cy="16160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t"/>
          <a:lstStyle/>
          <a:p>
            <a:pPr algn="ctr">
              <a:lnSpc>
                <a:spcPct val="90000"/>
              </a:lnSpc>
            </a:pPr>
            <a:r>
              <a:rPr lang="en-US" sz="1600" b="1" dirty="0"/>
              <a:t>Video Content &amp; Revenue Security</a:t>
            </a:r>
          </a:p>
          <a:p>
            <a:pPr algn="ctr">
              <a:spcBef>
                <a:spcPts val="500"/>
              </a:spcBef>
            </a:pPr>
            <a:r>
              <a:rPr lang="en-US" sz="1100" b="1" dirty="0"/>
              <a:t>VideoGuard™ Everywhere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90855" y="1945713"/>
            <a:ext cx="914400" cy="77254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schemeClr val="bg1"/>
                </a:solidFill>
              </a:rPr>
              <a:t>Video Service Protection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23105" y="1945712"/>
            <a:ext cx="914400" cy="77254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schemeClr val="bg1"/>
                </a:solidFill>
              </a:rPr>
              <a:t>Anti-piracy Solutions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31629" y="2215804"/>
            <a:ext cx="822960" cy="21945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rtlCol="0" anchor="ctr"/>
          <a:lstStyle/>
          <a:p>
            <a:pPr algn="ctr">
              <a:lnSpc>
                <a:spcPct val="80000"/>
              </a:lnSpc>
            </a:pPr>
            <a:r>
              <a:rPr lang="en-US" sz="800" dirty="0"/>
              <a:t>Conditional Access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34733" y="2461002"/>
            <a:ext cx="822960" cy="21945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Multi-DRM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68825" y="2215803"/>
            <a:ext cx="822960" cy="462915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Streaming Piracy Prevention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65372" y="3334490"/>
            <a:ext cx="1946650" cy="982990"/>
            <a:chOff x="2108417" y="3367831"/>
            <a:chExt cx="2002940" cy="982990"/>
          </a:xfrm>
        </p:grpSpPr>
        <p:sp>
          <p:nvSpPr>
            <p:cNvPr id="65" name="Rectangle 64"/>
            <p:cNvSpPr/>
            <p:nvPr/>
          </p:nvSpPr>
          <p:spPr>
            <a:xfrm>
              <a:off x="2108417" y="3622342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Next Gen Intrusion Prevention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108417" y="3876853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/>
                <a:t>Policy and Access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36107" y="4131365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Network Behavior Analysis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36107" y="3622342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Email Security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136107" y="3876853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Web Security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08417" y="4131365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Advanced Malware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36107" y="3367831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DDoS Protection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08417" y="3367831"/>
              <a:ext cx="975250" cy="2194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/>
                <a:t>Next Gen Firewall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156707" y="1255390"/>
            <a:ext cx="2138370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44">
              <a:buSzPct val="90000"/>
              <a:defRPr/>
            </a:pPr>
            <a:r>
              <a:rPr lang="en-US" sz="1600" kern="0" dirty="0">
                <a:solidFill>
                  <a:srgbClr val="002060"/>
                </a:solidFill>
                <a:latin typeface="Arial"/>
              </a:rPr>
              <a:t>Comprehensive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110490" y="2170203"/>
            <a:ext cx="213836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44">
              <a:buSzPct val="90000"/>
              <a:defRPr/>
            </a:pPr>
            <a:r>
              <a:rPr lang="en-US" sz="1600" kern="0" dirty="0">
                <a:solidFill>
                  <a:schemeClr val="accent4"/>
                </a:solidFill>
                <a:latin typeface="Arial"/>
              </a:rPr>
              <a:t>Integrated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93756" y="3094961"/>
            <a:ext cx="212237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44">
              <a:buSzPct val="90000"/>
              <a:defRPr/>
            </a:pPr>
            <a:r>
              <a:rPr lang="en-US" sz="1600" kern="0" dirty="0">
                <a:solidFill>
                  <a:schemeClr val="accent6"/>
                </a:solidFill>
                <a:latin typeface="Arial"/>
              </a:rPr>
              <a:t>Open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93756" y="4014766"/>
            <a:ext cx="2138369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44">
              <a:buSzPct val="90000"/>
              <a:defRPr/>
            </a:pPr>
            <a:r>
              <a:rPr lang="en-US" sz="1600" kern="0" dirty="0">
                <a:solidFill>
                  <a:schemeClr val="accent1"/>
                </a:solidFill>
                <a:latin typeface="Arial"/>
              </a:rPr>
              <a:t>Simple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18672" y="1149323"/>
            <a:ext cx="302532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Best-of-breed products </a:t>
            </a:r>
            <a:r>
              <a:rPr lang="en-US" sz="1200" dirty="0" smtClean="0"/>
              <a:t>and </a:t>
            </a:r>
            <a:r>
              <a:rPr lang="en-US" sz="1200" dirty="0"/>
              <a:t>services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Holistic architectural approach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Industry leading </a:t>
            </a:r>
            <a:r>
              <a:rPr lang="en-US" sz="1200" dirty="0" smtClean="0"/>
              <a:t>security </a:t>
            </a:r>
            <a:r>
              <a:rPr lang="en-US" sz="1200" dirty="0"/>
              <a:t>intelligence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18672" y="2087031"/>
            <a:ext cx="3025328" cy="62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Combined video security and cybersecurity capabilities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Unified threat visibility </a:t>
            </a:r>
            <a:r>
              <a:rPr lang="en-US" sz="1200" dirty="0" smtClean="0"/>
              <a:t>and </a:t>
            </a:r>
            <a:r>
              <a:rPr lang="en-US" sz="1200" dirty="0"/>
              <a:t>intelligence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18672" y="2868227"/>
            <a:ext cx="3023778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Ecosystem support for partners across broadcast, media and service provider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Easy integration with open APIs 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Open standards and open </a:t>
            </a:r>
            <a:r>
              <a:rPr lang="en-US" sz="1200" dirty="0" smtClean="0"/>
              <a:t>source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6118672" y="3823203"/>
            <a:ext cx="3025328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Cloud-based operations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Unified solution for any </a:t>
            </a:r>
            <a:r>
              <a:rPr lang="en-US" sz="1200" dirty="0" smtClean="0"/>
              <a:t>network / screen</a:t>
            </a:r>
            <a:endParaRPr lang="en-US" sz="1200" dirty="0"/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Full life cycle services support from advisory </a:t>
            </a:r>
            <a:r>
              <a:rPr lang="en-US" sz="1200" dirty="0" smtClean="0"/>
              <a:t>to </a:t>
            </a:r>
            <a:r>
              <a:rPr lang="en-US" sz="1200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872022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apezoid 51"/>
          <p:cNvSpPr/>
          <p:nvPr/>
        </p:nvSpPr>
        <p:spPr>
          <a:xfrm rot="5400000" flipH="1">
            <a:off x="375806" y="512937"/>
            <a:ext cx="3799685" cy="4565290"/>
          </a:xfrm>
          <a:prstGeom prst="trapezoid">
            <a:avLst>
              <a:gd name="adj" fmla="val 956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 rot="16200000">
            <a:off x="4980462" y="512937"/>
            <a:ext cx="3799685" cy="4565290"/>
          </a:xfrm>
          <a:prstGeom prst="trapezoid">
            <a:avLst>
              <a:gd name="adj" fmla="val 956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9705" y="1073167"/>
            <a:ext cx="3751754" cy="3418487"/>
          </a:xfrm>
          <a:prstGeom prst="roundRect">
            <a:avLst>
              <a:gd name="adj" fmla="val 29683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0412" y="63422"/>
            <a:ext cx="8354020" cy="731837"/>
          </a:xfrm>
        </p:spPr>
        <p:txBody>
          <a:bodyPr/>
          <a:lstStyle/>
          <a:p>
            <a:r>
              <a:rPr lang="en-US" dirty="0" smtClean="0"/>
              <a:t>Digitization Opportunity with 5G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524663" y="1529691"/>
            <a:ext cx="1273982" cy="685800"/>
            <a:chOff x="1670264" y="4977611"/>
            <a:chExt cx="1698642" cy="914400"/>
          </a:xfrm>
        </p:grpSpPr>
        <p:pic>
          <p:nvPicPr>
            <p:cNvPr id="28" name="Picture 6" descr="Image result for blue lego block clipart, no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308" y="4977611"/>
              <a:ext cx="1667598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670264" y="5204740"/>
              <a:ext cx="119092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Edge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Computing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75167" y="1883090"/>
            <a:ext cx="1149386" cy="685800"/>
            <a:chOff x="3622044" y="4998128"/>
            <a:chExt cx="1532514" cy="914400"/>
          </a:xfrm>
        </p:grpSpPr>
        <p:pic>
          <p:nvPicPr>
            <p:cNvPr id="31" name="Picture 4" descr="Image result for Red lego block clipart, no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044" y="4998128"/>
              <a:ext cx="153251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705247" y="5317056"/>
              <a:ext cx="95581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Network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Slicing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98603" y="2236490"/>
            <a:ext cx="1149386" cy="685800"/>
            <a:chOff x="5947612" y="5041288"/>
            <a:chExt cx="1532514" cy="914400"/>
          </a:xfrm>
        </p:grpSpPr>
        <p:pic>
          <p:nvPicPr>
            <p:cNvPr id="34" name="Picture 2" descr="Image result for lego block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612" y="5041288"/>
              <a:ext cx="153251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960775" y="5327163"/>
              <a:ext cx="88955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968AF">
                      <a:lumMod val="50000"/>
                    </a:srgbClr>
                  </a:solidFill>
                  <a:latin typeface="Arial"/>
                  <a:ea typeface="+mn-ea"/>
                </a:rPr>
                <a:t>Low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968AF">
                      <a:lumMod val="50000"/>
                    </a:srgbClr>
                  </a:solidFill>
                  <a:latin typeface="Arial"/>
                  <a:ea typeface="+mn-ea"/>
                </a:rPr>
                <a:t>Latency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61464" y="2589889"/>
            <a:ext cx="1169133" cy="685800"/>
            <a:chOff x="8123681" y="4726048"/>
            <a:chExt cx="1558844" cy="914400"/>
          </a:xfrm>
        </p:grpSpPr>
        <p:pic>
          <p:nvPicPr>
            <p:cNvPr id="37" name="Picture 8" descr="Image result for lego block clipart, no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11" y="4726048"/>
              <a:ext cx="153251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8123681" y="5025520"/>
              <a:ext cx="104986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968AF">
                      <a:lumMod val="50000"/>
                    </a:srgbClr>
                  </a:solidFill>
                  <a:latin typeface="Arial"/>
                  <a:ea typeface="+mn-ea"/>
                </a:rPr>
                <a:t>High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968AF">
                      <a:lumMod val="50000"/>
                    </a:srgbClr>
                  </a:solidFill>
                  <a:latin typeface="Arial"/>
                  <a:ea typeface="+mn-ea"/>
                </a:rPr>
                <a:t>Reliability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47946" y="2943288"/>
            <a:ext cx="1250699" cy="685800"/>
            <a:chOff x="3705246" y="3414632"/>
            <a:chExt cx="1667598" cy="914400"/>
          </a:xfrm>
        </p:grpSpPr>
        <p:pic>
          <p:nvPicPr>
            <p:cNvPr id="40" name="Picture 6" descr="Image result for blue lego block clipart, no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46" y="3414632"/>
              <a:ext cx="1667598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744778" y="3702480"/>
              <a:ext cx="123153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Connection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Density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68795" y="3296687"/>
            <a:ext cx="1155760" cy="685800"/>
            <a:chOff x="5617484" y="3435149"/>
            <a:chExt cx="1541012" cy="914400"/>
          </a:xfrm>
        </p:grpSpPr>
        <p:pic>
          <p:nvPicPr>
            <p:cNvPr id="43" name="Picture 4" descr="Image result for Red lego block clipart, no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982" y="3435149"/>
              <a:ext cx="153251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617484" y="3711332"/>
              <a:ext cx="103276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High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ea typeface="+mn-ea"/>
                </a:rPr>
                <a:t>Data Rate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96769" y="3650084"/>
            <a:ext cx="1151218" cy="685800"/>
            <a:chOff x="7902654" y="3435149"/>
            <a:chExt cx="1534957" cy="914400"/>
          </a:xfrm>
        </p:grpSpPr>
        <p:pic>
          <p:nvPicPr>
            <p:cNvPr id="46" name="Picture 2" descr="Image result for lego block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097" y="3435149"/>
              <a:ext cx="153251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7902654" y="3760645"/>
              <a:ext cx="955817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968AF">
                      <a:lumMod val="50000"/>
                    </a:srgbClr>
                  </a:solidFill>
                  <a:latin typeface="Arial"/>
                  <a:ea typeface="+mn-ea"/>
                </a:rPr>
                <a:t>Massive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968AF">
                      <a:lumMod val="50000"/>
                    </a:srgbClr>
                  </a:solidFill>
                  <a:latin typeface="Arial"/>
                  <a:ea typeface="+mn-ea"/>
                </a:rPr>
                <a:t>Capacity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9763" y="1161767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2968AF">
                    <a:lumMod val="75000"/>
                  </a:srgbClr>
                </a:solidFill>
                <a:latin typeface="Arial"/>
                <a:ea typeface="+mn-ea"/>
              </a:rPr>
              <a:t>Business Opportunities</a:t>
            </a:r>
            <a:endParaRPr lang="en-US" sz="1600" b="1" dirty="0">
              <a:solidFill>
                <a:srgbClr val="2968AF">
                  <a:lumMod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7226" y="1161767"/>
            <a:ext cx="243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2968AF">
                    <a:lumMod val="75000"/>
                  </a:srgbClr>
                </a:solidFill>
                <a:latin typeface="Arial"/>
                <a:ea typeface="+mn-ea"/>
              </a:rPr>
              <a:t>5G Capabilities</a:t>
            </a:r>
            <a:endParaRPr lang="en-US" sz="1600" b="1" dirty="0">
              <a:solidFill>
                <a:srgbClr val="2968AF">
                  <a:lumMod val="75000"/>
                </a:srgbClr>
              </a:solidFill>
              <a:latin typeface="Arial"/>
              <a:ea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296749" y="1447358"/>
            <a:ext cx="2523090" cy="2523090"/>
            <a:chOff x="28927" y="804672"/>
            <a:chExt cx="3105958" cy="3105958"/>
          </a:xfrm>
        </p:grpSpPr>
        <p:grpSp>
          <p:nvGrpSpPr>
            <p:cNvPr id="69" name="Group 68"/>
            <p:cNvGrpSpPr/>
            <p:nvPr/>
          </p:nvGrpSpPr>
          <p:grpSpPr>
            <a:xfrm>
              <a:off x="28927" y="804672"/>
              <a:ext cx="3105958" cy="3105958"/>
              <a:chOff x="-8512" y="753130"/>
              <a:chExt cx="3239928" cy="3239928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-8512" y="753130"/>
                <a:ext cx="3239928" cy="3239928"/>
              </a:xfrm>
              <a:prstGeom prst="ellipse">
                <a:avLst/>
              </a:prstGeom>
              <a:solidFill>
                <a:srgbClr val="36A4D7">
                  <a:alpha val="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250819" y="1012461"/>
                <a:ext cx="2721266" cy="2721266"/>
              </a:xfrm>
              <a:prstGeom prst="arc">
                <a:avLst>
                  <a:gd name="adj1" fmla="val 2836177"/>
                  <a:gd name="adj2" fmla="val 2392252"/>
                </a:avLst>
              </a:prstGeom>
              <a:noFill/>
              <a:ln w="15875" cmpd="sng">
                <a:solidFill>
                  <a:schemeClr val="bg1"/>
                </a:solidFill>
                <a:headEnd type="none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13279" y="3233619"/>
                <a:ext cx="165435" cy="165435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97920" y="1173665"/>
              <a:ext cx="2367972" cy="2367972"/>
              <a:chOff x="332602" y="1856276"/>
              <a:chExt cx="3553212" cy="3553212"/>
            </a:xfrm>
          </p:grpSpPr>
          <p:sp>
            <p:nvSpPr>
              <p:cNvPr id="71" name="Rounded Rectangle 70"/>
              <p:cNvSpPr>
                <a:spLocks noChangeAspect="1"/>
              </p:cNvSpPr>
              <p:nvPr/>
            </p:nvSpPr>
            <p:spPr>
              <a:xfrm>
                <a:off x="332602" y="1856276"/>
                <a:ext cx="3553212" cy="355321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80000"/>
                </a:schemeClr>
              </a:solidFill>
              <a:ln w="22225"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76182" y="2261459"/>
                <a:ext cx="3466051" cy="2217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4800" b="1" dirty="0" smtClean="0">
                    <a:solidFill>
                      <a:schemeClr val="accent4"/>
                    </a:solidFill>
                  </a:rPr>
                  <a:t>$2 </a:t>
                </a:r>
                <a:r>
                  <a:rPr lang="en-US" sz="3200" b="1" dirty="0" smtClean="0">
                    <a:solidFill>
                      <a:schemeClr val="accent4"/>
                    </a:solidFill>
                  </a:rPr>
                  <a:t>Trillion</a:t>
                </a:r>
                <a:endParaRPr lang="en-US" sz="32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2404" y="4199451"/>
                <a:ext cx="3073607" cy="785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400" dirty="0" smtClean="0">
                    <a:solidFill>
                      <a:srgbClr val="676767">
                        <a:lumMod val="75000"/>
                      </a:srgbClr>
                    </a:solidFill>
                    <a:latin typeface="Arial"/>
                  </a:rPr>
                  <a:t>SP Economic Opportunity</a:t>
                </a:r>
                <a:endParaRPr lang="en-US" sz="1400" dirty="0">
                  <a:solidFill>
                    <a:srgbClr val="676767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04" y="1838363"/>
            <a:ext cx="1371600" cy="6409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7" name="Picture 76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46" y="2879916"/>
            <a:ext cx="1371600" cy="6409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99" y="3852450"/>
            <a:ext cx="1371600" cy="6409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9" name="TextBox 78"/>
          <p:cNvSpPr txBox="1"/>
          <p:nvPr/>
        </p:nvSpPr>
        <p:spPr>
          <a:xfrm>
            <a:off x="132106" y="2597298"/>
            <a:ext cx="24688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B9BD5">
                    <a:lumMod val="50000"/>
                  </a:srgbClr>
                </a:solidFill>
                <a:latin typeface="Avenir Book" charset="0"/>
                <a:ea typeface="Avenir Book" charset="0"/>
                <a:cs typeface="Avenir Book" charset="0"/>
              </a:rPr>
              <a:t>Smart Cities &amp; Intelligent Industries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15386" y="3575260"/>
            <a:ext cx="2293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B9BD5">
                    <a:lumMod val="50000"/>
                  </a:srgbClr>
                </a:solidFill>
                <a:latin typeface="Avenir Book" charset="0"/>
                <a:ea typeface="Avenir Book" charset="0"/>
                <a:cs typeface="Avenir Book" charset="0"/>
              </a:rPr>
              <a:t>Immersive Content Experiences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0194" y="1555745"/>
            <a:ext cx="1988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B9BD5">
                    <a:lumMod val="50000"/>
                  </a:srgbClr>
                </a:solidFill>
                <a:latin typeface="Avenir Book" charset="0"/>
                <a:ea typeface="Avenir Book" charset="0"/>
                <a:cs typeface="Avenir Book" charset="0"/>
              </a:rPr>
              <a:t>IoE &amp; Enterprise Digitization</a:t>
            </a:r>
          </a:p>
        </p:txBody>
      </p:sp>
    </p:spTree>
    <p:extLst>
      <p:ext uri="{BB962C8B-B14F-4D97-AF65-F5344CB8AC3E}">
        <p14:creationId xmlns:p14="http://schemas.microsoft.com/office/powerpoint/2010/main" val="571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Video Platform Differentiation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9237" y="1613712"/>
            <a:ext cx="2138365" cy="291066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2041" y="2030240"/>
            <a:ext cx="1812758" cy="5601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33">
              <a:lnSpc>
                <a:spcPct val="95000"/>
              </a:lnSpc>
              <a:buSzPct val="90000"/>
              <a:defRPr/>
            </a:pPr>
            <a:r>
              <a:rPr lang="en-US" sz="1600" kern="0" dirty="0">
                <a:solidFill>
                  <a:schemeClr val="accent5"/>
                </a:solidFill>
                <a:latin typeface="Arial"/>
              </a:rPr>
              <a:t>One Platform </a:t>
            </a:r>
            <a:r>
              <a:rPr lang="en-US" sz="1600" kern="0" dirty="0" smtClean="0">
                <a:solidFill>
                  <a:schemeClr val="accent5"/>
                </a:solidFill>
                <a:latin typeface="Arial"/>
              </a:rPr>
              <a:t/>
            </a:r>
            <a:br>
              <a:rPr lang="en-US" sz="1600" kern="0" dirty="0" smtClean="0">
                <a:solidFill>
                  <a:schemeClr val="accent5"/>
                </a:solidFill>
                <a:latin typeface="Arial"/>
              </a:rPr>
            </a:br>
            <a:r>
              <a:rPr lang="en-US" sz="1600" kern="0" dirty="0" smtClean="0">
                <a:solidFill>
                  <a:schemeClr val="accent5"/>
                </a:solidFill>
                <a:latin typeface="Arial"/>
              </a:rPr>
              <a:t>for All </a:t>
            </a:r>
            <a:r>
              <a:rPr lang="en-US" sz="1600" kern="0" dirty="0">
                <a:solidFill>
                  <a:schemeClr val="accent5"/>
                </a:solidFill>
                <a:latin typeface="Arial"/>
              </a:rPr>
              <a:t>Devices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23685" y="1060189"/>
            <a:ext cx="929468" cy="928910"/>
            <a:chOff x="1097688" y="1348619"/>
            <a:chExt cx="1239290" cy="1238547"/>
          </a:xfrm>
        </p:grpSpPr>
        <p:sp>
          <p:nvSpPr>
            <p:cNvPr id="46" name="Oval 45"/>
            <p:cNvSpPr/>
            <p:nvPr/>
          </p:nvSpPr>
          <p:spPr>
            <a:xfrm>
              <a:off x="1097688" y="1348619"/>
              <a:ext cx="1239290" cy="1238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4"/>
            <p:cNvSpPr/>
            <p:nvPr/>
          </p:nvSpPr>
          <p:spPr>
            <a:xfrm rot="10800000">
              <a:off x="1292452" y="1701800"/>
              <a:ext cx="849763" cy="680688"/>
            </a:xfrm>
            <a:custGeom>
              <a:avLst/>
              <a:gdLst/>
              <a:ahLst/>
              <a:cxnLst/>
              <a:rect l="l" t="t" r="r" b="b"/>
              <a:pathLst>
                <a:path w="2184397" h="1749778">
                  <a:moveTo>
                    <a:pt x="1615392" y="1216286"/>
                  </a:moveTo>
                  <a:lnTo>
                    <a:pt x="2098649" y="1216286"/>
                  </a:lnTo>
                  <a:cubicBezTo>
                    <a:pt x="2146006" y="1216286"/>
                    <a:pt x="2184397" y="1254677"/>
                    <a:pt x="2184397" y="1302034"/>
                  </a:cubicBezTo>
                  <a:lnTo>
                    <a:pt x="2184397" y="1664030"/>
                  </a:lnTo>
                  <a:cubicBezTo>
                    <a:pt x="2184397" y="1711387"/>
                    <a:pt x="2146006" y="1749778"/>
                    <a:pt x="2098649" y="1749778"/>
                  </a:cubicBezTo>
                  <a:lnTo>
                    <a:pt x="1615392" y="1749778"/>
                  </a:lnTo>
                  <a:cubicBezTo>
                    <a:pt x="1568035" y="1749778"/>
                    <a:pt x="1529644" y="1711387"/>
                    <a:pt x="1529644" y="1664030"/>
                  </a:cubicBezTo>
                  <a:lnTo>
                    <a:pt x="1529644" y="1302034"/>
                  </a:lnTo>
                  <a:cubicBezTo>
                    <a:pt x="1529644" y="1254677"/>
                    <a:pt x="1568035" y="1216286"/>
                    <a:pt x="1615392" y="1216286"/>
                  </a:cubicBezTo>
                  <a:close/>
                  <a:moveTo>
                    <a:pt x="850571" y="1216286"/>
                  </a:moveTo>
                  <a:lnTo>
                    <a:pt x="1333828" y="1216286"/>
                  </a:lnTo>
                  <a:cubicBezTo>
                    <a:pt x="1381185" y="1216286"/>
                    <a:pt x="1419576" y="1254677"/>
                    <a:pt x="1419576" y="1302034"/>
                  </a:cubicBezTo>
                  <a:lnTo>
                    <a:pt x="1419576" y="1664030"/>
                  </a:lnTo>
                  <a:cubicBezTo>
                    <a:pt x="1419576" y="1711387"/>
                    <a:pt x="1381185" y="1749778"/>
                    <a:pt x="1333828" y="1749778"/>
                  </a:cubicBezTo>
                  <a:lnTo>
                    <a:pt x="850571" y="1749778"/>
                  </a:lnTo>
                  <a:cubicBezTo>
                    <a:pt x="803214" y="1749778"/>
                    <a:pt x="764823" y="1711387"/>
                    <a:pt x="764823" y="1664030"/>
                  </a:cubicBezTo>
                  <a:lnTo>
                    <a:pt x="764823" y="1302034"/>
                  </a:lnTo>
                  <a:cubicBezTo>
                    <a:pt x="764823" y="1254677"/>
                    <a:pt x="803214" y="1216286"/>
                    <a:pt x="850571" y="1216286"/>
                  </a:cubicBezTo>
                  <a:close/>
                  <a:moveTo>
                    <a:pt x="85748" y="1216286"/>
                  </a:moveTo>
                  <a:lnTo>
                    <a:pt x="569005" y="1216286"/>
                  </a:lnTo>
                  <a:cubicBezTo>
                    <a:pt x="616362" y="1216286"/>
                    <a:pt x="654753" y="1254677"/>
                    <a:pt x="654753" y="1302034"/>
                  </a:cubicBezTo>
                  <a:lnTo>
                    <a:pt x="654753" y="1664030"/>
                  </a:lnTo>
                  <a:cubicBezTo>
                    <a:pt x="654753" y="1711387"/>
                    <a:pt x="616362" y="1749778"/>
                    <a:pt x="569005" y="1749778"/>
                  </a:cubicBezTo>
                  <a:lnTo>
                    <a:pt x="85748" y="1749778"/>
                  </a:lnTo>
                  <a:cubicBezTo>
                    <a:pt x="38391" y="1749778"/>
                    <a:pt x="0" y="1711387"/>
                    <a:pt x="0" y="1664030"/>
                  </a:cubicBezTo>
                  <a:lnTo>
                    <a:pt x="0" y="1302034"/>
                  </a:lnTo>
                  <a:cubicBezTo>
                    <a:pt x="0" y="1254677"/>
                    <a:pt x="38391" y="1216286"/>
                    <a:pt x="85748" y="1216286"/>
                  </a:cubicBezTo>
                  <a:close/>
                  <a:moveTo>
                    <a:pt x="850356" y="0"/>
                  </a:moveTo>
                  <a:lnTo>
                    <a:pt x="1334042" y="0"/>
                  </a:lnTo>
                  <a:cubicBezTo>
                    <a:pt x="1399985" y="0"/>
                    <a:pt x="1453443" y="53458"/>
                    <a:pt x="1453443" y="119401"/>
                  </a:cubicBezTo>
                  <a:lnTo>
                    <a:pt x="1453443" y="537043"/>
                  </a:lnTo>
                  <a:cubicBezTo>
                    <a:pt x="1453443" y="602986"/>
                    <a:pt x="1399985" y="656444"/>
                    <a:pt x="1334042" y="656444"/>
                  </a:cubicBezTo>
                  <a:lnTo>
                    <a:pt x="1117599" y="656444"/>
                  </a:lnTo>
                  <a:lnTo>
                    <a:pt x="1117599" y="824089"/>
                  </a:lnTo>
                  <a:lnTo>
                    <a:pt x="1831620" y="824089"/>
                  </a:lnTo>
                  <a:lnTo>
                    <a:pt x="1869438" y="824089"/>
                  </a:lnTo>
                  <a:lnTo>
                    <a:pt x="1882420" y="824089"/>
                  </a:lnTo>
                  <a:lnTo>
                    <a:pt x="1882420" y="1051872"/>
                  </a:lnTo>
                  <a:lnTo>
                    <a:pt x="1901945" y="1051914"/>
                  </a:lnTo>
                  <a:cubicBezTo>
                    <a:pt x="1914165" y="1051937"/>
                    <a:pt x="1925649" y="1051953"/>
                    <a:pt x="1935453" y="1051953"/>
                  </a:cubicBezTo>
                  <a:cubicBezTo>
                    <a:pt x="1937743" y="1051953"/>
                    <a:pt x="1939924" y="1052417"/>
                    <a:pt x="1941908" y="1053256"/>
                  </a:cubicBezTo>
                  <a:lnTo>
                    <a:pt x="1947179" y="1056810"/>
                  </a:lnTo>
                  <a:cubicBezTo>
                    <a:pt x="1950180" y="1059811"/>
                    <a:pt x="1952036" y="1063956"/>
                    <a:pt x="1952036" y="1068536"/>
                  </a:cubicBezTo>
                  <a:cubicBezTo>
                    <a:pt x="1952036" y="1073115"/>
                    <a:pt x="1950180" y="1077260"/>
                    <a:pt x="1947179" y="1080261"/>
                  </a:cubicBezTo>
                  <a:lnTo>
                    <a:pt x="1946832" y="1080495"/>
                  </a:lnTo>
                  <a:lnTo>
                    <a:pt x="1945629" y="1082308"/>
                  </a:lnTo>
                  <a:lnTo>
                    <a:pt x="1870630" y="1157307"/>
                  </a:lnTo>
                  <a:cubicBezTo>
                    <a:pt x="1866948" y="1160989"/>
                    <a:pt x="1862122" y="1162830"/>
                    <a:pt x="1857296" y="1162830"/>
                  </a:cubicBezTo>
                  <a:cubicBezTo>
                    <a:pt x="1852471" y="1162830"/>
                    <a:pt x="1847645" y="1160989"/>
                    <a:pt x="1843963" y="1157307"/>
                  </a:cubicBezTo>
                  <a:lnTo>
                    <a:pt x="1768436" y="1081780"/>
                  </a:lnTo>
                  <a:lnTo>
                    <a:pt x="1767887" y="1080953"/>
                  </a:lnTo>
                  <a:lnTo>
                    <a:pt x="1766861" y="1080261"/>
                  </a:lnTo>
                  <a:cubicBezTo>
                    <a:pt x="1763860" y="1077260"/>
                    <a:pt x="1762004" y="1073115"/>
                    <a:pt x="1762004" y="1068536"/>
                  </a:cubicBezTo>
                  <a:cubicBezTo>
                    <a:pt x="1762004" y="1063956"/>
                    <a:pt x="1763860" y="1059811"/>
                    <a:pt x="1766861" y="1056810"/>
                  </a:cubicBezTo>
                  <a:cubicBezTo>
                    <a:pt x="1771060" y="1052576"/>
                    <a:pt x="1774097" y="1052409"/>
                    <a:pt x="1778587" y="1051953"/>
                  </a:cubicBezTo>
                  <a:cubicBezTo>
                    <a:pt x="1779710" y="1051838"/>
                    <a:pt x="1786807" y="1051781"/>
                    <a:pt x="1797638" y="1051760"/>
                  </a:cubicBezTo>
                  <a:cubicBezTo>
                    <a:pt x="1805762" y="1051744"/>
                    <a:pt x="1815986" y="1051748"/>
                    <a:pt x="1827366" y="1051763"/>
                  </a:cubicBezTo>
                  <a:lnTo>
                    <a:pt x="1831620" y="1051771"/>
                  </a:lnTo>
                  <a:lnTo>
                    <a:pt x="1831620" y="874889"/>
                  </a:lnTo>
                  <a:lnTo>
                    <a:pt x="1117599" y="874889"/>
                  </a:lnTo>
                  <a:lnTo>
                    <a:pt x="1117599" y="1036044"/>
                  </a:lnTo>
                  <a:lnTo>
                    <a:pt x="1137124" y="1036086"/>
                  </a:lnTo>
                  <a:cubicBezTo>
                    <a:pt x="1149344" y="1036109"/>
                    <a:pt x="1160829" y="1036125"/>
                    <a:pt x="1170633" y="1036125"/>
                  </a:cubicBezTo>
                  <a:cubicBezTo>
                    <a:pt x="1172922" y="1036125"/>
                    <a:pt x="1175104" y="1036589"/>
                    <a:pt x="1177088" y="1037428"/>
                  </a:cubicBezTo>
                  <a:lnTo>
                    <a:pt x="1182359" y="1040982"/>
                  </a:lnTo>
                  <a:cubicBezTo>
                    <a:pt x="1185360" y="1043983"/>
                    <a:pt x="1187216" y="1048128"/>
                    <a:pt x="1187216" y="1052708"/>
                  </a:cubicBezTo>
                  <a:cubicBezTo>
                    <a:pt x="1187216" y="1057287"/>
                    <a:pt x="1185360" y="1061432"/>
                    <a:pt x="1182359" y="1064433"/>
                  </a:cubicBezTo>
                  <a:lnTo>
                    <a:pt x="1182012" y="1064667"/>
                  </a:lnTo>
                  <a:lnTo>
                    <a:pt x="1180808" y="1066480"/>
                  </a:lnTo>
                  <a:lnTo>
                    <a:pt x="1105809" y="1141479"/>
                  </a:lnTo>
                  <a:cubicBezTo>
                    <a:pt x="1102127" y="1145161"/>
                    <a:pt x="1097302" y="1147002"/>
                    <a:pt x="1092476" y="1147002"/>
                  </a:cubicBezTo>
                  <a:cubicBezTo>
                    <a:pt x="1087650" y="1147002"/>
                    <a:pt x="1082824" y="1145161"/>
                    <a:pt x="1079142" y="1141479"/>
                  </a:cubicBezTo>
                  <a:lnTo>
                    <a:pt x="1003615" y="1065952"/>
                  </a:lnTo>
                  <a:lnTo>
                    <a:pt x="1003066" y="1065125"/>
                  </a:lnTo>
                  <a:lnTo>
                    <a:pt x="1002041" y="1064433"/>
                  </a:lnTo>
                  <a:cubicBezTo>
                    <a:pt x="999040" y="1061432"/>
                    <a:pt x="997184" y="1057287"/>
                    <a:pt x="997184" y="1052708"/>
                  </a:cubicBezTo>
                  <a:cubicBezTo>
                    <a:pt x="997184" y="1048128"/>
                    <a:pt x="999040" y="1043983"/>
                    <a:pt x="1002041" y="1040982"/>
                  </a:cubicBezTo>
                  <a:cubicBezTo>
                    <a:pt x="1006240" y="1036748"/>
                    <a:pt x="1009277" y="1036581"/>
                    <a:pt x="1013767" y="1036125"/>
                  </a:cubicBezTo>
                  <a:cubicBezTo>
                    <a:pt x="1014889" y="1036010"/>
                    <a:pt x="1021986" y="1035953"/>
                    <a:pt x="1032818" y="1035932"/>
                  </a:cubicBezTo>
                  <a:cubicBezTo>
                    <a:pt x="1040942" y="1035916"/>
                    <a:pt x="1051166" y="1035920"/>
                    <a:pt x="1062546" y="1035935"/>
                  </a:cubicBezTo>
                  <a:lnTo>
                    <a:pt x="1066799" y="1035943"/>
                  </a:lnTo>
                  <a:lnTo>
                    <a:pt x="1066799" y="874889"/>
                  </a:lnTo>
                  <a:lnTo>
                    <a:pt x="352776" y="874889"/>
                  </a:lnTo>
                  <a:lnTo>
                    <a:pt x="352776" y="1036044"/>
                  </a:lnTo>
                  <a:lnTo>
                    <a:pt x="372301" y="1036085"/>
                  </a:lnTo>
                  <a:cubicBezTo>
                    <a:pt x="384521" y="1036109"/>
                    <a:pt x="396006" y="1036125"/>
                    <a:pt x="405810" y="1036125"/>
                  </a:cubicBezTo>
                  <a:cubicBezTo>
                    <a:pt x="408099" y="1036125"/>
                    <a:pt x="410281" y="1036589"/>
                    <a:pt x="412265" y="1037428"/>
                  </a:cubicBezTo>
                  <a:lnTo>
                    <a:pt x="417536" y="1040982"/>
                  </a:lnTo>
                  <a:cubicBezTo>
                    <a:pt x="420537" y="1043983"/>
                    <a:pt x="422393" y="1048128"/>
                    <a:pt x="422393" y="1052708"/>
                  </a:cubicBezTo>
                  <a:cubicBezTo>
                    <a:pt x="422393" y="1057287"/>
                    <a:pt x="420537" y="1061432"/>
                    <a:pt x="417536" y="1064433"/>
                  </a:cubicBezTo>
                  <a:lnTo>
                    <a:pt x="417189" y="1064667"/>
                  </a:lnTo>
                  <a:lnTo>
                    <a:pt x="415985" y="1066480"/>
                  </a:lnTo>
                  <a:lnTo>
                    <a:pt x="340986" y="1141479"/>
                  </a:lnTo>
                  <a:cubicBezTo>
                    <a:pt x="337304" y="1145161"/>
                    <a:pt x="332479" y="1147002"/>
                    <a:pt x="327653" y="1147002"/>
                  </a:cubicBezTo>
                  <a:cubicBezTo>
                    <a:pt x="322827" y="1147002"/>
                    <a:pt x="318001" y="1145161"/>
                    <a:pt x="314319" y="1141479"/>
                  </a:cubicBezTo>
                  <a:lnTo>
                    <a:pt x="238792" y="1065952"/>
                  </a:lnTo>
                  <a:lnTo>
                    <a:pt x="238243" y="1065125"/>
                  </a:lnTo>
                  <a:lnTo>
                    <a:pt x="237218" y="1064433"/>
                  </a:lnTo>
                  <a:cubicBezTo>
                    <a:pt x="234217" y="1061432"/>
                    <a:pt x="232361" y="1057287"/>
                    <a:pt x="232361" y="1052708"/>
                  </a:cubicBezTo>
                  <a:cubicBezTo>
                    <a:pt x="232361" y="1048128"/>
                    <a:pt x="234217" y="1043983"/>
                    <a:pt x="237218" y="1040982"/>
                  </a:cubicBezTo>
                  <a:cubicBezTo>
                    <a:pt x="241417" y="1036748"/>
                    <a:pt x="244454" y="1036581"/>
                    <a:pt x="248944" y="1036125"/>
                  </a:cubicBezTo>
                  <a:cubicBezTo>
                    <a:pt x="250066" y="1036010"/>
                    <a:pt x="257163" y="1035953"/>
                    <a:pt x="267995" y="1035932"/>
                  </a:cubicBezTo>
                  <a:cubicBezTo>
                    <a:pt x="276119" y="1035916"/>
                    <a:pt x="286343" y="1035920"/>
                    <a:pt x="297723" y="1035935"/>
                  </a:cubicBezTo>
                  <a:lnTo>
                    <a:pt x="301976" y="1035943"/>
                  </a:lnTo>
                  <a:lnTo>
                    <a:pt x="301976" y="824089"/>
                  </a:lnTo>
                  <a:lnTo>
                    <a:pt x="314958" y="824089"/>
                  </a:lnTo>
                  <a:lnTo>
                    <a:pt x="352776" y="824089"/>
                  </a:lnTo>
                  <a:lnTo>
                    <a:pt x="1066799" y="824089"/>
                  </a:lnTo>
                  <a:lnTo>
                    <a:pt x="1066799" y="656444"/>
                  </a:lnTo>
                  <a:lnTo>
                    <a:pt x="850356" y="656444"/>
                  </a:lnTo>
                  <a:cubicBezTo>
                    <a:pt x="784413" y="656444"/>
                    <a:pt x="730955" y="602986"/>
                    <a:pt x="730955" y="537043"/>
                  </a:cubicBezTo>
                  <a:lnTo>
                    <a:pt x="730955" y="119401"/>
                  </a:lnTo>
                  <a:cubicBezTo>
                    <a:pt x="730955" y="53458"/>
                    <a:pt x="784413" y="0"/>
                    <a:pt x="850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2425688" y="1613712"/>
            <a:ext cx="2138365" cy="291066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32139" y="1613712"/>
            <a:ext cx="2138365" cy="291066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8589" y="1613712"/>
            <a:ext cx="2138365" cy="291066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20227" y="2030240"/>
            <a:ext cx="1529484" cy="5601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33">
              <a:lnSpc>
                <a:spcPct val="95000"/>
              </a:lnSpc>
              <a:buSzPct val="90000"/>
              <a:defRPr/>
            </a:pPr>
            <a:r>
              <a:rPr lang="en-US" sz="1600" kern="0" dirty="0">
                <a:solidFill>
                  <a:schemeClr val="accent4"/>
                </a:solidFill>
                <a:latin typeface="Arial"/>
              </a:rPr>
              <a:t>Best Video Experience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020234" y="1060189"/>
            <a:ext cx="929471" cy="928910"/>
            <a:chOff x="4016427" y="1348619"/>
            <a:chExt cx="1239294" cy="1238547"/>
          </a:xfrm>
        </p:grpSpPr>
        <p:sp>
          <p:nvSpPr>
            <p:cNvPr id="59" name="Oval 58"/>
            <p:cNvSpPr/>
            <p:nvPr/>
          </p:nvSpPr>
          <p:spPr>
            <a:xfrm>
              <a:off x="4016427" y="1348619"/>
              <a:ext cx="1239294" cy="12385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Pie 4"/>
            <p:cNvSpPr/>
            <p:nvPr/>
          </p:nvSpPr>
          <p:spPr>
            <a:xfrm rot="900000">
              <a:off x="4190651" y="1672190"/>
              <a:ext cx="826019" cy="684445"/>
            </a:xfrm>
            <a:custGeom>
              <a:avLst/>
              <a:gdLst/>
              <a:ahLst/>
              <a:cxnLst/>
              <a:rect l="l" t="t" r="r" b="b"/>
              <a:pathLst>
                <a:path w="1125291" h="932425">
                  <a:moveTo>
                    <a:pt x="283755" y="728110"/>
                  </a:moveTo>
                  <a:cubicBezTo>
                    <a:pt x="294161" y="767493"/>
                    <a:pt x="336220" y="794320"/>
                    <a:pt x="390378" y="796120"/>
                  </a:cubicBezTo>
                  <a:cubicBezTo>
                    <a:pt x="426299" y="797314"/>
                    <a:pt x="463722" y="787308"/>
                    <a:pt x="494265" y="768344"/>
                  </a:cubicBezTo>
                  <a:cubicBezTo>
                    <a:pt x="540270" y="739779"/>
                    <a:pt x="563367" y="695583"/>
                    <a:pt x="552834" y="656273"/>
                  </a:cubicBezTo>
                  <a:lnTo>
                    <a:pt x="418328" y="692314"/>
                  </a:lnTo>
                  <a:close/>
                  <a:moveTo>
                    <a:pt x="495188" y="410735"/>
                  </a:moveTo>
                  <a:cubicBezTo>
                    <a:pt x="472268" y="414410"/>
                    <a:pt x="452108" y="429118"/>
                    <a:pt x="441612" y="449825"/>
                  </a:cubicBezTo>
                  <a:cubicBezTo>
                    <a:pt x="430229" y="472282"/>
                    <a:pt x="431949" y="498327"/>
                    <a:pt x="446092" y="517677"/>
                  </a:cubicBezTo>
                  <a:lnTo>
                    <a:pt x="502224" y="476650"/>
                  </a:lnTo>
                  <a:lnTo>
                    <a:pt x="558432" y="435726"/>
                  </a:lnTo>
                  <a:cubicBezTo>
                    <a:pt x="544327" y="416342"/>
                    <a:pt x="520049" y="406750"/>
                    <a:pt x="495188" y="410735"/>
                  </a:cubicBezTo>
                  <a:close/>
                  <a:moveTo>
                    <a:pt x="210976" y="486889"/>
                  </a:moveTo>
                  <a:cubicBezTo>
                    <a:pt x="187452" y="495869"/>
                    <a:pt x="171223" y="516315"/>
                    <a:pt x="168700" y="540154"/>
                  </a:cubicBezTo>
                  <a:lnTo>
                    <a:pt x="237839" y="547492"/>
                  </a:lnTo>
                  <a:lnTo>
                    <a:pt x="306965" y="554956"/>
                  </a:lnTo>
                  <a:cubicBezTo>
                    <a:pt x="309538" y="531127"/>
                    <a:pt x="298005" y="507711"/>
                    <a:pt x="276919" y="493955"/>
                  </a:cubicBezTo>
                  <a:cubicBezTo>
                    <a:pt x="257475" y="481270"/>
                    <a:pt x="232663" y="478612"/>
                    <a:pt x="210976" y="486889"/>
                  </a:cubicBezTo>
                  <a:close/>
                  <a:moveTo>
                    <a:pt x="944579" y="210089"/>
                  </a:moveTo>
                  <a:cubicBezTo>
                    <a:pt x="933205" y="210997"/>
                    <a:pt x="922042" y="214532"/>
                    <a:pt x="912154" y="220609"/>
                  </a:cubicBezTo>
                  <a:cubicBezTo>
                    <a:pt x="890702" y="233791"/>
                    <a:pt x="878543" y="256891"/>
                    <a:pt x="880481" y="280785"/>
                  </a:cubicBezTo>
                  <a:lnTo>
                    <a:pt x="949783" y="275183"/>
                  </a:lnTo>
                  <a:lnTo>
                    <a:pt x="1019094" y="269708"/>
                  </a:lnTo>
                  <a:cubicBezTo>
                    <a:pt x="1017207" y="245814"/>
                    <a:pt x="1001534" y="224941"/>
                    <a:pt x="978264" y="215331"/>
                  </a:cubicBezTo>
                  <a:cubicBezTo>
                    <a:pt x="967535" y="210900"/>
                    <a:pt x="955952" y="209181"/>
                    <a:pt x="944579" y="210089"/>
                  </a:cubicBezTo>
                  <a:close/>
                  <a:moveTo>
                    <a:pt x="0" y="337980"/>
                  </a:moveTo>
                  <a:lnTo>
                    <a:pt x="103499" y="319645"/>
                  </a:lnTo>
                  <a:cubicBezTo>
                    <a:pt x="237873" y="291754"/>
                    <a:pt x="373480" y="255434"/>
                    <a:pt x="503824" y="212428"/>
                  </a:cubicBezTo>
                  <a:lnTo>
                    <a:pt x="603446" y="176300"/>
                  </a:lnTo>
                  <a:lnTo>
                    <a:pt x="626994" y="279107"/>
                  </a:lnTo>
                  <a:cubicBezTo>
                    <a:pt x="648345" y="391255"/>
                    <a:pt x="656268" y="501025"/>
                    <a:pt x="649642" y="598423"/>
                  </a:cubicBezTo>
                  <a:cubicBezTo>
                    <a:pt x="623368" y="984693"/>
                    <a:pt x="386089" y="1047688"/>
                    <a:pt x="170371" y="725666"/>
                  </a:cubicBezTo>
                  <a:cubicBezTo>
                    <a:pt x="116082" y="644622"/>
                    <a:pt x="68206" y="545700"/>
                    <a:pt x="30740" y="438067"/>
                  </a:cubicBezTo>
                  <a:close/>
                  <a:moveTo>
                    <a:pt x="500561" y="0"/>
                  </a:moveTo>
                  <a:lnTo>
                    <a:pt x="605279" y="9077"/>
                  </a:lnTo>
                  <a:cubicBezTo>
                    <a:pt x="742293" y="16915"/>
                    <a:pt x="882680" y="16931"/>
                    <a:pt x="1019713" y="9125"/>
                  </a:cubicBezTo>
                  <a:lnTo>
                    <a:pt x="1125291" y="12"/>
                  </a:lnTo>
                  <a:lnTo>
                    <a:pt x="1121429" y="105411"/>
                  </a:lnTo>
                  <a:cubicBezTo>
                    <a:pt x="1113026" y="219264"/>
                    <a:pt x="1092268" y="327344"/>
                    <a:pt x="1060660" y="419708"/>
                  </a:cubicBezTo>
                  <a:cubicBezTo>
                    <a:pt x="974480" y="671545"/>
                    <a:pt x="831513" y="749978"/>
                    <a:pt x="709948" y="655186"/>
                  </a:cubicBezTo>
                  <a:lnTo>
                    <a:pt x="698597" y="644678"/>
                  </a:lnTo>
                  <a:lnTo>
                    <a:pt x="703411" y="599688"/>
                  </a:lnTo>
                  <a:lnTo>
                    <a:pt x="702907" y="506415"/>
                  </a:lnTo>
                  <a:lnTo>
                    <a:pt x="812927" y="506214"/>
                  </a:lnTo>
                  <a:lnTo>
                    <a:pt x="952178" y="506214"/>
                  </a:lnTo>
                  <a:cubicBezTo>
                    <a:pt x="952178" y="472324"/>
                    <a:pt x="913251" y="442297"/>
                    <a:pt x="855791" y="431864"/>
                  </a:cubicBezTo>
                  <a:cubicBezTo>
                    <a:pt x="841830" y="429330"/>
                    <a:pt x="827334" y="428065"/>
                    <a:pt x="812840" y="428070"/>
                  </a:cubicBezTo>
                  <a:cubicBezTo>
                    <a:pt x="798345" y="428075"/>
                    <a:pt x="783852" y="429350"/>
                    <a:pt x="769896" y="431894"/>
                  </a:cubicBezTo>
                  <a:cubicBezTo>
                    <a:pt x="755512" y="434516"/>
                    <a:pt x="742294" y="438367"/>
                    <a:pt x="730561" y="443198"/>
                  </a:cubicBezTo>
                  <a:lnTo>
                    <a:pt x="702650" y="458964"/>
                  </a:lnTo>
                  <a:lnTo>
                    <a:pt x="702404" y="413453"/>
                  </a:lnTo>
                  <a:lnTo>
                    <a:pt x="684231" y="275843"/>
                  </a:lnTo>
                  <a:lnTo>
                    <a:pt x="745372" y="280785"/>
                  </a:lnTo>
                  <a:cubicBezTo>
                    <a:pt x="747310" y="256891"/>
                    <a:pt x="735151" y="233791"/>
                    <a:pt x="713700" y="220609"/>
                  </a:cubicBezTo>
                  <a:cubicBezTo>
                    <a:pt x="703811" y="214532"/>
                    <a:pt x="692648" y="210997"/>
                    <a:pt x="681275" y="210089"/>
                  </a:cubicBezTo>
                  <a:lnTo>
                    <a:pt x="675393" y="211004"/>
                  </a:lnTo>
                  <a:lnTo>
                    <a:pt x="647590" y="89627"/>
                  </a:lnTo>
                  <a:lnTo>
                    <a:pt x="527215" y="133282"/>
                  </a:lnTo>
                  <a:lnTo>
                    <a:pt x="508809" y="138774"/>
                  </a:lnTo>
                  <a:lnTo>
                    <a:pt x="504350" y="104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635323" y="2030240"/>
            <a:ext cx="2122378" cy="5601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33">
              <a:lnSpc>
                <a:spcPct val="95000"/>
              </a:lnSpc>
              <a:buSzPct val="90000"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Arial"/>
              </a:rPr>
              <a:t>World-Class </a:t>
            </a:r>
            <a:br>
              <a:rPr lang="en-US" sz="1600" kern="0" dirty="0" smtClean="0">
                <a:solidFill>
                  <a:schemeClr val="accent6"/>
                </a:solidFill>
                <a:latin typeface="Arial"/>
              </a:rPr>
            </a:br>
            <a:r>
              <a:rPr lang="en-US" sz="1600" kern="0" dirty="0" smtClean="0">
                <a:solidFill>
                  <a:schemeClr val="accent6"/>
                </a:solidFill>
                <a:latin typeface="Arial"/>
              </a:rPr>
              <a:t>Scale</a:t>
            </a:r>
            <a:endParaRPr lang="en-US" sz="1600" kern="0" dirty="0">
              <a:solidFill>
                <a:schemeClr val="accent6"/>
              </a:solidFill>
              <a:latin typeface="Arial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231778" y="1060189"/>
            <a:ext cx="929468" cy="928910"/>
            <a:chOff x="6935166" y="1348619"/>
            <a:chExt cx="1239291" cy="1238547"/>
          </a:xfrm>
        </p:grpSpPr>
        <p:sp>
          <p:nvSpPr>
            <p:cNvPr id="64" name="Oval 63"/>
            <p:cNvSpPr/>
            <p:nvPr/>
          </p:nvSpPr>
          <p:spPr>
            <a:xfrm>
              <a:off x="6935166" y="1348619"/>
              <a:ext cx="1239291" cy="123854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65" name="Oval 11"/>
            <p:cNvSpPr/>
            <p:nvPr/>
          </p:nvSpPr>
          <p:spPr>
            <a:xfrm flipH="1">
              <a:off x="7153367" y="1560367"/>
              <a:ext cx="802888" cy="798576"/>
            </a:xfrm>
            <a:custGeom>
              <a:avLst/>
              <a:gdLst/>
              <a:ahLst/>
              <a:cxnLst/>
              <a:rect l="l" t="t" r="r" b="b"/>
              <a:pathLst>
                <a:path w="1019070" h="1019070">
                  <a:moveTo>
                    <a:pt x="517133" y="755176"/>
                  </a:moveTo>
                  <a:cubicBezTo>
                    <a:pt x="536497" y="755176"/>
                    <a:pt x="552195" y="770874"/>
                    <a:pt x="552195" y="790238"/>
                  </a:cubicBezTo>
                  <a:cubicBezTo>
                    <a:pt x="552195" y="809602"/>
                    <a:pt x="536497" y="825300"/>
                    <a:pt x="517133" y="825300"/>
                  </a:cubicBezTo>
                  <a:cubicBezTo>
                    <a:pt x="497769" y="825300"/>
                    <a:pt x="482071" y="809602"/>
                    <a:pt x="482071" y="790238"/>
                  </a:cubicBezTo>
                  <a:cubicBezTo>
                    <a:pt x="482071" y="770874"/>
                    <a:pt x="497769" y="755176"/>
                    <a:pt x="517133" y="755176"/>
                  </a:cubicBezTo>
                  <a:close/>
                  <a:moveTo>
                    <a:pt x="516375" y="718512"/>
                  </a:moveTo>
                  <a:cubicBezTo>
                    <a:pt x="478602" y="718512"/>
                    <a:pt x="447981" y="749133"/>
                    <a:pt x="447981" y="786906"/>
                  </a:cubicBezTo>
                  <a:cubicBezTo>
                    <a:pt x="447981" y="824679"/>
                    <a:pt x="478602" y="855300"/>
                    <a:pt x="516375" y="855300"/>
                  </a:cubicBezTo>
                  <a:cubicBezTo>
                    <a:pt x="554148" y="855300"/>
                    <a:pt x="584769" y="824679"/>
                    <a:pt x="584769" y="786906"/>
                  </a:cubicBezTo>
                  <a:cubicBezTo>
                    <a:pt x="584769" y="749133"/>
                    <a:pt x="554148" y="718512"/>
                    <a:pt x="516375" y="718512"/>
                  </a:cubicBezTo>
                  <a:close/>
                  <a:moveTo>
                    <a:pt x="200459" y="522808"/>
                  </a:moveTo>
                  <a:cubicBezTo>
                    <a:pt x="214773" y="522808"/>
                    <a:pt x="226377" y="534412"/>
                    <a:pt x="226377" y="548726"/>
                  </a:cubicBezTo>
                  <a:cubicBezTo>
                    <a:pt x="226377" y="563040"/>
                    <a:pt x="214773" y="574644"/>
                    <a:pt x="200459" y="574644"/>
                  </a:cubicBezTo>
                  <a:cubicBezTo>
                    <a:pt x="186145" y="574644"/>
                    <a:pt x="174541" y="563040"/>
                    <a:pt x="174541" y="548726"/>
                  </a:cubicBezTo>
                  <a:cubicBezTo>
                    <a:pt x="174541" y="534412"/>
                    <a:pt x="186145" y="522808"/>
                    <a:pt x="200459" y="522808"/>
                  </a:cubicBezTo>
                  <a:close/>
                  <a:moveTo>
                    <a:pt x="814108" y="518206"/>
                  </a:moveTo>
                  <a:cubicBezTo>
                    <a:pt x="828422" y="518206"/>
                    <a:pt x="840026" y="529810"/>
                    <a:pt x="840026" y="544124"/>
                  </a:cubicBezTo>
                  <a:cubicBezTo>
                    <a:pt x="840026" y="558438"/>
                    <a:pt x="828422" y="570042"/>
                    <a:pt x="814108" y="570042"/>
                  </a:cubicBezTo>
                  <a:cubicBezTo>
                    <a:pt x="799794" y="570042"/>
                    <a:pt x="788190" y="558438"/>
                    <a:pt x="788190" y="544124"/>
                  </a:cubicBezTo>
                  <a:cubicBezTo>
                    <a:pt x="788190" y="529810"/>
                    <a:pt x="799794" y="518206"/>
                    <a:pt x="814108" y="518206"/>
                  </a:cubicBezTo>
                  <a:close/>
                  <a:moveTo>
                    <a:pt x="801994" y="417016"/>
                  </a:moveTo>
                  <a:cubicBezTo>
                    <a:pt x="816308" y="417016"/>
                    <a:pt x="827912" y="428620"/>
                    <a:pt x="827912" y="442934"/>
                  </a:cubicBezTo>
                  <a:cubicBezTo>
                    <a:pt x="827912" y="457248"/>
                    <a:pt x="816308" y="468852"/>
                    <a:pt x="801994" y="468852"/>
                  </a:cubicBezTo>
                  <a:cubicBezTo>
                    <a:pt x="787680" y="468852"/>
                    <a:pt x="776076" y="457248"/>
                    <a:pt x="776076" y="442934"/>
                  </a:cubicBezTo>
                  <a:cubicBezTo>
                    <a:pt x="776076" y="428620"/>
                    <a:pt x="787680" y="417016"/>
                    <a:pt x="801994" y="417016"/>
                  </a:cubicBezTo>
                  <a:close/>
                  <a:moveTo>
                    <a:pt x="207972" y="417016"/>
                  </a:moveTo>
                  <a:cubicBezTo>
                    <a:pt x="222286" y="417016"/>
                    <a:pt x="233890" y="428620"/>
                    <a:pt x="233890" y="442934"/>
                  </a:cubicBezTo>
                  <a:cubicBezTo>
                    <a:pt x="233890" y="457248"/>
                    <a:pt x="222286" y="468852"/>
                    <a:pt x="207972" y="468852"/>
                  </a:cubicBezTo>
                  <a:cubicBezTo>
                    <a:pt x="193658" y="468852"/>
                    <a:pt x="182054" y="457248"/>
                    <a:pt x="182054" y="442934"/>
                  </a:cubicBezTo>
                  <a:cubicBezTo>
                    <a:pt x="182054" y="428620"/>
                    <a:pt x="193658" y="417016"/>
                    <a:pt x="207972" y="417016"/>
                  </a:cubicBezTo>
                  <a:close/>
                  <a:moveTo>
                    <a:pt x="782366" y="330222"/>
                  </a:moveTo>
                  <a:cubicBezTo>
                    <a:pt x="796680" y="330222"/>
                    <a:pt x="808284" y="341826"/>
                    <a:pt x="808284" y="356140"/>
                  </a:cubicBezTo>
                  <a:cubicBezTo>
                    <a:pt x="808284" y="370454"/>
                    <a:pt x="796680" y="382058"/>
                    <a:pt x="782366" y="382058"/>
                  </a:cubicBezTo>
                  <a:cubicBezTo>
                    <a:pt x="768052" y="382058"/>
                    <a:pt x="756448" y="370454"/>
                    <a:pt x="756448" y="356140"/>
                  </a:cubicBezTo>
                  <a:cubicBezTo>
                    <a:pt x="756448" y="341826"/>
                    <a:pt x="768052" y="330222"/>
                    <a:pt x="782366" y="330222"/>
                  </a:cubicBezTo>
                  <a:close/>
                  <a:moveTo>
                    <a:pt x="245213" y="330222"/>
                  </a:moveTo>
                  <a:cubicBezTo>
                    <a:pt x="259527" y="330222"/>
                    <a:pt x="271131" y="341826"/>
                    <a:pt x="271131" y="356140"/>
                  </a:cubicBezTo>
                  <a:cubicBezTo>
                    <a:pt x="271131" y="370454"/>
                    <a:pt x="259527" y="382058"/>
                    <a:pt x="245213" y="382058"/>
                  </a:cubicBezTo>
                  <a:cubicBezTo>
                    <a:pt x="230899" y="382058"/>
                    <a:pt x="219295" y="370454"/>
                    <a:pt x="219295" y="356140"/>
                  </a:cubicBezTo>
                  <a:cubicBezTo>
                    <a:pt x="219295" y="341826"/>
                    <a:pt x="230899" y="330222"/>
                    <a:pt x="245213" y="330222"/>
                  </a:cubicBezTo>
                  <a:close/>
                  <a:moveTo>
                    <a:pt x="308010" y="248612"/>
                  </a:moveTo>
                  <a:cubicBezTo>
                    <a:pt x="322324" y="248612"/>
                    <a:pt x="333928" y="260216"/>
                    <a:pt x="333928" y="274530"/>
                  </a:cubicBezTo>
                  <a:cubicBezTo>
                    <a:pt x="333928" y="288844"/>
                    <a:pt x="322324" y="300448"/>
                    <a:pt x="308010" y="300448"/>
                  </a:cubicBezTo>
                  <a:cubicBezTo>
                    <a:pt x="293696" y="300448"/>
                    <a:pt x="282092" y="288844"/>
                    <a:pt x="282092" y="274530"/>
                  </a:cubicBezTo>
                  <a:cubicBezTo>
                    <a:pt x="282092" y="260216"/>
                    <a:pt x="293696" y="248612"/>
                    <a:pt x="308010" y="248612"/>
                  </a:cubicBezTo>
                  <a:close/>
                  <a:moveTo>
                    <a:pt x="712127" y="234806"/>
                  </a:moveTo>
                  <a:cubicBezTo>
                    <a:pt x="726441" y="234806"/>
                    <a:pt x="738045" y="246410"/>
                    <a:pt x="738045" y="260724"/>
                  </a:cubicBezTo>
                  <a:cubicBezTo>
                    <a:pt x="738045" y="275038"/>
                    <a:pt x="726441" y="286642"/>
                    <a:pt x="712127" y="286642"/>
                  </a:cubicBezTo>
                  <a:cubicBezTo>
                    <a:pt x="697813" y="286642"/>
                    <a:pt x="686209" y="275038"/>
                    <a:pt x="686209" y="260724"/>
                  </a:cubicBezTo>
                  <a:cubicBezTo>
                    <a:pt x="686209" y="246410"/>
                    <a:pt x="697813" y="234806"/>
                    <a:pt x="712127" y="234806"/>
                  </a:cubicBezTo>
                  <a:close/>
                  <a:moveTo>
                    <a:pt x="619842" y="192920"/>
                  </a:moveTo>
                  <a:cubicBezTo>
                    <a:pt x="634156" y="192920"/>
                    <a:pt x="645760" y="204524"/>
                    <a:pt x="645760" y="218838"/>
                  </a:cubicBezTo>
                  <a:cubicBezTo>
                    <a:pt x="645760" y="233152"/>
                    <a:pt x="634156" y="244756"/>
                    <a:pt x="619842" y="244756"/>
                  </a:cubicBezTo>
                  <a:cubicBezTo>
                    <a:pt x="605528" y="244756"/>
                    <a:pt x="593924" y="233152"/>
                    <a:pt x="593924" y="218838"/>
                  </a:cubicBezTo>
                  <a:cubicBezTo>
                    <a:pt x="593924" y="204524"/>
                    <a:pt x="605528" y="192920"/>
                    <a:pt x="619842" y="192920"/>
                  </a:cubicBezTo>
                  <a:close/>
                  <a:moveTo>
                    <a:pt x="392931" y="188318"/>
                  </a:moveTo>
                  <a:cubicBezTo>
                    <a:pt x="407245" y="188318"/>
                    <a:pt x="418849" y="199922"/>
                    <a:pt x="418849" y="214236"/>
                  </a:cubicBezTo>
                  <a:cubicBezTo>
                    <a:pt x="418849" y="228550"/>
                    <a:pt x="407245" y="240154"/>
                    <a:pt x="392931" y="240154"/>
                  </a:cubicBezTo>
                  <a:cubicBezTo>
                    <a:pt x="378617" y="240154"/>
                    <a:pt x="367013" y="228550"/>
                    <a:pt x="367013" y="214236"/>
                  </a:cubicBezTo>
                  <a:cubicBezTo>
                    <a:pt x="367013" y="199922"/>
                    <a:pt x="378617" y="188318"/>
                    <a:pt x="392931" y="188318"/>
                  </a:cubicBezTo>
                  <a:close/>
                  <a:moveTo>
                    <a:pt x="504663" y="166155"/>
                  </a:moveTo>
                  <a:cubicBezTo>
                    <a:pt x="518977" y="166155"/>
                    <a:pt x="530581" y="177759"/>
                    <a:pt x="530581" y="192073"/>
                  </a:cubicBezTo>
                  <a:cubicBezTo>
                    <a:pt x="530581" y="206387"/>
                    <a:pt x="518977" y="217991"/>
                    <a:pt x="504663" y="217991"/>
                  </a:cubicBezTo>
                  <a:cubicBezTo>
                    <a:pt x="490349" y="217991"/>
                    <a:pt x="478745" y="206387"/>
                    <a:pt x="478745" y="192073"/>
                  </a:cubicBezTo>
                  <a:cubicBezTo>
                    <a:pt x="478745" y="177759"/>
                    <a:pt x="490349" y="166155"/>
                    <a:pt x="504663" y="166155"/>
                  </a:cubicBezTo>
                  <a:close/>
                  <a:moveTo>
                    <a:pt x="494622" y="66612"/>
                  </a:moveTo>
                  <a:cubicBezTo>
                    <a:pt x="312699" y="72645"/>
                    <a:pt x="158950" y="186071"/>
                    <a:pt x="93446" y="344795"/>
                  </a:cubicBezTo>
                  <a:lnTo>
                    <a:pt x="74356" y="407754"/>
                  </a:lnTo>
                  <a:lnTo>
                    <a:pt x="70426" y="420182"/>
                  </a:lnTo>
                  <a:lnTo>
                    <a:pt x="70275" y="421216"/>
                  </a:lnTo>
                  <a:lnTo>
                    <a:pt x="68326" y="427645"/>
                  </a:lnTo>
                  <a:lnTo>
                    <a:pt x="66259" y="448602"/>
                  </a:lnTo>
                  <a:lnTo>
                    <a:pt x="61587" y="480460"/>
                  </a:lnTo>
                  <a:lnTo>
                    <a:pt x="61799" y="493828"/>
                  </a:lnTo>
                  <a:lnTo>
                    <a:pt x="59581" y="516319"/>
                  </a:lnTo>
                  <a:lnTo>
                    <a:pt x="62155" y="516319"/>
                  </a:lnTo>
                  <a:lnTo>
                    <a:pt x="62557" y="541715"/>
                  </a:lnTo>
                  <a:cubicBezTo>
                    <a:pt x="66536" y="582608"/>
                    <a:pt x="77239" y="623344"/>
                    <a:pt x="95040" y="662305"/>
                  </a:cubicBezTo>
                  <a:lnTo>
                    <a:pt x="166212" y="659752"/>
                  </a:lnTo>
                  <a:lnTo>
                    <a:pt x="447588" y="654940"/>
                  </a:lnTo>
                  <a:lnTo>
                    <a:pt x="383322" y="403620"/>
                  </a:lnTo>
                  <a:lnTo>
                    <a:pt x="570721" y="652833"/>
                  </a:lnTo>
                  <a:lnTo>
                    <a:pt x="860380" y="647879"/>
                  </a:lnTo>
                  <a:lnTo>
                    <a:pt x="860622" y="647076"/>
                  </a:lnTo>
                  <a:lnTo>
                    <a:pt x="932927" y="646755"/>
                  </a:lnTo>
                  <a:cubicBezTo>
                    <a:pt x="973468" y="547638"/>
                    <a:pt x="969243" y="439226"/>
                    <a:pt x="927073" y="346537"/>
                  </a:cubicBezTo>
                  <a:lnTo>
                    <a:pt x="918348" y="330865"/>
                  </a:lnTo>
                  <a:lnTo>
                    <a:pt x="913347" y="317607"/>
                  </a:lnTo>
                  <a:cubicBezTo>
                    <a:pt x="837471" y="163571"/>
                    <a:pt x="676545" y="60579"/>
                    <a:pt x="494622" y="66612"/>
                  </a:cubicBezTo>
                  <a:close/>
                  <a:moveTo>
                    <a:pt x="509535" y="0"/>
                  </a:moveTo>
                  <a:cubicBezTo>
                    <a:pt x="790944" y="0"/>
                    <a:pt x="1019070" y="228127"/>
                    <a:pt x="1019070" y="509535"/>
                  </a:cubicBezTo>
                  <a:cubicBezTo>
                    <a:pt x="1019070" y="790944"/>
                    <a:pt x="790944" y="1019070"/>
                    <a:pt x="509535" y="1019070"/>
                  </a:cubicBezTo>
                  <a:cubicBezTo>
                    <a:pt x="228127" y="1019070"/>
                    <a:pt x="0" y="790944"/>
                    <a:pt x="0" y="509535"/>
                  </a:cubicBezTo>
                  <a:cubicBezTo>
                    <a:pt x="0" y="228127"/>
                    <a:pt x="228127" y="0"/>
                    <a:pt x="5095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6835121" y="2030240"/>
            <a:ext cx="2138369" cy="5601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33">
              <a:lnSpc>
                <a:spcPct val="95000"/>
              </a:lnSpc>
              <a:buSzPct val="90000"/>
              <a:defRPr/>
            </a:pPr>
            <a:r>
              <a:rPr lang="en-US" sz="1600" kern="0" dirty="0">
                <a:solidFill>
                  <a:schemeClr val="accent1"/>
                </a:solidFill>
                <a:latin typeface="Arial"/>
              </a:rPr>
              <a:t>Uncompromising Security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439571" y="1060189"/>
            <a:ext cx="929468" cy="928910"/>
            <a:chOff x="9853904" y="1348619"/>
            <a:chExt cx="1239291" cy="1238547"/>
          </a:xfrm>
        </p:grpSpPr>
        <p:sp>
          <p:nvSpPr>
            <p:cNvPr id="69" name="Oval 68"/>
            <p:cNvSpPr/>
            <p:nvPr/>
          </p:nvSpPr>
          <p:spPr>
            <a:xfrm>
              <a:off x="9853904" y="1348619"/>
              <a:ext cx="1239291" cy="12385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ounded Rectangle 123"/>
            <p:cNvSpPr>
              <a:spLocks noChangeAspect="1"/>
            </p:cNvSpPr>
            <p:nvPr/>
          </p:nvSpPr>
          <p:spPr>
            <a:xfrm>
              <a:off x="10341073" y="1793536"/>
              <a:ext cx="273820" cy="333929"/>
            </a:xfrm>
            <a:custGeom>
              <a:avLst/>
              <a:gdLst>
                <a:gd name="connsiteX0" fmla="*/ 839415 w 1652127"/>
                <a:gd name="connsiteY0" fmla="*/ 254729 h 2014807"/>
                <a:gd name="connsiteX1" fmla="*/ 422261 w 1652127"/>
                <a:gd name="connsiteY1" fmla="*/ 671883 h 2014807"/>
                <a:gd name="connsiteX2" fmla="*/ 422261 w 1652127"/>
                <a:gd name="connsiteY2" fmla="*/ 878792 h 2014807"/>
                <a:gd name="connsiteX3" fmla="*/ 1256569 w 1652127"/>
                <a:gd name="connsiteY3" fmla="*/ 878792 h 2014807"/>
                <a:gd name="connsiteX4" fmla="*/ 1256569 w 1652127"/>
                <a:gd name="connsiteY4" fmla="*/ 671884 h 2014807"/>
                <a:gd name="connsiteX5" fmla="*/ 839415 w 1652127"/>
                <a:gd name="connsiteY5" fmla="*/ 254730 h 2014807"/>
                <a:gd name="connsiteX6" fmla="*/ 839415 w 1652127"/>
                <a:gd name="connsiteY6" fmla="*/ 254729 h 2014807"/>
                <a:gd name="connsiteX7" fmla="*/ 839415 w 1652127"/>
                <a:gd name="connsiteY7" fmla="*/ 0 h 2014807"/>
                <a:gd name="connsiteX8" fmla="*/ 1511299 w 1652127"/>
                <a:gd name="connsiteY8" fmla="*/ 671884 h 2014807"/>
                <a:gd name="connsiteX9" fmla="*/ 1511299 w 1652127"/>
                <a:gd name="connsiteY9" fmla="*/ 878792 h 2014807"/>
                <a:gd name="connsiteX10" fmla="*/ 1652127 w 1652127"/>
                <a:gd name="connsiteY10" fmla="*/ 878792 h 2014807"/>
                <a:gd name="connsiteX11" fmla="*/ 1652127 w 1652127"/>
                <a:gd name="connsiteY11" fmla="*/ 1055980 h 2014807"/>
                <a:gd name="connsiteX12" fmla="*/ 1652127 w 1652127"/>
                <a:gd name="connsiteY12" fmla="*/ 1174923 h 2014807"/>
                <a:gd name="connsiteX13" fmla="*/ 1652127 w 1652127"/>
                <a:gd name="connsiteY13" fmla="*/ 1813380 h 2014807"/>
                <a:gd name="connsiteX14" fmla="*/ 1450700 w 1652127"/>
                <a:gd name="connsiteY14" fmla="*/ 2014807 h 2014807"/>
                <a:gd name="connsiteX15" fmla="*/ 201427 w 1652127"/>
                <a:gd name="connsiteY15" fmla="*/ 2014807 h 2014807"/>
                <a:gd name="connsiteX16" fmla="*/ 0 w 1652127"/>
                <a:gd name="connsiteY16" fmla="*/ 1813380 h 2014807"/>
                <a:gd name="connsiteX17" fmla="*/ 0 w 1652127"/>
                <a:gd name="connsiteY17" fmla="*/ 878792 h 2014807"/>
                <a:gd name="connsiteX18" fmla="*/ 167531 w 1652127"/>
                <a:gd name="connsiteY18" fmla="*/ 878792 h 2014807"/>
                <a:gd name="connsiteX19" fmla="*/ 167531 w 1652127"/>
                <a:gd name="connsiteY19" fmla="*/ 671884 h 2014807"/>
                <a:gd name="connsiteX20" fmla="*/ 839415 w 1652127"/>
                <a:gd name="connsiteY20" fmla="*/ 0 h 2014807"/>
                <a:gd name="connsiteX0" fmla="*/ 839415 w 1652127"/>
                <a:gd name="connsiteY0" fmla="*/ 254729 h 2014807"/>
                <a:gd name="connsiteX1" fmla="*/ 422261 w 1652127"/>
                <a:gd name="connsiteY1" fmla="*/ 671883 h 2014807"/>
                <a:gd name="connsiteX2" fmla="*/ 422261 w 1652127"/>
                <a:gd name="connsiteY2" fmla="*/ 878792 h 2014807"/>
                <a:gd name="connsiteX3" fmla="*/ 1256569 w 1652127"/>
                <a:gd name="connsiteY3" fmla="*/ 878792 h 2014807"/>
                <a:gd name="connsiteX4" fmla="*/ 1256569 w 1652127"/>
                <a:gd name="connsiteY4" fmla="*/ 671884 h 2014807"/>
                <a:gd name="connsiteX5" fmla="*/ 839415 w 1652127"/>
                <a:gd name="connsiteY5" fmla="*/ 254730 h 2014807"/>
                <a:gd name="connsiteX6" fmla="*/ 839415 w 1652127"/>
                <a:gd name="connsiteY6" fmla="*/ 254729 h 2014807"/>
                <a:gd name="connsiteX7" fmla="*/ 839415 w 1652127"/>
                <a:gd name="connsiteY7" fmla="*/ 0 h 2014807"/>
                <a:gd name="connsiteX8" fmla="*/ 1511299 w 1652127"/>
                <a:gd name="connsiteY8" fmla="*/ 671884 h 2014807"/>
                <a:gd name="connsiteX9" fmla="*/ 1511299 w 1652127"/>
                <a:gd name="connsiteY9" fmla="*/ 878792 h 2014807"/>
                <a:gd name="connsiteX10" fmla="*/ 1652127 w 1652127"/>
                <a:gd name="connsiteY10" fmla="*/ 878792 h 2014807"/>
                <a:gd name="connsiteX11" fmla="*/ 1652127 w 1652127"/>
                <a:gd name="connsiteY11" fmla="*/ 1174923 h 2014807"/>
                <a:gd name="connsiteX12" fmla="*/ 1652127 w 1652127"/>
                <a:gd name="connsiteY12" fmla="*/ 1813380 h 2014807"/>
                <a:gd name="connsiteX13" fmla="*/ 1450700 w 1652127"/>
                <a:gd name="connsiteY13" fmla="*/ 2014807 h 2014807"/>
                <a:gd name="connsiteX14" fmla="*/ 201427 w 1652127"/>
                <a:gd name="connsiteY14" fmla="*/ 2014807 h 2014807"/>
                <a:gd name="connsiteX15" fmla="*/ 0 w 1652127"/>
                <a:gd name="connsiteY15" fmla="*/ 1813380 h 2014807"/>
                <a:gd name="connsiteX16" fmla="*/ 0 w 1652127"/>
                <a:gd name="connsiteY16" fmla="*/ 878792 h 2014807"/>
                <a:gd name="connsiteX17" fmla="*/ 167531 w 1652127"/>
                <a:gd name="connsiteY17" fmla="*/ 878792 h 2014807"/>
                <a:gd name="connsiteX18" fmla="*/ 167531 w 1652127"/>
                <a:gd name="connsiteY18" fmla="*/ 671884 h 2014807"/>
                <a:gd name="connsiteX19" fmla="*/ 839415 w 1652127"/>
                <a:gd name="connsiteY19" fmla="*/ 0 h 2014807"/>
                <a:gd name="connsiteX0" fmla="*/ 839415 w 1652127"/>
                <a:gd name="connsiteY0" fmla="*/ 254729 h 2014807"/>
                <a:gd name="connsiteX1" fmla="*/ 422261 w 1652127"/>
                <a:gd name="connsiteY1" fmla="*/ 671883 h 2014807"/>
                <a:gd name="connsiteX2" fmla="*/ 422261 w 1652127"/>
                <a:gd name="connsiteY2" fmla="*/ 878792 h 2014807"/>
                <a:gd name="connsiteX3" fmla="*/ 1256569 w 1652127"/>
                <a:gd name="connsiteY3" fmla="*/ 878792 h 2014807"/>
                <a:gd name="connsiteX4" fmla="*/ 1256569 w 1652127"/>
                <a:gd name="connsiteY4" fmla="*/ 671884 h 2014807"/>
                <a:gd name="connsiteX5" fmla="*/ 839415 w 1652127"/>
                <a:gd name="connsiteY5" fmla="*/ 254730 h 2014807"/>
                <a:gd name="connsiteX6" fmla="*/ 839415 w 1652127"/>
                <a:gd name="connsiteY6" fmla="*/ 254729 h 2014807"/>
                <a:gd name="connsiteX7" fmla="*/ 839415 w 1652127"/>
                <a:gd name="connsiteY7" fmla="*/ 0 h 2014807"/>
                <a:gd name="connsiteX8" fmla="*/ 1511299 w 1652127"/>
                <a:gd name="connsiteY8" fmla="*/ 671884 h 2014807"/>
                <a:gd name="connsiteX9" fmla="*/ 1511299 w 1652127"/>
                <a:gd name="connsiteY9" fmla="*/ 878792 h 2014807"/>
                <a:gd name="connsiteX10" fmla="*/ 1652127 w 1652127"/>
                <a:gd name="connsiteY10" fmla="*/ 878792 h 2014807"/>
                <a:gd name="connsiteX11" fmla="*/ 1652127 w 1652127"/>
                <a:gd name="connsiteY11" fmla="*/ 1813380 h 2014807"/>
                <a:gd name="connsiteX12" fmla="*/ 1450700 w 1652127"/>
                <a:gd name="connsiteY12" fmla="*/ 2014807 h 2014807"/>
                <a:gd name="connsiteX13" fmla="*/ 201427 w 1652127"/>
                <a:gd name="connsiteY13" fmla="*/ 2014807 h 2014807"/>
                <a:gd name="connsiteX14" fmla="*/ 0 w 1652127"/>
                <a:gd name="connsiteY14" fmla="*/ 1813380 h 2014807"/>
                <a:gd name="connsiteX15" fmla="*/ 0 w 1652127"/>
                <a:gd name="connsiteY15" fmla="*/ 878792 h 2014807"/>
                <a:gd name="connsiteX16" fmla="*/ 167531 w 1652127"/>
                <a:gd name="connsiteY16" fmla="*/ 878792 h 2014807"/>
                <a:gd name="connsiteX17" fmla="*/ 167531 w 1652127"/>
                <a:gd name="connsiteY17" fmla="*/ 671884 h 2014807"/>
                <a:gd name="connsiteX18" fmla="*/ 839415 w 1652127"/>
                <a:gd name="connsiteY18" fmla="*/ 0 h 201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2127" h="2014807">
                  <a:moveTo>
                    <a:pt x="839415" y="254729"/>
                  </a:moveTo>
                  <a:cubicBezTo>
                    <a:pt x="609027" y="254729"/>
                    <a:pt x="422261" y="441495"/>
                    <a:pt x="422261" y="671883"/>
                  </a:cubicBezTo>
                  <a:lnTo>
                    <a:pt x="422261" y="878792"/>
                  </a:lnTo>
                  <a:lnTo>
                    <a:pt x="1256569" y="878792"/>
                  </a:lnTo>
                  <a:lnTo>
                    <a:pt x="1256569" y="671884"/>
                  </a:lnTo>
                  <a:cubicBezTo>
                    <a:pt x="1256569" y="441496"/>
                    <a:pt x="1069803" y="254730"/>
                    <a:pt x="839415" y="254730"/>
                  </a:cubicBezTo>
                  <a:lnTo>
                    <a:pt x="839415" y="254729"/>
                  </a:lnTo>
                  <a:close/>
                  <a:moveTo>
                    <a:pt x="839415" y="0"/>
                  </a:moveTo>
                  <a:cubicBezTo>
                    <a:pt x="1210486" y="0"/>
                    <a:pt x="1511299" y="300813"/>
                    <a:pt x="1511299" y="671884"/>
                  </a:cubicBezTo>
                  <a:lnTo>
                    <a:pt x="1511299" y="878792"/>
                  </a:lnTo>
                  <a:lnTo>
                    <a:pt x="1652127" y="878792"/>
                  </a:lnTo>
                  <a:lnTo>
                    <a:pt x="1652127" y="1813380"/>
                  </a:lnTo>
                  <a:cubicBezTo>
                    <a:pt x="1652127" y="1924625"/>
                    <a:pt x="1561945" y="2014807"/>
                    <a:pt x="1450700" y="2014807"/>
                  </a:cubicBezTo>
                  <a:lnTo>
                    <a:pt x="201427" y="2014807"/>
                  </a:lnTo>
                  <a:cubicBezTo>
                    <a:pt x="90182" y="2014807"/>
                    <a:pt x="0" y="1924625"/>
                    <a:pt x="0" y="1813380"/>
                  </a:cubicBezTo>
                  <a:lnTo>
                    <a:pt x="0" y="878792"/>
                  </a:lnTo>
                  <a:lnTo>
                    <a:pt x="167531" y="878792"/>
                  </a:lnTo>
                  <a:lnTo>
                    <a:pt x="167531" y="671884"/>
                  </a:lnTo>
                  <a:cubicBezTo>
                    <a:pt x="167531" y="300813"/>
                    <a:pt x="468344" y="0"/>
                    <a:pt x="8394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72849" y="2617130"/>
            <a:ext cx="18182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>
                <a:latin typeface="Arial"/>
              </a:rPr>
              <a:t>Publish any experience to </a:t>
            </a:r>
            <a:r>
              <a:rPr lang="en-US" sz="1050" kern="0" dirty="0" smtClean="0">
                <a:latin typeface="Arial"/>
              </a:rPr>
              <a:t>any device</a:t>
            </a:r>
            <a:endParaRPr lang="en-US" sz="1050" kern="0" dirty="0">
              <a:latin typeface="Arial"/>
            </a:endParaRPr>
          </a:p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Rapidly create and deliver mobile video applications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76893" y="2617130"/>
            <a:ext cx="20388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Best ABR video quality with </a:t>
            </a:r>
            <a:r>
              <a:rPr lang="en-US" sz="1050" kern="0" dirty="0">
                <a:latin typeface="Arial"/>
              </a:rPr>
              <a:t>intelligence </a:t>
            </a:r>
            <a:r>
              <a:rPr lang="en-US" sz="1050" kern="0" dirty="0" smtClean="0">
                <a:latin typeface="Arial"/>
              </a:rPr>
              <a:t>across network, </a:t>
            </a:r>
            <a:r>
              <a:rPr lang="en-US" sz="1050" kern="0" dirty="0">
                <a:latin typeface="Arial"/>
              </a:rPr>
              <a:t>encoding, </a:t>
            </a:r>
            <a:r>
              <a:rPr lang="en-US" sz="1050" kern="0" dirty="0" smtClean="0">
                <a:latin typeface="Arial"/>
              </a:rPr>
              <a:t>and clients</a:t>
            </a:r>
          </a:p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Differentiate your brand with UX flexibility </a:t>
            </a:r>
            <a:endParaRPr lang="en-US" sz="1050" kern="0" dirty="0">
              <a:latin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65948" y="2617130"/>
            <a:ext cx="195653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Built to scale for the largest SPs globally</a:t>
            </a:r>
          </a:p>
          <a:p>
            <a:pPr marL="114300" indent="-114300" defTabSz="457044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80</a:t>
            </a:r>
            <a:r>
              <a:rPr lang="en-US" sz="1050" kern="0" dirty="0">
                <a:latin typeface="Arial"/>
              </a:rPr>
              <a:t>+ deployments, 60+ customers, 30+ trials, 20+ </a:t>
            </a:r>
            <a:r>
              <a:rPr lang="en-US" sz="1050" kern="0" dirty="0" smtClean="0">
                <a:latin typeface="Arial"/>
              </a:rPr>
              <a:t>partners </a:t>
            </a:r>
            <a:endParaRPr lang="en-US" sz="1050" kern="0" dirty="0">
              <a:latin typeface="Arial"/>
            </a:endParaRPr>
          </a:p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Global community of customers contributing to our roadmap</a:t>
            </a:r>
            <a:endParaRPr lang="en-US" sz="1050" kern="0" dirty="0">
              <a:latin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55001" y="2617130"/>
            <a:ext cx="2120451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World’s leader in video security and cyber security</a:t>
            </a:r>
          </a:p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Protect video content, applications and </a:t>
            </a:r>
            <a:r>
              <a:rPr lang="en-US" sz="1050" kern="0" dirty="0">
                <a:latin typeface="Arial"/>
              </a:rPr>
              <a:t>infrastructure from </a:t>
            </a:r>
            <a:r>
              <a:rPr lang="en-US" sz="1050" kern="0" dirty="0" smtClean="0">
                <a:latin typeface="Arial"/>
              </a:rPr>
              <a:t>all threats</a:t>
            </a:r>
          </a:p>
          <a:p>
            <a:pPr marL="114297" indent="-114297" defTabSz="457033">
              <a:spcBef>
                <a:spcPts val="300"/>
              </a:spcBef>
              <a:buSzPct val="90000"/>
              <a:buFont typeface="Arial"/>
              <a:buChar char="•"/>
              <a:defRPr/>
            </a:pPr>
            <a:r>
              <a:rPr lang="en-US" sz="1050" kern="0" dirty="0" smtClean="0">
                <a:latin typeface="Arial"/>
              </a:rPr>
              <a:t>Best of breed and architectural approach</a:t>
            </a:r>
            <a:endParaRPr lang="en-US" sz="1050" kern="0" dirty="0">
              <a:latin typeface="Arial"/>
            </a:endParaRPr>
          </a:p>
        </p:txBody>
      </p:sp>
      <p:sp>
        <p:nvSpPr>
          <p:cNvPr id="28" name="Freeform 43"/>
          <p:cNvSpPr/>
          <p:nvPr/>
        </p:nvSpPr>
        <p:spPr>
          <a:xfrm rot="3600000">
            <a:off x="7598312" y="1184672"/>
            <a:ext cx="611986" cy="692768"/>
          </a:xfrm>
          <a:custGeom>
            <a:avLst/>
            <a:gdLst>
              <a:gd name="connsiteX0" fmla="*/ 258189 w 1263126"/>
              <a:gd name="connsiteY0" fmla="*/ 851493 h 1429853"/>
              <a:gd name="connsiteX1" fmla="*/ 261520 w 1263126"/>
              <a:gd name="connsiteY1" fmla="*/ 863338 h 1429853"/>
              <a:gd name="connsiteX2" fmla="*/ 296111 w 1263126"/>
              <a:gd name="connsiteY2" fmla="*/ 931369 h 1429853"/>
              <a:gd name="connsiteX3" fmla="*/ 318187 w 1263126"/>
              <a:gd name="connsiteY3" fmla="*/ 959181 h 1429853"/>
              <a:gd name="connsiteX4" fmla="*/ 219188 w 1263126"/>
              <a:gd name="connsiteY4" fmla="*/ 1015561 h 1429853"/>
              <a:gd name="connsiteX5" fmla="*/ 268585 w 1263126"/>
              <a:gd name="connsiteY5" fmla="*/ 1029544 h 1429853"/>
              <a:gd name="connsiteX6" fmla="*/ 311105 w 1263126"/>
              <a:gd name="connsiteY6" fmla="*/ 1105633 h 1429853"/>
              <a:gd name="connsiteX7" fmla="*/ 235016 w 1263126"/>
              <a:gd name="connsiteY7" fmla="*/ 1148153 h 1429853"/>
              <a:gd name="connsiteX8" fmla="*/ 45148 w 1263126"/>
              <a:gd name="connsiteY8" fmla="*/ 1094415 h 1429853"/>
              <a:gd name="connsiteX9" fmla="*/ 31172 w 1263126"/>
              <a:gd name="connsiteY9" fmla="*/ 1087227 h 1429853"/>
              <a:gd name="connsiteX10" fmla="*/ 23746 w 1263126"/>
              <a:gd name="connsiteY10" fmla="*/ 1083549 h 1429853"/>
              <a:gd name="connsiteX11" fmla="*/ 23410 w 1263126"/>
              <a:gd name="connsiteY11" fmla="*/ 1083235 h 1429853"/>
              <a:gd name="connsiteX12" fmla="*/ 23382 w 1263126"/>
              <a:gd name="connsiteY12" fmla="*/ 1083221 h 1429853"/>
              <a:gd name="connsiteX13" fmla="*/ 23337 w 1263126"/>
              <a:gd name="connsiteY13" fmla="*/ 1083169 h 1429853"/>
              <a:gd name="connsiteX14" fmla="*/ 14898 w 1263126"/>
              <a:gd name="connsiteY14" fmla="*/ 1075273 h 1429853"/>
              <a:gd name="connsiteX15" fmla="*/ 7663 w 1263126"/>
              <a:gd name="connsiteY15" fmla="*/ 1065099 h 1429853"/>
              <a:gd name="connsiteX16" fmla="*/ 2604 w 1263126"/>
              <a:gd name="connsiteY16" fmla="*/ 1053686 h 1429853"/>
              <a:gd name="connsiteX17" fmla="*/ 120 w 1263126"/>
              <a:gd name="connsiteY17" fmla="*/ 1042399 h 1429853"/>
              <a:gd name="connsiteX18" fmla="*/ 98 w 1263126"/>
              <a:gd name="connsiteY18" fmla="*/ 1042334 h 1429853"/>
              <a:gd name="connsiteX19" fmla="*/ 99 w 1263126"/>
              <a:gd name="connsiteY19" fmla="*/ 1042304 h 1429853"/>
              <a:gd name="connsiteX20" fmla="*/ 0 w 1263126"/>
              <a:gd name="connsiteY20" fmla="*/ 1041855 h 1429853"/>
              <a:gd name="connsiteX21" fmla="*/ 628 w 1263126"/>
              <a:gd name="connsiteY21" fmla="*/ 1033558 h 1429853"/>
              <a:gd name="connsiteX22" fmla="*/ 1575 w 1263126"/>
              <a:gd name="connsiteY22" fmla="*/ 1017904 h 1429853"/>
              <a:gd name="connsiteX23" fmla="*/ 52224 w 1263126"/>
              <a:gd name="connsiteY23" fmla="*/ 827189 h 1429853"/>
              <a:gd name="connsiteX24" fmla="*/ 127614 w 1263126"/>
              <a:gd name="connsiteY24" fmla="*/ 783440 h 1429853"/>
              <a:gd name="connsiteX25" fmla="*/ 171363 w 1263126"/>
              <a:gd name="connsiteY25" fmla="*/ 858831 h 1429853"/>
              <a:gd name="connsiteX26" fmla="*/ 158186 w 1263126"/>
              <a:gd name="connsiteY26" fmla="*/ 908445 h 1429853"/>
              <a:gd name="connsiteX27" fmla="*/ 815994 w 1263126"/>
              <a:gd name="connsiteY27" fmla="*/ 1184737 h 1429853"/>
              <a:gd name="connsiteX28" fmla="*/ 815994 w 1263126"/>
              <a:gd name="connsiteY28" fmla="*/ 1271901 h 1429853"/>
              <a:gd name="connsiteX29" fmla="*/ 676462 w 1263126"/>
              <a:gd name="connsiteY29" fmla="*/ 1411431 h 1429853"/>
              <a:gd name="connsiteX30" fmla="*/ 663371 w 1263126"/>
              <a:gd name="connsiteY30" fmla="*/ 1420125 h 1429853"/>
              <a:gd name="connsiteX31" fmla="*/ 656537 w 1263126"/>
              <a:gd name="connsiteY31" fmla="*/ 1424814 h 1429853"/>
              <a:gd name="connsiteX32" fmla="*/ 656099 w 1263126"/>
              <a:gd name="connsiteY32" fmla="*/ 1424953 h 1429853"/>
              <a:gd name="connsiteX33" fmla="*/ 656073 w 1263126"/>
              <a:gd name="connsiteY33" fmla="*/ 1424970 h 1429853"/>
              <a:gd name="connsiteX34" fmla="*/ 656006 w 1263126"/>
              <a:gd name="connsiteY34" fmla="*/ 1424984 h 1429853"/>
              <a:gd name="connsiteX35" fmla="*/ 644996 w 1263126"/>
              <a:gd name="connsiteY35" fmla="*/ 1428500 h 1429853"/>
              <a:gd name="connsiteX36" fmla="*/ 632586 w 1263126"/>
              <a:gd name="connsiteY36" fmla="*/ 1429852 h 1429853"/>
              <a:gd name="connsiteX37" fmla="*/ 620154 w 1263126"/>
              <a:gd name="connsiteY37" fmla="*/ 1428701 h 1429853"/>
              <a:gd name="connsiteX38" fmla="*/ 609090 w 1263126"/>
              <a:gd name="connsiteY38" fmla="*/ 1425364 h 1429853"/>
              <a:gd name="connsiteX39" fmla="*/ 609022 w 1263126"/>
              <a:gd name="connsiteY39" fmla="*/ 1425351 h 1429853"/>
              <a:gd name="connsiteX40" fmla="*/ 608997 w 1263126"/>
              <a:gd name="connsiteY40" fmla="*/ 1425336 h 1429853"/>
              <a:gd name="connsiteX41" fmla="*/ 608557 w 1263126"/>
              <a:gd name="connsiteY41" fmla="*/ 1425203 h 1429853"/>
              <a:gd name="connsiteX42" fmla="*/ 601620 w 1263126"/>
              <a:gd name="connsiteY42" fmla="*/ 1420608 h 1429853"/>
              <a:gd name="connsiteX43" fmla="*/ 588416 w 1263126"/>
              <a:gd name="connsiteY43" fmla="*/ 1412145 h 1429853"/>
              <a:gd name="connsiteX44" fmla="*/ 446641 w 1263126"/>
              <a:gd name="connsiteY44" fmla="*/ 1274896 h 1429853"/>
              <a:gd name="connsiteX45" fmla="*/ 445228 w 1263126"/>
              <a:gd name="connsiteY45" fmla="*/ 1187743 h 1429853"/>
              <a:gd name="connsiteX46" fmla="*/ 532381 w 1263126"/>
              <a:gd name="connsiteY46" fmla="*/ 1186330 h 1429853"/>
              <a:gd name="connsiteX47" fmla="*/ 569263 w 1263126"/>
              <a:gd name="connsiteY47" fmla="*/ 1222035 h 1429853"/>
              <a:gd name="connsiteX48" fmla="*/ 568315 w 1263126"/>
              <a:gd name="connsiteY48" fmla="*/ 1105080 h 1429853"/>
              <a:gd name="connsiteX49" fmla="*/ 617964 w 1263126"/>
              <a:gd name="connsiteY49" fmla="*/ 1110542 h 1429853"/>
              <a:gd name="connsiteX50" fmla="*/ 691582 w 1263126"/>
              <a:gd name="connsiteY50" fmla="*/ 1104525 h 1429853"/>
              <a:gd name="connsiteX51" fmla="*/ 692527 w 1263126"/>
              <a:gd name="connsiteY51" fmla="*/ 1221037 h 1429853"/>
              <a:gd name="connsiteX52" fmla="*/ 728830 w 1263126"/>
              <a:gd name="connsiteY52" fmla="*/ 1184737 h 1429853"/>
              <a:gd name="connsiteX53" fmla="*/ 815994 w 1263126"/>
              <a:gd name="connsiteY53" fmla="*/ 1184737 h 1429853"/>
              <a:gd name="connsiteX54" fmla="*/ 309018 w 1263126"/>
              <a:gd name="connsiteY54" fmla="*/ 291377 h 1429853"/>
              <a:gd name="connsiteX55" fmla="*/ 319953 w 1263126"/>
              <a:gd name="connsiteY55" fmla="*/ 313273 h 1429853"/>
              <a:gd name="connsiteX56" fmla="*/ 276538 w 1263126"/>
              <a:gd name="connsiteY56" fmla="*/ 388856 h 1429853"/>
              <a:gd name="connsiteX57" fmla="*/ 226983 w 1263126"/>
              <a:gd name="connsiteY57" fmla="*/ 402251 h 1429853"/>
              <a:gd name="connsiteX58" fmla="*/ 334706 w 1263126"/>
              <a:gd name="connsiteY58" fmla="*/ 465296 h 1429853"/>
              <a:gd name="connsiteX59" fmla="*/ 302097 w 1263126"/>
              <a:gd name="connsiteY59" fmla="*/ 504094 h 1429853"/>
              <a:gd name="connsiteX60" fmla="*/ 267034 w 1263126"/>
              <a:gd name="connsiteY60" fmla="*/ 568518 h 1429853"/>
              <a:gd name="connsiteX61" fmla="*/ 164718 w 1263126"/>
              <a:gd name="connsiteY61" fmla="*/ 508638 h 1429853"/>
              <a:gd name="connsiteX62" fmla="*/ 177307 w 1263126"/>
              <a:gd name="connsiteY62" fmla="*/ 558408 h 1429853"/>
              <a:gd name="connsiteX63" fmla="*/ 132672 w 1263126"/>
              <a:gd name="connsiteY63" fmla="*/ 633276 h 1429853"/>
              <a:gd name="connsiteX64" fmla="*/ 57804 w 1263126"/>
              <a:gd name="connsiteY64" fmla="*/ 588641 h 1429853"/>
              <a:gd name="connsiteX65" fmla="*/ 9408 w 1263126"/>
              <a:gd name="connsiteY65" fmla="*/ 397341 h 1429853"/>
              <a:gd name="connsiteX66" fmla="*/ 8645 w 1263126"/>
              <a:gd name="connsiteY66" fmla="*/ 381645 h 1429853"/>
              <a:gd name="connsiteX67" fmla="*/ 8117 w 1263126"/>
              <a:gd name="connsiteY67" fmla="*/ 373374 h 1429853"/>
              <a:gd name="connsiteX68" fmla="*/ 8222 w 1263126"/>
              <a:gd name="connsiteY68" fmla="*/ 372926 h 1429853"/>
              <a:gd name="connsiteX69" fmla="*/ 8220 w 1263126"/>
              <a:gd name="connsiteY69" fmla="*/ 372895 h 1429853"/>
              <a:gd name="connsiteX70" fmla="*/ 8243 w 1263126"/>
              <a:gd name="connsiteY70" fmla="*/ 372830 h 1429853"/>
              <a:gd name="connsiteX71" fmla="*/ 10861 w 1263126"/>
              <a:gd name="connsiteY71" fmla="*/ 361574 h 1429853"/>
              <a:gd name="connsiteX72" fmla="*/ 16054 w 1263126"/>
              <a:gd name="connsiteY72" fmla="*/ 350221 h 1429853"/>
              <a:gd name="connsiteX73" fmla="*/ 23408 w 1263126"/>
              <a:gd name="connsiteY73" fmla="*/ 340133 h 1429853"/>
              <a:gd name="connsiteX74" fmla="*/ 31942 w 1263126"/>
              <a:gd name="connsiteY74" fmla="*/ 332338 h 1429853"/>
              <a:gd name="connsiteX75" fmla="*/ 31987 w 1263126"/>
              <a:gd name="connsiteY75" fmla="*/ 332287 h 1429853"/>
              <a:gd name="connsiteX76" fmla="*/ 32013 w 1263126"/>
              <a:gd name="connsiteY76" fmla="*/ 332273 h 1429853"/>
              <a:gd name="connsiteX77" fmla="*/ 32352 w 1263126"/>
              <a:gd name="connsiteY77" fmla="*/ 331963 h 1429853"/>
              <a:gd name="connsiteX78" fmla="*/ 39852 w 1263126"/>
              <a:gd name="connsiteY78" fmla="*/ 328358 h 1429853"/>
              <a:gd name="connsiteX79" fmla="*/ 53882 w 1263126"/>
              <a:gd name="connsiteY79" fmla="*/ 321350 h 1429853"/>
              <a:gd name="connsiteX80" fmla="*/ 244371 w 1263126"/>
              <a:gd name="connsiteY80" fmla="*/ 269857 h 1429853"/>
              <a:gd name="connsiteX81" fmla="*/ 309018 w 1263126"/>
              <a:gd name="connsiteY81" fmla="*/ 291377 h 1429853"/>
              <a:gd name="connsiteX82" fmla="*/ 1196103 w 1263126"/>
              <a:gd name="connsiteY82" fmla="*/ 821119 h 1429853"/>
              <a:gd name="connsiteX83" fmla="*/ 1206324 w 1263126"/>
              <a:gd name="connsiteY83" fmla="*/ 843357 h 1429853"/>
              <a:gd name="connsiteX84" fmla="*/ 1251612 w 1263126"/>
              <a:gd name="connsiteY84" fmla="*/ 1035417 h 1429853"/>
              <a:gd name="connsiteX85" fmla="*/ 1252120 w 1263126"/>
              <a:gd name="connsiteY85" fmla="*/ 1051091 h 1429853"/>
              <a:gd name="connsiteX86" fmla="*/ 1252515 w 1263126"/>
              <a:gd name="connsiteY86" fmla="*/ 1059404 h 1429853"/>
              <a:gd name="connsiteX87" fmla="*/ 1252402 w 1263126"/>
              <a:gd name="connsiteY87" fmla="*/ 1059848 h 1429853"/>
              <a:gd name="connsiteX88" fmla="*/ 1252404 w 1263126"/>
              <a:gd name="connsiteY88" fmla="*/ 1059879 h 1429853"/>
              <a:gd name="connsiteX89" fmla="*/ 1252378 w 1263126"/>
              <a:gd name="connsiteY89" fmla="*/ 1059942 h 1429853"/>
              <a:gd name="connsiteX90" fmla="*/ 1249579 w 1263126"/>
              <a:gd name="connsiteY90" fmla="*/ 1071155 h 1429853"/>
              <a:gd name="connsiteX91" fmla="*/ 1244204 w 1263126"/>
              <a:gd name="connsiteY91" fmla="*/ 1082423 h 1429853"/>
              <a:gd name="connsiteX92" fmla="*/ 1236685 w 1263126"/>
              <a:gd name="connsiteY92" fmla="*/ 1092390 h 1429853"/>
              <a:gd name="connsiteX93" fmla="*/ 1228028 w 1263126"/>
              <a:gd name="connsiteY93" fmla="*/ 1100046 h 1429853"/>
              <a:gd name="connsiteX94" fmla="*/ 1227983 w 1263126"/>
              <a:gd name="connsiteY94" fmla="*/ 1100097 h 1429853"/>
              <a:gd name="connsiteX95" fmla="*/ 1227955 w 1263126"/>
              <a:gd name="connsiteY95" fmla="*/ 1100111 h 1429853"/>
              <a:gd name="connsiteX96" fmla="*/ 1227610 w 1263126"/>
              <a:gd name="connsiteY96" fmla="*/ 1100413 h 1429853"/>
              <a:gd name="connsiteX97" fmla="*/ 1220084 w 1263126"/>
              <a:gd name="connsiteY97" fmla="*/ 1103884 h 1429853"/>
              <a:gd name="connsiteX98" fmla="*/ 1205912 w 1263126"/>
              <a:gd name="connsiteY98" fmla="*/ 1110678 h 1429853"/>
              <a:gd name="connsiteX99" fmla="*/ 1014612 w 1263126"/>
              <a:gd name="connsiteY99" fmla="*/ 1159074 h 1429853"/>
              <a:gd name="connsiteX100" fmla="*/ 939744 w 1263126"/>
              <a:gd name="connsiteY100" fmla="*/ 1114439 h 1429853"/>
              <a:gd name="connsiteX101" fmla="*/ 984380 w 1263126"/>
              <a:gd name="connsiteY101" fmla="*/ 1039570 h 1429853"/>
              <a:gd name="connsiteX102" fmla="*/ 1034149 w 1263126"/>
              <a:gd name="connsiteY102" fmla="*/ 1026980 h 1429853"/>
              <a:gd name="connsiteX103" fmla="*/ 926783 w 1263126"/>
              <a:gd name="connsiteY103" fmla="*/ 961784 h 1429853"/>
              <a:gd name="connsiteX104" fmla="*/ 944708 w 1263126"/>
              <a:gd name="connsiteY104" fmla="*/ 940457 h 1429853"/>
              <a:gd name="connsiteX105" fmla="*/ 981192 w 1263126"/>
              <a:gd name="connsiteY105" fmla="*/ 873422 h 1429853"/>
              <a:gd name="connsiteX106" fmla="*/ 987172 w 1263126"/>
              <a:gd name="connsiteY106" fmla="*/ 854238 h 1429853"/>
              <a:gd name="connsiteX107" fmla="*/ 1098130 w 1263126"/>
              <a:gd name="connsiteY107" fmla="*/ 921614 h 1429853"/>
              <a:gd name="connsiteX108" fmla="*/ 1086345 w 1263126"/>
              <a:gd name="connsiteY108" fmla="*/ 871649 h 1429853"/>
              <a:gd name="connsiteX109" fmla="*/ 1132188 w 1263126"/>
              <a:gd name="connsiteY109" fmla="*/ 797514 h 1429853"/>
              <a:gd name="connsiteX110" fmla="*/ 1196103 w 1263126"/>
              <a:gd name="connsiteY110" fmla="*/ 821119 h 1429853"/>
              <a:gd name="connsiteX111" fmla="*/ 815994 w 1263126"/>
              <a:gd name="connsiteY111" fmla="*/ 157955 h 1429853"/>
              <a:gd name="connsiteX112" fmla="*/ 815994 w 1263126"/>
              <a:gd name="connsiteY112" fmla="*/ 245119 h 1429853"/>
              <a:gd name="connsiteX113" fmla="*/ 728829 w 1263126"/>
              <a:gd name="connsiteY113" fmla="*/ 245119 h 1429853"/>
              <a:gd name="connsiteX114" fmla="*/ 692529 w 1263126"/>
              <a:gd name="connsiteY114" fmla="*/ 208818 h 1429853"/>
              <a:gd name="connsiteX115" fmla="*/ 691458 w 1263126"/>
              <a:gd name="connsiteY115" fmla="*/ 340897 h 1429853"/>
              <a:gd name="connsiteX116" fmla="*/ 628842 w 1263126"/>
              <a:gd name="connsiteY116" fmla="*/ 334009 h 1429853"/>
              <a:gd name="connsiteX117" fmla="*/ 568199 w 1263126"/>
              <a:gd name="connsiteY117" fmla="*/ 338965 h 1429853"/>
              <a:gd name="connsiteX118" fmla="*/ 569263 w 1263126"/>
              <a:gd name="connsiteY118" fmla="*/ 207818 h 1429853"/>
              <a:gd name="connsiteX119" fmla="*/ 532381 w 1263126"/>
              <a:gd name="connsiteY119" fmla="*/ 243526 h 1429853"/>
              <a:gd name="connsiteX120" fmla="*/ 445228 w 1263126"/>
              <a:gd name="connsiteY120" fmla="*/ 242113 h 1429853"/>
              <a:gd name="connsiteX121" fmla="*/ 446641 w 1263126"/>
              <a:gd name="connsiteY121" fmla="*/ 154960 h 1429853"/>
              <a:gd name="connsiteX122" fmla="*/ 588416 w 1263126"/>
              <a:gd name="connsiteY122" fmla="*/ 17710 h 1429853"/>
              <a:gd name="connsiteX123" fmla="*/ 601620 w 1263126"/>
              <a:gd name="connsiteY123" fmla="*/ 9248 h 1429853"/>
              <a:gd name="connsiteX124" fmla="*/ 608557 w 1263126"/>
              <a:gd name="connsiteY124" fmla="*/ 4652 h 1429853"/>
              <a:gd name="connsiteX125" fmla="*/ 608997 w 1263126"/>
              <a:gd name="connsiteY125" fmla="*/ 4521 h 1429853"/>
              <a:gd name="connsiteX126" fmla="*/ 609022 w 1263126"/>
              <a:gd name="connsiteY126" fmla="*/ 4504 h 1429853"/>
              <a:gd name="connsiteX127" fmla="*/ 609090 w 1263126"/>
              <a:gd name="connsiteY127" fmla="*/ 4493 h 1429853"/>
              <a:gd name="connsiteX128" fmla="*/ 620154 w 1263126"/>
              <a:gd name="connsiteY128" fmla="*/ 1155 h 1429853"/>
              <a:gd name="connsiteX129" fmla="*/ 632585 w 1263126"/>
              <a:gd name="connsiteY129" fmla="*/ 2 h 1429853"/>
              <a:gd name="connsiteX130" fmla="*/ 644996 w 1263126"/>
              <a:gd name="connsiteY130" fmla="*/ 1357 h 1429853"/>
              <a:gd name="connsiteX131" fmla="*/ 656006 w 1263126"/>
              <a:gd name="connsiteY131" fmla="*/ 4872 h 1429853"/>
              <a:gd name="connsiteX132" fmla="*/ 656073 w 1263126"/>
              <a:gd name="connsiteY132" fmla="*/ 4884 h 1429853"/>
              <a:gd name="connsiteX133" fmla="*/ 656099 w 1263126"/>
              <a:gd name="connsiteY133" fmla="*/ 4901 h 1429853"/>
              <a:gd name="connsiteX134" fmla="*/ 656535 w 1263126"/>
              <a:gd name="connsiteY134" fmla="*/ 5043 h 1429853"/>
              <a:gd name="connsiteX135" fmla="*/ 663371 w 1263126"/>
              <a:gd name="connsiteY135" fmla="*/ 9730 h 1429853"/>
              <a:gd name="connsiteX136" fmla="*/ 676463 w 1263126"/>
              <a:gd name="connsiteY136" fmla="*/ 18423 h 1429853"/>
              <a:gd name="connsiteX137" fmla="*/ 1248773 w 1263126"/>
              <a:gd name="connsiteY137" fmla="*/ 357302 h 1429853"/>
              <a:gd name="connsiteX138" fmla="*/ 1255843 w 1263126"/>
              <a:gd name="connsiteY138" fmla="*/ 367591 h 1429853"/>
              <a:gd name="connsiteX139" fmla="*/ 1260715 w 1263126"/>
              <a:gd name="connsiteY139" fmla="*/ 379086 h 1429853"/>
              <a:gd name="connsiteX140" fmla="*/ 1263017 w 1263126"/>
              <a:gd name="connsiteY140" fmla="*/ 390412 h 1429853"/>
              <a:gd name="connsiteX141" fmla="*/ 1263039 w 1263126"/>
              <a:gd name="connsiteY141" fmla="*/ 390476 h 1429853"/>
              <a:gd name="connsiteX142" fmla="*/ 1263037 w 1263126"/>
              <a:gd name="connsiteY142" fmla="*/ 390507 h 1429853"/>
              <a:gd name="connsiteX143" fmla="*/ 1263126 w 1263126"/>
              <a:gd name="connsiteY143" fmla="*/ 390957 h 1429853"/>
              <a:gd name="connsiteX144" fmla="*/ 1262369 w 1263126"/>
              <a:gd name="connsiteY144" fmla="*/ 399210 h 1429853"/>
              <a:gd name="connsiteX145" fmla="*/ 1261167 w 1263126"/>
              <a:gd name="connsiteY145" fmla="*/ 414881 h 1429853"/>
              <a:gd name="connsiteX146" fmla="*/ 1207429 w 1263126"/>
              <a:gd name="connsiteY146" fmla="*/ 604749 h 1429853"/>
              <a:gd name="connsiteX147" fmla="*/ 1131340 w 1263126"/>
              <a:gd name="connsiteY147" fmla="*/ 647269 h 1429853"/>
              <a:gd name="connsiteX148" fmla="*/ 1088819 w 1263126"/>
              <a:gd name="connsiteY148" fmla="*/ 571179 h 1429853"/>
              <a:gd name="connsiteX149" fmla="*/ 1102801 w 1263126"/>
              <a:gd name="connsiteY149" fmla="*/ 521783 h 1429853"/>
              <a:gd name="connsiteX150" fmla="*/ 986503 w 1263126"/>
              <a:gd name="connsiteY150" fmla="*/ 585540 h 1429853"/>
              <a:gd name="connsiteX151" fmla="*/ 985286 w 1263126"/>
              <a:gd name="connsiteY151" fmla="*/ 581212 h 1429853"/>
              <a:gd name="connsiteX152" fmla="*/ 950694 w 1263126"/>
              <a:gd name="connsiteY152" fmla="*/ 513182 h 1429853"/>
              <a:gd name="connsiteX153" fmla="*/ 923821 w 1263126"/>
              <a:gd name="connsiteY153" fmla="*/ 479326 h 1429853"/>
              <a:gd name="connsiteX154" fmla="*/ 1043542 w 1263126"/>
              <a:gd name="connsiteY154" fmla="*/ 413691 h 1429853"/>
              <a:gd name="connsiteX155" fmla="*/ 994378 w 1263126"/>
              <a:gd name="connsiteY155" fmla="*/ 398914 h 1429853"/>
              <a:gd name="connsiteX156" fmla="*/ 953097 w 1263126"/>
              <a:gd name="connsiteY156" fmla="*/ 322145 h 1429853"/>
              <a:gd name="connsiteX157" fmla="*/ 1029866 w 1263126"/>
              <a:gd name="connsiteY157" fmla="*/ 280863 h 1429853"/>
              <a:gd name="connsiteX158" fmla="*/ 1218839 w 1263126"/>
              <a:gd name="connsiteY158" fmla="*/ 337672 h 1429853"/>
              <a:gd name="connsiteX159" fmla="*/ 1232667 w 1263126"/>
              <a:gd name="connsiteY159" fmla="*/ 345070 h 1429853"/>
              <a:gd name="connsiteX160" fmla="*/ 1240064 w 1263126"/>
              <a:gd name="connsiteY160" fmla="*/ 348884 h 1429853"/>
              <a:gd name="connsiteX161" fmla="*/ 1240392 w 1263126"/>
              <a:gd name="connsiteY161" fmla="*/ 349204 h 1429853"/>
              <a:gd name="connsiteX162" fmla="*/ 1240419 w 1263126"/>
              <a:gd name="connsiteY162" fmla="*/ 349218 h 1429853"/>
              <a:gd name="connsiteX163" fmla="*/ 1240461 w 1263126"/>
              <a:gd name="connsiteY163" fmla="*/ 349271 h 142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263126" h="1429853">
                <a:moveTo>
                  <a:pt x="258189" y="851493"/>
                </a:moveTo>
                <a:lnTo>
                  <a:pt x="261520" y="863338"/>
                </a:lnTo>
                <a:cubicBezTo>
                  <a:pt x="270669" y="886841"/>
                  <a:pt x="282198" y="909640"/>
                  <a:pt x="296111" y="931369"/>
                </a:cubicBezTo>
                <a:lnTo>
                  <a:pt x="318187" y="959181"/>
                </a:lnTo>
                <a:lnTo>
                  <a:pt x="219188" y="1015561"/>
                </a:lnTo>
                <a:lnTo>
                  <a:pt x="268585" y="1029544"/>
                </a:lnTo>
                <a:cubicBezTo>
                  <a:pt x="301338" y="1038814"/>
                  <a:pt x="320375" y="1072879"/>
                  <a:pt x="311105" y="1105633"/>
                </a:cubicBezTo>
                <a:cubicBezTo>
                  <a:pt x="301835" y="1138386"/>
                  <a:pt x="267769" y="1157423"/>
                  <a:pt x="235016" y="1148153"/>
                </a:cubicBezTo>
                <a:lnTo>
                  <a:pt x="45148" y="1094415"/>
                </a:lnTo>
                <a:lnTo>
                  <a:pt x="31172" y="1087227"/>
                </a:lnTo>
                <a:lnTo>
                  <a:pt x="23746" y="1083549"/>
                </a:lnTo>
                <a:lnTo>
                  <a:pt x="23410" y="1083235"/>
                </a:lnTo>
                <a:lnTo>
                  <a:pt x="23382" y="1083221"/>
                </a:lnTo>
                <a:lnTo>
                  <a:pt x="23337" y="1083169"/>
                </a:lnTo>
                <a:lnTo>
                  <a:pt x="14898" y="1075273"/>
                </a:lnTo>
                <a:cubicBezTo>
                  <a:pt x="12200" y="1072193"/>
                  <a:pt x="9769" y="1068796"/>
                  <a:pt x="7663" y="1065099"/>
                </a:cubicBezTo>
                <a:cubicBezTo>
                  <a:pt x="5559" y="1061401"/>
                  <a:pt x="3877" y="1057578"/>
                  <a:pt x="2604" y="1053686"/>
                </a:cubicBezTo>
                <a:lnTo>
                  <a:pt x="120" y="1042399"/>
                </a:lnTo>
                <a:lnTo>
                  <a:pt x="98" y="1042334"/>
                </a:lnTo>
                <a:lnTo>
                  <a:pt x="99" y="1042304"/>
                </a:lnTo>
                <a:lnTo>
                  <a:pt x="0" y="1041855"/>
                </a:lnTo>
                <a:lnTo>
                  <a:pt x="628" y="1033558"/>
                </a:lnTo>
                <a:lnTo>
                  <a:pt x="1575" y="1017904"/>
                </a:lnTo>
                <a:lnTo>
                  <a:pt x="52224" y="827189"/>
                </a:lnTo>
                <a:cubicBezTo>
                  <a:pt x="60963" y="794290"/>
                  <a:pt x="94716" y="774702"/>
                  <a:pt x="127614" y="783440"/>
                </a:cubicBezTo>
                <a:cubicBezTo>
                  <a:pt x="160513" y="792178"/>
                  <a:pt x="180101" y="825931"/>
                  <a:pt x="171363" y="858831"/>
                </a:cubicBezTo>
                <a:lnTo>
                  <a:pt x="158186" y="908445"/>
                </a:lnTo>
                <a:close/>
                <a:moveTo>
                  <a:pt x="815994" y="1184737"/>
                </a:moveTo>
                <a:cubicBezTo>
                  <a:pt x="840064" y="1208807"/>
                  <a:pt x="840064" y="1247831"/>
                  <a:pt x="815994" y="1271901"/>
                </a:cubicBezTo>
                <a:lnTo>
                  <a:pt x="676462" y="1411431"/>
                </a:lnTo>
                <a:lnTo>
                  <a:pt x="663371" y="1420125"/>
                </a:lnTo>
                <a:lnTo>
                  <a:pt x="656537" y="1424814"/>
                </a:lnTo>
                <a:lnTo>
                  <a:pt x="656099" y="1424953"/>
                </a:lnTo>
                <a:lnTo>
                  <a:pt x="656073" y="1424970"/>
                </a:lnTo>
                <a:lnTo>
                  <a:pt x="656006" y="1424984"/>
                </a:lnTo>
                <a:lnTo>
                  <a:pt x="644996" y="1428500"/>
                </a:lnTo>
                <a:cubicBezTo>
                  <a:pt x="640991" y="1429353"/>
                  <a:pt x="636840" y="1429818"/>
                  <a:pt x="632586" y="1429852"/>
                </a:cubicBezTo>
                <a:cubicBezTo>
                  <a:pt x="628331" y="1429885"/>
                  <a:pt x="624173" y="1429489"/>
                  <a:pt x="620154" y="1428701"/>
                </a:cubicBezTo>
                <a:lnTo>
                  <a:pt x="609090" y="1425364"/>
                </a:lnTo>
                <a:lnTo>
                  <a:pt x="609022" y="1425351"/>
                </a:lnTo>
                <a:lnTo>
                  <a:pt x="608997" y="1425336"/>
                </a:lnTo>
                <a:lnTo>
                  <a:pt x="608557" y="1425203"/>
                </a:lnTo>
                <a:lnTo>
                  <a:pt x="601620" y="1420608"/>
                </a:lnTo>
                <a:lnTo>
                  <a:pt x="588416" y="1412145"/>
                </a:lnTo>
                <a:lnTo>
                  <a:pt x="446641" y="1274896"/>
                </a:lnTo>
                <a:cubicBezTo>
                  <a:pt x="422185" y="1251219"/>
                  <a:pt x="421551" y="1212199"/>
                  <a:pt x="445228" y="1187743"/>
                </a:cubicBezTo>
                <a:cubicBezTo>
                  <a:pt x="468903" y="1163287"/>
                  <a:pt x="507923" y="1162653"/>
                  <a:pt x="532381" y="1186330"/>
                </a:cubicBezTo>
                <a:lnTo>
                  <a:pt x="569263" y="1222035"/>
                </a:lnTo>
                <a:lnTo>
                  <a:pt x="568315" y="1105080"/>
                </a:lnTo>
                <a:lnTo>
                  <a:pt x="617964" y="1110542"/>
                </a:lnTo>
                <a:lnTo>
                  <a:pt x="691582" y="1104525"/>
                </a:lnTo>
                <a:lnTo>
                  <a:pt x="692527" y="1221037"/>
                </a:lnTo>
                <a:lnTo>
                  <a:pt x="728830" y="1184737"/>
                </a:lnTo>
                <a:cubicBezTo>
                  <a:pt x="752900" y="1160667"/>
                  <a:pt x="791924" y="1160668"/>
                  <a:pt x="815994" y="1184737"/>
                </a:cubicBezTo>
                <a:close/>
                <a:moveTo>
                  <a:pt x="309018" y="291377"/>
                </a:moveTo>
                <a:cubicBezTo>
                  <a:pt x="313953" y="297682"/>
                  <a:pt x="317733" y="305058"/>
                  <a:pt x="319953" y="313273"/>
                </a:cubicBezTo>
                <a:cubicBezTo>
                  <a:pt x="328836" y="346132"/>
                  <a:pt x="309399" y="379973"/>
                  <a:pt x="276538" y="388856"/>
                </a:cubicBezTo>
                <a:lnTo>
                  <a:pt x="226983" y="402251"/>
                </a:lnTo>
                <a:lnTo>
                  <a:pt x="334706" y="465296"/>
                </a:lnTo>
                <a:lnTo>
                  <a:pt x="302097" y="504094"/>
                </a:lnTo>
                <a:lnTo>
                  <a:pt x="267034" y="568518"/>
                </a:lnTo>
                <a:lnTo>
                  <a:pt x="164718" y="508638"/>
                </a:lnTo>
                <a:lnTo>
                  <a:pt x="177307" y="558408"/>
                </a:lnTo>
                <a:cubicBezTo>
                  <a:pt x="185656" y="591409"/>
                  <a:pt x="165672" y="624928"/>
                  <a:pt x="132672" y="633276"/>
                </a:cubicBezTo>
                <a:cubicBezTo>
                  <a:pt x="99672" y="641625"/>
                  <a:pt x="66153" y="621642"/>
                  <a:pt x="57804" y="588641"/>
                </a:cubicBezTo>
                <a:lnTo>
                  <a:pt x="9408" y="397341"/>
                </a:lnTo>
                <a:lnTo>
                  <a:pt x="8645" y="381645"/>
                </a:lnTo>
                <a:lnTo>
                  <a:pt x="8117" y="373374"/>
                </a:lnTo>
                <a:lnTo>
                  <a:pt x="8222" y="372926"/>
                </a:lnTo>
                <a:lnTo>
                  <a:pt x="8220" y="372895"/>
                </a:lnTo>
                <a:lnTo>
                  <a:pt x="8243" y="372830"/>
                </a:lnTo>
                <a:lnTo>
                  <a:pt x="10861" y="361574"/>
                </a:lnTo>
                <a:cubicBezTo>
                  <a:pt x="12179" y="357697"/>
                  <a:pt x="13905" y="353894"/>
                  <a:pt x="16054" y="350221"/>
                </a:cubicBezTo>
                <a:cubicBezTo>
                  <a:pt x="18205" y="346550"/>
                  <a:pt x="20674" y="343181"/>
                  <a:pt x="23408" y="340133"/>
                </a:cubicBezTo>
                <a:lnTo>
                  <a:pt x="31942" y="332338"/>
                </a:lnTo>
                <a:lnTo>
                  <a:pt x="31987" y="332287"/>
                </a:lnTo>
                <a:lnTo>
                  <a:pt x="32013" y="332273"/>
                </a:lnTo>
                <a:lnTo>
                  <a:pt x="32352" y="331963"/>
                </a:lnTo>
                <a:lnTo>
                  <a:pt x="39852" y="328358"/>
                </a:lnTo>
                <a:lnTo>
                  <a:pt x="53882" y="321350"/>
                </a:lnTo>
                <a:lnTo>
                  <a:pt x="244371" y="269857"/>
                </a:lnTo>
                <a:cubicBezTo>
                  <a:pt x="269016" y="263196"/>
                  <a:pt x="294213" y="272464"/>
                  <a:pt x="309018" y="291377"/>
                </a:cubicBezTo>
                <a:close/>
                <a:moveTo>
                  <a:pt x="1196103" y="821119"/>
                </a:moveTo>
                <a:cubicBezTo>
                  <a:pt x="1200832" y="827580"/>
                  <a:pt x="1204371" y="835075"/>
                  <a:pt x="1206324" y="843357"/>
                </a:cubicBezTo>
                <a:lnTo>
                  <a:pt x="1251612" y="1035417"/>
                </a:lnTo>
                <a:lnTo>
                  <a:pt x="1252120" y="1051091"/>
                </a:lnTo>
                <a:lnTo>
                  <a:pt x="1252515" y="1059404"/>
                </a:lnTo>
                <a:lnTo>
                  <a:pt x="1252402" y="1059848"/>
                </a:lnTo>
                <a:lnTo>
                  <a:pt x="1252404" y="1059879"/>
                </a:lnTo>
                <a:lnTo>
                  <a:pt x="1252378" y="1059942"/>
                </a:lnTo>
                <a:lnTo>
                  <a:pt x="1249579" y="1071155"/>
                </a:lnTo>
                <a:cubicBezTo>
                  <a:pt x="1248199" y="1075011"/>
                  <a:pt x="1246412" y="1078787"/>
                  <a:pt x="1244204" y="1082423"/>
                </a:cubicBezTo>
                <a:cubicBezTo>
                  <a:pt x="1241995" y="1086060"/>
                  <a:pt x="1239469" y="1089386"/>
                  <a:pt x="1236685" y="1092390"/>
                </a:cubicBezTo>
                <a:lnTo>
                  <a:pt x="1228028" y="1100046"/>
                </a:lnTo>
                <a:lnTo>
                  <a:pt x="1227983" y="1100097"/>
                </a:lnTo>
                <a:lnTo>
                  <a:pt x="1227955" y="1100111"/>
                </a:lnTo>
                <a:lnTo>
                  <a:pt x="1227610" y="1100413"/>
                </a:lnTo>
                <a:lnTo>
                  <a:pt x="1220084" y="1103884"/>
                </a:lnTo>
                <a:lnTo>
                  <a:pt x="1205912" y="1110678"/>
                </a:lnTo>
                <a:lnTo>
                  <a:pt x="1014612" y="1159074"/>
                </a:lnTo>
                <a:cubicBezTo>
                  <a:pt x="981612" y="1167423"/>
                  <a:pt x="948093" y="1147439"/>
                  <a:pt x="939744" y="1114439"/>
                </a:cubicBezTo>
                <a:cubicBezTo>
                  <a:pt x="931395" y="1081439"/>
                  <a:pt x="951380" y="1047919"/>
                  <a:pt x="984380" y="1039570"/>
                </a:cubicBezTo>
                <a:lnTo>
                  <a:pt x="1034149" y="1026980"/>
                </a:lnTo>
                <a:lnTo>
                  <a:pt x="926783" y="961784"/>
                </a:lnTo>
                <a:lnTo>
                  <a:pt x="944708" y="940457"/>
                </a:lnTo>
                <a:cubicBezTo>
                  <a:pt x="959225" y="919127"/>
                  <a:pt x="971388" y="896659"/>
                  <a:pt x="981192" y="873422"/>
                </a:cubicBezTo>
                <a:lnTo>
                  <a:pt x="987172" y="854238"/>
                </a:lnTo>
                <a:lnTo>
                  <a:pt x="1098130" y="921614"/>
                </a:lnTo>
                <a:lnTo>
                  <a:pt x="1086345" y="871649"/>
                </a:lnTo>
                <a:cubicBezTo>
                  <a:pt x="1078534" y="838518"/>
                  <a:pt x="1099058" y="805327"/>
                  <a:pt x="1132188" y="797514"/>
                </a:cubicBezTo>
                <a:cubicBezTo>
                  <a:pt x="1157037" y="791654"/>
                  <a:pt x="1181920" y="801736"/>
                  <a:pt x="1196103" y="821119"/>
                </a:cubicBezTo>
                <a:close/>
                <a:moveTo>
                  <a:pt x="815994" y="157955"/>
                </a:moveTo>
                <a:cubicBezTo>
                  <a:pt x="840064" y="182025"/>
                  <a:pt x="840064" y="221049"/>
                  <a:pt x="815994" y="245119"/>
                </a:cubicBezTo>
                <a:cubicBezTo>
                  <a:pt x="791924" y="269188"/>
                  <a:pt x="752898" y="269188"/>
                  <a:pt x="728829" y="245119"/>
                </a:cubicBezTo>
                <a:lnTo>
                  <a:pt x="692529" y="208818"/>
                </a:lnTo>
                <a:lnTo>
                  <a:pt x="691458" y="340897"/>
                </a:lnTo>
                <a:lnTo>
                  <a:pt x="628842" y="334009"/>
                </a:lnTo>
                <a:lnTo>
                  <a:pt x="568199" y="338965"/>
                </a:lnTo>
                <a:lnTo>
                  <a:pt x="569263" y="207818"/>
                </a:lnTo>
                <a:lnTo>
                  <a:pt x="532381" y="243526"/>
                </a:lnTo>
                <a:cubicBezTo>
                  <a:pt x="507923" y="267202"/>
                  <a:pt x="468904" y="266569"/>
                  <a:pt x="445228" y="242113"/>
                </a:cubicBezTo>
                <a:cubicBezTo>
                  <a:pt x="421550" y="217656"/>
                  <a:pt x="422185" y="178636"/>
                  <a:pt x="446641" y="154960"/>
                </a:cubicBezTo>
                <a:lnTo>
                  <a:pt x="588416" y="17710"/>
                </a:lnTo>
                <a:lnTo>
                  <a:pt x="601620" y="9248"/>
                </a:lnTo>
                <a:lnTo>
                  <a:pt x="608557" y="4652"/>
                </a:lnTo>
                <a:lnTo>
                  <a:pt x="608997" y="4521"/>
                </a:lnTo>
                <a:lnTo>
                  <a:pt x="609022" y="4504"/>
                </a:lnTo>
                <a:lnTo>
                  <a:pt x="609090" y="4493"/>
                </a:lnTo>
                <a:lnTo>
                  <a:pt x="620154" y="1155"/>
                </a:lnTo>
                <a:cubicBezTo>
                  <a:pt x="624173" y="366"/>
                  <a:pt x="628331" y="-32"/>
                  <a:pt x="632585" y="2"/>
                </a:cubicBezTo>
                <a:cubicBezTo>
                  <a:pt x="636840" y="37"/>
                  <a:pt x="640991" y="504"/>
                  <a:pt x="644996" y="1357"/>
                </a:cubicBezTo>
                <a:lnTo>
                  <a:pt x="656006" y="4872"/>
                </a:lnTo>
                <a:lnTo>
                  <a:pt x="656073" y="4884"/>
                </a:lnTo>
                <a:lnTo>
                  <a:pt x="656099" y="4901"/>
                </a:lnTo>
                <a:lnTo>
                  <a:pt x="656535" y="5043"/>
                </a:lnTo>
                <a:lnTo>
                  <a:pt x="663371" y="9730"/>
                </a:lnTo>
                <a:lnTo>
                  <a:pt x="676463" y="18423"/>
                </a:lnTo>
                <a:close/>
                <a:moveTo>
                  <a:pt x="1248773" y="357302"/>
                </a:moveTo>
                <a:cubicBezTo>
                  <a:pt x="1251422" y="360425"/>
                  <a:pt x="1253798" y="363861"/>
                  <a:pt x="1255843" y="367591"/>
                </a:cubicBezTo>
                <a:cubicBezTo>
                  <a:pt x="1257889" y="371322"/>
                  <a:pt x="1259506" y="375174"/>
                  <a:pt x="1260715" y="379086"/>
                </a:cubicBezTo>
                <a:lnTo>
                  <a:pt x="1263017" y="390412"/>
                </a:lnTo>
                <a:lnTo>
                  <a:pt x="1263039" y="390476"/>
                </a:lnTo>
                <a:lnTo>
                  <a:pt x="1263037" y="390507"/>
                </a:lnTo>
                <a:lnTo>
                  <a:pt x="1263126" y="390957"/>
                </a:lnTo>
                <a:lnTo>
                  <a:pt x="1262369" y="399210"/>
                </a:lnTo>
                <a:lnTo>
                  <a:pt x="1261167" y="414881"/>
                </a:lnTo>
                <a:lnTo>
                  <a:pt x="1207429" y="604749"/>
                </a:lnTo>
                <a:cubicBezTo>
                  <a:pt x="1198159" y="637502"/>
                  <a:pt x="1164093" y="656539"/>
                  <a:pt x="1131340" y="647269"/>
                </a:cubicBezTo>
                <a:cubicBezTo>
                  <a:pt x="1098587" y="637999"/>
                  <a:pt x="1079549" y="603932"/>
                  <a:pt x="1088819" y="571179"/>
                </a:cubicBezTo>
                <a:lnTo>
                  <a:pt x="1102801" y="521783"/>
                </a:lnTo>
                <a:lnTo>
                  <a:pt x="986503" y="585540"/>
                </a:lnTo>
                <a:lnTo>
                  <a:pt x="985286" y="581212"/>
                </a:lnTo>
                <a:cubicBezTo>
                  <a:pt x="976137" y="557710"/>
                  <a:pt x="964608" y="534911"/>
                  <a:pt x="950694" y="513182"/>
                </a:cubicBezTo>
                <a:lnTo>
                  <a:pt x="923821" y="479326"/>
                </a:lnTo>
                <a:lnTo>
                  <a:pt x="1043542" y="413691"/>
                </a:lnTo>
                <a:lnTo>
                  <a:pt x="994378" y="398914"/>
                </a:lnTo>
                <a:cubicBezTo>
                  <a:pt x="961780" y="389113"/>
                  <a:pt x="943299" y="354743"/>
                  <a:pt x="953097" y="322145"/>
                </a:cubicBezTo>
                <a:cubicBezTo>
                  <a:pt x="962897" y="289545"/>
                  <a:pt x="997269" y="271064"/>
                  <a:pt x="1029866" y="280863"/>
                </a:cubicBezTo>
                <a:lnTo>
                  <a:pt x="1218839" y="337672"/>
                </a:lnTo>
                <a:lnTo>
                  <a:pt x="1232667" y="345070"/>
                </a:lnTo>
                <a:lnTo>
                  <a:pt x="1240064" y="348884"/>
                </a:lnTo>
                <a:lnTo>
                  <a:pt x="1240392" y="349204"/>
                </a:lnTo>
                <a:lnTo>
                  <a:pt x="1240419" y="349218"/>
                </a:lnTo>
                <a:lnTo>
                  <a:pt x="1240461" y="349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Strategy for Mobile Video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5548" y="2674496"/>
            <a:ext cx="2844590" cy="11368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 sz="14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9352" y="2674496"/>
            <a:ext cx="2844590" cy="11368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3158" y="2674496"/>
            <a:ext cx="2844590" cy="11368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0" y="2813333"/>
            <a:ext cx="293370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685783">
              <a:defRPr/>
            </a:pPr>
            <a:r>
              <a:rPr lang="en-US" dirty="0" smtClean="0">
                <a:solidFill>
                  <a:srgbClr val="0D868E"/>
                </a:solidFill>
                <a:ea typeface="ＭＳ Ｐゴシック" pitchFamily="34" charset="-128"/>
                <a:cs typeface="ＭＳ Ｐゴシック" charset="-128"/>
              </a:rPr>
              <a:t>Rapidly launch </a:t>
            </a:r>
            <a:br>
              <a:rPr lang="en-US" dirty="0" smtClean="0">
                <a:solidFill>
                  <a:srgbClr val="0D868E"/>
                </a:solidFill>
                <a:ea typeface="ＭＳ Ｐゴシック" pitchFamily="34" charset="-128"/>
                <a:cs typeface="ＭＳ Ｐゴシック" charset="-128"/>
              </a:rPr>
            </a:br>
            <a:r>
              <a:rPr lang="en-US" dirty="0" smtClean="0">
                <a:solidFill>
                  <a:srgbClr val="0D868E"/>
                </a:solidFill>
                <a:ea typeface="ＭＳ Ｐゴシック" pitchFamily="34" charset="-128"/>
                <a:cs typeface="ＭＳ Ｐゴシック" charset="-128"/>
              </a:rPr>
              <a:t>mobile video applications</a:t>
            </a:r>
            <a:endParaRPr lang="en-US" dirty="0">
              <a:solidFill>
                <a:srgbClr val="0D868E"/>
              </a:solidFill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800" y="2813333"/>
            <a:ext cx="2933702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685783">
              <a:defRPr/>
            </a:pPr>
            <a:r>
              <a:rPr lang="en-US" dirty="0" smtClean="0">
                <a:solidFill>
                  <a:srgbClr val="0377A3"/>
                </a:solidFill>
                <a:ea typeface="ＭＳ Ｐゴシック" pitchFamily="34" charset="-128"/>
                <a:cs typeface="ＭＳ Ｐゴシック" charset="-128"/>
              </a:rPr>
              <a:t>Evolve to 5G for service scale and innovation</a:t>
            </a:r>
            <a:endParaRPr lang="en-US" dirty="0">
              <a:solidFill>
                <a:srgbClr val="0377A3"/>
              </a:solidFill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138" y="2813333"/>
            <a:ext cx="2978712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685783">
              <a:defRPr/>
            </a:pPr>
            <a:r>
              <a:rPr lang="en-US" dirty="0" smtClean="0">
                <a:solidFill>
                  <a:srgbClr val="214794"/>
                </a:solidFill>
                <a:ea typeface="ＭＳ Ｐゴシック" pitchFamily="34" charset="-128"/>
                <a:cs typeface="ＭＳ Ｐゴシック" charset="-128"/>
              </a:rPr>
              <a:t>Enhance mobile video experience</a:t>
            </a:r>
            <a:endParaRPr lang="en-US" sz="1600" dirty="0" smtClean="0">
              <a:solidFill>
                <a:srgbClr val="214794"/>
              </a:solidFill>
              <a:ea typeface="ＭＳ Ｐゴシック" pitchFamily="34" charset="-128"/>
              <a:cs typeface="ＭＳ Ｐゴシック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61389" y="1851648"/>
            <a:ext cx="2977462" cy="1428004"/>
            <a:chOff x="3295857" y="1727200"/>
            <a:chExt cx="2727325" cy="2597150"/>
          </a:xfrm>
          <a:solidFill>
            <a:schemeClr val="bg1">
              <a:lumMod val="95000"/>
            </a:schemeClr>
          </a:solidFill>
        </p:grpSpPr>
        <p:cxnSp>
          <p:nvCxnSpPr>
            <p:cNvPr id="10" name="Straight Connector 9"/>
            <p:cNvCxnSpPr/>
            <p:nvPr/>
          </p:nvCxnSpPr>
          <p:spPr>
            <a:xfrm>
              <a:off x="3295857" y="1727200"/>
              <a:ext cx="0" cy="2597150"/>
            </a:xfrm>
            <a:prstGeom prst="line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23182" y="1727200"/>
              <a:ext cx="0" cy="2597150"/>
            </a:xfrm>
            <a:prstGeom prst="line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>
            <a:spLocks noChangeAspect="1"/>
          </p:cNvSpPr>
          <p:nvPr/>
        </p:nvSpPr>
        <p:spPr>
          <a:xfrm>
            <a:off x="1039218" y="1454147"/>
            <a:ext cx="1156566" cy="1156566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en-US" sz="19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35368" y="1517930"/>
            <a:ext cx="1156566" cy="1156566"/>
            <a:chOff x="4035632" y="1454147"/>
            <a:chExt cx="1156566" cy="115656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035632" y="1454147"/>
              <a:ext cx="1156566" cy="115656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86"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262797" y="1657385"/>
              <a:ext cx="688380" cy="753801"/>
              <a:chOff x="6868867" y="1107334"/>
              <a:chExt cx="1567680" cy="1696349"/>
            </a:xfrm>
            <a:solidFill>
              <a:schemeClr val="bg1">
                <a:alpha val="53000"/>
              </a:schemeClr>
            </a:solidFill>
          </p:grpSpPr>
          <p:sp>
            <p:nvSpPr>
              <p:cNvPr id="16" name="Oval 39"/>
              <p:cNvSpPr>
                <a:spLocks noChangeAspect="1"/>
              </p:cNvSpPr>
              <p:nvPr/>
            </p:nvSpPr>
            <p:spPr>
              <a:xfrm>
                <a:off x="6868867" y="1107334"/>
                <a:ext cx="941028" cy="1470352"/>
              </a:xfrm>
              <a:custGeom>
                <a:avLst/>
                <a:gdLst>
                  <a:gd name="connsiteX0" fmla="*/ 2096156 w 2813581"/>
                  <a:gd name="connsiteY0" fmla="*/ 0 h 4396207"/>
                  <a:gd name="connsiteX1" fmla="*/ 2185370 w 2813581"/>
                  <a:gd name="connsiteY1" fmla="*/ 36953 h 4396207"/>
                  <a:gd name="connsiteX2" fmla="*/ 2187149 w 2813581"/>
                  <a:gd name="connsiteY2" fmla="*/ 39597 h 4396207"/>
                  <a:gd name="connsiteX3" fmla="*/ 2200941 w 2813581"/>
                  <a:gd name="connsiteY3" fmla="*/ 48754 h 4396207"/>
                  <a:gd name="connsiteX4" fmla="*/ 2771559 w 2813581"/>
                  <a:gd name="connsiteY4" fmla="*/ 619372 h 4396207"/>
                  <a:gd name="connsiteX5" fmla="*/ 2813581 w 2813581"/>
                  <a:gd name="connsiteY5" fmla="*/ 720817 h 4396207"/>
                  <a:gd name="connsiteX6" fmla="*/ 2771559 w 2813581"/>
                  <a:gd name="connsiteY6" fmla="*/ 822265 h 4396207"/>
                  <a:gd name="connsiteX7" fmla="*/ 2196923 w 2813581"/>
                  <a:gd name="connsiteY7" fmla="*/ 1396901 h 4396207"/>
                  <a:gd name="connsiteX8" fmla="*/ 2190628 w 2813581"/>
                  <a:gd name="connsiteY8" fmla="*/ 1401080 h 4396207"/>
                  <a:gd name="connsiteX9" fmla="*/ 2185370 w 2813581"/>
                  <a:gd name="connsiteY9" fmla="*/ 1408881 h 4396207"/>
                  <a:gd name="connsiteX10" fmla="*/ 2096156 w 2813581"/>
                  <a:gd name="connsiteY10" fmla="*/ 1445834 h 4396207"/>
                  <a:gd name="connsiteX11" fmla="*/ 2006939 w 2813581"/>
                  <a:gd name="connsiteY11" fmla="*/ 1408881 h 4396207"/>
                  <a:gd name="connsiteX12" fmla="*/ 1969986 w 2813581"/>
                  <a:gd name="connsiteY12" fmla="*/ 1319667 h 4396207"/>
                  <a:gd name="connsiteX13" fmla="*/ 1968521 w 2813581"/>
                  <a:gd name="connsiteY13" fmla="*/ 1174717 h 4396207"/>
                  <a:gd name="connsiteX14" fmla="*/ 1968473 w 2813581"/>
                  <a:gd name="connsiteY14" fmla="*/ 1061876 h 4396207"/>
                  <a:gd name="connsiteX15" fmla="*/ 1780843 w 2813581"/>
                  <a:gd name="connsiteY15" fmla="*/ 1085307 h 4396207"/>
                  <a:gd name="connsiteX16" fmla="*/ 671238 w 2813581"/>
                  <a:gd name="connsiteY16" fmla="*/ 2190573 h 4396207"/>
                  <a:gd name="connsiteX17" fmla="*/ 1431911 w 2813581"/>
                  <a:gd name="connsiteY17" fmla="*/ 3782363 h 4396207"/>
                  <a:gd name="connsiteX18" fmla="*/ 1432937 w 2813581"/>
                  <a:gd name="connsiteY18" fmla="*/ 3783163 h 4396207"/>
                  <a:gd name="connsiteX19" fmla="*/ 1475445 w 2813581"/>
                  <a:gd name="connsiteY19" fmla="*/ 3806236 h 4396207"/>
                  <a:gd name="connsiteX20" fmla="*/ 1617644 w 2813581"/>
                  <a:gd name="connsiteY20" fmla="*/ 4073680 h 4396207"/>
                  <a:gd name="connsiteX21" fmla="*/ 1295117 w 2813581"/>
                  <a:gd name="connsiteY21" fmla="*/ 4396207 h 4396207"/>
                  <a:gd name="connsiteX22" fmla="*/ 1114789 w 2813581"/>
                  <a:gd name="connsiteY22" fmla="*/ 4341125 h 4396207"/>
                  <a:gd name="connsiteX23" fmla="*/ 990820 w 2813581"/>
                  <a:gd name="connsiteY23" fmla="*/ 4266878 h 4396207"/>
                  <a:gd name="connsiteX24" fmla="*/ 47148 w 2813581"/>
                  <a:gd name="connsiteY24" fmla="*/ 2055628 h 4396207"/>
                  <a:gd name="connsiteX25" fmla="*/ 1648407 w 2813581"/>
                  <a:gd name="connsiteY25" fmla="*/ 460636 h 4396207"/>
                  <a:gd name="connsiteX26" fmla="*/ 1969600 w 2813581"/>
                  <a:gd name="connsiteY26" fmla="*/ 420526 h 4396207"/>
                  <a:gd name="connsiteX27" fmla="*/ 1969845 w 2813581"/>
                  <a:gd name="connsiteY27" fmla="*/ 290273 h 4396207"/>
                  <a:gd name="connsiteX28" fmla="*/ 1969986 w 2813581"/>
                  <a:gd name="connsiteY28" fmla="*/ 126170 h 4396207"/>
                  <a:gd name="connsiteX29" fmla="*/ 1979901 w 2813581"/>
                  <a:gd name="connsiteY29" fmla="*/ 77060 h 4396207"/>
                  <a:gd name="connsiteX30" fmla="*/ 2006939 w 2813581"/>
                  <a:gd name="connsiteY30" fmla="*/ 36953 h 4396207"/>
                  <a:gd name="connsiteX31" fmla="*/ 2096156 w 2813581"/>
                  <a:gd name="connsiteY31" fmla="*/ 0 h 43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13581" h="4396207">
                    <a:moveTo>
                      <a:pt x="2096156" y="0"/>
                    </a:moveTo>
                    <a:cubicBezTo>
                      <a:pt x="2130996" y="0"/>
                      <a:pt x="2162537" y="14123"/>
                      <a:pt x="2185370" y="36953"/>
                    </a:cubicBezTo>
                    <a:lnTo>
                      <a:pt x="2187149" y="39597"/>
                    </a:lnTo>
                    <a:lnTo>
                      <a:pt x="2200941" y="48754"/>
                    </a:lnTo>
                    <a:lnTo>
                      <a:pt x="2771559" y="619372"/>
                    </a:lnTo>
                    <a:cubicBezTo>
                      <a:pt x="2799574" y="647386"/>
                      <a:pt x="2813581" y="684101"/>
                      <a:pt x="2813581" y="720817"/>
                    </a:cubicBezTo>
                    <a:cubicBezTo>
                      <a:pt x="2813581" y="757532"/>
                      <a:pt x="2799574" y="794251"/>
                      <a:pt x="2771559" y="822265"/>
                    </a:cubicBezTo>
                    <a:lnTo>
                      <a:pt x="2196923" y="1396901"/>
                    </a:lnTo>
                    <a:lnTo>
                      <a:pt x="2190628" y="1401080"/>
                    </a:lnTo>
                    <a:lnTo>
                      <a:pt x="2185370" y="1408881"/>
                    </a:lnTo>
                    <a:cubicBezTo>
                      <a:pt x="2162537" y="1431712"/>
                      <a:pt x="2130996" y="1445834"/>
                      <a:pt x="2096156" y="1445834"/>
                    </a:cubicBezTo>
                    <a:cubicBezTo>
                      <a:pt x="2061313" y="1445834"/>
                      <a:pt x="2029772" y="1431712"/>
                      <a:pt x="2006939" y="1408881"/>
                    </a:cubicBezTo>
                    <a:cubicBezTo>
                      <a:pt x="1974727" y="1376932"/>
                      <a:pt x="1973461" y="1353826"/>
                      <a:pt x="1969986" y="1319667"/>
                    </a:cubicBezTo>
                    <a:cubicBezTo>
                      <a:pt x="1969119" y="1311127"/>
                      <a:pt x="1968685" y="1257128"/>
                      <a:pt x="1968521" y="1174717"/>
                    </a:cubicBezTo>
                    <a:cubicBezTo>
                      <a:pt x="1968505" y="1137103"/>
                      <a:pt x="1968489" y="1099490"/>
                      <a:pt x="1968473" y="1061876"/>
                    </a:cubicBezTo>
                    <a:lnTo>
                      <a:pt x="1780843" y="1085307"/>
                    </a:lnTo>
                    <a:cubicBezTo>
                      <a:pt x="1233027" y="1201203"/>
                      <a:pt x="792693" y="1628871"/>
                      <a:pt x="671238" y="2190573"/>
                    </a:cubicBezTo>
                    <a:cubicBezTo>
                      <a:pt x="532432" y="2832518"/>
                      <a:pt x="845243" y="3487105"/>
                      <a:pt x="1431911" y="3782363"/>
                    </a:cubicBezTo>
                    <a:lnTo>
                      <a:pt x="1432937" y="3783163"/>
                    </a:lnTo>
                    <a:lnTo>
                      <a:pt x="1475445" y="3806236"/>
                    </a:lnTo>
                    <a:cubicBezTo>
                      <a:pt x="1561238" y="3864196"/>
                      <a:pt x="1617644" y="3962351"/>
                      <a:pt x="1617644" y="4073680"/>
                    </a:cubicBezTo>
                    <a:cubicBezTo>
                      <a:pt x="1617644" y="4251807"/>
                      <a:pt x="1473244" y="4396207"/>
                      <a:pt x="1295117" y="4396207"/>
                    </a:cubicBezTo>
                    <a:cubicBezTo>
                      <a:pt x="1228320" y="4396207"/>
                      <a:pt x="1166265" y="4375901"/>
                      <a:pt x="1114789" y="4341125"/>
                    </a:cubicBezTo>
                    <a:lnTo>
                      <a:pt x="990820" y="4266878"/>
                    </a:lnTo>
                    <a:cubicBezTo>
                      <a:pt x="244375" y="3808625"/>
                      <a:pt x="-140637" y="2924108"/>
                      <a:pt x="47148" y="2055628"/>
                    </a:cubicBezTo>
                    <a:cubicBezTo>
                      <a:pt x="222415" y="1245045"/>
                      <a:pt x="857856" y="627883"/>
                      <a:pt x="1648407" y="460636"/>
                    </a:cubicBezTo>
                    <a:lnTo>
                      <a:pt x="1969600" y="420526"/>
                    </a:lnTo>
                    <a:cubicBezTo>
                      <a:pt x="1969682" y="377108"/>
                      <a:pt x="1969763" y="333691"/>
                      <a:pt x="1969845" y="290273"/>
                    </a:cubicBezTo>
                    <a:lnTo>
                      <a:pt x="1969986" y="126170"/>
                    </a:lnTo>
                    <a:cubicBezTo>
                      <a:pt x="1969986" y="108749"/>
                      <a:pt x="1973516" y="92153"/>
                      <a:pt x="1979901" y="77060"/>
                    </a:cubicBezTo>
                    <a:lnTo>
                      <a:pt x="2006939" y="36953"/>
                    </a:lnTo>
                    <a:cubicBezTo>
                      <a:pt x="2029772" y="14123"/>
                      <a:pt x="2061313" y="0"/>
                      <a:pt x="20961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 defTabSz="457189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" name="Oval 39"/>
              <p:cNvSpPr>
                <a:spLocks noChangeAspect="1"/>
              </p:cNvSpPr>
              <p:nvPr/>
            </p:nvSpPr>
            <p:spPr>
              <a:xfrm rot="10800000">
                <a:off x="7495519" y="1333331"/>
                <a:ext cx="941028" cy="1470352"/>
              </a:xfrm>
              <a:custGeom>
                <a:avLst/>
                <a:gdLst>
                  <a:gd name="connsiteX0" fmla="*/ 2096156 w 2813581"/>
                  <a:gd name="connsiteY0" fmla="*/ 0 h 4396207"/>
                  <a:gd name="connsiteX1" fmla="*/ 2185370 w 2813581"/>
                  <a:gd name="connsiteY1" fmla="*/ 36953 h 4396207"/>
                  <a:gd name="connsiteX2" fmla="*/ 2187149 w 2813581"/>
                  <a:gd name="connsiteY2" fmla="*/ 39597 h 4396207"/>
                  <a:gd name="connsiteX3" fmla="*/ 2200941 w 2813581"/>
                  <a:gd name="connsiteY3" fmla="*/ 48754 h 4396207"/>
                  <a:gd name="connsiteX4" fmla="*/ 2771559 w 2813581"/>
                  <a:gd name="connsiteY4" fmla="*/ 619372 h 4396207"/>
                  <a:gd name="connsiteX5" fmla="*/ 2813581 w 2813581"/>
                  <a:gd name="connsiteY5" fmla="*/ 720817 h 4396207"/>
                  <a:gd name="connsiteX6" fmla="*/ 2771559 w 2813581"/>
                  <a:gd name="connsiteY6" fmla="*/ 822265 h 4396207"/>
                  <a:gd name="connsiteX7" fmla="*/ 2196923 w 2813581"/>
                  <a:gd name="connsiteY7" fmla="*/ 1396901 h 4396207"/>
                  <a:gd name="connsiteX8" fmla="*/ 2190628 w 2813581"/>
                  <a:gd name="connsiteY8" fmla="*/ 1401080 h 4396207"/>
                  <a:gd name="connsiteX9" fmla="*/ 2185370 w 2813581"/>
                  <a:gd name="connsiteY9" fmla="*/ 1408881 h 4396207"/>
                  <a:gd name="connsiteX10" fmla="*/ 2096156 w 2813581"/>
                  <a:gd name="connsiteY10" fmla="*/ 1445834 h 4396207"/>
                  <a:gd name="connsiteX11" fmla="*/ 2006939 w 2813581"/>
                  <a:gd name="connsiteY11" fmla="*/ 1408881 h 4396207"/>
                  <a:gd name="connsiteX12" fmla="*/ 1969986 w 2813581"/>
                  <a:gd name="connsiteY12" fmla="*/ 1319667 h 4396207"/>
                  <a:gd name="connsiteX13" fmla="*/ 1968521 w 2813581"/>
                  <a:gd name="connsiteY13" fmla="*/ 1174717 h 4396207"/>
                  <a:gd name="connsiteX14" fmla="*/ 1968473 w 2813581"/>
                  <a:gd name="connsiteY14" fmla="*/ 1061876 h 4396207"/>
                  <a:gd name="connsiteX15" fmla="*/ 1780843 w 2813581"/>
                  <a:gd name="connsiteY15" fmla="*/ 1085307 h 4396207"/>
                  <a:gd name="connsiteX16" fmla="*/ 671238 w 2813581"/>
                  <a:gd name="connsiteY16" fmla="*/ 2190573 h 4396207"/>
                  <a:gd name="connsiteX17" fmla="*/ 1431911 w 2813581"/>
                  <a:gd name="connsiteY17" fmla="*/ 3782363 h 4396207"/>
                  <a:gd name="connsiteX18" fmla="*/ 1432937 w 2813581"/>
                  <a:gd name="connsiteY18" fmla="*/ 3783163 h 4396207"/>
                  <a:gd name="connsiteX19" fmla="*/ 1475445 w 2813581"/>
                  <a:gd name="connsiteY19" fmla="*/ 3806236 h 4396207"/>
                  <a:gd name="connsiteX20" fmla="*/ 1617644 w 2813581"/>
                  <a:gd name="connsiteY20" fmla="*/ 4073680 h 4396207"/>
                  <a:gd name="connsiteX21" fmla="*/ 1295117 w 2813581"/>
                  <a:gd name="connsiteY21" fmla="*/ 4396207 h 4396207"/>
                  <a:gd name="connsiteX22" fmla="*/ 1114789 w 2813581"/>
                  <a:gd name="connsiteY22" fmla="*/ 4341125 h 4396207"/>
                  <a:gd name="connsiteX23" fmla="*/ 990820 w 2813581"/>
                  <a:gd name="connsiteY23" fmla="*/ 4266878 h 4396207"/>
                  <a:gd name="connsiteX24" fmla="*/ 47148 w 2813581"/>
                  <a:gd name="connsiteY24" fmla="*/ 2055628 h 4396207"/>
                  <a:gd name="connsiteX25" fmla="*/ 1648407 w 2813581"/>
                  <a:gd name="connsiteY25" fmla="*/ 460636 h 4396207"/>
                  <a:gd name="connsiteX26" fmla="*/ 1969600 w 2813581"/>
                  <a:gd name="connsiteY26" fmla="*/ 420526 h 4396207"/>
                  <a:gd name="connsiteX27" fmla="*/ 1969845 w 2813581"/>
                  <a:gd name="connsiteY27" fmla="*/ 290273 h 4396207"/>
                  <a:gd name="connsiteX28" fmla="*/ 1969986 w 2813581"/>
                  <a:gd name="connsiteY28" fmla="*/ 126170 h 4396207"/>
                  <a:gd name="connsiteX29" fmla="*/ 1979901 w 2813581"/>
                  <a:gd name="connsiteY29" fmla="*/ 77060 h 4396207"/>
                  <a:gd name="connsiteX30" fmla="*/ 2006939 w 2813581"/>
                  <a:gd name="connsiteY30" fmla="*/ 36953 h 4396207"/>
                  <a:gd name="connsiteX31" fmla="*/ 2096156 w 2813581"/>
                  <a:gd name="connsiteY31" fmla="*/ 0 h 43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13581" h="4396207">
                    <a:moveTo>
                      <a:pt x="2096156" y="0"/>
                    </a:moveTo>
                    <a:cubicBezTo>
                      <a:pt x="2130996" y="0"/>
                      <a:pt x="2162537" y="14123"/>
                      <a:pt x="2185370" y="36953"/>
                    </a:cubicBezTo>
                    <a:lnTo>
                      <a:pt x="2187149" y="39597"/>
                    </a:lnTo>
                    <a:lnTo>
                      <a:pt x="2200941" y="48754"/>
                    </a:lnTo>
                    <a:lnTo>
                      <a:pt x="2771559" y="619372"/>
                    </a:lnTo>
                    <a:cubicBezTo>
                      <a:pt x="2799574" y="647386"/>
                      <a:pt x="2813581" y="684101"/>
                      <a:pt x="2813581" y="720817"/>
                    </a:cubicBezTo>
                    <a:cubicBezTo>
                      <a:pt x="2813581" y="757532"/>
                      <a:pt x="2799574" y="794251"/>
                      <a:pt x="2771559" y="822265"/>
                    </a:cubicBezTo>
                    <a:lnTo>
                      <a:pt x="2196923" y="1396901"/>
                    </a:lnTo>
                    <a:lnTo>
                      <a:pt x="2190628" y="1401080"/>
                    </a:lnTo>
                    <a:lnTo>
                      <a:pt x="2185370" y="1408881"/>
                    </a:lnTo>
                    <a:cubicBezTo>
                      <a:pt x="2162537" y="1431712"/>
                      <a:pt x="2130996" y="1445834"/>
                      <a:pt x="2096156" y="1445834"/>
                    </a:cubicBezTo>
                    <a:cubicBezTo>
                      <a:pt x="2061313" y="1445834"/>
                      <a:pt x="2029772" y="1431712"/>
                      <a:pt x="2006939" y="1408881"/>
                    </a:cubicBezTo>
                    <a:cubicBezTo>
                      <a:pt x="1974727" y="1376932"/>
                      <a:pt x="1973461" y="1353826"/>
                      <a:pt x="1969986" y="1319667"/>
                    </a:cubicBezTo>
                    <a:cubicBezTo>
                      <a:pt x="1969119" y="1311127"/>
                      <a:pt x="1968685" y="1257128"/>
                      <a:pt x="1968521" y="1174717"/>
                    </a:cubicBezTo>
                    <a:cubicBezTo>
                      <a:pt x="1968505" y="1137103"/>
                      <a:pt x="1968489" y="1099490"/>
                      <a:pt x="1968473" y="1061876"/>
                    </a:cubicBezTo>
                    <a:lnTo>
                      <a:pt x="1780843" y="1085307"/>
                    </a:lnTo>
                    <a:cubicBezTo>
                      <a:pt x="1233027" y="1201203"/>
                      <a:pt x="792693" y="1628871"/>
                      <a:pt x="671238" y="2190573"/>
                    </a:cubicBezTo>
                    <a:cubicBezTo>
                      <a:pt x="532432" y="2832518"/>
                      <a:pt x="845243" y="3487105"/>
                      <a:pt x="1431911" y="3782363"/>
                    </a:cubicBezTo>
                    <a:lnTo>
                      <a:pt x="1432937" y="3783163"/>
                    </a:lnTo>
                    <a:lnTo>
                      <a:pt x="1475445" y="3806236"/>
                    </a:lnTo>
                    <a:cubicBezTo>
                      <a:pt x="1561238" y="3864196"/>
                      <a:pt x="1617644" y="3962351"/>
                      <a:pt x="1617644" y="4073680"/>
                    </a:cubicBezTo>
                    <a:cubicBezTo>
                      <a:pt x="1617644" y="4251807"/>
                      <a:pt x="1473244" y="4396207"/>
                      <a:pt x="1295117" y="4396207"/>
                    </a:cubicBezTo>
                    <a:cubicBezTo>
                      <a:pt x="1228320" y="4396207"/>
                      <a:pt x="1166265" y="4375901"/>
                      <a:pt x="1114789" y="4341125"/>
                    </a:cubicBezTo>
                    <a:lnTo>
                      <a:pt x="990820" y="4266878"/>
                    </a:lnTo>
                    <a:cubicBezTo>
                      <a:pt x="244375" y="3808625"/>
                      <a:pt x="-140637" y="2924108"/>
                      <a:pt x="47148" y="2055628"/>
                    </a:cubicBezTo>
                    <a:cubicBezTo>
                      <a:pt x="222415" y="1245045"/>
                      <a:pt x="857856" y="627883"/>
                      <a:pt x="1648407" y="460636"/>
                    </a:cubicBezTo>
                    <a:lnTo>
                      <a:pt x="1969600" y="420526"/>
                    </a:lnTo>
                    <a:cubicBezTo>
                      <a:pt x="1969682" y="377108"/>
                      <a:pt x="1969763" y="333691"/>
                      <a:pt x="1969845" y="290273"/>
                    </a:cubicBezTo>
                    <a:lnTo>
                      <a:pt x="1969986" y="126170"/>
                    </a:lnTo>
                    <a:cubicBezTo>
                      <a:pt x="1969986" y="108749"/>
                      <a:pt x="1973516" y="92153"/>
                      <a:pt x="1979901" y="77060"/>
                    </a:cubicBezTo>
                    <a:lnTo>
                      <a:pt x="2006939" y="36953"/>
                    </a:lnTo>
                    <a:cubicBezTo>
                      <a:pt x="2029772" y="14123"/>
                      <a:pt x="2061313" y="0"/>
                      <a:pt x="20961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 defTabSz="457189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970585" y="1517930"/>
            <a:ext cx="1156566" cy="1156566"/>
            <a:chOff x="7063299" y="1454147"/>
            <a:chExt cx="1156566" cy="1156566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063299" y="1454147"/>
              <a:ext cx="1156566" cy="1156566"/>
            </a:xfrm>
            <a:prstGeom prst="ellipse">
              <a:avLst/>
            </a:prstGeom>
            <a:solidFill>
              <a:srgbClr val="0377A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defTabSz="457189">
                <a:defRPr/>
              </a:pPr>
              <a:endParaRPr lang="en-US" sz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12-Point Star 109"/>
            <p:cNvSpPr>
              <a:spLocks noChangeAspect="1"/>
            </p:cNvSpPr>
            <p:nvPr/>
          </p:nvSpPr>
          <p:spPr>
            <a:xfrm>
              <a:off x="7277975" y="1673586"/>
              <a:ext cx="726670" cy="726670"/>
            </a:xfrm>
            <a:custGeom>
              <a:avLst/>
              <a:gdLst/>
              <a:ahLst/>
              <a:cxnLst/>
              <a:rect l="l" t="t" r="r" b="b"/>
              <a:pathLst>
                <a:path w="862246" h="862246">
                  <a:moveTo>
                    <a:pt x="564243" y="293535"/>
                  </a:moveTo>
                  <a:cubicBezTo>
                    <a:pt x="574886" y="293535"/>
                    <a:pt x="585529" y="297596"/>
                    <a:pt x="593650" y="305716"/>
                  </a:cubicBezTo>
                  <a:cubicBezTo>
                    <a:pt x="609891" y="321958"/>
                    <a:pt x="609891" y="348290"/>
                    <a:pt x="593650" y="364532"/>
                  </a:cubicBezTo>
                  <a:lnTo>
                    <a:pt x="400540" y="557641"/>
                  </a:lnTo>
                  <a:lnTo>
                    <a:pt x="396068" y="564376"/>
                  </a:lnTo>
                  <a:lnTo>
                    <a:pt x="396068" y="564375"/>
                  </a:lnTo>
                  <a:cubicBezTo>
                    <a:pt x="383887" y="576556"/>
                    <a:pt x="366029" y="579602"/>
                    <a:pt x="351010" y="573511"/>
                  </a:cubicBezTo>
                  <a:lnTo>
                    <a:pt x="349910" y="572781"/>
                  </a:lnTo>
                  <a:lnTo>
                    <a:pt x="349549" y="572710"/>
                  </a:lnTo>
                  <a:cubicBezTo>
                    <a:pt x="344543" y="570680"/>
                    <a:pt x="339851" y="567635"/>
                    <a:pt x="335791" y="563575"/>
                  </a:cubicBezTo>
                  <a:lnTo>
                    <a:pt x="335792" y="563574"/>
                  </a:lnTo>
                  <a:lnTo>
                    <a:pt x="334488" y="561610"/>
                  </a:lnTo>
                  <a:lnTo>
                    <a:pt x="244829" y="471951"/>
                  </a:lnTo>
                  <a:cubicBezTo>
                    <a:pt x="228587" y="455710"/>
                    <a:pt x="228587" y="429377"/>
                    <a:pt x="244829" y="413136"/>
                  </a:cubicBezTo>
                  <a:cubicBezTo>
                    <a:pt x="261070" y="396895"/>
                    <a:pt x="287403" y="396895"/>
                    <a:pt x="303644" y="413136"/>
                  </a:cubicBezTo>
                  <a:lnTo>
                    <a:pt x="365529" y="475022"/>
                  </a:lnTo>
                  <a:lnTo>
                    <a:pt x="534835" y="305716"/>
                  </a:lnTo>
                  <a:cubicBezTo>
                    <a:pt x="542956" y="297596"/>
                    <a:pt x="553599" y="293535"/>
                    <a:pt x="564243" y="293535"/>
                  </a:cubicBezTo>
                  <a:close/>
                  <a:moveTo>
                    <a:pt x="431123" y="186736"/>
                  </a:moveTo>
                  <a:cubicBezTo>
                    <a:pt x="296152" y="186736"/>
                    <a:pt x="186736" y="296152"/>
                    <a:pt x="186736" y="431123"/>
                  </a:cubicBezTo>
                  <a:cubicBezTo>
                    <a:pt x="186736" y="566095"/>
                    <a:pt x="296152" y="675511"/>
                    <a:pt x="431123" y="675511"/>
                  </a:cubicBezTo>
                  <a:cubicBezTo>
                    <a:pt x="566095" y="675511"/>
                    <a:pt x="675511" y="566095"/>
                    <a:pt x="675511" y="431123"/>
                  </a:cubicBezTo>
                  <a:cubicBezTo>
                    <a:pt x="675511" y="296152"/>
                    <a:pt x="566095" y="186736"/>
                    <a:pt x="431123" y="186736"/>
                  </a:cubicBezTo>
                  <a:close/>
                  <a:moveTo>
                    <a:pt x="431123" y="0"/>
                  </a:moveTo>
                  <a:lnTo>
                    <a:pt x="514810" y="118798"/>
                  </a:lnTo>
                  <a:lnTo>
                    <a:pt x="646685" y="57760"/>
                  </a:lnTo>
                  <a:lnTo>
                    <a:pt x="659761" y="202485"/>
                  </a:lnTo>
                  <a:lnTo>
                    <a:pt x="804486" y="215561"/>
                  </a:lnTo>
                  <a:lnTo>
                    <a:pt x="743448" y="347436"/>
                  </a:lnTo>
                  <a:lnTo>
                    <a:pt x="862246" y="431123"/>
                  </a:lnTo>
                  <a:lnTo>
                    <a:pt x="743448" y="514810"/>
                  </a:lnTo>
                  <a:lnTo>
                    <a:pt x="804486" y="646685"/>
                  </a:lnTo>
                  <a:lnTo>
                    <a:pt x="659761" y="659761"/>
                  </a:lnTo>
                  <a:lnTo>
                    <a:pt x="646685" y="804487"/>
                  </a:lnTo>
                  <a:lnTo>
                    <a:pt x="514810" y="743448"/>
                  </a:lnTo>
                  <a:lnTo>
                    <a:pt x="431123" y="862246"/>
                  </a:lnTo>
                  <a:lnTo>
                    <a:pt x="347436" y="743448"/>
                  </a:lnTo>
                  <a:lnTo>
                    <a:pt x="215561" y="804487"/>
                  </a:lnTo>
                  <a:lnTo>
                    <a:pt x="202485" y="659761"/>
                  </a:lnTo>
                  <a:lnTo>
                    <a:pt x="57760" y="646685"/>
                  </a:lnTo>
                  <a:lnTo>
                    <a:pt x="118798" y="514810"/>
                  </a:lnTo>
                  <a:lnTo>
                    <a:pt x="0" y="431123"/>
                  </a:lnTo>
                  <a:lnTo>
                    <a:pt x="118798" y="347436"/>
                  </a:lnTo>
                  <a:lnTo>
                    <a:pt x="57760" y="215561"/>
                  </a:lnTo>
                  <a:lnTo>
                    <a:pt x="202485" y="202485"/>
                  </a:lnTo>
                  <a:lnTo>
                    <a:pt x="215561" y="57760"/>
                  </a:lnTo>
                  <a:lnTo>
                    <a:pt x="347436" y="118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en-US" dirty="0">
                <a:solidFill>
                  <a:srgbClr val="676767"/>
                </a:solidFill>
              </a:endParaRPr>
            </a:p>
          </p:txBody>
        </p:sp>
      </p:grpSp>
      <p:sp>
        <p:nvSpPr>
          <p:cNvPr id="19" name="Oval 11"/>
          <p:cNvSpPr>
            <a:spLocks noChangeAspect="1"/>
          </p:cNvSpPr>
          <p:nvPr/>
        </p:nvSpPr>
        <p:spPr>
          <a:xfrm flipH="1">
            <a:off x="1227922" y="1638635"/>
            <a:ext cx="768651" cy="764523"/>
          </a:xfrm>
          <a:custGeom>
            <a:avLst/>
            <a:gdLst/>
            <a:ahLst/>
            <a:cxnLst/>
            <a:rect l="l" t="t" r="r" b="b"/>
            <a:pathLst>
              <a:path w="1019070" h="1019070">
                <a:moveTo>
                  <a:pt x="517133" y="755176"/>
                </a:moveTo>
                <a:cubicBezTo>
                  <a:pt x="536497" y="755176"/>
                  <a:pt x="552195" y="770874"/>
                  <a:pt x="552195" y="790238"/>
                </a:cubicBezTo>
                <a:cubicBezTo>
                  <a:pt x="552195" y="809602"/>
                  <a:pt x="536497" y="825300"/>
                  <a:pt x="517133" y="825300"/>
                </a:cubicBezTo>
                <a:cubicBezTo>
                  <a:pt x="497769" y="825300"/>
                  <a:pt x="482071" y="809602"/>
                  <a:pt x="482071" y="790238"/>
                </a:cubicBezTo>
                <a:cubicBezTo>
                  <a:pt x="482071" y="770874"/>
                  <a:pt x="497769" y="755176"/>
                  <a:pt x="517133" y="755176"/>
                </a:cubicBezTo>
                <a:close/>
                <a:moveTo>
                  <a:pt x="516375" y="718512"/>
                </a:moveTo>
                <a:cubicBezTo>
                  <a:pt x="478602" y="718512"/>
                  <a:pt x="447981" y="749133"/>
                  <a:pt x="447981" y="786906"/>
                </a:cubicBezTo>
                <a:cubicBezTo>
                  <a:pt x="447981" y="824679"/>
                  <a:pt x="478602" y="855300"/>
                  <a:pt x="516375" y="855300"/>
                </a:cubicBezTo>
                <a:cubicBezTo>
                  <a:pt x="554148" y="855300"/>
                  <a:pt x="584769" y="824679"/>
                  <a:pt x="584769" y="786906"/>
                </a:cubicBezTo>
                <a:cubicBezTo>
                  <a:pt x="584769" y="749133"/>
                  <a:pt x="554148" y="718512"/>
                  <a:pt x="516375" y="718512"/>
                </a:cubicBezTo>
                <a:close/>
                <a:moveTo>
                  <a:pt x="200459" y="522808"/>
                </a:moveTo>
                <a:cubicBezTo>
                  <a:pt x="214773" y="522808"/>
                  <a:pt x="226377" y="534412"/>
                  <a:pt x="226377" y="548726"/>
                </a:cubicBezTo>
                <a:cubicBezTo>
                  <a:pt x="226377" y="563040"/>
                  <a:pt x="214773" y="574644"/>
                  <a:pt x="200459" y="574644"/>
                </a:cubicBezTo>
                <a:cubicBezTo>
                  <a:pt x="186145" y="574644"/>
                  <a:pt x="174541" y="563040"/>
                  <a:pt x="174541" y="548726"/>
                </a:cubicBezTo>
                <a:cubicBezTo>
                  <a:pt x="174541" y="534412"/>
                  <a:pt x="186145" y="522808"/>
                  <a:pt x="200459" y="522808"/>
                </a:cubicBezTo>
                <a:close/>
                <a:moveTo>
                  <a:pt x="814108" y="518206"/>
                </a:moveTo>
                <a:cubicBezTo>
                  <a:pt x="828422" y="518206"/>
                  <a:pt x="840026" y="529810"/>
                  <a:pt x="840026" y="544124"/>
                </a:cubicBezTo>
                <a:cubicBezTo>
                  <a:pt x="840026" y="558438"/>
                  <a:pt x="828422" y="570042"/>
                  <a:pt x="814108" y="570042"/>
                </a:cubicBezTo>
                <a:cubicBezTo>
                  <a:pt x="799794" y="570042"/>
                  <a:pt x="788190" y="558438"/>
                  <a:pt x="788190" y="544124"/>
                </a:cubicBezTo>
                <a:cubicBezTo>
                  <a:pt x="788190" y="529810"/>
                  <a:pt x="799794" y="518206"/>
                  <a:pt x="814108" y="518206"/>
                </a:cubicBezTo>
                <a:close/>
                <a:moveTo>
                  <a:pt x="801994" y="417016"/>
                </a:moveTo>
                <a:cubicBezTo>
                  <a:pt x="816308" y="417016"/>
                  <a:pt x="827912" y="428620"/>
                  <a:pt x="827912" y="442934"/>
                </a:cubicBezTo>
                <a:cubicBezTo>
                  <a:pt x="827912" y="457248"/>
                  <a:pt x="816308" y="468852"/>
                  <a:pt x="801994" y="468852"/>
                </a:cubicBezTo>
                <a:cubicBezTo>
                  <a:pt x="787680" y="468852"/>
                  <a:pt x="776076" y="457248"/>
                  <a:pt x="776076" y="442934"/>
                </a:cubicBezTo>
                <a:cubicBezTo>
                  <a:pt x="776076" y="428620"/>
                  <a:pt x="787680" y="417016"/>
                  <a:pt x="801994" y="417016"/>
                </a:cubicBezTo>
                <a:close/>
                <a:moveTo>
                  <a:pt x="207972" y="417016"/>
                </a:moveTo>
                <a:cubicBezTo>
                  <a:pt x="222286" y="417016"/>
                  <a:pt x="233890" y="428620"/>
                  <a:pt x="233890" y="442934"/>
                </a:cubicBezTo>
                <a:cubicBezTo>
                  <a:pt x="233890" y="457248"/>
                  <a:pt x="222286" y="468852"/>
                  <a:pt x="207972" y="468852"/>
                </a:cubicBezTo>
                <a:cubicBezTo>
                  <a:pt x="193658" y="468852"/>
                  <a:pt x="182054" y="457248"/>
                  <a:pt x="182054" y="442934"/>
                </a:cubicBezTo>
                <a:cubicBezTo>
                  <a:pt x="182054" y="428620"/>
                  <a:pt x="193658" y="417016"/>
                  <a:pt x="207972" y="417016"/>
                </a:cubicBezTo>
                <a:close/>
                <a:moveTo>
                  <a:pt x="782366" y="330222"/>
                </a:moveTo>
                <a:cubicBezTo>
                  <a:pt x="796680" y="330222"/>
                  <a:pt x="808284" y="341826"/>
                  <a:pt x="808284" y="356140"/>
                </a:cubicBezTo>
                <a:cubicBezTo>
                  <a:pt x="808284" y="370454"/>
                  <a:pt x="796680" y="382058"/>
                  <a:pt x="782366" y="382058"/>
                </a:cubicBezTo>
                <a:cubicBezTo>
                  <a:pt x="768052" y="382058"/>
                  <a:pt x="756448" y="370454"/>
                  <a:pt x="756448" y="356140"/>
                </a:cubicBezTo>
                <a:cubicBezTo>
                  <a:pt x="756448" y="341826"/>
                  <a:pt x="768052" y="330222"/>
                  <a:pt x="782366" y="330222"/>
                </a:cubicBezTo>
                <a:close/>
                <a:moveTo>
                  <a:pt x="245213" y="330222"/>
                </a:moveTo>
                <a:cubicBezTo>
                  <a:pt x="259527" y="330222"/>
                  <a:pt x="271131" y="341826"/>
                  <a:pt x="271131" y="356140"/>
                </a:cubicBezTo>
                <a:cubicBezTo>
                  <a:pt x="271131" y="370454"/>
                  <a:pt x="259527" y="382058"/>
                  <a:pt x="245213" y="382058"/>
                </a:cubicBezTo>
                <a:cubicBezTo>
                  <a:pt x="230899" y="382058"/>
                  <a:pt x="219295" y="370454"/>
                  <a:pt x="219295" y="356140"/>
                </a:cubicBezTo>
                <a:cubicBezTo>
                  <a:pt x="219295" y="341826"/>
                  <a:pt x="230899" y="330222"/>
                  <a:pt x="245213" y="330222"/>
                </a:cubicBezTo>
                <a:close/>
                <a:moveTo>
                  <a:pt x="308010" y="248612"/>
                </a:moveTo>
                <a:cubicBezTo>
                  <a:pt x="322324" y="248612"/>
                  <a:pt x="333928" y="260216"/>
                  <a:pt x="333928" y="274530"/>
                </a:cubicBezTo>
                <a:cubicBezTo>
                  <a:pt x="333928" y="288844"/>
                  <a:pt x="322324" y="300448"/>
                  <a:pt x="308010" y="300448"/>
                </a:cubicBezTo>
                <a:cubicBezTo>
                  <a:pt x="293696" y="300448"/>
                  <a:pt x="282092" y="288844"/>
                  <a:pt x="282092" y="274530"/>
                </a:cubicBezTo>
                <a:cubicBezTo>
                  <a:pt x="282092" y="260216"/>
                  <a:pt x="293696" y="248612"/>
                  <a:pt x="308010" y="248612"/>
                </a:cubicBezTo>
                <a:close/>
                <a:moveTo>
                  <a:pt x="712127" y="234806"/>
                </a:moveTo>
                <a:cubicBezTo>
                  <a:pt x="726441" y="234806"/>
                  <a:pt x="738045" y="246410"/>
                  <a:pt x="738045" y="260724"/>
                </a:cubicBezTo>
                <a:cubicBezTo>
                  <a:pt x="738045" y="275038"/>
                  <a:pt x="726441" y="286642"/>
                  <a:pt x="712127" y="286642"/>
                </a:cubicBezTo>
                <a:cubicBezTo>
                  <a:pt x="697813" y="286642"/>
                  <a:pt x="686209" y="275038"/>
                  <a:pt x="686209" y="260724"/>
                </a:cubicBezTo>
                <a:cubicBezTo>
                  <a:pt x="686209" y="246410"/>
                  <a:pt x="697813" y="234806"/>
                  <a:pt x="712127" y="234806"/>
                </a:cubicBezTo>
                <a:close/>
                <a:moveTo>
                  <a:pt x="619842" y="192920"/>
                </a:moveTo>
                <a:cubicBezTo>
                  <a:pt x="634156" y="192920"/>
                  <a:pt x="645760" y="204524"/>
                  <a:pt x="645760" y="218838"/>
                </a:cubicBezTo>
                <a:cubicBezTo>
                  <a:pt x="645760" y="233152"/>
                  <a:pt x="634156" y="244756"/>
                  <a:pt x="619842" y="244756"/>
                </a:cubicBezTo>
                <a:cubicBezTo>
                  <a:pt x="605528" y="244756"/>
                  <a:pt x="593924" y="233152"/>
                  <a:pt x="593924" y="218838"/>
                </a:cubicBezTo>
                <a:cubicBezTo>
                  <a:pt x="593924" y="204524"/>
                  <a:pt x="605528" y="192920"/>
                  <a:pt x="619842" y="192920"/>
                </a:cubicBezTo>
                <a:close/>
                <a:moveTo>
                  <a:pt x="392931" y="188318"/>
                </a:moveTo>
                <a:cubicBezTo>
                  <a:pt x="407245" y="188318"/>
                  <a:pt x="418849" y="199922"/>
                  <a:pt x="418849" y="214236"/>
                </a:cubicBezTo>
                <a:cubicBezTo>
                  <a:pt x="418849" y="228550"/>
                  <a:pt x="407245" y="240154"/>
                  <a:pt x="392931" y="240154"/>
                </a:cubicBezTo>
                <a:cubicBezTo>
                  <a:pt x="378617" y="240154"/>
                  <a:pt x="367013" y="228550"/>
                  <a:pt x="367013" y="214236"/>
                </a:cubicBezTo>
                <a:cubicBezTo>
                  <a:pt x="367013" y="199922"/>
                  <a:pt x="378617" y="188318"/>
                  <a:pt x="392931" y="188318"/>
                </a:cubicBezTo>
                <a:close/>
                <a:moveTo>
                  <a:pt x="504663" y="166155"/>
                </a:moveTo>
                <a:cubicBezTo>
                  <a:pt x="518977" y="166155"/>
                  <a:pt x="530581" y="177759"/>
                  <a:pt x="530581" y="192073"/>
                </a:cubicBezTo>
                <a:cubicBezTo>
                  <a:pt x="530581" y="206387"/>
                  <a:pt x="518977" y="217991"/>
                  <a:pt x="504663" y="217991"/>
                </a:cubicBezTo>
                <a:cubicBezTo>
                  <a:pt x="490349" y="217991"/>
                  <a:pt x="478745" y="206387"/>
                  <a:pt x="478745" y="192073"/>
                </a:cubicBezTo>
                <a:cubicBezTo>
                  <a:pt x="478745" y="177759"/>
                  <a:pt x="490349" y="166155"/>
                  <a:pt x="504663" y="166155"/>
                </a:cubicBezTo>
                <a:close/>
                <a:moveTo>
                  <a:pt x="494622" y="66612"/>
                </a:moveTo>
                <a:cubicBezTo>
                  <a:pt x="312699" y="72645"/>
                  <a:pt x="158950" y="186071"/>
                  <a:pt x="93446" y="344795"/>
                </a:cubicBezTo>
                <a:lnTo>
                  <a:pt x="74356" y="407754"/>
                </a:lnTo>
                <a:lnTo>
                  <a:pt x="70426" y="420182"/>
                </a:lnTo>
                <a:lnTo>
                  <a:pt x="70275" y="421216"/>
                </a:lnTo>
                <a:lnTo>
                  <a:pt x="68326" y="427645"/>
                </a:lnTo>
                <a:lnTo>
                  <a:pt x="66259" y="448602"/>
                </a:lnTo>
                <a:lnTo>
                  <a:pt x="61587" y="480460"/>
                </a:lnTo>
                <a:lnTo>
                  <a:pt x="61799" y="493828"/>
                </a:lnTo>
                <a:lnTo>
                  <a:pt x="59581" y="516319"/>
                </a:lnTo>
                <a:lnTo>
                  <a:pt x="62155" y="516319"/>
                </a:lnTo>
                <a:lnTo>
                  <a:pt x="62557" y="541715"/>
                </a:lnTo>
                <a:cubicBezTo>
                  <a:pt x="66536" y="582608"/>
                  <a:pt x="77239" y="623344"/>
                  <a:pt x="95040" y="662305"/>
                </a:cubicBezTo>
                <a:lnTo>
                  <a:pt x="166212" y="659752"/>
                </a:lnTo>
                <a:lnTo>
                  <a:pt x="447588" y="654940"/>
                </a:lnTo>
                <a:lnTo>
                  <a:pt x="383322" y="403620"/>
                </a:lnTo>
                <a:lnTo>
                  <a:pt x="570721" y="652833"/>
                </a:lnTo>
                <a:lnTo>
                  <a:pt x="860380" y="647879"/>
                </a:lnTo>
                <a:lnTo>
                  <a:pt x="860622" y="647076"/>
                </a:lnTo>
                <a:lnTo>
                  <a:pt x="932927" y="646755"/>
                </a:lnTo>
                <a:cubicBezTo>
                  <a:pt x="973468" y="547638"/>
                  <a:pt x="969243" y="439226"/>
                  <a:pt x="927073" y="346537"/>
                </a:cubicBezTo>
                <a:lnTo>
                  <a:pt x="918348" y="330865"/>
                </a:lnTo>
                <a:lnTo>
                  <a:pt x="913347" y="317607"/>
                </a:lnTo>
                <a:cubicBezTo>
                  <a:pt x="837471" y="163571"/>
                  <a:pt x="676545" y="60579"/>
                  <a:pt x="494622" y="66612"/>
                </a:cubicBezTo>
                <a:close/>
                <a:moveTo>
                  <a:pt x="509535" y="0"/>
                </a:moveTo>
                <a:cubicBezTo>
                  <a:pt x="790944" y="0"/>
                  <a:pt x="1019070" y="228127"/>
                  <a:pt x="1019070" y="509535"/>
                </a:cubicBezTo>
                <a:cubicBezTo>
                  <a:pt x="1019070" y="790944"/>
                  <a:pt x="790944" y="1019070"/>
                  <a:pt x="509535" y="1019070"/>
                </a:cubicBezTo>
                <a:cubicBezTo>
                  <a:pt x="228127" y="1019070"/>
                  <a:pt x="0" y="790944"/>
                  <a:pt x="0" y="509535"/>
                </a:cubicBezTo>
                <a:cubicBezTo>
                  <a:pt x="0" y="228127"/>
                  <a:pt x="228127" y="0"/>
                  <a:pt x="5095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9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324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-4428"/>
            <a:ext cx="894186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altLang="en-US" sz="3200" kern="1200" dirty="0" smtClean="0">
                <a:solidFill>
                  <a:srgbClr val="67676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Want to know more?</a:t>
            </a:r>
            <a:endParaRPr lang="en-US" sz="28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2999" y="908294"/>
            <a:ext cx="7798870" cy="3854744"/>
          </a:xfrm>
        </p:spPr>
        <p:txBody>
          <a:bodyPr wrap="none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hlinkClick r:id="rId2"/>
              </a:rPr>
              <a:t>http://www.cisco.com/go/infinitevideo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Visit us at TV Connect, </a:t>
            </a:r>
            <a:r>
              <a:rPr lang="en-GB" sz="2000" dirty="0" err="1" smtClean="0"/>
              <a:t>Anga</a:t>
            </a:r>
            <a:r>
              <a:rPr lang="en-GB" sz="2000" dirty="0" smtClean="0"/>
              <a:t>, NAB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hlinkClick r:id="rId3"/>
              </a:rPr>
              <a:t/>
            </a:r>
            <a:br>
              <a:rPr lang="en-GB" sz="2000" dirty="0" smtClean="0">
                <a:hlinkClick r:id="rId3"/>
              </a:rPr>
            </a:br>
            <a:r>
              <a:rPr lang="en-GB" sz="2000" dirty="0" smtClean="0">
                <a:hlinkClick r:id="rId3"/>
              </a:rPr>
              <a:t>http://blogs.cisco.com/sp</a:t>
            </a:r>
            <a:endParaRPr lang="en-GB" sz="2000" dirty="0" smtClean="0"/>
          </a:p>
          <a:p>
            <a:pPr marL="57136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@</a:t>
            </a:r>
            <a:r>
              <a:rPr lang="en-GB" sz="2000" dirty="0" err="1" smtClean="0"/>
              <a:t>CiscoSPVideo</a:t>
            </a:r>
            <a:endParaRPr lang="en-GB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>
                <a:hlinkClick r:id="rId4"/>
              </a:rPr>
              <a:t/>
            </a:r>
            <a:br>
              <a:rPr lang="en-GB" sz="2000" dirty="0" smtClean="0">
                <a:hlinkClick r:id="rId4"/>
              </a:rPr>
            </a:br>
            <a:r>
              <a:rPr lang="en-GB" sz="2000" dirty="0" smtClean="0">
                <a:hlinkClick r:id="rId5"/>
              </a:rPr>
              <a:t>addavies@cisco.com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6"/>
              </a:rPr>
              <a:t>jafield@cisco.com</a:t>
            </a:r>
            <a:r>
              <a:rPr lang="en-GB" sz="2000" dirty="0" smtClean="0"/>
              <a:t> </a:t>
            </a:r>
          </a:p>
        </p:txBody>
      </p:sp>
      <p:sp>
        <p:nvSpPr>
          <p:cNvPr id="7" name="Oval 143"/>
          <p:cNvSpPr/>
          <p:nvPr/>
        </p:nvSpPr>
        <p:spPr>
          <a:xfrm>
            <a:off x="359457" y="955750"/>
            <a:ext cx="642894" cy="331915"/>
          </a:xfrm>
          <a:custGeom>
            <a:avLst/>
            <a:gdLst/>
            <a:ahLst/>
            <a:cxnLst/>
            <a:rect l="l" t="t" r="r" b="b"/>
            <a:pathLst>
              <a:path w="5382339" h="2377925">
                <a:moveTo>
                  <a:pt x="2351284" y="0"/>
                </a:moveTo>
                <a:cubicBezTo>
                  <a:pt x="2669163" y="0"/>
                  <a:pt x="2953186" y="144952"/>
                  <a:pt x="3140863" y="372363"/>
                </a:cubicBezTo>
                <a:lnTo>
                  <a:pt x="3178701" y="422964"/>
                </a:lnTo>
                <a:lnTo>
                  <a:pt x="3214369" y="403604"/>
                </a:lnTo>
                <a:cubicBezTo>
                  <a:pt x="3294823" y="369575"/>
                  <a:pt x="3383279" y="350757"/>
                  <a:pt x="3476130" y="350757"/>
                </a:cubicBezTo>
                <a:cubicBezTo>
                  <a:pt x="3754682" y="350757"/>
                  <a:pt x="3993679" y="520115"/>
                  <a:pt x="4095767" y="761480"/>
                </a:cubicBezTo>
                <a:lnTo>
                  <a:pt x="4123717" y="851519"/>
                </a:lnTo>
                <a:lnTo>
                  <a:pt x="4254973" y="785349"/>
                </a:lnTo>
                <a:cubicBezTo>
                  <a:pt x="4348628" y="748418"/>
                  <a:pt x="4450666" y="728131"/>
                  <a:pt x="4557442" y="728131"/>
                </a:cubicBezTo>
                <a:cubicBezTo>
                  <a:pt x="5013020" y="728131"/>
                  <a:pt x="5382339" y="1097450"/>
                  <a:pt x="5382339" y="1553028"/>
                </a:cubicBezTo>
                <a:cubicBezTo>
                  <a:pt x="5382339" y="1894712"/>
                  <a:pt x="5174597" y="2187874"/>
                  <a:pt x="4878529" y="2313101"/>
                </a:cubicBezTo>
                <a:lnTo>
                  <a:pt x="4863629" y="2318554"/>
                </a:lnTo>
                <a:lnTo>
                  <a:pt x="4829783" y="2336925"/>
                </a:lnTo>
                <a:cubicBezTo>
                  <a:pt x="4778412" y="2358653"/>
                  <a:pt x="4721933" y="2370668"/>
                  <a:pt x="4662648" y="2370668"/>
                </a:cubicBezTo>
                <a:lnTo>
                  <a:pt x="4661428" y="2370668"/>
                </a:lnTo>
                <a:lnTo>
                  <a:pt x="4641783" y="2373666"/>
                </a:lnTo>
                <a:cubicBezTo>
                  <a:pt x="4614053" y="2376482"/>
                  <a:pt x="4585916" y="2377925"/>
                  <a:pt x="4557442" y="2377925"/>
                </a:cubicBezTo>
                <a:cubicBezTo>
                  <a:pt x="4528969" y="2377925"/>
                  <a:pt x="4500832" y="2376482"/>
                  <a:pt x="4473101" y="2373666"/>
                </a:cubicBezTo>
                <a:lnTo>
                  <a:pt x="4453456" y="2370668"/>
                </a:lnTo>
                <a:lnTo>
                  <a:pt x="949467" y="2370667"/>
                </a:lnTo>
                <a:lnTo>
                  <a:pt x="888183" y="2365260"/>
                </a:lnTo>
                <a:lnTo>
                  <a:pt x="879895" y="2366525"/>
                </a:lnTo>
                <a:cubicBezTo>
                  <a:pt x="853059" y="2369250"/>
                  <a:pt x="825831" y="2370646"/>
                  <a:pt x="798276" y="2370646"/>
                </a:cubicBezTo>
                <a:cubicBezTo>
                  <a:pt x="357400" y="2370646"/>
                  <a:pt x="0" y="2013246"/>
                  <a:pt x="0" y="1572370"/>
                </a:cubicBezTo>
                <a:cubicBezTo>
                  <a:pt x="0" y="1186604"/>
                  <a:pt x="273634" y="864748"/>
                  <a:pt x="637395" y="790312"/>
                </a:cubicBezTo>
                <a:lnTo>
                  <a:pt x="697594" y="781125"/>
                </a:lnTo>
                <a:lnTo>
                  <a:pt x="702629" y="731177"/>
                </a:lnTo>
                <a:cubicBezTo>
                  <a:pt x="752140" y="489221"/>
                  <a:pt x="966222" y="307214"/>
                  <a:pt x="1222814" y="307214"/>
                </a:cubicBezTo>
                <a:cubicBezTo>
                  <a:pt x="1332782" y="307214"/>
                  <a:pt x="1434942" y="340644"/>
                  <a:pt x="1519685" y="397896"/>
                </a:cubicBezTo>
                <a:lnTo>
                  <a:pt x="1533864" y="409594"/>
                </a:lnTo>
                <a:lnTo>
                  <a:pt x="1561704" y="372363"/>
                </a:lnTo>
                <a:cubicBezTo>
                  <a:pt x="1749381" y="144952"/>
                  <a:pt x="2033405" y="0"/>
                  <a:pt x="2351284" y="0"/>
                </a:cubicBezTo>
                <a:close/>
              </a:path>
            </a:pathLst>
          </a:custGeom>
          <a:solidFill>
            <a:schemeClr val="bg2"/>
          </a:solidFill>
          <a:ln w="381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innerShdw blurRad="206375" dist="114300" dir="5400000">
              <a:schemeClr val="bg1">
                <a:lumMod val="50000"/>
              </a:scheme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4723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s://www.hallaminternet.com/assets/blog-pos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11" y="2384655"/>
            <a:ext cx="642894" cy="4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16" y="3194639"/>
            <a:ext cx="489194" cy="4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fttt.com/images/channels/email_lrg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09" y="4018515"/>
            <a:ext cx="434791" cy="4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 b="10498"/>
          <a:stretch/>
        </p:blipFill>
        <p:spPr>
          <a:xfrm>
            <a:off x="359457" y="1560252"/>
            <a:ext cx="724595" cy="5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75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1288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5G</a:t>
            </a:r>
          </a:p>
          <a:p>
            <a:r>
              <a:rPr lang="en-GB" dirty="0" smtClean="0"/>
              <a:t>Internet of Things</a:t>
            </a:r>
          </a:p>
          <a:p>
            <a:r>
              <a:rPr lang="en-GB" dirty="0" smtClean="0"/>
              <a:t>Video – </a:t>
            </a:r>
            <a:r>
              <a:rPr lang="en-GB" i="1" dirty="0" smtClean="0"/>
              <a:t>everywhere</a:t>
            </a:r>
          </a:p>
          <a:p>
            <a:r>
              <a:rPr lang="en-GB" dirty="0" smtClean="0"/>
              <a:t>The 3110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@ MWC 2017</a:t>
            </a:r>
            <a:endParaRPr lang="en-GB" dirty="0"/>
          </a:p>
        </p:txBody>
      </p:sp>
      <p:pic>
        <p:nvPicPr>
          <p:cNvPr id="1028" name="Picture 4" descr="https://www.pole-scs.org/sites/www.pole-scs.org/files/images/Co1g8jbWEAAHGP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36" y="1"/>
            <a:ext cx="3007864" cy="16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okia 3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36" y="1717949"/>
            <a:ext cx="3007864" cy="300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414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Question…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7832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22860"/>
            <a:ext cx="9144000" cy="252810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Consumption Shifting to IP and Mobile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9758" y="2870525"/>
            <a:ext cx="2225864" cy="900238"/>
          </a:xfrm>
          <a:prstGeom prst="rect">
            <a:avLst/>
          </a:prstGeom>
          <a:noFill/>
        </p:spPr>
        <p:txBody>
          <a:bodyPr wrap="square" lIns="68573" tIns="34286" rIns="68573" bIns="34286" rtlCol="0" anchor="ctr">
            <a:spAutoFit/>
          </a:bodyPr>
          <a:lstStyle/>
          <a:p>
            <a:pPr algn="ctr" defTabSz="514350"/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Video will drive </a:t>
            </a:r>
            <a:br>
              <a:rPr lang="en-US" dirty="0" smtClean="0">
                <a:solidFill>
                  <a:schemeClr val="tx2"/>
                </a:solidFill>
                <a:cs typeface="ＭＳ Ｐゴシック" charset="-128"/>
              </a:rPr>
            </a:br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82% </a:t>
            </a:r>
            <a:r>
              <a:rPr lang="en-US" dirty="0">
                <a:solidFill>
                  <a:schemeClr val="tx2"/>
                </a:solidFill>
                <a:cs typeface="ＭＳ Ｐゴシック" charset="-128"/>
              </a:rPr>
              <a:t>of </a:t>
            </a:r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IP traffic </a:t>
            </a:r>
            <a:br>
              <a:rPr lang="en-US" dirty="0" smtClean="0">
                <a:solidFill>
                  <a:schemeClr val="tx2"/>
                </a:solidFill>
                <a:cs typeface="ＭＳ Ｐゴシック" charset="-128"/>
              </a:rPr>
            </a:br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by 2020</a:t>
            </a:r>
            <a:endParaRPr lang="en-US" dirty="0">
              <a:solidFill>
                <a:schemeClr val="tx2"/>
              </a:solidFill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3180" y="1735775"/>
            <a:ext cx="231244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ctr">
              <a:spcBef>
                <a:spcPts val="450"/>
              </a:spcBef>
            </a:pPr>
            <a:r>
              <a:rPr lang="en-US" dirty="0" smtClean="0">
                <a:solidFill>
                  <a:schemeClr val="accent6"/>
                </a:solidFill>
              </a:rPr>
              <a:t>Millennials view 70%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of TV online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7007" y="2870525"/>
            <a:ext cx="2115414" cy="900238"/>
          </a:xfrm>
          <a:prstGeom prst="rect">
            <a:avLst/>
          </a:prstGeom>
          <a:noFill/>
        </p:spPr>
        <p:txBody>
          <a:bodyPr wrap="square" lIns="68573" tIns="34286" rIns="68573" bIns="34286" rtlCol="0" anchor="ctr">
            <a:spAutoFit/>
          </a:bodyPr>
          <a:lstStyle/>
          <a:p>
            <a:pPr algn="ctr" defTabSz="514350"/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Mobile </a:t>
            </a:r>
            <a:r>
              <a:rPr lang="en-US" dirty="0">
                <a:solidFill>
                  <a:schemeClr val="tx2"/>
                </a:solidFill>
                <a:cs typeface="ＭＳ Ｐゴシック" charset="-128"/>
              </a:rPr>
              <a:t>video </a:t>
            </a:r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traffic will increase 8.7x </a:t>
            </a:r>
            <a:br>
              <a:rPr lang="en-US" dirty="0" smtClean="0">
                <a:solidFill>
                  <a:schemeClr val="tx2"/>
                </a:solidFill>
                <a:cs typeface="ＭＳ Ｐゴシック" charset="-128"/>
              </a:rPr>
            </a:br>
            <a:r>
              <a:rPr lang="en-US" dirty="0" smtClean="0">
                <a:solidFill>
                  <a:schemeClr val="tx2"/>
                </a:solidFill>
                <a:cs typeface="ＭＳ Ｐゴシック" charset="-128"/>
              </a:rPr>
              <a:t>by 2021</a:t>
            </a:r>
            <a:endParaRPr lang="en-US" dirty="0">
              <a:solidFill>
                <a:schemeClr val="tx2"/>
              </a:solidFill>
              <a:cs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8437" y="1597276"/>
            <a:ext cx="279255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dirty="0">
                <a:solidFill>
                  <a:schemeClr val="accent6"/>
                </a:solidFill>
              </a:rPr>
              <a:t>Millennials </a:t>
            </a:r>
            <a:r>
              <a:rPr lang="en-US" dirty="0" smtClean="0">
                <a:solidFill>
                  <a:schemeClr val="accent6"/>
                </a:solidFill>
              </a:rPr>
              <a:t>consume 2x </a:t>
            </a:r>
            <a:r>
              <a:rPr lang="en-US" dirty="0">
                <a:solidFill>
                  <a:schemeClr val="accent6"/>
                </a:solidFill>
              </a:rPr>
              <a:t>more mobile video than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25-39 year olds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5777" y="2686911"/>
            <a:ext cx="8072447" cy="0"/>
          </a:xfrm>
          <a:prstGeom prst="line">
            <a:avLst/>
          </a:prstGeom>
          <a:ln w="19050">
            <a:gradFill>
              <a:gsLst>
                <a:gs pos="512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9899" y="2320378"/>
            <a:ext cx="2073620" cy="253999"/>
          </a:xfrm>
          <a:prstGeom prst="ellipse">
            <a:avLst/>
          </a:prstGeom>
          <a:gradFill flip="none" rotWithShape="1">
            <a:gsLst>
              <a:gs pos="48000">
                <a:schemeClr val="bg1">
                  <a:lumMod val="75000"/>
                  <a:alpha val="5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: Shape 123"/>
          <p:cNvSpPr/>
          <p:nvPr/>
        </p:nvSpPr>
        <p:spPr>
          <a:xfrm>
            <a:off x="565792" y="1689280"/>
            <a:ext cx="1450242" cy="709286"/>
          </a:xfrm>
          <a:custGeom>
            <a:avLst/>
            <a:gdLst>
              <a:gd name="connsiteX0" fmla="*/ 742342 w 2187599"/>
              <a:gd name="connsiteY0" fmla="*/ 1001980 h 1069912"/>
              <a:gd name="connsiteX1" fmla="*/ 1184926 w 2187599"/>
              <a:gd name="connsiteY1" fmla="*/ 1001980 h 1069912"/>
              <a:gd name="connsiteX2" fmla="*/ 1192606 w 2187599"/>
              <a:gd name="connsiteY2" fmla="*/ 1020523 h 1069912"/>
              <a:gd name="connsiteX3" fmla="*/ 1211150 w 2187599"/>
              <a:gd name="connsiteY3" fmla="*/ 1028203 h 1069912"/>
              <a:gd name="connsiteX4" fmla="*/ 1309729 w 2187599"/>
              <a:gd name="connsiteY4" fmla="*/ 1028204 h 1069912"/>
              <a:gd name="connsiteX5" fmla="*/ 1328273 w 2187599"/>
              <a:gd name="connsiteY5" fmla="*/ 1020523 h 1069912"/>
              <a:gd name="connsiteX6" fmla="*/ 1335954 w 2187599"/>
              <a:gd name="connsiteY6" fmla="*/ 1001980 h 1069912"/>
              <a:gd name="connsiteX7" fmla="*/ 1778539 w 2187599"/>
              <a:gd name="connsiteY7" fmla="*/ 1001980 h 1069912"/>
              <a:gd name="connsiteX8" fmla="*/ 1778539 w 2187599"/>
              <a:gd name="connsiteY8" fmla="*/ 1007648 h 1069912"/>
              <a:gd name="connsiteX9" fmla="*/ 1716275 w 2187599"/>
              <a:gd name="connsiteY9" fmla="*/ 1069912 h 1069912"/>
              <a:gd name="connsiteX10" fmla="*/ 804606 w 2187599"/>
              <a:gd name="connsiteY10" fmla="*/ 1069912 h 1069912"/>
              <a:gd name="connsiteX11" fmla="*/ 742342 w 2187599"/>
              <a:gd name="connsiteY11" fmla="*/ 1007648 h 1069912"/>
              <a:gd name="connsiteX12" fmla="*/ 2022755 w 2187599"/>
              <a:gd name="connsiteY12" fmla="*/ 937535 h 1069912"/>
              <a:gd name="connsiteX13" fmla="*/ 2007637 w 2187599"/>
              <a:gd name="connsiteY13" fmla="*/ 952653 h 1069912"/>
              <a:gd name="connsiteX14" fmla="*/ 2022755 w 2187599"/>
              <a:gd name="connsiteY14" fmla="*/ 967772 h 1069912"/>
              <a:gd name="connsiteX15" fmla="*/ 2037874 w 2187599"/>
              <a:gd name="connsiteY15" fmla="*/ 952653 h 1069912"/>
              <a:gd name="connsiteX16" fmla="*/ 2022755 w 2187599"/>
              <a:gd name="connsiteY16" fmla="*/ 937535 h 1069912"/>
              <a:gd name="connsiteX17" fmla="*/ 1754804 w 2187599"/>
              <a:gd name="connsiteY17" fmla="*/ 849663 h 1069912"/>
              <a:gd name="connsiteX18" fmla="*/ 1741185 w 2187599"/>
              <a:gd name="connsiteY18" fmla="*/ 864518 h 1069912"/>
              <a:gd name="connsiteX19" fmla="*/ 1754804 w 2187599"/>
              <a:gd name="connsiteY19" fmla="*/ 879373 h 1069912"/>
              <a:gd name="connsiteX20" fmla="*/ 1768423 w 2187599"/>
              <a:gd name="connsiteY20" fmla="*/ 864518 h 1069912"/>
              <a:gd name="connsiteX21" fmla="*/ 1754804 w 2187599"/>
              <a:gd name="connsiteY21" fmla="*/ 849663 h 1069912"/>
              <a:gd name="connsiteX22" fmla="*/ 1899785 w 2187599"/>
              <a:gd name="connsiteY22" fmla="*/ 451014 h 1069912"/>
              <a:gd name="connsiteX23" fmla="*/ 1899785 w 2187599"/>
              <a:gd name="connsiteY23" fmla="*/ 918712 h 1069912"/>
              <a:gd name="connsiteX24" fmla="*/ 2145725 w 2187599"/>
              <a:gd name="connsiteY24" fmla="*/ 918712 h 1069912"/>
              <a:gd name="connsiteX25" fmla="*/ 2145725 w 2187599"/>
              <a:gd name="connsiteY25" fmla="*/ 451014 h 1069912"/>
              <a:gd name="connsiteX26" fmla="*/ 937770 w 2187599"/>
              <a:gd name="connsiteY26" fmla="*/ 442625 h 1069912"/>
              <a:gd name="connsiteX27" fmla="*/ 1490518 w 2187599"/>
              <a:gd name="connsiteY27" fmla="*/ 442625 h 1069912"/>
              <a:gd name="connsiteX28" fmla="*/ 1490518 w 2187599"/>
              <a:gd name="connsiteY28" fmla="*/ 497610 h 1069912"/>
              <a:gd name="connsiteX29" fmla="*/ 934561 w 2187599"/>
              <a:gd name="connsiteY29" fmla="*/ 497610 h 1069912"/>
              <a:gd name="connsiteX30" fmla="*/ 934561 w 2187599"/>
              <a:gd name="connsiteY30" fmla="*/ 943918 h 1069912"/>
              <a:gd name="connsiteX31" fmla="*/ 1586322 w 2187599"/>
              <a:gd name="connsiteY31" fmla="*/ 943918 h 1069912"/>
              <a:gd name="connsiteX32" fmla="*/ 1586322 w 2187599"/>
              <a:gd name="connsiteY32" fmla="*/ 921661 h 1069912"/>
              <a:gd name="connsiteX33" fmla="*/ 1645376 w 2187599"/>
              <a:gd name="connsiteY33" fmla="*/ 921661 h 1069912"/>
              <a:gd name="connsiteX34" fmla="*/ 1645376 w 2187599"/>
              <a:gd name="connsiteY34" fmla="*/ 978076 h 1069912"/>
              <a:gd name="connsiteX35" fmla="*/ 875506 w 2187599"/>
              <a:gd name="connsiteY35" fmla="*/ 978076 h 1069912"/>
              <a:gd name="connsiteX36" fmla="*/ 875506 w 2187599"/>
              <a:gd name="connsiteY36" fmla="*/ 504889 h 1069912"/>
              <a:gd name="connsiteX37" fmla="*/ 937770 w 2187599"/>
              <a:gd name="connsiteY37" fmla="*/ 442625 h 1069912"/>
              <a:gd name="connsiteX38" fmla="*/ 1897922 w 2187599"/>
              <a:gd name="connsiteY38" fmla="*/ 400444 h 1069912"/>
              <a:gd name="connsiteX39" fmla="*/ 2147588 w 2187599"/>
              <a:gd name="connsiteY39" fmla="*/ 400444 h 1069912"/>
              <a:gd name="connsiteX40" fmla="*/ 2187599 w 2187599"/>
              <a:gd name="connsiteY40" fmla="*/ 440455 h 1069912"/>
              <a:gd name="connsiteX41" fmla="*/ 2187599 w 2187599"/>
              <a:gd name="connsiteY41" fmla="*/ 944780 h 1069912"/>
              <a:gd name="connsiteX42" fmla="*/ 2147588 w 2187599"/>
              <a:gd name="connsiteY42" fmla="*/ 984791 h 1069912"/>
              <a:gd name="connsiteX43" fmla="*/ 1897922 w 2187599"/>
              <a:gd name="connsiteY43" fmla="*/ 984791 h 1069912"/>
              <a:gd name="connsiteX44" fmla="*/ 1857911 w 2187599"/>
              <a:gd name="connsiteY44" fmla="*/ 944780 h 1069912"/>
              <a:gd name="connsiteX45" fmla="*/ 1857911 w 2187599"/>
              <a:gd name="connsiteY45" fmla="*/ 440455 h 1069912"/>
              <a:gd name="connsiteX46" fmla="*/ 1897922 w 2187599"/>
              <a:gd name="connsiteY46" fmla="*/ 400444 h 1069912"/>
              <a:gd name="connsiteX47" fmla="*/ 1540355 w 2187599"/>
              <a:gd name="connsiteY47" fmla="*/ 224349 h 1069912"/>
              <a:gd name="connsiteX48" fmla="*/ 1969253 w 2187599"/>
              <a:gd name="connsiteY48" fmla="*/ 224349 h 1069912"/>
              <a:gd name="connsiteX49" fmla="*/ 1993367 w 2187599"/>
              <a:gd name="connsiteY49" fmla="*/ 250651 h 1069912"/>
              <a:gd name="connsiteX50" fmla="*/ 1993367 w 2187599"/>
              <a:gd name="connsiteY50" fmla="*/ 379350 h 1069912"/>
              <a:gd name="connsiteX51" fmla="*/ 1948757 w 2187599"/>
              <a:gd name="connsiteY51" fmla="*/ 379350 h 1069912"/>
              <a:gd name="connsiteX52" fmla="*/ 1948757 w 2187599"/>
              <a:gd name="connsiteY52" fmla="*/ 280615 h 1069912"/>
              <a:gd name="connsiteX53" fmla="*/ 1947884 w 2187599"/>
              <a:gd name="connsiteY53" fmla="*/ 279663 h 1069912"/>
              <a:gd name="connsiteX54" fmla="*/ 1561724 w 2187599"/>
              <a:gd name="connsiteY54" fmla="*/ 279663 h 1069912"/>
              <a:gd name="connsiteX55" fmla="*/ 1560851 w 2187599"/>
              <a:gd name="connsiteY55" fmla="*/ 280615 h 1069912"/>
              <a:gd name="connsiteX56" fmla="*/ 1560851 w 2187599"/>
              <a:gd name="connsiteY56" fmla="*/ 833790 h 1069912"/>
              <a:gd name="connsiteX57" fmla="*/ 1561724 w 2187599"/>
              <a:gd name="connsiteY57" fmla="*/ 834742 h 1069912"/>
              <a:gd name="connsiteX58" fmla="*/ 1830668 w 2187599"/>
              <a:gd name="connsiteY58" fmla="*/ 834742 h 1069912"/>
              <a:gd name="connsiteX59" fmla="*/ 1830668 w 2187599"/>
              <a:gd name="connsiteY59" fmla="*/ 899670 h 1069912"/>
              <a:gd name="connsiteX60" fmla="*/ 1540355 w 2187599"/>
              <a:gd name="connsiteY60" fmla="*/ 899670 h 1069912"/>
              <a:gd name="connsiteX61" fmla="*/ 1516241 w 2187599"/>
              <a:gd name="connsiteY61" fmla="*/ 873368 h 1069912"/>
              <a:gd name="connsiteX62" fmla="*/ 1516241 w 2187599"/>
              <a:gd name="connsiteY62" fmla="*/ 250651 h 1069912"/>
              <a:gd name="connsiteX63" fmla="*/ 1540355 w 2187599"/>
              <a:gd name="connsiteY63" fmla="*/ 224349 h 1069912"/>
              <a:gd name="connsiteX64" fmla="*/ 682318 w 2187599"/>
              <a:gd name="connsiteY64" fmla="*/ 37653 h 1069912"/>
              <a:gd name="connsiteX65" fmla="*/ 657765 w 2187599"/>
              <a:gd name="connsiteY65" fmla="*/ 62206 h 1069912"/>
              <a:gd name="connsiteX66" fmla="*/ 682318 w 2187599"/>
              <a:gd name="connsiteY66" fmla="*/ 86758 h 1069912"/>
              <a:gd name="connsiteX67" fmla="*/ 706871 w 2187599"/>
              <a:gd name="connsiteY67" fmla="*/ 62206 h 1069912"/>
              <a:gd name="connsiteX68" fmla="*/ 682318 w 2187599"/>
              <a:gd name="connsiteY68" fmla="*/ 37653 h 1069912"/>
              <a:gd name="connsiteX69" fmla="*/ 682318 w 2187599"/>
              <a:gd name="connsiteY69" fmla="*/ 0 h 1069912"/>
              <a:gd name="connsiteX70" fmla="*/ 731353 w 2187599"/>
              <a:gd name="connsiteY70" fmla="*/ 49036 h 1069912"/>
              <a:gd name="connsiteX71" fmla="*/ 692200 w 2187599"/>
              <a:gd name="connsiteY71" fmla="*/ 97075 h 1069912"/>
              <a:gd name="connsiteX72" fmla="*/ 688079 w 2187599"/>
              <a:gd name="connsiteY72" fmla="*/ 97490 h 1069912"/>
              <a:gd name="connsiteX73" fmla="*/ 688079 w 2187599"/>
              <a:gd name="connsiteY73" fmla="*/ 103464 h 1069912"/>
              <a:gd name="connsiteX74" fmla="*/ 1364635 w 2187599"/>
              <a:gd name="connsiteY74" fmla="*/ 103464 h 1069912"/>
              <a:gd name="connsiteX75" fmla="*/ 1364635 w 2187599"/>
              <a:gd name="connsiteY75" fmla="*/ 421569 h 1069912"/>
              <a:gd name="connsiteX76" fmla="*/ 1324460 w 2187599"/>
              <a:gd name="connsiteY76" fmla="*/ 421569 h 1069912"/>
              <a:gd name="connsiteX77" fmla="*/ 1324460 w 2187599"/>
              <a:gd name="connsiteY77" fmla="*/ 141866 h 1069912"/>
              <a:gd name="connsiteX78" fmla="*/ 40176 w 2187599"/>
              <a:gd name="connsiteY78" fmla="*/ 141866 h 1069912"/>
              <a:gd name="connsiteX79" fmla="*/ 40176 w 2187599"/>
              <a:gd name="connsiteY79" fmla="*/ 762543 h 1069912"/>
              <a:gd name="connsiteX80" fmla="*/ 847580 w 2187599"/>
              <a:gd name="connsiteY80" fmla="*/ 762543 h 1069912"/>
              <a:gd name="connsiteX81" fmla="*/ 847580 w 2187599"/>
              <a:gd name="connsiteY81" fmla="*/ 800944 h 1069912"/>
              <a:gd name="connsiteX82" fmla="*/ 733871 w 2187599"/>
              <a:gd name="connsiteY82" fmla="*/ 800944 h 1069912"/>
              <a:gd name="connsiteX83" fmla="*/ 733871 w 2187599"/>
              <a:gd name="connsiteY83" fmla="*/ 843399 h 1069912"/>
              <a:gd name="connsiteX84" fmla="*/ 847580 w 2187599"/>
              <a:gd name="connsiteY84" fmla="*/ 843399 h 1069912"/>
              <a:gd name="connsiteX85" fmla="*/ 847580 w 2187599"/>
              <a:gd name="connsiteY85" fmla="*/ 952570 h 1069912"/>
              <a:gd name="connsiteX86" fmla="*/ 272927 w 2187599"/>
              <a:gd name="connsiteY86" fmla="*/ 952570 h 1069912"/>
              <a:gd name="connsiteX87" fmla="*/ 300220 w 2187599"/>
              <a:gd name="connsiteY87" fmla="*/ 843399 h 1069912"/>
              <a:gd name="connsiteX88" fmla="*/ 630765 w 2187599"/>
              <a:gd name="connsiteY88" fmla="*/ 843399 h 1069912"/>
              <a:gd name="connsiteX89" fmla="*/ 630765 w 2187599"/>
              <a:gd name="connsiteY89" fmla="*/ 800944 h 1069912"/>
              <a:gd name="connsiteX90" fmla="*/ 0 w 2187599"/>
              <a:gd name="connsiteY90" fmla="*/ 800944 h 1069912"/>
              <a:gd name="connsiteX91" fmla="*/ 0 w 2187599"/>
              <a:gd name="connsiteY91" fmla="*/ 103464 h 1069912"/>
              <a:gd name="connsiteX92" fmla="*/ 676556 w 2187599"/>
              <a:gd name="connsiteY92" fmla="*/ 103464 h 1069912"/>
              <a:gd name="connsiteX93" fmla="*/ 676556 w 2187599"/>
              <a:gd name="connsiteY93" fmla="*/ 97490 h 1069912"/>
              <a:gd name="connsiteX94" fmla="*/ 672435 w 2187599"/>
              <a:gd name="connsiteY94" fmla="*/ 97075 h 1069912"/>
              <a:gd name="connsiteX95" fmla="*/ 633282 w 2187599"/>
              <a:gd name="connsiteY95" fmla="*/ 49036 h 1069912"/>
              <a:gd name="connsiteX96" fmla="*/ 682318 w 2187599"/>
              <a:gd name="connsiteY96" fmla="*/ 0 h 10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187599" h="1069912">
                <a:moveTo>
                  <a:pt x="742342" y="1001980"/>
                </a:moveTo>
                <a:lnTo>
                  <a:pt x="1184926" y="1001980"/>
                </a:lnTo>
                <a:lnTo>
                  <a:pt x="1192606" y="1020523"/>
                </a:lnTo>
                <a:cubicBezTo>
                  <a:pt x="1197352" y="1025268"/>
                  <a:pt x="1203908" y="1028203"/>
                  <a:pt x="1211150" y="1028203"/>
                </a:cubicBezTo>
                <a:lnTo>
                  <a:pt x="1309729" y="1028204"/>
                </a:lnTo>
                <a:cubicBezTo>
                  <a:pt x="1316971" y="1028204"/>
                  <a:pt x="1323527" y="1025269"/>
                  <a:pt x="1328273" y="1020523"/>
                </a:cubicBezTo>
                <a:lnTo>
                  <a:pt x="1335954" y="1001980"/>
                </a:lnTo>
                <a:lnTo>
                  <a:pt x="1778539" y="1001980"/>
                </a:lnTo>
                <a:lnTo>
                  <a:pt x="1778539" y="1007648"/>
                </a:lnTo>
                <a:cubicBezTo>
                  <a:pt x="1778539" y="1042035"/>
                  <a:pt x="1750662" y="1069912"/>
                  <a:pt x="1716275" y="1069912"/>
                </a:cubicBezTo>
                <a:lnTo>
                  <a:pt x="804606" y="1069912"/>
                </a:lnTo>
                <a:cubicBezTo>
                  <a:pt x="770219" y="1069912"/>
                  <a:pt x="742342" y="1042035"/>
                  <a:pt x="742342" y="1007648"/>
                </a:cubicBezTo>
                <a:close/>
                <a:moveTo>
                  <a:pt x="2022755" y="937535"/>
                </a:moveTo>
                <a:cubicBezTo>
                  <a:pt x="2014405" y="937535"/>
                  <a:pt x="2007637" y="944303"/>
                  <a:pt x="2007637" y="952653"/>
                </a:cubicBezTo>
                <a:cubicBezTo>
                  <a:pt x="2007637" y="961003"/>
                  <a:pt x="2014405" y="967772"/>
                  <a:pt x="2022755" y="967772"/>
                </a:cubicBezTo>
                <a:cubicBezTo>
                  <a:pt x="2031105" y="967772"/>
                  <a:pt x="2037874" y="961003"/>
                  <a:pt x="2037874" y="952653"/>
                </a:cubicBezTo>
                <a:cubicBezTo>
                  <a:pt x="2037874" y="944303"/>
                  <a:pt x="2031105" y="937535"/>
                  <a:pt x="2022755" y="937535"/>
                </a:cubicBezTo>
                <a:close/>
                <a:moveTo>
                  <a:pt x="1754804" y="849663"/>
                </a:moveTo>
                <a:cubicBezTo>
                  <a:pt x="1747282" y="849663"/>
                  <a:pt x="1741185" y="856314"/>
                  <a:pt x="1741185" y="864518"/>
                </a:cubicBezTo>
                <a:cubicBezTo>
                  <a:pt x="1741185" y="872722"/>
                  <a:pt x="1747282" y="879373"/>
                  <a:pt x="1754804" y="879373"/>
                </a:cubicBezTo>
                <a:cubicBezTo>
                  <a:pt x="1762325" y="879373"/>
                  <a:pt x="1768423" y="872722"/>
                  <a:pt x="1768423" y="864518"/>
                </a:cubicBezTo>
                <a:cubicBezTo>
                  <a:pt x="1768423" y="856314"/>
                  <a:pt x="1762325" y="849663"/>
                  <a:pt x="1754804" y="849663"/>
                </a:cubicBezTo>
                <a:close/>
                <a:moveTo>
                  <a:pt x="1899785" y="451014"/>
                </a:moveTo>
                <a:lnTo>
                  <a:pt x="1899785" y="918712"/>
                </a:lnTo>
                <a:lnTo>
                  <a:pt x="2145725" y="918712"/>
                </a:lnTo>
                <a:lnTo>
                  <a:pt x="2145725" y="451014"/>
                </a:lnTo>
                <a:close/>
                <a:moveTo>
                  <a:pt x="937770" y="442625"/>
                </a:moveTo>
                <a:lnTo>
                  <a:pt x="1490518" y="442625"/>
                </a:lnTo>
                <a:lnTo>
                  <a:pt x="1490518" y="497610"/>
                </a:lnTo>
                <a:lnTo>
                  <a:pt x="934561" y="497610"/>
                </a:lnTo>
                <a:lnTo>
                  <a:pt x="934561" y="943918"/>
                </a:lnTo>
                <a:lnTo>
                  <a:pt x="1586322" y="943918"/>
                </a:lnTo>
                <a:lnTo>
                  <a:pt x="1586322" y="921661"/>
                </a:lnTo>
                <a:lnTo>
                  <a:pt x="1645376" y="921661"/>
                </a:lnTo>
                <a:lnTo>
                  <a:pt x="1645376" y="978076"/>
                </a:lnTo>
                <a:lnTo>
                  <a:pt x="875506" y="978076"/>
                </a:lnTo>
                <a:lnTo>
                  <a:pt x="875506" y="504889"/>
                </a:lnTo>
                <a:cubicBezTo>
                  <a:pt x="875506" y="470502"/>
                  <a:pt x="903383" y="442625"/>
                  <a:pt x="937770" y="442625"/>
                </a:cubicBezTo>
                <a:close/>
                <a:moveTo>
                  <a:pt x="1897922" y="400444"/>
                </a:moveTo>
                <a:lnTo>
                  <a:pt x="2147588" y="400444"/>
                </a:lnTo>
                <a:cubicBezTo>
                  <a:pt x="2169686" y="400444"/>
                  <a:pt x="2187599" y="418358"/>
                  <a:pt x="2187599" y="440455"/>
                </a:cubicBezTo>
                <a:lnTo>
                  <a:pt x="2187599" y="944780"/>
                </a:lnTo>
                <a:cubicBezTo>
                  <a:pt x="2187599" y="966878"/>
                  <a:pt x="2169686" y="984791"/>
                  <a:pt x="2147588" y="984791"/>
                </a:cubicBezTo>
                <a:lnTo>
                  <a:pt x="1897922" y="984791"/>
                </a:lnTo>
                <a:cubicBezTo>
                  <a:pt x="1875825" y="984791"/>
                  <a:pt x="1857911" y="966878"/>
                  <a:pt x="1857911" y="944780"/>
                </a:cubicBezTo>
                <a:lnTo>
                  <a:pt x="1857911" y="440455"/>
                </a:lnTo>
                <a:cubicBezTo>
                  <a:pt x="1857911" y="418358"/>
                  <a:pt x="1875825" y="400444"/>
                  <a:pt x="1897922" y="400444"/>
                </a:cubicBezTo>
                <a:close/>
                <a:moveTo>
                  <a:pt x="1540355" y="224349"/>
                </a:moveTo>
                <a:lnTo>
                  <a:pt x="1969253" y="224349"/>
                </a:lnTo>
                <a:cubicBezTo>
                  <a:pt x="1982571" y="224349"/>
                  <a:pt x="1993367" y="236125"/>
                  <a:pt x="1993367" y="250651"/>
                </a:cubicBezTo>
                <a:lnTo>
                  <a:pt x="1993367" y="379350"/>
                </a:lnTo>
                <a:lnTo>
                  <a:pt x="1948757" y="379350"/>
                </a:lnTo>
                <a:lnTo>
                  <a:pt x="1948757" y="280615"/>
                </a:lnTo>
                <a:cubicBezTo>
                  <a:pt x="1948757" y="280089"/>
                  <a:pt x="1948367" y="279663"/>
                  <a:pt x="1947884" y="279663"/>
                </a:cubicBezTo>
                <a:lnTo>
                  <a:pt x="1561724" y="279663"/>
                </a:lnTo>
                <a:cubicBezTo>
                  <a:pt x="1561242" y="279663"/>
                  <a:pt x="1560851" y="280089"/>
                  <a:pt x="1560851" y="280615"/>
                </a:cubicBezTo>
                <a:lnTo>
                  <a:pt x="1560851" y="833790"/>
                </a:lnTo>
                <a:cubicBezTo>
                  <a:pt x="1560851" y="834316"/>
                  <a:pt x="1561242" y="834742"/>
                  <a:pt x="1561724" y="834742"/>
                </a:cubicBezTo>
                <a:lnTo>
                  <a:pt x="1830668" y="834742"/>
                </a:lnTo>
                <a:lnTo>
                  <a:pt x="1830668" y="899670"/>
                </a:lnTo>
                <a:lnTo>
                  <a:pt x="1540355" y="899670"/>
                </a:lnTo>
                <a:cubicBezTo>
                  <a:pt x="1527037" y="899670"/>
                  <a:pt x="1516241" y="887895"/>
                  <a:pt x="1516241" y="873368"/>
                </a:cubicBezTo>
                <a:lnTo>
                  <a:pt x="1516241" y="250651"/>
                </a:lnTo>
                <a:cubicBezTo>
                  <a:pt x="1516241" y="236125"/>
                  <a:pt x="1527037" y="224349"/>
                  <a:pt x="1540355" y="224349"/>
                </a:cubicBezTo>
                <a:close/>
                <a:moveTo>
                  <a:pt x="682318" y="37653"/>
                </a:moveTo>
                <a:cubicBezTo>
                  <a:pt x="668758" y="37653"/>
                  <a:pt x="657765" y="48646"/>
                  <a:pt x="657765" y="62206"/>
                </a:cubicBezTo>
                <a:cubicBezTo>
                  <a:pt x="657765" y="75766"/>
                  <a:pt x="668758" y="86758"/>
                  <a:pt x="682318" y="86758"/>
                </a:cubicBezTo>
                <a:cubicBezTo>
                  <a:pt x="695878" y="86758"/>
                  <a:pt x="706871" y="75766"/>
                  <a:pt x="706871" y="62206"/>
                </a:cubicBezTo>
                <a:cubicBezTo>
                  <a:pt x="706871" y="48646"/>
                  <a:pt x="695878" y="37653"/>
                  <a:pt x="682318" y="37653"/>
                </a:cubicBezTo>
                <a:close/>
                <a:moveTo>
                  <a:pt x="682318" y="0"/>
                </a:moveTo>
                <a:cubicBezTo>
                  <a:pt x="709400" y="0"/>
                  <a:pt x="731353" y="21954"/>
                  <a:pt x="731353" y="49036"/>
                </a:cubicBezTo>
                <a:cubicBezTo>
                  <a:pt x="731353" y="72732"/>
                  <a:pt x="714545" y="92503"/>
                  <a:pt x="692200" y="97075"/>
                </a:cubicBezTo>
                <a:lnTo>
                  <a:pt x="688079" y="97490"/>
                </a:lnTo>
                <a:lnTo>
                  <a:pt x="688079" y="103464"/>
                </a:lnTo>
                <a:lnTo>
                  <a:pt x="1364635" y="103464"/>
                </a:lnTo>
                <a:lnTo>
                  <a:pt x="1364635" y="421569"/>
                </a:lnTo>
                <a:lnTo>
                  <a:pt x="1324460" y="421569"/>
                </a:lnTo>
                <a:lnTo>
                  <a:pt x="1324460" y="141866"/>
                </a:lnTo>
                <a:lnTo>
                  <a:pt x="40176" y="141866"/>
                </a:lnTo>
                <a:lnTo>
                  <a:pt x="40176" y="762543"/>
                </a:lnTo>
                <a:lnTo>
                  <a:pt x="847580" y="762543"/>
                </a:lnTo>
                <a:lnTo>
                  <a:pt x="847580" y="800944"/>
                </a:lnTo>
                <a:lnTo>
                  <a:pt x="733871" y="800944"/>
                </a:lnTo>
                <a:lnTo>
                  <a:pt x="733871" y="843399"/>
                </a:lnTo>
                <a:lnTo>
                  <a:pt x="847580" y="843399"/>
                </a:lnTo>
                <a:lnTo>
                  <a:pt x="847580" y="952570"/>
                </a:lnTo>
                <a:lnTo>
                  <a:pt x="272927" y="952570"/>
                </a:lnTo>
                <a:lnTo>
                  <a:pt x="300220" y="843399"/>
                </a:lnTo>
                <a:lnTo>
                  <a:pt x="630765" y="843399"/>
                </a:lnTo>
                <a:lnTo>
                  <a:pt x="630765" y="800944"/>
                </a:lnTo>
                <a:lnTo>
                  <a:pt x="0" y="800944"/>
                </a:lnTo>
                <a:lnTo>
                  <a:pt x="0" y="103464"/>
                </a:lnTo>
                <a:lnTo>
                  <a:pt x="676556" y="103464"/>
                </a:lnTo>
                <a:lnTo>
                  <a:pt x="676556" y="97490"/>
                </a:lnTo>
                <a:lnTo>
                  <a:pt x="672435" y="97075"/>
                </a:lnTo>
                <a:cubicBezTo>
                  <a:pt x="650091" y="92503"/>
                  <a:pt x="633282" y="72732"/>
                  <a:pt x="633282" y="49036"/>
                </a:cubicBezTo>
                <a:cubicBezTo>
                  <a:pt x="633282" y="21954"/>
                  <a:pt x="655236" y="0"/>
                  <a:pt x="6823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68412" tIns="34207" rIns="68412" bIns="34207" rtlCol="0" anchor="ctr">
            <a:noAutofit/>
          </a:bodyPr>
          <a:lstStyle/>
          <a:p>
            <a:pPr defTabSz="455984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9186" y="3589836"/>
            <a:ext cx="1039614" cy="253999"/>
          </a:xfrm>
          <a:prstGeom prst="ellipse">
            <a:avLst/>
          </a:prstGeom>
          <a:gradFill flip="none" rotWithShape="1">
            <a:gsLst>
              <a:gs pos="48000">
                <a:schemeClr val="bg1">
                  <a:lumMod val="75000"/>
                  <a:alpha val="5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>
            <a:spLocks noChangeAspect="1" noEditPoints="1"/>
          </p:cNvSpPr>
          <p:nvPr/>
        </p:nvSpPr>
        <p:spPr bwMode="auto">
          <a:xfrm>
            <a:off x="894524" y="2924452"/>
            <a:ext cx="792778" cy="792384"/>
          </a:xfrm>
          <a:custGeom>
            <a:avLst/>
            <a:gdLst/>
            <a:ahLst/>
            <a:cxnLst>
              <a:cxn ang="0">
                <a:pos x="495" y="3"/>
              </a:cxn>
              <a:cxn ang="0">
                <a:pos x="327" y="146"/>
              </a:cxn>
              <a:cxn ang="0">
                <a:pos x="425" y="182"/>
              </a:cxn>
              <a:cxn ang="0">
                <a:pos x="746" y="183"/>
              </a:cxn>
              <a:cxn ang="0">
                <a:pos x="558" y="0"/>
              </a:cxn>
              <a:cxn ang="0">
                <a:pos x="1036" y="320"/>
              </a:cxn>
              <a:cxn ang="0">
                <a:pos x="1011" y="232"/>
              </a:cxn>
              <a:cxn ang="0">
                <a:pos x="985" y="371"/>
              </a:cxn>
              <a:cxn ang="0">
                <a:pos x="564" y="805"/>
              </a:cxn>
              <a:cxn ang="0">
                <a:pos x="857" y="835"/>
              </a:cxn>
              <a:cxn ang="0">
                <a:pos x="1093" y="401"/>
              </a:cxn>
              <a:cxn ang="0">
                <a:pos x="985" y="371"/>
              </a:cxn>
              <a:cxn ang="0">
                <a:pos x="958" y="364"/>
              </a:cxn>
              <a:cxn ang="0">
                <a:pos x="796" y="259"/>
              </a:cxn>
              <a:cxn ang="0">
                <a:pos x="553" y="783"/>
              </a:cxn>
              <a:cxn ang="0">
                <a:pos x="515" y="768"/>
              </a:cxn>
              <a:cxn ang="0">
                <a:pos x="731" y="281"/>
              </a:cxn>
              <a:cxn ang="0">
                <a:pos x="425" y="206"/>
              </a:cxn>
              <a:cxn ang="0">
                <a:pos x="327" y="249"/>
              </a:cxn>
              <a:cxn ang="0">
                <a:pos x="148" y="602"/>
              </a:cxn>
              <a:cxn ang="0">
                <a:pos x="225" y="701"/>
              </a:cxn>
              <a:cxn ang="0">
                <a:pos x="945" y="288"/>
              </a:cxn>
              <a:cxn ang="0">
                <a:pos x="986" y="200"/>
              </a:cxn>
              <a:cxn ang="0">
                <a:pos x="769" y="186"/>
              </a:cxn>
              <a:cxn ang="0">
                <a:pos x="883" y="890"/>
              </a:cxn>
              <a:cxn ang="0">
                <a:pos x="1037" y="841"/>
              </a:cxn>
              <a:cxn ang="0">
                <a:pos x="865" y="873"/>
              </a:cxn>
              <a:cxn ang="0">
                <a:pos x="561" y="840"/>
              </a:cxn>
              <a:cxn ang="0">
                <a:pos x="369" y="1005"/>
              </a:cxn>
              <a:cxn ang="0">
                <a:pos x="807" y="931"/>
              </a:cxn>
              <a:cxn ang="0">
                <a:pos x="948" y="813"/>
              </a:cxn>
              <a:cxn ang="0">
                <a:pos x="1115" y="557"/>
              </a:cxn>
              <a:cxn ang="0">
                <a:pos x="463" y="819"/>
              </a:cxn>
              <a:cxn ang="0">
                <a:pos x="127" y="698"/>
              </a:cxn>
              <a:cxn ang="0">
                <a:pos x="142" y="929"/>
              </a:cxn>
              <a:cxn ang="0">
                <a:pos x="74" y="647"/>
              </a:cxn>
              <a:cxn ang="0">
                <a:pos x="0" y="557"/>
              </a:cxn>
              <a:cxn ang="0">
                <a:pos x="74" y="647"/>
              </a:cxn>
              <a:cxn ang="0">
                <a:pos x="182" y="430"/>
              </a:cxn>
              <a:cxn ang="0">
                <a:pos x="93" y="250"/>
              </a:cxn>
              <a:cxn ang="0">
                <a:pos x="125" y="596"/>
              </a:cxn>
              <a:cxn ang="0">
                <a:pos x="462" y="856"/>
              </a:cxn>
              <a:cxn ang="0">
                <a:pos x="353" y="987"/>
              </a:cxn>
            </a:cxnLst>
            <a:rect l="0" t="0" r="r" b="b"/>
            <a:pathLst>
              <a:path w="1115" h="1114">
                <a:moveTo>
                  <a:pt x="327" y="146"/>
                </a:moveTo>
                <a:cubicBezTo>
                  <a:pt x="335" y="146"/>
                  <a:pt x="342" y="148"/>
                  <a:pt x="348" y="151"/>
                </a:cubicBezTo>
                <a:cubicBezTo>
                  <a:pt x="394" y="94"/>
                  <a:pt x="443" y="44"/>
                  <a:pt x="495" y="3"/>
                </a:cubicBezTo>
                <a:cubicBezTo>
                  <a:pt x="340" y="21"/>
                  <a:pt x="204" y="101"/>
                  <a:pt x="114" y="219"/>
                </a:cubicBezTo>
                <a:cubicBezTo>
                  <a:pt x="166" y="206"/>
                  <a:pt x="221" y="197"/>
                  <a:pt x="277" y="190"/>
                </a:cubicBezTo>
                <a:cubicBezTo>
                  <a:pt x="280" y="165"/>
                  <a:pt x="301" y="146"/>
                  <a:pt x="327" y="146"/>
                </a:cubicBezTo>
                <a:close/>
                <a:moveTo>
                  <a:pt x="367" y="165"/>
                </a:moveTo>
                <a:cubicBezTo>
                  <a:pt x="371" y="170"/>
                  <a:pt x="374" y="176"/>
                  <a:pt x="376" y="183"/>
                </a:cubicBezTo>
                <a:cubicBezTo>
                  <a:pt x="392" y="182"/>
                  <a:pt x="409" y="182"/>
                  <a:pt x="425" y="182"/>
                </a:cubicBezTo>
                <a:cubicBezTo>
                  <a:pt x="445" y="182"/>
                  <a:pt x="464" y="182"/>
                  <a:pt x="484" y="183"/>
                </a:cubicBezTo>
                <a:cubicBezTo>
                  <a:pt x="560" y="186"/>
                  <a:pt x="635" y="196"/>
                  <a:pt x="705" y="211"/>
                </a:cubicBezTo>
                <a:cubicBezTo>
                  <a:pt x="713" y="196"/>
                  <a:pt x="728" y="185"/>
                  <a:pt x="746" y="183"/>
                </a:cubicBezTo>
                <a:cubicBezTo>
                  <a:pt x="750" y="145"/>
                  <a:pt x="752" y="108"/>
                  <a:pt x="752" y="72"/>
                </a:cubicBezTo>
                <a:cubicBezTo>
                  <a:pt x="752" y="59"/>
                  <a:pt x="751" y="47"/>
                  <a:pt x="751" y="34"/>
                </a:cubicBezTo>
                <a:cubicBezTo>
                  <a:pt x="691" y="12"/>
                  <a:pt x="626" y="0"/>
                  <a:pt x="558" y="0"/>
                </a:cubicBezTo>
                <a:cubicBezTo>
                  <a:pt x="551" y="0"/>
                  <a:pt x="545" y="0"/>
                  <a:pt x="539" y="0"/>
                </a:cubicBezTo>
                <a:cubicBezTo>
                  <a:pt x="478" y="44"/>
                  <a:pt x="420" y="99"/>
                  <a:pt x="367" y="165"/>
                </a:cubicBezTo>
                <a:close/>
                <a:moveTo>
                  <a:pt x="1036" y="320"/>
                </a:moveTo>
                <a:cubicBezTo>
                  <a:pt x="1036" y="325"/>
                  <a:pt x="1035" y="329"/>
                  <a:pt x="1034" y="333"/>
                </a:cubicBezTo>
                <a:cubicBezTo>
                  <a:pt x="1050" y="341"/>
                  <a:pt x="1064" y="350"/>
                  <a:pt x="1079" y="359"/>
                </a:cubicBezTo>
                <a:cubicBezTo>
                  <a:pt x="1062" y="314"/>
                  <a:pt x="1038" y="271"/>
                  <a:pt x="1011" y="232"/>
                </a:cubicBezTo>
                <a:cubicBezTo>
                  <a:pt x="1010" y="246"/>
                  <a:pt x="1009" y="260"/>
                  <a:pt x="1007" y="274"/>
                </a:cubicBezTo>
                <a:cubicBezTo>
                  <a:pt x="1024" y="282"/>
                  <a:pt x="1036" y="300"/>
                  <a:pt x="1036" y="320"/>
                </a:cubicBezTo>
                <a:close/>
                <a:moveTo>
                  <a:pt x="985" y="371"/>
                </a:moveTo>
                <a:cubicBezTo>
                  <a:pt x="983" y="371"/>
                  <a:pt x="982" y="371"/>
                  <a:pt x="981" y="371"/>
                </a:cubicBezTo>
                <a:cubicBezTo>
                  <a:pt x="955" y="437"/>
                  <a:pt x="914" y="504"/>
                  <a:pt x="860" y="567"/>
                </a:cubicBezTo>
                <a:cubicBezTo>
                  <a:pt x="784" y="655"/>
                  <a:pt x="683" y="737"/>
                  <a:pt x="564" y="805"/>
                </a:cubicBezTo>
                <a:cubicBezTo>
                  <a:pt x="565" y="808"/>
                  <a:pt x="566" y="812"/>
                  <a:pt x="566" y="817"/>
                </a:cubicBezTo>
                <a:cubicBezTo>
                  <a:pt x="641" y="829"/>
                  <a:pt x="720" y="836"/>
                  <a:pt x="802" y="836"/>
                </a:cubicBezTo>
                <a:cubicBezTo>
                  <a:pt x="821" y="836"/>
                  <a:pt x="839" y="836"/>
                  <a:pt x="857" y="835"/>
                </a:cubicBezTo>
                <a:cubicBezTo>
                  <a:pt x="862" y="811"/>
                  <a:pt x="883" y="793"/>
                  <a:pt x="908" y="793"/>
                </a:cubicBezTo>
                <a:cubicBezTo>
                  <a:pt x="915" y="793"/>
                  <a:pt x="923" y="795"/>
                  <a:pt x="930" y="798"/>
                </a:cubicBezTo>
                <a:cubicBezTo>
                  <a:pt x="1025" y="673"/>
                  <a:pt x="1081" y="533"/>
                  <a:pt x="1093" y="401"/>
                </a:cubicBezTo>
                <a:cubicBezTo>
                  <a:pt x="1092" y="399"/>
                  <a:pt x="1092" y="398"/>
                  <a:pt x="1091" y="396"/>
                </a:cubicBezTo>
                <a:cubicBezTo>
                  <a:pt x="1070" y="381"/>
                  <a:pt x="1047" y="367"/>
                  <a:pt x="1023" y="354"/>
                </a:cubicBezTo>
                <a:cubicBezTo>
                  <a:pt x="1014" y="365"/>
                  <a:pt x="1000" y="371"/>
                  <a:pt x="985" y="371"/>
                </a:cubicBezTo>
                <a:close/>
                <a:moveTo>
                  <a:pt x="553" y="783"/>
                </a:moveTo>
                <a:cubicBezTo>
                  <a:pt x="670" y="717"/>
                  <a:pt x="768" y="637"/>
                  <a:pt x="841" y="552"/>
                </a:cubicBezTo>
                <a:cubicBezTo>
                  <a:pt x="894" y="490"/>
                  <a:pt x="933" y="426"/>
                  <a:pt x="958" y="364"/>
                </a:cubicBezTo>
                <a:cubicBezTo>
                  <a:pt x="943" y="355"/>
                  <a:pt x="934" y="339"/>
                  <a:pt x="934" y="320"/>
                </a:cubicBezTo>
                <a:cubicBezTo>
                  <a:pt x="934" y="317"/>
                  <a:pt x="934" y="313"/>
                  <a:pt x="935" y="310"/>
                </a:cubicBezTo>
                <a:cubicBezTo>
                  <a:pt x="891" y="290"/>
                  <a:pt x="844" y="273"/>
                  <a:pt x="796" y="259"/>
                </a:cubicBezTo>
                <a:cubicBezTo>
                  <a:pt x="788" y="274"/>
                  <a:pt x="772" y="284"/>
                  <a:pt x="754" y="285"/>
                </a:cubicBezTo>
                <a:cubicBezTo>
                  <a:pt x="737" y="377"/>
                  <a:pt x="708" y="473"/>
                  <a:pt x="667" y="569"/>
                </a:cubicBezTo>
                <a:cubicBezTo>
                  <a:pt x="634" y="646"/>
                  <a:pt x="596" y="718"/>
                  <a:pt x="553" y="783"/>
                </a:cubicBezTo>
                <a:close/>
                <a:moveTo>
                  <a:pt x="225" y="701"/>
                </a:moveTo>
                <a:cubicBezTo>
                  <a:pt x="295" y="740"/>
                  <a:pt x="377" y="773"/>
                  <a:pt x="469" y="796"/>
                </a:cubicBezTo>
                <a:cubicBezTo>
                  <a:pt x="477" y="779"/>
                  <a:pt x="495" y="768"/>
                  <a:pt x="515" y="768"/>
                </a:cubicBezTo>
                <a:cubicBezTo>
                  <a:pt x="521" y="768"/>
                  <a:pt x="527" y="769"/>
                  <a:pt x="532" y="771"/>
                </a:cubicBezTo>
                <a:cubicBezTo>
                  <a:pt x="574" y="707"/>
                  <a:pt x="612" y="636"/>
                  <a:pt x="645" y="559"/>
                </a:cubicBezTo>
                <a:cubicBezTo>
                  <a:pt x="685" y="465"/>
                  <a:pt x="713" y="371"/>
                  <a:pt x="731" y="281"/>
                </a:cubicBezTo>
                <a:cubicBezTo>
                  <a:pt x="713" y="273"/>
                  <a:pt x="700" y="255"/>
                  <a:pt x="700" y="234"/>
                </a:cubicBezTo>
                <a:cubicBezTo>
                  <a:pt x="631" y="220"/>
                  <a:pt x="558" y="210"/>
                  <a:pt x="483" y="207"/>
                </a:cubicBezTo>
                <a:cubicBezTo>
                  <a:pt x="464" y="206"/>
                  <a:pt x="444" y="206"/>
                  <a:pt x="425" y="206"/>
                </a:cubicBezTo>
                <a:cubicBezTo>
                  <a:pt x="425" y="206"/>
                  <a:pt x="425" y="206"/>
                  <a:pt x="425" y="206"/>
                </a:cubicBezTo>
                <a:cubicBezTo>
                  <a:pt x="409" y="206"/>
                  <a:pt x="393" y="206"/>
                  <a:pt x="378" y="207"/>
                </a:cubicBezTo>
                <a:cubicBezTo>
                  <a:pt x="373" y="231"/>
                  <a:pt x="352" y="249"/>
                  <a:pt x="327" y="249"/>
                </a:cubicBezTo>
                <a:cubicBezTo>
                  <a:pt x="321" y="249"/>
                  <a:pt x="314" y="247"/>
                  <a:pt x="309" y="245"/>
                </a:cubicBezTo>
                <a:cubicBezTo>
                  <a:pt x="270" y="304"/>
                  <a:pt x="234" y="369"/>
                  <a:pt x="204" y="439"/>
                </a:cubicBezTo>
                <a:cubicBezTo>
                  <a:pt x="181" y="493"/>
                  <a:pt x="163" y="548"/>
                  <a:pt x="148" y="602"/>
                </a:cubicBezTo>
                <a:cubicBezTo>
                  <a:pt x="165" y="610"/>
                  <a:pt x="176" y="627"/>
                  <a:pt x="176" y="647"/>
                </a:cubicBezTo>
                <a:cubicBezTo>
                  <a:pt x="176" y="654"/>
                  <a:pt x="174" y="661"/>
                  <a:pt x="172" y="667"/>
                </a:cubicBezTo>
                <a:cubicBezTo>
                  <a:pt x="189" y="679"/>
                  <a:pt x="206" y="690"/>
                  <a:pt x="225" y="701"/>
                </a:cubicBezTo>
                <a:close/>
                <a:moveTo>
                  <a:pt x="802" y="234"/>
                </a:moveTo>
                <a:cubicBezTo>
                  <a:pt x="802" y="235"/>
                  <a:pt x="802" y="235"/>
                  <a:pt x="802" y="236"/>
                </a:cubicBezTo>
                <a:cubicBezTo>
                  <a:pt x="852" y="250"/>
                  <a:pt x="900" y="268"/>
                  <a:pt x="945" y="288"/>
                </a:cubicBezTo>
                <a:cubicBezTo>
                  <a:pt x="954" y="277"/>
                  <a:pt x="968" y="270"/>
                  <a:pt x="983" y="269"/>
                </a:cubicBezTo>
                <a:cubicBezTo>
                  <a:pt x="986" y="253"/>
                  <a:pt x="987" y="237"/>
                  <a:pt x="987" y="221"/>
                </a:cubicBezTo>
                <a:cubicBezTo>
                  <a:pt x="987" y="214"/>
                  <a:pt x="986" y="207"/>
                  <a:pt x="986" y="200"/>
                </a:cubicBezTo>
                <a:cubicBezTo>
                  <a:pt x="930" y="133"/>
                  <a:pt x="857" y="79"/>
                  <a:pt x="775" y="44"/>
                </a:cubicBezTo>
                <a:cubicBezTo>
                  <a:pt x="776" y="53"/>
                  <a:pt x="776" y="63"/>
                  <a:pt x="776" y="72"/>
                </a:cubicBezTo>
                <a:cubicBezTo>
                  <a:pt x="776" y="109"/>
                  <a:pt x="774" y="147"/>
                  <a:pt x="769" y="186"/>
                </a:cubicBezTo>
                <a:cubicBezTo>
                  <a:pt x="789" y="194"/>
                  <a:pt x="802" y="212"/>
                  <a:pt x="802" y="234"/>
                </a:cubicBezTo>
                <a:close/>
                <a:moveTo>
                  <a:pt x="908" y="896"/>
                </a:moveTo>
                <a:cubicBezTo>
                  <a:pt x="899" y="896"/>
                  <a:pt x="890" y="894"/>
                  <a:pt x="883" y="890"/>
                </a:cubicBezTo>
                <a:cubicBezTo>
                  <a:pt x="864" y="910"/>
                  <a:pt x="844" y="929"/>
                  <a:pt x="822" y="948"/>
                </a:cubicBezTo>
                <a:cubicBezTo>
                  <a:pt x="741" y="1021"/>
                  <a:pt x="652" y="1076"/>
                  <a:pt x="560" y="1114"/>
                </a:cubicBezTo>
                <a:cubicBezTo>
                  <a:pt x="763" y="1113"/>
                  <a:pt x="940" y="1004"/>
                  <a:pt x="1037" y="841"/>
                </a:cubicBezTo>
                <a:cubicBezTo>
                  <a:pt x="1011" y="846"/>
                  <a:pt x="985" y="849"/>
                  <a:pt x="958" y="852"/>
                </a:cubicBezTo>
                <a:cubicBezTo>
                  <a:pt x="955" y="877"/>
                  <a:pt x="933" y="896"/>
                  <a:pt x="908" y="896"/>
                </a:cubicBezTo>
                <a:close/>
                <a:moveTo>
                  <a:pt x="865" y="873"/>
                </a:moveTo>
                <a:cubicBezTo>
                  <a:pt x="862" y="869"/>
                  <a:pt x="860" y="864"/>
                  <a:pt x="859" y="859"/>
                </a:cubicBezTo>
                <a:cubicBezTo>
                  <a:pt x="840" y="860"/>
                  <a:pt x="821" y="860"/>
                  <a:pt x="802" y="860"/>
                </a:cubicBezTo>
                <a:cubicBezTo>
                  <a:pt x="718" y="860"/>
                  <a:pt x="638" y="853"/>
                  <a:pt x="561" y="840"/>
                </a:cubicBezTo>
                <a:cubicBezTo>
                  <a:pt x="553" y="858"/>
                  <a:pt x="535" y="870"/>
                  <a:pt x="515" y="870"/>
                </a:cubicBezTo>
                <a:cubicBezTo>
                  <a:pt x="508" y="870"/>
                  <a:pt x="501" y="869"/>
                  <a:pt x="495" y="866"/>
                </a:cubicBezTo>
                <a:cubicBezTo>
                  <a:pt x="455" y="918"/>
                  <a:pt x="413" y="965"/>
                  <a:pt x="369" y="1005"/>
                </a:cubicBezTo>
                <a:cubicBezTo>
                  <a:pt x="349" y="1023"/>
                  <a:pt x="329" y="1040"/>
                  <a:pt x="309" y="1056"/>
                </a:cubicBezTo>
                <a:cubicBezTo>
                  <a:pt x="367" y="1085"/>
                  <a:pt x="432" y="1104"/>
                  <a:pt x="500" y="1111"/>
                </a:cubicBezTo>
                <a:cubicBezTo>
                  <a:pt x="607" y="1075"/>
                  <a:pt x="712" y="1015"/>
                  <a:pt x="807" y="931"/>
                </a:cubicBezTo>
                <a:cubicBezTo>
                  <a:pt x="827" y="912"/>
                  <a:pt x="847" y="893"/>
                  <a:pt x="865" y="873"/>
                </a:cubicBezTo>
                <a:close/>
                <a:moveTo>
                  <a:pt x="1108" y="467"/>
                </a:moveTo>
                <a:cubicBezTo>
                  <a:pt x="1085" y="585"/>
                  <a:pt x="1031" y="705"/>
                  <a:pt x="948" y="813"/>
                </a:cubicBezTo>
                <a:cubicBezTo>
                  <a:pt x="952" y="818"/>
                  <a:pt x="954" y="823"/>
                  <a:pt x="956" y="828"/>
                </a:cubicBezTo>
                <a:cubicBezTo>
                  <a:pt x="989" y="824"/>
                  <a:pt x="1021" y="820"/>
                  <a:pt x="1052" y="814"/>
                </a:cubicBezTo>
                <a:cubicBezTo>
                  <a:pt x="1092" y="737"/>
                  <a:pt x="1115" y="650"/>
                  <a:pt x="1115" y="557"/>
                </a:cubicBezTo>
                <a:cubicBezTo>
                  <a:pt x="1115" y="526"/>
                  <a:pt x="1112" y="496"/>
                  <a:pt x="1108" y="467"/>
                </a:cubicBezTo>
                <a:close/>
                <a:moveTo>
                  <a:pt x="464" y="829"/>
                </a:moveTo>
                <a:cubicBezTo>
                  <a:pt x="464" y="826"/>
                  <a:pt x="464" y="823"/>
                  <a:pt x="463" y="819"/>
                </a:cubicBezTo>
                <a:cubicBezTo>
                  <a:pt x="370" y="796"/>
                  <a:pt x="285" y="762"/>
                  <a:pt x="213" y="722"/>
                </a:cubicBezTo>
                <a:cubicBezTo>
                  <a:pt x="194" y="711"/>
                  <a:pt x="175" y="699"/>
                  <a:pt x="157" y="687"/>
                </a:cubicBezTo>
                <a:cubicBezTo>
                  <a:pt x="149" y="693"/>
                  <a:pt x="138" y="698"/>
                  <a:pt x="127" y="698"/>
                </a:cubicBezTo>
                <a:cubicBezTo>
                  <a:pt x="117" y="757"/>
                  <a:pt x="111" y="815"/>
                  <a:pt x="111" y="871"/>
                </a:cubicBezTo>
                <a:cubicBezTo>
                  <a:pt x="111" y="878"/>
                  <a:pt x="111" y="884"/>
                  <a:pt x="112" y="891"/>
                </a:cubicBezTo>
                <a:cubicBezTo>
                  <a:pt x="121" y="904"/>
                  <a:pt x="132" y="917"/>
                  <a:pt x="142" y="929"/>
                </a:cubicBezTo>
                <a:cubicBezTo>
                  <a:pt x="242" y="913"/>
                  <a:pt x="348" y="882"/>
                  <a:pt x="452" y="834"/>
                </a:cubicBezTo>
                <a:cubicBezTo>
                  <a:pt x="456" y="832"/>
                  <a:pt x="460" y="831"/>
                  <a:pt x="464" y="829"/>
                </a:cubicBezTo>
                <a:close/>
                <a:moveTo>
                  <a:pt x="74" y="647"/>
                </a:moveTo>
                <a:cubicBezTo>
                  <a:pt x="74" y="638"/>
                  <a:pt x="76" y="630"/>
                  <a:pt x="80" y="623"/>
                </a:cubicBezTo>
                <a:cubicBezTo>
                  <a:pt x="47" y="591"/>
                  <a:pt x="21" y="556"/>
                  <a:pt x="1" y="520"/>
                </a:cubicBezTo>
                <a:cubicBezTo>
                  <a:pt x="1" y="532"/>
                  <a:pt x="0" y="544"/>
                  <a:pt x="0" y="557"/>
                </a:cubicBezTo>
                <a:cubicBezTo>
                  <a:pt x="0" y="667"/>
                  <a:pt x="32" y="770"/>
                  <a:pt x="88" y="857"/>
                </a:cubicBezTo>
                <a:cubicBezTo>
                  <a:pt x="88" y="804"/>
                  <a:pt x="94" y="749"/>
                  <a:pt x="103" y="694"/>
                </a:cubicBezTo>
                <a:cubicBezTo>
                  <a:pt x="86" y="685"/>
                  <a:pt x="74" y="668"/>
                  <a:pt x="74" y="647"/>
                </a:cubicBezTo>
                <a:close/>
                <a:moveTo>
                  <a:pt x="125" y="596"/>
                </a:moveTo>
                <a:cubicBezTo>
                  <a:pt x="125" y="596"/>
                  <a:pt x="125" y="596"/>
                  <a:pt x="125" y="596"/>
                </a:cubicBezTo>
                <a:cubicBezTo>
                  <a:pt x="140" y="541"/>
                  <a:pt x="159" y="485"/>
                  <a:pt x="182" y="430"/>
                </a:cubicBezTo>
                <a:cubicBezTo>
                  <a:pt x="213" y="358"/>
                  <a:pt x="249" y="292"/>
                  <a:pt x="289" y="232"/>
                </a:cubicBezTo>
                <a:cubicBezTo>
                  <a:pt x="285" y="227"/>
                  <a:pt x="281" y="221"/>
                  <a:pt x="279" y="214"/>
                </a:cubicBezTo>
                <a:cubicBezTo>
                  <a:pt x="214" y="221"/>
                  <a:pt x="152" y="233"/>
                  <a:pt x="93" y="250"/>
                </a:cubicBezTo>
                <a:cubicBezTo>
                  <a:pt x="49" y="315"/>
                  <a:pt x="19" y="391"/>
                  <a:pt x="7" y="472"/>
                </a:cubicBezTo>
                <a:cubicBezTo>
                  <a:pt x="24" y="519"/>
                  <a:pt x="54" y="564"/>
                  <a:pt x="96" y="605"/>
                </a:cubicBezTo>
                <a:cubicBezTo>
                  <a:pt x="104" y="599"/>
                  <a:pt x="114" y="596"/>
                  <a:pt x="125" y="596"/>
                </a:cubicBezTo>
                <a:close/>
                <a:moveTo>
                  <a:pt x="476" y="852"/>
                </a:moveTo>
                <a:cubicBezTo>
                  <a:pt x="475" y="852"/>
                  <a:pt x="475" y="851"/>
                  <a:pt x="474" y="851"/>
                </a:cubicBezTo>
                <a:cubicBezTo>
                  <a:pt x="470" y="852"/>
                  <a:pt x="466" y="854"/>
                  <a:pt x="462" y="856"/>
                </a:cubicBezTo>
                <a:cubicBezTo>
                  <a:pt x="361" y="902"/>
                  <a:pt x="260" y="933"/>
                  <a:pt x="162" y="950"/>
                </a:cubicBezTo>
                <a:cubicBezTo>
                  <a:pt x="198" y="986"/>
                  <a:pt x="240" y="1018"/>
                  <a:pt x="285" y="1043"/>
                </a:cubicBezTo>
                <a:cubicBezTo>
                  <a:pt x="308" y="1027"/>
                  <a:pt x="331" y="1008"/>
                  <a:pt x="353" y="987"/>
                </a:cubicBezTo>
                <a:cubicBezTo>
                  <a:pt x="395" y="948"/>
                  <a:pt x="437" y="903"/>
                  <a:pt x="476" y="85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8583" tIns="34292" rIns="68583" bIns="34292" numCol="1" anchor="t" anchorCtr="0" compatLnSpc="1">
            <a:prstTxWarp prst="textNoShape">
              <a:avLst/>
            </a:prstTxWarp>
          </a:bodyPr>
          <a:lstStyle/>
          <a:p>
            <a:pPr defTabSz="609254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2272" y="4460054"/>
            <a:ext cx="2430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Cisco VNI, Nielsen, Deloitte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61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Services Today</a:t>
            </a:r>
            <a:endParaRPr lang="en-GB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381481" y="987023"/>
            <a:ext cx="922277" cy="2072204"/>
            <a:chOff x="169258" y="1639510"/>
            <a:chExt cx="1777500" cy="3993750"/>
          </a:xfrm>
        </p:grpSpPr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258" y="1639510"/>
              <a:ext cx="1777500" cy="3993750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30" y="2133720"/>
              <a:ext cx="1258853" cy="2978261"/>
            </a:xfrm>
            <a:prstGeom prst="rect">
              <a:avLst/>
            </a:prstGeom>
          </p:spPr>
        </p:pic>
      </p:grpSp>
      <p:grpSp>
        <p:nvGrpSpPr>
          <p:cNvPr id="197" name="Group 196"/>
          <p:cNvGrpSpPr/>
          <p:nvPr/>
        </p:nvGrpSpPr>
        <p:grpSpPr>
          <a:xfrm>
            <a:off x="5884346" y="2751246"/>
            <a:ext cx="1033184" cy="2323204"/>
            <a:chOff x="9689960" y="2380500"/>
            <a:chExt cx="1991250" cy="4477500"/>
          </a:xfrm>
        </p:grpSpPr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960" y="2380500"/>
              <a:ext cx="1991250" cy="4477500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313" y="2967720"/>
              <a:ext cx="1356315" cy="3204480"/>
            </a:xfrm>
            <a:prstGeom prst="rect">
              <a:avLst/>
            </a:prstGeom>
          </p:spPr>
        </p:pic>
      </p:grpSp>
      <p:grpSp>
        <p:nvGrpSpPr>
          <p:cNvPr id="200" name="Group 199"/>
          <p:cNvGrpSpPr/>
          <p:nvPr/>
        </p:nvGrpSpPr>
        <p:grpSpPr>
          <a:xfrm>
            <a:off x="4256271" y="648593"/>
            <a:ext cx="2860657" cy="1737548"/>
            <a:chOff x="2014139" y="4658632"/>
            <a:chExt cx="5513332" cy="3348768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4139" y="4658632"/>
              <a:ext cx="5513332" cy="3348768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560" y="4757413"/>
              <a:ext cx="4558730" cy="2831746"/>
            </a:xfrm>
            <a:prstGeom prst="rect">
              <a:avLst/>
            </a:prstGeom>
          </p:spPr>
        </p:pic>
      </p:grpSp>
      <p:pic>
        <p:nvPicPr>
          <p:cNvPr id="203" name="Picture 2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3850" y="4304241"/>
            <a:ext cx="321046" cy="653767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1210420" y="3020233"/>
            <a:ext cx="1581881" cy="1838717"/>
            <a:chOff x="5056063" y="1431135"/>
            <a:chExt cx="3048750" cy="3543750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56063" y="1431135"/>
              <a:ext cx="3048750" cy="354375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266" y="1753115"/>
              <a:ext cx="2182658" cy="2827534"/>
            </a:xfrm>
            <a:prstGeom prst="rect">
              <a:avLst/>
            </a:prstGeom>
          </p:spPr>
        </p:pic>
      </p:grpSp>
      <p:sp>
        <p:nvSpPr>
          <p:cNvPr id="207" name="TextBox 206"/>
          <p:cNvSpPr txBox="1"/>
          <p:nvPr/>
        </p:nvSpPr>
        <p:spPr>
          <a:xfrm>
            <a:off x="2884769" y="3576258"/>
            <a:ext cx="206572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45 Live and On Demand TV Channels for $8/mo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Mobile Data usage applies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5 hours Wi-Fi viewing included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761410" y="2152993"/>
            <a:ext cx="1722929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Free Sky Sports with </a:t>
            </a:r>
            <a:b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“RED Extra” Data Plans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Max Stream of 400kb/s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247130" y="1329837"/>
            <a:ext cx="19392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Ad-Funded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Unlimited, zero-rated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Need Qualifying rate plan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950810" y="3278297"/>
            <a:ext cx="18607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Only Available on mobile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Mobile Data usage applies</a:t>
            </a: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endParaRPr lang="en-US" sz="525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14248" indent="-214248">
              <a:buClr>
                <a:schemeClr val="accent6">
                  <a:lumMod val="75000"/>
                </a:schemeClr>
              </a:buClr>
              <a:buSzPct val="100000"/>
              <a:buFont typeface="CiscoSansTT" panose="020B0503020201020303" pitchFamily="34" charset="0"/>
              <a:buChar char="●"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OTT on any mobile network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247136" y="964890"/>
            <a:ext cx="1680164" cy="34281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T-Mobile Binge-On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761416" y="1774392"/>
            <a:ext cx="1680164" cy="34281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Vodafone Mobile TV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2884772" y="3207260"/>
            <a:ext cx="1921682" cy="34281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Bell Mobility / Mobile TV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950815" y="2907830"/>
            <a:ext cx="1680164" cy="34281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Verizon Go90</a:t>
            </a:r>
          </a:p>
        </p:txBody>
      </p:sp>
      <p:grpSp>
        <p:nvGrpSpPr>
          <p:cNvPr id="215" name="Group 4"/>
          <p:cNvGrpSpPr>
            <a:grpSpLocks noChangeAspect="1"/>
          </p:cNvGrpSpPr>
          <p:nvPr/>
        </p:nvGrpSpPr>
        <p:grpSpPr bwMode="auto">
          <a:xfrm>
            <a:off x="4269597" y="1165397"/>
            <a:ext cx="1115325" cy="1274827"/>
            <a:chOff x="207" y="3113"/>
            <a:chExt cx="937" cy="1071"/>
          </a:xfrm>
        </p:grpSpPr>
        <p:sp>
          <p:nvSpPr>
            <p:cNvPr id="2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7" y="3115"/>
              <a:ext cx="937" cy="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17" name="Freeform 5"/>
            <p:cNvSpPr>
              <a:spLocks/>
            </p:cNvSpPr>
            <p:nvPr/>
          </p:nvSpPr>
          <p:spPr bwMode="auto">
            <a:xfrm>
              <a:off x="579" y="3550"/>
              <a:ext cx="27" cy="28"/>
            </a:xfrm>
            <a:custGeom>
              <a:avLst/>
              <a:gdLst>
                <a:gd name="T0" fmla="*/ 1 w 17"/>
                <a:gd name="T1" fmla="*/ 6 h 17"/>
                <a:gd name="T2" fmla="*/ 8 w 17"/>
                <a:gd name="T3" fmla="*/ 9 h 17"/>
                <a:gd name="T4" fmla="*/ 13 w 17"/>
                <a:gd name="T5" fmla="*/ 16 h 17"/>
                <a:gd name="T6" fmla="*/ 17 w 17"/>
                <a:gd name="T7" fmla="*/ 15 h 17"/>
                <a:gd name="T8" fmla="*/ 12 w 17"/>
                <a:gd name="T9" fmla="*/ 6 h 17"/>
                <a:gd name="T10" fmla="*/ 3 w 17"/>
                <a:gd name="T11" fmla="*/ 1 h 17"/>
                <a:gd name="T12" fmla="*/ 1 w 17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" y="6"/>
                  </a:moveTo>
                  <a:cubicBezTo>
                    <a:pt x="2" y="9"/>
                    <a:pt x="6" y="10"/>
                    <a:pt x="8" y="9"/>
                  </a:cubicBezTo>
                  <a:cubicBezTo>
                    <a:pt x="9" y="9"/>
                    <a:pt x="11" y="14"/>
                    <a:pt x="13" y="16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4"/>
                    <a:pt x="13" y="7"/>
                    <a:pt x="12" y="6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0" y="1"/>
                    <a:pt x="0" y="3"/>
                    <a:pt x="1" y="6"/>
                  </a:cubicBezTo>
                  <a:close/>
                </a:path>
              </a:pathLst>
            </a:custGeom>
            <a:solidFill>
              <a:srgbClr val="E8C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18" name="Freeform 6"/>
            <p:cNvSpPr>
              <a:spLocks/>
            </p:cNvSpPr>
            <p:nvPr/>
          </p:nvSpPr>
          <p:spPr bwMode="auto">
            <a:xfrm>
              <a:off x="567" y="3550"/>
              <a:ext cx="31" cy="49"/>
            </a:xfrm>
            <a:custGeom>
              <a:avLst/>
              <a:gdLst>
                <a:gd name="T0" fmla="*/ 3 w 19"/>
                <a:gd name="T1" fmla="*/ 2 h 30"/>
                <a:gd name="T2" fmla="*/ 11 w 19"/>
                <a:gd name="T3" fmla="*/ 0 h 30"/>
                <a:gd name="T4" fmla="*/ 16 w 19"/>
                <a:gd name="T5" fmla="*/ 8 h 30"/>
                <a:gd name="T6" fmla="*/ 16 w 19"/>
                <a:gd name="T7" fmla="*/ 10 h 30"/>
                <a:gd name="T8" fmla="*/ 18 w 19"/>
                <a:gd name="T9" fmla="*/ 21 h 30"/>
                <a:gd name="T10" fmla="*/ 13 w 19"/>
                <a:gd name="T11" fmla="*/ 28 h 30"/>
                <a:gd name="T12" fmla="*/ 13 w 19"/>
                <a:gd name="T13" fmla="*/ 29 h 30"/>
                <a:gd name="T14" fmla="*/ 6 w 19"/>
                <a:gd name="T15" fmla="*/ 25 h 30"/>
                <a:gd name="T16" fmla="*/ 1 w 19"/>
                <a:gd name="T17" fmla="*/ 10 h 30"/>
                <a:gd name="T18" fmla="*/ 3 w 19"/>
                <a:gd name="T1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0">
                  <a:moveTo>
                    <a:pt x="3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7"/>
                    <a:pt x="13" y="28"/>
                  </a:cubicBezTo>
                  <a:cubicBezTo>
                    <a:pt x="10" y="29"/>
                    <a:pt x="13" y="29"/>
                    <a:pt x="13" y="29"/>
                  </a:cubicBezTo>
                  <a:cubicBezTo>
                    <a:pt x="8" y="30"/>
                    <a:pt x="6" y="25"/>
                    <a:pt x="6" y="2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3"/>
                    <a:pt x="3" y="2"/>
                  </a:cubicBezTo>
                  <a:close/>
                </a:path>
              </a:pathLst>
            </a:custGeom>
            <a:solidFill>
              <a:srgbClr val="E8C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19" name="Freeform 7"/>
            <p:cNvSpPr>
              <a:spLocks/>
            </p:cNvSpPr>
            <p:nvPr/>
          </p:nvSpPr>
          <p:spPr bwMode="auto">
            <a:xfrm>
              <a:off x="529" y="3394"/>
              <a:ext cx="63" cy="166"/>
            </a:xfrm>
            <a:custGeom>
              <a:avLst/>
              <a:gdLst>
                <a:gd name="T0" fmla="*/ 29 w 38"/>
                <a:gd name="T1" fmla="*/ 100 h 101"/>
                <a:gd name="T2" fmla="*/ 21 w 38"/>
                <a:gd name="T3" fmla="*/ 95 h 101"/>
                <a:gd name="T4" fmla="*/ 21 w 38"/>
                <a:gd name="T5" fmla="*/ 93 h 101"/>
                <a:gd name="T6" fmla="*/ 6 w 38"/>
                <a:gd name="T7" fmla="*/ 55 h 101"/>
                <a:gd name="T8" fmla="*/ 1 w 38"/>
                <a:gd name="T9" fmla="*/ 28 h 101"/>
                <a:gd name="T10" fmla="*/ 10 w 38"/>
                <a:gd name="T11" fmla="*/ 2 h 101"/>
                <a:gd name="T12" fmla="*/ 25 w 38"/>
                <a:gd name="T13" fmla="*/ 20 h 101"/>
                <a:gd name="T14" fmla="*/ 27 w 38"/>
                <a:gd name="T15" fmla="*/ 52 h 101"/>
                <a:gd name="T16" fmla="*/ 38 w 38"/>
                <a:gd name="T17" fmla="*/ 94 h 101"/>
                <a:gd name="T18" fmla="*/ 29 w 38"/>
                <a:gd name="T1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01">
                  <a:moveTo>
                    <a:pt x="29" y="100"/>
                  </a:moveTo>
                  <a:cubicBezTo>
                    <a:pt x="26" y="101"/>
                    <a:pt x="21" y="95"/>
                    <a:pt x="21" y="95"/>
                  </a:cubicBezTo>
                  <a:cubicBezTo>
                    <a:pt x="21" y="95"/>
                    <a:pt x="21" y="95"/>
                    <a:pt x="21" y="93"/>
                  </a:cubicBezTo>
                  <a:cubicBezTo>
                    <a:pt x="18" y="87"/>
                    <a:pt x="8" y="64"/>
                    <a:pt x="6" y="55"/>
                  </a:cubicBezTo>
                  <a:cubicBezTo>
                    <a:pt x="4" y="45"/>
                    <a:pt x="1" y="28"/>
                    <a:pt x="1" y="28"/>
                  </a:cubicBezTo>
                  <a:cubicBezTo>
                    <a:pt x="1" y="28"/>
                    <a:pt x="0" y="7"/>
                    <a:pt x="10" y="2"/>
                  </a:cubicBezTo>
                  <a:cubicBezTo>
                    <a:pt x="16" y="0"/>
                    <a:pt x="23" y="4"/>
                    <a:pt x="25" y="20"/>
                  </a:cubicBezTo>
                  <a:cubicBezTo>
                    <a:pt x="26" y="26"/>
                    <a:pt x="27" y="52"/>
                    <a:pt x="27" y="52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7" y="99"/>
                    <a:pt x="29" y="100"/>
                  </a:cubicBezTo>
                  <a:close/>
                </a:path>
              </a:pathLst>
            </a:custGeom>
            <a:solidFill>
              <a:srgbClr val="062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0" name="Freeform 8"/>
            <p:cNvSpPr>
              <a:spLocks/>
            </p:cNvSpPr>
            <p:nvPr/>
          </p:nvSpPr>
          <p:spPr bwMode="auto">
            <a:xfrm>
              <a:off x="488" y="3744"/>
              <a:ext cx="46" cy="51"/>
            </a:xfrm>
            <a:custGeom>
              <a:avLst/>
              <a:gdLst>
                <a:gd name="T0" fmla="*/ 0 w 28"/>
                <a:gd name="T1" fmla="*/ 1 h 31"/>
                <a:gd name="T2" fmla="*/ 0 w 28"/>
                <a:gd name="T3" fmla="*/ 15 h 31"/>
                <a:gd name="T4" fmla="*/ 14 w 28"/>
                <a:gd name="T5" fmla="*/ 31 h 31"/>
                <a:gd name="T6" fmla="*/ 19 w 28"/>
                <a:gd name="T7" fmla="*/ 31 h 31"/>
                <a:gd name="T8" fmla="*/ 26 w 28"/>
                <a:gd name="T9" fmla="*/ 18 h 31"/>
                <a:gd name="T10" fmla="*/ 23 w 28"/>
                <a:gd name="T11" fmla="*/ 0 h 31"/>
                <a:gd name="T12" fmla="*/ 0 w 28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0" y="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2" y="31"/>
                    <a:pt x="14" y="31"/>
                  </a:cubicBezTo>
                  <a:cubicBezTo>
                    <a:pt x="24" y="31"/>
                    <a:pt x="19" y="31"/>
                    <a:pt x="19" y="31"/>
                  </a:cubicBezTo>
                  <a:cubicBezTo>
                    <a:pt x="19" y="31"/>
                    <a:pt x="28" y="30"/>
                    <a:pt x="26" y="18"/>
                  </a:cubicBezTo>
                  <a:cubicBezTo>
                    <a:pt x="25" y="14"/>
                    <a:pt x="23" y="0"/>
                    <a:pt x="2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8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1" name="Freeform 9"/>
            <p:cNvSpPr>
              <a:spLocks/>
            </p:cNvSpPr>
            <p:nvPr/>
          </p:nvSpPr>
          <p:spPr bwMode="auto">
            <a:xfrm>
              <a:off x="486" y="3741"/>
              <a:ext cx="47" cy="47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15 h 29"/>
                <a:gd name="T4" fmla="*/ 15 w 28"/>
                <a:gd name="T5" fmla="*/ 29 h 29"/>
                <a:gd name="T6" fmla="*/ 21 w 28"/>
                <a:gd name="T7" fmla="*/ 29 h 29"/>
                <a:gd name="T8" fmla="*/ 26 w 28"/>
                <a:gd name="T9" fmla="*/ 18 h 29"/>
                <a:gd name="T10" fmla="*/ 23 w 28"/>
                <a:gd name="T11" fmla="*/ 0 h 29"/>
                <a:gd name="T12" fmla="*/ 1 w 2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1" y="0"/>
                  </a:moveTo>
                  <a:cubicBezTo>
                    <a:pt x="1" y="0"/>
                    <a:pt x="0" y="0"/>
                    <a:pt x="1" y="15"/>
                  </a:cubicBezTo>
                  <a:cubicBezTo>
                    <a:pt x="1" y="20"/>
                    <a:pt x="3" y="29"/>
                    <a:pt x="15" y="29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5" y="29"/>
                    <a:pt x="28" y="25"/>
                    <a:pt x="26" y="18"/>
                  </a:cubicBezTo>
                  <a:cubicBezTo>
                    <a:pt x="26" y="14"/>
                    <a:pt x="23" y="0"/>
                    <a:pt x="2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6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2" name="Freeform 10"/>
            <p:cNvSpPr>
              <a:spLocks/>
            </p:cNvSpPr>
            <p:nvPr/>
          </p:nvSpPr>
          <p:spPr bwMode="auto">
            <a:xfrm>
              <a:off x="572" y="3721"/>
              <a:ext cx="81" cy="36"/>
            </a:xfrm>
            <a:custGeom>
              <a:avLst/>
              <a:gdLst>
                <a:gd name="T0" fmla="*/ 20 w 49"/>
                <a:gd name="T1" fmla="*/ 0 h 22"/>
                <a:gd name="T2" fmla="*/ 24 w 49"/>
                <a:gd name="T3" fmla="*/ 4 h 22"/>
                <a:gd name="T4" fmla="*/ 44 w 49"/>
                <a:gd name="T5" fmla="*/ 11 h 22"/>
                <a:gd name="T6" fmla="*/ 49 w 49"/>
                <a:gd name="T7" fmla="*/ 15 h 22"/>
                <a:gd name="T8" fmla="*/ 48 w 49"/>
                <a:gd name="T9" fmla="*/ 16 h 22"/>
                <a:gd name="T10" fmla="*/ 42 w 49"/>
                <a:gd name="T11" fmla="*/ 20 h 22"/>
                <a:gd name="T12" fmla="*/ 24 w 49"/>
                <a:gd name="T13" fmla="*/ 21 h 22"/>
                <a:gd name="T14" fmla="*/ 14 w 49"/>
                <a:gd name="T15" fmla="*/ 19 h 22"/>
                <a:gd name="T16" fmla="*/ 10 w 49"/>
                <a:gd name="T17" fmla="*/ 20 h 22"/>
                <a:gd name="T18" fmla="*/ 11 w 49"/>
                <a:gd name="T19" fmla="*/ 22 h 22"/>
                <a:gd name="T20" fmla="*/ 3 w 49"/>
                <a:gd name="T21" fmla="*/ 20 h 22"/>
                <a:gd name="T22" fmla="*/ 1 w 49"/>
                <a:gd name="T23" fmla="*/ 15 h 22"/>
                <a:gd name="T24" fmla="*/ 0 w 49"/>
                <a:gd name="T25" fmla="*/ 4 h 22"/>
                <a:gd name="T26" fmla="*/ 20 w 49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22">
                  <a:moveTo>
                    <a:pt x="20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43" y="10"/>
                    <a:pt x="44" y="11"/>
                  </a:cubicBezTo>
                  <a:cubicBezTo>
                    <a:pt x="46" y="11"/>
                    <a:pt x="49" y="12"/>
                    <a:pt x="49" y="15"/>
                  </a:cubicBezTo>
                  <a:cubicBezTo>
                    <a:pt x="49" y="15"/>
                    <a:pt x="49" y="16"/>
                    <a:pt x="48" y="16"/>
                  </a:cubicBezTo>
                  <a:cubicBezTo>
                    <a:pt x="47" y="18"/>
                    <a:pt x="44" y="20"/>
                    <a:pt x="42" y="20"/>
                  </a:cubicBezTo>
                  <a:cubicBezTo>
                    <a:pt x="36" y="22"/>
                    <a:pt x="24" y="21"/>
                    <a:pt x="24" y="21"/>
                  </a:cubicBezTo>
                  <a:cubicBezTo>
                    <a:pt x="20" y="21"/>
                    <a:pt x="14" y="20"/>
                    <a:pt x="14" y="19"/>
                  </a:cubicBezTo>
                  <a:cubicBezTo>
                    <a:pt x="14" y="19"/>
                    <a:pt x="11" y="19"/>
                    <a:pt x="10" y="20"/>
                  </a:cubicBezTo>
                  <a:cubicBezTo>
                    <a:pt x="10" y="20"/>
                    <a:pt x="10" y="22"/>
                    <a:pt x="11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6"/>
                    <a:pt x="1" y="15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CC6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3" name="Freeform 11"/>
            <p:cNvSpPr>
              <a:spLocks/>
            </p:cNvSpPr>
            <p:nvPr/>
          </p:nvSpPr>
          <p:spPr bwMode="auto">
            <a:xfrm>
              <a:off x="588" y="3745"/>
              <a:ext cx="65" cy="14"/>
            </a:xfrm>
            <a:custGeom>
              <a:avLst/>
              <a:gdLst>
                <a:gd name="T0" fmla="*/ 35 w 39"/>
                <a:gd name="T1" fmla="*/ 3 h 8"/>
                <a:gd name="T2" fmla="*/ 29 w 39"/>
                <a:gd name="T3" fmla="*/ 5 h 8"/>
                <a:gd name="T4" fmla="*/ 8 w 39"/>
                <a:gd name="T5" fmla="*/ 5 h 8"/>
                <a:gd name="T6" fmla="*/ 2 w 39"/>
                <a:gd name="T7" fmla="*/ 4 h 8"/>
                <a:gd name="T8" fmla="*/ 0 w 39"/>
                <a:gd name="T9" fmla="*/ 5 h 8"/>
                <a:gd name="T10" fmla="*/ 0 w 39"/>
                <a:gd name="T11" fmla="*/ 5 h 8"/>
                <a:gd name="T12" fmla="*/ 1 w 39"/>
                <a:gd name="T13" fmla="*/ 7 h 8"/>
                <a:gd name="T14" fmla="*/ 2 w 39"/>
                <a:gd name="T15" fmla="*/ 6 h 8"/>
                <a:gd name="T16" fmla="*/ 9 w 39"/>
                <a:gd name="T17" fmla="*/ 7 h 8"/>
                <a:gd name="T18" fmla="*/ 30 w 39"/>
                <a:gd name="T19" fmla="*/ 7 h 8"/>
                <a:gd name="T20" fmla="*/ 38 w 39"/>
                <a:gd name="T21" fmla="*/ 2 h 8"/>
                <a:gd name="T22" fmla="*/ 39 w 39"/>
                <a:gd name="T23" fmla="*/ 0 h 8"/>
                <a:gd name="T24" fmla="*/ 35 w 39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8">
                  <a:moveTo>
                    <a:pt x="35" y="3"/>
                  </a:moveTo>
                  <a:cubicBezTo>
                    <a:pt x="33" y="4"/>
                    <a:pt x="31" y="5"/>
                    <a:pt x="29" y="5"/>
                  </a:cubicBezTo>
                  <a:cubicBezTo>
                    <a:pt x="21" y="7"/>
                    <a:pt x="8" y="5"/>
                    <a:pt x="8" y="5"/>
                  </a:cubicBezTo>
                  <a:cubicBezTo>
                    <a:pt x="7" y="5"/>
                    <a:pt x="2" y="4"/>
                    <a:pt x="2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8" y="7"/>
                    <a:pt x="9" y="7"/>
                  </a:cubicBezTo>
                  <a:cubicBezTo>
                    <a:pt x="9" y="7"/>
                    <a:pt x="22" y="8"/>
                    <a:pt x="30" y="7"/>
                  </a:cubicBezTo>
                  <a:cubicBezTo>
                    <a:pt x="33" y="6"/>
                    <a:pt x="37" y="4"/>
                    <a:pt x="38" y="2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7" y="2"/>
                    <a:pt x="35" y="3"/>
                  </a:cubicBezTo>
                  <a:close/>
                </a:path>
              </a:pathLst>
            </a:custGeom>
            <a:solidFill>
              <a:srgbClr val="38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4" name="Freeform 12"/>
            <p:cNvSpPr>
              <a:spLocks/>
            </p:cNvSpPr>
            <p:nvPr/>
          </p:nvSpPr>
          <p:spPr bwMode="auto">
            <a:xfrm>
              <a:off x="575" y="3749"/>
              <a:ext cx="13" cy="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0 h 5"/>
                <a:gd name="T4" fmla="*/ 1 w 8"/>
                <a:gd name="T5" fmla="*/ 3 h 5"/>
                <a:gd name="T6" fmla="*/ 8 w 8"/>
                <a:gd name="T7" fmla="*/ 5 h 5"/>
                <a:gd name="T8" fmla="*/ 8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lose/>
                </a:path>
              </a:pathLst>
            </a:custGeom>
            <a:solidFill>
              <a:srgbClr val="38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5" name="Freeform 13"/>
            <p:cNvSpPr>
              <a:spLocks/>
            </p:cNvSpPr>
            <p:nvPr/>
          </p:nvSpPr>
          <p:spPr bwMode="auto">
            <a:xfrm>
              <a:off x="518" y="3553"/>
              <a:ext cx="97" cy="204"/>
            </a:xfrm>
            <a:custGeom>
              <a:avLst/>
              <a:gdLst>
                <a:gd name="T0" fmla="*/ 31 w 59"/>
                <a:gd name="T1" fmla="*/ 0 h 124"/>
                <a:gd name="T2" fmla="*/ 50 w 59"/>
                <a:gd name="T3" fmla="*/ 58 h 124"/>
                <a:gd name="T4" fmla="*/ 57 w 59"/>
                <a:gd name="T5" fmla="*/ 102 h 124"/>
                <a:gd name="T6" fmla="*/ 58 w 59"/>
                <a:gd name="T7" fmla="*/ 109 h 124"/>
                <a:gd name="T8" fmla="*/ 34 w 59"/>
                <a:gd name="T9" fmla="*/ 115 h 124"/>
                <a:gd name="T10" fmla="*/ 25 w 59"/>
                <a:gd name="T11" fmla="*/ 64 h 124"/>
                <a:gd name="T12" fmla="*/ 0 w 59"/>
                <a:gd name="T13" fmla="*/ 6 h 124"/>
                <a:gd name="T14" fmla="*/ 31 w 59"/>
                <a:gd name="T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4">
                  <a:moveTo>
                    <a:pt x="31" y="0"/>
                  </a:moveTo>
                  <a:cubicBezTo>
                    <a:pt x="31" y="0"/>
                    <a:pt x="48" y="42"/>
                    <a:pt x="50" y="58"/>
                  </a:cubicBezTo>
                  <a:cubicBezTo>
                    <a:pt x="52" y="67"/>
                    <a:pt x="57" y="102"/>
                    <a:pt x="57" y="102"/>
                  </a:cubicBezTo>
                  <a:cubicBezTo>
                    <a:pt x="58" y="106"/>
                    <a:pt x="59" y="107"/>
                    <a:pt x="58" y="109"/>
                  </a:cubicBezTo>
                  <a:cubicBezTo>
                    <a:pt x="53" y="115"/>
                    <a:pt x="38" y="124"/>
                    <a:pt x="34" y="115"/>
                  </a:cubicBezTo>
                  <a:cubicBezTo>
                    <a:pt x="34" y="115"/>
                    <a:pt x="29" y="74"/>
                    <a:pt x="25" y="64"/>
                  </a:cubicBezTo>
                  <a:cubicBezTo>
                    <a:pt x="18" y="48"/>
                    <a:pt x="0" y="6"/>
                    <a:pt x="0" y="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64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6" name="Freeform 14"/>
            <p:cNvSpPr>
              <a:spLocks/>
            </p:cNvSpPr>
            <p:nvPr/>
          </p:nvSpPr>
          <p:spPr bwMode="auto">
            <a:xfrm>
              <a:off x="482" y="3566"/>
              <a:ext cx="57" cy="201"/>
            </a:xfrm>
            <a:custGeom>
              <a:avLst/>
              <a:gdLst>
                <a:gd name="T0" fmla="*/ 35 w 35"/>
                <a:gd name="T1" fmla="*/ 0 h 122"/>
                <a:gd name="T2" fmla="*/ 29 w 35"/>
                <a:gd name="T3" fmla="*/ 103 h 122"/>
                <a:gd name="T4" fmla="*/ 29 w 35"/>
                <a:gd name="T5" fmla="*/ 113 h 122"/>
                <a:gd name="T6" fmla="*/ 19 w 35"/>
                <a:gd name="T7" fmla="*/ 120 h 122"/>
                <a:gd name="T8" fmla="*/ 9 w 35"/>
                <a:gd name="T9" fmla="*/ 120 h 122"/>
                <a:gd name="T10" fmla="*/ 2 w 35"/>
                <a:gd name="T11" fmla="*/ 113 h 122"/>
                <a:gd name="T12" fmla="*/ 1 w 35"/>
                <a:gd name="T13" fmla="*/ 64 h 122"/>
                <a:gd name="T14" fmla="*/ 0 w 35"/>
                <a:gd name="T15" fmla="*/ 2 h 122"/>
                <a:gd name="T16" fmla="*/ 35 w 3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22">
                  <a:moveTo>
                    <a:pt x="35" y="0"/>
                  </a:moveTo>
                  <a:cubicBezTo>
                    <a:pt x="29" y="103"/>
                    <a:pt x="29" y="103"/>
                    <a:pt x="29" y="10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6"/>
                    <a:pt x="24" y="119"/>
                    <a:pt x="19" y="120"/>
                  </a:cubicBezTo>
                  <a:cubicBezTo>
                    <a:pt x="12" y="122"/>
                    <a:pt x="9" y="120"/>
                    <a:pt x="9" y="120"/>
                  </a:cubicBezTo>
                  <a:cubicBezTo>
                    <a:pt x="4" y="119"/>
                    <a:pt x="2" y="114"/>
                    <a:pt x="2" y="11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3E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7" name="Freeform 15"/>
            <p:cNvSpPr>
              <a:spLocks/>
            </p:cNvSpPr>
            <p:nvPr/>
          </p:nvSpPr>
          <p:spPr bwMode="auto">
            <a:xfrm>
              <a:off x="495" y="3394"/>
              <a:ext cx="79" cy="177"/>
            </a:xfrm>
            <a:custGeom>
              <a:avLst/>
              <a:gdLst>
                <a:gd name="T0" fmla="*/ 46 w 48"/>
                <a:gd name="T1" fmla="*/ 98 h 108"/>
                <a:gd name="T2" fmla="*/ 37 w 48"/>
                <a:gd name="T3" fmla="*/ 13 h 108"/>
                <a:gd name="T4" fmla="*/ 26 w 48"/>
                <a:gd name="T5" fmla="*/ 0 h 108"/>
                <a:gd name="T6" fmla="*/ 23 w 48"/>
                <a:gd name="T7" fmla="*/ 1 h 108"/>
                <a:gd name="T8" fmla="*/ 10 w 48"/>
                <a:gd name="T9" fmla="*/ 4 h 108"/>
                <a:gd name="T10" fmla="*/ 0 w 48"/>
                <a:gd name="T11" fmla="*/ 11 h 108"/>
                <a:gd name="T12" fmla="*/ 21 w 48"/>
                <a:gd name="T13" fmla="*/ 102 h 108"/>
                <a:gd name="T14" fmla="*/ 46 w 48"/>
                <a:gd name="T1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08">
                  <a:moveTo>
                    <a:pt x="46" y="98"/>
                  </a:moveTo>
                  <a:cubicBezTo>
                    <a:pt x="48" y="95"/>
                    <a:pt x="43" y="40"/>
                    <a:pt x="37" y="13"/>
                  </a:cubicBezTo>
                  <a:cubicBezTo>
                    <a:pt x="35" y="4"/>
                    <a:pt x="28" y="1"/>
                    <a:pt x="26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4" y="8"/>
                    <a:pt x="0" y="11"/>
                  </a:cubicBezTo>
                  <a:cubicBezTo>
                    <a:pt x="2" y="11"/>
                    <a:pt x="14" y="96"/>
                    <a:pt x="21" y="102"/>
                  </a:cubicBezTo>
                  <a:cubicBezTo>
                    <a:pt x="27" y="108"/>
                    <a:pt x="42" y="104"/>
                    <a:pt x="46" y="98"/>
                  </a:cubicBezTo>
                  <a:close/>
                </a:path>
              </a:pathLst>
            </a:custGeom>
            <a:solidFill>
              <a:srgbClr val="F77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8" name="Freeform 16"/>
            <p:cNvSpPr>
              <a:spLocks/>
            </p:cNvSpPr>
            <p:nvPr/>
          </p:nvSpPr>
          <p:spPr bwMode="auto">
            <a:xfrm>
              <a:off x="510" y="3368"/>
              <a:ext cx="31" cy="59"/>
            </a:xfrm>
            <a:custGeom>
              <a:avLst/>
              <a:gdLst>
                <a:gd name="T0" fmla="*/ 19 w 19"/>
                <a:gd name="T1" fmla="*/ 27 h 36"/>
                <a:gd name="T2" fmla="*/ 1 w 19"/>
                <a:gd name="T3" fmla="*/ 21 h 36"/>
                <a:gd name="T4" fmla="*/ 0 w 19"/>
                <a:gd name="T5" fmla="*/ 0 h 36"/>
                <a:gd name="T6" fmla="*/ 18 w 19"/>
                <a:gd name="T7" fmla="*/ 5 h 36"/>
                <a:gd name="T8" fmla="*/ 19 w 19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9" y="27"/>
                  </a:moveTo>
                  <a:cubicBezTo>
                    <a:pt x="13" y="36"/>
                    <a:pt x="1" y="28"/>
                    <a:pt x="1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9" y="27"/>
                  </a:lnTo>
                  <a:close/>
                </a:path>
              </a:pathLst>
            </a:custGeom>
            <a:solidFill>
              <a:srgbClr val="E8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29" name="Freeform 17"/>
            <p:cNvSpPr>
              <a:spLocks/>
            </p:cNvSpPr>
            <p:nvPr/>
          </p:nvSpPr>
          <p:spPr bwMode="auto">
            <a:xfrm>
              <a:off x="511" y="3346"/>
              <a:ext cx="17" cy="27"/>
            </a:xfrm>
            <a:custGeom>
              <a:avLst/>
              <a:gdLst>
                <a:gd name="T0" fmla="*/ 5 w 10"/>
                <a:gd name="T1" fmla="*/ 0 h 16"/>
                <a:gd name="T2" fmla="*/ 10 w 10"/>
                <a:gd name="T3" fmla="*/ 4 h 16"/>
                <a:gd name="T4" fmla="*/ 10 w 10"/>
                <a:gd name="T5" fmla="*/ 13 h 16"/>
                <a:gd name="T6" fmla="*/ 8 w 10"/>
                <a:gd name="T7" fmla="*/ 15 h 16"/>
                <a:gd name="T8" fmla="*/ 3 w 10"/>
                <a:gd name="T9" fmla="*/ 12 h 16"/>
                <a:gd name="T10" fmla="*/ 2 w 10"/>
                <a:gd name="T11" fmla="*/ 8 h 16"/>
                <a:gd name="T12" fmla="*/ 5 w 1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cubicBezTo>
                    <a:pt x="9" y="0"/>
                    <a:pt x="10" y="4"/>
                    <a:pt x="10" y="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5"/>
                    <a:pt x="8" y="15"/>
                  </a:cubicBezTo>
                  <a:cubicBezTo>
                    <a:pt x="6" y="16"/>
                    <a:pt x="5" y="14"/>
                    <a:pt x="3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5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FFE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18"/>
            <p:cNvSpPr>
              <a:spLocks/>
            </p:cNvSpPr>
            <p:nvPr/>
          </p:nvSpPr>
          <p:spPr bwMode="auto">
            <a:xfrm>
              <a:off x="467" y="3406"/>
              <a:ext cx="77" cy="205"/>
            </a:xfrm>
            <a:custGeom>
              <a:avLst/>
              <a:gdLst>
                <a:gd name="T0" fmla="*/ 47 w 47"/>
                <a:gd name="T1" fmla="*/ 49 h 125"/>
                <a:gd name="T2" fmla="*/ 35 w 47"/>
                <a:gd name="T3" fmla="*/ 27 h 125"/>
                <a:gd name="T4" fmla="*/ 24 w 47"/>
                <a:gd name="T5" fmla="*/ 0 h 125"/>
                <a:gd name="T6" fmla="*/ 0 w 47"/>
                <a:gd name="T7" fmla="*/ 19 h 125"/>
                <a:gd name="T8" fmla="*/ 6 w 47"/>
                <a:gd name="T9" fmla="*/ 114 h 125"/>
                <a:gd name="T10" fmla="*/ 11 w 47"/>
                <a:gd name="T11" fmla="*/ 121 h 125"/>
                <a:gd name="T12" fmla="*/ 29 w 47"/>
                <a:gd name="T13" fmla="*/ 125 h 125"/>
                <a:gd name="T14" fmla="*/ 46 w 47"/>
                <a:gd name="T15" fmla="*/ 122 h 125"/>
                <a:gd name="T16" fmla="*/ 47 w 47"/>
                <a:gd name="T17" fmla="*/ 4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5">
                  <a:moveTo>
                    <a:pt x="47" y="49"/>
                  </a:moveTo>
                  <a:cubicBezTo>
                    <a:pt x="47" y="49"/>
                    <a:pt x="39" y="33"/>
                    <a:pt x="35" y="27"/>
                  </a:cubicBezTo>
                  <a:cubicBezTo>
                    <a:pt x="27" y="12"/>
                    <a:pt x="24" y="0"/>
                    <a:pt x="24" y="0"/>
                  </a:cubicBezTo>
                  <a:cubicBezTo>
                    <a:pt x="19" y="3"/>
                    <a:pt x="0" y="14"/>
                    <a:pt x="0" y="19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6"/>
                    <a:pt x="7" y="119"/>
                    <a:pt x="11" y="121"/>
                  </a:cubicBezTo>
                  <a:cubicBezTo>
                    <a:pt x="11" y="121"/>
                    <a:pt x="22" y="124"/>
                    <a:pt x="29" y="125"/>
                  </a:cubicBezTo>
                  <a:cubicBezTo>
                    <a:pt x="33" y="125"/>
                    <a:pt x="40" y="125"/>
                    <a:pt x="46" y="122"/>
                  </a:cubicBezTo>
                  <a:lnTo>
                    <a:pt x="47" y="49"/>
                  </a:lnTo>
                  <a:close/>
                </a:path>
              </a:pathLst>
            </a:custGeom>
            <a:solidFill>
              <a:srgbClr val="07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19"/>
            <p:cNvSpPr>
              <a:spLocks/>
            </p:cNvSpPr>
            <p:nvPr/>
          </p:nvSpPr>
          <p:spPr bwMode="auto">
            <a:xfrm>
              <a:off x="541" y="3394"/>
              <a:ext cx="41" cy="205"/>
            </a:xfrm>
            <a:custGeom>
              <a:avLst/>
              <a:gdLst>
                <a:gd name="T0" fmla="*/ 24 w 25"/>
                <a:gd name="T1" fmla="*/ 112 h 125"/>
                <a:gd name="T2" fmla="*/ 18 w 25"/>
                <a:gd name="T3" fmla="*/ 40 h 125"/>
                <a:gd name="T4" fmla="*/ 9 w 25"/>
                <a:gd name="T5" fmla="*/ 4 h 125"/>
                <a:gd name="T6" fmla="*/ 0 w 25"/>
                <a:gd name="T7" fmla="*/ 0 h 125"/>
                <a:gd name="T8" fmla="*/ 8 w 25"/>
                <a:gd name="T9" fmla="*/ 21 h 125"/>
                <a:gd name="T10" fmla="*/ 8 w 25"/>
                <a:gd name="T11" fmla="*/ 53 h 125"/>
                <a:gd name="T12" fmla="*/ 14 w 25"/>
                <a:gd name="T13" fmla="*/ 125 h 125"/>
                <a:gd name="T14" fmla="*/ 23 w 25"/>
                <a:gd name="T15" fmla="*/ 119 h 125"/>
                <a:gd name="T16" fmla="*/ 24 w 25"/>
                <a:gd name="T17" fmla="*/ 1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25">
                  <a:moveTo>
                    <a:pt x="24" y="112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7" y="21"/>
                    <a:pt x="14" y="13"/>
                    <a:pt x="9" y="4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3" y="4"/>
                    <a:pt x="6" y="9"/>
                    <a:pt x="8" y="21"/>
                  </a:cubicBezTo>
                  <a:cubicBezTo>
                    <a:pt x="9" y="33"/>
                    <a:pt x="8" y="53"/>
                    <a:pt x="8" y="5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9" y="124"/>
                    <a:pt x="23" y="119"/>
                    <a:pt x="23" y="119"/>
                  </a:cubicBezTo>
                  <a:cubicBezTo>
                    <a:pt x="25" y="117"/>
                    <a:pt x="24" y="114"/>
                    <a:pt x="24" y="112"/>
                  </a:cubicBezTo>
                  <a:close/>
                </a:path>
              </a:pathLst>
            </a:custGeom>
            <a:solidFill>
              <a:srgbClr val="07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2" name="Freeform 20"/>
            <p:cNvSpPr>
              <a:spLocks/>
            </p:cNvSpPr>
            <p:nvPr/>
          </p:nvSpPr>
          <p:spPr bwMode="auto">
            <a:xfrm>
              <a:off x="486" y="3542"/>
              <a:ext cx="51" cy="31"/>
            </a:xfrm>
            <a:custGeom>
              <a:avLst/>
              <a:gdLst>
                <a:gd name="T0" fmla="*/ 0 w 31"/>
                <a:gd name="T1" fmla="*/ 12 h 19"/>
                <a:gd name="T2" fmla="*/ 0 w 31"/>
                <a:gd name="T3" fmla="*/ 9 h 19"/>
                <a:gd name="T4" fmla="*/ 7 w 31"/>
                <a:gd name="T5" fmla="*/ 0 h 19"/>
                <a:gd name="T6" fmla="*/ 17 w 31"/>
                <a:gd name="T7" fmla="*/ 2 h 19"/>
                <a:gd name="T8" fmla="*/ 28 w 31"/>
                <a:gd name="T9" fmla="*/ 9 h 19"/>
                <a:gd name="T10" fmla="*/ 23 w 31"/>
                <a:gd name="T11" fmla="*/ 19 h 19"/>
                <a:gd name="T12" fmla="*/ 16 w 31"/>
                <a:gd name="T13" fmla="*/ 17 h 19"/>
                <a:gd name="T14" fmla="*/ 8 w 31"/>
                <a:gd name="T15" fmla="*/ 16 h 19"/>
                <a:gd name="T16" fmla="*/ 0 w 31"/>
                <a:gd name="T1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0" y="1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26" y="4"/>
                    <a:pt x="28" y="9"/>
                  </a:cubicBezTo>
                  <a:cubicBezTo>
                    <a:pt x="31" y="19"/>
                    <a:pt x="23" y="19"/>
                    <a:pt x="23" y="19"/>
                  </a:cubicBezTo>
                  <a:cubicBezTo>
                    <a:pt x="22" y="19"/>
                    <a:pt x="18" y="17"/>
                    <a:pt x="16" y="17"/>
                  </a:cubicBezTo>
                  <a:cubicBezTo>
                    <a:pt x="15" y="17"/>
                    <a:pt x="8" y="16"/>
                    <a:pt x="8" y="16"/>
                  </a:cubicBezTo>
                  <a:cubicBezTo>
                    <a:pt x="4" y="16"/>
                    <a:pt x="1" y="15"/>
                    <a:pt x="0" y="12"/>
                  </a:cubicBezTo>
                  <a:close/>
                </a:path>
              </a:pathLst>
            </a:custGeom>
            <a:solidFill>
              <a:srgbClr val="E8C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3" name="Freeform 21"/>
            <p:cNvSpPr>
              <a:spLocks/>
            </p:cNvSpPr>
            <p:nvPr/>
          </p:nvSpPr>
          <p:spPr bwMode="auto">
            <a:xfrm>
              <a:off x="426" y="3427"/>
              <a:ext cx="79" cy="138"/>
            </a:xfrm>
            <a:custGeom>
              <a:avLst/>
              <a:gdLst>
                <a:gd name="T0" fmla="*/ 43 w 48"/>
                <a:gd name="T1" fmla="*/ 79 h 84"/>
                <a:gd name="T2" fmla="*/ 36 w 48"/>
                <a:gd name="T3" fmla="*/ 84 h 84"/>
                <a:gd name="T4" fmla="*/ 11 w 48"/>
                <a:gd name="T5" fmla="*/ 64 h 84"/>
                <a:gd name="T6" fmla="*/ 5 w 48"/>
                <a:gd name="T7" fmla="*/ 41 h 84"/>
                <a:gd name="T8" fmla="*/ 21 w 48"/>
                <a:gd name="T9" fmla="*/ 13 h 84"/>
                <a:gd name="T10" fmla="*/ 34 w 48"/>
                <a:gd name="T11" fmla="*/ 0 h 84"/>
                <a:gd name="T12" fmla="*/ 44 w 48"/>
                <a:gd name="T13" fmla="*/ 22 h 84"/>
                <a:gd name="T14" fmla="*/ 25 w 48"/>
                <a:gd name="T15" fmla="*/ 46 h 84"/>
                <a:gd name="T16" fmla="*/ 25 w 48"/>
                <a:gd name="T17" fmla="*/ 51 h 84"/>
                <a:gd name="T18" fmla="*/ 45 w 48"/>
                <a:gd name="T19" fmla="*/ 70 h 84"/>
                <a:gd name="T20" fmla="*/ 43 w 48"/>
                <a:gd name="T21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84">
                  <a:moveTo>
                    <a:pt x="43" y="79"/>
                  </a:moveTo>
                  <a:cubicBezTo>
                    <a:pt x="41" y="83"/>
                    <a:pt x="36" y="84"/>
                    <a:pt x="36" y="84"/>
                  </a:cubicBezTo>
                  <a:cubicBezTo>
                    <a:pt x="36" y="84"/>
                    <a:pt x="21" y="72"/>
                    <a:pt x="11" y="64"/>
                  </a:cubicBezTo>
                  <a:cubicBezTo>
                    <a:pt x="1" y="57"/>
                    <a:pt x="0" y="51"/>
                    <a:pt x="5" y="4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6" y="0"/>
                    <a:pt x="34" y="0"/>
                  </a:cubicBezTo>
                  <a:cubicBezTo>
                    <a:pt x="43" y="1"/>
                    <a:pt x="48" y="13"/>
                    <a:pt x="44" y="22"/>
                  </a:cubicBezTo>
                  <a:cubicBezTo>
                    <a:pt x="41" y="26"/>
                    <a:pt x="30" y="40"/>
                    <a:pt x="25" y="46"/>
                  </a:cubicBezTo>
                  <a:cubicBezTo>
                    <a:pt x="24" y="48"/>
                    <a:pt x="24" y="50"/>
                    <a:pt x="25" y="5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7" y="73"/>
                    <a:pt x="43" y="79"/>
                  </a:cubicBezTo>
                  <a:close/>
                </a:path>
              </a:pathLst>
            </a:custGeom>
            <a:solidFill>
              <a:srgbClr val="0C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4" name="Freeform 22"/>
            <p:cNvSpPr>
              <a:spLocks/>
            </p:cNvSpPr>
            <p:nvPr/>
          </p:nvSpPr>
          <p:spPr bwMode="auto">
            <a:xfrm>
              <a:off x="498" y="3406"/>
              <a:ext cx="46" cy="80"/>
            </a:xfrm>
            <a:custGeom>
              <a:avLst/>
              <a:gdLst>
                <a:gd name="T0" fmla="*/ 28 w 28"/>
                <a:gd name="T1" fmla="*/ 49 h 49"/>
                <a:gd name="T2" fmla="*/ 28 w 28"/>
                <a:gd name="T3" fmla="*/ 49 h 49"/>
                <a:gd name="T4" fmla="*/ 16 w 28"/>
                <a:gd name="T5" fmla="*/ 27 h 49"/>
                <a:gd name="T6" fmla="*/ 4 w 28"/>
                <a:gd name="T7" fmla="*/ 0 h 49"/>
                <a:gd name="T8" fmla="*/ 0 w 28"/>
                <a:gd name="T9" fmla="*/ 2 h 49"/>
                <a:gd name="T10" fmla="*/ 0 w 28"/>
                <a:gd name="T11" fmla="*/ 21 h 49"/>
                <a:gd name="T12" fmla="*/ 2 w 28"/>
                <a:gd name="T13" fmla="*/ 23 h 49"/>
                <a:gd name="T14" fmla="*/ 8 w 28"/>
                <a:gd name="T15" fmla="*/ 24 h 49"/>
                <a:gd name="T16" fmla="*/ 5 w 28"/>
                <a:gd name="T17" fmla="*/ 30 h 49"/>
                <a:gd name="T18" fmla="*/ 11 w 28"/>
                <a:gd name="T19" fmla="*/ 37 h 49"/>
                <a:gd name="T20" fmla="*/ 28 w 28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9">
                  <a:moveTo>
                    <a:pt x="28" y="4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0" y="33"/>
                    <a:pt x="16" y="27"/>
                  </a:cubicBezTo>
                  <a:cubicBezTo>
                    <a:pt x="8" y="12"/>
                    <a:pt x="4" y="0"/>
                    <a:pt x="4" y="0"/>
                  </a:cubicBezTo>
                  <a:cubicBezTo>
                    <a:pt x="4" y="0"/>
                    <a:pt x="4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3"/>
                    <a:pt x="2" y="23"/>
                  </a:cubicBezTo>
                  <a:cubicBezTo>
                    <a:pt x="3" y="23"/>
                    <a:pt x="8" y="24"/>
                    <a:pt x="8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2"/>
                    <a:pt x="11" y="37"/>
                  </a:cubicBezTo>
                  <a:cubicBezTo>
                    <a:pt x="16" y="41"/>
                    <a:pt x="24" y="46"/>
                    <a:pt x="28" y="49"/>
                  </a:cubicBezTo>
                  <a:close/>
                </a:path>
              </a:pathLst>
            </a:custGeom>
            <a:solidFill>
              <a:srgbClr val="3B6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5" name="Freeform 23"/>
            <p:cNvSpPr>
              <a:spLocks/>
            </p:cNvSpPr>
            <p:nvPr/>
          </p:nvSpPr>
          <p:spPr bwMode="auto">
            <a:xfrm>
              <a:off x="541" y="3394"/>
              <a:ext cx="28" cy="87"/>
            </a:xfrm>
            <a:custGeom>
              <a:avLst/>
              <a:gdLst>
                <a:gd name="T0" fmla="*/ 14 w 17"/>
                <a:gd name="T1" fmla="*/ 40 h 53"/>
                <a:gd name="T2" fmla="*/ 15 w 17"/>
                <a:gd name="T3" fmla="*/ 33 h 53"/>
                <a:gd name="T4" fmla="*/ 11 w 17"/>
                <a:gd name="T5" fmla="*/ 28 h 53"/>
                <a:gd name="T6" fmla="*/ 15 w 17"/>
                <a:gd name="T7" fmla="*/ 25 h 53"/>
                <a:gd name="T8" fmla="*/ 15 w 17"/>
                <a:gd name="T9" fmla="*/ 23 h 53"/>
                <a:gd name="T10" fmla="*/ 6 w 17"/>
                <a:gd name="T11" fmla="*/ 3 h 53"/>
                <a:gd name="T12" fmla="*/ 4 w 17"/>
                <a:gd name="T13" fmla="*/ 0 h 53"/>
                <a:gd name="T14" fmla="*/ 0 w 17"/>
                <a:gd name="T15" fmla="*/ 0 h 53"/>
                <a:gd name="T16" fmla="*/ 8 w 17"/>
                <a:gd name="T17" fmla="*/ 21 h 53"/>
                <a:gd name="T18" fmla="*/ 8 w 17"/>
                <a:gd name="T19" fmla="*/ 53 h 53"/>
                <a:gd name="T20" fmla="*/ 14 w 17"/>
                <a:gd name="T2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3">
                  <a:moveTo>
                    <a:pt x="14" y="40"/>
                  </a:moveTo>
                  <a:cubicBezTo>
                    <a:pt x="17" y="33"/>
                    <a:pt x="15" y="33"/>
                    <a:pt x="15" y="3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6"/>
                    <a:pt x="15" y="25"/>
                  </a:cubicBezTo>
                  <a:cubicBezTo>
                    <a:pt x="16" y="25"/>
                    <a:pt x="15" y="23"/>
                    <a:pt x="15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3" y="4"/>
                    <a:pt x="6" y="9"/>
                    <a:pt x="8" y="21"/>
                  </a:cubicBezTo>
                  <a:cubicBezTo>
                    <a:pt x="9" y="33"/>
                    <a:pt x="8" y="52"/>
                    <a:pt x="8" y="53"/>
                  </a:cubicBezTo>
                  <a:cubicBezTo>
                    <a:pt x="10" y="49"/>
                    <a:pt x="12" y="44"/>
                    <a:pt x="14" y="40"/>
                  </a:cubicBezTo>
                  <a:close/>
                </a:path>
              </a:pathLst>
            </a:custGeom>
            <a:solidFill>
              <a:srgbClr val="3B6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6" name="Freeform 24"/>
            <p:cNvSpPr>
              <a:spLocks/>
            </p:cNvSpPr>
            <p:nvPr/>
          </p:nvSpPr>
          <p:spPr bwMode="auto">
            <a:xfrm>
              <a:off x="505" y="3320"/>
              <a:ext cx="55" cy="87"/>
            </a:xfrm>
            <a:custGeom>
              <a:avLst/>
              <a:gdLst>
                <a:gd name="T0" fmla="*/ 16 w 34"/>
                <a:gd name="T1" fmla="*/ 3 h 53"/>
                <a:gd name="T2" fmla="*/ 16 w 34"/>
                <a:gd name="T3" fmla="*/ 3 h 53"/>
                <a:gd name="T4" fmla="*/ 0 w 34"/>
                <a:gd name="T5" fmla="*/ 4 h 53"/>
                <a:gd name="T6" fmla="*/ 1 w 34"/>
                <a:gd name="T7" fmla="*/ 34 h 53"/>
                <a:gd name="T8" fmla="*/ 2 w 34"/>
                <a:gd name="T9" fmla="*/ 40 h 53"/>
                <a:gd name="T10" fmla="*/ 6 w 34"/>
                <a:gd name="T11" fmla="*/ 46 h 53"/>
                <a:gd name="T12" fmla="*/ 14 w 34"/>
                <a:gd name="T13" fmla="*/ 50 h 53"/>
                <a:gd name="T14" fmla="*/ 21 w 34"/>
                <a:gd name="T15" fmla="*/ 52 h 53"/>
                <a:gd name="T16" fmla="*/ 31 w 34"/>
                <a:gd name="T17" fmla="*/ 42 h 53"/>
                <a:gd name="T18" fmla="*/ 33 w 34"/>
                <a:gd name="T19" fmla="*/ 34 h 53"/>
                <a:gd name="T20" fmla="*/ 34 w 34"/>
                <a:gd name="T21" fmla="*/ 16 h 53"/>
                <a:gd name="T22" fmla="*/ 34 w 34"/>
                <a:gd name="T23" fmla="*/ 0 h 53"/>
                <a:gd name="T24" fmla="*/ 16 w 34"/>
                <a:gd name="T2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3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7"/>
                    <a:pt x="2" y="38"/>
                    <a:pt x="2" y="40"/>
                  </a:cubicBezTo>
                  <a:cubicBezTo>
                    <a:pt x="3" y="42"/>
                    <a:pt x="4" y="44"/>
                    <a:pt x="6" y="46"/>
                  </a:cubicBezTo>
                  <a:cubicBezTo>
                    <a:pt x="6" y="46"/>
                    <a:pt x="10" y="49"/>
                    <a:pt x="14" y="50"/>
                  </a:cubicBezTo>
                  <a:cubicBezTo>
                    <a:pt x="16" y="51"/>
                    <a:pt x="19" y="51"/>
                    <a:pt x="21" y="52"/>
                  </a:cubicBezTo>
                  <a:cubicBezTo>
                    <a:pt x="27" y="53"/>
                    <a:pt x="29" y="46"/>
                    <a:pt x="31" y="42"/>
                  </a:cubicBezTo>
                  <a:cubicBezTo>
                    <a:pt x="31" y="41"/>
                    <a:pt x="32" y="36"/>
                    <a:pt x="33" y="3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E8C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7" name="Freeform 25"/>
            <p:cNvSpPr>
              <a:spLocks/>
            </p:cNvSpPr>
            <p:nvPr/>
          </p:nvSpPr>
          <p:spPr bwMode="auto">
            <a:xfrm>
              <a:off x="475" y="3296"/>
              <a:ext cx="92" cy="91"/>
            </a:xfrm>
            <a:custGeom>
              <a:avLst/>
              <a:gdLst>
                <a:gd name="T0" fmla="*/ 49 w 56"/>
                <a:gd name="T1" fmla="*/ 11 h 56"/>
                <a:gd name="T2" fmla="*/ 54 w 56"/>
                <a:gd name="T3" fmla="*/ 25 h 56"/>
                <a:gd name="T4" fmla="*/ 52 w 56"/>
                <a:gd name="T5" fmla="*/ 32 h 56"/>
                <a:gd name="T6" fmla="*/ 52 w 56"/>
                <a:gd name="T7" fmla="*/ 26 h 56"/>
                <a:gd name="T8" fmla="*/ 47 w 56"/>
                <a:gd name="T9" fmla="*/ 25 h 56"/>
                <a:gd name="T10" fmla="*/ 40 w 56"/>
                <a:gd name="T11" fmla="*/ 30 h 56"/>
                <a:gd name="T12" fmla="*/ 37 w 56"/>
                <a:gd name="T13" fmla="*/ 29 h 56"/>
                <a:gd name="T14" fmla="*/ 37 w 56"/>
                <a:gd name="T15" fmla="*/ 27 h 56"/>
                <a:gd name="T16" fmla="*/ 31 w 56"/>
                <a:gd name="T17" fmla="*/ 30 h 56"/>
                <a:gd name="T18" fmla="*/ 28 w 56"/>
                <a:gd name="T19" fmla="*/ 38 h 56"/>
                <a:gd name="T20" fmla="*/ 28 w 56"/>
                <a:gd name="T21" fmla="*/ 40 h 56"/>
                <a:gd name="T22" fmla="*/ 27 w 56"/>
                <a:gd name="T23" fmla="*/ 43 h 56"/>
                <a:gd name="T24" fmla="*/ 24 w 56"/>
                <a:gd name="T25" fmla="*/ 40 h 56"/>
                <a:gd name="T26" fmla="*/ 19 w 56"/>
                <a:gd name="T27" fmla="*/ 39 h 56"/>
                <a:gd name="T28" fmla="*/ 19 w 56"/>
                <a:gd name="T29" fmla="*/ 46 h 56"/>
                <a:gd name="T30" fmla="*/ 20 w 56"/>
                <a:gd name="T31" fmla="*/ 55 h 56"/>
                <a:gd name="T32" fmla="*/ 15 w 56"/>
                <a:gd name="T33" fmla="*/ 51 h 56"/>
                <a:gd name="T34" fmla="*/ 8 w 56"/>
                <a:gd name="T35" fmla="*/ 38 h 56"/>
                <a:gd name="T36" fmla="*/ 36 w 56"/>
                <a:gd name="T37" fmla="*/ 5 h 56"/>
                <a:gd name="T38" fmla="*/ 49 w 56"/>
                <a:gd name="T39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56">
                  <a:moveTo>
                    <a:pt x="49" y="11"/>
                  </a:moveTo>
                  <a:cubicBezTo>
                    <a:pt x="54" y="14"/>
                    <a:pt x="56" y="17"/>
                    <a:pt x="54" y="25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28"/>
                    <a:pt x="52" y="26"/>
                  </a:cubicBezTo>
                  <a:cubicBezTo>
                    <a:pt x="52" y="22"/>
                    <a:pt x="49" y="23"/>
                    <a:pt x="47" y="25"/>
                  </a:cubicBezTo>
                  <a:cubicBezTo>
                    <a:pt x="45" y="26"/>
                    <a:pt x="40" y="30"/>
                    <a:pt x="40" y="30"/>
                  </a:cubicBezTo>
                  <a:cubicBezTo>
                    <a:pt x="38" y="31"/>
                    <a:pt x="37" y="30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3" y="29"/>
                    <a:pt x="31" y="30"/>
                  </a:cubicBezTo>
                  <a:cubicBezTo>
                    <a:pt x="28" y="32"/>
                    <a:pt x="28" y="35"/>
                    <a:pt x="28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2"/>
                    <a:pt x="28" y="43"/>
                    <a:pt x="27" y="43"/>
                  </a:cubicBezTo>
                  <a:cubicBezTo>
                    <a:pt x="25" y="43"/>
                    <a:pt x="24" y="42"/>
                    <a:pt x="24" y="40"/>
                  </a:cubicBezTo>
                  <a:cubicBezTo>
                    <a:pt x="24" y="40"/>
                    <a:pt x="22" y="37"/>
                    <a:pt x="19" y="39"/>
                  </a:cubicBezTo>
                  <a:cubicBezTo>
                    <a:pt x="16" y="40"/>
                    <a:pt x="19" y="45"/>
                    <a:pt x="19" y="4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6"/>
                    <a:pt x="16" y="54"/>
                    <a:pt x="15" y="51"/>
                  </a:cubicBezTo>
                  <a:cubicBezTo>
                    <a:pt x="11" y="44"/>
                    <a:pt x="9" y="40"/>
                    <a:pt x="8" y="38"/>
                  </a:cubicBezTo>
                  <a:cubicBezTo>
                    <a:pt x="0" y="19"/>
                    <a:pt x="15" y="0"/>
                    <a:pt x="36" y="5"/>
                  </a:cubicBezTo>
                  <a:cubicBezTo>
                    <a:pt x="40" y="6"/>
                    <a:pt x="49" y="11"/>
                    <a:pt x="49" y="11"/>
                  </a:cubicBezTo>
                  <a:close/>
                </a:path>
              </a:pathLst>
            </a:custGeom>
            <a:solidFill>
              <a:srgbClr val="FCE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8" name="Freeform 26"/>
            <p:cNvSpPr>
              <a:spLocks/>
            </p:cNvSpPr>
            <p:nvPr/>
          </p:nvSpPr>
          <p:spPr bwMode="auto">
            <a:xfrm>
              <a:off x="500" y="3356"/>
              <a:ext cx="16" cy="27"/>
            </a:xfrm>
            <a:custGeom>
              <a:avLst/>
              <a:gdLst>
                <a:gd name="T0" fmla="*/ 4 w 10"/>
                <a:gd name="T1" fmla="*/ 0 h 16"/>
                <a:gd name="T2" fmla="*/ 9 w 10"/>
                <a:gd name="T3" fmla="*/ 4 h 16"/>
                <a:gd name="T4" fmla="*/ 10 w 10"/>
                <a:gd name="T5" fmla="*/ 13 h 16"/>
                <a:gd name="T6" fmla="*/ 8 w 10"/>
                <a:gd name="T7" fmla="*/ 15 h 16"/>
                <a:gd name="T8" fmla="*/ 3 w 10"/>
                <a:gd name="T9" fmla="*/ 11 h 16"/>
                <a:gd name="T10" fmla="*/ 1 w 10"/>
                <a:gd name="T11" fmla="*/ 8 h 16"/>
                <a:gd name="T12" fmla="*/ 4 w 1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6">
                  <a:moveTo>
                    <a:pt x="4" y="0"/>
                  </a:moveTo>
                  <a:cubicBezTo>
                    <a:pt x="9" y="0"/>
                    <a:pt x="9" y="4"/>
                    <a:pt x="9" y="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5"/>
                    <a:pt x="8" y="15"/>
                  </a:cubicBezTo>
                  <a:cubicBezTo>
                    <a:pt x="6" y="16"/>
                    <a:pt x="4" y="14"/>
                    <a:pt x="3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5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E8C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39" name="Freeform 28"/>
            <p:cNvSpPr>
              <a:spLocks/>
            </p:cNvSpPr>
            <p:nvPr/>
          </p:nvSpPr>
          <p:spPr bwMode="auto">
            <a:xfrm>
              <a:off x="1026" y="3744"/>
              <a:ext cx="57" cy="166"/>
            </a:xfrm>
            <a:custGeom>
              <a:avLst/>
              <a:gdLst>
                <a:gd name="T0" fmla="*/ 27 w 35"/>
                <a:gd name="T1" fmla="*/ 101 h 101"/>
                <a:gd name="T2" fmla="*/ 23 w 35"/>
                <a:gd name="T3" fmla="*/ 100 h 101"/>
                <a:gd name="T4" fmla="*/ 18 w 35"/>
                <a:gd name="T5" fmla="*/ 85 h 101"/>
                <a:gd name="T6" fmla="*/ 7 w 35"/>
                <a:gd name="T7" fmla="*/ 48 h 101"/>
                <a:gd name="T8" fmla="*/ 4 w 35"/>
                <a:gd name="T9" fmla="*/ 22 h 101"/>
                <a:gd name="T10" fmla="*/ 10 w 35"/>
                <a:gd name="T11" fmla="*/ 2 h 101"/>
                <a:gd name="T12" fmla="*/ 26 w 35"/>
                <a:gd name="T13" fmla="*/ 25 h 101"/>
                <a:gd name="T14" fmla="*/ 26 w 35"/>
                <a:gd name="T15" fmla="*/ 59 h 101"/>
                <a:gd name="T16" fmla="*/ 33 w 35"/>
                <a:gd name="T17" fmla="*/ 93 h 101"/>
                <a:gd name="T18" fmla="*/ 27 w 35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01">
                  <a:moveTo>
                    <a:pt x="27" y="101"/>
                  </a:moveTo>
                  <a:cubicBezTo>
                    <a:pt x="24" y="101"/>
                    <a:pt x="23" y="100"/>
                    <a:pt x="23" y="100"/>
                  </a:cubicBezTo>
                  <a:cubicBezTo>
                    <a:pt x="23" y="100"/>
                    <a:pt x="19" y="87"/>
                    <a:pt x="18" y="85"/>
                  </a:cubicBezTo>
                  <a:cubicBezTo>
                    <a:pt x="16" y="79"/>
                    <a:pt x="9" y="57"/>
                    <a:pt x="7" y="48"/>
                  </a:cubicBezTo>
                  <a:cubicBezTo>
                    <a:pt x="6" y="39"/>
                    <a:pt x="4" y="22"/>
                    <a:pt x="4" y="22"/>
                  </a:cubicBezTo>
                  <a:cubicBezTo>
                    <a:pt x="4" y="22"/>
                    <a:pt x="0" y="6"/>
                    <a:pt x="10" y="2"/>
                  </a:cubicBezTo>
                  <a:cubicBezTo>
                    <a:pt x="15" y="0"/>
                    <a:pt x="26" y="6"/>
                    <a:pt x="26" y="25"/>
                  </a:cubicBezTo>
                  <a:cubicBezTo>
                    <a:pt x="26" y="30"/>
                    <a:pt x="26" y="59"/>
                    <a:pt x="26" y="59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5" y="100"/>
                    <a:pt x="27" y="101"/>
                  </a:cubicBezTo>
                  <a:close/>
                </a:path>
              </a:pathLst>
            </a:custGeom>
            <a:solidFill>
              <a:srgbClr val="66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0" name="Freeform 29"/>
            <p:cNvSpPr>
              <a:spLocks/>
            </p:cNvSpPr>
            <p:nvPr/>
          </p:nvSpPr>
          <p:spPr bwMode="auto">
            <a:xfrm>
              <a:off x="1037" y="3745"/>
              <a:ext cx="36" cy="79"/>
            </a:xfrm>
            <a:custGeom>
              <a:avLst/>
              <a:gdLst>
                <a:gd name="T0" fmla="*/ 0 w 22"/>
                <a:gd name="T1" fmla="*/ 1 h 48"/>
                <a:gd name="T2" fmla="*/ 10 w 22"/>
                <a:gd name="T3" fmla="*/ 2 h 48"/>
                <a:gd name="T4" fmla="*/ 20 w 22"/>
                <a:gd name="T5" fmla="*/ 19 h 48"/>
                <a:gd name="T6" fmla="*/ 22 w 22"/>
                <a:gd name="T7" fmla="*/ 43 h 48"/>
                <a:gd name="T8" fmla="*/ 9 w 22"/>
                <a:gd name="T9" fmla="*/ 46 h 48"/>
                <a:gd name="T10" fmla="*/ 0 w 22"/>
                <a:gd name="T1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8">
                  <a:moveTo>
                    <a:pt x="0" y="1"/>
                  </a:moveTo>
                  <a:cubicBezTo>
                    <a:pt x="0" y="1"/>
                    <a:pt x="5" y="0"/>
                    <a:pt x="10" y="2"/>
                  </a:cubicBezTo>
                  <a:cubicBezTo>
                    <a:pt x="16" y="3"/>
                    <a:pt x="20" y="10"/>
                    <a:pt x="20" y="19"/>
                  </a:cubicBezTo>
                  <a:cubicBezTo>
                    <a:pt x="20" y="27"/>
                    <a:pt x="22" y="43"/>
                    <a:pt x="22" y="43"/>
                  </a:cubicBezTo>
                  <a:cubicBezTo>
                    <a:pt x="22" y="43"/>
                    <a:pt x="17" y="48"/>
                    <a:pt x="9" y="46"/>
                  </a:cubicBezTo>
                  <a:cubicBezTo>
                    <a:pt x="2" y="4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E8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1" name="Freeform 30"/>
            <p:cNvSpPr>
              <a:spLocks/>
            </p:cNvSpPr>
            <p:nvPr/>
          </p:nvSpPr>
          <p:spPr bwMode="auto">
            <a:xfrm>
              <a:off x="970" y="4112"/>
              <a:ext cx="59" cy="49"/>
            </a:xfrm>
            <a:custGeom>
              <a:avLst/>
              <a:gdLst>
                <a:gd name="T0" fmla="*/ 22 w 36"/>
                <a:gd name="T1" fmla="*/ 3 h 30"/>
                <a:gd name="T2" fmla="*/ 29 w 36"/>
                <a:gd name="T3" fmla="*/ 17 h 30"/>
                <a:gd name="T4" fmla="*/ 25 w 36"/>
                <a:gd name="T5" fmla="*/ 30 h 30"/>
                <a:gd name="T6" fmla="*/ 13 w 36"/>
                <a:gd name="T7" fmla="*/ 30 h 30"/>
                <a:gd name="T8" fmla="*/ 2 w 36"/>
                <a:gd name="T9" fmla="*/ 26 h 30"/>
                <a:gd name="T10" fmla="*/ 0 w 36"/>
                <a:gd name="T11" fmla="*/ 9 h 30"/>
                <a:gd name="T12" fmla="*/ 1 w 36"/>
                <a:gd name="T13" fmla="*/ 0 h 30"/>
                <a:gd name="T14" fmla="*/ 22 w 36"/>
                <a:gd name="T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0">
                  <a:moveTo>
                    <a:pt x="22" y="3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6" y="29"/>
                    <a:pt x="25" y="30"/>
                  </a:cubicBezTo>
                  <a:cubicBezTo>
                    <a:pt x="23" y="30"/>
                    <a:pt x="13" y="30"/>
                    <a:pt x="13" y="30"/>
                  </a:cubicBezTo>
                  <a:cubicBezTo>
                    <a:pt x="11" y="30"/>
                    <a:pt x="6" y="30"/>
                    <a:pt x="2" y="26"/>
                  </a:cubicBezTo>
                  <a:cubicBezTo>
                    <a:pt x="0" y="23"/>
                    <a:pt x="0" y="11"/>
                    <a:pt x="0" y="9"/>
                  </a:cubicBezTo>
                  <a:cubicBezTo>
                    <a:pt x="1" y="3"/>
                    <a:pt x="1" y="0"/>
                    <a:pt x="1" y="0"/>
                  </a:cubicBezTo>
                  <a:lnTo>
                    <a:pt x="22" y="3"/>
                  </a:lnTo>
                  <a:close/>
                </a:path>
              </a:pathLst>
            </a:custGeom>
            <a:solidFill>
              <a:srgbClr val="1C9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2" name="Freeform 31"/>
            <p:cNvSpPr>
              <a:spLocks/>
            </p:cNvSpPr>
            <p:nvPr/>
          </p:nvSpPr>
          <p:spPr bwMode="auto">
            <a:xfrm>
              <a:off x="981" y="4123"/>
              <a:ext cx="23" cy="7"/>
            </a:xfrm>
            <a:custGeom>
              <a:avLst/>
              <a:gdLst>
                <a:gd name="T0" fmla="*/ 0 w 14"/>
                <a:gd name="T1" fmla="*/ 4 h 4"/>
                <a:gd name="T2" fmla="*/ 0 w 14"/>
                <a:gd name="T3" fmla="*/ 4 h 4"/>
                <a:gd name="T4" fmla="*/ 0 w 14"/>
                <a:gd name="T5" fmla="*/ 3 h 4"/>
                <a:gd name="T6" fmla="*/ 8 w 14"/>
                <a:gd name="T7" fmla="*/ 0 h 4"/>
                <a:gd name="T8" fmla="*/ 14 w 14"/>
                <a:gd name="T9" fmla="*/ 2 h 4"/>
                <a:gd name="T10" fmla="*/ 14 w 14"/>
                <a:gd name="T11" fmla="*/ 2 h 4"/>
                <a:gd name="T12" fmla="*/ 13 w 14"/>
                <a:gd name="T13" fmla="*/ 2 h 4"/>
                <a:gd name="T14" fmla="*/ 8 w 14"/>
                <a:gd name="T15" fmla="*/ 1 h 4"/>
                <a:gd name="T16" fmla="*/ 0 w 1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11" y="0"/>
                    <a:pt x="13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1"/>
                    <a:pt x="8" y="1"/>
                  </a:cubicBezTo>
                  <a:cubicBezTo>
                    <a:pt x="5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D5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3" name="Freeform 32"/>
            <p:cNvSpPr>
              <a:spLocks/>
            </p:cNvSpPr>
            <p:nvPr/>
          </p:nvSpPr>
          <p:spPr bwMode="auto">
            <a:xfrm>
              <a:off x="983" y="4128"/>
              <a:ext cx="23" cy="5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3 h 3"/>
                <a:gd name="T4" fmla="*/ 0 w 14"/>
                <a:gd name="T5" fmla="*/ 3 h 3"/>
                <a:gd name="T6" fmla="*/ 8 w 14"/>
                <a:gd name="T7" fmla="*/ 0 h 3"/>
                <a:gd name="T8" fmla="*/ 14 w 14"/>
                <a:gd name="T9" fmla="*/ 1 h 3"/>
                <a:gd name="T10" fmla="*/ 14 w 14"/>
                <a:gd name="T11" fmla="*/ 2 h 3"/>
                <a:gd name="T12" fmla="*/ 13 w 14"/>
                <a:gd name="T13" fmla="*/ 2 h 3"/>
                <a:gd name="T14" fmla="*/ 8 w 14"/>
                <a:gd name="T15" fmla="*/ 1 h 3"/>
                <a:gd name="T16" fmla="*/ 0 w 14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11" y="0"/>
                    <a:pt x="13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1"/>
                    <a:pt x="8" y="1"/>
                  </a:cubicBezTo>
                  <a:cubicBezTo>
                    <a:pt x="5" y="1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D5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4" name="Freeform 33"/>
            <p:cNvSpPr>
              <a:spLocks/>
            </p:cNvSpPr>
            <p:nvPr/>
          </p:nvSpPr>
          <p:spPr bwMode="auto">
            <a:xfrm>
              <a:off x="985" y="4133"/>
              <a:ext cx="23" cy="5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2 h 3"/>
                <a:gd name="T4" fmla="*/ 0 w 14"/>
                <a:gd name="T5" fmla="*/ 2 h 3"/>
                <a:gd name="T6" fmla="*/ 8 w 14"/>
                <a:gd name="T7" fmla="*/ 0 h 3"/>
                <a:gd name="T8" fmla="*/ 14 w 14"/>
                <a:gd name="T9" fmla="*/ 1 h 3"/>
                <a:gd name="T10" fmla="*/ 14 w 14"/>
                <a:gd name="T11" fmla="*/ 2 h 3"/>
                <a:gd name="T12" fmla="*/ 13 w 14"/>
                <a:gd name="T13" fmla="*/ 2 h 3"/>
                <a:gd name="T14" fmla="*/ 8 w 14"/>
                <a:gd name="T15" fmla="*/ 1 h 3"/>
                <a:gd name="T16" fmla="*/ 0 w 14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1" y="0"/>
                    <a:pt x="13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1" y="1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D5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5" name="Freeform 34"/>
            <p:cNvSpPr>
              <a:spLocks/>
            </p:cNvSpPr>
            <p:nvPr/>
          </p:nvSpPr>
          <p:spPr bwMode="auto">
            <a:xfrm>
              <a:off x="975" y="4141"/>
              <a:ext cx="46" cy="20"/>
            </a:xfrm>
            <a:custGeom>
              <a:avLst/>
              <a:gdLst>
                <a:gd name="T0" fmla="*/ 7 w 28"/>
                <a:gd name="T1" fmla="*/ 2 h 12"/>
                <a:gd name="T2" fmla="*/ 21 w 28"/>
                <a:gd name="T3" fmla="*/ 1 h 12"/>
                <a:gd name="T4" fmla="*/ 28 w 28"/>
                <a:gd name="T5" fmla="*/ 5 h 12"/>
                <a:gd name="T6" fmla="*/ 22 w 28"/>
                <a:gd name="T7" fmla="*/ 12 h 12"/>
                <a:gd name="T8" fmla="*/ 10 w 28"/>
                <a:gd name="T9" fmla="*/ 12 h 12"/>
                <a:gd name="T10" fmla="*/ 0 w 28"/>
                <a:gd name="T11" fmla="*/ 9 h 12"/>
                <a:gd name="T12" fmla="*/ 7 w 28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7" y="2"/>
                  </a:moveTo>
                  <a:cubicBezTo>
                    <a:pt x="11" y="0"/>
                    <a:pt x="16" y="0"/>
                    <a:pt x="21" y="1"/>
                  </a:cubicBezTo>
                  <a:cubicBezTo>
                    <a:pt x="24" y="2"/>
                    <a:pt x="26" y="3"/>
                    <a:pt x="28" y="5"/>
                  </a:cubicBezTo>
                  <a:cubicBezTo>
                    <a:pt x="28" y="8"/>
                    <a:pt x="28" y="11"/>
                    <a:pt x="22" y="12"/>
                  </a:cubicBezTo>
                  <a:cubicBezTo>
                    <a:pt x="20" y="12"/>
                    <a:pt x="10" y="12"/>
                    <a:pt x="10" y="12"/>
                  </a:cubicBezTo>
                  <a:cubicBezTo>
                    <a:pt x="8" y="12"/>
                    <a:pt x="3" y="12"/>
                    <a:pt x="0" y="9"/>
                  </a:cubicBezTo>
                  <a:cubicBezTo>
                    <a:pt x="1" y="6"/>
                    <a:pt x="4" y="3"/>
                    <a:pt x="7" y="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6" name="Freeform 35"/>
            <p:cNvSpPr>
              <a:spLocks/>
            </p:cNvSpPr>
            <p:nvPr/>
          </p:nvSpPr>
          <p:spPr bwMode="auto">
            <a:xfrm>
              <a:off x="971" y="4141"/>
              <a:ext cx="50" cy="20"/>
            </a:xfrm>
            <a:custGeom>
              <a:avLst/>
              <a:gdLst>
                <a:gd name="T0" fmla="*/ 1 w 30"/>
                <a:gd name="T1" fmla="*/ 8 h 12"/>
                <a:gd name="T2" fmla="*/ 0 w 30"/>
                <a:gd name="T3" fmla="*/ 0 h 12"/>
                <a:gd name="T4" fmla="*/ 0 w 30"/>
                <a:gd name="T5" fmla="*/ 0 h 12"/>
                <a:gd name="T6" fmla="*/ 6 w 30"/>
                <a:gd name="T7" fmla="*/ 7 h 12"/>
                <a:gd name="T8" fmla="*/ 18 w 30"/>
                <a:gd name="T9" fmla="*/ 8 h 12"/>
                <a:gd name="T10" fmla="*/ 30 w 30"/>
                <a:gd name="T11" fmla="*/ 7 h 12"/>
                <a:gd name="T12" fmla="*/ 24 w 30"/>
                <a:gd name="T13" fmla="*/ 12 h 12"/>
                <a:gd name="T14" fmla="*/ 12 w 30"/>
                <a:gd name="T15" fmla="*/ 12 h 12"/>
                <a:gd name="T16" fmla="*/ 1 w 3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2">
                  <a:moveTo>
                    <a:pt x="1" y="8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5"/>
                    <a:pt x="6" y="7"/>
                  </a:cubicBezTo>
                  <a:cubicBezTo>
                    <a:pt x="8" y="8"/>
                    <a:pt x="12" y="8"/>
                    <a:pt x="18" y="8"/>
                  </a:cubicBezTo>
                  <a:cubicBezTo>
                    <a:pt x="25" y="8"/>
                    <a:pt x="29" y="7"/>
                    <a:pt x="30" y="7"/>
                  </a:cubicBezTo>
                  <a:cubicBezTo>
                    <a:pt x="30" y="9"/>
                    <a:pt x="29" y="12"/>
                    <a:pt x="24" y="12"/>
                  </a:cubicBezTo>
                  <a:cubicBezTo>
                    <a:pt x="22" y="12"/>
                    <a:pt x="12" y="12"/>
                    <a:pt x="12" y="12"/>
                  </a:cubicBezTo>
                  <a:cubicBezTo>
                    <a:pt x="10" y="12"/>
                    <a:pt x="5" y="12"/>
                    <a:pt x="1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7" name="Freeform 36"/>
            <p:cNvSpPr>
              <a:spLocks/>
            </p:cNvSpPr>
            <p:nvPr/>
          </p:nvSpPr>
          <p:spPr bwMode="auto">
            <a:xfrm>
              <a:off x="1054" y="4100"/>
              <a:ext cx="82" cy="41"/>
            </a:xfrm>
            <a:custGeom>
              <a:avLst/>
              <a:gdLst>
                <a:gd name="T0" fmla="*/ 21 w 50"/>
                <a:gd name="T1" fmla="*/ 0 h 25"/>
                <a:gd name="T2" fmla="*/ 28 w 50"/>
                <a:gd name="T3" fmla="*/ 3 h 25"/>
                <a:gd name="T4" fmla="*/ 47 w 50"/>
                <a:gd name="T5" fmla="*/ 11 h 25"/>
                <a:gd name="T6" fmla="*/ 50 w 50"/>
                <a:gd name="T7" fmla="*/ 15 h 25"/>
                <a:gd name="T8" fmla="*/ 49 w 50"/>
                <a:gd name="T9" fmla="*/ 20 h 25"/>
                <a:gd name="T10" fmla="*/ 42 w 50"/>
                <a:gd name="T11" fmla="*/ 24 h 25"/>
                <a:gd name="T12" fmla="*/ 26 w 50"/>
                <a:gd name="T13" fmla="*/ 23 h 25"/>
                <a:gd name="T14" fmla="*/ 3 w 50"/>
                <a:gd name="T15" fmla="*/ 15 h 25"/>
                <a:gd name="T16" fmla="*/ 1 w 50"/>
                <a:gd name="T17" fmla="*/ 11 h 25"/>
                <a:gd name="T18" fmla="*/ 0 w 50"/>
                <a:gd name="T19" fmla="*/ 0 h 25"/>
                <a:gd name="T20" fmla="*/ 21 w 5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25">
                  <a:moveTo>
                    <a:pt x="21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44" y="9"/>
                    <a:pt x="47" y="11"/>
                  </a:cubicBezTo>
                  <a:cubicBezTo>
                    <a:pt x="49" y="12"/>
                    <a:pt x="50" y="14"/>
                    <a:pt x="50" y="15"/>
                  </a:cubicBezTo>
                  <a:cubicBezTo>
                    <a:pt x="50" y="16"/>
                    <a:pt x="50" y="19"/>
                    <a:pt x="49" y="20"/>
                  </a:cubicBezTo>
                  <a:cubicBezTo>
                    <a:pt x="48" y="22"/>
                    <a:pt x="45" y="24"/>
                    <a:pt x="42" y="24"/>
                  </a:cubicBezTo>
                  <a:cubicBezTo>
                    <a:pt x="37" y="25"/>
                    <a:pt x="26" y="23"/>
                    <a:pt x="26" y="23"/>
                  </a:cubicBezTo>
                  <a:cubicBezTo>
                    <a:pt x="25" y="22"/>
                    <a:pt x="3" y="15"/>
                    <a:pt x="3" y="15"/>
                  </a:cubicBezTo>
                  <a:cubicBezTo>
                    <a:pt x="3" y="15"/>
                    <a:pt x="2" y="12"/>
                    <a:pt x="1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1C9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8" name="Freeform 37"/>
            <p:cNvSpPr>
              <a:spLocks/>
            </p:cNvSpPr>
            <p:nvPr/>
          </p:nvSpPr>
          <p:spPr bwMode="auto">
            <a:xfrm>
              <a:off x="1088" y="4108"/>
              <a:ext cx="20" cy="14"/>
            </a:xfrm>
            <a:custGeom>
              <a:avLst/>
              <a:gdLst>
                <a:gd name="T0" fmla="*/ 1 w 12"/>
                <a:gd name="T1" fmla="*/ 7 h 8"/>
                <a:gd name="T2" fmla="*/ 0 w 12"/>
                <a:gd name="T3" fmla="*/ 8 h 8"/>
                <a:gd name="T4" fmla="*/ 0 w 12"/>
                <a:gd name="T5" fmla="*/ 7 h 8"/>
                <a:gd name="T6" fmla="*/ 6 w 12"/>
                <a:gd name="T7" fmla="*/ 1 h 8"/>
                <a:gd name="T8" fmla="*/ 12 w 12"/>
                <a:gd name="T9" fmla="*/ 0 h 8"/>
                <a:gd name="T10" fmla="*/ 12 w 12"/>
                <a:gd name="T11" fmla="*/ 0 h 8"/>
                <a:gd name="T12" fmla="*/ 11 w 12"/>
                <a:gd name="T13" fmla="*/ 1 h 8"/>
                <a:gd name="T14" fmla="*/ 7 w 12"/>
                <a:gd name="T15" fmla="*/ 2 h 8"/>
                <a:gd name="T16" fmla="*/ 1 w 12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3"/>
                    <a:pt x="6" y="1"/>
                  </a:cubicBezTo>
                  <a:cubicBezTo>
                    <a:pt x="8" y="0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9" y="1"/>
                    <a:pt x="7" y="2"/>
                  </a:cubicBezTo>
                  <a:cubicBezTo>
                    <a:pt x="4" y="3"/>
                    <a:pt x="2" y="6"/>
                    <a:pt x="1" y="7"/>
                  </a:cubicBezTo>
                  <a:close/>
                </a:path>
              </a:pathLst>
            </a:custGeom>
            <a:solidFill>
              <a:srgbClr val="D5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49" name="Freeform 38"/>
            <p:cNvSpPr>
              <a:spLocks/>
            </p:cNvSpPr>
            <p:nvPr/>
          </p:nvSpPr>
          <p:spPr bwMode="auto">
            <a:xfrm>
              <a:off x="1093" y="4108"/>
              <a:ext cx="20" cy="15"/>
            </a:xfrm>
            <a:custGeom>
              <a:avLst/>
              <a:gdLst>
                <a:gd name="T0" fmla="*/ 1 w 12"/>
                <a:gd name="T1" fmla="*/ 8 h 9"/>
                <a:gd name="T2" fmla="*/ 0 w 12"/>
                <a:gd name="T3" fmla="*/ 9 h 9"/>
                <a:gd name="T4" fmla="*/ 0 w 12"/>
                <a:gd name="T5" fmla="*/ 8 h 9"/>
                <a:gd name="T6" fmla="*/ 6 w 12"/>
                <a:gd name="T7" fmla="*/ 2 h 9"/>
                <a:gd name="T8" fmla="*/ 11 w 12"/>
                <a:gd name="T9" fmla="*/ 0 h 9"/>
                <a:gd name="T10" fmla="*/ 12 w 12"/>
                <a:gd name="T11" fmla="*/ 1 h 9"/>
                <a:gd name="T12" fmla="*/ 11 w 12"/>
                <a:gd name="T13" fmla="*/ 1 h 9"/>
                <a:gd name="T14" fmla="*/ 6 w 12"/>
                <a:gd name="T15" fmla="*/ 3 h 9"/>
                <a:gd name="T16" fmla="*/ 1 w 12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3" y="4"/>
                    <a:pt x="6" y="2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8" y="1"/>
                    <a:pt x="6" y="3"/>
                  </a:cubicBezTo>
                  <a:cubicBezTo>
                    <a:pt x="4" y="4"/>
                    <a:pt x="2" y="7"/>
                    <a:pt x="1" y="8"/>
                  </a:cubicBezTo>
                  <a:close/>
                </a:path>
              </a:pathLst>
            </a:custGeom>
            <a:solidFill>
              <a:srgbClr val="D5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0" name="Freeform 39"/>
            <p:cNvSpPr>
              <a:spLocks/>
            </p:cNvSpPr>
            <p:nvPr/>
          </p:nvSpPr>
          <p:spPr bwMode="auto">
            <a:xfrm>
              <a:off x="1098" y="4112"/>
              <a:ext cx="18" cy="13"/>
            </a:xfrm>
            <a:custGeom>
              <a:avLst/>
              <a:gdLst>
                <a:gd name="T0" fmla="*/ 0 w 11"/>
                <a:gd name="T1" fmla="*/ 8 h 8"/>
                <a:gd name="T2" fmla="*/ 0 w 11"/>
                <a:gd name="T3" fmla="*/ 8 h 8"/>
                <a:gd name="T4" fmla="*/ 0 w 11"/>
                <a:gd name="T5" fmla="*/ 7 h 8"/>
                <a:gd name="T6" fmla="*/ 5 w 11"/>
                <a:gd name="T7" fmla="*/ 1 h 8"/>
                <a:gd name="T8" fmla="*/ 11 w 11"/>
                <a:gd name="T9" fmla="*/ 0 h 8"/>
                <a:gd name="T10" fmla="*/ 11 w 11"/>
                <a:gd name="T11" fmla="*/ 0 h 8"/>
                <a:gd name="T12" fmla="*/ 11 w 11"/>
                <a:gd name="T13" fmla="*/ 1 h 8"/>
                <a:gd name="T14" fmla="*/ 6 w 11"/>
                <a:gd name="T15" fmla="*/ 2 h 8"/>
                <a:gd name="T16" fmla="*/ 0 w 11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8" y="1"/>
                    <a:pt x="6" y="2"/>
                  </a:cubicBezTo>
                  <a:cubicBezTo>
                    <a:pt x="4" y="4"/>
                    <a:pt x="1" y="7"/>
                    <a:pt x="0" y="8"/>
                  </a:cubicBezTo>
                  <a:close/>
                </a:path>
              </a:pathLst>
            </a:custGeom>
            <a:solidFill>
              <a:srgbClr val="D5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1" name="Freeform 40"/>
            <p:cNvSpPr>
              <a:spLocks/>
            </p:cNvSpPr>
            <p:nvPr/>
          </p:nvSpPr>
          <p:spPr bwMode="auto">
            <a:xfrm>
              <a:off x="1108" y="4117"/>
              <a:ext cx="28" cy="23"/>
            </a:xfrm>
            <a:custGeom>
              <a:avLst/>
              <a:gdLst>
                <a:gd name="T0" fmla="*/ 14 w 17"/>
                <a:gd name="T1" fmla="*/ 1 h 14"/>
                <a:gd name="T2" fmla="*/ 13 w 17"/>
                <a:gd name="T3" fmla="*/ 0 h 14"/>
                <a:gd name="T4" fmla="*/ 6 w 17"/>
                <a:gd name="T5" fmla="*/ 3 h 14"/>
                <a:gd name="T6" fmla="*/ 0 w 17"/>
                <a:gd name="T7" fmla="*/ 13 h 14"/>
                <a:gd name="T8" fmla="*/ 13 w 17"/>
                <a:gd name="T9" fmla="*/ 12 h 14"/>
                <a:gd name="T10" fmla="*/ 14 w 17"/>
                <a:gd name="T11" fmla="*/ 12 h 14"/>
                <a:gd name="T12" fmla="*/ 16 w 17"/>
                <a:gd name="T13" fmla="*/ 10 h 14"/>
                <a:gd name="T14" fmla="*/ 17 w 17"/>
                <a:gd name="T15" fmla="*/ 5 h 14"/>
                <a:gd name="T16" fmla="*/ 14 w 17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4">
                  <a:moveTo>
                    <a:pt x="14" y="1"/>
                  </a:moveTo>
                  <a:cubicBezTo>
                    <a:pt x="13" y="0"/>
                    <a:pt x="14" y="1"/>
                    <a:pt x="13" y="0"/>
                  </a:cubicBezTo>
                  <a:cubicBezTo>
                    <a:pt x="11" y="0"/>
                    <a:pt x="9" y="1"/>
                    <a:pt x="6" y="3"/>
                  </a:cubicBezTo>
                  <a:cubicBezTo>
                    <a:pt x="1" y="7"/>
                    <a:pt x="0" y="13"/>
                    <a:pt x="0" y="13"/>
                  </a:cubicBezTo>
                  <a:cubicBezTo>
                    <a:pt x="0" y="13"/>
                    <a:pt x="2" y="14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6" y="11"/>
                    <a:pt x="16" y="10"/>
                  </a:cubicBezTo>
                  <a:cubicBezTo>
                    <a:pt x="17" y="9"/>
                    <a:pt x="17" y="6"/>
                    <a:pt x="17" y="5"/>
                  </a:cubicBezTo>
                  <a:cubicBezTo>
                    <a:pt x="17" y="4"/>
                    <a:pt x="16" y="2"/>
                    <a:pt x="14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2" name="Freeform 41"/>
            <p:cNvSpPr>
              <a:spLocks/>
            </p:cNvSpPr>
            <p:nvPr/>
          </p:nvSpPr>
          <p:spPr bwMode="auto">
            <a:xfrm>
              <a:off x="1057" y="4120"/>
              <a:ext cx="80" cy="23"/>
            </a:xfrm>
            <a:custGeom>
              <a:avLst/>
              <a:gdLst>
                <a:gd name="T0" fmla="*/ 48 w 49"/>
                <a:gd name="T1" fmla="*/ 3 h 14"/>
                <a:gd name="T2" fmla="*/ 41 w 49"/>
                <a:gd name="T3" fmla="*/ 9 h 14"/>
                <a:gd name="T4" fmla="*/ 3 w 49"/>
                <a:gd name="T5" fmla="*/ 3 h 14"/>
                <a:gd name="T6" fmla="*/ 0 w 49"/>
                <a:gd name="T7" fmla="*/ 0 h 14"/>
                <a:gd name="T8" fmla="*/ 0 w 49"/>
                <a:gd name="T9" fmla="*/ 4 h 14"/>
                <a:gd name="T10" fmla="*/ 3 w 49"/>
                <a:gd name="T11" fmla="*/ 7 h 14"/>
                <a:gd name="T12" fmla="*/ 18 w 49"/>
                <a:gd name="T13" fmla="*/ 11 h 14"/>
                <a:gd name="T14" fmla="*/ 41 w 49"/>
                <a:gd name="T15" fmla="*/ 12 h 14"/>
                <a:gd name="T16" fmla="*/ 48 w 49"/>
                <a:gd name="T17" fmla="*/ 8 h 14"/>
                <a:gd name="T18" fmla="*/ 48 w 49"/>
                <a:gd name="T1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4">
                  <a:moveTo>
                    <a:pt x="48" y="3"/>
                  </a:moveTo>
                  <a:cubicBezTo>
                    <a:pt x="48" y="5"/>
                    <a:pt x="43" y="8"/>
                    <a:pt x="41" y="9"/>
                  </a:cubicBezTo>
                  <a:cubicBezTo>
                    <a:pt x="32" y="12"/>
                    <a:pt x="4" y="3"/>
                    <a:pt x="3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4" y="8"/>
                    <a:pt x="15" y="10"/>
                    <a:pt x="18" y="11"/>
                  </a:cubicBezTo>
                  <a:cubicBezTo>
                    <a:pt x="18" y="11"/>
                    <a:pt x="34" y="14"/>
                    <a:pt x="41" y="12"/>
                  </a:cubicBezTo>
                  <a:cubicBezTo>
                    <a:pt x="44" y="12"/>
                    <a:pt x="47" y="11"/>
                    <a:pt x="48" y="8"/>
                  </a:cubicBezTo>
                  <a:cubicBezTo>
                    <a:pt x="49" y="7"/>
                    <a:pt x="48" y="3"/>
                    <a:pt x="4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3" name="Freeform 42"/>
            <p:cNvSpPr>
              <a:spLocks/>
            </p:cNvSpPr>
            <p:nvPr/>
          </p:nvSpPr>
          <p:spPr bwMode="auto">
            <a:xfrm>
              <a:off x="1059" y="3890"/>
              <a:ext cx="29" cy="49"/>
            </a:xfrm>
            <a:custGeom>
              <a:avLst/>
              <a:gdLst>
                <a:gd name="T0" fmla="*/ 4 w 18"/>
                <a:gd name="T1" fmla="*/ 4 h 30"/>
                <a:gd name="T2" fmla="*/ 10 w 18"/>
                <a:gd name="T3" fmla="*/ 0 h 30"/>
                <a:gd name="T4" fmla="*/ 17 w 18"/>
                <a:gd name="T5" fmla="*/ 14 h 30"/>
                <a:gd name="T6" fmla="*/ 12 w 18"/>
                <a:gd name="T7" fmla="*/ 29 h 30"/>
                <a:gd name="T8" fmla="*/ 11 w 18"/>
                <a:gd name="T9" fmla="*/ 29 h 30"/>
                <a:gd name="T10" fmla="*/ 5 w 18"/>
                <a:gd name="T11" fmla="*/ 27 h 30"/>
                <a:gd name="T12" fmla="*/ 1 w 18"/>
                <a:gd name="T13" fmla="*/ 11 h 30"/>
                <a:gd name="T14" fmla="*/ 4 w 18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0">
                  <a:moveTo>
                    <a:pt x="4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7" y="10"/>
                    <a:pt x="17" y="14"/>
                  </a:cubicBezTo>
                  <a:cubicBezTo>
                    <a:pt x="18" y="17"/>
                    <a:pt x="17" y="28"/>
                    <a:pt x="12" y="29"/>
                  </a:cubicBezTo>
                  <a:cubicBezTo>
                    <a:pt x="8" y="30"/>
                    <a:pt x="11" y="29"/>
                    <a:pt x="11" y="29"/>
                  </a:cubicBezTo>
                  <a:cubicBezTo>
                    <a:pt x="6" y="30"/>
                    <a:pt x="5" y="27"/>
                    <a:pt x="5" y="2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1" y="5"/>
                    <a:pt x="4" y="4"/>
                  </a:cubicBezTo>
                  <a:close/>
                </a:path>
              </a:pathLst>
            </a:custGeom>
            <a:solidFill>
              <a:srgbClr val="66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4" name="Freeform 43"/>
            <p:cNvSpPr>
              <a:spLocks/>
            </p:cNvSpPr>
            <p:nvPr/>
          </p:nvSpPr>
          <p:spPr bwMode="auto">
            <a:xfrm>
              <a:off x="1003" y="3897"/>
              <a:ext cx="90" cy="226"/>
            </a:xfrm>
            <a:custGeom>
              <a:avLst/>
              <a:gdLst>
                <a:gd name="T0" fmla="*/ 31 w 55"/>
                <a:gd name="T1" fmla="*/ 0 h 138"/>
                <a:gd name="T2" fmla="*/ 48 w 55"/>
                <a:gd name="T3" fmla="*/ 74 h 138"/>
                <a:gd name="T4" fmla="*/ 51 w 55"/>
                <a:gd name="T5" fmla="*/ 118 h 138"/>
                <a:gd name="T6" fmla="*/ 54 w 55"/>
                <a:gd name="T7" fmla="*/ 125 h 138"/>
                <a:gd name="T8" fmla="*/ 31 w 55"/>
                <a:gd name="T9" fmla="*/ 130 h 138"/>
                <a:gd name="T10" fmla="*/ 22 w 55"/>
                <a:gd name="T11" fmla="*/ 77 h 138"/>
                <a:gd name="T12" fmla="*/ 0 w 55"/>
                <a:gd name="T13" fmla="*/ 2 h 138"/>
                <a:gd name="T14" fmla="*/ 31 w 55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8">
                  <a:moveTo>
                    <a:pt x="31" y="0"/>
                  </a:moveTo>
                  <a:cubicBezTo>
                    <a:pt x="31" y="0"/>
                    <a:pt x="47" y="60"/>
                    <a:pt x="48" y="74"/>
                  </a:cubicBezTo>
                  <a:cubicBezTo>
                    <a:pt x="49" y="83"/>
                    <a:pt x="51" y="118"/>
                    <a:pt x="51" y="118"/>
                  </a:cubicBezTo>
                  <a:cubicBezTo>
                    <a:pt x="51" y="122"/>
                    <a:pt x="55" y="123"/>
                    <a:pt x="54" y="125"/>
                  </a:cubicBezTo>
                  <a:cubicBezTo>
                    <a:pt x="49" y="130"/>
                    <a:pt x="34" y="138"/>
                    <a:pt x="31" y="130"/>
                  </a:cubicBezTo>
                  <a:cubicBezTo>
                    <a:pt x="31" y="130"/>
                    <a:pt x="25" y="87"/>
                    <a:pt x="22" y="77"/>
                  </a:cubicBezTo>
                  <a:cubicBezTo>
                    <a:pt x="17" y="61"/>
                    <a:pt x="0" y="2"/>
                    <a:pt x="0" y="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B3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5" name="Freeform 44"/>
            <p:cNvSpPr>
              <a:spLocks/>
            </p:cNvSpPr>
            <p:nvPr/>
          </p:nvSpPr>
          <p:spPr bwMode="auto">
            <a:xfrm>
              <a:off x="968" y="3897"/>
              <a:ext cx="53" cy="229"/>
            </a:xfrm>
            <a:custGeom>
              <a:avLst/>
              <a:gdLst>
                <a:gd name="T0" fmla="*/ 32 w 32"/>
                <a:gd name="T1" fmla="*/ 3 h 140"/>
                <a:gd name="T2" fmla="*/ 25 w 32"/>
                <a:gd name="T3" fmla="*/ 91 h 140"/>
                <a:gd name="T4" fmla="*/ 25 w 32"/>
                <a:gd name="T5" fmla="*/ 121 h 140"/>
                <a:gd name="T6" fmla="*/ 26 w 32"/>
                <a:gd name="T7" fmla="*/ 133 h 140"/>
                <a:gd name="T8" fmla="*/ 17 w 32"/>
                <a:gd name="T9" fmla="*/ 140 h 140"/>
                <a:gd name="T10" fmla="*/ 7 w 32"/>
                <a:gd name="T11" fmla="*/ 139 h 140"/>
                <a:gd name="T12" fmla="*/ 1 w 32"/>
                <a:gd name="T13" fmla="*/ 131 h 140"/>
                <a:gd name="T14" fmla="*/ 0 w 32"/>
                <a:gd name="T15" fmla="*/ 78 h 140"/>
                <a:gd name="T16" fmla="*/ 1 w 32"/>
                <a:gd name="T17" fmla="*/ 0 h 140"/>
                <a:gd name="T18" fmla="*/ 32 w 32"/>
                <a:gd name="T1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0">
                  <a:moveTo>
                    <a:pt x="32" y="3"/>
                  </a:moveTo>
                  <a:cubicBezTo>
                    <a:pt x="32" y="3"/>
                    <a:pt x="26" y="73"/>
                    <a:pt x="25" y="91"/>
                  </a:cubicBezTo>
                  <a:cubicBezTo>
                    <a:pt x="25" y="99"/>
                    <a:pt x="25" y="112"/>
                    <a:pt x="25" y="121"/>
                  </a:cubicBezTo>
                  <a:cubicBezTo>
                    <a:pt x="25" y="124"/>
                    <a:pt x="26" y="133"/>
                    <a:pt x="26" y="133"/>
                  </a:cubicBezTo>
                  <a:cubicBezTo>
                    <a:pt x="26" y="136"/>
                    <a:pt x="22" y="139"/>
                    <a:pt x="17" y="140"/>
                  </a:cubicBezTo>
                  <a:cubicBezTo>
                    <a:pt x="10" y="140"/>
                    <a:pt x="7" y="139"/>
                    <a:pt x="7" y="139"/>
                  </a:cubicBezTo>
                  <a:cubicBezTo>
                    <a:pt x="3" y="137"/>
                    <a:pt x="2" y="132"/>
                    <a:pt x="1" y="13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2" y="3"/>
                  </a:lnTo>
                  <a:close/>
                </a:path>
              </a:pathLst>
            </a:custGeom>
            <a:solidFill>
              <a:srgbClr val="0B3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6" name="Freeform 45"/>
            <p:cNvSpPr>
              <a:spLocks/>
            </p:cNvSpPr>
            <p:nvPr/>
          </p:nvSpPr>
          <p:spPr bwMode="auto">
            <a:xfrm>
              <a:off x="960" y="3744"/>
              <a:ext cx="110" cy="208"/>
            </a:xfrm>
            <a:custGeom>
              <a:avLst/>
              <a:gdLst>
                <a:gd name="T0" fmla="*/ 66 w 67"/>
                <a:gd name="T1" fmla="*/ 111 h 127"/>
                <a:gd name="T2" fmla="*/ 61 w 67"/>
                <a:gd name="T3" fmla="*/ 74 h 127"/>
                <a:gd name="T4" fmla="*/ 64 w 67"/>
                <a:gd name="T5" fmla="*/ 19 h 127"/>
                <a:gd name="T6" fmla="*/ 55 w 67"/>
                <a:gd name="T7" fmla="*/ 3 h 127"/>
                <a:gd name="T8" fmla="*/ 46 w 67"/>
                <a:gd name="T9" fmla="*/ 1 h 127"/>
                <a:gd name="T10" fmla="*/ 34 w 67"/>
                <a:gd name="T11" fmla="*/ 0 h 127"/>
                <a:gd name="T12" fmla="*/ 10 w 67"/>
                <a:gd name="T13" fmla="*/ 10 h 127"/>
                <a:gd name="T14" fmla="*/ 2 w 67"/>
                <a:gd name="T15" fmla="*/ 73 h 127"/>
                <a:gd name="T16" fmla="*/ 1 w 67"/>
                <a:gd name="T17" fmla="*/ 113 h 127"/>
                <a:gd name="T18" fmla="*/ 66 w 67"/>
                <a:gd name="T19" fmla="*/ 1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7">
                  <a:moveTo>
                    <a:pt x="66" y="111"/>
                  </a:moveTo>
                  <a:cubicBezTo>
                    <a:pt x="64" y="103"/>
                    <a:pt x="60" y="88"/>
                    <a:pt x="61" y="74"/>
                  </a:cubicBezTo>
                  <a:cubicBezTo>
                    <a:pt x="63" y="52"/>
                    <a:pt x="65" y="33"/>
                    <a:pt x="64" y="19"/>
                  </a:cubicBezTo>
                  <a:cubicBezTo>
                    <a:pt x="63" y="8"/>
                    <a:pt x="57" y="4"/>
                    <a:pt x="55" y="3"/>
                  </a:cubicBezTo>
                  <a:cubicBezTo>
                    <a:pt x="51" y="1"/>
                    <a:pt x="46" y="1"/>
                    <a:pt x="46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5" y="5"/>
                    <a:pt x="10" y="10"/>
                  </a:cubicBezTo>
                  <a:cubicBezTo>
                    <a:pt x="7" y="14"/>
                    <a:pt x="0" y="11"/>
                    <a:pt x="2" y="73"/>
                  </a:cubicBezTo>
                  <a:cubicBezTo>
                    <a:pt x="2" y="93"/>
                    <a:pt x="0" y="112"/>
                    <a:pt x="1" y="113"/>
                  </a:cubicBezTo>
                  <a:cubicBezTo>
                    <a:pt x="14" y="127"/>
                    <a:pt x="67" y="117"/>
                    <a:pt x="66" y="111"/>
                  </a:cubicBezTo>
                  <a:close/>
                </a:path>
              </a:pathLst>
            </a:custGeom>
            <a:solidFill>
              <a:srgbClr val="2A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7" name="Freeform 46"/>
            <p:cNvSpPr>
              <a:spLocks/>
            </p:cNvSpPr>
            <p:nvPr/>
          </p:nvSpPr>
          <p:spPr bwMode="auto">
            <a:xfrm>
              <a:off x="943" y="3913"/>
              <a:ext cx="19" cy="33"/>
            </a:xfrm>
            <a:custGeom>
              <a:avLst/>
              <a:gdLst>
                <a:gd name="T0" fmla="*/ 1 w 11"/>
                <a:gd name="T1" fmla="*/ 5 h 20"/>
                <a:gd name="T2" fmla="*/ 6 w 11"/>
                <a:gd name="T3" fmla="*/ 11 h 20"/>
                <a:gd name="T4" fmla="*/ 6 w 11"/>
                <a:gd name="T5" fmla="*/ 18 h 20"/>
                <a:gd name="T6" fmla="*/ 9 w 11"/>
                <a:gd name="T7" fmla="*/ 20 h 20"/>
                <a:gd name="T8" fmla="*/ 10 w 11"/>
                <a:gd name="T9" fmla="*/ 10 h 20"/>
                <a:gd name="T10" fmla="*/ 5 w 11"/>
                <a:gd name="T11" fmla="*/ 1 h 20"/>
                <a:gd name="T12" fmla="*/ 1 w 11"/>
                <a:gd name="T1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" y="5"/>
                  </a:moveTo>
                  <a:cubicBezTo>
                    <a:pt x="0" y="8"/>
                    <a:pt x="3" y="10"/>
                    <a:pt x="6" y="11"/>
                  </a:cubicBezTo>
                  <a:cubicBezTo>
                    <a:pt x="7" y="11"/>
                    <a:pt x="5" y="16"/>
                    <a:pt x="6" y="18"/>
                  </a:cubicBezTo>
                  <a:cubicBezTo>
                    <a:pt x="7" y="20"/>
                    <a:pt x="9" y="20"/>
                    <a:pt x="9" y="20"/>
                  </a:cubicBezTo>
                  <a:cubicBezTo>
                    <a:pt x="10" y="19"/>
                    <a:pt x="10" y="14"/>
                    <a:pt x="10" y="10"/>
                  </a:cubicBezTo>
                  <a:cubicBezTo>
                    <a:pt x="11" y="4"/>
                    <a:pt x="7" y="1"/>
                    <a:pt x="5" y="1"/>
                  </a:cubicBezTo>
                  <a:cubicBezTo>
                    <a:pt x="2" y="0"/>
                    <a:pt x="1" y="2"/>
                    <a:pt x="1" y="5"/>
                  </a:cubicBezTo>
                  <a:close/>
                </a:path>
              </a:pathLst>
            </a:custGeom>
            <a:solidFill>
              <a:srgbClr val="FFE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8" name="Freeform 47"/>
            <p:cNvSpPr>
              <a:spLocks/>
            </p:cNvSpPr>
            <p:nvPr/>
          </p:nvSpPr>
          <p:spPr bwMode="auto">
            <a:xfrm>
              <a:off x="932" y="3913"/>
              <a:ext cx="23" cy="44"/>
            </a:xfrm>
            <a:custGeom>
              <a:avLst/>
              <a:gdLst>
                <a:gd name="T0" fmla="*/ 5 w 14"/>
                <a:gd name="T1" fmla="*/ 0 h 27"/>
                <a:gd name="T2" fmla="*/ 12 w 14"/>
                <a:gd name="T3" fmla="*/ 1 h 27"/>
                <a:gd name="T4" fmla="*/ 14 w 14"/>
                <a:gd name="T5" fmla="*/ 9 h 27"/>
                <a:gd name="T6" fmla="*/ 14 w 14"/>
                <a:gd name="T7" fmla="*/ 11 h 27"/>
                <a:gd name="T8" fmla="*/ 12 w 14"/>
                <a:gd name="T9" fmla="*/ 22 h 27"/>
                <a:gd name="T10" fmla="*/ 6 w 14"/>
                <a:gd name="T11" fmla="*/ 27 h 27"/>
                <a:gd name="T12" fmla="*/ 5 w 14"/>
                <a:gd name="T13" fmla="*/ 27 h 27"/>
                <a:gd name="T14" fmla="*/ 0 w 14"/>
                <a:gd name="T15" fmla="*/ 21 h 27"/>
                <a:gd name="T16" fmla="*/ 0 w 14"/>
                <a:gd name="T17" fmla="*/ 9 h 27"/>
                <a:gd name="T18" fmla="*/ 5 w 1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7">
                  <a:moveTo>
                    <a:pt x="5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1" y="27"/>
                    <a:pt x="6" y="27"/>
                  </a:cubicBezTo>
                  <a:cubicBezTo>
                    <a:pt x="2" y="26"/>
                    <a:pt x="5" y="27"/>
                    <a:pt x="5" y="27"/>
                  </a:cubicBezTo>
                  <a:cubicBezTo>
                    <a:pt x="0" y="26"/>
                    <a:pt x="0" y="21"/>
                    <a:pt x="0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91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59" name="Freeform 48"/>
            <p:cNvSpPr>
              <a:spLocks/>
            </p:cNvSpPr>
            <p:nvPr/>
          </p:nvSpPr>
          <p:spPr bwMode="auto">
            <a:xfrm>
              <a:off x="935" y="3755"/>
              <a:ext cx="61" cy="165"/>
            </a:xfrm>
            <a:custGeom>
              <a:avLst/>
              <a:gdLst>
                <a:gd name="T0" fmla="*/ 7 w 37"/>
                <a:gd name="T1" fmla="*/ 99 h 100"/>
                <a:gd name="T2" fmla="*/ 0 w 37"/>
                <a:gd name="T3" fmla="*/ 98 h 100"/>
                <a:gd name="T4" fmla="*/ 1 w 37"/>
                <a:gd name="T5" fmla="*/ 94 h 100"/>
                <a:gd name="T6" fmla="*/ 5 w 37"/>
                <a:gd name="T7" fmla="*/ 52 h 100"/>
                <a:gd name="T8" fmla="*/ 16 w 37"/>
                <a:gd name="T9" fmla="*/ 15 h 100"/>
                <a:gd name="T10" fmla="*/ 30 w 37"/>
                <a:gd name="T11" fmla="*/ 4 h 100"/>
                <a:gd name="T12" fmla="*/ 33 w 37"/>
                <a:gd name="T13" fmla="*/ 26 h 100"/>
                <a:gd name="T14" fmla="*/ 21 w 37"/>
                <a:gd name="T15" fmla="*/ 56 h 100"/>
                <a:gd name="T16" fmla="*/ 12 w 37"/>
                <a:gd name="T17" fmla="*/ 99 h 100"/>
                <a:gd name="T18" fmla="*/ 7 w 37"/>
                <a:gd name="T1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00">
                  <a:moveTo>
                    <a:pt x="7" y="99"/>
                  </a:moveTo>
                  <a:cubicBezTo>
                    <a:pt x="4" y="98"/>
                    <a:pt x="0" y="98"/>
                    <a:pt x="0" y="98"/>
                  </a:cubicBezTo>
                  <a:cubicBezTo>
                    <a:pt x="0" y="98"/>
                    <a:pt x="0" y="95"/>
                    <a:pt x="1" y="94"/>
                  </a:cubicBezTo>
                  <a:cubicBezTo>
                    <a:pt x="1" y="87"/>
                    <a:pt x="2" y="60"/>
                    <a:pt x="5" y="52"/>
                  </a:cubicBezTo>
                  <a:cubicBezTo>
                    <a:pt x="7" y="45"/>
                    <a:pt x="16" y="15"/>
                    <a:pt x="16" y="15"/>
                  </a:cubicBezTo>
                  <a:cubicBezTo>
                    <a:pt x="16" y="15"/>
                    <a:pt x="21" y="0"/>
                    <a:pt x="30" y="4"/>
                  </a:cubicBezTo>
                  <a:cubicBezTo>
                    <a:pt x="37" y="6"/>
                    <a:pt x="36" y="18"/>
                    <a:pt x="33" y="26"/>
                  </a:cubicBezTo>
                  <a:cubicBezTo>
                    <a:pt x="31" y="31"/>
                    <a:pt x="21" y="56"/>
                    <a:pt x="21" y="5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99"/>
                    <a:pt x="12" y="100"/>
                    <a:pt x="7" y="99"/>
                  </a:cubicBezTo>
                  <a:close/>
                </a:path>
              </a:pathLst>
            </a:custGeom>
            <a:solidFill>
              <a:srgbClr val="91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0" name="Freeform 49"/>
            <p:cNvSpPr>
              <a:spLocks/>
            </p:cNvSpPr>
            <p:nvPr/>
          </p:nvSpPr>
          <p:spPr bwMode="auto">
            <a:xfrm>
              <a:off x="943" y="3754"/>
              <a:ext cx="55" cy="79"/>
            </a:xfrm>
            <a:custGeom>
              <a:avLst/>
              <a:gdLst>
                <a:gd name="T0" fmla="*/ 25 w 33"/>
                <a:gd name="T1" fmla="*/ 3 h 48"/>
                <a:gd name="T2" fmla="*/ 9 w 33"/>
                <a:gd name="T3" fmla="*/ 16 h 48"/>
                <a:gd name="T4" fmla="*/ 0 w 33"/>
                <a:gd name="T5" fmla="*/ 38 h 48"/>
                <a:gd name="T6" fmla="*/ 9 w 33"/>
                <a:gd name="T7" fmla="*/ 44 h 48"/>
                <a:gd name="T8" fmla="*/ 24 w 33"/>
                <a:gd name="T9" fmla="*/ 46 h 48"/>
                <a:gd name="T10" fmla="*/ 29 w 33"/>
                <a:gd name="T11" fmla="*/ 23 h 48"/>
                <a:gd name="T12" fmla="*/ 25 w 33"/>
                <a:gd name="T13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8">
                  <a:moveTo>
                    <a:pt x="25" y="3"/>
                  </a:moveTo>
                  <a:cubicBezTo>
                    <a:pt x="16" y="0"/>
                    <a:pt x="9" y="16"/>
                    <a:pt x="9" y="16"/>
                  </a:cubicBezTo>
                  <a:cubicBezTo>
                    <a:pt x="9" y="16"/>
                    <a:pt x="1" y="34"/>
                    <a:pt x="0" y="38"/>
                  </a:cubicBezTo>
                  <a:cubicBezTo>
                    <a:pt x="0" y="38"/>
                    <a:pt x="3" y="41"/>
                    <a:pt x="9" y="44"/>
                  </a:cubicBezTo>
                  <a:cubicBezTo>
                    <a:pt x="16" y="48"/>
                    <a:pt x="24" y="46"/>
                    <a:pt x="24" y="46"/>
                  </a:cubicBezTo>
                  <a:cubicBezTo>
                    <a:pt x="25" y="44"/>
                    <a:pt x="29" y="25"/>
                    <a:pt x="29" y="23"/>
                  </a:cubicBezTo>
                  <a:cubicBezTo>
                    <a:pt x="31" y="15"/>
                    <a:pt x="33" y="6"/>
                    <a:pt x="25" y="3"/>
                  </a:cubicBezTo>
                  <a:close/>
                </a:path>
              </a:pathLst>
            </a:custGeom>
            <a:solidFill>
              <a:srgbClr val="37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1" name="Freeform 50"/>
            <p:cNvSpPr>
              <a:spLocks/>
            </p:cNvSpPr>
            <p:nvPr/>
          </p:nvSpPr>
          <p:spPr bwMode="auto">
            <a:xfrm>
              <a:off x="1068" y="3895"/>
              <a:ext cx="17" cy="33"/>
            </a:xfrm>
            <a:custGeom>
              <a:avLst/>
              <a:gdLst>
                <a:gd name="T0" fmla="*/ 1 w 10"/>
                <a:gd name="T1" fmla="*/ 3 h 20"/>
                <a:gd name="T2" fmla="*/ 4 w 10"/>
                <a:gd name="T3" fmla="*/ 10 h 20"/>
                <a:gd name="T4" fmla="*/ 3 w 10"/>
                <a:gd name="T5" fmla="*/ 17 h 20"/>
                <a:gd name="T6" fmla="*/ 7 w 10"/>
                <a:gd name="T7" fmla="*/ 19 h 20"/>
                <a:gd name="T8" fmla="*/ 9 w 10"/>
                <a:gd name="T9" fmla="*/ 12 h 20"/>
                <a:gd name="T10" fmla="*/ 6 w 10"/>
                <a:gd name="T11" fmla="*/ 1 h 20"/>
                <a:gd name="T12" fmla="*/ 1 w 10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" y="3"/>
                  </a:moveTo>
                  <a:cubicBezTo>
                    <a:pt x="0" y="5"/>
                    <a:pt x="2" y="9"/>
                    <a:pt x="4" y="10"/>
                  </a:cubicBezTo>
                  <a:cubicBezTo>
                    <a:pt x="5" y="10"/>
                    <a:pt x="3" y="15"/>
                    <a:pt x="3" y="17"/>
                  </a:cubicBezTo>
                  <a:cubicBezTo>
                    <a:pt x="4" y="20"/>
                    <a:pt x="6" y="20"/>
                    <a:pt x="7" y="19"/>
                  </a:cubicBezTo>
                  <a:cubicBezTo>
                    <a:pt x="7" y="19"/>
                    <a:pt x="8" y="14"/>
                    <a:pt x="9" y="12"/>
                  </a:cubicBezTo>
                  <a:cubicBezTo>
                    <a:pt x="10" y="6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66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2" name="Freeform 51"/>
            <p:cNvSpPr>
              <a:spLocks/>
            </p:cNvSpPr>
            <p:nvPr/>
          </p:nvSpPr>
          <p:spPr bwMode="auto">
            <a:xfrm>
              <a:off x="999" y="3704"/>
              <a:ext cx="50" cy="84"/>
            </a:xfrm>
            <a:custGeom>
              <a:avLst/>
              <a:gdLst>
                <a:gd name="T0" fmla="*/ 24 w 30"/>
                <a:gd name="T1" fmla="*/ 30 h 51"/>
                <a:gd name="T2" fmla="*/ 29 w 30"/>
                <a:gd name="T3" fmla="*/ 41 h 51"/>
                <a:gd name="T4" fmla="*/ 8 w 30"/>
                <a:gd name="T5" fmla="*/ 38 h 51"/>
                <a:gd name="T6" fmla="*/ 4 w 30"/>
                <a:gd name="T7" fmla="*/ 28 h 51"/>
                <a:gd name="T8" fmla="*/ 0 w 30"/>
                <a:gd name="T9" fmla="*/ 0 h 51"/>
                <a:gd name="T10" fmla="*/ 23 w 30"/>
                <a:gd name="T11" fmla="*/ 5 h 51"/>
                <a:gd name="T12" fmla="*/ 24 w 30"/>
                <a:gd name="T13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1">
                  <a:moveTo>
                    <a:pt x="24" y="30"/>
                  </a:moveTo>
                  <a:cubicBezTo>
                    <a:pt x="26" y="32"/>
                    <a:pt x="30" y="39"/>
                    <a:pt x="29" y="41"/>
                  </a:cubicBezTo>
                  <a:cubicBezTo>
                    <a:pt x="28" y="51"/>
                    <a:pt x="12" y="43"/>
                    <a:pt x="8" y="38"/>
                  </a:cubicBezTo>
                  <a:cubicBezTo>
                    <a:pt x="5" y="35"/>
                    <a:pt x="4" y="29"/>
                    <a:pt x="4" y="28"/>
                  </a:cubicBezTo>
                  <a:cubicBezTo>
                    <a:pt x="4" y="18"/>
                    <a:pt x="0" y="0"/>
                    <a:pt x="0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4" y="30"/>
                  </a:lnTo>
                  <a:close/>
                </a:path>
              </a:pathLst>
            </a:custGeom>
            <a:solidFill>
              <a:srgbClr val="66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3" name="Freeform 52"/>
            <p:cNvSpPr>
              <a:spLocks/>
            </p:cNvSpPr>
            <p:nvPr/>
          </p:nvSpPr>
          <p:spPr bwMode="auto">
            <a:xfrm>
              <a:off x="1014" y="3688"/>
              <a:ext cx="18" cy="25"/>
            </a:xfrm>
            <a:custGeom>
              <a:avLst/>
              <a:gdLst>
                <a:gd name="T0" fmla="*/ 3 w 11"/>
                <a:gd name="T1" fmla="*/ 1 h 15"/>
                <a:gd name="T2" fmla="*/ 9 w 11"/>
                <a:gd name="T3" fmla="*/ 4 h 15"/>
                <a:gd name="T4" fmla="*/ 11 w 11"/>
                <a:gd name="T5" fmla="*/ 12 h 15"/>
                <a:gd name="T6" fmla="*/ 10 w 11"/>
                <a:gd name="T7" fmla="*/ 14 h 15"/>
                <a:gd name="T8" fmla="*/ 4 w 11"/>
                <a:gd name="T9" fmla="*/ 12 h 15"/>
                <a:gd name="T10" fmla="*/ 2 w 11"/>
                <a:gd name="T11" fmla="*/ 9 h 15"/>
                <a:gd name="T12" fmla="*/ 3 w 11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7" y="0"/>
                    <a:pt x="9" y="4"/>
                    <a:pt x="9" y="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4"/>
                    <a:pt x="10" y="14"/>
                  </a:cubicBezTo>
                  <a:cubicBezTo>
                    <a:pt x="8" y="15"/>
                    <a:pt x="6" y="14"/>
                    <a:pt x="4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FFE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4" name="Freeform 53"/>
            <p:cNvSpPr>
              <a:spLocks/>
            </p:cNvSpPr>
            <p:nvPr/>
          </p:nvSpPr>
          <p:spPr bwMode="auto">
            <a:xfrm>
              <a:off x="985" y="3652"/>
              <a:ext cx="74" cy="84"/>
            </a:xfrm>
            <a:custGeom>
              <a:avLst/>
              <a:gdLst>
                <a:gd name="T0" fmla="*/ 13 w 45"/>
                <a:gd name="T1" fmla="*/ 11 h 51"/>
                <a:gd name="T2" fmla="*/ 13 w 45"/>
                <a:gd name="T3" fmla="*/ 11 h 51"/>
                <a:gd name="T4" fmla="*/ 0 w 45"/>
                <a:gd name="T5" fmla="*/ 20 h 51"/>
                <a:gd name="T6" fmla="*/ 15 w 45"/>
                <a:gd name="T7" fmla="*/ 44 h 51"/>
                <a:gd name="T8" fmla="*/ 18 w 45"/>
                <a:gd name="T9" fmla="*/ 48 h 51"/>
                <a:gd name="T10" fmla="*/ 24 w 45"/>
                <a:gd name="T11" fmla="*/ 51 h 51"/>
                <a:gd name="T12" fmla="*/ 31 w 45"/>
                <a:gd name="T13" fmla="*/ 49 h 51"/>
                <a:gd name="T14" fmla="*/ 39 w 45"/>
                <a:gd name="T15" fmla="*/ 47 h 51"/>
                <a:gd name="T16" fmla="*/ 43 w 45"/>
                <a:gd name="T17" fmla="*/ 35 h 51"/>
                <a:gd name="T18" fmla="*/ 40 w 45"/>
                <a:gd name="T19" fmla="*/ 29 h 51"/>
                <a:gd name="T20" fmla="*/ 32 w 45"/>
                <a:gd name="T21" fmla="*/ 13 h 51"/>
                <a:gd name="T22" fmla="*/ 25 w 45"/>
                <a:gd name="T23" fmla="*/ 0 h 51"/>
                <a:gd name="T24" fmla="*/ 13 w 45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1">
                  <a:moveTo>
                    <a:pt x="13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6"/>
                    <a:pt x="17" y="47"/>
                    <a:pt x="18" y="48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4" y="51"/>
                    <a:pt x="27" y="50"/>
                    <a:pt x="31" y="49"/>
                  </a:cubicBezTo>
                  <a:cubicBezTo>
                    <a:pt x="33" y="49"/>
                    <a:pt x="38" y="48"/>
                    <a:pt x="39" y="47"/>
                  </a:cubicBezTo>
                  <a:cubicBezTo>
                    <a:pt x="45" y="44"/>
                    <a:pt x="44" y="37"/>
                    <a:pt x="43" y="35"/>
                  </a:cubicBezTo>
                  <a:cubicBezTo>
                    <a:pt x="42" y="33"/>
                    <a:pt x="41" y="30"/>
                    <a:pt x="40" y="29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rgbClr val="91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5" name="Freeform 54"/>
            <p:cNvSpPr>
              <a:spLocks/>
            </p:cNvSpPr>
            <p:nvPr/>
          </p:nvSpPr>
          <p:spPr bwMode="auto">
            <a:xfrm>
              <a:off x="962" y="3650"/>
              <a:ext cx="75" cy="84"/>
            </a:xfrm>
            <a:custGeom>
              <a:avLst/>
              <a:gdLst>
                <a:gd name="T0" fmla="*/ 34 w 46"/>
                <a:gd name="T1" fmla="*/ 0 h 51"/>
                <a:gd name="T2" fmla="*/ 46 w 46"/>
                <a:gd name="T3" fmla="*/ 4 h 51"/>
                <a:gd name="T4" fmla="*/ 44 w 46"/>
                <a:gd name="T5" fmla="*/ 15 h 51"/>
                <a:gd name="T6" fmla="*/ 41 w 46"/>
                <a:gd name="T7" fmla="*/ 19 h 51"/>
                <a:gd name="T8" fmla="*/ 37 w 46"/>
                <a:gd name="T9" fmla="*/ 14 h 51"/>
                <a:gd name="T10" fmla="*/ 36 w 46"/>
                <a:gd name="T11" fmla="*/ 21 h 51"/>
                <a:gd name="T12" fmla="*/ 39 w 46"/>
                <a:gd name="T13" fmla="*/ 31 h 51"/>
                <a:gd name="T14" fmla="*/ 37 w 46"/>
                <a:gd name="T15" fmla="*/ 33 h 51"/>
                <a:gd name="T16" fmla="*/ 29 w 46"/>
                <a:gd name="T17" fmla="*/ 29 h 51"/>
                <a:gd name="T18" fmla="*/ 30 w 46"/>
                <a:gd name="T19" fmla="*/ 38 h 51"/>
                <a:gd name="T20" fmla="*/ 27 w 46"/>
                <a:gd name="T21" fmla="*/ 51 h 51"/>
                <a:gd name="T22" fmla="*/ 22 w 46"/>
                <a:gd name="T23" fmla="*/ 47 h 51"/>
                <a:gd name="T24" fmla="*/ 13 w 46"/>
                <a:gd name="T25" fmla="*/ 39 h 51"/>
                <a:gd name="T26" fmla="*/ 21 w 46"/>
                <a:gd name="T27" fmla="*/ 1 h 51"/>
                <a:gd name="T28" fmla="*/ 34 w 46"/>
                <a:gd name="T2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1">
                  <a:moveTo>
                    <a:pt x="34" y="0"/>
                  </a:moveTo>
                  <a:cubicBezTo>
                    <a:pt x="40" y="0"/>
                    <a:pt x="46" y="1"/>
                    <a:pt x="46" y="4"/>
                  </a:cubicBezTo>
                  <a:cubicBezTo>
                    <a:pt x="46" y="10"/>
                    <a:pt x="45" y="13"/>
                    <a:pt x="44" y="15"/>
                  </a:cubicBezTo>
                  <a:cubicBezTo>
                    <a:pt x="42" y="19"/>
                    <a:pt x="42" y="19"/>
                    <a:pt x="41" y="19"/>
                  </a:cubicBezTo>
                  <a:cubicBezTo>
                    <a:pt x="41" y="19"/>
                    <a:pt x="39" y="11"/>
                    <a:pt x="37" y="14"/>
                  </a:cubicBezTo>
                  <a:cubicBezTo>
                    <a:pt x="37" y="14"/>
                    <a:pt x="35" y="16"/>
                    <a:pt x="36" y="21"/>
                  </a:cubicBezTo>
                  <a:cubicBezTo>
                    <a:pt x="38" y="25"/>
                    <a:pt x="39" y="31"/>
                    <a:pt x="39" y="31"/>
                  </a:cubicBezTo>
                  <a:cubicBezTo>
                    <a:pt x="40" y="32"/>
                    <a:pt x="38" y="33"/>
                    <a:pt x="37" y="33"/>
                  </a:cubicBezTo>
                  <a:cubicBezTo>
                    <a:pt x="36" y="34"/>
                    <a:pt x="31" y="26"/>
                    <a:pt x="29" y="29"/>
                  </a:cubicBezTo>
                  <a:cubicBezTo>
                    <a:pt x="29" y="29"/>
                    <a:pt x="30" y="38"/>
                    <a:pt x="30" y="38"/>
                  </a:cubicBezTo>
                  <a:cubicBezTo>
                    <a:pt x="31" y="49"/>
                    <a:pt x="27" y="51"/>
                    <a:pt x="27" y="51"/>
                  </a:cubicBezTo>
                  <a:cubicBezTo>
                    <a:pt x="26" y="51"/>
                    <a:pt x="24" y="49"/>
                    <a:pt x="22" y="47"/>
                  </a:cubicBezTo>
                  <a:cubicBezTo>
                    <a:pt x="19" y="44"/>
                    <a:pt x="14" y="41"/>
                    <a:pt x="13" y="39"/>
                  </a:cubicBezTo>
                  <a:cubicBezTo>
                    <a:pt x="0" y="30"/>
                    <a:pt x="1" y="7"/>
                    <a:pt x="21" y="1"/>
                  </a:cubicBezTo>
                  <a:cubicBezTo>
                    <a:pt x="2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1C1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6" name="Freeform 55"/>
            <p:cNvSpPr>
              <a:spLocks/>
            </p:cNvSpPr>
            <p:nvPr/>
          </p:nvSpPr>
          <p:spPr bwMode="auto">
            <a:xfrm>
              <a:off x="999" y="3693"/>
              <a:ext cx="23" cy="25"/>
            </a:xfrm>
            <a:custGeom>
              <a:avLst/>
              <a:gdLst>
                <a:gd name="T0" fmla="*/ 3 w 14"/>
                <a:gd name="T1" fmla="*/ 3 h 15"/>
                <a:gd name="T2" fmla="*/ 11 w 14"/>
                <a:gd name="T3" fmla="*/ 4 h 15"/>
                <a:gd name="T4" fmla="*/ 14 w 14"/>
                <a:gd name="T5" fmla="*/ 10 h 15"/>
                <a:gd name="T6" fmla="*/ 13 w 14"/>
                <a:gd name="T7" fmla="*/ 14 h 15"/>
                <a:gd name="T8" fmla="*/ 6 w 14"/>
                <a:gd name="T9" fmla="*/ 13 h 15"/>
                <a:gd name="T10" fmla="*/ 3 w 14"/>
                <a:gd name="T11" fmla="*/ 11 h 15"/>
                <a:gd name="T12" fmla="*/ 3 w 14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3" y="3"/>
                  </a:moveTo>
                  <a:cubicBezTo>
                    <a:pt x="7" y="0"/>
                    <a:pt x="11" y="4"/>
                    <a:pt x="11" y="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2"/>
                    <a:pt x="13" y="14"/>
                  </a:cubicBezTo>
                  <a:cubicBezTo>
                    <a:pt x="11" y="15"/>
                    <a:pt x="9" y="15"/>
                    <a:pt x="6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91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7" name="Freeform 56"/>
            <p:cNvSpPr>
              <a:spLocks/>
            </p:cNvSpPr>
            <p:nvPr/>
          </p:nvSpPr>
          <p:spPr bwMode="auto">
            <a:xfrm>
              <a:off x="399" y="3259"/>
              <a:ext cx="83" cy="30"/>
            </a:xfrm>
            <a:custGeom>
              <a:avLst/>
              <a:gdLst>
                <a:gd name="T0" fmla="*/ 8 w 50"/>
                <a:gd name="T1" fmla="*/ 5 h 18"/>
                <a:gd name="T2" fmla="*/ 33 w 50"/>
                <a:gd name="T3" fmla="*/ 2 h 18"/>
                <a:gd name="T4" fmla="*/ 45 w 50"/>
                <a:gd name="T5" fmla="*/ 0 h 18"/>
                <a:gd name="T6" fmla="*/ 49 w 50"/>
                <a:gd name="T7" fmla="*/ 3 h 18"/>
                <a:gd name="T8" fmla="*/ 37 w 50"/>
                <a:gd name="T9" fmla="*/ 5 h 18"/>
                <a:gd name="T10" fmla="*/ 36 w 50"/>
                <a:gd name="T11" fmla="*/ 8 h 18"/>
                <a:gd name="T12" fmla="*/ 34 w 50"/>
                <a:gd name="T13" fmla="*/ 12 h 18"/>
                <a:gd name="T14" fmla="*/ 26 w 50"/>
                <a:gd name="T15" fmla="*/ 18 h 18"/>
                <a:gd name="T16" fmla="*/ 6 w 50"/>
                <a:gd name="T17" fmla="*/ 15 h 18"/>
                <a:gd name="T18" fmla="*/ 8 w 50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">
                  <a:moveTo>
                    <a:pt x="8" y="5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45" y="0"/>
                  </a:cubicBezTo>
                  <a:cubicBezTo>
                    <a:pt x="50" y="0"/>
                    <a:pt x="50" y="1"/>
                    <a:pt x="49" y="3"/>
                  </a:cubicBezTo>
                  <a:cubicBezTo>
                    <a:pt x="48" y="4"/>
                    <a:pt x="43" y="4"/>
                    <a:pt x="37" y="5"/>
                  </a:cubicBezTo>
                  <a:cubicBezTo>
                    <a:pt x="36" y="5"/>
                    <a:pt x="34" y="6"/>
                    <a:pt x="36" y="8"/>
                  </a:cubicBezTo>
                  <a:cubicBezTo>
                    <a:pt x="38" y="10"/>
                    <a:pt x="35" y="12"/>
                    <a:pt x="34" y="12"/>
                  </a:cubicBezTo>
                  <a:cubicBezTo>
                    <a:pt x="30" y="18"/>
                    <a:pt x="26" y="18"/>
                    <a:pt x="26" y="18"/>
                  </a:cubicBezTo>
                  <a:cubicBezTo>
                    <a:pt x="26" y="18"/>
                    <a:pt x="9" y="17"/>
                    <a:pt x="6" y="15"/>
                  </a:cubicBezTo>
                  <a:cubicBezTo>
                    <a:pt x="0" y="11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EA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8" name="Freeform 57"/>
            <p:cNvSpPr>
              <a:spLocks/>
            </p:cNvSpPr>
            <p:nvPr/>
          </p:nvSpPr>
          <p:spPr bwMode="auto">
            <a:xfrm>
              <a:off x="245" y="3222"/>
              <a:ext cx="186" cy="70"/>
            </a:xfrm>
            <a:custGeom>
              <a:avLst/>
              <a:gdLst>
                <a:gd name="T0" fmla="*/ 12 w 113"/>
                <a:gd name="T1" fmla="*/ 7 h 43"/>
                <a:gd name="T2" fmla="*/ 13 w 113"/>
                <a:gd name="T3" fmla="*/ 26 h 43"/>
                <a:gd name="T4" fmla="*/ 60 w 113"/>
                <a:gd name="T5" fmla="*/ 41 h 43"/>
                <a:gd name="T6" fmla="*/ 105 w 113"/>
                <a:gd name="T7" fmla="*/ 40 h 43"/>
                <a:gd name="T8" fmla="*/ 107 w 113"/>
                <a:gd name="T9" fmla="*/ 24 h 43"/>
                <a:gd name="T10" fmla="*/ 66 w 113"/>
                <a:gd name="T11" fmla="*/ 24 h 43"/>
                <a:gd name="T12" fmla="*/ 12 w 113"/>
                <a:gd name="T13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43">
                  <a:moveTo>
                    <a:pt x="12" y="7"/>
                  </a:moveTo>
                  <a:cubicBezTo>
                    <a:pt x="12" y="7"/>
                    <a:pt x="0" y="14"/>
                    <a:pt x="13" y="26"/>
                  </a:cubicBezTo>
                  <a:cubicBezTo>
                    <a:pt x="21" y="34"/>
                    <a:pt x="52" y="40"/>
                    <a:pt x="60" y="41"/>
                  </a:cubicBezTo>
                  <a:cubicBezTo>
                    <a:pt x="76" y="43"/>
                    <a:pt x="105" y="40"/>
                    <a:pt x="105" y="40"/>
                  </a:cubicBezTo>
                  <a:cubicBezTo>
                    <a:pt x="105" y="40"/>
                    <a:pt x="113" y="29"/>
                    <a:pt x="107" y="24"/>
                  </a:cubicBezTo>
                  <a:cubicBezTo>
                    <a:pt x="106" y="24"/>
                    <a:pt x="76" y="26"/>
                    <a:pt x="66" y="24"/>
                  </a:cubicBezTo>
                  <a:cubicBezTo>
                    <a:pt x="49" y="20"/>
                    <a:pt x="19" y="0"/>
                    <a:pt x="12" y="7"/>
                  </a:cubicBezTo>
                  <a:close/>
                </a:path>
              </a:pathLst>
            </a:custGeom>
            <a:solidFill>
              <a:srgbClr val="AD8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243" y="3553"/>
              <a:ext cx="89" cy="46"/>
            </a:xfrm>
            <a:custGeom>
              <a:avLst/>
              <a:gdLst>
                <a:gd name="T0" fmla="*/ 4 w 54"/>
                <a:gd name="T1" fmla="*/ 6 h 28"/>
                <a:gd name="T2" fmla="*/ 1 w 54"/>
                <a:gd name="T3" fmla="*/ 13 h 28"/>
                <a:gd name="T4" fmla="*/ 3 w 54"/>
                <a:gd name="T5" fmla="*/ 25 h 28"/>
                <a:gd name="T6" fmla="*/ 12 w 54"/>
                <a:gd name="T7" fmla="*/ 28 h 28"/>
                <a:gd name="T8" fmla="*/ 23 w 54"/>
                <a:gd name="T9" fmla="*/ 25 h 28"/>
                <a:gd name="T10" fmla="*/ 34 w 54"/>
                <a:gd name="T11" fmla="*/ 23 h 28"/>
                <a:gd name="T12" fmla="*/ 53 w 54"/>
                <a:gd name="T13" fmla="*/ 9 h 28"/>
                <a:gd name="T14" fmla="*/ 52 w 54"/>
                <a:gd name="T15" fmla="*/ 2 h 28"/>
                <a:gd name="T16" fmla="*/ 21 w 54"/>
                <a:gd name="T17" fmla="*/ 4 h 28"/>
                <a:gd name="T18" fmla="*/ 4 w 54"/>
                <a:gd name="T1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8">
                  <a:moveTo>
                    <a:pt x="4" y="6"/>
                  </a:moveTo>
                  <a:cubicBezTo>
                    <a:pt x="4" y="6"/>
                    <a:pt x="0" y="7"/>
                    <a:pt x="1" y="13"/>
                  </a:cubicBezTo>
                  <a:cubicBezTo>
                    <a:pt x="1" y="19"/>
                    <a:pt x="2" y="24"/>
                    <a:pt x="3" y="25"/>
                  </a:cubicBezTo>
                  <a:cubicBezTo>
                    <a:pt x="5" y="26"/>
                    <a:pt x="9" y="28"/>
                    <a:pt x="12" y="28"/>
                  </a:cubicBezTo>
                  <a:cubicBezTo>
                    <a:pt x="16" y="27"/>
                    <a:pt x="20" y="26"/>
                    <a:pt x="23" y="25"/>
                  </a:cubicBezTo>
                  <a:cubicBezTo>
                    <a:pt x="25" y="25"/>
                    <a:pt x="27" y="25"/>
                    <a:pt x="34" y="23"/>
                  </a:cubicBezTo>
                  <a:cubicBezTo>
                    <a:pt x="45" y="20"/>
                    <a:pt x="52" y="12"/>
                    <a:pt x="53" y="9"/>
                  </a:cubicBezTo>
                  <a:cubicBezTo>
                    <a:pt x="54" y="6"/>
                    <a:pt x="52" y="2"/>
                    <a:pt x="52" y="2"/>
                  </a:cubicBezTo>
                  <a:cubicBezTo>
                    <a:pt x="43" y="3"/>
                    <a:pt x="25" y="8"/>
                    <a:pt x="21" y="4"/>
                  </a:cubicBezTo>
                  <a:cubicBezTo>
                    <a:pt x="18" y="0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243" y="3548"/>
              <a:ext cx="91" cy="46"/>
            </a:xfrm>
            <a:custGeom>
              <a:avLst/>
              <a:gdLst>
                <a:gd name="T0" fmla="*/ 3 w 55"/>
                <a:gd name="T1" fmla="*/ 5 h 28"/>
                <a:gd name="T2" fmla="*/ 1 w 55"/>
                <a:gd name="T3" fmla="*/ 15 h 28"/>
                <a:gd name="T4" fmla="*/ 3 w 55"/>
                <a:gd name="T5" fmla="*/ 24 h 28"/>
                <a:gd name="T6" fmla="*/ 11 w 55"/>
                <a:gd name="T7" fmla="*/ 28 h 28"/>
                <a:gd name="T8" fmla="*/ 22 w 55"/>
                <a:gd name="T9" fmla="*/ 25 h 28"/>
                <a:gd name="T10" fmla="*/ 35 w 55"/>
                <a:gd name="T11" fmla="*/ 23 h 28"/>
                <a:gd name="T12" fmla="*/ 52 w 55"/>
                <a:gd name="T13" fmla="*/ 11 h 28"/>
                <a:gd name="T14" fmla="*/ 45 w 55"/>
                <a:gd name="T15" fmla="*/ 3 h 28"/>
                <a:gd name="T16" fmla="*/ 21 w 55"/>
                <a:gd name="T17" fmla="*/ 3 h 28"/>
                <a:gd name="T18" fmla="*/ 3 w 55"/>
                <a:gd name="T1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8">
                  <a:moveTo>
                    <a:pt x="3" y="5"/>
                  </a:moveTo>
                  <a:cubicBezTo>
                    <a:pt x="3" y="5"/>
                    <a:pt x="0" y="9"/>
                    <a:pt x="1" y="15"/>
                  </a:cubicBezTo>
                  <a:cubicBezTo>
                    <a:pt x="1" y="21"/>
                    <a:pt x="2" y="23"/>
                    <a:pt x="3" y="24"/>
                  </a:cubicBezTo>
                  <a:cubicBezTo>
                    <a:pt x="5" y="26"/>
                    <a:pt x="8" y="28"/>
                    <a:pt x="11" y="28"/>
                  </a:cubicBezTo>
                  <a:cubicBezTo>
                    <a:pt x="15" y="27"/>
                    <a:pt x="20" y="26"/>
                    <a:pt x="22" y="25"/>
                  </a:cubicBezTo>
                  <a:cubicBezTo>
                    <a:pt x="24" y="25"/>
                    <a:pt x="27" y="26"/>
                    <a:pt x="35" y="23"/>
                  </a:cubicBezTo>
                  <a:cubicBezTo>
                    <a:pt x="43" y="21"/>
                    <a:pt x="50" y="16"/>
                    <a:pt x="52" y="11"/>
                  </a:cubicBezTo>
                  <a:cubicBezTo>
                    <a:pt x="53" y="8"/>
                    <a:pt x="55" y="1"/>
                    <a:pt x="45" y="3"/>
                  </a:cubicBezTo>
                  <a:cubicBezTo>
                    <a:pt x="36" y="4"/>
                    <a:pt x="24" y="7"/>
                    <a:pt x="21" y="3"/>
                  </a:cubicBezTo>
                  <a:cubicBezTo>
                    <a:pt x="17" y="0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A2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283" y="3555"/>
              <a:ext cx="10" cy="18"/>
            </a:xfrm>
            <a:custGeom>
              <a:avLst/>
              <a:gdLst>
                <a:gd name="T0" fmla="*/ 6 w 6"/>
                <a:gd name="T1" fmla="*/ 10 h 11"/>
                <a:gd name="T2" fmla="*/ 5 w 6"/>
                <a:gd name="T3" fmla="*/ 10 h 11"/>
                <a:gd name="T4" fmla="*/ 4 w 6"/>
                <a:gd name="T5" fmla="*/ 6 h 11"/>
                <a:gd name="T6" fmla="*/ 1 w 6"/>
                <a:gd name="T7" fmla="*/ 2 h 11"/>
                <a:gd name="T8" fmla="*/ 0 w 6"/>
                <a:gd name="T9" fmla="*/ 1 h 11"/>
                <a:gd name="T10" fmla="*/ 1 w 6"/>
                <a:gd name="T11" fmla="*/ 1 h 11"/>
                <a:gd name="T12" fmla="*/ 6 w 6"/>
                <a:gd name="T13" fmla="*/ 6 h 11"/>
                <a:gd name="T14" fmla="*/ 6 w 6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0"/>
                  </a:move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5" y="8"/>
                    <a:pt x="4" y="6"/>
                  </a:cubicBezTo>
                  <a:cubicBezTo>
                    <a:pt x="4" y="4"/>
                    <a:pt x="2" y="2"/>
                    <a:pt x="1" y="2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5" y="2"/>
                    <a:pt x="6" y="6"/>
                  </a:cubicBezTo>
                  <a:cubicBezTo>
                    <a:pt x="6" y="8"/>
                    <a:pt x="6" y="9"/>
                    <a:pt x="6" y="10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288" y="3555"/>
              <a:ext cx="9" cy="16"/>
            </a:xfrm>
            <a:custGeom>
              <a:avLst/>
              <a:gdLst>
                <a:gd name="T0" fmla="*/ 6 w 6"/>
                <a:gd name="T1" fmla="*/ 10 h 10"/>
                <a:gd name="T2" fmla="*/ 5 w 6"/>
                <a:gd name="T3" fmla="*/ 9 h 10"/>
                <a:gd name="T4" fmla="*/ 4 w 6"/>
                <a:gd name="T5" fmla="*/ 6 h 10"/>
                <a:gd name="T6" fmla="*/ 1 w 6"/>
                <a:gd name="T7" fmla="*/ 2 h 10"/>
                <a:gd name="T8" fmla="*/ 0 w 6"/>
                <a:gd name="T9" fmla="*/ 1 h 10"/>
                <a:gd name="T10" fmla="*/ 1 w 6"/>
                <a:gd name="T11" fmla="*/ 0 h 10"/>
                <a:gd name="T12" fmla="*/ 6 w 6"/>
                <a:gd name="T13" fmla="*/ 6 h 10"/>
                <a:gd name="T14" fmla="*/ 6 w 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5" y="2"/>
                    <a:pt x="6" y="6"/>
                  </a:cubicBezTo>
                  <a:cubicBezTo>
                    <a:pt x="6" y="8"/>
                    <a:pt x="6" y="9"/>
                    <a:pt x="6" y="10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294" y="3555"/>
              <a:ext cx="8" cy="16"/>
            </a:xfrm>
            <a:custGeom>
              <a:avLst/>
              <a:gdLst>
                <a:gd name="T0" fmla="*/ 5 w 5"/>
                <a:gd name="T1" fmla="*/ 9 h 10"/>
                <a:gd name="T2" fmla="*/ 4 w 5"/>
                <a:gd name="T3" fmla="*/ 9 h 10"/>
                <a:gd name="T4" fmla="*/ 3 w 5"/>
                <a:gd name="T5" fmla="*/ 5 h 10"/>
                <a:gd name="T6" fmla="*/ 1 w 5"/>
                <a:gd name="T7" fmla="*/ 1 h 10"/>
                <a:gd name="T8" fmla="*/ 0 w 5"/>
                <a:gd name="T9" fmla="*/ 1 h 10"/>
                <a:gd name="T10" fmla="*/ 1 w 5"/>
                <a:gd name="T11" fmla="*/ 0 h 10"/>
                <a:gd name="T12" fmla="*/ 4 w 5"/>
                <a:gd name="T13" fmla="*/ 4 h 10"/>
                <a:gd name="T14" fmla="*/ 5 w 5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">
                  <a:moveTo>
                    <a:pt x="5" y="9"/>
                  </a:moveTo>
                  <a:cubicBezTo>
                    <a:pt x="5" y="10"/>
                    <a:pt x="4" y="9"/>
                    <a:pt x="4" y="9"/>
                  </a:cubicBezTo>
                  <a:cubicBezTo>
                    <a:pt x="4" y="9"/>
                    <a:pt x="4" y="7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4" y="4"/>
                  </a:cubicBezTo>
                  <a:cubicBezTo>
                    <a:pt x="5" y="6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238" y="3292"/>
              <a:ext cx="71" cy="294"/>
            </a:xfrm>
            <a:custGeom>
              <a:avLst/>
              <a:gdLst>
                <a:gd name="T0" fmla="*/ 27 w 43"/>
                <a:gd name="T1" fmla="*/ 28 h 179"/>
                <a:gd name="T2" fmla="*/ 39 w 43"/>
                <a:gd name="T3" fmla="*/ 120 h 179"/>
                <a:gd name="T4" fmla="*/ 28 w 43"/>
                <a:gd name="T5" fmla="*/ 164 h 179"/>
                <a:gd name="T6" fmla="*/ 4 w 43"/>
                <a:gd name="T7" fmla="*/ 162 h 179"/>
                <a:gd name="T8" fmla="*/ 12 w 43"/>
                <a:gd name="T9" fmla="*/ 127 h 179"/>
                <a:gd name="T10" fmla="*/ 17 w 43"/>
                <a:gd name="T11" fmla="*/ 105 h 179"/>
                <a:gd name="T12" fmla="*/ 3 w 43"/>
                <a:gd name="T13" fmla="*/ 43 h 179"/>
                <a:gd name="T14" fmla="*/ 27 w 43"/>
                <a:gd name="T15" fmla="*/ 2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9">
                  <a:moveTo>
                    <a:pt x="27" y="28"/>
                  </a:moveTo>
                  <a:cubicBezTo>
                    <a:pt x="37" y="49"/>
                    <a:pt x="43" y="105"/>
                    <a:pt x="39" y="120"/>
                  </a:cubicBezTo>
                  <a:cubicBezTo>
                    <a:pt x="32" y="144"/>
                    <a:pt x="28" y="164"/>
                    <a:pt x="28" y="164"/>
                  </a:cubicBezTo>
                  <a:cubicBezTo>
                    <a:pt x="14" y="179"/>
                    <a:pt x="4" y="166"/>
                    <a:pt x="4" y="162"/>
                  </a:cubicBezTo>
                  <a:cubicBezTo>
                    <a:pt x="4" y="162"/>
                    <a:pt x="8" y="141"/>
                    <a:pt x="12" y="127"/>
                  </a:cubicBezTo>
                  <a:cubicBezTo>
                    <a:pt x="14" y="120"/>
                    <a:pt x="17" y="107"/>
                    <a:pt x="17" y="105"/>
                  </a:cubicBezTo>
                  <a:cubicBezTo>
                    <a:pt x="18" y="97"/>
                    <a:pt x="12" y="67"/>
                    <a:pt x="3" y="43"/>
                  </a:cubicBezTo>
                  <a:cubicBezTo>
                    <a:pt x="0" y="37"/>
                    <a:pt x="14" y="0"/>
                    <a:pt x="27" y="28"/>
                  </a:cubicBezTo>
                  <a:close/>
                </a:path>
              </a:pathLst>
            </a:custGeom>
            <a:solidFill>
              <a:srgbClr val="935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299" y="3586"/>
              <a:ext cx="87" cy="46"/>
            </a:xfrm>
            <a:custGeom>
              <a:avLst/>
              <a:gdLst>
                <a:gd name="T0" fmla="*/ 4 w 53"/>
                <a:gd name="T1" fmla="*/ 6 h 28"/>
                <a:gd name="T2" fmla="*/ 0 w 53"/>
                <a:gd name="T3" fmla="*/ 13 h 28"/>
                <a:gd name="T4" fmla="*/ 3 w 53"/>
                <a:gd name="T5" fmla="*/ 25 h 28"/>
                <a:gd name="T6" fmla="*/ 12 w 53"/>
                <a:gd name="T7" fmla="*/ 28 h 28"/>
                <a:gd name="T8" fmla="*/ 22 w 53"/>
                <a:gd name="T9" fmla="*/ 25 h 28"/>
                <a:gd name="T10" fmla="*/ 34 w 53"/>
                <a:gd name="T11" fmla="*/ 23 h 28"/>
                <a:gd name="T12" fmla="*/ 52 w 53"/>
                <a:gd name="T13" fmla="*/ 9 h 28"/>
                <a:gd name="T14" fmla="*/ 52 w 53"/>
                <a:gd name="T15" fmla="*/ 2 h 28"/>
                <a:gd name="T16" fmla="*/ 21 w 53"/>
                <a:gd name="T17" fmla="*/ 4 h 28"/>
                <a:gd name="T18" fmla="*/ 4 w 53"/>
                <a:gd name="T1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8">
                  <a:moveTo>
                    <a:pt x="4" y="6"/>
                  </a:moveTo>
                  <a:cubicBezTo>
                    <a:pt x="4" y="6"/>
                    <a:pt x="0" y="7"/>
                    <a:pt x="0" y="13"/>
                  </a:cubicBezTo>
                  <a:cubicBezTo>
                    <a:pt x="1" y="19"/>
                    <a:pt x="1" y="24"/>
                    <a:pt x="3" y="25"/>
                  </a:cubicBezTo>
                  <a:cubicBezTo>
                    <a:pt x="4" y="26"/>
                    <a:pt x="8" y="28"/>
                    <a:pt x="12" y="28"/>
                  </a:cubicBezTo>
                  <a:cubicBezTo>
                    <a:pt x="16" y="28"/>
                    <a:pt x="20" y="26"/>
                    <a:pt x="22" y="25"/>
                  </a:cubicBezTo>
                  <a:cubicBezTo>
                    <a:pt x="24" y="25"/>
                    <a:pt x="26" y="25"/>
                    <a:pt x="34" y="23"/>
                  </a:cubicBezTo>
                  <a:cubicBezTo>
                    <a:pt x="45" y="20"/>
                    <a:pt x="52" y="12"/>
                    <a:pt x="52" y="9"/>
                  </a:cubicBezTo>
                  <a:cubicBezTo>
                    <a:pt x="53" y="6"/>
                    <a:pt x="52" y="2"/>
                    <a:pt x="52" y="2"/>
                  </a:cubicBezTo>
                  <a:cubicBezTo>
                    <a:pt x="42" y="3"/>
                    <a:pt x="24" y="8"/>
                    <a:pt x="21" y="4"/>
                  </a:cubicBezTo>
                  <a:cubicBezTo>
                    <a:pt x="18" y="0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299" y="3581"/>
              <a:ext cx="89" cy="46"/>
            </a:xfrm>
            <a:custGeom>
              <a:avLst/>
              <a:gdLst>
                <a:gd name="T0" fmla="*/ 3 w 54"/>
                <a:gd name="T1" fmla="*/ 6 h 28"/>
                <a:gd name="T2" fmla="*/ 0 w 54"/>
                <a:gd name="T3" fmla="*/ 15 h 28"/>
                <a:gd name="T4" fmla="*/ 3 w 54"/>
                <a:gd name="T5" fmla="*/ 25 h 28"/>
                <a:gd name="T6" fmla="*/ 11 w 54"/>
                <a:gd name="T7" fmla="*/ 28 h 28"/>
                <a:gd name="T8" fmla="*/ 21 w 54"/>
                <a:gd name="T9" fmla="*/ 25 h 28"/>
                <a:gd name="T10" fmla="*/ 34 w 54"/>
                <a:gd name="T11" fmla="*/ 23 h 28"/>
                <a:gd name="T12" fmla="*/ 52 w 54"/>
                <a:gd name="T13" fmla="*/ 11 h 28"/>
                <a:gd name="T14" fmla="*/ 45 w 54"/>
                <a:gd name="T15" fmla="*/ 3 h 28"/>
                <a:gd name="T16" fmla="*/ 20 w 54"/>
                <a:gd name="T17" fmla="*/ 3 h 28"/>
                <a:gd name="T18" fmla="*/ 3 w 54"/>
                <a:gd name="T1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8">
                  <a:moveTo>
                    <a:pt x="3" y="6"/>
                  </a:moveTo>
                  <a:cubicBezTo>
                    <a:pt x="3" y="6"/>
                    <a:pt x="0" y="9"/>
                    <a:pt x="0" y="15"/>
                  </a:cubicBezTo>
                  <a:cubicBezTo>
                    <a:pt x="1" y="21"/>
                    <a:pt x="1" y="23"/>
                    <a:pt x="3" y="25"/>
                  </a:cubicBezTo>
                  <a:cubicBezTo>
                    <a:pt x="4" y="26"/>
                    <a:pt x="7" y="28"/>
                    <a:pt x="11" y="28"/>
                  </a:cubicBezTo>
                  <a:cubicBezTo>
                    <a:pt x="15" y="27"/>
                    <a:pt x="19" y="26"/>
                    <a:pt x="21" y="25"/>
                  </a:cubicBezTo>
                  <a:cubicBezTo>
                    <a:pt x="24" y="25"/>
                    <a:pt x="27" y="26"/>
                    <a:pt x="34" y="23"/>
                  </a:cubicBezTo>
                  <a:cubicBezTo>
                    <a:pt x="43" y="21"/>
                    <a:pt x="50" y="16"/>
                    <a:pt x="52" y="11"/>
                  </a:cubicBezTo>
                  <a:cubicBezTo>
                    <a:pt x="52" y="8"/>
                    <a:pt x="54" y="1"/>
                    <a:pt x="45" y="3"/>
                  </a:cubicBezTo>
                  <a:cubicBezTo>
                    <a:pt x="36" y="4"/>
                    <a:pt x="24" y="7"/>
                    <a:pt x="20" y="3"/>
                  </a:cubicBezTo>
                  <a:cubicBezTo>
                    <a:pt x="17" y="0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B5C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39" y="3588"/>
              <a:ext cx="9" cy="18"/>
            </a:xfrm>
            <a:custGeom>
              <a:avLst/>
              <a:gdLst>
                <a:gd name="T0" fmla="*/ 5 w 6"/>
                <a:gd name="T1" fmla="*/ 10 h 11"/>
                <a:gd name="T2" fmla="*/ 4 w 6"/>
                <a:gd name="T3" fmla="*/ 10 h 11"/>
                <a:gd name="T4" fmla="*/ 4 w 6"/>
                <a:gd name="T5" fmla="*/ 6 h 11"/>
                <a:gd name="T6" fmla="*/ 1 w 6"/>
                <a:gd name="T7" fmla="*/ 2 h 11"/>
                <a:gd name="T8" fmla="*/ 0 w 6"/>
                <a:gd name="T9" fmla="*/ 1 h 11"/>
                <a:gd name="T10" fmla="*/ 1 w 6"/>
                <a:gd name="T11" fmla="*/ 1 h 11"/>
                <a:gd name="T12" fmla="*/ 5 w 6"/>
                <a:gd name="T13" fmla="*/ 6 h 11"/>
                <a:gd name="T14" fmla="*/ 5 w 6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5" y="10"/>
                  </a:moveTo>
                  <a:cubicBezTo>
                    <a:pt x="5" y="11"/>
                    <a:pt x="4" y="10"/>
                    <a:pt x="4" y="10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3" y="4"/>
                    <a:pt x="2" y="2"/>
                    <a:pt x="1" y="2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2" y="1"/>
                    <a:pt x="5" y="2"/>
                    <a:pt x="5" y="6"/>
                  </a:cubicBezTo>
                  <a:cubicBezTo>
                    <a:pt x="6" y="8"/>
                    <a:pt x="6" y="9"/>
                    <a:pt x="5" y="10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43" y="3588"/>
              <a:ext cx="10" cy="16"/>
            </a:xfrm>
            <a:custGeom>
              <a:avLst/>
              <a:gdLst>
                <a:gd name="T0" fmla="*/ 5 w 6"/>
                <a:gd name="T1" fmla="*/ 10 h 10"/>
                <a:gd name="T2" fmla="*/ 4 w 6"/>
                <a:gd name="T3" fmla="*/ 9 h 10"/>
                <a:gd name="T4" fmla="*/ 4 w 6"/>
                <a:gd name="T5" fmla="*/ 6 h 10"/>
                <a:gd name="T6" fmla="*/ 1 w 6"/>
                <a:gd name="T7" fmla="*/ 2 h 10"/>
                <a:gd name="T8" fmla="*/ 0 w 6"/>
                <a:gd name="T9" fmla="*/ 1 h 10"/>
                <a:gd name="T10" fmla="*/ 1 w 6"/>
                <a:gd name="T11" fmla="*/ 0 h 10"/>
                <a:gd name="T12" fmla="*/ 6 w 6"/>
                <a:gd name="T13" fmla="*/ 6 h 10"/>
                <a:gd name="T14" fmla="*/ 5 w 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5" y="10"/>
                  </a:move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8"/>
                    <a:pt x="4" y="6"/>
                  </a:cubicBezTo>
                  <a:cubicBezTo>
                    <a:pt x="3" y="4"/>
                    <a:pt x="2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5" y="2"/>
                    <a:pt x="6" y="6"/>
                  </a:cubicBezTo>
                  <a:cubicBezTo>
                    <a:pt x="6" y="8"/>
                    <a:pt x="6" y="9"/>
                    <a:pt x="5" y="10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48" y="3588"/>
              <a:ext cx="10" cy="16"/>
            </a:xfrm>
            <a:custGeom>
              <a:avLst/>
              <a:gdLst>
                <a:gd name="T0" fmla="*/ 5 w 6"/>
                <a:gd name="T1" fmla="*/ 9 h 10"/>
                <a:gd name="T2" fmla="*/ 4 w 6"/>
                <a:gd name="T3" fmla="*/ 9 h 10"/>
                <a:gd name="T4" fmla="*/ 4 w 6"/>
                <a:gd name="T5" fmla="*/ 5 h 10"/>
                <a:gd name="T6" fmla="*/ 1 w 6"/>
                <a:gd name="T7" fmla="*/ 1 h 10"/>
                <a:gd name="T8" fmla="*/ 0 w 6"/>
                <a:gd name="T9" fmla="*/ 1 h 10"/>
                <a:gd name="T10" fmla="*/ 2 w 6"/>
                <a:gd name="T11" fmla="*/ 0 h 10"/>
                <a:gd name="T12" fmla="*/ 5 w 6"/>
                <a:gd name="T13" fmla="*/ 4 h 10"/>
                <a:gd name="T14" fmla="*/ 5 w 6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10"/>
                    <a:pt x="5" y="9"/>
                    <a:pt x="4" y="9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3" y="3"/>
                    <a:pt x="3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5" y="4"/>
                  </a:cubicBezTo>
                  <a:cubicBezTo>
                    <a:pt x="6" y="6"/>
                    <a:pt x="6" y="9"/>
                    <a:pt x="5" y="9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270" y="3322"/>
              <a:ext cx="92" cy="300"/>
            </a:xfrm>
            <a:custGeom>
              <a:avLst/>
              <a:gdLst>
                <a:gd name="T0" fmla="*/ 29 w 56"/>
                <a:gd name="T1" fmla="*/ 28 h 183"/>
                <a:gd name="T2" fmla="*/ 52 w 56"/>
                <a:gd name="T3" fmla="*/ 114 h 183"/>
                <a:gd name="T4" fmla="*/ 39 w 56"/>
                <a:gd name="T5" fmla="*/ 171 h 183"/>
                <a:gd name="T6" fmla="*/ 18 w 56"/>
                <a:gd name="T7" fmla="*/ 166 h 183"/>
                <a:gd name="T8" fmla="*/ 25 w 56"/>
                <a:gd name="T9" fmla="*/ 121 h 183"/>
                <a:gd name="T10" fmla="*/ 28 w 56"/>
                <a:gd name="T11" fmla="*/ 105 h 183"/>
                <a:gd name="T12" fmla="*/ 3 w 56"/>
                <a:gd name="T13" fmla="*/ 46 h 183"/>
                <a:gd name="T14" fmla="*/ 29 w 56"/>
                <a:gd name="T15" fmla="*/ 2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83">
                  <a:moveTo>
                    <a:pt x="29" y="28"/>
                  </a:moveTo>
                  <a:cubicBezTo>
                    <a:pt x="43" y="50"/>
                    <a:pt x="56" y="104"/>
                    <a:pt x="52" y="114"/>
                  </a:cubicBezTo>
                  <a:cubicBezTo>
                    <a:pt x="43" y="138"/>
                    <a:pt x="39" y="171"/>
                    <a:pt x="39" y="171"/>
                  </a:cubicBezTo>
                  <a:cubicBezTo>
                    <a:pt x="24" y="183"/>
                    <a:pt x="18" y="168"/>
                    <a:pt x="18" y="166"/>
                  </a:cubicBezTo>
                  <a:cubicBezTo>
                    <a:pt x="18" y="166"/>
                    <a:pt x="21" y="135"/>
                    <a:pt x="25" y="121"/>
                  </a:cubicBezTo>
                  <a:cubicBezTo>
                    <a:pt x="29" y="112"/>
                    <a:pt x="28" y="107"/>
                    <a:pt x="28" y="105"/>
                  </a:cubicBezTo>
                  <a:cubicBezTo>
                    <a:pt x="27" y="93"/>
                    <a:pt x="17" y="70"/>
                    <a:pt x="3" y="46"/>
                  </a:cubicBezTo>
                  <a:cubicBezTo>
                    <a:pt x="0" y="40"/>
                    <a:pt x="11" y="0"/>
                    <a:pt x="29" y="28"/>
                  </a:cubicBezTo>
                  <a:close/>
                </a:path>
              </a:pathLst>
            </a:custGeom>
            <a:solidFill>
              <a:srgbClr val="A57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243" y="3181"/>
              <a:ext cx="36" cy="62"/>
            </a:xfrm>
            <a:custGeom>
              <a:avLst/>
              <a:gdLst>
                <a:gd name="T0" fmla="*/ 0 w 22"/>
                <a:gd name="T1" fmla="*/ 38 h 38"/>
                <a:gd name="T2" fmla="*/ 5 w 22"/>
                <a:gd name="T3" fmla="*/ 3 h 38"/>
                <a:gd name="T4" fmla="*/ 20 w 22"/>
                <a:gd name="T5" fmla="*/ 4 h 38"/>
                <a:gd name="T6" fmla="*/ 21 w 22"/>
                <a:gd name="T7" fmla="*/ 31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cubicBezTo>
                    <a:pt x="0" y="38"/>
                    <a:pt x="3" y="24"/>
                    <a:pt x="5" y="3"/>
                  </a:cubicBezTo>
                  <a:cubicBezTo>
                    <a:pt x="5" y="0"/>
                    <a:pt x="20" y="4"/>
                    <a:pt x="20" y="4"/>
                  </a:cubicBezTo>
                  <a:cubicBezTo>
                    <a:pt x="20" y="4"/>
                    <a:pt x="20" y="24"/>
                    <a:pt x="21" y="31"/>
                  </a:cubicBezTo>
                  <a:cubicBezTo>
                    <a:pt x="22" y="36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235" y="3140"/>
              <a:ext cx="61" cy="73"/>
            </a:xfrm>
            <a:custGeom>
              <a:avLst/>
              <a:gdLst>
                <a:gd name="T0" fmla="*/ 19 w 37"/>
                <a:gd name="T1" fmla="*/ 4 h 45"/>
                <a:gd name="T2" fmla="*/ 35 w 37"/>
                <a:gd name="T3" fmla="*/ 0 h 45"/>
                <a:gd name="T4" fmla="*/ 37 w 37"/>
                <a:gd name="T5" fmla="*/ 32 h 45"/>
                <a:gd name="T6" fmla="*/ 30 w 37"/>
                <a:gd name="T7" fmla="*/ 44 h 45"/>
                <a:gd name="T8" fmla="*/ 16 w 37"/>
                <a:gd name="T9" fmla="*/ 42 h 45"/>
                <a:gd name="T10" fmla="*/ 6 w 37"/>
                <a:gd name="T11" fmla="*/ 29 h 45"/>
                <a:gd name="T12" fmla="*/ 0 w 37"/>
                <a:gd name="T13" fmla="*/ 10 h 45"/>
                <a:gd name="T14" fmla="*/ 19 w 37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5">
                  <a:moveTo>
                    <a:pt x="19" y="4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40"/>
                    <a:pt x="33" y="43"/>
                    <a:pt x="30" y="44"/>
                  </a:cubicBezTo>
                  <a:cubicBezTo>
                    <a:pt x="25" y="45"/>
                    <a:pt x="19" y="43"/>
                    <a:pt x="16" y="42"/>
                  </a:cubicBezTo>
                  <a:cubicBezTo>
                    <a:pt x="9" y="40"/>
                    <a:pt x="6" y="30"/>
                    <a:pt x="6" y="29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223" y="3113"/>
              <a:ext cx="71" cy="94"/>
            </a:xfrm>
            <a:custGeom>
              <a:avLst/>
              <a:gdLst>
                <a:gd name="T0" fmla="*/ 15 w 43"/>
                <a:gd name="T1" fmla="*/ 52 h 57"/>
                <a:gd name="T2" fmla="*/ 6 w 43"/>
                <a:gd name="T3" fmla="*/ 35 h 57"/>
                <a:gd name="T4" fmla="*/ 4 w 43"/>
                <a:gd name="T5" fmla="*/ 16 h 57"/>
                <a:gd name="T6" fmla="*/ 8 w 43"/>
                <a:gd name="T7" fmla="*/ 10 h 57"/>
                <a:gd name="T8" fmla="*/ 9 w 43"/>
                <a:gd name="T9" fmla="*/ 5 h 57"/>
                <a:gd name="T10" fmla="*/ 13 w 43"/>
                <a:gd name="T11" fmla="*/ 9 h 57"/>
                <a:gd name="T12" fmla="*/ 14 w 43"/>
                <a:gd name="T13" fmla="*/ 10 h 57"/>
                <a:gd name="T14" fmla="*/ 16 w 43"/>
                <a:gd name="T15" fmla="*/ 6 h 57"/>
                <a:gd name="T16" fmla="*/ 14 w 43"/>
                <a:gd name="T17" fmla="*/ 2 h 57"/>
                <a:gd name="T18" fmla="*/ 21 w 43"/>
                <a:gd name="T19" fmla="*/ 6 h 57"/>
                <a:gd name="T20" fmla="*/ 23 w 43"/>
                <a:gd name="T21" fmla="*/ 4 h 57"/>
                <a:gd name="T22" fmla="*/ 23 w 43"/>
                <a:gd name="T23" fmla="*/ 0 h 57"/>
                <a:gd name="T24" fmla="*/ 31 w 43"/>
                <a:gd name="T25" fmla="*/ 5 h 57"/>
                <a:gd name="T26" fmla="*/ 32 w 43"/>
                <a:gd name="T27" fmla="*/ 3 h 57"/>
                <a:gd name="T28" fmla="*/ 31 w 43"/>
                <a:gd name="T29" fmla="*/ 0 h 57"/>
                <a:gd name="T30" fmla="*/ 42 w 43"/>
                <a:gd name="T31" fmla="*/ 11 h 57"/>
                <a:gd name="T32" fmla="*/ 40 w 43"/>
                <a:gd name="T33" fmla="*/ 23 h 57"/>
                <a:gd name="T34" fmla="*/ 37 w 43"/>
                <a:gd name="T35" fmla="*/ 37 h 57"/>
                <a:gd name="T36" fmla="*/ 34 w 43"/>
                <a:gd name="T37" fmla="*/ 38 h 57"/>
                <a:gd name="T38" fmla="*/ 26 w 43"/>
                <a:gd name="T39" fmla="*/ 48 h 57"/>
                <a:gd name="T40" fmla="*/ 15 w 43"/>
                <a:gd name="T4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7">
                  <a:moveTo>
                    <a:pt x="15" y="52"/>
                  </a:moveTo>
                  <a:cubicBezTo>
                    <a:pt x="15" y="52"/>
                    <a:pt x="11" y="45"/>
                    <a:pt x="6" y="35"/>
                  </a:cubicBezTo>
                  <a:cubicBezTo>
                    <a:pt x="0" y="26"/>
                    <a:pt x="2" y="20"/>
                    <a:pt x="4" y="16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9" y="7"/>
                    <a:pt x="9" y="5"/>
                    <a:pt x="9" y="5"/>
                  </a:cubicBezTo>
                  <a:cubicBezTo>
                    <a:pt x="9" y="5"/>
                    <a:pt x="13" y="5"/>
                    <a:pt x="13" y="9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7" y="9"/>
                    <a:pt x="16" y="6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4" y="2"/>
                    <a:pt x="19" y="3"/>
                    <a:pt x="21" y="6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2" y="4"/>
                    <a:pt x="32" y="3"/>
                  </a:cubicBezTo>
                  <a:cubicBezTo>
                    <a:pt x="32" y="2"/>
                    <a:pt x="31" y="0"/>
                    <a:pt x="31" y="0"/>
                  </a:cubicBezTo>
                  <a:cubicBezTo>
                    <a:pt x="31" y="0"/>
                    <a:pt x="38" y="2"/>
                    <a:pt x="42" y="11"/>
                  </a:cubicBezTo>
                  <a:cubicBezTo>
                    <a:pt x="43" y="14"/>
                    <a:pt x="42" y="19"/>
                    <a:pt x="40" y="23"/>
                  </a:cubicBezTo>
                  <a:cubicBezTo>
                    <a:pt x="39" y="27"/>
                    <a:pt x="37" y="37"/>
                    <a:pt x="37" y="37"/>
                  </a:cubicBezTo>
                  <a:cubicBezTo>
                    <a:pt x="37" y="37"/>
                    <a:pt x="37" y="45"/>
                    <a:pt x="34" y="38"/>
                  </a:cubicBezTo>
                  <a:cubicBezTo>
                    <a:pt x="33" y="35"/>
                    <a:pt x="29" y="42"/>
                    <a:pt x="26" y="48"/>
                  </a:cubicBezTo>
                  <a:cubicBezTo>
                    <a:pt x="23" y="54"/>
                    <a:pt x="20" y="57"/>
                    <a:pt x="15" y="52"/>
                  </a:cubicBezTo>
                  <a:close/>
                </a:path>
              </a:pathLst>
            </a:custGeom>
            <a:solidFill>
              <a:srgbClr val="332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273" y="3171"/>
              <a:ext cx="6" cy="15"/>
            </a:xfrm>
            <a:custGeom>
              <a:avLst/>
              <a:gdLst>
                <a:gd name="T0" fmla="*/ 3 w 4"/>
                <a:gd name="T1" fmla="*/ 0 h 9"/>
                <a:gd name="T2" fmla="*/ 0 w 4"/>
                <a:gd name="T3" fmla="*/ 4 h 9"/>
                <a:gd name="T4" fmla="*/ 2 w 4"/>
                <a:gd name="T5" fmla="*/ 8 h 9"/>
                <a:gd name="T6" fmla="*/ 4 w 4"/>
                <a:gd name="T7" fmla="*/ 9 h 9"/>
                <a:gd name="T8" fmla="*/ 3 w 4"/>
                <a:gd name="T9" fmla="*/ 4 h 9"/>
                <a:gd name="T10" fmla="*/ 3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3" y="5"/>
                    <a:pt x="3" y="4"/>
                  </a:cubicBezTo>
                  <a:cubicBezTo>
                    <a:pt x="3" y="3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5B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276" y="3169"/>
              <a:ext cx="7" cy="20"/>
            </a:xfrm>
            <a:custGeom>
              <a:avLst/>
              <a:gdLst>
                <a:gd name="T0" fmla="*/ 1 w 4"/>
                <a:gd name="T1" fmla="*/ 0 h 12"/>
                <a:gd name="T2" fmla="*/ 2 w 4"/>
                <a:gd name="T3" fmla="*/ 2 h 12"/>
                <a:gd name="T4" fmla="*/ 2 w 4"/>
                <a:gd name="T5" fmla="*/ 6 h 12"/>
                <a:gd name="T6" fmla="*/ 4 w 4"/>
                <a:gd name="T7" fmla="*/ 10 h 12"/>
                <a:gd name="T8" fmla="*/ 2 w 4"/>
                <a:gd name="T9" fmla="*/ 10 h 12"/>
                <a:gd name="T10" fmla="*/ 0 w 4"/>
                <a:gd name="T11" fmla="*/ 6 h 12"/>
                <a:gd name="T12" fmla="*/ 1 w 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3" y="0"/>
                    <a:pt x="2" y="2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4" y="10"/>
                    <a:pt x="4" y="10"/>
                  </a:cubicBezTo>
                  <a:cubicBezTo>
                    <a:pt x="4" y="10"/>
                    <a:pt x="3" y="12"/>
                    <a:pt x="2" y="10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7D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228" y="3217"/>
              <a:ext cx="111" cy="225"/>
            </a:xfrm>
            <a:custGeom>
              <a:avLst/>
              <a:gdLst>
                <a:gd name="T0" fmla="*/ 13 w 67"/>
                <a:gd name="T1" fmla="*/ 121 h 137"/>
                <a:gd name="T2" fmla="*/ 7 w 67"/>
                <a:gd name="T3" fmla="*/ 90 h 137"/>
                <a:gd name="T4" fmla="*/ 0 w 67"/>
                <a:gd name="T5" fmla="*/ 36 h 137"/>
                <a:gd name="T6" fmla="*/ 11 w 67"/>
                <a:gd name="T7" fmla="*/ 3 h 137"/>
                <a:gd name="T8" fmla="*/ 42 w 67"/>
                <a:gd name="T9" fmla="*/ 13 h 137"/>
                <a:gd name="T10" fmla="*/ 56 w 67"/>
                <a:gd name="T11" fmla="*/ 58 h 137"/>
                <a:gd name="T12" fmla="*/ 66 w 67"/>
                <a:gd name="T13" fmla="*/ 113 h 137"/>
                <a:gd name="T14" fmla="*/ 13 w 67"/>
                <a:gd name="T15" fmla="*/ 1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37">
                  <a:moveTo>
                    <a:pt x="13" y="121"/>
                  </a:moveTo>
                  <a:cubicBezTo>
                    <a:pt x="13" y="121"/>
                    <a:pt x="10" y="107"/>
                    <a:pt x="7" y="90"/>
                  </a:cubicBezTo>
                  <a:cubicBezTo>
                    <a:pt x="4" y="71"/>
                    <a:pt x="2" y="62"/>
                    <a:pt x="0" y="36"/>
                  </a:cubicBezTo>
                  <a:cubicBezTo>
                    <a:pt x="0" y="36"/>
                    <a:pt x="1" y="12"/>
                    <a:pt x="11" y="3"/>
                  </a:cubicBezTo>
                  <a:cubicBezTo>
                    <a:pt x="14" y="0"/>
                    <a:pt x="36" y="8"/>
                    <a:pt x="42" y="13"/>
                  </a:cubicBezTo>
                  <a:cubicBezTo>
                    <a:pt x="47" y="17"/>
                    <a:pt x="54" y="35"/>
                    <a:pt x="56" y="58"/>
                  </a:cubicBezTo>
                  <a:cubicBezTo>
                    <a:pt x="58" y="99"/>
                    <a:pt x="67" y="113"/>
                    <a:pt x="66" y="113"/>
                  </a:cubicBezTo>
                  <a:cubicBezTo>
                    <a:pt x="32" y="137"/>
                    <a:pt x="13" y="121"/>
                    <a:pt x="13" y="121"/>
                  </a:cubicBezTo>
                  <a:close/>
                </a:path>
              </a:pathLst>
            </a:custGeom>
            <a:solidFill>
              <a:srgbClr val="D6A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294" y="3383"/>
              <a:ext cx="38" cy="57"/>
            </a:xfrm>
            <a:custGeom>
              <a:avLst/>
              <a:gdLst>
                <a:gd name="T0" fmla="*/ 5 w 23"/>
                <a:gd name="T1" fmla="*/ 8 h 35"/>
                <a:gd name="T2" fmla="*/ 3 w 23"/>
                <a:gd name="T3" fmla="*/ 13 h 35"/>
                <a:gd name="T4" fmla="*/ 12 w 23"/>
                <a:gd name="T5" fmla="*/ 28 h 35"/>
                <a:gd name="T6" fmla="*/ 11 w 23"/>
                <a:gd name="T7" fmla="*/ 35 h 35"/>
                <a:gd name="T8" fmla="*/ 21 w 23"/>
                <a:gd name="T9" fmla="*/ 27 h 35"/>
                <a:gd name="T10" fmla="*/ 20 w 23"/>
                <a:gd name="T11" fmla="*/ 14 h 35"/>
                <a:gd name="T12" fmla="*/ 10 w 23"/>
                <a:gd name="T13" fmla="*/ 0 h 35"/>
                <a:gd name="T14" fmla="*/ 5 w 23"/>
                <a:gd name="T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5" y="8"/>
                  </a:moveTo>
                  <a:cubicBezTo>
                    <a:pt x="5" y="8"/>
                    <a:pt x="0" y="13"/>
                    <a:pt x="3" y="13"/>
                  </a:cubicBezTo>
                  <a:cubicBezTo>
                    <a:pt x="5" y="13"/>
                    <a:pt x="13" y="25"/>
                    <a:pt x="12" y="28"/>
                  </a:cubicBezTo>
                  <a:cubicBezTo>
                    <a:pt x="10" y="31"/>
                    <a:pt x="11" y="35"/>
                    <a:pt x="11" y="35"/>
                  </a:cubicBezTo>
                  <a:cubicBezTo>
                    <a:pt x="11" y="35"/>
                    <a:pt x="18" y="35"/>
                    <a:pt x="21" y="27"/>
                  </a:cubicBezTo>
                  <a:cubicBezTo>
                    <a:pt x="23" y="20"/>
                    <a:pt x="23" y="19"/>
                    <a:pt x="20" y="14"/>
                  </a:cubicBezTo>
                  <a:cubicBezTo>
                    <a:pt x="17" y="9"/>
                    <a:pt x="10" y="0"/>
                    <a:pt x="10" y="0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E5B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258" y="3231"/>
              <a:ext cx="61" cy="178"/>
            </a:xfrm>
            <a:custGeom>
              <a:avLst/>
              <a:gdLst>
                <a:gd name="T0" fmla="*/ 22 w 37"/>
                <a:gd name="T1" fmla="*/ 9 h 108"/>
                <a:gd name="T2" fmla="*/ 7 w 37"/>
                <a:gd name="T3" fmla="*/ 18 h 108"/>
                <a:gd name="T4" fmla="*/ 3 w 37"/>
                <a:gd name="T5" fmla="*/ 65 h 108"/>
                <a:gd name="T6" fmla="*/ 24 w 37"/>
                <a:gd name="T7" fmla="*/ 108 h 108"/>
                <a:gd name="T8" fmla="*/ 35 w 37"/>
                <a:gd name="T9" fmla="*/ 95 h 108"/>
                <a:gd name="T10" fmla="*/ 22 w 37"/>
                <a:gd name="T11" fmla="*/ 55 h 108"/>
                <a:gd name="T12" fmla="*/ 22 w 37"/>
                <a:gd name="T13" fmla="*/ 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8">
                  <a:moveTo>
                    <a:pt x="22" y="9"/>
                  </a:moveTo>
                  <a:cubicBezTo>
                    <a:pt x="22" y="9"/>
                    <a:pt x="11" y="0"/>
                    <a:pt x="7" y="18"/>
                  </a:cubicBezTo>
                  <a:cubicBezTo>
                    <a:pt x="3" y="31"/>
                    <a:pt x="0" y="57"/>
                    <a:pt x="3" y="65"/>
                  </a:cubicBezTo>
                  <a:cubicBezTo>
                    <a:pt x="7" y="80"/>
                    <a:pt x="24" y="108"/>
                    <a:pt x="24" y="108"/>
                  </a:cubicBezTo>
                  <a:cubicBezTo>
                    <a:pt x="24" y="108"/>
                    <a:pt x="37" y="103"/>
                    <a:pt x="35" y="95"/>
                  </a:cubicBezTo>
                  <a:cubicBezTo>
                    <a:pt x="35" y="94"/>
                    <a:pt x="21" y="60"/>
                    <a:pt x="22" y="55"/>
                  </a:cubicBezTo>
                  <a:cubicBezTo>
                    <a:pt x="25" y="37"/>
                    <a:pt x="31" y="14"/>
                    <a:pt x="22" y="9"/>
                  </a:cubicBezTo>
                  <a:close/>
                </a:path>
              </a:pathLst>
            </a:custGeom>
            <a:solidFill>
              <a:srgbClr val="EAA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9" name="Group 81"/>
          <p:cNvGrpSpPr>
            <a:grpSpLocks noChangeAspect="1"/>
          </p:cNvGrpSpPr>
          <p:nvPr/>
        </p:nvGrpSpPr>
        <p:grpSpPr bwMode="auto">
          <a:xfrm>
            <a:off x="1276018" y="2017216"/>
            <a:ext cx="329717" cy="698715"/>
            <a:chOff x="1071" y="2026"/>
            <a:chExt cx="277" cy="587"/>
          </a:xfrm>
        </p:grpSpPr>
        <p:sp>
          <p:nvSpPr>
            <p:cNvPr id="290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071" y="2029"/>
              <a:ext cx="275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1" name="Freeform 83"/>
            <p:cNvSpPr>
              <a:spLocks/>
            </p:cNvSpPr>
            <p:nvPr/>
          </p:nvSpPr>
          <p:spPr bwMode="auto">
            <a:xfrm>
              <a:off x="1231" y="2504"/>
              <a:ext cx="78" cy="43"/>
            </a:xfrm>
            <a:custGeom>
              <a:avLst/>
              <a:gdLst>
                <a:gd name="T0" fmla="*/ 43 w 47"/>
                <a:gd name="T1" fmla="*/ 6 h 26"/>
                <a:gd name="T2" fmla="*/ 47 w 47"/>
                <a:gd name="T3" fmla="*/ 15 h 26"/>
                <a:gd name="T4" fmla="*/ 45 w 47"/>
                <a:gd name="T5" fmla="*/ 24 h 26"/>
                <a:gd name="T6" fmla="*/ 35 w 47"/>
                <a:gd name="T7" fmla="*/ 26 h 26"/>
                <a:gd name="T8" fmla="*/ 25 w 47"/>
                <a:gd name="T9" fmla="*/ 22 h 26"/>
                <a:gd name="T10" fmla="*/ 16 w 47"/>
                <a:gd name="T11" fmla="*/ 20 h 26"/>
                <a:gd name="T12" fmla="*/ 2 w 47"/>
                <a:gd name="T13" fmla="*/ 12 h 26"/>
                <a:gd name="T14" fmla="*/ 1 w 47"/>
                <a:gd name="T15" fmla="*/ 5 h 26"/>
                <a:gd name="T16" fmla="*/ 26 w 47"/>
                <a:gd name="T17" fmla="*/ 5 h 26"/>
                <a:gd name="T18" fmla="*/ 43 w 4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6">
                  <a:moveTo>
                    <a:pt x="43" y="6"/>
                  </a:moveTo>
                  <a:cubicBezTo>
                    <a:pt x="43" y="6"/>
                    <a:pt x="47" y="9"/>
                    <a:pt x="47" y="15"/>
                  </a:cubicBezTo>
                  <a:cubicBezTo>
                    <a:pt x="47" y="21"/>
                    <a:pt x="46" y="23"/>
                    <a:pt x="45" y="24"/>
                  </a:cubicBezTo>
                  <a:cubicBezTo>
                    <a:pt x="44" y="25"/>
                    <a:pt x="39" y="26"/>
                    <a:pt x="35" y="26"/>
                  </a:cubicBezTo>
                  <a:cubicBezTo>
                    <a:pt x="32" y="26"/>
                    <a:pt x="27" y="23"/>
                    <a:pt x="25" y="22"/>
                  </a:cubicBezTo>
                  <a:cubicBezTo>
                    <a:pt x="23" y="22"/>
                    <a:pt x="23" y="21"/>
                    <a:pt x="16" y="20"/>
                  </a:cubicBezTo>
                  <a:cubicBezTo>
                    <a:pt x="5" y="17"/>
                    <a:pt x="3" y="14"/>
                    <a:pt x="2" y="12"/>
                  </a:cubicBezTo>
                  <a:cubicBezTo>
                    <a:pt x="1" y="9"/>
                    <a:pt x="0" y="6"/>
                    <a:pt x="1" y="5"/>
                  </a:cubicBezTo>
                  <a:cubicBezTo>
                    <a:pt x="9" y="0"/>
                    <a:pt x="22" y="9"/>
                    <a:pt x="26" y="5"/>
                  </a:cubicBezTo>
                  <a:cubicBezTo>
                    <a:pt x="29" y="1"/>
                    <a:pt x="43" y="6"/>
                    <a:pt x="43" y="6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2" name="Freeform 84"/>
            <p:cNvSpPr>
              <a:spLocks/>
            </p:cNvSpPr>
            <p:nvPr/>
          </p:nvSpPr>
          <p:spPr bwMode="auto">
            <a:xfrm>
              <a:off x="1231" y="2504"/>
              <a:ext cx="78" cy="38"/>
            </a:xfrm>
            <a:custGeom>
              <a:avLst/>
              <a:gdLst>
                <a:gd name="T0" fmla="*/ 43 w 47"/>
                <a:gd name="T1" fmla="*/ 3 h 23"/>
                <a:gd name="T2" fmla="*/ 46 w 47"/>
                <a:gd name="T3" fmla="*/ 12 h 23"/>
                <a:gd name="T4" fmla="*/ 45 w 47"/>
                <a:gd name="T5" fmla="*/ 21 h 23"/>
                <a:gd name="T6" fmla="*/ 36 w 47"/>
                <a:gd name="T7" fmla="*/ 23 h 23"/>
                <a:gd name="T8" fmla="*/ 29 w 47"/>
                <a:gd name="T9" fmla="*/ 21 h 23"/>
                <a:gd name="T10" fmla="*/ 18 w 47"/>
                <a:gd name="T11" fmla="*/ 18 h 23"/>
                <a:gd name="T12" fmla="*/ 1 w 47"/>
                <a:gd name="T13" fmla="*/ 7 h 23"/>
                <a:gd name="T14" fmla="*/ 10 w 47"/>
                <a:gd name="T15" fmla="*/ 2 h 23"/>
                <a:gd name="T16" fmla="*/ 26 w 47"/>
                <a:gd name="T17" fmla="*/ 2 h 23"/>
                <a:gd name="T18" fmla="*/ 43 w 47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">
                  <a:moveTo>
                    <a:pt x="43" y="3"/>
                  </a:moveTo>
                  <a:cubicBezTo>
                    <a:pt x="43" y="3"/>
                    <a:pt x="46" y="6"/>
                    <a:pt x="46" y="12"/>
                  </a:cubicBezTo>
                  <a:cubicBezTo>
                    <a:pt x="47" y="16"/>
                    <a:pt x="47" y="19"/>
                    <a:pt x="45" y="21"/>
                  </a:cubicBezTo>
                  <a:cubicBezTo>
                    <a:pt x="44" y="22"/>
                    <a:pt x="40" y="23"/>
                    <a:pt x="36" y="23"/>
                  </a:cubicBezTo>
                  <a:cubicBezTo>
                    <a:pt x="33" y="23"/>
                    <a:pt x="31" y="22"/>
                    <a:pt x="29" y="21"/>
                  </a:cubicBezTo>
                  <a:cubicBezTo>
                    <a:pt x="26" y="20"/>
                    <a:pt x="24" y="19"/>
                    <a:pt x="18" y="18"/>
                  </a:cubicBezTo>
                  <a:cubicBezTo>
                    <a:pt x="8" y="16"/>
                    <a:pt x="2" y="10"/>
                    <a:pt x="1" y="7"/>
                  </a:cubicBezTo>
                  <a:cubicBezTo>
                    <a:pt x="0" y="5"/>
                    <a:pt x="3" y="1"/>
                    <a:pt x="10" y="2"/>
                  </a:cubicBezTo>
                  <a:cubicBezTo>
                    <a:pt x="20" y="2"/>
                    <a:pt x="24" y="2"/>
                    <a:pt x="26" y="2"/>
                  </a:cubicBezTo>
                  <a:cubicBezTo>
                    <a:pt x="31" y="0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7DA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3" name="Freeform 85"/>
            <p:cNvSpPr>
              <a:spLocks/>
            </p:cNvSpPr>
            <p:nvPr/>
          </p:nvSpPr>
          <p:spPr bwMode="auto">
            <a:xfrm>
              <a:off x="1238" y="2237"/>
              <a:ext cx="76" cy="292"/>
            </a:xfrm>
            <a:custGeom>
              <a:avLst/>
              <a:gdLst>
                <a:gd name="T0" fmla="*/ 15 w 46"/>
                <a:gd name="T1" fmla="*/ 15 h 177"/>
                <a:gd name="T2" fmla="*/ 1 w 46"/>
                <a:gd name="T3" fmla="*/ 99 h 177"/>
                <a:gd name="T4" fmla="*/ 4 w 46"/>
                <a:gd name="T5" fmla="*/ 118 h 177"/>
                <a:gd name="T6" fmla="*/ 17 w 46"/>
                <a:gd name="T7" fmla="*/ 166 h 177"/>
                <a:gd name="T8" fmla="*/ 29 w 46"/>
                <a:gd name="T9" fmla="*/ 175 h 177"/>
                <a:gd name="T10" fmla="*/ 43 w 46"/>
                <a:gd name="T11" fmla="*/ 166 h 177"/>
                <a:gd name="T12" fmla="*/ 33 w 46"/>
                <a:gd name="T13" fmla="*/ 105 h 177"/>
                <a:gd name="T14" fmla="*/ 33 w 46"/>
                <a:gd name="T15" fmla="*/ 71 h 177"/>
                <a:gd name="T16" fmla="*/ 34 w 46"/>
                <a:gd name="T17" fmla="*/ 28 h 177"/>
                <a:gd name="T18" fmla="*/ 15 w 46"/>
                <a:gd name="T19" fmla="*/ 1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77">
                  <a:moveTo>
                    <a:pt x="15" y="15"/>
                  </a:moveTo>
                  <a:cubicBezTo>
                    <a:pt x="2" y="37"/>
                    <a:pt x="0" y="77"/>
                    <a:pt x="1" y="99"/>
                  </a:cubicBezTo>
                  <a:cubicBezTo>
                    <a:pt x="1" y="87"/>
                    <a:pt x="1" y="108"/>
                    <a:pt x="4" y="118"/>
                  </a:cubicBezTo>
                  <a:cubicBezTo>
                    <a:pt x="9" y="135"/>
                    <a:pt x="19" y="167"/>
                    <a:pt x="17" y="166"/>
                  </a:cubicBezTo>
                  <a:cubicBezTo>
                    <a:pt x="18" y="167"/>
                    <a:pt x="24" y="173"/>
                    <a:pt x="29" y="175"/>
                  </a:cubicBezTo>
                  <a:cubicBezTo>
                    <a:pt x="36" y="177"/>
                    <a:pt x="46" y="176"/>
                    <a:pt x="43" y="166"/>
                  </a:cubicBezTo>
                  <a:cubicBezTo>
                    <a:pt x="43" y="166"/>
                    <a:pt x="33" y="110"/>
                    <a:pt x="33" y="105"/>
                  </a:cubicBezTo>
                  <a:cubicBezTo>
                    <a:pt x="32" y="94"/>
                    <a:pt x="31" y="90"/>
                    <a:pt x="33" y="71"/>
                  </a:cubicBezTo>
                  <a:cubicBezTo>
                    <a:pt x="33" y="63"/>
                    <a:pt x="37" y="44"/>
                    <a:pt x="34" y="28"/>
                  </a:cubicBezTo>
                  <a:cubicBezTo>
                    <a:pt x="32" y="14"/>
                    <a:pt x="25" y="0"/>
                    <a:pt x="15" y="15"/>
                  </a:cubicBezTo>
                  <a:close/>
                </a:path>
              </a:pathLst>
            </a:custGeom>
            <a:solidFill>
              <a:srgbClr val="336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4" name="Freeform 86"/>
            <p:cNvSpPr>
              <a:spLocks/>
            </p:cNvSpPr>
            <p:nvPr/>
          </p:nvSpPr>
          <p:spPr bwMode="auto">
            <a:xfrm>
              <a:off x="1191" y="2507"/>
              <a:ext cx="78" cy="63"/>
            </a:xfrm>
            <a:custGeom>
              <a:avLst/>
              <a:gdLst>
                <a:gd name="T0" fmla="*/ 24 w 47"/>
                <a:gd name="T1" fmla="*/ 7 h 38"/>
                <a:gd name="T2" fmla="*/ 40 w 47"/>
                <a:gd name="T3" fmla="*/ 4 h 38"/>
                <a:gd name="T4" fmla="*/ 45 w 47"/>
                <a:gd name="T5" fmla="*/ 14 h 38"/>
                <a:gd name="T6" fmla="*/ 41 w 47"/>
                <a:gd name="T7" fmla="*/ 25 h 38"/>
                <a:gd name="T8" fmla="*/ 29 w 47"/>
                <a:gd name="T9" fmla="*/ 28 h 38"/>
                <a:gd name="T10" fmla="*/ 8 w 47"/>
                <a:gd name="T11" fmla="*/ 37 h 38"/>
                <a:gd name="T12" fmla="*/ 0 w 47"/>
                <a:gd name="T13" fmla="*/ 34 h 38"/>
                <a:gd name="T14" fmla="*/ 0 w 47"/>
                <a:gd name="T15" fmla="*/ 32 h 38"/>
                <a:gd name="T16" fmla="*/ 3 w 47"/>
                <a:gd name="T17" fmla="*/ 28 h 38"/>
                <a:gd name="T18" fmla="*/ 17 w 47"/>
                <a:gd name="T19" fmla="*/ 12 h 38"/>
                <a:gd name="T20" fmla="*/ 24 w 47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8">
                  <a:moveTo>
                    <a:pt x="24" y="7"/>
                  </a:moveTo>
                  <a:cubicBezTo>
                    <a:pt x="24" y="7"/>
                    <a:pt x="33" y="0"/>
                    <a:pt x="40" y="4"/>
                  </a:cubicBezTo>
                  <a:cubicBezTo>
                    <a:pt x="41" y="5"/>
                    <a:pt x="44" y="10"/>
                    <a:pt x="45" y="14"/>
                  </a:cubicBezTo>
                  <a:cubicBezTo>
                    <a:pt x="46" y="16"/>
                    <a:pt x="47" y="22"/>
                    <a:pt x="41" y="25"/>
                  </a:cubicBezTo>
                  <a:cubicBezTo>
                    <a:pt x="38" y="26"/>
                    <a:pt x="35" y="24"/>
                    <a:pt x="29" y="28"/>
                  </a:cubicBezTo>
                  <a:cubicBezTo>
                    <a:pt x="22" y="32"/>
                    <a:pt x="11" y="37"/>
                    <a:pt x="8" y="37"/>
                  </a:cubicBezTo>
                  <a:cubicBezTo>
                    <a:pt x="4" y="38"/>
                    <a:pt x="0" y="37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0"/>
                    <a:pt x="1" y="29"/>
                    <a:pt x="3" y="28"/>
                  </a:cubicBezTo>
                  <a:cubicBezTo>
                    <a:pt x="10" y="24"/>
                    <a:pt x="18" y="18"/>
                    <a:pt x="17" y="12"/>
                  </a:cubicBezTo>
                  <a:cubicBezTo>
                    <a:pt x="16" y="7"/>
                    <a:pt x="24" y="7"/>
                    <a:pt x="24" y="7"/>
                  </a:cubicBezTo>
                  <a:close/>
                </a:path>
              </a:pathLst>
            </a:custGeom>
            <a:solidFill>
              <a:srgbClr val="7C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5" name="Freeform 87"/>
            <p:cNvSpPr>
              <a:spLocks/>
            </p:cNvSpPr>
            <p:nvPr/>
          </p:nvSpPr>
          <p:spPr bwMode="auto">
            <a:xfrm>
              <a:off x="1191" y="2531"/>
              <a:ext cx="77" cy="39"/>
            </a:xfrm>
            <a:custGeom>
              <a:avLst/>
              <a:gdLst>
                <a:gd name="T0" fmla="*/ 0 w 46"/>
                <a:gd name="T1" fmla="*/ 20 h 24"/>
                <a:gd name="T2" fmla="*/ 1 w 46"/>
                <a:gd name="T3" fmla="*/ 20 h 24"/>
                <a:gd name="T4" fmla="*/ 10 w 46"/>
                <a:gd name="T5" fmla="*/ 17 h 24"/>
                <a:gd name="T6" fmla="*/ 26 w 46"/>
                <a:gd name="T7" fmla="*/ 10 h 24"/>
                <a:gd name="T8" fmla="*/ 42 w 46"/>
                <a:gd name="T9" fmla="*/ 1 h 24"/>
                <a:gd name="T10" fmla="*/ 45 w 46"/>
                <a:gd name="T11" fmla="*/ 1 h 24"/>
                <a:gd name="T12" fmla="*/ 41 w 46"/>
                <a:gd name="T13" fmla="*/ 11 h 24"/>
                <a:gd name="T14" fmla="*/ 29 w 46"/>
                <a:gd name="T15" fmla="*/ 14 h 24"/>
                <a:gd name="T16" fmla="*/ 8 w 46"/>
                <a:gd name="T17" fmla="*/ 23 h 24"/>
                <a:gd name="T18" fmla="*/ 0 w 46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6" y="17"/>
                    <a:pt x="10" y="17"/>
                  </a:cubicBezTo>
                  <a:cubicBezTo>
                    <a:pt x="15" y="15"/>
                    <a:pt x="22" y="13"/>
                    <a:pt x="26" y="10"/>
                  </a:cubicBezTo>
                  <a:cubicBezTo>
                    <a:pt x="29" y="8"/>
                    <a:pt x="35" y="2"/>
                    <a:pt x="42" y="1"/>
                  </a:cubicBezTo>
                  <a:cubicBezTo>
                    <a:pt x="43" y="0"/>
                    <a:pt x="45" y="1"/>
                    <a:pt x="45" y="1"/>
                  </a:cubicBezTo>
                  <a:cubicBezTo>
                    <a:pt x="46" y="4"/>
                    <a:pt x="46" y="8"/>
                    <a:pt x="41" y="11"/>
                  </a:cubicBezTo>
                  <a:cubicBezTo>
                    <a:pt x="38" y="12"/>
                    <a:pt x="35" y="10"/>
                    <a:pt x="29" y="14"/>
                  </a:cubicBezTo>
                  <a:cubicBezTo>
                    <a:pt x="22" y="18"/>
                    <a:pt x="11" y="23"/>
                    <a:pt x="8" y="23"/>
                  </a:cubicBezTo>
                  <a:cubicBezTo>
                    <a:pt x="4" y="24"/>
                    <a:pt x="1" y="24"/>
                    <a:pt x="0" y="20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6" name="Freeform 88"/>
            <p:cNvSpPr>
              <a:spLocks/>
            </p:cNvSpPr>
            <p:nvPr/>
          </p:nvSpPr>
          <p:spPr bwMode="auto">
            <a:xfrm>
              <a:off x="1194" y="2535"/>
              <a:ext cx="74" cy="37"/>
            </a:xfrm>
            <a:custGeom>
              <a:avLst/>
              <a:gdLst>
                <a:gd name="T0" fmla="*/ 0 w 44"/>
                <a:gd name="T1" fmla="*/ 19 h 22"/>
                <a:gd name="T2" fmla="*/ 0 w 44"/>
                <a:gd name="T3" fmla="*/ 19 h 22"/>
                <a:gd name="T4" fmla="*/ 24 w 44"/>
                <a:gd name="T5" fmla="*/ 10 h 22"/>
                <a:gd name="T6" fmla="*/ 41 w 44"/>
                <a:gd name="T7" fmla="*/ 0 h 22"/>
                <a:gd name="T8" fmla="*/ 44 w 44"/>
                <a:gd name="T9" fmla="*/ 1 h 22"/>
                <a:gd name="T10" fmla="*/ 40 w 44"/>
                <a:gd name="T11" fmla="*/ 7 h 22"/>
                <a:gd name="T12" fmla="*/ 30 w 44"/>
                <a:gd name="T13" fmla="*/ 15 h 22"/>
                <a:gd name="T14" fmla="*/ 19 w 44"/>
                <a:gd name="T15" fmla="*/ 19 h 22"/>
                <a:gd name="T16" fmla="*/ 0 w 44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2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7"/>
                    <a:pt x="16" y="16"/>
                    <a:pt x="24" y="10"/>
                  </a:cubicBezTo>
                  <a:cubicBezTo>
                    <a:pt x="32" y="4"/>
                    <a:pt x="34" y="1"/>
                    <a:pt x="41" y="0"/>
                  </a:cubicBezTo>
                  <a:cubicBezTo>
                    <a:pt x="43" y="0"/>
                    <a:pt x="43" y="1"/>
                    <a:pt x="44" y="1"/>
                  </a:cubicBezTo>
                  <a:cubicBezTo>
                    <a:pt x="44" y="3"/>
                    <a:pt x="43" y="5"/>
                    <a:pt x="40" y="7"/>
                  </a:cubicBezTo>
                  <a:cubicBezTo>
                    <a:pt x="36" y="10"/>
                    <a:pt x="35" y="11"/>
                    <a:pt x="30" y="15"/>
                  </a:cubicBezTo>
                  <a:cubicBezTo>
                    <a:pt x="26" y="18"/>
                    <a:pt x="22" y="19"/>
                    <a:pt x="19" y="19"/>
                  </a:cubicBezTo>
                  <a:cubicBezTo>
                    <a:pt x="16" y="19"/>
                    <a:pt x="1" y="22"/>
                    <a:pt x="0" y="19"/>
                  </a:cubicBezTo>
                  <a:close/>
                </a:path>
              </a:pathLst>
            </a:custGeom>
            <a:solidFill>
              <a:srgbClr val="81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7" name="Freeform 89"/>
            <p:cNvSpPr>
              <a:spLocks/>
            </p:cNvSpPr>
            <p:nvPr/>
          </p:nvSpPr>
          <p:spPr bwMode="auto">
            <a:xfrm>
              <a:off x="1196" y="2205"/>
              <a:ext cx="83" cy="335"/>
            </a:xfrm>
            <a:custGeom>
              <a:avLst/>
              <a:gdLst>
                <a:gd name="T0" fmla="*/ 17 w 50"/>
                <a:gd name="T1" fmla="*/ 41 h 203"/>
                <a:gd name="T2" fmla="*/ 1 w 50"/>
                <a:gd name="T3" fmla="*/ 129 h 203"/>
                <a:gd name="T4" fmla="*/ 5 w 50"/>
                <a:gd name="T5" fmla="*/ 159 h 203"/>
                <a:gd name="T6" fmla="*/ 12 w 50"/>
                <a:gd name="T7" fmla="*/ 201 h 203"/>
                <a:gd name="T8" fmla="*/ 20 w 50"/>
                <a:gd name="T9" fmla="*/ 192 h 203"/>
                <a:gd name="T10" fmla="*/ 38 w 50"/>
                <a:gd name="T11" fmla="*/ 188 h 203"/>
                <a:gd name="T12" fmla="*/ 29 w 50"/>
                <a:gd name="T13" fmla="*/ 124 h 203"/>
                <a:gd name="T14" fmla="*/ 47 w 50"/>
                <a:gd name="T15" fmla="*/ 68 h 203"/>
                <a:gd name="T16" fmla="*/ 17 w 50"/>
                <a:gd name="T17" fmla="*/ 4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03">
                  <a:moveTo>
                    <a:pt x="17" y="41"/>
                  </a:moveTo>
                  <a:cubicBezTo>
                    <a:pt x="12" y="62"/>
                    <a:pt x="0" y="122"/>
                    <a:pt x="1" y="129"/>
                  </a:cubicBezTo>
                  <a:cubicBezTo>
                    <a:pt x="1" y="129"/>
                    <a:pt x="0" y="139"/>
                    <a:pt x="5" y="159"/>
                  </a:cubicBezTo>
                  <a:cubicBezTo>
                    <a:pt x="8" y="175"/>
                    <a:pt x="13" y="203"/>
                    <a:pt x="12" y="201"/>
                  </a:cubicBezTo>
                  <a:cubicBezTo>
                    <a:pt x="12" y="202"/>
                    <a:pt x="16" y="196"/>
                    <a:pt x="20" y="192"/>
                  </a:cubicBezTo>
                  <a:cubicBezTo>
                    <a:pt x="28" y="186"/>
                    <a:pt x="37" y="188"/>
                    <a:pt x="38" y="188"/>
                  </a:cubicBezTo>
                  <a:cubicBezTo>
                    <a:pt x="38" y="188"/>
                    <a:pt x="29" y="130"/>
                    <a:pt x="29" y="124"/>
                  </a:cubicBezTo>
                  <a:cubicBezTo>
                    <a:pt x="31" y="107"/>
                    <a:pt x="43" y="84"/>
                    <a:pt x="47" y="68"/>
                  </a:cubicBezTo>
                  <a:cubicBezTo>
                    <a:pt x="50" y="54"/>
                    <a:pt x="26" y="0"/>
                    <a:pt x="17" y="41"/>
                  </a:cubicBezTo>
                  <a:close/>
                </a:path>
              </a:pathLst>
            </a:custGeom>
            <a:solidFill>
              <a:srgbClr val="4F8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8" name="Freeform 90"/>
            <p:cNvSpPr>
              <a:spLocks/>
            </p:cNvSpPr>
            <p:nvPr/>
          </p:nvSpPr>
          <p:spPr bwMode="auto">
            <a:xfrm>
              <a:off x="1264" y="2128"/>
              <a:ext cx="84" cy="119"/>
            </a:xfrm>
            <a:custGeom>
              <a:avLst/>
              <a:gdLst>
                <a:gd name="T0" fmla="*/ 12 w 50"/>
                <a:gd name="T1" fmla="*/ 0 h 72"/>
                <a:gd name="T2" fmla="*/ 46 w 50"/>
                <a:gd name="T3" fmla="*/ 47 h 72"/>
                <a:gd name="T4" fmla="*/ 42 w 50"/>
                <a:gd name="T5" fmla="*/ 64 h 72"/>
                <a:gd name="T6" fmla="*/ 2 w 50"/>
                <a:gd name="T7" fmla="*/ 72 h 72"/>
                <a:gd name="T8" fmla="*/ 0 w 50"/>
                <a:gd name="T9" fmla="*/ 26 h 72"/>
                <a:gd name="T10" fmla="*/ 12 w 5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2">
                  <a:moveTo>
                    <a:pt x="12" y="0"/>
                  </a:moveTo>
                  <a:cubicBezTo>
                    <a:pt x="4" y="1"/>
                    <a:pt x="27" y="5"/>
                    <a:pt x="46" y="47"/>
                  </a:cubicBezTo>
                  <a:cubicBezTo>
                    <a:pt x="49" y="52"/>
                    <a:pt x="50" y="61"/>
                    <a:pt x="42" y="64"/>
                  </a:cubicBezTo>
                  <a:cubicBezTo>
                    <a:pt x="34" y="67"/>
                    <a:pt x="2" y="72"/>
                    <a:pt x="2" y="72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BB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299" name="Freeform 91"/>
            <p:cNvSpPr>
              <a:spLocks/>
            </p:cNvSpPr>
            <p:nvPr/>
          </p:nvSpPr>
          <p:spPr bwMode="auto">
            <a:xfrm>
              <a:off x="1269" y="2126"/>
              <a:ext cx="64" cy="78"/>
            </a:xfrm>
            <a:custGeom>
              <a:avLst/>
              <a:gdLst>
                <a:gd name="T0" fmla="*/ 9 w 38"/>
                <a:gd name="T1" fmla="*/ 0 h 47"/>
                <a:gd name="T2" fmla="*/ 5 w 38"/>
                <a:gd name="T3" fmla="*/ 1 h 47"/>
                <a:gd name="T4" fmla="*/ 0 w 38"/>
                <a:gd name="T5" fmla="*/ 20 h 47"/>
                <a:gd name="T6" fmla="*/ 10 w 38"/>
                <a:gd name="T7" fmla="*/ 45 h 47"/>
                <a:gd name="T8" fmla="*/ 38 w 38"/>
                <a:gd name="T9" fmla="*/ 33 h 47"/>
                <a:gd name="T10" fmla="*/ 9 w 38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9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31"/>
                    <a:pt x="10" y="45"/>
                    <a:pt x="10" y="45"/>
                  </a:cubicBezTo>
                  <a:cubicBezTo>
                    <a:pt x="23" y="47"/>
                    <a:pt x="34" y="39"/>
                    <a:pt x="38" y="33"/>
                  </a:cubicBezTo>
                  <a:cubicBezTo>
                    <a:pt x="25" y="7"/>
                    <a:pt x="17" y="2"/>
                    <a:pt x="9" y="0"/>
                  </a:cubicBezTo>
                  <a:close/>
                </a:path>
              </a:pathLst>
            </a:custGeom>
            <a:solidFill>
              <a:srgbClr val="1B5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0" name="Freeform 92"/>
            <p:cNvSpPr>
              <a:spLocks/>
            </p:cNvSpPr>
            <p:nvPr/>
          </p:nvSpPr>
          <p:spPr bwMode="auto">
            <a:xfrm>
              <a:off x="1253" y="2097"/>
              <a:ext cx="36" cy="59"/>
            </a:xfrm>
            <a:custGeom>
              <a:avLst/>
              <a:gdLst>
                <a:gd name="T0" fmla="*/ 22 w 22"/>
                <a:gd name="T1" fmla="*/ 22 h 36"/>
                <a:gd name="T2" fmla="*/ 17 w 22"/>
                <a:gd name="T3" fmla="*/ 4 h 36"/>
                <a:gd name="T4" fmla="*/ 0 w 22"/>
                <a:gd name="T5" fmla="*/ 3 h 36"/>
                <a:gd name="T6" fmla="*/ 1 w 22"/>
                <a:gd name="T7" fmla="*/ 28 h 36"/>
                <a:gd name="T8" fmla="*/ 22 w 22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22" y="22"/>
                  </a:moveTo>
                  <a:cubicBezTo>
                    <a:pt x="22" y="22"/>
                    <a:pt x="18" y="14"/>
                    <a:pt x="17" y="4"/>
                  </a:cubicBezTo>
                  <a:cubicBezTo>
                    <a:pt x="16" y="0"/>
                    <a:pt x="0" y="3"/>
                    <a:pt x="0" y="3"/>
                  </a:cubicBezTo>
                  <a:cubicBezTo>
                    <a:pt x="0" y="3"/>
                    <a:pt x="0" y="19"/>
                    <a:pt x="1" y="28"/>
                  </a:cubicBezTo>
                  <a:cubicBezTo>
                    <a:pt x="2" y="36"/>
                    <a:pt x="19" y="25"/>
                    <a:pt x="22" y="22"/>
                  </a:cubicBez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1" name="Freeform 93"/>
            <p:cNvSpPr>
              <a:spLocks/>
            </p:cNvSpPr>
            <p:nvPr/>
          </p:nvSpPr>
          <p:spPr bwMode="auto">
            <a:xfrm>
              <a:off x="1228" y="2036"/>
              <a:ext cx="76" cy="80"/>
            </a:xfrm>
            <a:custGeom>
              <a:avLst/>
              <a:gdLst>
                <a:gd name="T0" fmla="*/ 25 w 46"/>
                <a:gd name="T1" fmla="*/ 4 h 49"/>
                <a:gd name="T2" fmla="*/ 12 w 46"/>
                <a:gd name="T3" fmla="*/ 0 h 49"/>
                <a:gd name="T4" fmla="*/ 3 w 46"/>
                <a:gd name="T5" fmla="*/ 34 h 49"/>
                <a:gd name="T6" fmla="*/ 6 w 46"/>
                <a:gd name="T7" fmla="*/ 47 h 49"/>
                <a:gd name="T8" fmla="*/ 24 w 46"/>
                <a:gd name="T9" fmla="*/ 48 h 49"/>
                <a:gd name="T10" fmla="*/ 36 w 46"/>
                <a:gd name="T11" fmla="*/ 35 h 49"/>
                <a:gd name="T12" fmla="*/ 46 w 46"/>
                <a:gd name="T13" fmla="*/ 14 h 49"/>
                <a:gd name="T14" fmla="*/ 25 w 46"/>
                <a:gd name="T15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9">
                  <a:moveTo>
                    <a:pt x="25" y="4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43"/>
                    <a:pt x="3" y="46"/>
                    <a:pt x="6" y="47"/>
                  </a:cubicBezTo>
                  <a:cubicBezTo>
                    <a:pt x="12" y="49"/>
                    <a:pt x="20" y="49"/>
                    <a:pt x="24" y="48"/>
                  </a:cubicBezTo>
                  <a:cubicBezTo>
                    <a:pt x="31" y="46"/>
                    <a:pt x="35" y="36"/>
                    <a:pt x="36" y="35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2" name="Freeform 94"/>
            <p:cNvSpPr>
              <a:spLocks/>
            </p:cNvSpPr>
            <p:nvPr/>
          </p:nvSpPr>
          <p:spPr bwMode="auto">
            <a:xfrm>
              <a:off x="1244" y="2026"/>
              <a:ext cx="70" cy="89"/>
            </a:xfrm>
            <a:custGeom>
              <a:avLst/>
              <a:gdLst>
                <a:gd name="T0" fmla="*/ 2 w 42"/>
                <a:gd name="T1" fmla="*/ 2 h 54"/>
                <a:gd name="T2" fmla="*/ 1 w 42"/>
                <a:gd name="T3" fmla="*/ 11 h 54"/>
                <a:gd name="T4" fmla="*/ 1 w 42"/>
                <a:gd name="T5" fmla="*/ 28 h 54"/>
                <a:gd name="T6" fmla="*/ 2 w 42"/>
                <a:gd name="T7" fmla="*/ 33 h 54"/>
                <a:gd name="T8" fmla="*/ 10 w 42"/>
                <a:gd name="T9" fmla="*/ 32 h 54"/>
                <a:gd name="T10" fmla="*/ 13 w 42"/>
                <a:gd name="T11" fmla="*/ 46 h 54"/>
                <a:gd name="T12" fmla="*/ 22 w 42"/>
                <a:gd name="T13" fmla="*/ 52 h 54"/>
                <a:gd name="T14" fmla="*/ 29 w 42"/>
                <a:gd name="T15" fmla="*/ 43 h 54"/>
                <a:gd name="T16" fmla="*/ 41 w 42"/>
                <a:gd name="T17" fmla="*/ 17 h 54"/>
                <a:gd name="T18" fmla="*/ 21 w 42"/>
                <a:gd name="T19" fmla="*/ 1 h 54"/>
                <a:gd name="T20" fmla="*/ 2 w 42"/>
                <a:gd name="T2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4">
                  <a:moveTo>
                    <a:pt x="2" y="2"/>
                  </a:moveTo>
                  <a:cubicBezTo>
                    <a:pt x="2" y="5"/>
                    <a:pt x="1" y="11"/>
                    <a:pt x="1" y="11"/>
                  </a:cubicBezTo>
                  <a:cubicBezTo>
                    <a:pt x="10" y="10"/>
                    <a:pt x="2" y="24"/>
                    <a:pt x="1" y="28"/>
                  </a:cubicBezTo>
                  <a:cubicBezTo>
                    <a:pt x="1" y="28"/>
                    <a:pt x="0" y="33"/>
                    <a:pt x="2" y="33"/>
                  </a:cubicBezTo>
                  <a:cubicBezTo>
                    <a:pt x="3" y="33"/>
                    <a:pt x="7" y="19"/>
                    <a:pt x="10" y="32"/>
                  </a:cubicBezTo>
                  <a:cubicBezTo>
                    <a:pt x="10" y="32"/>
                    <a:pt x="11" y="42"/>
                    <a:pt x="13" y="46"/>
                  </a:cubicBezTo>
                  <a:cubicBezTo>
                    <a:pt x="18" y="54"/>
                    <a:pt x="22" y="52"/>
                    <a:pt x="22" y="52"/>
                  </a:cubicBezTo>
                  <a:cubicBezTo>
                    <a:pt x="22" y="53"/>
                    <a:pt x="24" y="49"/>
                    <a:pt x="29" y="43"/>
                  </a:cubicBezTo>
                  <a:cubicBezTo>
                    <a:pt x="38" y="29"/>
                    <a:pt x="42" y="23"/>
                    <a:pt x="41" y="17"/>
                  </a:cubicBezTo>
                  <a:cubicBezTo>
                    <a:pt x="40" y="9"/>
                    <a:pt x="30" y="3"/>
                    <a:pt x="21" y="1"/>
                  </a:cubicBezTo>
                  <a:cubicBezTo>
                    <a:pt x="13" y="0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A6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3" name="Freeform 95"/>
            <p:cNvSpPr>
              <a:spLocks/>
            </p:cNvSpPr>
            <p:nvPr/>
          </p:nvSpPr>
          <p:spPr bwMode="auto">
            <a:xfrm>
              <a:off x="1248" y="2069"/>
              <a:ext cx="10" cy="16"/>
            </a:xfrm>
            <a:custGeom>
              <a:avLst/>
              <a:gdLst>
                <a:gd name="T0" fmla="*/ 4 w 6"/>
                <a:gd name="T1" fmla="*/ 0 h 10"/>
                <a:gd name="T2" fmla="*/ 6 w 6"/>
                <a:gd name="T3" fmla="*/ 5 h 10"/>
                <a:gd name="T4" fmla="*/ 3 w 6"/>
                <a:gd name="T5" fmla="*/ 9 h 10"/>
                <a:gd name="T6" fmla="*/ 0 w 6"/>
                <a:gd name="T7" fmla="*/ 10 h 10"/>
                <a:gd name="T8" fmla="*/ 3 w 6"/>
                <a:gd name="T9" fmla="*/ 4 h 10"/>
                <a:gd name="T10" fmla="*/ 4 w 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cubicBezTo>
                    <a:pt x="4" y="0"/>
                    <a:pt x="6" y="1"/>
                    <a:pt x="6" y="5"/>
                  </a:cubicBezTo>
                  <a:cubicBezTo>
                    <a:pt x="5" y="7"/>
                    <a:pt x="4" y="9"/>
                    <a:pt x="3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2" y="5"/>
                    <a:pt x="3" y="4"/>
                  </a:cubicBezTo>
                  <a:cubicBezTo>
                    <a:pt x="3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FC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4" name="Freeform 96"/>
            <p:cNvSpPr>
              <a:spLocks/>
            </p:cNvSpPr>
            <p:nvPr/>
          </p:nvSpPr>
          <p:spPr bwMode="auto">
            <a:xfrm>
              <a:off x="1246" y="2065"/>
              <a:ext cx="10" cy="22"/>
            </a:xfrm>
            <a:custGeom>
              <a:avLst/>
              <a:gdLst>
                <a:gd name="T0" fmla="*/ 4 w 6"/>
                <a:gd name="T1" fmla="*/ 0 h 13"/>
                <a:gd name="T2" fmla="*/ 2 w 6"/>
                <a:gd name="T3" fmla="*/ 2 h 13"/>
                <a:gd name="T4" fmla="*/ 2 w 6"/>
                <a:gd name="T5" fmla="*/ 7 h 13"/>
                <a:gd name="T6" fmla="*/ 0 w 6"/>
                <a:gd name="T7" fmla="*/ 12 h 13"/>
                <a:gd name="T8" fmla="*/ 2 w 6"/>
                <a:gd name="T9" fmla="*/ 12 h 13"/>
                <a:gd name="T10" fmla="*/ 5 w 6"/>
                <a:gd name="T11" fmla="*/ 7 h 13"/>
                <a:gd name="T12" fmla="*/ 4 w 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4" y="0"/>
                    <a:pt x="2" y="0"/>
                    <a:pt x="2" y="2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8"/>
                    <a:pt x="0" y="12"/>
                    <a:pt x="0" y="12"/>
                  </a:cubicBezTo>
                  <a:cubicBezTo>
                    <a:pt x="0" y="12"/>
                    <a:pt x="0" y="13"/>
                    <a:pt x="2" y="12"/>
                  </a:cubicBezTo>
                  <a:cubicBezTo>
                    <a:pt x="3" y="11"/>
                    <a:pt x="4" y="9"/>
                    <a:pt x="5" y="7"/>
                  </a:cubicBezTo>
                  <a:cubicBezTo>
                    <a:pt x="5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7D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5" name="Freeform 97"/>
            <p:cNvSpPr>
              <a:spLocks/>
            </p:cNvSpPr>
            <p:nvPr/>
          </p:nvSpPr>
          <p:spPr bwMode="auto">
            <a:xfrm>
              <a:off x="1208" y="2126"/>
              <a:ext cx="101" cy="233"/>
            </a:xfrm>
            <a:custGeom>
              <a:avLst/>
              <a:gdLst>
                <a:gd name="T0" fmla="*/ 56 w 61"/>
                <a:gd name="T1" fmla="*/ 112 h 141"/>
                <a:gd name="T2" fmla="*/ 60 w 61"/>
                <a:gd name="T3" fmla="*/ 65 h 141"/>
                <a:gd name="T4" fmla="*/ 60 w 61"/>
                <a:gd name="T5" fmla="*/ 29 h 141"/>
                <a:gd name="T6" fmla="*/ 54 w 61"/>
                <a:gd name="T7" fmla="*/ 6 h 141"/>
                <a:gd name="T8" fmla="*/ 46 w 61"/>
                <a:gd name="T9" fmla="*/ 1 h 141"/>
                <a:gd name="T10" fmla="*/ 12 w 61"/>
                <a:gd name="T11" fmla="*/ 18 h 141"/>
                <a:gd name="T12" fmla="*/ 4 w 61"/>
                <a:gd name="T13" fmla="*/ 45 h 141"/>
                <a:gd name="T14" fmla="*/ 6 w 61"/>
                <a:gd name="T15" fmla="*/ 86 h 141"/>
                <a:gd name="T16" fmla="*/ 0 w 61"/>
                <a:gd name="T17" fmla="*/ 124 h 141"/>
                <a:gd name="T18" fmla="*/ 56 w 61"/>
                <a:gd name="T19" fmla="*/ 1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41">
                  <a:moveTo>
                    <a:pt x="56" y="112"/>
                  </a:moveTo>
                  <a:cubicBezTo>
                    <a:pt x="58" y="100"/>
                    <a:pt x="60" y="76"/>
                    <a:pt x="60" y="65"/>
                  </a:cubicBezTo>
                  <a:cubicBezTo>
                    <a:pt x="61" y="54"/>
                    <a:pt x="61" y="41"/>
                    <a:pt x="60" y="29"/>
                  </a:cubicBezTo>
                  <a:cubicBezTo>
                    <a:pt x="59" y="17"/>
                    <a:pt x="58" y="11"/>
                    <a:pt x="54" y="6"/>
                  </a:cubicBezTo>
                  <a:cubicBezTo>
                    <a:pt x="52" y="3"/>
                    <a:pt x="50" y="0"/>
                    <a:pt x="46" y="1"/>
                  </a:cubicBezTo>
                  <a:cubicBezTo>
                    <a:pt x="31" y="5"/>
                    <a:pt x="15" y="14"/>
                    <a:pt x="12" y="18"/>
                  </a:cubicBezTo>
                  <a:cubicBezTo>
                    <a:pt x="5" y="29"/>
                    <a:pt x="5" y="39"/>
                    <a:pt x="4" y="45"/>
                  </a:cubicBezTo>
                  <a:cubicBezTo>
                    <a:pt x="4" y="55"/>
                    <a:pt x="6" y="74"/>
                    <a:pt x="6" y="86"/>
                  </a:cubicBezTo>
                  <a:cubicBezTo>
                    <a:pt x="4" y="107"/>
                    <a:pt x="1" y="119"/>
                    <a:pt x="0" y="124"/>
                  </a:cubicBezTo>
                  <a:cubicBezTo>
                    <a:pt x="0" y="124"/>
                    <a:pt x="52" y="141"/>
                    <a:pt x="56" y="112"/>
                  </a:cubicBezTo>
                  <a:close/>
                </a:path>
              </a:pathLst>
            </a:custGeom>
            <a:solidFill>
              <a:srgbClr val="1A6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6" name="Freeform 98"/>
            <p:cNvSpPr>
              <a:spLocks/>
            </p:cNvSpPr>
            <p:nvPr/>
          </p:nvSpPr>
          <p:spPr bwMode="auto">
            <a:xfrm>
              <a:off x="1181" y="2148"/>
              <a:ext cx="85" cy="191"/>
            </a:xfrm>
            <a:custGeom>
              <a:avLst/>
              <a:gdLst>
                <a:gd name="T0" fmla="*/ 32 w 51"/>
                <a:gd name="T1" fmla="*/ 16 h 116"/>
                <a:gd name="T2" fmla="*/ 24 w 51"/>
                <a:gd name="T3" fmla="*/ 57 h 116"/>
                <a:gd name="T4" fmla="*/ 3 w 51"/>
                <a:gd name="T5" fmla="*/ 105 h 116"/>
                <a:gd name="T6" fmla="*/ 3 w 51"/>
                <a:gd name="T7" fmla="*/ 114 h 116"/>
                <a:gd name="T8" fmla="*/ 8 w 51"/>
                <a:gd name="T9" fmla="*/ 114 h 116"/>
                <a:gd name="T10" fmla="*/ 40 w 51"/>
                <a:gd name="T11" fmla="*/ 60 h 116"/>
                <a:gd name="T12" fmla="*/ 51 w 51"/>
                <a:gd name="T13" fmla="*/ 20 h 116"/>
                <a:gd name="T14" fmla="*/ 38 w 51"/>
                <a:gd name="T15" fmla="*/ 4 h 116"/>
                <a:gd name="T16" fmla="*/ 32 w 51"/>
                <a:gd name="T17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16">
                  <a:moveTo>
                    <a:pt x="32" y="16"/>
                  </a:moveTo>
                  <a:cubicBezTo>
                    <a:pt x="32" y="16"/>
                    <a:pt x="29" y="40"/>
                    <a:pt x="24" y="57"/>
                  </a:cubicBezTo>
                  <a:cubicBezTo>
                    <a:pt x="18" y="79"/>
                    <a:pt x="3" y="105"/>
                    <a:pt x="3" y="105"/>
                  </a:cubicBezTo>
                  <a:cubicBezTo>
                    <a:pt x="3" y="105"/>
                    <a:pt x="0" y="109"/>
                    <a:pt x="3" y="114"/>
                  </a:cubicBezTo>
                  <a:cubicBezTo>
                    <a:pt x="4" y="116"/>
                    <a:pt x="8" y="114"/>
                    <a:pt x="8" y="114"/>
                  </a:cubicBezTo>
                  <a:cubicBezTo>
                    <a:pt x="8" y="114"/>
                    <a:pt x="33" y="81"/>
                    <a:pt x="40" y="60"/>
                  </a:cubicBezTo>
                  <a:cubicBezTo>
                    <a:pt x="47" y="42"/>
                    <a:pt x="51" y="20"/>
                    <a:pt x="51" y="20"/>
                  </a:cubicBezTo>
                  <a:cubicBezTo>
                    <a:pt x="51" y="20"/>
                    <a:pt x="49" y="0"/>
                    <a:pt x="38" y="4"/>
                  </a:cubicBezTo>
                  <a:cubicBezTo>
                    <a:pt x="35" y="6"/>
                    <a:pt x="33" y="10"/>
                    <a:pt x="32" y="16"/>
                  </a:cubicBez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7" name="Freeform 99"/>
            <p:cNvSpPr>
              <a:spLocks/>
            </p:cNvSpPr>
            <p:nvPr/>
          </p:nvSpPr>
          <p:spPr bwMode="auto">
            <a:xfrm>
              <a:off x="1224" y="2148"/>
              <a:ext cx="47" cy="79"/>
            </a:xfrm>
            <a:custGeom>
              <a:avLst/>
              <a:gdLst>
                <a:gd name="T0" fmla="*/ 27 w 28"/>
                <a:gd name="T1" fmla="*/ 20 h 48"/>
                <a:gd name="T2" fmla="*/ 25 w 28"/>
                <a:gd name="T3" fmla="*/ 43 h 48"/>
                <a:gd name="T4" fmla="*/ 0 w 28"/>
                <a:gd name="T5" fmla="*/ 45 h 48"/>
                <a:gd name="T6" fmla="*/ 4 w 28"/>
                <a:gd name="T7" fmla="*/ 18 h 48"/>
                <a:gd name="T8" fmla="*/ 12 w 28"/>
                <a:gd name="T9" fmla="*/ 4 h 48"/>
                <a:gd name="T10" fmla="*/ 27 w 28"/>
                <a:gd name="T1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8">
                  <a:moveTo>
                    <a:pt x="27" y="20"/>
                  </a:moveTo>
                  <a:cubicBezTo>
                    <a:pt x="27" y="25"/>
                    <a:pt x="28" y="32"/>
                    <a:pt x="25" y="43"/>
                  </a:cubicBezTo>
                  <a:cubicBezTo>
                    <a:pt x="16" y="46"/>
                    <a:pt x="5" y="48"/>
                    <a:pt x="0" y="45"/>
                  </a:cubicBezTo>
                  <a:cubicBezTo>
                    <a:pt x="2" y="37"/>
                    <a:pt x="4" y="19"/>
                    <a:pt x="4" y="18"/>
                  </a:cubicBezTo>
                  <a:cubicBezTo>
                    <a:pt x="4" y="17"/>
                    <a:pt x="4" y="6"/>
                    <a:pt x="12" y="4"/>
                  </a:cubicBezTo>
                  <a:cubicBezTo>
                    <a:pt x="24" y="0"/>
                    <a:pt x="27" y="15"/>
                    <a:pt x="27" y="20"/>
                  </a:cubicBezTo>
                  <a:close/>
                </a:path>
              </a:pathLst>
            </a:custGeom>
            <a:solidFill>
              <a:srgbClr val="328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8" name="Freeform 100"/>
            <p:cNvSpPr>
              <a:spLocks/>
            </p:cNvSpPr>
            <p:nvPr/>
          </p:nvSpPr>
          <p:spPr bwMode="auto">
            <a:xfrm>
              <a:off x="1169" y="2300"/>
              <a:ext cx="44" cy="56"/>
            </a:xfrm>
            <a:custGeom>
              <a:avLst/>
              <a:gdLst>
                <a:gd name="T0" fmla="*/ 19 w 26"/>
                <a:gd name="T1" fmla="*/ 0 h 34"/>
                <a:gd name="T2" fmla="*/ 5 w 26"/>
                <a:gd name="T3" fmla="*/ 14 h 34"/>
                <a:gd name="T4" fmla="*/ 3 w 26"/>
                <a:gd name="T5" fmla="*/ 28 h 34"/>
                <a:gd name="T6" fmla="*/ 12 w 26"/>
                <a:gd name="T7" fmla="*/ 34 h 34"/>
                <a:gd name="T8" fmla="*/ 15 w 26"/>
                <a:gd name="T9" fmla="*/ 31 h 34"/>
                <a:gd name="T10" fmla="*/ 15 w 26"/>
                <a:gd name="T11" fmla="*/ 27 h 34"/>
                <a:gd name="T12" fmla="*/ 19 w 26"/>
                <a:gd name="T13" fmla="*/ 19 h 34"/>
                <a:gd name="T14" fmla="*/ 25 w 26"/>
                <a:gd name="T15" fmla="*/ 5 h 34"/>
                <a:gd name="T16" fmla="*/ 19 w 2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4">
                  <a:moveTo>
                    <a:pt x="19" y="0"/>
                  </a:moveTo>
                  <a:cubicBezTo>
                    <a:pt x="19" y="0"/>
                    <a:pt x="13" y="6"/>
                    <a:pt x="5" y="14"/>
                  </a:cubicBezTo>
                  <a:cubicBezTo>
                    <a:pt x="0" y="18"/>
                    <a:pt x="2" y="25"/>
                    <a:pt x="3" y="28"/>
                  </a:cubicBezTo>
                  <a:cubicBezTo>
                    <a:pt x="4" y="31"/>
                    <a:pt x="12" y="34"/>
                    <a:pt x="12" y="34"/>
                  </a:cubicBezTo>
                  <a:cubicBezTo>
                    <a:pt x="12" y="34"/>
                    <a:pt x="15" y="34"/>
                    <a:pt x="15" y="31"/>
                  </a:cubicBezTo>
                  <a:cubicBezTo>
                    <a:pt x="15" y="29"/>
                    <a:pt x="15" y="27"/>
                    <a:pt x="15" y="27"/>
                  </a:cubicBezTo>
                  <a:cubicBezTo>
                    <a:pt x="15" y="27"/>
                    <a:pt x="16" y="25"/>
                    <a:pt x="19" y="19"/>
                  </a:cubicBezTo>
                  <a:cubicBezTo>
                    <a:pt x="21" y="14"/>
                    <a:pt x="26" y="9"/>
                    <a:pt x="25" y="5"/>
                  </a:cubicBezTo>
                  <a:cubicBezTo>
                    <a:pt x="23" y="2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09" name="Freeform 101"/>
            <p:cNvSpPr>
              <a:spLocks/>
            </p:cNvSpPr>
            <p:nvPr/>
          </p:nvSpPr>
          <p:spPr bwMode="auto">
            <a:xfrm>
              <a:off x="1146" y="2169"/>
              <a:ext cx="48" cy="175"/>
            </a:xfrm>
            <a:custGeom>
              <a:avLst/>
              <a:gdLst>
                <a:gd name="T0" fmla="*/ 8 w 29"/>
                <a:gd name="T1" fmla="*/ 2 h 106"/>
                <a:gd name="T2" fmla="*/ 20 w 29"/>
                <a:gd name="T3" fmla="*/ 15 h 106"/>
                <a:gd name="T4" fmla="*/ 29 w 29"/>
                <a:gd name="T5" fmla="*/ 59 h 106"/>
                <a:gd name="T6" fmla="*/ 13 w 29"/>
                <a:gd name="T7" fmla="*/ 100 h 106"/>
                <a:gd name="T8" fmla="*/ 8 w 29"/>
                <a:gd name="T9" fmla="*/ 99 h 106"/>
                <a:gd name="T10" fmla="*/ 15 w 29"/>
                <a:gd name="T11" fmla="*/ 59 h 106"/>
                <a:gd name="T12" fmla="*/ 2 w 29"/>
                <a:gd name="T13" fmla="*/ 15 h 106"/>
                <a:gd name="T14" fmla="*/ 8 w 29"/>
                <a:gd name="T1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6">
                  <a:moveTo>
                    <a:pt x="8" y="2"/>
                  </a:moveTo>
                  <a:cubicBezTo>
                    <a:pt x="8" y="2"/>
                    <a:pt x="16" y="0"/>
                    <a:pt x="20" y="15"/>
                  </a:cubicBezTo>
                  <a:cubicBezTo>
                    <a:pt x="24" y="30"/>
                    <a:pt x="29" y="59"/>
                    <a:pt x="29" y="59"/>
                  </a:cubicBezTo>
                  <a:cubicBezTo>
                    <a:pt x="29" y="59"/>
                    <a:pt x="23" y="86"/>
                    <a:pt x="13" y="100"/>
                  </a:cubicBezTo>
                  <a:cubicBezTo>
                    <a:pt x="10" y="106"/>
                    <a:pt x="8" y="99"/>
                    <a:pt x="8" y="9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2" y="44"/>
                    <a:pt x="5" y="24"/>
                    <a:pt x="2" y="15"/>
                  </a:cubicBezTo>
                  <a:cubicBezTo>
                    <a:pt x="0" y="8"/>
                    <a:pt x="5" y="2"/>
                    <a:pt x="8" y="2"/>
                  </a:cubicBezTo>
                  <a:close/>
                </a:path>
              </a:pathLst>
            </a:custGeom>
            <a:solidFill>
              <a:srgbClr val="EA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0" name="Freeform 102"/>
            <p:cNvSpPr>
              <a:spLocks/>
            </p:cNvSpPr>
            <p:nvPr/>
          </p:nvSpPr>
          <p:spPr bwMode="auto">
            <a:xfrm>
              <a:off x="1149" y="2328"/>
              <a:ext cx="22" cy="44"/>
            </a:xfrm>
            <a:custGeom>
              <a:avLst/>
              <a:gdLst>
                <a:gd name="T0" fmla="*/ 6 w 13"/>
                <a:gd name="T1" fmla="*/ 0 h 27"/>
                <a:gd name="T2" fmla="*/ 1 w 13"/>
                <a:gd name="T3" fmla="*/ 14 h 27"/>
                <a:gd name="T4" fmla="*/ 2 w 13"/>
                <a:gd name="T5" fmla="*/ 21 h 27"/>
                <a:gd name="T6" fmla="*/ 7 w 13"/>
                <a:gd name="T7" fmla="*/ 26 h 27"/>
                <a:gd name="T8" fmla="*/ 13 w 13"/>
                <a:gd name="T9" fmla="*/ 25 h 27"/>
                <a:gd name="T10" fmla="*/ 12 w 13"/>
                <a:gd name="T11" fmla="*/ 22 h 27"/>
                <a:gd name="T12" fmla="*/ 10 w 13"/>
                <a:gd name="T13" fmla="*/ 16 h 27"/>
                <a:gd name="T14" fmla="*/ 11 w 13"/>
                <a:gd name="T15" fmla="*/ 3 h 27"/>
                <a:gd name="T16" fmla="*/ 6 w 13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7">
                  <a:moveTo>
                    <a:pt x="6" y="0"/>
                  </a:moveTo>
                  <a:cubicBezTo>
                    <a:pt x="6" y="0"/>
                    <a:pt x="1" y="12"/>
                    <a:pt x="1" y="14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7" y="26"/>
                    <a:pt x="7" y="26"/>
                  </a:cubicBezTo>
                  <a:cubicBezTo>
                    <a:pt x="7" y="26"/>
                    <a:pt x="12" y="27"/>
                    <a:pt x="13" y="25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3" y="6"/>
                    <a:pt x="11" y="3"/>
                  </a:cubicBezTo>
                  <a:cubicBezTo>
                    <a:pt x="10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A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1" name="Freeform 105"/>
            <p:cNvSpPr>
              <a:spLocks/>
            </p:cNvSpPr>
            <p:nvPr/>
          </p:nvSpPr>
          <p:spPr bwMode="auto">
            <a:xfrm>
              <a:off x="1114" y="2304"/>
              <a:ext cx="72" cy="246"/>
            </a:xfrm>
            <a:custGeom>
              <a:avLst/>
              <a:gdLst>
                <a:gd name="T0" fmla="*/ 36 w 43"/>
                <a:gd name="T1" fmla="*/ 38 h 149"/>
                <a:gd name="T2" fmla="*/ 23 w 43"/>
                <a:gd name="T3" fmla="*/ 62 h 149"/>
                <a:gd name="T4" fmla="*/ 20 w 43"/>
                <a:gd name="T5" fmla="*/ 73 h 149"/>
                <a:gd name="T6" fmla="*/ 27 w 43"/>
                <a:gd name="T7" fmla="*/ 128 h 149"/>
                <a:gd name="T8" fmla="*/ 12 w 43"/>
                <a:gd name="T9" fmla="*/ 147 h 149"/>
                <a:gd name="T10" fmla="*/ 10 w 43"/>
                <a:gd name="T11" fmla="*/ 146 h 149"/>
                <a:gd name="T12" fmla="*/ 16 w 43"/>
                <a:gd name="T13" fmla="*/ 135 h 149"/>
                <a:gd name="T14" fmla="*/ 2 w 43"/>
                <a:gd name="T15" fmla="*/ 79 h 149"/>
                <a:gd name="T16" fmla="*/ 1 w 43"/>
                <a:gd name="T17" fmla="*/ 65 h 149"/>
                <a:gd name="T18" fmla="*/ 18 w 43"/>
                <a:gd name="T19" fmla="*/ 9 h 149"/>
                <a:gd name="T20" fmla="*/ 35 w 43"/>
                <a:gd name="T21" fmla="*/ 0 h 149"/>
                <a:gd name="T22" fmla="*/ 36 w 43"/>
                <a:gd name="T23" fmla="*/ 3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49">
                  <a:moveTo>
                    <a:pt x="36" y="38"/>
                  </a:moveTo>
                  <a:cubicBezTo>
                    <a:pt x="35" y="39"/>
                    <a:pt x="29" y="50"/>
                    <a:pt x="23" y="62"/>
                  </a:cubicBezTo>
                  <a:cubicBezTo>
                    <a:pt x="20" y="68"/>
                    <a:pt x="18" y="71"/>
                    <a:pt x="20" y="73"/>
                  </a:cubicBezTo>
                  <a:cubicBezTo>
                    <a:pt x="28" y="92"/>
                    <a:pt x="28" y="125"/>
                    <a:pt x="27" y="128"/>
                  </a:cubicBezTo>
                  <a:cubicBezTo>
                    <a:pt x="27" y="128"/>
                    <a:pt x="21" y="149"/>
                    <a:pt x="12" y="147"/>
                  </a:cubicBezTo>
                  <a:cubicBezTo>
                    <a:pt x="11" y="147"/>
                    <a:pt x="10" y="147"/>
                    <a:pt x="10" y="146"/>
                  </a:cubicBezTo>
                  <a:cubicBezTo>
                    <a:pt x="10" y="145"/>
                    <a:pt x="15" y="138"/>
                    <a:pt x="16" y="135"/>
                  </a:cubicBezTo>
                  <a:cubicBezTo>
                    <a:pt x="18" y="128"/>
                    <a:pt x="2" y="79"/>
                    <a:pt x="2" y="79"/>
                  </a:cubicBezTo>
                  <a:cubicBezTo>
                    <a:pt x="1" y="74"/>
                    <a:pt x="0" y="72"/>
                    <a:pt x="1" y="65"/>
                  </a:cubicBezTo>
                  <a:cubicBezTo>
                    <a:pt x="2" y="59"/>
                    <a:pt x="18" y="9"/>
                    <a:pt x="18" y="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3" y="17"/>
                    <a:pt x="36" y="38"/>
                  </a:cubicBezTo>
                  <a:close/>
                </a:path>
              </a:pathLst>
            </a:custGeom>
            <a:solidFill>
              <a:srgbClr val="DBA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2" name="Freeform 106"/>
            <p:cNvSpPr>
              <a:spLocks/>
            </p:cNvSpPr>
            <p:nvPr/>
          </p:nvSpPr>
          <p:spPr bwMode="auto">
            <a:xfrm>
              <a:off x="1123" y="2507"/>
              <a:ext cx="48" cy="58"/>
            </a:xfrm>
            <a:custGeom>
              <a:avLst/>
              <a:gdLst>
                <a:gd name="T0" fmla="*/ 13 w 29"/>
                <a:gd name="T1" fmla="*/ 14 h 35"/>
                <a:gd name="T2" fmla="*/ 6 w 29"/>
                <a:gd name="T3" fmla="*/ 22 h 35"/>
                <a:gd name="T4" fmla="*/ 1 w 29"/>
                <a:gd name="T5" fmla="*/ 28 h 35"/>
                <a:gd name="T6" fmla="*/ 2 w 29"/>
                <a:gd name="T7" fmla="*/ 33 h 35"/>
                <a:gd name="T8" fmla="*/ 11 w 29"/>
                <a:gd name="T9" fmla="*/ 33 h 35"/>
                <a:gd name="T10" fmla="*/ 21 w 29"/>
                <a:gd name="T11" fmla="*/ 22 h 35"/>
                <a:gd name="T12" fmla="*/ 24 w 29"/>
                <a:gd name="T13" fmla="*/ 14 h 35"/>
                <a:gd name="T14" fmla="*/ 27 w 29"/>
                <a:gd name="T15" fmla="*/ 25 h 35"/>
                <a:gd name="T16" fmla="*/ 28 w 29"/>
                <a:gd name="T17" fmla="*/ 24 h 35"/>
                <a:gd name="T18" fmla="*/ 26 w 29"/>
                <a:gd name="T19" fmla="*/ 9 h 35"/>
                <a:gd name="T20" fmla="*/ 22 w 29"/>
                <a:gd name="T21" fmla="*/ 1 h 35"/>
                <a:gd name="T22" fmla="*/ 13 w 29"/>
                <a:gd name="T23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5">
                  <a:moveTo>
                    <a:pt x="13" y="14"/>
                  </a:moveTo>
                  <a:cubicBezTo>
                    <a:pt x="13" y="14"/>
                    <a:pt x="11" y="22"/>
                    <a:pt x="6" y="22"/>
                  </a:cubicBezTo>
                  <a:cubicBezTo>
                    <a:pt x="5" y="22"/>
                    <a:pt x="1" y="28"/>
                    <a:pt x="1" y="28"/>
                  </a:cubicBezTo>
                  <a:cubicBezTo>
                    <a:pt x="1" y="28"/>
                    <a:pt x="0" y="31"/>
                    <a:pt x="2" y="33"/>
                  </a:cubicBezTo>
                  <a:cubicBezTo>
                    <a:pt x="4" y="35"/>
                    <a:pt x="8" y="34"/>
                    <a:pt x="11" y="33"/>
                  </a:cubicBezTo>
                  <a:cubicBezTo>
                    <a:pt x="19" y="29"/>
                    <a:pt x="21" y="22"/>
                    <a:pt x="21" y="2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5"/>
                    <a:pt x="26" y="9"/>
                    <a:pt x="26" y="9"/>
                  </a:cubicBezTo>
                  <a:cubicBezTo>
                    <a:pt x="26" y="9"/>
                    <a:pt x="27" y="0"/>
                    <a:pt x="22" y="1"/>
                  </a:cubicBezTo>
                  <a:cubicBezTo>
                    <a:pt x="16" y="2"/>
                    <a:pt x="13" y="14"/>
                    <a:pt x="13" y="14"/>
                  </a:cubicBezTo>
                  <a:close/>
                </a:path>
              </a:pathLst>
            </a:custGeom>
            <a:solidFill>
              <a:srgbClr val="16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3" name="Freeform 107"/>
            <p:cNvSpPr>
              <a:spLocks/>
            </p:cNvSpPr>
            <p:nvPr/>
          </p:nvSpPr>
          <p:spPr bwMode="auto">
            <a:xfrm>
              <a:off x="1078" y="2324"/>
              <a:ext cx="75" cy="254"/>
            </a:xfrm>
            <a:custGeom>
              <a:avLst/>
              <a:gdLst>
                <a:gd name="T0" fmla="*/ 35 w 45"/>
                <a:gd name="T1" fmla="*/ 28 h 154"/>
                <a:gd name="T2" fmla="*/ 25 w 45"/>
                <a:gd name="T3" fmla="*/ 65 h 154"/>
                <a:gd name="T4" fmla="*/ 24 w 45"/>
                <a:gd name="T5" fmla="*/ 78 h 154"/>
                <a:gd name="T6" fmla="*/ 45 w 45"/>
                <a:gd name="T7" fmla="*/ 131 h 154"/>
                <a:gd name="T8" fmla="*/ 35 w 45"/>
                <a:gd name="T9" fmla="*/ 154 h 154"/>
                <a:gd name="T10" fmla="*/ 32 w 45"/>
                <a:gd name="T11" fmla="*/ 153 h 154"/>
                <a:gd name="T12" fmla="*/ 35 w 45"/>
                <a:gd name="T13" fmla="*/ 140 h 154"/>
                <a:gd name="T14" fmla="*/ 8 w 45"/>
                <a:gd name="T15" fmla="*/ 88 h 154"/>
                <a:gd name="T16" fmla="*/ 4 w 45"/>
                <a:gd name="T17" fmla="*/ 73 h 154"/>
                <a:gd name="T18" fmla="*/ 13 w 45"/>
                <a:gd name="T19" fmla="*/ 15 h 154"/>
                <a:gd name="T20" fmla="*/ 20 w 45"/>
                <a:gd name="T21" fmla="*/ 0 h 154"/>
                <a:gd name="T22" fmla="*/ 35 w 45"/>
                <a:gd name="T23" fmla="*/ 2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54">
                  <a:moveTo>
                    <a:pt x="35" y="28"/>
                  </a:moveTo>
                  <a:cubicBezTo>
                    <a:pt x="35" y="30"/>
                    <a:pt x="28" y="51"/>
                    <a:pt x="25" y="65"/>
                  </a:cubicBezTo>
                  <a:cubicBezTo>
                    <a:pt x="23" y="72"/>
                    <a:pt x="22" y="75"/>
                    <a:pt x="24" y="78"/>
                  </a:cubicBezTo>
                  <a:cubicBezTo>
                    <a:pt x="37" y="94"/>
                    <a:pt x="45" y="127"/>
                    <a:pt x="45" y="131"/>
                  </a:cubicBezTo>
                  <a:cubicBezTo>
                    <a:pt x="45" y="131"/>
                    <a:pt x="43" y="153"/>
                    <a:pt x="35" y="154"/>
                  </a:cubicBezTo>
                  <a:cubicBezTo>
                    <a:pt x="33" y="154"/>
                    <a:pt x="32" y="154"/>
                    <a:pt x="32" y="153"/>
                  </a:cubicBezTo>
                  <a:cubicBezTo>
                    <a:pt x="32" y="152"/>
                    <a:pt x="35" y="144"/>
                    <a:pt x="35" y="140"/>
                  </a:cubicBezTo>
                  <a:cubicBezTo>
                    <a:pt x="36" y="133"/>
                    <a:pt x="8" y="88"/>
                    <a:pt x="8" y="88"/>
                  </a:cubicBezTo>
                  <a:cubicBezTo>
                    <a:pt x="6" y="83"/>
                    <a:pt x="5" y="80"/>
                    <a:pt x="4" y="73"/>
                  </a:cubicBezTo>
                  <a:cubicBezTo>
                    <a:pt x="0" y="49"/>
                    <a:pt x="13" y="15"/>
                    <a:pt x="13" y="1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7" y="6"/>
                    <a:pt x="35" y="28"/>
                  </a:cubicBezTo>
                  <a:close/>
                </a:path>
              </a:pathLst>
            </a:custGeom>
            <a:solidFill>
              <a:srgbClr val="EA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4" name="Freeform 108"/>
            <p:cNvSpPr>
              <a:spLocks/>
            </p:cNvSpPr>
            <p:nvPr/>
          </p:nvSpPr>
          <p:spPr bwMode="auto">
            <a:xfrm>
              <a:off x="1123" y="2128"/>
              <a:ext cx="43" cy="92"/>
            </a:xfrm>
            <a:custGeom>
              <a:avLst/>
              <a:gdLst>
                <a:gd name="T0" fmla="*/ 23 w 26"/>
                <a:gd name="T1" fmla="*/ 43 h 56"/>
                <a:gd name="T2" fmla="*/ 17 w 26"/>
                <a:gd name="T3" fmla="*/ 54 h 56"/>
                <a:gd name="T4" fmla="*/ 1 w 26"/>
                <a:gd name="T5" fmla="*/ 37 h 56"/>
                <a:gd name="T6" fmla="*/ 11 w 26"/>
                <a:gd name="T7" fmla="*/ 16 h 56"/>
                <a:gd name="T8" fmla="*/ 10 w 26"/>
                <a:gd name="T9" fmla="*/ 7 h 56"/>
                <a:gd name="T10" fmla="*/ 26 w 26"/>
                <a:gd name="T11" fmla="*/ 0 h 56"/>
                <a:gd name="T12" fmla="*/ 24 w 26"/>
                <a:gd name="T13" fmla="*/ 32 h 56"/>
                <a:gd name="T14" fmla="*/ 23 w 26"/>
                <a:gd name="T1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23" y="43"/>
                  </a:moveTo>
                  <a:cubicBezTo>
                    <a:pt x="22" y="46"/>
                    <a:pt x="24" y="51"/>
                    <a:pt x="17" y="54"/>
                  </a:cubicBezTo>
                  <a:cubicBezTo>
                    <a:pt x="13" y="56"/>
                    <a:pt x="6" y="42"/>
                    <a:pt x="1" y="37"/>
                  </a:cubicBezTo>
                  <a:cubicBezTo>
                    <a:pt x="0" y="36"/>
                    <a:pt x="8" y="33"/>
                    <a:pt x="11" y="16"/>
                  </a:cubicBezTo>
                  <a:cubicBezTo>
                    <a:pt x="11" y="12"/>
                    <a:pt x="10" y="7"/>
                    <a:pt x="10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15"/>
                    <a:pt x="24" y="32"/>
                  </a:cubicBezTo>
                  <a:cubicBezTo>
                    <a:pt x="24" y="33"/>
                    <a:pt x="25" y="40"/>
                    <a:pt x="23" y="43"/>
                  </a:cubicBezTo>
                  <a:close/>
                </a:path>
              </a:pathLst>
            </a:custGeom>
            <a:solidFill>
              <a:srgbClr val="DBA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5" name="Freeform 109"/>
            <p:cNvSpPr>
              <a:spLocks/>
            </p:cNvSpPr>
            <p:nvPr/>
          </p:nvSpPr>
          <p:spPr bwMode="auto">
            <a:xfrm>
              <a:off x="1081" y="2171"/>
              <a:ext cx="105" cy="259"/>
            </a:xfrm>
            <a:custGeom>
              <a:avLst/>
              <a:gdLst>
                <a:gd name="T0" fmla="*/ 19 w 63"/>
                <a:gd name="T1" fmla="*/ 12 h 157"/>
                <a:gd name="T2" fmla="*/ 9 w 63"/>
                <a:gd name="T3" fmla="*/ 31 h 157"/>
                <a:gd name="T4" fmla="*/ 14 w 63"/>
                <a:gd name="T5" fmla="*/ 46 h 157"/>
                <a:gd name="T6" fmla="*/ 17 w 63"/>
                <a:gd name="T7" fmla="*/ 65 h 157"/>
                <a:gd name="T8" fmla="*/ 12 w 63"/>
                <a:gd name="T9" fmla="*/ 86 h 157"/>
                <a:gd name="T10" fmla="*/ 0 w 63"/>
                <a:gd name="T11" fmla="*/ 141 h 157"/>
                <a:gd name="T12" fmla="*/ 18 w 63"/>
                <a:gd name="T13" fmla="*/ 151 h 157"/>
                <a:gd name="T14" fmla="*/ 53 w 63"/>
                <a:gd name="T15" fmla="*/ 142 h 157"/>
                <a:gd name="T16" fmla="*/ 60 w 63"/>
                <a:gd name="T17" fmla="*/ 93 h 157"/>
                <a:gd name="T18" fmla="*/ 50 w 63"/>
                <a:gd name="T19" fmla="*/ 60 h 157"/>
                <a:gd name="T20" fmla="*/ 51 w 63"/>
                <a:gd name="T21" fmla="*/ 43 h 157"/>
                <a:gd name="T22" fmla="*/ 56 w 63"/>
                <a:gd name="T23" fmla="*/ 15 h 157"/>
                <a:gd name="T24" fmla="*/ 50 w 63"/>
                <a:gd name="T25" fmla="*/ 1 h 157"/>
                <a:gd name="T26" fmla="*/ 35 w 63"/>
                <a:gd name="T27" fmla="*/ 2 h 157"/>
                <a:gd name="T28" fmla="*/ 19 w 63"/>
                <a:gd name="T29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57">
                  <a:moveTo>
                    <a:pt x="19" y="12"/>
                  </a:moveTo>
                  <a:cubicBezTo>
                    <a:pt x="19" y="12"/>
                    <a:pt x="10" y="25"/>
                    <a:pt x="9" y="31"/>
                  </a:cubicBezTo>
                  <a:cubicBezTo>
                    <a:pt x="9" y="34"/>
                    <a:pt x="12" y="40"/>
                    <a:pt x="14" y="46"/>
                  </a:cubicBezTo>
                  <a:cubicBezTo>
                    <a:pt x="16" y="52"/>
                    <a:pt x="17" y="59"/>
                    <a:pt x="17" y="65"/>
                  </a:cubicBezTo>
                  <a:cubicBezTo>
                    <a:pt x="16" y="66"/>
                    <a:pt x="14" y="77"/>
                    <a:pt x="12" y="86"/>
                  </a:cubicBezTo>
                  <a:cubicBezTo>
                    <a:pt x="8" y="105"/>
                    <a:pt x="0" y="141"/>
                    <a:pt x="0" y="141"/>
                  </a:cubicBezTo>
                  <a:cubicBezTo>
                    <a:pt x="0" y="141"/>
                    <a:pt x="0" y="147"/>
                    <a:pt x="18" y="151"/>
                  </a:cubicBezTo>
                  <a:cubicBezTo>
                    <a:pt x="52" y="157"/>
                    <a:pt x="53" y="142"/>
                    <a:pt x="53" y="142"/>
                  </a:cubicBezTo>
                  <a:cubicBezTo>
                    <a:pt x="54" y="142"/>
                    <a:pt x="63" y="108"/>
                    <a:pt x="60" y="93"/>
                  </a:cubicBezTo>
                  <a:cubicBezTo>
                    <a:pt x="57" y="82"/>
                    <a:pt x="50" y="63"/>
                    <a:pt x="50" y="60"/>
                  </a:cubicBezTo>
                  <a:cubicBezTo>
                    <a:pt x="50" y="51"/>
                    <a:pt x="51" y="43"/>
                    <a:pt x="51" y="43"/>
                  </a:cubicBezTo>
                  <a:cubicBezTo>
                    <a:pt x="51" y="43"/>
                    <a:pt x="55" y="27"/>
                    <a:pt x="56" y="15"/>
                  </a:cubicBezTo>
                  <a:cubicBezTo>
                    <a:pt x="56" y="7"/>
                    <a:pt x="54" y="3"/>
                    <a:pt x="50" y="1"/>
                  </a:cubicBezTo>
                  <a:cubicBezTo>
                    <a:pt x="49" y="0"/>
                    <a:pt x="41" y="0"/>
                    <a:pt x="35" y="2"/>
                  </a:cubicBezTo>
                  <a:cubicBezTo>
                    <a:pt x="35" y="2"/>
                    <a:pt x="25" y="3"/>
                    <a:pt x="19" y="12"/>
                  </a:cubicBezTo>
                  <a:close/>
                </a:path>
              </a:pathLst>
            </a:custGeom>
            <a:solidFill>
              <a:srgbClr val="14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6" name="Freeform 110"/>
            <p:cNvSpPr>
              <a:spLocks/>
            </p:cNvSpPr>
            <p:nvPr/>
          </p:nvSpPr>
          <p:spPr bwMode="auto">
            <a:xfrm>
              <a:off x="1148" y="2126"/>
              <a:ext cx="20" cy="25"/>
            </a:xfrm>
            <a:custGeom>
              <a:avLst/>
              <a:gdLst>
                <a:gd name="T0" fmla="*/ 9 w 12"/>
                <a:gd name="T1" fmla="*/ 2 h 15"/>
                <a:gd name="T2" fmla="*/ 2 w 12"/>
                <a:gd name="T3" fmla="*/ 5 h 15"/>
                <a:gd name="T4" fmla="*/ 0 w 12"/>
                <a:gd name="T5" fmla="*/ 14 h 15"/>
                <a:gd name="T6" fmla="*/ 6 w 12"/>
                <a:gd name="T7" fmla="*/ 13 h 15"/>
                <a:gd name="T8" fmla="*/ 8 w 12"/>
                <a:gd name="T9" fmla="*/ 11 h 15"/>
                <a:gd name="T10" fmla="*/ 9 w 12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9" y="2"/>
                  </a:moveTo>
                  <a:cubicBezTo>
                    <a:pt x="5" y="0"/>
                    <a:pt x="2" y="5"/>
                    <a:pt x="2" y="5"/>
                  </a:cubicBezTo>
                  <a:cubicBezTo>
                    <a:pt x="2" y="5"/>
                    <a:pt x="1" y="11"/>
                    <a:pt x="0" y="14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8"/>
                    <a:pt x="12" y="4"/>
                    <a:pt x="9" y="2"/>
                  </a:cubicBezTo>
                  <a:close/>
                </a:path>
              </a:pathLst>
            </a:custGeom>
            <a:solidFill>
              <a:srgbClr val="EA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7" name="Freeform 111"/>
            <p:cNvSpPr>
              <a:spLocks/>
            </p:cNvSpPr>
            <p:nvPr/>
          </p:nvSpPr>
          <p:spPr bwMode="auto">
            <a:xfrm>
              <a:off x="1126" y="2529"/>
              <a:ext cx="47" cy="69"/>
            </a:xfrm>
            <a:custGeom>
              <a:avLst/>
              <a:gdLst>
                <a:gd name="T0" fmla="*/ 11 w 28"/>
                <a:gd name="T1" fmla="*/ 20 h 42"/>
                <a:gd name="T2" fmla="*/ 3 w 28"/>
                <a:gd name="T3" fmla="*/ 30 h 42"/>
                <a:gd name="T4" fmla="*/ 0 w 28"/>
                <a:gd name="T5" fmla="*/ 35 h 42"/>
                <a:gd name="T6" fmla="*/ 2 w 28"/>
                <a:gd name="T7" fmla="*/ 40 h 42"/>
                <a:gd name="T8" fmla="*/ 11 w 28"/>
                <a:gd name="T9" fmla="*/ 37 h 42"/>
                <a:gd name="T10" fmla="*/ 18 w 28"/>
                <a:gd name="T11" fmla="*/ 24 h 42"/>
                <a:gd name="T12" fmla="*/ 20 w 28"/>
                <a:gd name="T13" fmla="*/ 15 h 42"/>
                <a:gd name="T14" fmla="*/ 26 w 28"/>
                <a:gd name="T15" fmla="*/ 26 h 42"/>
                <a:gd name="T16" fmla="*/ 27 w 28"/>
                <a:gd name="T17" fmla="*/ 24 h 42"/>
                <a:gd name="T18" fmla="*/ 21 w 28"/>
                <a:gd name="T19" fmla="*/ 9 h 42"/>
                <a:gd name="T20" fmla="*/ 13 w 28"/>
                <a:gd name="T21" fmla="*/ 3 h 42"/>
                <a:gd name="T22" fmla="*/ 11 w 28"/>
                <a:gd name="T2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2">
                  <a:moveTo>
                    <a:pt x="11" y="20"/>
                  </a:moveTo>
                  <a:cubicBezTo>
                    <a:pt x="11" y="20"/>
                    <a:pt x="6" y="29"/>
                    <a:pt x="3" y="30"/>
                  </a:cubicBezTo>
                  <a:cubicBezTo>
                    <a:pt x="2" y="30"/>
                    <a:pt x="0" y="35"/>
                    <a:pt x="0" y="35"/>
                  </a:cubicBezTo>
                  <a:cubicBezTo>
                    <a:pt x="0" y="35"/>
                    <a:pt x="0" y="38"/>
                    <a:pt x="2" y="40"/>
                  </a:cubicBezTo>
                  <a:cubicBezTo>
                    <a:pt x="4" y="42"/>
                    <a:pt x="8" y="39"/>
                    <a:pt x="11" y="37"/>
                  </a:cubicBezTo>
                  <a:cubicBezTo>
                    <a:pt x="19" y="32"/>
                    <a:pt x="18" y="24"/>
                    <a:pt x="18" y="2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1" y="9"/>
                    <a:pt x="21" y="9"/>
                  </a:cubicBezTo>
                  <a:cubicBezTo>
                    <a:pt x="21" y="9"/>
                    <a:pt x="18" y="0"/>
                    <a:pt x="13" y="3"/>
                  </a:cubicBezTo>
                  <a:cubicBezTo>
                    <a:pt x="10" y="6"/>
                    <a:pt x="11" y="20"/>
                    <a:pt x="11" y="20"/>
                  </a:cubicBezTo>
                  <a:close/>
                </a:path>
              </a:pathLst>
            </a:custGeom>
            <a:solidFill>
              <a:srgbClr val="39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8" name="Freeform 112"/>
            <p:cNvSpPr>
              <a:spLocks/>
            </p:cNvSpPr>
            <p:nvPr/>
          </p:nvSpPr>
          <p:spPr bwMode="auto">
            <a:xfrm>
              <a:off x="1104" y="2072"/>
              <a:ext cx="95" cy="92"/>
            </a:xfrm>
            <a:custGeom>
              <a:avLst/>
              <a:gdLst>
                <a:gd name="T0" fmla="*/ 56 w 57"/>
                <a:gd name="T1" fmla="*/ 26 h 56"/>
                <a:gd name="T2" fmla="*/ 32 w 57"/>
                <a:gd name="T3" fmla="*/ 1 h 56"/>
                <a:gd name="T4" fmla="*/ 32 w 57"/>
                <a:gd name="T5" fmla="*/ 1 h 56"/>
                <a:gd name="T6" fmla="*/ 8 w 57"/>
                <a:gd name="T7" fmla="*/ 23 h 56"/>
                <a:gd name="T8" fmla="*/ 0 w 57"/>
                <a:gd name="T9" fmla="*/ 46 h 56"/>
                <a:gd name="T10" fmla="*/ 9 w 57"/>
                <a:gd name="T11" fmla="*/ 51 h 56"/>
                <a:gd name="T12" fmla="*/ 34 w 57"/>
                <a:gd name="T13" fmla="*/ 56 h 56"/>
                <a:gd name="T14" fmla="*/ 56 w 57"/>
                <a:gd name="T15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6" y="26"/>
                  </a:moveTo>
                  <a:cubicBezTo>
                    <a:pt x="57" y="12"/>
                    <a:pt x="41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8" y="0"/>
                    <a:pt x="8" y="23"/>
                  </a:cubicBezTo>
                  <a:cubicBezTo>
                    <a:pt x="8" y="40"/>
                    <a:pt x="0" y="46"/>
                    <a:pt x="0" y="46"/>
                  </a:cubicBezTo>
                  <a:cubicBezTo>
                    <a:pt x="0" y="46"/>
                    <a:pt x="1" y="47"/>
                    <a:pt x="9" y="51"/>
                  </a:cubicBezTo>
                  <a:cubicBezTo>
                    <a:pt x="16" y="55"/>
                    <a:pt x="34" y="56"/>
                    <a:pt x="34" y="56"/>
                  </a:cubicBezTo>
                  <a:cubicBezTo>
                    <a:pt x="34" y="56"/>
                    <a:pt x="54" y="53"/>
                    <a:pt x="56" y="26"/>
                  </a:cubicBezTo>
                  <a:close/>
                </a:path>
              </a:pathLst>
            </a:custGeom>
            <a:solidFill>
              <a:srgbClr val="E05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19" name="Freeform 113"/>
            <p:cNvSpPr>
              <a:spLocks/>
            </p:cNvSpPr>
            <p:nvPr/>
          </p:nvSpPr>
          <p:spPr bwMode="auto">
            <a:xfrm>
              <a:off x="1104" y="2187"/>
              <a:ext cx="40" cy="198"/>
            </a:xfrm>
            <a:custGeom>
              <a:avLst/>
              <a:gdLst>
                <a:gd name="T0" fmla="*/ 14 w 24"/>
                <a:gd name="T1" fmla="*/ 2 h 120"/>
                <a:gd name="T2" fmla="*/ 8 w 24"/>
                <a:gd name="T3" fmla="*/ 10 h 120"/>
                <a:gd name="T4" fmla="*/ 7 w 24"/>
                <a:gd name="T5" fmla="*/ 49 h 120"/>
                <a:gd name="T6" fmla="*/ 0 w 24"/>
                <a:gd name="T7" fmla="*/ 107 h 120"/>
                <a:gd name="T8" fmla="*/ 3 w 24"/>
                <a:gd name="T9" fmla="*/ 117 h 120"/>
                <a:gd name="T10" fmla="*/ 6 w 24"/>
                <a:gd name="T11" fmla="*/ 110 h 120"/>
                <a:gd name="T12" fmla="*/ 20 w 24"/>
                <a:gd name="T13" fmla="*/ 56 h 120"/>
                <a:gd name="T14" fmla="*/ 23 w 24"/>
                <a:gd name="T15" fmla="*/ 21 h 120"/>
                <a:gd name="T16" fmla="*/ 14 w 24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20">
                  <a:moveTo>
                    <a:pt x="14" y="2"/>
                  </a:moveTo>
                  <a:cubicBezTo>
                    <a:pt x="14" y="2"/>
                    <a:pt x="11" y="3"/>
                    <a:pt x="8" y="10"/>
                  </a:cubicBezTo>
                  <a:cubicBezTo>
                    <a:pt x="6" y="17"/>
                    <a:pt x="9" y="24"/>
                    <a:pt x="7" y="49"/>
                  </a:cubicBezTo>
                  <a:cubicBezTo>
                    <a:pt x="6" y="82"/>
                    <a:pt x="1" y="105"/>
                    <a:pt x="0" y="107"/>
                  </a:cubicBezTo>
                  <a:cubicBezTo>
                    <a:pt x="0" y="107"/>
                    <a:pt x="1" y="120"/>
                    <a:pt x="3" y="117"/>
                  </a:cubicBezTo>
                  <a:cubicBezTo>
                    <a:pt x="5" y="115"/>
                    <a:pt x="6" y="114"/>
                    <a:pt x="6" y="110"/>
                  </a:cubicBezTo>
                  <a:cubicBezTo>
                    <a:pt x="6" y="108"/>
                    <a:pt x="19" y="79"/>
                    <a:pt x="20" y="56"/>
                  </a:cubicBezTo>
                  <a:cubicBezTo>
                    <a:pt x="21" y="35"/>
                    <a:pt x="22" y="31"/>
                    <a:pt x="23" y="21"/>
                  </a:cubicBezTo>
                  <a:cubicBezTo>
                    <a:pt x="24" y="12"/>
                    <a:pt x="24" y="0"/>
                    <a:pt x="14" y="2"/>
                  </a:cubicBezTo>
                  <a:close/>
                </a:path>
              </a:pathLst>
            </a:custGeom>
            <a:solidFill>
              <a:srgbClr val="EA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0" name="Freeform 114"/>
            <p:cNvSpPr>
              <a:spLocks/>
            </p:cNvSpPr>
            <p:nvPr/>
          </p:nvSpPr>
          <p:spPr bwMode="auto">
            <a:xfrm>
              <a:off x="1094" y="2351"/>
              <a:ext cx="25" cy="46"/>
            </a:xfrm>
            <a:custGeom>
              <a:avLst/>
              <a:gdLst>
                <a:gd name="T0" fmla="*/ 9 w 15"/>
                <a:gd name="T1" fmla="*/ 0 h 28"/>
                <a:gd name="T2" fmla="*/ 1 w 15"/>
                <a:gd name="T3" fmla="*/ 13 h 28"/>
                <a:gd name="T4" fmla="*/ 2 w 15"/>
                <a:gd name="T5" fmla="*/ 23 h 28"/>
                <a:gd name="T6" fmla="*/ 10 w 15"/>
                <a:gd name="T7" fmla="*/ 28 h 28"/>
                <a:gd name="T8" fmla="*/ 11 w 15"/>
                <a:gd name="T9" fmla="*/ 26 h 28"/>
                <a:gd name="T10" fmla="*/ 11 w 15"/>
                <a:gd name="T11" fmla="*/ 20 h 28"/>
                <a:gd name="T12" fmla="*/ 12 w 15"/>
                <a:gd name="T13" fmla="*/ 14 h 28"/>
                <a:gd name="T14" fmla="*/ 13 w 15"/>
                <a:gd name="T15" fmla="*/ 4 h 28"/>
                <a:gd name="T16" fmla="*/ 9 w 1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8">
                  <a:moveTo>
                    <a:pt x="9" y="0"/>
                  </a:moveTo>
                  <a:cubicBezTo>
                    <a:pt x="9" y="0"/>
                    <a:pt x="3" y="9"/>
                    <a:pt x="1" y="13"/>
                  </a:cubicBezTo>
                  <a:cubicBezTo>
                    <a:pt x="0" y="17"/>
                    <a:pt x="1" y="21"/>
                    <a:pt x="2" y="23"/>
                  </a:cubicBezTo>
                  <a:cubicBezTo>
                    <a:pt x="3" y="24"/>
                    <a:pt x="10" y="28"/>
                    <a:pt x="10" y="28"/>
                  </a:cubicBezTo>
                  <a:cubicBezTo>
                    <a:pt x="10" y="28"/>
                    <a:pt x="12" y="28"/>
                    <a:pt x="11" y="26"/>
                  </a:cubicBezTo>
                  <a:cubicBezTo>
                    <a:pt x="11" y="25"/>
                    <a:pt x="11" y="20"/>
                    <a:pt x="11" y="20"/>
                  </a:cubicBezTo>
                  <a:cubicBezTo>
                    <a:pt x="11" y="20"/>
                    <a:pt x="11" y="18"/>
                    <a:pt x="12" y="14"/>
                  </a:cubicBezTo>
                  <a:cubicBezTo>
                    <a:pt x="12" y="11"/>
                    <a:pt x="15" y="7"/>
                    <a:pt x="13" y="4"/>
                  </a:cubicBezTo>
                  <a:cubicBezTo>
                    <a:pt x="12" y="2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A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1" name="Group 117"/>
          <p:cNvGrpSpPr>
            <a:grpSpLocks noChangeAspect="1"/>
          </p:cNvGrpSpPr>
          <p:nvPr/>
        </p:nvGrpSpPr>
        <p:grpSpPr bwMode="auto">
          <a:xfrm>
            <a:off x="889059" y="3781612"/>
            <a:ext cx="211876" cy="616583"/>
            <a:chOff x="3071" y="1326"/>
            <a:chExt cx="178" cy="518"/>
          </a:xfrm>
        </p:grpSpPr>
        <p:sp>
          <p:nvSpPr>
            <p:cNvPr id="322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3073" y="1339"/>
              <a:ext cx="17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3" name="Freeform 119"/>
            <p:cNvSpPr>
              <a:spLocks/>
            </p:cNvSpPr>
            <p:nvPr/>
          </p:nvSpPr>
          <p:spPr bwMode="auto">
            <a:xfrm>
              <a:off x="3148" y="1788"/>
              <a:ext cx="5" cy="21"/>
            </a:xfrm>
            <a:custGeom>
              <a:avLst/>
              <a:gdLst>
                <a:gd name="T0" fmla="*/ 2 w 5"/>
                <a:gd name="T1" fmla="*/ 0 h 21"/>
                <a:gd name="T2" fmla="*/ 5 w 5"/>
                <a:gd name="T3" fmla="*/ 3 h 21"/>
                <a:gd name="T4" fmla="*/ 5 w 5"/>
                <a:gd name="T5" fmla="*/ 20 h 21"/>
                <a:gd name="T6" fmla="*/ 2 w 5"/>
                <a:gd name="T7" fmla="*/ 21 h 21"/>
                <a:gd name="T8" fmla="*/ 0 w 5"/>
                <a:gd name="T9" fmla="*/ 1 h 21"/>
                <a:gd name="T10" fmla="*/ 2 w 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1">
                  <a:moveTo>
                    <a:pt x="2" y="0"/>
                  </a:moveTo>
                  <a:lnTo>
                    <a:pt x="5" y="3"/>
                  </a:lnTo>
                  <a:lnTo>
                    <a:pt x="5" y="20"/>
                  </a:lnTo>
                  <a:lnTo>
                    <a:pt x="2" y="2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4" name="Freeform 120"/>
            <p:cNvSpPr>
              <a:spLocks/>
            </p:cNvSpPr>
            <p:nvPr/>
          </p:nvSpPr>
          <p:spPr bwMode="auto">
            <a:xfrm>
              <a:off x="3143" y="1755"/>
              <a:ext cx="56" cy="63"/>
            </a:xfrm>
            <a:custGeom>
              <a:avLst/>
              <a:gdLst>
                <a:gd name="T0" fmla="*/ 18 w 33"/>
                <a:gd name="T1" fmla="*/ 2 h 38"/>
                <a:gd name="T2" fmla="*/ 19 w 33"/>
                <a:gd name="T3" fmla="*/ 18 h 38"/>
                <a:gd name="T4" fmla="*/ 31 w 33"/>
                <a:gd name="T5" fmla="*/ 31 h 38"/>
                <a:gd name="T6" fmla="*/ 32 w 33"/>
                <a:gd name="T7" fmla="*/ 35 h 38"/>
                <a:gd name="T8" fmla="*/ 29 w 33"/>
                <a:gd name="T9" fmla="*/ 38 h 38"/>
                <a:gd name="T10" fmla="*/ 15 w 33"/>
                <a:gd name="T11" fmla="*/ 35 h 38"/>
                <a:gd name="T12" fmla="*/ 11 w 33"/>
                <a:gd name="T13" fmla="*/ 32 h 38"/>
                <a:gd name="T14" fmla="*/ 5 w 33"/>
                <a:gd name="T15" fmla="*/ 22 h 38"/>
                <a:gd name="T16" fmla="*/ 5 w 33"/>
                <a:gd name="T17" fmla="*/ 33 h 38"/>
                <a:gd name="T18" fmla="*/ 1 w 33"/>
                <a:gd name="T19" fmla="*/ 32 h 38"/>
                <a:gd name="T20" fmla="*/ 0 w 33"/>
                <a:gd name="T21" fmla="*/ 18 h 38"/>
                <a:gd name="T22" fmla="*/ 3 w 33"/>
                <a:gd name="T23" fmla="*/ 6 h 38"/>
                <a:gd name="T24" fmla="*/ 18 w 33"/>
                <a:gd name="T2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8">
                  <a:moveTo>
                    <a:pt x="18" y="2"/>
                  </a:moveTo>
                  <a:cubicBezTo>
                    <a:pt x="18" y="2"/>
                    <a:pt x="16" y="15"/>
                    <a:pt x="19" y="18"/>
                  </a:cubicBezTo>
                  <a:cubicBezTo>
                    <a:pt x="21" y="20"/>
                    <a:pt x="31" y="31"/>
                    <a:pt x="31" y="31"/>
                  </a:cubicBezTo>
                  <a:cubicBezTo>
                    <a:pt x="31" y="31"/>
                    <a:pt x="33" y="32"/>
                    <a:pt x="32" y="35"/>
                  </a:cubicBezTo>
                  <a:cubicBezTo>
                    <a:pt x="32" y="36"/>
                    <a:pt x="30" y="38"/>
                    <a:pt x="29" y="38"/>
                  </a:cubicBezTo>
                  <a:cubicBezTo>
                    <a:pt x="26" y="38"/>
                    <a:pt x="16" y="36"/>
                    <a:pt x="15" y="35"/>
                  </a:cubicBezTo>
                  <a:cubicBezTo>
                    <a:pt x="12" y="34"/>
                    <a:pt x="11" y="32"/>
                    <a:pt x="11" y="3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1"/>
                    <a:pt x="3" y="6"/>
                  </a:cubicBezTo>
                  <a:cubicBezTo>
                    <a:pt x="5" y="0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072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5" name="Freeform 121"/>
            <p:cNvSpPr>
              <a:spLocks/>
            </p:cNvSpPr>
            <p:nvPr/>
          </p:nvSpPr>
          <p:spPr bwMode="auto">
            <a:xfrm>
              <a:off x="3107" y="1808"/>
              <a:ext cx="6" cy="19"/>
            </a:xfrm>
            <a:custGeom>
              <a:avLst/>
              <a:gdLst>
                <a:gd name="T0" fmla="*/ 1 w 6"/>
                <a:gd name="T1" fmla="*/ 0 h 19"/>
                <a:gd name="T2" fmla="*/ 6 w 6"/>
                <a:gd name="T3" fmla="*/ 1 h 19"/>
                <a:gd name="T4" fmla="*/ 6 w 6"/>
                <a:gd name="T5" fmla="*/ 18 h 19"/>
                <a:gd name="T6" fmla="*/ 1 w 6"/>
                <a:gd name="T7" fmla="*/ 19 h 19"/>
                <a:gd name="T8" fmla="*/ 0 w 6"/>
                <a:gd name="T9" fmla="*/ 1 h 19"/>
                <a:gd name="T10" fmla="*/ 1 w 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9">
                  <a:moveTo>
                    <a:pt x="1" y="0"/>
                  </a:moveTo>
                  <a:lnTo>
                    <a:pt x="6" y="1"/>
                  </a:lnTo>
                  <a:lnTo>
                    <a:pt x="6" y="18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6" name="Freeform 122"/>
            <p:cNvSpPr>
              <a:spLocks/>
            </p:cNvSpPr>
            <p:nvPr/>
          </p:nvSpPr>
          <p:spPr bwMode="auto">
            <a:xfrm>
              <a:off x="3150" y="1431"/>
              <a:ext cx="54" cy="164"/>
            </a:xfrm>
            <a:custGeom>
              <a:avLst/>
              <a:gdLst>
                <a:gd name="T0" fmla="*/ 7 w 32"/>
                <a:gd name="T1" fmla="*/ 2 h 99"/>
                <a:gd name="T2" fmla="*/ 17 w 32"/>
                <a:gd name="T3" fmla="*/ 17 h 99"/>
                <a:gd name="T4" fmla="*/ 21 w 32"/>
                <a:gd name="T5" fmla="*/ 58 h 99"/>
                <a:gd name="T6" fmla="*/ 32 w 32"/>
                <a:gd name="T7" fmla="*/ 96 h 99"/>
                <a:gd name="T8" fmla="*/ 25 w 32"/>
                <a:gd name="T9" fmla="*/ 99 h 99"/>
                <a:gd name="T10" fmla="*/ 5 w 32"/>
                <a:gd name="T11" fmla="*/ 62 h 99"/>
                <a:gd name="T12" fmla="*/ 0 w 32"/>
                <a:gd name="T13" fmla="*/ 15 h 99"/>
                <a:gd name="T14" fmla="*/ 7 w 32"/>
                <a:gd name="T1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99">
                  <a:moveTo>
                    <a:pt x="7" y="2"/>
                  </a:moveTo>
                  <a:cubicBezTo>
                    <a:pt x="7" y="2"/>
                    <a:pt x="14" y="3"/>
                    <a:pt x="17" y="17"/>
                  </a:cubicBezTo>
                  <a:cubicBezTo>
                    <a:pt x="20" y="31"/>
                    <a:pt x="19" y="56"/>
                    <a:pt x="21" y="58"/>
                  </a:cubicBezTo>
                  <a:cubicBezTo>
                    <a:pt x="23" y="61"/>
                    <a:pt x="32" y="96"/>
                    <a:pt x="32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0"/>
                    <a:pt x="7" y="2"/>
                  </a:cubicBezTo>
                  <a:close/>
                </a:path>
              </a:pathLst>
            </a:custGeom>
            <a:solidFill>
              <a:srgbClr val="F7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7" name="Freeform 123"/>
            <p:cNvSpPr>
              <a:spLocks/>
            </p:cNvSpPr>
            <p:nvPr/>
          </p:nvSpPr>
          <p:spPr bwMode="auto">
            <a:xfrm>
              <a:off x="3160" y="1568"/>
              <a:ext cx="60" cy="53"/>
            </a:xfrm>
            <a:custGeom>
              <a:avLst/>
              <a:gdLst>
                <a:gd name="T0" fmla="*/ 16 w 36"/>
                <a:gd name="T1" fmla="*/ 3 h 32"/>
                <a:gd name="T2" fmla="*/ 34 w 36"/>
                <a:gd name="T3" fmla="*/ 10 h 32"/>
                <a:gd name="T4" fmla="*/ 36 w 36"/>
                <a:gd name="T5" fmla="*/ 25 h 32"/>
                <a:gd name="T6" fmla="*/ 27 w 36"/>
                <a:gd name="T7" fmla="*/ 31 h 32"/>
                <a:gd name="T8" fmla="*/ 8 w 36"/>
                <a:gd name="T9" fmla="*/ 32 h 32"/>
                <a:gd name="T10" fmla="*/ 1 w 36"/>
                <a:gd name="T11" fmla="*/ 20 h 32"/>
                <a:gd name="T12" fmla="*/ 5 w 36"/>
                <a:gd name="T13" fmla="*/ 4 h 32"/>
                <a:gd name="T14" fmla="*/ 16 w 36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16" y="3"/>
                  </a:moveTo>
                  <a:cubicBezTo>
                    <a:pt x="16" y="3"/>
                    <a:pt x="32" y="0"/>
                    <a:pt x="34" y="10"/>
                  </a:cubicBezTo>
                  <a:cubicBezTo>
                    <a:pt x="36" y="20"/>
                    <a:pt x="36" y="25"/>
                    <a:pt x="36" y="25"/>
                  </a:cubicBezTo>
                  <a:cubicBezTo>
                    <a:pt x="36" y="25"/>
                    <a:pt x="35" y="31"/>
                    <a:pt x="27" y="31"/>
                  </a:cubicBezTo>
                  <a:cubicBezTo>
                    <a:pt x="20" y="31"/>
                    <a:pt x="8" y="32"/>
                    <a:pt x="8" y="32"/>
                  </a:cubicBezTo>
                  <a:cubicBezTo>
                    <a:pt x="8" y="32"/>
                    <a:pt x="3" y="29"/>
                    <a:pt x="1" y="20"/>
                  </a:cubicBezTo>
                  <a:cubicBezTo>
                    <a:pt x="0" y="10"/>
                    <a:pt x="1" y="5"/>
                    <a:pt x="5" y="4"/>
                  </a:cubicBezTo>
                  <a:cubicBezTo>
                    <a:pt x="9" y="4"/>
                    <a:pt x="16" y="3"/>
                    <a:pt x="16" y="3"/>
                  </a:cubicBezTo>
                  <a:close/>
                </a:path>
              </a:pathLst>
            </a:custGeom>
            <a:solidFill>
              <a:srgbClr val="DD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8" name="Freeform 124"/>
            <p:cNvSpPr>
              <a:spLocks/>
            </p:cNvSpPr>
            <p:nvPr/>
          </p:nvSpPr>
          <p:spPr bwMode="auto">
            <a:xfrm>
              <a:off x="3147" y="1580"/>
              <a:ext cx="63" cy="43"/>
            </a:xfrm>
            <a:custGeom>
              <a:avLst/>
              <a:gdLst>
                <a:gd name="T0" fmla="*/ 26 w 38"/>
                <a:gd name="T1" fmla="*/ 1 h 26"/>
                <a:gd name="T2" fmla="*/ 35 w 38"/>
                <a:gd name="T3" fmla="*/ 10 h 26"/>
                <a:gd name="T4" fmla="*/ 37 w 38"/>
                <a:gd name="T5" fmla="*/ 21 h 26"/>
                <a:gd name="T6" fmla="*/ 30 w 38"/>
                <a:gd name="T7" fmla="*/ 25 h 26"/>
                <a:gd name="T8" fmla="*/ 7 w 38"/>
                <a:gd name="T9" fmla="*/ 26 h 26"/>
                <a:gd name="T10" fmla="*/ 1 w 38"/>
                <a:gd name="T11" fmla="*/ 14 h 26"/>
                <a:gd name="T12" fmla="*/ 7 w 38"/>
                <a:gd name="T13" fmla="*/ 1 h 26"/>
                <a:gd name="T14" fmla="*/ 26 w 38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6">
                  <a:moveTo>
                    <a:pt x="26" y="1"/>
                  </a:moveTo>
                  <a:cubicBezTo>
                    <a:pt x="26" y="1"/>
                    <a:pt x="34" y="0"/>
                    <a:pt x="35" y="10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37" y="21"/>
                    <a:pt x="38" y="25"/>
                    <a:pt x="30" y="25"/>
                  </a:cubicBezTo>
                  <a:cubicBezTo>
                    <a:pt x="23" y="26"/>
                    <a:pt x="7" y="26"/>
                    <a:pt x="7" y="26"/>
                  </a:cubicBezTo>
                  <a:cubicBezTo>
                    <a:pt x="7" y="26"/>
                    <a:pt x="2" y="23"/>
                    <a:pt x="1" y="14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1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9B1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29" name="Freeform 125"/>
            <p:cNvSpPr>
              <a:spLocks/>
            </p:cNvSpPr>
            <p:nvPr/>
          </p:nvSpPr>
          <p:spPr bwMode="auto">
            <a:xfrm>
              <a:off x="3132" y="1540"/>
              <a:ext cx="45" cy="246"/>
            </a:xfrm>
            <a:custGeom>
              <a:avLst/>
              <a:gdLst>
                <a:gd name="T0" fmla="*/ 3 w 27"/>
                <a:gd name="T1" fmla="*/ 0 h 149"/>
                <a:gd name="T2" fmla="*/ 1 w 27"/>
                <a:gd name="T3" fmla="*/ 32 h 149"/>
                <a:gd name="T4" fmla="*/ 4 w 27"/>
                <a:gd name="T5" fmla="*/ 89 h 149"/>
                <a:gd name="T6" fmla="*/ 7 w 27"/>
                <a:gd name="T7" fmla="*/ 144 h 149"/>
                <a:gd name="T8" fmla="*/ 12 w 27"/>
                <a:gd name="T9" fmla="*/ 147 h 149"/>
                <a:gd name="T10" fmla="*/ 25 w 27"/>
                <a:gd name="T11" fmla="*/ 146 h 149"/>
                <a:gd name="T12" fmla="*/ 27 w 27"/>
                <a:gd name="T13" fmla="*/ 34 h 149"/>
                <a:gd name="T14" fmla="*/ 19 w 27"/>
                <a:gd name="T15" fmla="*/ 5 h 149"/>
                <a:gd name="T16" fmla="*/ 11 w 27"/>
                <a:gd name="T17" fmla="*/ 3 h 149"/>
                <a:gd name="T18" fmla="*/ 3 w 27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49">
                  <a:moveTo>
                    <a:pt x="3" y="0"/>
                  </a:moveTo>
                  <a:cubicBezTo>
                    <a:pt x="0" y="9"/>
                    <a:pt x="2" y="11"/>
                    <a:pt x="1" y="32"/>
                  </a:cubicBezTo>
                  <a:cubicBezTo>
                    <a:pt x="1" y="34"/>
                    <a:pt x="4" y="78"/>
                    <a:pt x="4" y="89"/>
                  </a:cubicBezTo>
                  <a:cubicBezTo>
                    <a:pt x="3" y="101"/>
                    <a:pt x="7" y="140"/>
                    <a:pt x="7" y="144"/>
                  </a:cubicBezTo>
                  <a:cubicBezTo>
                    <a:pt x="7" y="144"/>
                    <a:pt x="7" y="146"/>
                    <a:pt x="12" y="147"/>
                  </a:cubicBezTo>
                  <a:cubicBezTo>
                    <a:pt x="19" y="149"/>
                    <a:pt x="25" y="146"/>
                    <a:pt x="25" y="146"/>
                  </a:cubicBezTo>
                  <a:cubicBezTo>
                    <a:pt x="25" y="145"/>
                    <a:pt x="27" y="34"/>
                    <a:pt x="27" y="34"/>
                  </a:cubicBezTo>
                  <a:cubicBezTo>
                    <a:pt x="27" y="34"/>
                    <a:pt x="19" y="6"/>
                    <a:pt x="19" y="5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A5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0" name="Freeform 126"/>
            <p:cNvSpPr>
              <a:spLocks/>
            </p:cNvSpPr>
            <p:nvPr/>
          </p:nvSpPr>
          <p:spPr bwMode="auto">
            <a:xfrm>
              <a:off x="3098" y="1775"/>
              <a:ext cx="55" cy="62"/>
            </a:xfrm>
            <a:custGeom>
              <a:avLst/>
              <a:gdLst>
                <a:gd name="T0" fmla="*/ 19 w 33"/>
                <a:gd name="T1" fmla="*/ 2 h 38"/>
                <a:gd name="T2" fmla="*/ 19 w 33"/>
                <a:gd name="T3" fmla="*/ 18 h 38"/>
                <a:gd name="T4" fmla="*/ 31 w 33"/>
                <a:gd name="T5" fmla="*/ 30 h 38"/>
                <a:gd name="T6" fmla="*/ 33 w 33"/>
                <a:gd name="T7" fmla="*/ 35 h 38"/>
                <a:gd name="T8" fmla="*/ 29 w 33"/>
                <a:gd name="T9" fmla="*/ 37 h 38"/>
                <a:gd name="T10" fmla="*/ 15 w 33"/>
                <a:gd name="T11" fmla="*/ 35 h 38"/>
                <a:gd name="T12" fmla="*/ 11 w 33"/>
                <a:gd name="T13" fmla="*/ 31 h 38"/>
                <a:gd name="T14" fmla="*/ 6 w 33"/>
                <a:gd name="T15" fmla="*/ 21 h 38"/>
                <a:gd name="T16" fmla="*/ 5 w 33"/>
                <a:gd name="T17" fmla="*/ 32 h 38"/>
                <a:gd name="T18" fmla="*/ 2 w 33"/>
                <a:gd name="T19" fmla="*/ 31 h 38"/>
                <a:gd name="T20" fmla="*/ 1 w 33"/>
                <a:gd name="T21" fmla="*/ 18 h 38"/>
                <a:gd name="T22" fmla="*/ 3 w 33"/>
                <a:gd name="T23" fmla="*/ 5 h 38"/>
                <a:gd name="T24" fmla="*/ 19 w 33"/>
                <a:gd name="T2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8">
                  <a:moveTo>
                    <a:pt x="19" y="2"/>
                  </a:moveTo>
                  <a:cubicBezTo>
                    <a:pt x="19" y="2"/>
                    <a:pt x="17" y="14"/>
                    <a:pt x="19" y="18"/>
                  </a:cubicBezTo>
                  <a:cubicBezTo>
                    <a:pt x="21" y="20"/>
                    <a:pt x="31" y="30"/>
                    <a:pt x="31" y="30"/>
                  </a:cubicBezTo>
                  <a:cubicBezTo>
                    <a:pt x="31" y="30"/>
                    <a:pt x="33" y="32"/>
                    <a:pt x="33" y="35"/>
                  </a:cubicBezTo>
                  <a:cubicBezTo>
                    <a:pt x="32" y="36"/>
                    <a:pt x="31" y="37"/>
                    <a:pt x="29" y="37"/>
                  </a:cubicBezTo>
                  <a:cubicBezTo>
                    <a:pt x="27" y="38"/>
                    <a:pt x="17" y="35"/>
                    <a:pt x="15" y="35"/>
                  </a:cubicBezTo>
                  <a:cubicBezTo>
                    <a:pt x="13" y="34"/>
                    <a:pt x="11" y="31"/>
                    <a:pt x="11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1"/>
                    <a:pt x="3" y="5"/>
                  </a:cubicBezTo>
                  <a:cubicBezTo>
                    <a:pt x="6" y="0"/>
                    <a:pt x="19" y="2"/>
                    <a:pt x="19" y="2"/>
                  </a:cubicBezTo>
                  <a:close/>
                </a:path>
              </a:pathLst>
            </a:custGeom>
            <a:solidFill>
              <a:srgbClr val="072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1" name="Freeform 127"/>
            <p:cNvSpPr>
              <a:spLocks/>
            </p:cNvSpPr>
            <p:nvPr/>
          </p:nvSpPr>
          <p:spPr bwMode="auto">
            <a:xfrm>
              <a:off x="3093" y="1563"/>
              <a:ext cx="77" cy="238"/>
            </a:xfrm>
            <a:custGeom>
              <a:avLst/>
              <a:gdLst>
                <a:gd name="T0" fmla="*/ 5 w 46"/>
                <a:gd name="T1" fmla="*/ 6 h 144"/>
                <a:gd name="T2" fmla="*/ 0 w 46"/>
                <a:gd name="T3" fmla="*/ 40 h 144"/>
                <a:gd name="T4" fmla="*/ 5 w 46"/>
                <a:gd name="T5" fmla="*/ 136 h 144"/>
                <a:gd name="T6" fmla="*/ 11 w 46"/>
                <a:gd name="T7" fmla="*/ 142 h 144"/>
                <a:gd name="T8" fmla="*/ 21 w 46"/>
                <a:gd name="T9" fmla="*/ 141 h 144"/>
                <a:gd name="T10" fmla="*/ 31 w 46"/>
                <a:gd name="T11" fmla="*/ 25 h 144"/>
                <a:gd name="T12" fmla="*/ 46 w 46"/>
                <a:gd name="T13" fmla="*/ 7 h 144"/>
                <a:gd name="T14" fmla="*/ 12 w 46"/>
                <a:gd name="T15" fmla="*/ 0 h 144"/>
                <a:gd name="T16" fmla="*/ 5 w 46"/>
                <a:gd name="T17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44">
                  <a:moveTo>
                    <a:pt x="5" y="6"/>
                  </a:moveTo>
                  <a:cubicBezTo>
                    <a:pt x="2" y="14"/>
                    <a:pt x="0" y="16"/>
                    <a:pt x="0" y="40"/>
                  </a:cubicBezTo>
                  <a:cubicBezTo>
                    <a:pt x="0" y="43"/>
                    <a:pt x="5" y="129"/>
                    <a:pt x="5" y="136"/>
                  </a:cubicBezTo>
                  <a:cubicBezTo>
                    <a:pt x="5" y="136"/>
                    <a:pt x="6" y="140"/>
                    <a:pt x="11" y="142"/>
                  </a:cubicBezTo>
                  <a:cubicBezTo>
                    <a:pt x="18" y="144"/>
                    <a:pt x="21" y="141"/>
                    <a:pt x="21" y="141"/>
                  </a:cubicBezTo>
                  <a:cubicBezTo>
                    <a:pt x="21" y="140"/>
                    <a:pt x="31" y="25"/>
                    <a:pt x="31" y="25"/>
                  </a:cubicBezTo>
                  <a:cubicBezTo>
                    <a:pt x="31" y="25"/>
                    <a:pt x="46" y="8"/>
                    <a:pt x="46" y="7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C1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2" name="Freeform 128"/>
            <p:cNvSpPr>
              <a:spLocks/>
            </p:cNvSpPr>
            <p:nvPr/>
          </p:nvSpPr>
          <p:spPr bwMode="auto">
            <a:xfrm>
              <a:off x="3086" y="1431"/>
              <a:ext cx="93" cy="189"/>
            </a:xfrm>
            <a:custGeom>
              <a:avLst/>
              <a:gdLst>
                <a:gd name="T0" fmla="*/ 46 w 55"/>
                <a:gd name="T1" fmla="*/ 3 h 114"/>
                <a:gd name="T2" fmla="*/ 51 w 55"/>
                <a:gd name="T3" fmla="*/ 27 h 114"/>
                <a:gd name="T4" fmla="*/ 53 w 55"/>
                <a:gd name="T5" fmla="*/ 39 h 114"/>
                <a:gd name="T6" fmla="*/ 48 w 55"/>
                <a:gd name="T7" fmla="*/ 53 h 114"/>
                <a:gd name="T8" fmla="*/ 54 w 55"/>
                <a:gd name="T9" fmla="*/ 97 h 114"/>
                <a:gd name="T10" fmla="*/ 46 w 55"/>
                <a:gd name="T11" fmla="*/ 106 h 114"/>
                <a:gd name="T12" fmla="*/ 4 w 55"/>
                <a:gd name="T13" fmla="*/ 105 h 114"/>
                <a:gd name="T14" fmla="*/ 9 w 55"/>
                <a:gd name="T15" fmla="*/ 77 h 114"/>
                <a:gd name="T16" fmla="*/ 12 w 55"/>
                <a:gd name="T17" fmla="*/ 64 h 114"/>
                <a:gd name="T18" fmla="*/ 11 w 55"/>
                <a:gd name="T19" fmla="*/ 55 h 114"/>
                <a:gd name="T20" fmla="*/ 6 w 55"/>
                <a:gd name="T21" fmla="*/ 38 h 114"/>
                <a:gd name="T22" fmla="*/ 5 w 55"/>
                <a:gd name="T23" fmla="*/ 16 h 114"/>
                <a:gd name="T24" fmla="*/ 23 w 55"/>
                <a:gd name="T25" fmla="*/ 1 h 114"/>
                <a:gd name="T26" fmla="*/ 30 w 55"/>
                <a:gd name="T27" fmla="*/ 0 h 114"/>
                <a:gd name="T28" fmla="*/ 46 w 55"/>
                <a:gd name="T2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114">
                  <a:moveTo>
                    <a:pt x="46" y="3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4" y="36"/>
                    <a:pt x="53" y="39"/>
                  </a:cubicBezTo>
                  <a:cubicBezTo>
                    <a:pt x="53" y="44"/>
                    <a:pt x="48" y="53"/>
                    <a:pt x="48" y="53"/>
                  </a:cubicBezTo>
                  <a:cubicBezTo>
                    <a:pt x="47" y="58"/>
                    <a:pt x="54" y="97"/>
                    <a:pt x="54" y="97"/>
                  </a:cubicBezTo>
                  <a:cubicBezTo>
                    <a:pt x="54" y="97"/>
                    <a:pt x="55" y="103"/>
                    <a:pt x="46" y="106"/>
                  </a:cubicBezTo>
                  <a:cubicBezTo>
                    <a:pt x="25" y="114"/>
                    <a:pt x="4" y="105"/>
                    <a:pt x="4" y="105"/>
                  </a:cubicBezTo>
                  <a:cubicBezTo>
                    <a:pt x="3" y="104"/>
                    <a:pt x="5" y="90"/>
                    <a:pt x="9" y="77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2"/>
                    <a:pt x="12" y="58"/>
                    <a:pt x="11" y="5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0" y="21"/>
                    <a:pt x="5" y="16"/>
                  </a:cubicBezTo>
                  <a:cubicBezTo>
                    <a:pt x="12" y="8"/>
                    <a:pt x="19" y="4"/>
                    <a:pt x="23" y="1"/>
                  </a:cubicBezTo>
                  <a:cubicBezTo>
                    <a:pt x="24" y="1"/>
                    <a:pt x="27" y="1"/>
                    <a:pt x="30" y="0"/>
                  </a:cubicBezTo>
                  <a:cubicBezTo>
                    <a:pt x="30" y="0"/>
                    <a:pt x="44" y="0"/>
                    <a:pt x="46" y="3"/>
                  </a:cubicBezTo>
                  <a:close/>
                </a:path>
              </a:pathLst>
            </a:custGeom>
            <a:solidFill>
              <a:srgbClr val="093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3" name="Freeform 129"/>
            <p:cNvSpPr>
              <a:spLocks/>
            </p:cNvSpPr>
            <p:nvPr/>
          </p:nvSpPr>
          <p:spPr bwMode="auto">
            <a:xfrm>
              <a:off x="3071" y="1453"/>
              <a:ext cx="79" cy="120"/>
            </a:xfrm>
            <a:custGeom>
              <a:avLst/>
              <a:gdLst>
                <a:gd name="T0" fmla="*/ 41 w 47"/>
                <a:gd name="T1" fmla="*/ 65 h 73"/>
                <a:gd name="T2" fmla="*/ 42 w 47"/>
                <a:gd name="T3" fmla="*/ 72 h 73"/>
                <a:gd name="T4" fmla="*/ 35 w 47"/>
                <a:gd name="T5" fmla="*/ 71 h 73"/>
                <a:gd name="T6" fmla="*/ 0 w 47"/>
                <a:gd name="T7" fmla="*/ 52 h 73"/>
                <a:gd name="T8" fmla="*/ 8 w 47"/>
                <a:gd name="T9" fmla="*/ 19 h 73"/>
                <a:gd name="T10" fmla="*/ 17 w 47"/>
                <a:gd name="T11" fmla="*/ 1 h 73"/>
                <a:gd name="T12" fmla="*/ 26 w 47"/>
                <a:gd name="T13" fmla="*/ 19 h 73"/>
                <a:gd name="T14" fmla="*/ 16 w 47"/>
                <a:gd name="T15" fmla="*/ 47 h 73"/>
                <a:gd name="T16" fmla="*/ 41 w 47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73">
                  <a:moveTo>
                    <a:pt x="41" y="65"/>
                  </a:moveTo>
                  <a:cubicBezTo>
                    <a:pt x="42" y="66"/>
                    <a:pt x="47" y="72"/>
                    <a:pt x="42" y="72"/>
                  </a:cubicBezTo>
                  <a:cubicBezTo>
                    <a:pt x="40" y="73"/>
                    <a:pt x="41" y="72"/>
                    <a:pt x="35" y="71"/>
                  </a:cubicBezTo>
                  <a:cubicBezTo>
                    <a:pt x="16" y="66"/>
                    <a:pt x="0" y="52"/>
                    <a:pt x="0" y="5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7"/>
                    <a:pt x="11" y="0"/>
                    <a:pt x="17" y="1"/>
                  </a:cubicBezTo>
                  <a:cubicBezTo>
                    <a:pt x="25" y="1"/>
                    <a:pt x="28" y="12"/>
                    <a:pt x="26" y="19"/>
                  </a:cubicBezTo>
                  <a:cubicBezTo>
                    <a:pt x="24" y="29"/>
                    <a:pt x="25" y="24"/>
                    <a:pt x="16" y="47"/>
                  </a:cubicBezTo>
                  <a:cubicBezTo>
                    <a:pt x="16" y="47"/>
                    <a:pt x="37" y="64"/>
                    <a:pt x="41" y="65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4" name="Freeform 130"/>
            <p:cNvSpPr>
              <a:spLocks/>
            </p:cNvSpPr>
            <p:nvPr/>
          </p:nvSpPr>
          <p:spPr bwMode="auto">
            <a:xfrm>
              <a:off x="3120" y="1403"/>
              <a:ext cx="35" cy="85"/>
            </a:xfrm>
            <a:custGeom>
              <a:avLst/>
              <a:gdLst>
                <a:gd name="T0" fmla="*/ 17 w 21"/>
                <a:gd name="T1" fmla="*/ 24 h 51"/>
                <a:gd name="T2" fmla="*/ 21 w 21"/>
                <a:gd name="T3" fmla="*/ 38 h 51"/>
                <a:gd name="T4" fmla="*/ 21 w 21"/>
                <a:gd name="T5" fmla="*/ 50 h 51"/>
                <a:gd name="T6" fmla="*/ 5 w 21"/>
                <a:gd name="T7" fmla="*/ 34 h 51"/>
                <a:gd name="T8" fmla="*/ 1 w 21"/>
                <a:gd name="T9" fmla="*/ 21 h 51"/>
                <a:gd name="T10" fmla="*/ 4 w 21"/>
                <a:gd name="T11" fmla="*/ 0 h 51"/>
                <a:gd name="T12" fmla="*/ 21 w 21"/>
                <a:gd name="T13" fmla="*/ 2 h 51"/>
                <a:gd name="T14" fmla="*/ 17 w 21"/>
                <a:gd name="T15" fmla="*/ 18 h 51"/>
                <a:gd name="T16" fmla="*/ 17 w 21"/>
                <a:gd name="T1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1">
                  <a:moveTo>
                    <a:pt x="17" y="24"/>
                  </a:moveTo>
                  <a:cubicBezTo>
                    <a:pt x="18" y="27"/>
                    <a:pt x="21" y="29"/>
                    <a:pt x="21" y="3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1"/>
                    <a:pt x="8" y="38"/>
                    <a:pt x="5" y="34"/>
                  </a:cubicBezTo>
                  <a:cubicBezTo>
                    <a:pt x="0" y="25"/>
                    <a:pt x="1" y="23"/>
                    <a:pt x="1" y="2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18" y="14"/>
                    <a:pt x="17" y="18"/>
                  </a:cubicBezTo>
                  <a:cubicBezTo>
                    <a:pt x="17" y="19"/>
                    <a:pt x="16" y="22"/>
                    <a:pt x="17" y="24"/>
                  </a:cubicBezTo>
                  <a:close/>
                </a:path>
              </a:pathLst>
            </a:custGeom>
            <a:solidFill>
              <a:srgbClr val="F7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5" name="Freeform 131"/>
            <p:cNvSpPr>
              <a:spLocks/>
            </p:cNvSpPr>
            <p:nvPr/>
          </p:nvSpPr>
          <p:spPr bwMode="auto">
            <a:xfrm>
              <a:off x="3135" y="1552"/>
              <a:ext cx="42" cy="23"/>
            </a:xfrm>
            <a:custGeom>
              <a:avLst/>
              <a:gdLst>
                <a:gd name="T0" fmla="*/ 0 w 25"/>
                <a:gd name="T1" fmla="*/ 7 h 14"/>
                <a:gd name="T2" fmla="*/ 0 w 25"/>
                <a:gd name="T3" fmla="*/ 9 h 14"/>
                <a:gd name="T4" fmla="*/ 1 w 25"/>
                <a:gd name="T5" fmla="*/ 12 h 14"/>
                <a:gd name="T6" fmla="*/ 11 w 25"/>
                <a:gd name="T7" fmla="*/ 14 h 14"/>
                <a:gd name="T8" fmla="*/ 24 w 25"/>
                <a:gd name="T9" fmla="*/ 7 h 14"/>
                <a:gd name="T10" fmla="*/ 22 w 25"/>
                <a:gd name="T11" fmla="*/ 0 h 14"/>
                <a:gd name="T12" fmla="*/ 15 w 25"/>
                <a:gd name="T13" fmla="*/ 2 h 14"/>
                <a:gd name="T14" fmla="*/ 7 w 25"/>
                <a:gd name="T15" fmla="*/ 3 h 14"/>
                <a:gd name="T16" fmla="*/ 0 w 25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0" y="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22" y="14"/>
                    <a:pt x="24" y="7"/>
                  </a:cubicBezTo>
                  <a:cubicBezTo>
                    <a:pt x="25" y="0"/>
                    <a:pt x="22" y="0"/>
                    <a:pt x="22" y="0"/>
                  </a:cubicBezTo>
                  <a:cubicBezTo>
                    <a:pt x="21" y="0"/>
                    <a:pt x="16" y="2"/>
                    <a:pt x="15" y="2"/>
                  </a:cubicBezTo>
                  <a:cubicBezTo>
                    <a:pt x="14" y="2"/>
                    <a:pt x="7" y="3"/>
                    <a:pt x="7" y="3"/>
                  </a:cubicBezTo>
                  <a:cubicBezTo>
                    <a:pt x="3" y="3"/>
                    <a:pt x="1" y="5"/>
                    <a:pt x="0" y="7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6" name="Freeform 132"/>
            <p:cNvSpPr>
              <a:spLocks/>
            </p:cNvSpPr>
            <p:nvPr/>
          </p:nvSpPr>
          <p:spPr bwMode="auto">
            <a:xfrm>
              <a:off x="3150" y="1433"/>
              <a:ext cx="60" cy="155"/>
            </a:xfrm>
            <a:custGeom>
              <a:avLst/>
              <a:gdLst>
                <a:gd name="T0" fmla="*/ 34 w 36"/>
                <a:gd name="T1" fmla="*/ 94 h 94"/>
                <a:gd name="T2" fmla="*/ 36 w 36"/>
                <a:gd name="T3" fmla="*/ 93 h 94"/>
                <a:gd name="T4" fmla="*/ 12 w 36"/>
                <a:gd name="T5" fmla="*/ 14 h 94"/>
                <a:gd name="T6" fmla="*/ 3 w 36"/>
                <a:gd name="T7" fmla="*/ 0 h 94"/>
                <a:gd name="T8" fmla="*/ 0 w 36"/>
                <a:gd name="T9" fmla="*/ 0 h 94"/>
                <a:gd name="T10" fmla="*/ 0 w 36"/>
                <a:gd name="T11" fmla="*/ 0 h 94"/>
                <a:gd name="T12" fmla="*/ 9 w 36"/>
                <a:gd name="T13" fmla="*/ 15 h 94"/>
                <a:gd name="T14" fmla="*/ 34 w 36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94">
                  <a:moveTo>
                    <a:pt x="34" y="94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36" y="90"/>
                    <a:pt x="17" y="26"/>
                    <a:pt x="12" y="14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4" y="2"/>
                    <a:pt x="9" y="15"/>
                  </a:cubicBezTo>
                  <a:cubicBezTo>
                    <a:pt x="14" y="27"/>
                    <a:pt x="33" y="93"/>
                    <a:pt x="34" y="94"/>
                  </a:cubicBezTo>
                  <a:close/>
                </a:path>
              </a:pathLst>
            </a:custGeom>
            <a:solidFill>
              <a:srgbClr val="DD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7" name="Freeform 133"/>
            <p:cNvSpPr>
              <a:spLocks/>
            </p:cNvSpPr>
            <p:nvPr/>
          </p:nvSpPr>
          <p:spPr bwMode="auto">
            <a:xfrm>
              <a:off x="3147" y="1346"/>
              <a:ext cx="45" cy="95"/>
            </a:xfrm>
            <a:custGeom>
              <a:avLst/>
              <a:gdLst>
                <a:gd name="T0" fmla="*/ 13 w 27"/>
                <a:gd name="T1" fmla="*/ 0 h 58"/>
                <a:gd name="T2" fmla="*/ 24 w 27"/>
                <a:gd name="T3" fmla="*/ 12 h 58"/>
                <a:gd name="T4" fmla="*/ 22 w 27"/>
                <a:gd name="T5" fmla="*/ 36 h 58"/>
                <a:gd name="T6" fmla="*/ 17 w 27"/>
                <a:gd name="T7" fmla="*/ 58 h 58"/>
                <a:gd name="T8" fmla="*/ 10 w 27"/>
                <a:gd name="T9" fmla="*/ 53 h 58"/>
                <a:gd name="T10" fmla="*/ 0 w 27"/>
                <a:gd name="T11" fmla="*/ 42 h 58"/>
                <a:gd name="T12" fmla="*/ 4 w 27"/>
                <a:gd name="T13" fmla="*/ 28 h 58"/>
                <a:gd name="T14" fmla="*/ 13 w 2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8">
                  <a:moveTo>
                    <a:pt x="13" y="0"/>
                  </a:moveTo>
                  <a:cubicBezTo>
                    <a:pt x="13" y="0"/>
                    <a:pt x="21" y="3"/>
                    <a:pt x="24" y="12"/>
                  </a:cubicBezTo>
                  <a:cubicBezTo>
                    <a:pt x="27" y="19"/>
                    <a:pt x="25" y="26"/>
                    <a:pt x="22" y="36"/>
                  </a:cubicBezTo>
                  <a:cubicBezTo>
                    <a:pt x="17" y="53"/>
                    <a:pt x="17" y="58"/>
                    <a:pt x="17" y="58"/>
                  </a:cubicBezTo>
                  <a:cubicBezTo>
                    <a:pt x="17" y="58"/>
                    <a:pt x="13" y="56"/>
                    <a:pt x="10" y="53"/>
                  </a:cubicBezTo>
                  <a:cubicBezTo>
                    <a:pt x="6" y="48"/>
                    <a:pt x="0" y="42"/>
                    <a:pt x="0" y="42"/>
                  </a:cubicBezTo>
                  <a:cubicBezTo>
                    <a:pt x="0" y="42"/>
                    <a:pt x="4" y="30"/>
                    <a:pt x="4" y="28"/>
                  </a:cubicBezTo>
                  <a:cubicBezTo>
                    <a:pt x="5" y="27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633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8" name="Freeform 134"/>
            <p:cNvSpPr>
              <a:spLocks/>
            </p:cNvSpPr>
            <p:nvPr/>
          </p:nvSpPr>
          <p:spPr bwMode="auto">
            <a:xfrm>
              <a:off x="3120" y="1354"/>
              <a:ext cx="67" cy="81"/>
            </a:xfrm>
            <a:custGeom>
              <a:avLst/>
              <a:gdLst>
                <a:gd name="T0" fmla="*/ 29 w 40"/>
                <a:gd name="T1" fmla="*/ 7 h 49"/>
                <a:gd name="T2" fmla="*/ 35 w 40"/>
                <a:gd name="T3" fmla="*/ 26 h 49"/>
                <a:gd name="T4" fmla="*/ 30 w 40"/>
                <a:gd name="T5" fmla="*/ 37 h 49"/>
                <a:gd name="T6" fmla="*/ 18 w 40"/>
                <a:gd name="T7" fmla="*/ 49 h 49"/>
                <a:gd name="T8" fmla="*/ 3 w 40"/>
                <a:gd name="T9" fmla="*/ 33 h 49"/>
                <a:gd name="T10" fmla="*/ 1 w 40"/>
                <a:gd name="T11" fmla="*/ 20 h 49"/>
                <a:gd name="T12" fmla="*/ 7 w 40"/>
                <a:gd name="T13" fmla="*/ 0 h 49"/>
                <a:gd name="T14" fmla="*/ 29 w 40"/>
                <a:gd name="T1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9">
                  <a:moveTo>
                    <a:pt x="29" y="7"/>
                  </a:moveTo>
                  <a:cubicBezTo>
                    <a:pt x="40" y="11"/>
                    <a:pt x="37" y="20"/>
                    <a:pt x="35" y="26"/>
                  </a:cubicBezTo>
                  <a:cubicBezTo>
                    <a:pt x="34" y="30"/>
                    <a:pt x="30" y="37"/>
                    <a:pt x="30" y="37"/>
                  </a:cubicBezTo>
                  <a:cubicBezTo>
                    <a:pt x="26" y="44"/>
                    <a:pt x="22" y="49"/>
                    <a:pt x="18" y="49"/>
                  </a:cubicBezTo>
                  <a:cubicBezTo>
                    <a:pt x="12" y="48"/>
                    <a:pt x="7" y="42"/>
                    <a:pt x="3" y="33"/>
                  </a:cubicBezTo>
                  <a:cubicBezTo>
                    <a:pt x="0" y="25"/>
                    <a:pt x="1" y="21"/>
                    <a:pt x="1" y="2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24" y="5"/>
                    <a:pt x="29" y="7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39" name="Freeform 135"/>
            <p:cNvSpPr>
              <a:spLocks/>
            </p:cNvSpPr>
            <p:nvPr/>
          </p:nvSpPr>
          <p:spPr bwMode="auto">
            <a:xfrm>
              <a:off x="3107" y="1326"/>
              <a:ext cx="75" cy="117"/>
            </a:xfrm>
            <a:custGeom>
              <a:avLst/>
              <a:gdLst>
                <a:gd name="T0" fmla="*/ 37 w 45"/>
                <a:gd name="T1" fmla="*/ 12 h 71"/>
                <a:gd name="T2" fmla="*/ 3 w 45"/>
                <a:gd name="T3" fmla="*/ 25 h 71"/>
                <a:gd name="T4" fmla="*/ 1 w 45"/>
                <a:gd name="T5" fmla="*/ 48 h 71"/>
                <a:gd name="T6" fmla="*/ 17 w 45"/>
                <a:gd name="T7" fmla="*/ 71 h 71"/>
                <a:gd name="T8" fmla="*/ 16 w 45"/>
                <a:gd name="T9" fmla="*/ 52 h 71"/>
                <a:gd name="T10" fmla="*/ 24 w 45"/>
                <a:gd name="T11" fmla="*/ 32 h 71"/>
                <a:gd name="T12" fmla="*/ 35 w 45"/>
                <a:gd name="T13" fmla="*/ 27 h 71"/>
                <a:gd name="T14" fmla="*/ 41 w 45"/>
                <a:gd name="T15" fmla="*/ 16 h 71"/>
                <a:gd name="T16" fmla="*/ 37 w 45"/>
                <a:gd name="T17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1">
                  <a:moveTo>
                    <a:pt x="37" y="12"/>
                  </a:moveTo>
                  <a:cubicBezTo>
                    <a:pt x="37" y="12"/>
                    <a:pt x="13" y="0"/>
                    <a:pt x="3" y="25"/>
                  </a:cubicBezTo>
                  <a:cubicBezTo>
                    <a:pt x="0" y="31"/>
                    <a:pt x="1" y="43"/>
                    <a:pt x="1" y="48"/>
                  </a:cubicBezTo>
                  <a:cubicBezTo>
                    <a:pt x="0" y="49"/>
                    <a:pt x="10" y="68"/>
                    <a:pt x="17" y="71"/>
                  </a:cubicBezTo>
                  <a:cubicBezTo>
                    <a:pt x="17" y="71"/>
                    <a:pt x="14" y="62"/>
                    <a:pt x="16" y="52"/>
                  </a:cubicBezTo>
                  <a:cubicBezTo>
                    <a:pt x="18" y="39"/>
                    <a:pt x="20" y="36"/>
                    <a:pt x="24" y="32"/>
                  </a:cubicBezTo>
                  <a:cubicBezTo>
                    <a:pt x="28" y="29"/>
                    <a:pt x="32" y="28"/>
                    <a:pt x="35" y="27"/>
                  </a:cubicBezTo>
                  <a:cubicBezTo>
                    <a:pt x="38" y="26"/>
                    <a:pt x="45" y="24"/>
                    <a:pt x="41" y="16"/>
                  </a:cubicBezTo>
                  <a:cubicBezTo>
                    <a:pt x="40" y="14"/>
                    <a:pt x="37" y="12"/>
                    <a:pt x="37" y="12"/>
                  </a:cubicBezTo>
                  <a:close/>
                </a:path>
              </a:pathLst>
            </a:custGeom>
            <a:solidFill>
              <a:srgbClr val="633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0" name="Freeform 136"/>
            <p:cNvSpPr>
              <a:spLocks/>
            </p:cNvSpPr>
            <p:nvPr/>
          </p:nvSpPr>
          <p:spPr bwMode="auto">
            <a:xfrm>
              <a:off x="3137" y="1359"/>
              <a:ext cx="52" cy="36"/>
            </a:xfrm>
            <a:custGeom>
              <a:avLst/>
              <a:gdLst>
                <a:gd name="T0" fmla="*/ 12 w 31"/>
                <a:gd name="T1" fmla="*/ 0 h 22"/>
                <a:gd name="T2" fmla="*/ 0 w 31"/>
                <a:gd name="T3" fmla="*/ 15 h 22"/>
                <a:gd name="T4" fmla="*/ 8 w 31"/>
                <a:gd name="T5" fmla="*/ 19 h 22"/>
                <a:gd name="T6" fmla="*/ 11 w 31"/>
                <a:gd name="T7" fmla="*/ 14 h 22"/>
                <a:gd name="T8" fmla="*/ 9 w 31"/>
                <a:gd name="T9" fmla="*/ 20 h 22"/>
                <a:gd name="T10" fmla="*/ 21 w 31"/>
                <a:gd name="T11" fmla="*/ 22 h 22"/>
                <a:gd name="T12" fmla="*/ 28 w 31"/>
                <a:gd name="T13" fmla="*/ 20 h 22"/>
                <a:gd name="T14" fmla="*/ 24 w 31"/>
                <a:gd name="T15" fmla="*/ 2 h 22"/>
                <a:gd name="T16" fmla="*/ 12 w 3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2">
                  <a:moveTo>
                    <a:pt x="12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5" y="19"/>
                    <a:pt x="8" y="19"/>
                  </a:cubicBezTo>
                  <a:cubicBezTo>
                    <a:pt x="8" y="19"/>
                    <a:pt x="9" y="17"/>
                    <a:pt x="11" y="14"/>
                  </a:cubicBezTo>
                  <a:cubicBezTo>
                    <a:pt x="11" y="13"/>
                    <a:pt x="11" y="18"/>
                    <a:pt x="9" y="20"/>
                  </a:cubicBezTo>
                  <a:cubicBezTo>
                    <a:pt x="9" y="20"/>
                    <a:pt x="14" y="22"/>
                    <a:pt x="21" y="22"/>
                  </a:cubicBezTo>
                  <a:cubicBezTo>
                    <a:pt x="23" y="22"/>
                    <a:pt x="28" y="22"/>
                    <a:pt x="28" y="20"/>
                  </a:cubicBezTo>
                  <a:cubicBezTo>
                    <a:pt x="31" y="10"/>
                    <a:pt x="24" y="2"/>
                    <a:pt x="24" y="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633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1" name="Freeform 137"/>
            <p:cNvSpPr>
              <a:spLocks/>
            </p:cNvSpPr>
            <p:nvPr/>
          </p:nvSpPr>
          <p:spPr bwMode="auto">
            <a:xfrm>
              <a:off x="3145" y="1527"/>
              <a:ext cx="94" cy="35"/>
            </a:xfrm>
            <a:custGeom>
              <a:avLst/>
              <a:gdLst>
                <a:gd name="T0" fmla="*/ 94 w 94"/>
                <a:gd name="T1" fmla="*/ 31 h 35"/>
                <a:gd name="T2" fmla="*/ 37 w 94"/>
                <a:gd name="T3" fmla="*/ 0 h 35"/>
                <a:gd name="T4" fmla="*/ 0 w 94"/>
                <a:gd name="T5" fmla="*/ 25 h 35"/>
                <a:gd name="T6" fmla="*/ 5 w 94"/>
                <a:gd name="T7" fmla="*/ 27 h 35"/>
                <a:gd name="T8" fmla="*/ 37 w 94"/>
                <a:gd name="T9" fmla="*/ 7 h 35"/>
                <a:gd name="T10" fmla="*/ 89 w 94"/>
                <a:gd name="T11" fmla="*/ 35 h 35"/>
                <a:gd name="T12" fmla="*/ 94 w 94"/>
                <a:gd name="T1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35">
                  <a:moveTo>
                    <a:pt x="94" y="31"/>
                  </a:moveTo>
                  <a:lnTo>
                    <a:pt x="37" y="0"/>
                  </a:lnTo>
                  <a:lnTo>
                    <a:pt x="0" y="25"/>
                  </a:lnTo>
                  <a:lnTo>
                    <a:pt x="5" y="27"/>
                  </a:lnTo>
                  <a:lnTo>
                    <a:pt x="37" y="7"/>
                  </a:lnTo>
                  <a:lnTo>
                    <a:pt x="89" y="35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2" name="Rectangle 138"/>
            <p:cNvSpPr>
              <a:spLocks noChangeArrowheads="1"/>
            </p:cNvSpPr>
            <p:nvPr/>
          </p:nvSpPr>
          <p:spPr bwMode="auto">
            <a:xfrm>
              <a:off x="3222" y="1570"/>
              <a:ext cx="2" cy="2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3" name="Freeform 139"/>
            <p:cNvSpPr>
              <a:spLocks/>
            </p:cNvSpPr>
            <p:nvPr/>
          </p:nvSpPr>
          <p:spPr bwMode="auto">
            <a:xfrm>
              <a:off x="3148" y="1530"/>
              <a:ext cx="89" cy="52"/>
            </a:xfrm>
            <a:custGeom>
              <a:avLst/>
              <a:gdLst>
                <a:gd name="T0" fmla="*/ 0 w 89"/>
                <a:gd name="T1" fmla="*/ 22 h 52"/>
                <a:gd name="T2" fmla="*/ 54 w 89"/>
                <a:gd name="T3" fmla="*/ 52 h 52"/>
                <a:gd name="T4" fmla="*/ 89 w 89"/>
                <a:gd name="T5" fmla="*/ 30 h 52"/>
                <a:gd name="T6" fmla="*/ 34 w 89"/>
                <a:gd name="T7" fmla="*/ 0 h 52"/>
                <a:gd name="T8" fmla="*/ 0 w 89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0" y="22"/>
                  </a:moveTo>
                  <a:lnTo>
                    <a:pt x="54" y="52"/>
                  </a:lnTo>
                  <a:lnTo>
                    <a:pt x="89" y="30"/>
                  </a:lnTo>
                  <a:lnTo>
                    <a:pt x="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8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4" name="Freeform 140"/>
            <p:cNvSpPr>
              <a:spLocks noEditPoints="1"/>
            </p:cNvSpPr>
            <p:nvPr/>
          </p:nvSpPr>
          <p:spPr bwMode="auto">
            <a:xfrm>
              <a:off x="3138" y="1524"/>
              <a:ext cx="109" cy="61"/>
            </a:xfrm>
            <a:custGeom>
              <a:avLst/>
              <a:gdLst>
                <a:gd name="T0" fmla="*/ 24 w 65"/>
                <a:gd name="T1" fmla="*/ 1 h 37"/>
                <a:gd name="T2" fmla="*/ 28 w 65"/>
                <a:gd name="T3" fmla="*/ 1 h 37"/>
                <a:gd name="T4" fmla="*/ 64 w 65"/>
                <a:gd name="T5" fmla="*/ 20 h 37"/>
                <a:gd name="T6" fmla="*/ 64 w 65"/>
                <a:gd name="T7" fmla="*/ 22 h 37"/>
                <a:gd name="T8" fmla="*/ 40 w 65"/>
                <a:gd name="T9" fmla="*/ 37 h 37"/>
                <a:gd name="T10" fmla="*/ 37 w 65"/>
                <a:gd name="T11" fmla="*/ 37 h 37"/>
                <a:gd name="T12" fmla="*/ 1 w 65"/>
                <a:gd name="T13" fmla="*/ 18 h 37"/>
                <a:gd name="T14" fmla="*/ 1 w 65"/>
                <a:gd name="T15" fmla="*/ 16 h 37"/>
                <a:gd name="T16" fmla="*/ 24 w 65"/>
                <a:gd name="T17" fmla="*/ 1 h 37"/>
                <a:gd name="T18" fmla="*/ 38 w 65"/>
                <a:gd name="T19" fmla="*/ 34 h 37"/>
                <a:gd name="T20" fmla="*/ 59 w 65"/>
                <a:gd name="T21" fmla="*/ 21 h 37"/>
                <a:gd name="T22" fmla="*/ 26 w 65"/>
                <a:gd name="T23" fmla="*/ 4 h 37"/>
                <a:gd name="T24" fmla="*/ 5 w 65"/>
                <a:gd name="T25" fmla="*/ 17 h 37"/>
                <a:gd name="T26" fmla="*/ 38 w 65"/>
                <a:gd name="T27" fmla="*/ 34 h 37"/>
                <a:gd name="T28" fmla="*/ 14 w 65"/>
                <a:gd name="T29" fmla="*/ 9 h 37"/>
                <a:gd name="T30" fmla="*/ 14 w 65"/>
                <a:gd name="T31" fmla="*/ 10 h 37"/>
                <a:gd name="T32" fmla="*/ 15 w 65"/>
                <a:gd name="T33" fmla="*/ 10 h 37"/>
                <a:gd name="T34" fmla="*/ 15 w 65"/>
                <a:gd name="T35" fmla="*/ 9 h 37"/>
                <a:gd name="T36" fmla="*/ 14 w 65"/>
                <a:gd name="T3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37">
                  <a:moveTo>
                    <a:pt x="24" y="1"/>
                  </a:moveTo>
                  <a:cubicBezTo>
                    <a:pt x="25" y="0"/>
                    <a:pt x="27" y="0"/>
                    <a:pt x="28" y="1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1"/>
                    <a:pt x="6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8" y="37"/>
                    <a:pt x="37" y="3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lnTo>
                    <a:pt x="24" y="1"/>
                  </a:lnTo>
                  <a:close/>
                  <a:moveTo>
                    <a:pt x="38" y="34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38" y="34"/>
                  </a:ln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A7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5" name="Freeform 141"/>
            <p:cNvSpPr>
              <a:spLocks/>
            </p:cNvSpPr>
            <p:nvPr/>
          </p:nvSpPr>
          <p:spPr bwMode="auto">
            <a:xfrm>
              <a:off x="3138" y="1552"/>
              <a:ext cx="109" cy="39"/>
            </a:xfrm>
            <a:custGeom>
              <a:avLst/>
              <a:gdLst>
                <a:gd name="T0" fmla="*/ 64 w 65"/>
                <a:gd name="T1" fmla="*/ 4 h 24"/>
                <a:gd name="T2" fmla="*/ 64 w 65"/>
                <a:gd name="T3" fmla="*/ 5 h 24"/>
                <a:gd name="T4" fmla="*/ 40 w 65"/>
                <a:gd name="T5" fmla="*/ 20 h 24"/>
                <a:gd name="T6" fmla="*/ 37 w 65"/>
                <a:gd name="T7" fmla="*/ 20 h 24"/>
                <a:gd name="T8" fmla="*/ 1 w 65"/>
                <a:gd name="T9" fmla="*/ 1 h 24"/>
                <a:gd name="T10" fmla="*/ 0 w 65"/>
                <a:gd name="T11" fmla="*/ 0 h 24"/>
                <a:gd name="T12" fmla="*/ 0 w 65"/>
                <a:gd name="T13" fmla="*/ 3 h 24"/>
                <a:gd name="T14" fmla="*/ 1 w 65"/>
                <a:gd name="T15" fmla="*/ 4 h 24"/>
                <a:gd name="T16" fmla="*/ 37 w 65"/>
                <a:gd name="T17" fmla="*/ 23 h 24"/>
                <a:gd name="T18" fmla="*/ 40 w 65"/>
                <a:gd name="T19" fmla="*/ 23 h 24"/>
                <a:gd name="T20" fmla="*/ 64 w 65"/>
                <a:gd name="T21" fmla="*/ 8 h 24"/>
                <a:gd name="T22" fmla="*/ 65 w 65"/>
                <a:gd name="T23" fmla="*/ 7 h 24"/>
                <a:gd name="T24" fmla="*/ 64 w 65"/>
                <a:gd name="T2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24">
                  <a:moveTo>
                    <a:pt x="64" y="4"/>
                  </a:moveTo>
                  <a:cubicBezTo>
                    <a:pt x="64" y="4"/>
                    <a:pt x="64" y="4"/>
                    <a:pt x="64" y="5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8" y="20"/>
                    <a:pt x="37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4"/>
                    <a:pt x="39" y="23"/>
                    <a:pt x="40" y="23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lnTo>
                    <a:pt x="64" y="4"/>
                  </a:lnTo>
                  <a:close/>
                </a:path>
              </a:pathLst>
            </a:custGeom>
            <a:solidFill>
              <a:srgbClr val="BF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6" name="Freeform 142"/>
            <p:cNvSpPr>
              <a:spLocks/>
            </p:cNvSpPr>
            <p:nvPr/>
          </p:nvSpPr>
          <p:spPr bwMode="auto">
            <a:xfrm>
              <a:off x="3160" y="1539"/>
              <a:ext cx="5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  <a:gd name="T8" fmla="*/ 3 w 3"/>
                <a:gd name="T9" fmla="*/ 0 h 1"/>
                <a:gd name="T10" fmla="*/ 3 w 3"/>
                <a:gd name="T11" fmla="*/ 0 h 1"/>
                <a:gd name="T12" fmla="*/ 3 w 3"/>
                <a:gd name="T13" fmla="*/ 1 h 1"/>
                <a:gd name="T14" fmla="*/ 0 w 3"/>
                <a:gd name="T15" fmla="*/ 1 h 1"/>
                <a:gd name="T16" fmla="*/ 0 w 3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7" name="Freeform 143"/>
            <p:cNvSpPr>
              <a:spLocks/>
            </p:cNvSpPr>
            <p:nvPr/>
          </p:nvSpPr>
          <p:spPr bwMode="auto">
            <a:xfrm>
              <a:off x="3158" y="1537"/>
              <a:ext cx="7" cy="3"/>
            </a:xfrm>
            <a:custGeom>
              <a:avLst/>
              <a:gdLst>
                <a:gd name="T0" fmla="*/ 1 w 4"/>
                <a:gd name="T1" fmla="*/ 1 h 2"/>
                <a:gd name="T2" fmla="*/ 1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1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C1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8" name="Freeform 144"/>
            <p:cNvSpPr>
              <a:spLocks/>
            </p:cNvSpPr>
            <p:nvPr/>
          </p:nvSpPr>
          <p:spPr bwMode="auto">
            <a:xfrm>
              <a:off x="3194" y="1583"/>
              <a:ext cx="1" cy="4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1 w 1"/>
                <a:gd name="T5" fmla="*/ 0 h 4"/>
                <a:gd name="T6" fmla="*/ 1 w 1"/>
                <a:gd name="T7" fmla="*/ 4 h 4"/>
                <a:gd name="T8" fmla="*/ 1 w 1"/>
                <a:gd name="T9" fmla="*/ 4 h 4"/>
                <a:gd name="T10" fmla="*/ 0 w 1"/>
                <a:gd name="T11" fmla="*/ 4 h 4"/>
                <a:gd name="T12" fmla="*/ 0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49" name="Freeform 145"/>
            <p:cNvSpPr>
              <a:spLocks/>
            </p:cNvSpPr>
            <p:nvPr/>
          </p:nvSpPr>
          <p:spPr bwMode="auto">
            <a:xfrm>
              <a:off x="3194" y="1583"/>
              <a:ext cx="1" cy="4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0 h 4"/>
                <a:gd name="T4" fmla="*/ 0 w 1"/>
                <a:gd name="T5" fmla="*/ 0 h 4"/>
                <a:gd name="T6" fmla="*/ 0 w 1"/>
                <a:gd name="T7" fmla="*/ 4 h 4"/>
                <a:gd name="T8" fmla="*/ 1 w 1"/>
                <a:gd name="T9" fmla="*/ 4 h 4"/>
                <a:gd name="T10" fmla="*/ 1 w 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0" name="Freeform 146"/>
            <p:cNvSpPr>
              <a:spLocks/>
            </p:cNvSpPr>
            <p:nvPr/>
          </p:nvSpPr>
          <p:spPr bwMode="auto">
            <a:xfrm>
              <a:off x="3194" y="1583"/>
              <a:ext cx="0" cy="4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0 h 4"/>
                <a:gd name="T5" fmla="*/ 4 h 4"/>
                <a:gd name="T6" fmla="*/ 4 h 4"/>
                <a:gd name="T7" fmla="*/ 4 h 4"/>
                <a:gd name="T8" fmla="*/ 4 h 4"/>
                <a:gd name="T9" fmla="*/ 0 h 4"/>
                <a:gd name="T10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1" name="Freeform 147"/>
            <p:cNvSpPr>
              <a:spLocks/>
            </p:cNvSpPr>
            <p:nvPr/>
          </p:nvSpPr>
          <p:spPr bwMode="auto">
            <a:xfrm>
              <a:off x="3194" y="1583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2" name="Freeform 148"/>
            <p:cNvSpPr>
              <a:spLocks/>
            </p:cNvSpPr>
            <p:nvPr/>
          </p:nvSpPr>
          <p:spPr bwMode="auto">
            <a:xfrm>
              <a:off x="3195" y="1583"/>
              <a:ext cx="0" cy="4"/>
            </a:xfrm>
            <a:custGeom>
              <a:avLst/>
              <a:gdLst>
                <a:gd name="T0" fmla="*/ 0 h 4"/>
                <a:gd name="T1" fmla="*/ 4 h 4"/>
                <a:gd name="T2" fmla="*/ 4 h 4"/>
                <a:gd name="T3" fmla="*/ 0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4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3" name="Freeform 149"/>
            <p:cNvSpPr>
              <a:spLocks/>
            </p:cNvSpPr>
            <p:nvPr/>
          </p:nvSpPr>
          <p:spPr bwMode="auto">
            <a:xfrm>
              <a:off x="3138" y="1550"/>
              <a:ext cx="20" cy="15"/>
            </a:xfrm>
            <a:custGeom>
              <a:avLst/>
              <a:gdLst>
                <a:gd name="T0" fmla="*/ 0 w 12"/>
                <a:gd name="T1" fmla="*/ 5 h 9"/>
                <a:gd name="T2" fmla="*/ 3 w 12"/>
                <a:gd name="T3" fmla="*/ 3 h 9"/>
                <a:gd name="T4" fmla="*/ 10 w 12"/>
                <a:gd name="T5" fmla="*/ 1 h 9"/>
                <a:gd name="T6" fmla="*/ 11 w 12"/>
                <a:gd name="T7" fmla="*/ 2 h 9"/>
                <a:gd name="T8" fmla="*/ 6 w 12"/>
                <a:gd name="T9" fmla="*/ 8 h 9"/>
                <a:gd name="T10" fmla="*/ 0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0" y="5"/>
                  </a:moveTo>
                  <a:cubicBezTo>
                    <a:pt x="0" y="5"/>
                    <a:pt x="1" y="3"/>
                    <a:pt x="3" y="3"/>
                  </a:cubicBezTo>
                  <a:cubicBezTo>
                    <a:pt x="5" y="3"/>
                    <a:pt x="9" y="1"/>
                    <a:pt x="10" y="1"/>
                  </a:cubicBezTo>
                  <a:cubicBezTo>
                    <a:pt x="11" y="0"/>
                    <a:pt x="12" y="1"/>
                    <a:pt x="11" y="2"/>
                  </a:cubicBezTo>
                  <a:cubicBezTo>
                    <a:pt x="10" y="4"/>
                    <a:pt x="4" y="5"/>
                    <a:pt x="6" y="8"/>
                  </a:cubicBezTo>
                  <a:cubicBezTo>
                    <a:pt x="6" y="9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4" name="Group 152"/>
          <p:cNvGrpSpPr>
            <a:grpSpLocks noChangeAspect="1"/>
          </p:cNvGrpSpPr>
          <p:nvPr/>
        </p:nvGrpSpPr>
        <p:grpSpPr bwMode="auto">
          <a:xfrm>
            <a:off x="1505641" y="3969682"/>
            <a:ext cx="382091" cy="592776"/>
            <a:chOff x="3589" y="1484"/>
            <a:chExt cx="321" cy="498"/>
          </a:xfrm>
        </p:grpSpPr>
        <p:sp>
          <p:nvSpPr>
            <p:cNvPr id="355" name="AutoShape 151"/>
            <p:cNvSpPr>
              <a:spLocks noChangeAspect="1" noChangeArrowheads="1" noTextEdit="1"/>
            </p:cNvSpPr>
            <p:nvPr/>
          </p:nvSpPr>
          <p:spPr bwMode="auto">
            <a:xfrm>
              <a:off x="3589" y="1487"/>
              <a:ext cx="319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6" name="Freeform 153"/>
            <p:cNvSpPr>
              <a:spLocks/>
            </p:cNvSpPr>
            <p:nvPr/>
          </p:nvSpPr>
          <p:spPr bwMode="auto">
            <a:xfrm>
              <a:off x="3622" y="1571"/>
              <a:ext cx="43" cy="145"/>
            </a:xfrm>
            <a:custGeom>
              <a:avLst/>
              <a:gdLst>
                <a:gd name="T0" fmla="*/ 19 w 26"/>
                <a:gd name="T1" fmla="*/ 44 h 88"/>
                <a:gd name="T2" fmla="*/ 25 w 26"/>
                <a:gd name="T3" fmla="*/ 1 h 88"/>
                <a:gd name="T4" fmla="*/ 24 w 26"/>
                <a:gd name="T5" fmla="*/ 0 h 88"/>
                <a:gd name="T6" fmla="*/ 15 w 26"/>
                <a:gd name="T7" fmla="*/ 1 h 88"/>
                <a:gd name="T8" fmla="*/ 4 w 26"/>
                <a:gd name="T9" fmla="*/ 16 h 88"/>
                <a:gd name="T10" fmla="*/ 1 w 26"/>
                <a:gd name="T11" fmla="*/ 46 h 88"/>
                <a:gd name="T12" fmla="*/ 6 w 26"/>
                <a:gd name="T13" fmla="*/ 88 h 88"/>
                <a:gd name="T14" fmla="*/ 10 w 26"/>
                <a:gd name="T15" fmla="*/ 86 h 88"/>
                <a:gd name="T16" fmla="*/ 14 w 26"/>
                <a:gd name="T17" fmla="*/ 88 h 88"/>
                <a:gd name="T18" fmla="*/ 19 w 26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88">
                  <a:moveTo>
                    <a:pt x="19" y="44"/>
                  </a:moveTo>
                  <a:cubicBezTo>
                    <a:pt x="22" y="21"/>
                    <a:pt x="26" y="8"/>
                    <a:pt x="25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6" y="5"/>
                    <a:pt x="4" y="16"/>
                  </a:cubicBezTo>
                  <a:cubicBezTo>
                    <a:pt x="3" y="25"/>
                    <a:pt x="2" y="33"/>
                    <a:pt x="1" y="46"/>
                  </a:cubicBezTo>
                  <a:cubicBezTo>
                    <a:pt x="0" y="59"/>
                    <a:pt x="4" y="77"/>
                    <a:pt x="6" y="88"/>
                  </a:cubicBezTo>
                  <a:cubicBezTo>
                    <a:pt x="6" y="88"/>
                    <a:pt x="7" y="86"/>
                    <a:pt x="10" y="86"/>
                  </a:cubicBezTo>
                  <a:cubicBezTo>
                    <a:pt x="13" y="86"/>
                    <a:pt x="14" y="88"/>
                    <a:pt x="14" y="88"/>
                  </a:cubicBezTo>
                  <a:cubicBezTo>
                    <a:pt x="14" y="79"/>
                    <a:pt x="16" y="64"/>
                    <a:pt x="19" y="44"/>
                  </a:cubicBezTo>
                  <a:close/>
                </a:path>
              </a:pathLst>
            </a:custGeom>
            <a:solidFill>
              <a:srgbClr val="012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7" name="Freeform 155"/>
            <p:cNvSpPr>
              <a:spLocks/>
            </p:cNvSpPr>
            <p:nvPr/>
          </p:nvSpPr>
          <p:spPr bwMode="auto">
            <a:xfrm>
              <a:off x="3634" y="1682"/>
              <a:ext cx="68" cy="237"/>
            </a:xfrm>
            <a:custGeom>
              <a:avLst/>
              <a:gdLst>
                <a:gd name="T0" fmla="*/ 4 w 41"/>
                <a:gd name="T1" fmla="*/ 25 h 144"/>
                <a:gd name="T2" fmla="*/ 14 w 41"/>
                <a:gd name="T3" fmla="*/ 70 h 144"/>
                <a:gd name="T4" fmla="*/ 12 w 41"/>
                <a:gd name="T5" fmla="*/ 85 h 144"/>
                <a:gd name="T6" fmla="*/ 11 w 41"/>
                <a:gd name="T7" fmla="*/ 125 h 144"/>
                <a:gd name="T8" fmla="*/ 22 w 41"/>
                <a:gd name="T9" fmla="*/ 144 h 144"/>
                <a:gd name="T10" fmla="*/ 24 w 41"/>
                <a:gd name="T11" fmla="*/ 143 h 144"/>
                <a:gd name="T12" fmla="*/ 20 w 41"/>
                <a:gd name="T13" fmla="*/ 132 h 144"/>
                <a:gd name="T14" fmla="*/ 39 w 41"/>
                <a:gd name="T15" fmla="*/ 83 h 144"/>
                <a:gd name="T16" fmla="*/ 41 w 41"/>
                <a:gd name="T17" fmla="*/ 69 h 144"/>
                <a:gd name="T18" fmla="*/ 26 w 41"/>
                <a:gd name="T19" fmla="*/ 11 h 144"/>
                <a:gd name="T20" fmla="*/ 18 w 41"/>
                <a:gd name="T21" fmla="*/ 0 h 144"/>
                <a:gd name="T22" fmla="*/ 4 w 41"/>
                <a:gd name="T23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44">
                  <a:moveTo>
                    <a:pt x="4" y="25"/>
                  </a:moveTo>
                  <a:cubicBezTo>
                    <a:pt x="5" y="26"/>
                    <a:pt x="8" y="49"/>
                    <a:pt x="14" y="70"/>
                  </a:cubicBezTo>
                  <a:cubicBezTo>
                    <a:pt x="16" y="76"/>
                    <a:pt x="13" y="82"/>
                    <a:pt x="12" y="85"/>
                  </a:cubicBezTo>
                  <a:cubicBezTo>
                    <a:pt x="6" y="99"/>
                    <a:pt x="10" y="122"/>
                    <a:pt x="11" y="125"/>
                  </a:cubicBezTo>
                  <a:cubicBezTo>
                    <a:pt x="11" y="125"/>
                    <a:pt x="14" y="144"/>
                    <a:pt x="22" y="144"/>
                  </a:cubicBezTo>
                  <a:cubicBezTo>
                    <a:pt x="23" y="144"/>
                    <a:pt x="25" y="144"/>
                    <a:pt x="24" y="143"/>
                  </a:cubicBezTo>
                  <a:cubicBezTo>
                    <a:pt x="24" y="142"/>
                    <a:pt x="21" y="135"/>
                    <a:pt x="20" y="132"/>
                  </a:cubicBezTo>
                  <a:cubicBezTo>
                    <a:pt x="19" y="126"/>
                    <a:pt x="39" y="83"/>
                    <a:pt x="39" y="83"/>
                  </a:cubicBezTo>
                  <a:cubicBezTo>
                    <a:pt x="40" y="78"/>
                    <a:pt x="41" y="76"/>
                    <a:pt x="41" y="69"/>
                  </a:cubicBezTo>
                  <a:cubicBezTo>
                    <a:pt x="41" y="64"/>
                    <a:pt x="26" y="11"/>
                    <a:pt x="26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5"/>
                    <a:pt x="4" y="25"/>
                  </a:cubicBezTo>
                  <a:close/>
                </a:path>
              </a:pathLst>
            </a:custGeom>
            <a:solidFill>
              <a:srgbClr val="C1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8" name="Freeform 156"/>
            <p:cNvSpPr>
              <a:spLocks/>
            </p:cNvSpPr>
            <p:nvPr/>
          </p:nvSpPr>
          <p:spPr bwMode="auto">
            <a:xfrm>
              <a:off x="3635" y="1880"/>
              <a:ext cx="44" cy="56"/>
            </a:xfrm>
            <a:custGeom>
              <a:avLst/>
              <a:gdLst>
                <a:gd name="T0" fmla="*/ 19 w 26"/>
                <a:gd name="T1" fmla="*/ 5 h 34"/>
                <a:gd name="T2" fmla="*/ 21 w 26"/>
                <a:gd name="T3" fmla="*/ 19 h 34"/>
                <a:gd name="T4" fmla="*/ 26 w 26"/>
                <a:gd name="T5" fmla="*/ 28 h 34"/>
                <a:gd name="T6" fmla="*/ 24 w 26"/>
                <a:gd name="T7" fmla="*/ 32 h 34"/>
                <a:gd name="T8" fmla="*/ 16 w 26"/>
                <a:gd name="T9" fmla="*/ 31 h 34"/>
                <a:gd name="T10" fmla="*/ 8 w 26"/>
                <a:gd name="T11" fmla="*/ 20 h 34"/>
                <a:gd name="T12" fmla="*/ 6 w 26"/>
                <a:gd name="T13" fmla="*/ 12 h 34"/>
                <a:gd name="T14" fmla="*/ 2 w 26"/>
                <a:gd name="T15" fmla="*/ 22 h 34"/>
                <a:gd name="T16" fmla="*/ 1 w 26"/>
                <a:gd name="T17" fmla="*/ 21 h 34"/>
                <a:gd name="T18" fmla="*/ 6 w 26"/>
                <a:gd name="T19" fmla="*/ 6 h 34"/>
                <a:gd name="T20" fmla="*/ 13 w 26"/>
                <a:gd name="T21" fmla="*/ 1 h 34"/>
                <a:gd name="T22" fmla="*/ 19 w 26"/>
                <a:gd name="T2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19" y="5"/>
                  </a:moveTo>
                  <a:cubicBezTo>
                    <a:pt x="19" y="5"/>
                    <a:pt x="17" y="10"/>
                    <a:pt x="21" y="19"/>
                  </a:cubicBezTo>
                  <a:cubicBezTo>
                    <a:pt x="22" y="22"/>
                    <a:pt x="26" y="28"/>
                    <a:pt x="26" y="28"/>
                  </a:cubicBezTo>
                  <a:cubicBezTo>
                    <a:pt x="26" y="28"/>
                    <a:pt x="26" y="30"/>
                    <a:pt x="24" y="32"/>
                  </a:cubicBezTo>
                  <a:cubicBezTo>
                    <a:pt x="22" y="34"/>
                    <a:pt x="19" y="33"/>
                    <a:pt x="16" y="31"/>
                  </a:cubicBezTo>
                  <a:cubicBezTo>
                    <a:pt x="9" y="27"/>
                    <a:pt x="8" y="20"/>
                    <a:pt x="8" y="2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6" y="6"/>
                    <a:pt x="6" y="6"/>
                  </a:cubicBezTo>
                  <a:cubicBezTo>
                    <a:pt x="6" y="6"/>
                    <a:pt x="8" y="0"/>
                    <a:pt x="13" y="1"/>
                  </a:cubicBezTo>
                  <a:cubicBezTo>
                    <a:pt x="18" y="3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660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59" name="Freeform 157"/>
            <p:cNvSpPr>
              <a:spLocks/>
            </p:cNvSpPr>
            <p:nvPr/>
          </p:nvSpPr>
          <p:spPr bwMode="auto">
            <a:xfrm>
              <a:off x="3654" y="1533"/>
              <a:ext cx="38" cy="74"/>
            </a:xfrm>
            <a:custGeom>
              <a:avLst/>
              <a:gdLst>
                <a:gd name="T0" fmla="*/ 18 w 23"/>
                <a:gd name="T1" fmla="*/ 21 h 45"/>
                <a:gd name="T2" fmla="*/ 23 w 23"/>
                <a:gd name="T3" fmla="*/ 33 h 45"/>
                <a:gd name="T4" fmla="*/ 21 w 23"/>
                <a:gd name="T5" fmla="*/ 45 h 45"/>
                <a:gd name="T6" fmla="*/ 7 w 23"/>
                <a:gd name="T7" fmla="*/ 31 h 45"/>
                <a:gd name="T8" fmla="*/ 2 w 23"/>
                <a:gd name="T9" fmla="*/ 23 h 45"/>
                <a:gd name="T10" fmla="*/ 0 w 23"/>
                <a:gd name="T11" fmla="*/ 0 h 45"/>
                <a:gd name="T12" fmla="*/ 17 w 23"/>
                <a:gd name="T13" fmla="*/ 0 h 45"/>
                <a:gd name="T14" fmla="*/ 16 w 23"/>
                <a:gd name="T15" fmla="*/ 17 h 45"/>
                <a:gd name="T16" fmla="*/ 18 w 23"/>
                <a:gd name="T17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8" y="21"/>
                  </a:moveTo>
                  <a:cubicBezTo>
                    <a:pt x="21" y="23"/>
                    <a:pt x="23" y="24"/>
                    <a:pt x="23" y="33"/>
                  </a:cubicBezTo>
                  <a:cubicBezTo>
                    <a:pt x="23" y="44"/>
                    <a:pt x="22" y="45"/>
                    <a:pt x="21" y="45"/>
                  </a:cubicBezTo>
                  <a:cubicBezTo>
                    <a:pt x="20" y="45"/>
                    <a:pt x="10" y="34"/>
                    <a:pt x="7" y="31"/>
                  </a:cubicBezTo>
                  <a:cubicBezTo>
                    <a:pt x="4" y="27"/>
                    <a:pt x="1" y="25"/>
                    <a:pt x="2" y="23"/>
                  </a:cubicBezTo>
                  <a:cubicBezTo>
                    <a:pt x="7" y="12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3"/>
                    <a:pt x="16" y="17"/>
                  </a:cubicBezTo>
                  <a:cubicBezTo>
                    <a:pt x="16" y="18"/>
                    <a:pt x="16" y="20"/>
                    <a:pt x="18" y="21"/>
                  </a:cubicBezTo>
                  <a:close/>
                </a:path>
              </a:pathLst>
            </a:custGeom>
            <a:solidFill>
              <a:srgbClr val="D8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0" name="Freeform 158"/>
            <p:cNvSpPr>
              <a:spLocks/>
            </p:cNvSpPr>
            <p:nvPr/>
          </p:nvSpPr>
          <p:spPr bwMode="auto">
            <a:xfrm>
              <a:off x="3652" y="1693"/>
              <a:ext cx="55" cy="238"/>
            </a:xfrm>
            <a:custGeom>
              <a:avLst/>
              <a:gdLst>
                <a:gd name="T0" fmla="*/ 4 w 33"/>
                <a:gd name="T1" fmla="*/ 30 h 144"/>
                <a:gd name="T2" fmla="*/ 13 w 33"/>
                <a:gd name="T3" fmla="*/ 64 h 144"/>
                <a:gd name="T4" fmla="*/ 13 w 33"/>
                <a:gd name="T5" fmla="*/ 81 h 144"/>
                <a:gd name="T6" fmla="*/ 8 w 33"/>
                <a:gd name="T7" fmla="*/ 127 h 144"/>
                <a:gd name="T8" fmla="*/ 19 w 33"/>
                <a:gd name="T9" fmla="*/ 144 h 144"/>
                <a:gd name="T10" fmla="*/ 21 w 33"/>
                <a:gd name="T11" fmla="*/ 143 h 144"/>
                <a:gd name="T12" fmla="*/ 18 w 33"/>
                <a:gd name="T13" fmla="*/ 136 h 144"/>
                <a:gd name="T14" fmla="*/ 29 w 33"/>
                <a:gd name="T15" fmla="*/ 88 h 144"/>
                <a:gd name="T16" fmla="*/ 33 w 33"/>
                <a:gd name="T17" fmla="*/ 69 h 144"/>
                <a:gd name="T18" fmla="*/ 26 w 33"/>
                <a:gd name="T19" fmla="*/ 2 h 144"/>
                <a:gd name="T20" fmla="*/ 15 w 33"/>
                <a:gd name="T21" fmla="*/ 0 h 144"/>
                <a:gd name="T22" fmla="*/ 4 w 33"/>
                <a:gd name="T23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44">
                  <a:moveTo>
                    <a:pt x="4" y="30"/>
                  </a:moveTo>
                  <a:cubicBezTo>
                    <a:pt x="4" y="31"/>
                    <a:pt x="7" y="44"/>
                    <a:pt x="13" y="64"/>
                  </a:cubicBezTo>
                  <a:cubicBezTo>
                    <a:pt x="15" y="72"/>
                    <a:pt x="14" y="78"/>
                    <a:pt x="13" y="81"/>
                  </a:cubicBezTo>
                  <a:cubicBezTo>
                    <a:pt x="5" y="99"/>
                    <a:pt x="7" y="124"/>
                    <a:pt x="8" y="127"/>
                  </a:cubicBezTo>
                  <a:cubicBezTo>
                    <a:pt x="8" y="127"/>
                    <a:pt x="11" y="144"/>
                    <a:pt x="19" y="144"/>
                  </a:cubicBezTo>
                  <a:cubicBezTo>
                    <a:pt x="20" y="144"/>
                    <a:pt x="22" y="144"/>
                    <a:pt x="21" y="143"/>
                  </a:cubicBezTo>
                  <a:cubicBezTo>
                    <a:pt x="21" y="142"/>
                    <a:pt x="18" y="139"/>
                    <a:pt x="18" y="136"/>
                  </a:cubicBezTo>
                  <a:cubicBezTo>
                    <a:pt x="16" y="129"/>
                    <a:pt x="29" y="88"/>
                    <a:pt x="29" y="88"/>
                  </a:cubicBezTo>
                  <a:cubicBezTo>
                    <a:pt x="31" y="84"/>
                    <a:pt x="33" y="78"/>
                    <a:pt x="33" y="69"/>
                  </a:cubicBezTo>
                  <a:cubicBezTo>
                    <a:pt x="32" y="56"/>
                    <a:pt x="26" y="2"/>
                    <a:pt x="2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0"/>
                    <a:pt x="4" y="30"/>
                  </a:cubicBezTo>
                  <a:close/>
                </a:path>
              </a:pathLst>
            </a:custGeom>
            <a:solidFill>
              <a:srgbClr val="D8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1" name="Freeform 159"/>
            <p:cNvSpPr>
              <a:spLocks/>
            </p:cNvSpPr>
            <p:nvPr/>
          </p:nvSpPr>
          <p:spPr bwMode="auto">
            <a:xfrm>
              <a:off x="3657" y="1893"/>
              <a:ext cx="50" cy="51"/>
            </a:xfrm>
            <a:custGeom>
              <a:avLst/>
              <a:gdLst>
                <a:gd name="T0" fmla="*/ 11 w 30"/>
                <a:gd name="T1" fmla="*/ 7 h 31"/>
                <a:gd name="T2" fmla="*/ 18 w 30"/>
                <a:gd name="T3" fmla="*/ 16 h 31"/>
                <a:gd name="T4" fmla="*/ 28 w 30"/>
                <a:gd name="T5" fmla="*/ 26 h 31"/>
                <a:gd name="T6" fmla="*/ 30 w 30"/>
                <a:gd name="T7" fmla="*/ 29 h 31"/>
                <a:gd name="T8" fmla="*/ 28 w 30"/>
                <a:gd name="T9" fmla="*/ 31 h 31"/>
                <a:gd name="T10" fmla="*/ 16 w 30"/>
                <a:gd name="T11" fmla="*/ 31 h 31"/>
                <a:gd name="T12" fmla="*/ 11 w 30"/>
                <a:gd name="T13" fmla="*/ 28 h 31"/>
                <a:gd name="T14" fmla="*/ 6 w 30"/>
                <a:gd name="T15" fmla="*/ 21 h 31"/>
                <a:gd name="T16" fmla="*/ 6 w 30"/>
                <a:gd name="T17" fmla="*/ 31 h 31"/>
                <a:gd name="T18" fmla="*/ 2 w 30"/>
                <a:gd name="T19" fmla="*/ 31 h 31"/>
                <a:gd name="T20" fmla="*/ 0 w 30"/>
                <a:gd name="T21" fmla="*/ 17 h 31"/>
                <a:gd name="T22" fmla="*/ 3 w 30"/>
                <a:gd name="T23" fmla="*/ 6 h 31"/>
                <a:gd name="T24" fmla="*/ 11 w 30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1">
                  <a:moveTo>
                    <a:pt x="11" y="7"/>
                  </a:moveTo>
                  <a:cubicBezTo>
                    <a:pt x="11" y="7"/>
                    <a:pt x="15" y="13"/>
                    <a:pt x="18" y="16"/>
                  </a:cubicBezTo>
                  <a:cubicBezTo>
                    <a:pt x="19" y="19"/>
                    <a:pt x="28" y="26"/>
                    <a:pt x="28" y="26"/>
                  </a:cubicBezTo>
                  <a:cubicBezTo>
                    <a:pt x="28" y="26"/>
                    <a:pt x="30" y="26"/>
                    <a:pt x="30" y="29"/>
                  </a:cubicBezTo>
                  <a:cubicBezTo>
                    <a:pt x="30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3" y="31"/>
                    <a:pt x="11" y="28"/>
                  </a:cubicBezTo>
                  <a:cubicBezTo>
                    <a:pt x="9" y="26"/>
                    <a:pt x="6" y="21"/>
                    <a:pt x="6" y="2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0" y="17"/>
                    <a:pt x="0" y="17"/>
                  </a:cubicBezTo>
                  <a:cubicBezTo>
                    <a:pt x="0" y="17"/>
                    <a:pt x="0" y="11"/>
                    <a:pt x="3" y="6"/>
                  </a:cubicBezTo>
                  <a:cubicBezTo>
                    <a:pt x="5" y="0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891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2" name="Freeform 160"/>
            <p:cNvSpPr>
              <a:spLocks/>
            </p:cNvSpPr>
            <p:nvPr/>
          </p:nvSpPr>
          <p:spPr bwMode="auto">
            <a:xfrm>
              <a:off x="3630" y="1556"/>
              <a:ext cx="92" cy="231"/>
            </a:xfrm>
            <a:custGeom>
              <a:avLst/>
              <a:gdLst>
                <a:gd name="T0" fmla="*/ 45 w 55"/>
                <a:gd name="T1" fmla="*/ 45 h 140"/>
                <a:gd name="T2" fmla="*/ 37 w 55"/>
                <a:gd name="T3" fmla="*/ 13 h 140"/>
                <a:gd name="T4" fmla="*/ 9 w 55"/>
                <a:gd name="T5" fmla="*/ 9 h 140"/>
                <a:gd name="T6" fmla="*/ 5 w 55"/>
                <a:gd name="T7" fmla="*/ 30 h 140"/>
                <a:gd name="T8" fmla="*/ 9 w 55"/>
                <a:gd name="T9" fmla="*/ 68 h 140"/>
                <a:gd name="T10" fmla="*/ 0 w 55"/>
                <a:gd name="T11" fmla="*/ 128 h 140"/>
                <a:gd name="T12" fmla="*/ 34 w 55"/>
                <a:gd name="T13" fmla="*/ 139 h 140"/>
                <a:gd name="T14" fmla="*/ 55 w 55"/>
                <a:gd name="T15" fmla="*/ 132 h 140"/>
                <a:gd name="T16" fmla="*/ 47 w 55"/>
                <a:gd name="T17" fmla="*/ 101 h 140"/>
                <a:gd name="T18" fmla="*/ 43 w 55"/>
                <a:gd name="T19" fmla="*/ 72 h 140"/>
                <a:gd name="T20" fmla="*/ 45 w 55"/>
                <a:gd name="T21" fmla="*/ 52 h 140"/>
                <a:gd name="T22" fmla="*/ 45 w 55"/>
                <a:gd name="T23" fmla="*/ 4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40">
                  <a:moveTo>
                    <a:pt x="45" y="45"/>
                  </a:moveTo>
                  <a:cubicBezTo>
                    <a:pt x="45" y="45"/>
                    <a:pt x="54" y="21"/>
                    <a:pt x="37" y="13"/>
                  </a:cubicBezTo>
                  <a:cubicBezTo>
                    <a:pt x="27" y="9"/>
                    <a:pt x="13" y="0"/>
                    <a:pt x="9" y="9"/>
                  </a:cubicBezTo>
                  <a:cubicBezTo>
                    <a:pt x="8" y="11"/>
                    <a:pt x="3" y="15"/>
                    <a:pt x="5" y="30"/>
                  </a:cubicBezTo>
                  <a:cubicBezTo>
                    <a:pt x="6" y="44"/>
                    <a:pt x="11" y="59"/>
                    <a:pt x="9" y="68"/>
                  </a:cubicBezTo>
                  <a:cubicBezTo>
                    <a:pt x="6" y="76"/>
                    <a:pt x="0" y="89"/>
                    <a:pt x="0" y="128"/>
                  </a:cubicBezTo>
                  <a:cubicBezTo>
                    <a:pt x="0" y="134"/>
                    <a:pt x="23" y="140"/>
                    <a:pt x="34" y="139"/>
                  </a:cubicBezTo>
                  <a:cubicBezTo>
                    <a:pt x="50" y="137"/>
                    <a:pt x="55" y="132"/>
                    <a:pt x="55" y="132"/>
                  </a:cubicBezTo>
                  <a:cubicBezTo>
                    <a:pt x="55" y="132"/>
                    <a:pt x="52" y="123"/>
                    <a:pt x="47" y="101"/>
                  </a:cubicBezTo>
                  <a:cubicBezTo>
                    <a:pt x="45" y="94"/>
                    <a:pt x="42" y="81"/>
                    <a:pt x="43" y="72"/>
                  </a:cubicBezTo>
                  <a:cubicBezTo>
                    <a:pt x="45" y="58"/>
                    <a:pt x="44" y="58"/>
                    <a:pt x="45" y="52"/>
                  </a:cubicBezTo>
                  <a:cubicBezTo>
                    <a:pt x="46" y="45"/>
                    <a:pt x="45" y="45"/>
                    <a:pt x="45" y="45"/>
                  </a:cubicBezTo>
                  <a:close/>
                </a:path>
              </a:pathLst>
            </a:custGeom>
            <a:solidFill>
              <a:srgbClr val="02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3" name="Freeform 161"/>
            <p:cNvSpPr>
              <a:spLocks/>
            </p:cNvSpPr>
            <p:nvPr/>
          </p:nvSpPr>
          <p:spPr bwMode="auto">
            <a:xfrm>
              <a:off x="3637" y="1490"/>
              <a:ext cx="57" cy="66"/>
            </a:xfrm>
            <a:custGeom>
              <a:avLst/>
              <a:gdLst>
                <a:gd name="T0" fmla="*/ 5 w 34"/>
                <a:gd name="T1" fmla="*/ 7 h 40"/>
                <a:gd name="T2" fmla="*/ 21 w 34"/>
                <a:gd name="T3" fmla="*/ 6 h 40"/>
                <a:gd name="T4" fmla="*/ 30 w 34"/>
                <a:gd name="T5" fmla="*/ 21 h 40"/>
                <a:gd name="T6" fmla="*/ 32 w 34"/>
                <a:gd name="T7" fmla="*/ 35 h 40"/>
                <a:gd name="T8" fmla="*/ 14 w 34"/>
                <a:gd name="T9" fmla="*/ 39 h 40"/>
                <a:gd name="T10" fmla="*/ 3 w 34"/>
                <a:gd name="T11" fmla="*/ 36 h 40"/>
                <a:gd name="T12" fmla="*/ 2 w 34"/>
                <a:gd name="T13" fmla="*/ 23 h 40"/>
                <a:gd name="T14" fmla="*/ 5 w 34"/>
                <a:gd name="T15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0">
                  <a:moveTo>
                    <a:pt x="5" y="7"/>
                  </a:moveTo>
                  <a:cubicBezTo>
                    <a:pt x="12" y="0"/>
                    <a:pt x="17" y="2"/>
                    <a:pt x="21" y="6"/>
                  </a:cubicBezTo>
                  <a:cubicBezTo>
                    <a:pt x="24" y="9"/>
                    <a:pt x="30" y="21"/>
                    <a:pt x="30" y="21"/>
                  </a:cubicBezTo>
                  <a:cubicBezTo>
                    <a:pt x="33" y="28"/>
                    <a:pt x="34" y="32"/>
                    <a:pt x="32" y="35"/>
                  </a:cubicBezTo>
                  <a:cubicBezTo>
                    <a:pt x="29" y="40"/>
                    <a:pt x="23" y="40"/>
                    <a:pt x="14" y="39"/>
                  </a:cubicBezTo>
                  <a:cubicBezTo>
                    <a:pt x="7" y="38"/>
                    <a:pt x="4" y="36"/>
                    <a:pt x="3" y="3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0" y="11"/>
                    <a:pt x="5" y="7"/>
                  </a:cubicBezTo>
                  <a:close/>
                </a:path>
              </a:pathLst>
            </a:custGeom>
            <a:solidFill>
              <a:srgbClr val="D8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4" name="Freeform 162"/>
            <p:cNvSpPr>
              <a:spLocks/>
            </p:cNvSpPr>
            <p:nvPr/>
          </p:nvSpPr>
          <p:spPr bwMode="auto">
            <a:xfrm>
              <a:off x="3720" y="1718"/>
              <a:ext cx="30" cy="61"/>
            </a:xfrm>
            <a:custGeom>
              <a:avLst/>
              <a:gdLst>
                <a:gd name="T0" fmla="*/ 7 w 18"/>
                <a:gd name="T1" fmla="*/ 0 h 37"/>
                <a:gd name="T2" fmla="*/ 16 w 18"/>
                <a:gd name="T3" fmla="*/ 16 h 37"/>
                <a:gd name="T4" fmla="*/ 17 w 18"/>
                <a:gd name="T5" fmla="*/ 33 h 37"/>
                <a:gd name="T6" fmla="*/ 13 w 18"/>
                <a:gd name="T7" fmla="*/ 35 h 37"/>
                <a:gd name="T8" fmla="*/ 10 w 18"/>
                <a:gd name="T9" fmla="*/ 34 h 37"/>
                <a:gd name="T10" fmla="*/ 6 w 18"/>
                <a:gd name="T11" fmla="*/ 22 h 37"/>
                <a:gd name="T12" fmla="*/ 6 w 18"/>
                <a:gd name="T13" fmla="*/ 15 h 37"/>
                <a:gd name="T14" fmla="*/ 0 w 18"/>
                <a:gd name="T15" fmla="*/ 6 h 37"/>
                <a:gd name="T16" fmla="*/ 7 w 1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7">
                  <a:moveTo>
                    <a:pt x="7" y="0"/>
                  </a:moveTo>
                  <a:cubicBezTo>
                    <a:pt x="7" y="0"/>
                    <a:pt x="14" y="12"/>
                    <a:pt x="16" y="16"/>
                  </a:cubicBezTo>
                  <a:cubicBezTo>
                    <a:pt x="17" y="20"/>
                    <a:pt x="18" y="31"/>
                    <a:pt x="17" y="33"/>
                  </a:cubicBezTo>
                  <a:cubicBezTo>
                    <a:pt x="16" y="34"/>
                    <a:pt x="13" y="35"/>
                    <a:pt x="13" y="35"/>
                  </a:cubicBezTo>
                  <a:cubicBezTo>
                    <a:pt x="13" y="35"/>
                    <a:pt x="10" y="37"/>
                    <a:pt x="10" y="34"/>
                  </a:cubicBezTo>
                  <a:cubicBezTo>
                    <a:pt x="10" y="31"/>
                    <a:pt x="8" y="25"/>
                    <a:pt x="6" y="22"/>
                  </a:cubicBezTo>
                  <a:cubicBezTo>
                    <a:pt x="4" y="19"/>
                    <a:pt x="6" y="15"/>
                    <a:pt x="6" y="1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8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5" name="Freeform 163"/>
            <p:cNvSpPr>
              <a:spLocks/>
            </p:cNvSpPr>
            <p:nvPr/>
          </p:nvSpPr>
          <p:spPr bwMode="auto">
            <a:xfrm>
              <a:off x="3687" y="1589"/>
              <a:ext cx="56" cy="157"/>
            </a:xfrm>
            <a:custGeom>
              <a:avLst/>
              <a:gdLst>
                <a:gd name="T0" fmla="*/ 34 w 34"/>
                <a:gd name="T1" fmla="*/ 90 h 95"/>
                <a:gd name="T2" fmla="*/ 21 w 34"/>
                <a:gd name="T3" fmla="*/ 47 h 95"/>
                <a:gd name="T4" fmla="*/ 17 w 34"/>
                <a:gd name="T5" fmla="*/ 8 h 95"/>
                <a:gd name="T6" fmla="*/ 10 w 34"/>
                <a:gd name="T7" fmla="*/ 1 h 95"/>
                <a:gd name="T8" fmla="*/ 1 w 34"/>
                <a:gd name="T9" fmla="*/ 20 h 95"/>
                <a:gd name="T10" fmla="*/ 6 w 34"/>
                <a:gd name="T11" fmla="*/ 54 h 95"/>
                <a:gd name="T12" fmla="*/ 23 w 34"/>
                <a:gd name="T13" fmla="*/ 94 h 95"/>
                <a:gd name="T14" fmla="*/ 34 w 34"/>
                <a:gd name="T15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95">
                  <a:moveTo>
                    <a:pt x="34" y="90"/>
                  </a:moveTo>
                  <a:cubicBezTo>
                    <a:pt x="32" y="81"/>
                    <a:pt x="24" y="63"/>
                    <a:pt x="21" y="47"/>
                  </a:cubicBezTo>
                  <a:cubicBezTo>
                    <a:pt x="19" y="37"/>
                    <a:pt x="20" y="14"/>
                    <a:pt x="17" y="8"/>
                  </a:cubicBezTo>
                  <a:cubicBezTo>
                    <a:pt x="14" y="1"/>
                    <a:pt x="10" y="1"/>
                    <a:pt x="10" y="1"/>
                  </a:cubicBezTo>
                  <a:cubicBezTo>
                    <a:pt x="0" y="0"/>
                    <a:pt x="1" y="11"/>
                    <a:pt x="1" y="20"/>
                  </a:cubicBezTo>
                  <a:cubicBezTo>
                    <a:pt x="1" y="25"/>
                    <a:pt x="2" y="34"/>
                    <a:pt x="6" y="54"/>
                  </a:cubicBezTo>
                  <a:cubicBezTo>
                    <a:pt x="7" y="58"/>
                    <a:pt x="21" y="90"/>
                    <a:pt x="23" y="94"/>
                  </a:cubicBezTo>
                  <a:cubicBezTo>
                    <a:pt x="23" y="93"/>
                    <a:pt x="34" y="95"/>
                    <a:pt x="34" y="90"/>
                  </a:cubicBezTo>
                  <a:close/>
                </a:path>
              </a:pathLst>
            </a:custGeom>
            <a:solidFill>
              <a:srgbClr val="094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6" name="Freeform 164"/>
            <p:cNvSpPr>
              <a:spLocks/>
            </p:cNvSpPr>
            <p:nvPr/>
          </p:nvSpPr>
          <p:spPr bwMode="auto">
            <a:xfrm>
              <a:off x="3629" y="1487"/>
              <a:ext cx="88" cy="112"/>
            </a:xfrm>
            <a:custGeom>
              <a:avLst/>
              <a:gdLst>
                <a:gd name="T0" fmla="*/ 29 w 53"/>
                <a:gd name="T1" fmla="*/ 66 h 68"/>
                <a:gd name="T2" fmla="*/ 5 w 53"/>
                <a:gd name="T3" fmla="*/ 62 h 68"/>
                <a:gd name="T4" fmla="*/ 4 w 53"/>
                <a:gd name="T5" fmla="*/ 36 h 68"/>
                <a:gd name="T6" fmla="*/ 7 w 53"/>
                <a:gd name="T7" fmla="*/ 7 h 68"/>
                <a:gd name="T8" fmla="*/ 30 w 53"/>
                <a:gd name="T9" fmla="*/ 2 h 68"/>
                <a:gd name="T10" fmla="*/ 46 w 53"/>
                <a:gd name="T11" fmla="*/ 36 h 68"/>
                <a:gd name="T12" fmla="*/ 53 w 53"/>
                <a:gd name="T13" fmla="*/ 60 h 68"/>
                <a:gd name="T14" fmla="*/ 29 w 53"/>
                <a:gd name="T15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8">
                  <a:moveTo>
                    <a:pt x="29" y="66"/>
                  </a:moveTo>
                  <a:cubicBezTo>
                    <a:pt x="15" y="68"/>
                    <a:pt x="3" y="63"/>
                    <a:pt x="5" y="62"/>
                  </a:cubicBezTo>
                  <a:cubicBezTo>
                    <a:pt x="14" y="52"/>
                    <a:pt x="5" y="39"/>
                    <a:pt x="4" y="36"/>
                  </a:cubicBezTo>
                  <a:cubicBezTo>
                    <a:pt x="1" y="26"/>
                    <a:pt x="0" y="15"/>
                    <a:pt x="7" y="7"/>
                  </a:cubicBezTo>
                  <a:cubicBezTo>
                    <a:pt x="11" y="3"/>
                    <a:pt x="24" y="0"/>
                    <a:pt x="30" y="2"/>
                  </a:cubicBezTo>
                  <a:cubicBezTo>
                    <a:pt x="39" y="4"/>
                    <a:pt x="50" y="16"/>
                    <a:pt x="46" y="36"/>
                  </a:cubicBezTo>
                  <a:cubicBezTo>
                    <a:pt x="40" y="61"/>
                    <a:pt x="53" y="60"/>
                    <a:pt x="53" y="60"/>
                  </a:cubicBezTo>
                  <a:cubicBezTo>
                    <a:pt x="53" y="60"/>
                    <a:pt x="48" y="63"/>
                    <a:pt x="29" y="66"/>
                  </a:cubicBezTo>
                  <a:close/>
                </a:path>
              </a:pathLst>
            </a:custGeom>
            <a:solidFill>
              <a:srgbClr val="231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7" name="Freeform 165"/>
            <p:cNvSpPr>
              <a:spLocks/>
            </p:cNvSpPr>
            <p:nvPr/>
          </p:nvSpPr>
          <p:spPr bwMode="auto">
            <a:xfrm>
              <a:off x="3778" y="1574"/>
              <a:ext cx="5" cy="2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5 w 5"/>
                <a:gd name="T5" fmla="*/ 0 h 2"/>
                <a:gd name="T6" fmla="*/ 0 w 5"/>
                <a:gd name="T7" fmla="*/ 2 h 2"/>
                <a:gd name="T8" fmla="*/ 0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8C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8" name="Freeform 166"/>
            <p:cNvSpPr>
              <a:spLocks/>
            </p:cNvSpPr>
            <p:nvPr/>
          </p:nvSpPr>
          <p:spPr bwMode="auto">
            <a:xfrm>
              <a:off x="3758" y="1563"/>
              <a:ext cx="34" cy="31"/>
            </a:xfrm>
            <a:custGeom>
              <a:avLst/>
              <a:gdLst>
                <a:gd name="T0" fmla="*/ 0 w 34"/>
                <a:gd name="T1" fmla="*/ 31 h 31"/>
                <a:gd name="T2" fmla="*/ 0 w 34"/>
                <a:gd name="T3" fmla="*/ 3 h 31"/>
                <a:gd name="T4" fmla="*/ 30 w 34"/>
                <a:gd name="T5" fmla="*/ 0 h 31"/>
                <a:gd name="T6" fmla="*/ 34 w 34"/>
                <a:gd name="T7" fmla="*/ 26 h 31"/>
                <a:gd name="T8" fmla="*/ 0 w 3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1">
                  <a:moveTo>
                    <a:pt x="0" y="31"/>
                  </a:moveTo>
                  <a:lnTo>
                    <a:pt x="0" y="3"/>
                  </a:lnTo>
                  <a:lnTo>
                    <a:pt x="30" y="0"/>
                  </a:lnTo>
                  <a:lnTo>
                    <a:pt x="34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DA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69" name="Freeform 167"/>
            <p:cNvSpPr>
              <a:spLocks/>
            </p:cNvSpPr>
            <p:nvPr/>
          </p:nvSpPr>
          <p:spPr bwMode="auto">
            <a:xfrm>
              <a:off x="3740" y="14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1F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0" name="Freeform 168"/>
            <p:cNvSpPr>
              <a:spLocks/>
            </p:cNvSpPr>
            <p:nvPr/>
          </p:nvSpPr>
          <p:spPr bwMode="auto">
            <a:xfrm>
              <a:off x="3742" y="1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1F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1" name="Freeform 169"/>
            <p:cNvSpPr>
              <a:spLocks/>
            </p:cNvSpPr>
            <p:nvPr/>
          </p:nvSpPr>
          <p:spPr bwMode="auto">
            <a:xfrm>
              <a:off x="3870" y="1733"/>
              <a:ext cx="40" cy="46"/>
            </a:xfrm>
            <a:custGeom>
              <a:avLst/>
              <a:gdLst>
                <a:gd name="T0" fmla="*/ 7 w 24"/>
                <a:gd name="T1" fmla="*/ 0 h 28"/>
                <a:gd name="T2" fmla="*/ 20 w 24"/>
                <a:gd name="T3" fmla="*/ 7 h 28"/>
                <a:gd name="T4" fmla="*/ 23 w 24"/>
                <a:gd name="T5" fmla="*/ 12 h 28"/>
                <a:gd name="T6" fmla="*/ 22 w 24"/>
                <a:gd name="T7" fmla="*/ 24 h 28"/>
                <a:gd name="T8" fmla="*/ 15 w 24"/>
                <a:gd name="T9" fmla="*/ 23 h 28"/>
                <a:gd name="T10" fmla="*/ 10 w 24"/>
                <a:gd name="T11" fmla="*/ 15 h 28"/>
                <a:gd name="T12" fmla="*/ 1 w 24"/>
                <a:gd name="T13" fmla="*/ 8 h 28"/>
                <a:gd name="T14" fmla="*/ 7 w 24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8">
                  <a:moveTo>
                    <a:pt x="7" y="0"/>
                  </a:moveTo>
                  <a:cubicBezTo>
                    <a:pt x="7" y="0"/>
                    <a:pt x="18" y="6"/>
                    <a:pt x="20" y="7"/>
                  </a:cubicBezTo>
                  <a:cubicBezTo>
                    <a:pt x="21" y="8"/>
                    <a:pt x="22" y="9"/>
                    <a:pt x="23" y="12"/>
                  </a:cubicBezTo>
                  <a:cubicBezTo>
                    <a:pt x="24" y="15"/>
                    <a:pt x="24" y="22"/>
                    <a:pt x="22" y="24"/>
                  </a:cubicBezTo>
                  <a:cubicBezTo>
                    <a:pt x="17" y="28"/>
                    <a:pt x="16" y="26"/>
                    <a:pt x="15" y="23"/>
                  </a:cubicBezTo>
                  <a:cubicBezTo>
                    <a:pt x="13" y="18"/>
                    <a:pt x="10" y="15"/>
                    <a:pt x="10" y="15"/>
                  </a:cubicBezTo>
                  <a:cubicBezTo>
                    <a:pt x="10" y="15"/>
                    <a:pt x="3" y="12"/>
                    <a:pt x="1" y="8"/>
                  </a:cubicBezTo>
                  <a:cubicBezTo>
                    <a:pt x="0" y="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2" name="Freeform 170"/>
            <p:cNvSpPr>
              <a:spLocks/>
            </p:cNvSpPr>
            <p:nvPr/>
          </p:nvSpPr>
          <p:spPr bwMode="auto">
            <a:xfrm>
              <a:off x="3704" y="1591"/>
              <a:ext cx="69" cy="158"/>
            </a:xfrm>
            <a:custGeom>
              <a:avLst/>
              <a:gdLst>
                <a:gd name="T0" fmla="*/ 20 w 42"/>
                <a:gd name="T1" fmla="*/ 4 h 96"/>
                <a:gd name="T2" fmla="*/ 5 w 42"/>
                <a:gd name="T3" fmla="*/ 30 h 96"/>
                <a:gd name="T4" fmla="*/ 1 w 42"/>
                <a:gd name="T5" fmla="*/ 51 h 96"/>
                <a:gd name="T6" fmla="*/ 8 w 42"/>
                <a:gd name="T7" fmla="*/ 71 h 96"/>
                <a:gd name="T8" fmla="*/ 30 w 42"/>
                <a:gd name="T9" fmla="*/ 96 h 96"/>
                <a:gd name="T10" fmla="*/ 42 w 42"/>
                <a:gd name="T11" fmla="*/ 75 h 96"/>
                <a:gd name="T12" fmla="*/ 27 w 42"/>
                <a:gd name="T13" fmla="*/ 28 h 96"/>
                <a:gd name="T14" fmla="*/ 20 w 42"/>
                <a:gd name="T15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6">
                  <a:moveTo>
                    <a:pt x="20" y="4"/>
                  </a:moveTo>
                  <a:cubicBezTo>
                    <a:pt x="20" y="4"/>
                    <a:pt x="12" y="0"/>
                    <a:pt x="5" y="30"/>
                  </a:cubicBezTo>
                  <a:cubicBezTo>
                    <a:pt x="2" y="40"/>
                    <a:pt x="2" y="46"/>
                    <a:pt x="1" y="51"/>
                  </a:cubicBezTo>
                  <a:cubicBezTo>
                    <a:pt x="0" y="62"/>
                    <a:pt x="6" y="68"/>
                    <a:pt x="8" y="71"/>
                  </a:cubicBezTo>
                  <a:cubicBezTo>
                    <a:pt x="15" y="81"/>
                    <a:pt x="30" y="96"/>
                    <a:pt x="30" y="9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820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3" name="Freeform 172"/>
            <p:cNvSpPr>
              <a:spLocks/>
            </p:cNvSpPr>
            <p:nvPr/>
          </p:nvSpPr>
          <p:spPr bwMode="auto">
            <a:xfrm>
              <a:off x="3709" y="1919"/>
              <a:ext cx="38" cy="35"/>
            </a:xfrm>
            <a:custGeom>
              <a:avLst/>
              <a:gdLst>
                <a:gd name="T0" fmla="*/ 21 w 23"/>
                <a:gd name="T1" fmla="*/ 0 h 21"/>
                <a:gd name="T2" fmla="*/ 2 w 23"/>
                <a:gd name="T3" fmla="*/ 20 h 21"/>
                <a:gd name="T4" fmla="*/ 2 w 23"/>
                <a:gd name="T5" fmla="*/ 21 h 21"/>
                <a:gd name="T6" fmla="*/ 22 w 23"/>
                <a:gd name="T7" fmla="*/ 9 h 21"/>
                <a:gd name="T8" fmla="*/ 21 w 2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21" y="0"/>
                  </a:moveTo>
                  <a:cubicBezTo>
                    <a:pt x="9" y="5"/>
                    <a:pt x="0" y="12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13" y="18"/>
                    <a:pt x="21" y="14"/>
                    <a:pt x="22" y="9"/>
                  </a:cubicBezTo>
                  <a:cubicBezTo>
                    <a:pt x="23" y="6"/>
                    <a:pt x="23" y="3"/>
                    <a:pt x="21" y="0"/>
                  </a:cubicBezTo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4" name="Freeform 173"/>
            <p:cNvSpPr>
              <a:spLocks/>
            </p:cNvSpPr>
            <p:nvPr/>
          </p:nvSpPr>
          <p:spPr bwMode="auto">
            <a:xfrm>
              <a:off x="3727" y="1916"/>
              <a:ext cx="60" cy="40"/>
            </a:xfrm>
            <a:custGeom>
              <a:avLst/>
              <a:gdLst>
                <a:gd name="T0" fmla="*/ 4 w 36"/>
                <a:gd name="T1" fmla="*/ 7 h 24"/>
                <a:gd name="T2" fmla="*/ 0 w 36"/>
                <a:gd name="T3" fmla="*/ 15 h 24"/>
                <a:gd name="T4" fmla="*/ 2 w 36"/>
                <a:gd name="T5" fmla="*/ 22 h 24"/>
                <a:gd name="T6" fmla="*/ 10 w 36"/>
                <a:gd name="T7" fmla="*/ 24 h 24"/>
                <a:gd name="T8" fmla="*/ 19 w 36"/>
                <a:gd name="T9" fmla="*/ 21 h 24"/>
                <a:gd name="T10" fmla="*/ 29 w 36"/>
                <a:gd name="T11" fmla="*/ 18 h 24"/>
                <a:gd name="T12" fmla="*/ 35 w 36"/>
                <a:gd name="T13" fmla="*/ 12 h 24"/>
                <a:gd name="T14" fmla="*/ 34 w 36"/>
                <a:gd name="T15" fmla="*/ 5 h 24"/>
                <a:gd name="T16" fmla="*/ 19 w 36"/>
                <a:gd name="T17" fmla="*/ 5 h 24"/>
                <a:gd name="T18" fmla="*/ 4 w 36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">
                  <a:moveTo>
                    <a:pt x="4" y="7"/>
                  </a:moveTo>
                  <a:cubicBezTo>
                    <a:pt x="4" y="7"/>
                    <a:pt x="0" y="9"/>
                    <a:pt x="0" y="15"/>
                  </a:cubicBezTo>
                  <a:cubicBezTo>
                    <a:pt x="0" y="20"/>
                    <a:pt x="0" y="21"/>
                    <a:pt x="2" y="22"/>
                  </a:cubicBezTo>
                  <a:cubicBezTo>
                    <a:pt x="3" y="23"/>
                    <a:pt x="7" y="24"/>
                    <a:pt x="10" y="24"/>
                  </a:cubicBezTo>
                  <a:cubicBezTo>
                    <a:pt x="13" y="24"/>
                    <a:pt x="17" y="22"/>
                    <a:pt x="19" y="21"/>
                  </a:cubicBezTo>
                  <a:cubicBezTo>
                    <a:pt x="21" y="21"/>
                    <a:pt x="25" y="19"/>
                    <a:pt x="29" y="18"/>
                  </a:cubicBezTo>
                  <a:cubicBezTo>
                    <a:pt x="34" y="14"/>
                    <a:pt x="34" y="14"/>
                    <a:pt x="35" y="12"/>
                  </a:cubicBezTo>
                  <a:cubicBezTo>
                    <a:pt x="36" y="9"/>
                    <a:pt x="35" y="6"/>
                    <a:pt x="34" y="5"/>
                  </a:cubicBezTo>
                  <a:cubicBezTo>
                    <a:pt x="27" y="0"/>
                    <a:pt x="21" y="9"/>
                    <a:pt x="19" y="5"/>
                  </a:cubicBezTo>
                  <a:cubicBezTo>
                    <a:pt x="16" y="2"/>
                    <a:pt x="4" y="7"/>
                    <a:pt x="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5" name="Freeform 174"/>
            <p:cNvSpPr>
              <a:spLocks/>
            </p:cNvSpPr>
            <p:nvPr/>
          </p:nvSpPr>
          <p:spPr bwMode="auto">
            <a:xfrm>
              <a:off x="3727" y="1918"/>
              <a:ext cx="60" cy="34"/>
            </a:xfrm>
            <a:custGeom>
              <a:avLst/>
              <a:gdLst>
                <a:gd name="T0" fmla="*/ 3 w 36"/>
                <a:gd name="T1" fmla="*/ 3 h 21"/>
                <a:gd name="T2" fmla="*/ 0 w 36"/>
                <a:gd name="T3" fmla="*/ 10 h 21"/>
                <a:gd name="T4" fmla="*/ 2 w 36"/>
                <a:gd name="T5" fmla="*/ 18 h 21"/>
                <a:gd name="T6" fmla="*/ 9 w 36"/>
                <a:gd name="T7" fmla="*/ 20 h 21"/>
                <a:gd name="T8" fmla="*/ 16 w 36"/>
                <a:gd name="T9" fmla="*/ 19 h 21"/>
                <a:gd name="T10" fmla="*/ 26 w 36"/>
                <a:gd name="T11" fmla="*/ 15 h 21"/>
                <a:gd name="T12" fmla="*/ 35 w 36"/>
                <a:gd name="T13" fmla="*/ 7 h 21"/>
                <a:gd name="T14" fmla="*/ 25 w 36"/>
                <a:gd name="T15" fmla="*/ 1 h 21"/>
                <a:gd name="T16" fmla="*/ 18 w 36"/>
                <a:gd name="T17" fmla="*/ 2 h 21"/>
                <a:gd name="T18" fmla="*/ 3 w 36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1">
                  <a:moveTo>
                    <a:pt x="3" y="3"/>
                  </a:moveTo>
                  <a:cubicBezTo>
                    <a:pt x="3" y="3"/>
                    <a:pt x="1" y="5"/>
                    <a:pt x="0" y="10"/>
                  </a:cubicBezTo>
                  <a:cubicBezTo>
                    <a:pt x="0" y="14"/>
                    <a:pt x="0" y="17"/>
                    <a:pt x="2" y="18"/>
                  </a:cubicBezTo>
                  <a:cubicBezTo>
                    <a:pt x="3" y="19"/>
                    <a:pt x="6" y="21"/>
                    <a:pt x="9" y="20"/>
                  </a:cubicBezTo>
                  <a:cubicBezTo>
                    <a:pt x="12" y="20"/>
                    <a:pt x="15" y="19"/>
                    <a:pt x="16" y="19"/>
                  </a:cubicBezTo>
                  <a:cubicBezTo>
                    <a:pt x="22" y="16"/>
                    <a:pt x="23" y="16"/>
                    <a:pt x="26" y="15"/>
                  </a:cubicBezTo>
                  <a:cubicBezTo>
                    <a:pt x="34" y="11"/>
                    <a:pt x="34" y="10"/>
                    <a:pt x="35" y="7"/>
                  </a:cubicBezTo>
                  <a:cubicBezTo>
                    <a:pt x="36" y="5"/>
                    <a:pt x="31" y="1"/>
                    <a:pt x="25" y="1"/>
                  </a:cubicBezTo>
                  <a:cubicBezTo>
                    <a:pt x="16" y="2"/>
                    <a:pt x="20" y="2"/>
                    <a:pt x="18" y="2"/>
                  </a:cubicBezTo>
                  <a:cubicBezTo>
                    <a:pt x="14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223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6" name="Freeform 175"/>
            <p:cNvSpPr>
              <a:spLocks/>
            </p:cNvSpPr>
            <p:nvPr/>
          </p:nvSpPr>
          <p:spPr bwMode="auto">
            <a:xfrm>
              <a:off x="3724" y="1649"/>
              <a:ext cx="66" cy="292"/>
            </a:xfrm>
            <a:custGeom>
              <a:avLst/>
              <a:gdLst>
                <a:gd name="T0" fmla="*/ 30 w 40"/>
                <a:gd name="T1" fmla="*/ 29 h 177"/>
                <a:gd name="T2" fmla="*/ 29 w 40"/>
                <a:gd name="T3" fmla="*/ 134 h 177"/>
                <a:gd name="T4" fmla="*/ 24 w 40"/>
                <a:gd name="T5" fmla="*/ 167 h 177"/>
                <a:gd name="T6" fmla="*/ 15 w 40"/>
                <a:gd name="T7" fmla="*/ 175 h 177"/>
                <a:gd name="T8" fmla="*/ 3 w 40"/>
                <a:gd name="T9" fmla="*/ 167 h 177"/>
                <a:gd name="T10" fmla="*/ 7 w 40"/>
                <a:gd name="T11" fmla="*/ 116 h 177"/>
                <a:gd name="T12" fmla="*/ 10 w 40"/>
                <a:gd name="T13" fmla="*/ 67 h 177"/>
                <a:gd name="T14" fmla="*/ 30 w 40"/>
                <a:gd name="T15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77">
                  <a:moveTo>
                    <a:pt x="30" y="29"/>
                  </a:moveTo>
                  <a:cubicBezTo>
                    <a:pt x="40" y="48"/>
                    <a:pt x="34" y="107"/>
                    <a:pt x="29" y="134"/>
                  </a:cubicBezTo>
                  <a:cubicBezTo>
                    <a:pt x="26" y="152"/>
                    <a:pt x="24" y="170"/>
                    <a:pt x="24" y="167"/>
                  </a:cubicBezTo>
                  <a:cubicBezTo>
                    <a:pt x="24" y="168"/>
                    <a:pt x="19" y="173"/>
                    <a:pt x="15" y="175"/>
                  </a:cubicBezTo>
                  <a:cubicBezTo>
                    <a:pt x="8" y="177"/>
                    <a:pt x="0" y="175"/>
                    <a:pt x="3" y="167"/>
                  </a:cubicBezTo>
                  <a:cubicBezTo>
                    <a:pt x="3" y="167"/>
                    <a:pt x="6" y="130"/>
                    <a:pt x="7" y="116"/>
                  </a:cubicBezTo>
                  <a:cubicBezTo>
                    <a:pt x="10" y="93"/>
                    <a:pt x="11" y="82"/>
                    <a:pt x="10" y="67"/>
                  </a:cubicBezTo>
                  <a:cubicBezTo>
                    <a:pt x="10" y="61"/>
                    <a:pt x="13" y="0"/>
                    <a:pt x="30" y="29"/>
                  </a:cubicBezTo>
                  <a:close/>
                </a:path>
              </a:pathLst>
            </a:custGeom>
            <a:solidFill>
              <a:srgbClr val="336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7" name="Freeform 176"/>
            <p:cNvSpPr>
              <a:spLocks/>
            </p:cNvSpPr>
            <p:nvPr/>
          </p:nvSpPr>
          <p:spPr bwMode="auto">
            <a:xfrm>
              <a:off x="3790" y="1929"/>
              <a:ext cx="66" cy="38"/>
            </a:xfrm>
            <a:custGeom>
              <a:avLst/>
              <a:gdLst>
                <a:gd name="T0" fmla="*/ 3 w 40"/>
                <a:gd name="T1" fmla="*/ 5 h 23"/>
                <a:gd name="T2" fmla="*/ 0 w 40"/>
                <a:gd name="T3" fmla="*/ 13 h 23"/>
                <a:gd name="T4" fmla="*/ 1 w 40"/>
                <a:gd name="T5" fmla="*/ 21 h 23"/>
                <a:gd name="T6" fmla="*/ 9 w 40"/>
                <a:gd name="T7" fmla="*/ 23 h 23"/>
                <a:gd name="T8" fmla="*/ 19 w 40"/>
                <a:gd name="T9" fmla="*/ 19 h 23"/>
                <a:gd name="T10" fmla="*/ 27 w 40"/>
                <a:gd name="T11" fmla="*/ 17 h 23"/>
                <a:gd name="T12" fmla="*/ 39 w 40"/>
                <a:gd name="T13" fmla="*/ 10 h 23"/>
                <a:gd name="T14" fmla="*/ 39 w 40"/>
                <a:gd name="T15" fmla="*/ 4 h 23"/>
                <a:gd name="T16" fmla="*/ 18 w 40"/>
                <a:gd name="T17" fmla="*/ 4 h 23"/>
                <a:gd name="T18" fmla="*/ 3 w 40"/>
                <a:gd name="T1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3" y="5"/>
                  </a:moveTo>
                  <a:cubicBezTo>
                    <a:pt x="3" y="5"/>
                    <a:pt x="0" y="8"/>
                    <a:pt x="0" y="13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2" y="22"/>
                    <a:pt x="6" y="23"/>
                    <a:pt x="9" y="23"/>
                  </a:cubicBezTo>
                  <a:cubicBezTo>
                    <a:pt x="13" y="22"/>
                    <a:pt x="17" y="19"/>
                    <a:pt x="19" y="19"/>
                  </a:cubicBezTo>
                  <a:cubicBezTo>
                    <a:pt x="20" y="19"/>
                    <a:pt x="20" y="19"/>
                    <a:pt x="27" y="17"/>
                  </a:cubicBezTo>
                  <a:cubicBezTo>
                    <a:pt x="36" y="15"/>
                    <a:pt x="38" y="12"/>
                    <a:pt x="39" y="10"/>
                  </a:cubicBezTo>
                  <a:cubicBezTo>
                    <a:pt x="40" y="7"/>
                    <a:pt x="40" y="5"/>
                    <a:pt x="39" y="4"/>
                  </a:cubicBezTo>
                  <a:cubicBezTo>
                    <a:pt x="33" y="0"/>
                    <a:pt x="21" y="7"/>
                    <a:pt x="18" y="4"/>
                  </a:cubicBezTo>
                  <a:cubicBezTo>
                    <a:pt x="15" y="1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8" name="Freeform 177"/>
            <p:cNvSpPr>
              <a:spLocks/>
            </p:cNvSpPr>
            <p:nvPr/>
          </p:nvSpPr>
          <p:spPr bwMode="auto">
            <a:xfrm>
              <a:off x="3788" y="1929"/>
              <a:ext cx="68" cy="33"/>
            </a:xfrm>
            <a:custGeom>
              <a:avLst/>
              <a:gdLst>
                <a:gd name="T0" fmla="*/ 3 w 41"/>
                <a:gd name="T1" fmla="*/ 2 h 20"/>
                <a:gd name="T2" fmla="*/ 1 w 41"/>
                <a:gd name="T3" fmla="*/ 10 h 20"/>
                <a:gd name="T4" fmla="*/ 2 w 41"/>
                <a:gd name="T5" fmla="*/ 18 h 20"/>
                <a:gd name="T6" fmla="*/ 10 w 41"/>
                <a:gd name="T7" fmla="*/ 20 h 20"/>
                <a:gd name="T8" fmla="*/ 16 w 41"/>
                <a:gd name="T9" fmla="*/ 18 h 20"/>
                <a:gd name="T10" fmla="*/ 26 w 41"/>
                <a:gd name="T11" fmla="*/ 16 h 20"/>
                <a:gd name="T12" fmla="*/ 40 w 41"/>
                <a:gd name="T13" fmla="*/ 6 h 20"/>
                <a:gd name="T14" fmla="*/ 33 w 41"/>
                <a:gd name="T15" fmla="*/ 1 h 20"/>
                <a:gd name="T16" fmla="*/ 18 w 41"/>
                <a:gd name="T17" fmla="*/ 1 h 20"/>
                <a:gd name="T18" fmla="*/ 3 w 41"/>
                <a:gd name="T1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0">
                  <a:moveTo>
                    <a:pt x="3" y="2"/>
                  </a:moveTo>
                  <a:cubicBezTo>
                    <a:pt x="3" y="2"/>
                    <a:pt x="1" y="5"/>
                    <a:pt x="1" y="10"/>
                  </a:cubicBezTo>
                  <a:cubicBezTo>
                    <a:pt x="0" y="14"/>
                    <a:pt x="1" y="17"/>
                    <a:pt x="2" y="18"/>
                  </a:cubicBezTo>
                  <a:cubicBezTo>
                    <a:pt x="3" y="19"/>
                    <a:pt x="6" y="20"/>
                    <a:pt x="10" y="20"/>
                  </a:cubicBezTo>
                  <a:cubicBezTo>
                    <a:pt x="12" y="19"/>
                    <a:pt x="14" y="19"/>
                    <a:pt x="16" y="18"/>
                  </a:cubicBezTo>
                  <a:cubicBezTo>
                    <a:pt x="19" y="17"/>
                    <a:pt x="21" y="17"/>
                    <a:pt x="26" y="16"/>
                  </a:cubicBezTo>
                  <a:cubicBezTo>
                    <a:pt x="34" y="14"/>
                    <a:pt x="39" y="9"/>
                    <a:pt x="40" y="6"/>
                  </a:cubicBezTo>
                  <a:cubicBezTo>
                    <a:pt x="41" y="4"/>
                    <a:pt x="39" y="1"/>
                    <a:pt x="33" y="1"/>
                  </a:cubicBezTo>
                  <a:cubicBezTo>
                    <a:pt x="24" y="2"/>
                    <a:pt x="20" y="2"/>
                    <a:pt x="18" y="1"/>
                  </a:cubicBezTo>
                  <a:cubicBezTo>
                    <a:pt x="14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85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79" name="Freeform 178"/>
            <p:cNvSpPr>
              <a:spLocks/>
            </p:cNvSpPr>
            <p:nvPr/>
          </p:nvSpPr>
          <p:spPr bwMode="auto">
            <a:xfrm>
              <a:off x="3768" y="1705"/>
              <a:ext cx="65" cy="246"/>
            </a:xfrm>
            <a:custGeom>
              <a:avLst/>
              <a:gdLst>
                <a:gd name="T0" fmla="*/ 33 w 39"/>
                <a:gd name="T1" fmla="*/ 13 h 149"/>
                <a:gd name="T2" fmla="*/ 38 w 39"/>
                <a:gd name="T3" fmla="*/ 88 h 149"/>
                <a:gd name="T4" fmla="*/ 36 w 39"/>
                <a:gd name="T5" fmla="*/ 112 h 149"/>
                <a:gd name="T6" fmla="*/ 34 w 39"/>
                <a:gd name="T7" fmla="*/ 140 h 149"/>
                <a:gd name="T8" fmla="*/ 26 w 39"/>
                <a:gd name="T9" fmla="*/ 146 h 149"/>
                <a:gd name="T10" fmla="*/ 13 w 39"/>
                <a:gd name="T11" fmla="*/ 139 h 149"/>
                <a:gd name="T12" fmla="*/ 14 w 39"/>
                <a:gd name="T13" fmla="*/ 89 h 149"/>
                <a:gd name="T14" fmla="*/ 1 w 39"/>
                <a:gd name="T15" fmla="*/ 17 h 149"/>
                <a:gd name="T16" fmla="*/ 33 w 39"/>
                <a:gd name="T17" fmla="*/ 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49">
                  <a:moveTo>
                    <a:pt x="33" y="13"/>
                  </a:moveTo>
                  <a:cubicBezTo>
                    <a:pt x="36" y="34"/>
                    <a:pt x="39" y="83"/>
                    <a:pt x="38" y="88"/>
                  </a:cubicBezTo>
                  <a:cubicBezTo>
                    <a:pt x="38" y="89"/>
                    <a:pt x="39" y="97"/>
                    <a:pt x="36" y="112"/>
                  </a:cubicBezTo>
                  <a:cubicBezTo>
                    <a:pt x="34" y="128"/>
                    <a:pt x="33" y="141"/>
                    <a:pt x="34" y="140"/>
                  </a:cubicBezTo>
                  <a:cubicBezTo>
                    <a:pt x="33" y="141"/>
                    <a:pt x="31" y="144"/>
                    <a:pt x="26" y="146"/>
                  </a:cubicBezTo>
                  <a:cubicBezTo>
                    <a:pt x="20" y="149"/>
                    <a:pt x="12" y="148"/>
                    <a:pt x="13" y="139"/>
                  </a:cubicBezTo>
                  <a:cubicBezTo>
                    <a:pt x="13" y="139"/>
                    <a:pt x="14" y="94"/>
                    <a:pt x="14" y="89"/>
                  </a:cubicBezTo>
                  <a:cubicBezTo>
                    <a:pt x="14" y="70"/>
                    <a:pt x="4" y="31"/>
                    <a:pt x="1" y="17"/>
                  </a:cubicBezTo>
                  <a:cubicBezTo>
                    <a:pt x="0" y="11"/>
                    <a:pt x="30" y="0"/>
                    <a:pt x="33" y="13"/>
                  </a:cubicBezTo>
                  <a:close/>
                </a:path>
              </a:pathLst>
            </a:custGeom>
            <a:solidFill>
              <a:srgbClr val="4F8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0" name="Freeform 179"/>
            <p:cNvSpPr>
              <a:spLocks/>
            </p:cNvSpPr>
            <p:nvPr/>
          </p:nvSpPr>
          <p:spPr bwMode="auto">
            <a:xfrm>
              <a:off x="3722" y="1586"/>
              <a:ext cx="115" cy="201"/>
            </a:xfrm>
            <a:custGeom>
              <a:avLst/>
              <a:gdLst>
                <a:gd name="T0" fmla="*/ 10 w 69"/>
                <a:gd name="T1" fmla="*/ 112 h 122"/>
                <a:gd name="T2" fmla="*/ 8 w 69"/>
                <a:gd name="T3" fmla="*/ 72 h 122"/>
                <a:gd name="T4" fmla="*/ 1 w 69"/>
                <a:gd name="T5" fmla="*/ 20 h 122"/>
                <a:gd name="T6" fmla="*/ 6 w 69"/>
                <a:gd name="T7" fmla="*/ 7 h 122"/>
                <a:gd name="T8" fmla="*/ 21 w 69"/>
                <a:gd name="T9" fmla="*/ 1 h 122"/>
                <a:gd name="T10" fmla="*/ 41 w 69"/>
                <a:gd name="T11" fmla="*/ 1 h 122"/>
                <a:gd name="T12" fmla="*/ 66 w 69"/>
                <a:gd name="T13" fmla="*/ 9 h 122"/>
                <a:gd name="T14" fmla="*/ 63 w 69"/>
                <a:gd name="T15" fmla="*/ 54 h 122"/>
                <a:gd name="T16" fmla="*/ 64 w 69"/>
                <a:gd name="T17" fmla="*/ 87 h 122"/>
                <a:gd name="T18" fmla="*/ 65 w 69"/>
                <a:gd name="T19" fmla="*/ 112 h 122"/>
                <a:gd name="T20" fmla="*/ 32 w 69"/>
                <a:gd name="T21" fmla="*/ 120 h 122"/>
                <a:gd name="T22" fmla="*/ 10 w 69"/>
                <a:gd name="T2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122">
                  <a:moveTo>
                    <a:pt x="10" y="112"/>
                  </a:moveTo>
                  <a:cubicBezTo>
                    <a:pt x="10" y="112"/>
                    <a:pt x="9" y="87"/>
                    <a:pt x="8" y="72"/>
                  </a:cubicBezTo>
                  <a:cubicBezTo>
                    <a:pt x="7" y="58"/>
                    <a:pt x="1" y="30"/>
                    <a:pt x="1" y="20"/>
                  </a:cubicBezTo>
                  <a:cubicBezTo>
                    <a:pt x="1" y="20"/>
                    <a:pt x="0" y="10"/>
                    <a:pt x="6" y="7"/>
                  </a:cubicBezTo>
                  <a:cubicBezTo>
                    <a:pt x="10" y="5"/>
                    <a:pt x="16" y="2"/>
                    <a:pt x="21" y="1"/>
                  </a:cubicBezTo>
                  <a:cubicBezTo>
                    <a:pt x="29" y="0"/>
                    <a:pt x="39" y="0"/>
                    <a:pt x="41" y="1"/>
                  </a:cubicBezTo>
                  <a:cubicBezTo>
                    <a:pt x="46" y="2"/>
                    <a:pt x="64" y="6"/>
                    <a:pt x="66" y="9"/>
                  </a:cubicBezTo>
                  <a:cubicBezTo>
                    <a:pt x="69" y="14"/>
                    <a:pt x="62" y="39"/>
                    <a:pt x="63" y="54"/>
                  </a:cubicBezTo>
                  <a:cubicBezTo>
                    <a:pt x="64" y="64"/>
                    <a:pt x="64" y="84"/>
                    <a:pt x="64" y="87"/>
                  </a:cubicBezTo>
                  <a:cubicBezTo>
                    <a:pt x="65" y="91"/>
                    <a:pt x="65" y="112"/>
                    <a:pt x="65" y="112"/>
                  </a:cubicBezTo>
                  <a:cubicBezTo>
                    <a:pt x="54" y="122"/>
                    <a:pt x="42" y="120"/>
                    <a:pt x="32" y="120"/>
                  </a:cubicBezTo>
                  <a:cubicBezTo>
                    <a:pt x="8" y="118"/>
                    <a:pt x="10" y="112"/>
                    <a:pt x="10" y="112"/>
                  </a:cubicBezTo>
                  <a:close/>
                </a:path>
              </a:pathLst>
            </a:custGeom>
            <a:solidFill>
              <a:srgbClr val="AA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1" name="Freeform 180"/>
            <p:cNvSpPr>
              <a:spLocks/>
            </p:cNvSpPr>
            <p:nvPr/>
          </p:nvSpPr>
          <p:spPr bwMode="auto">
            <a:xfrm>
              <a:off x="3805" y="1596"/>
              <a:ext cx="83" cy="152"/>
            </a:xfrm>
            <a:custGeom>
              <a:avLst/>
              <a:gdLst>
                <a:gd name="T0" fmla="*/ 9 w 50"/>
                <a:gd name="T1" fmla="*/ 1 h 92"/>
                <a:gd name="T2" fmla="*/ 23 w 50"/>
                <a:gd name="T3" fmla="*/ 16 h 92"/>
                <a:gd name="T4" fmla="*/ 31 w 50"/>
                <a:gd name="T5" fmla="*/ 48 h 92"/>
                <a:gd name="T6" fmla="*/ 48 w 50"/>
                <a:gd name="T7" fmla="*/ 82 h 92"/>
                <a:gd name="T8" fmla="*/ 46 w 50"/>
                <a:gd name="T9" fmla="*/ 89 h 92"/>
                <a:gd name="T10" fmla="*/ 39 w 50"/>
                <a:gd name="T11" fmla="*/ 92 h 92"/>
                <a:gd name="T12" fmla="*/ 15 w 50"/>
                <a:gd name="T13" fmla="*/ 59 h 92"/>
                <a:gd name="T14" fmla="*/ 3 w 50"/>
                <a:gd name="T15" fmla="*/ 20 h 92"/>
                <a:gd name="T16" fmla="*/ 9 w 50"/>
                <a:gd name="T17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9" y="1"/>
                  </a:moveTo>
                  <a:cubicBezTo>
                    <a:pt x="12" y="0"/>
                    <a:pt x="20" y="3"/>
                    <a:pt x="23" y="16"/>
                  </a:cubicBezTo>
                  <a:cubicBezTo>
                    <a:pt x="26" y="29"/>
                    <a:pt x="27" y="39"/>
                    <a:pt x="31" y="48"/>
                  </a:cubicBezTo>
                  <a:cubicBezTo>
                    <a:pt x="36" y="58"/>
                    <a:pt x="48" y="82"/>
                    <a:pt x="48" y="82"/>
                  </a:cubicBezTo>
                  <a:cubicBezTo>
                    <a:pt x="48" y="82"/>
                    <a:pt x="50" y="84"/>
                    <a:pt x="46" y="89"/>
                  </a:cubicBezTo>
                  <a:cubicBezTo>
                    <a:pt x="43" y="92"/>
                    <a:pt x="39" y="92"/>
                    <a:pt x="39" y="92"/>
                  </a:cubicBezTo>
                  <a:cubicBezTo>
                    <a:pt x="39" y="92"/>
                    <a:pt x="23" y="71"/>
                    <a:pt x="15" y="59"/>
                  </a:cubicBezTo>
                  <a:cubicBezTo>
                    <a:pt x="10" y="51"/>
                    <a:pt x="3" y="20"/>
                    <a:pt x="3" y="20"/>
                  </a:cubicBezTo>
                  <a:cubicBezTo>
                    <a:pt x="3" y="20"/>
                    <a:pt x="0" y="5"/>
                    <a:pt x="9" y="1"/>
                  </a:cubicBezTo>
                  <a:close/>
                </a:path>
              </a:pathLst>
            </a:custGeom>
            <a:solidFill>
              <a:srgbClr val="BA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2" name="Freeform 181"/>
            <p:cNvSpPr>
              <a:spLocks/>
            </p:cNvSpPr>
            <p:nvPr/>
          </p:nvSpPr>
          <p:spPr bwMode="auto">
            <a:xfrm>
              <a:off x="3737" y="1500"/>
              <a:ext cx="68" cy="71"/>
            </a:xfrm>
            <a:custGeom>
              <a:avLst/>
              <a:gdLst>
                <a:gd name="T0" fmla="*/ 12 w 41"/>
                <a:gd name="T1" fmla="*/ 4 h 43"/>
                <a:gd name="T2" fmla="*/ 13 w 41"/>
                <a:gd name="T3" fmla="*/ 6 h 43"/>
                <a:gd name="T4" fmla="*/ 0 w 41"/>
                <a:gd name="T5" fmla="*/ 14 h 43"/>
                <a:gd name="T6" fmla="*/ 13 w 41"/>
                <a:gd name="T7" fmla="*/ 37 h 43"/>
                <a:gd name="T8" fmla="*/ 19 w 41"/>
                <a:gd name="T9" fmla="*/ 41 h 43"/>
                <a:gd name="T10" fmla="*/ 31 w 41"/>
                <a:gd name="T11" fmla="*/ 43 h 43"/>
                <a:gd name="T12" fmla="*/ 38 w 41"/>
                <a:gd name="T13" fmla="*/ 40 h 43"/>
                <a:gd name="T14" fmla="*/ 41 w 41"/>
                <a:gd name="T15" fmla="*/ 33 h 43"/>
                <a:gd name="T16" fmla="*/ 33 w 41"/>
                <a:gd name="T17" fmla="*/ 9 h 43"/>
                <a:gd name="T18" fmla="*/ 26 w 41"/>
                <a:gd name="T19" fmla="*/ 1 h 43"/>
                <a:gd name="T20" fmla="*/ 12 w 41"/>
                <a:gd name="T2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3">
                  <a:moveTo>
                    <a:pt x="12" y="4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1" y="38"/>
                    <a:pt x="41" y="35"/>
                    <a:pt x="41" y="33"/>
                  </a:cubicBezTo>
                  <a:cubicBezTo>
                    <a:pt x="41" y="33"/>
                    <a:pt x="34" y="11"/>
                    <a:pt x="33" y="9"/>
                  </a:cubicBezTo>
                  <a:cubicBezTo>
                    <a:pt x="33" y="9"/>
                    <a:pt x="31" y="1"/>
                    <a:pt x="26" y="1"/>
                  </a:cubicBezTo>
                  <a:cubicBezTo>
                    <a:pt x="23" y="0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DDA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3" name="Freeform 182"/>
            <p:cNvSpPr>
              <a:spLocks/>
            </p:cNvSpPr>
            <p:nvPr/>
          </p:nvSpPr>
          <p:spPr bwMode="auto">
            <a:xfrm>
              <a:off x="3724" y="1484"/>
              <a:ext cx="71" cy="79"/>
            </a:xfrm>
            <a:custGeom>
              <a:avLst/>
              <a:gdLst>
                <a:gd name="T0" fmla="*/ 37 w 43"/>
                <a:gd name="T1" fmla="*/ 8 h 48"/>
                <a:gd name="T2" fmla="*/ 24 w 43"/>
                <a:gd name="T3" fmla="*/ 2 h 48"/>
                <a:gd name="T4" fmla="*/ 14 w 43"/>
                <a:gd name="T5" fmla="*/ 3 h 48"/>
                <a:gd name="T6" fmla="*/ 18 w 43"/>
                <a:gd name="T7" fmla="*/ 5 h 48"/>
                <a:gd name="T8" fmla="*/ 13 w 43"/>
                <a:gd name="T9" fmla="*/ 5 h 48"/>
                <a:gd name="T10" fmla="*/ 6 w 43"/>
                <a:gd name="T11" fmla="*/ 6 h 48"/>
                <a:gd name="T12" fmla="*/ 10 w 43"/>
                <a:gd name="T13" fmla="*/ 8 h 48"/>
                <a:gd name="T14" fmla="*/ 11 w 43"/>
                <a:gd name="T15" fmla="*/ 9 h 48"/>
                <a:gd name="T16" fmla="*/ 8 w 43"/>
                <a:gd name="T17" fmla="*/ 9 h 48"/>
                <a:gd name="T18" fmla="*/ 2 w 43"/>
                <a:gd name="T19" fmla="*/ 10 h 48"/>
                <a:gd name="T20" fmla="*/ 5 w 43"/>
                <a:gd name="T21" fmla="*/ 11 h 48"/>
                <a:gd name="T22" fmla="*/ 6 w 43"/>
                <a:gd name="T23" fmla="*/ 15 h 48"/>
                <a:gd name="T24" fmla="*/ 4 w 43"/>
                <a:gd name="T25" fmla="*/ 14 h 48"/>
                <a:gd name="T26" fmla="*/ 1 w 43"/>
                <a:gd name="T27" fmla="*/ 14 h 48"/>
                <a:gd name="T28" fmla="*/ 3 w 43"/>
                <a:gd name="T29" fmla="*/ 17 h 48"/>
                <a:gd name="T30" fmla="*/ 2 w 43"/>
                <a:gd name="T31" fmla="*/ 19 h 48"/>
                <a:gd name="T32" fmla="*/ 3 w 43"/>
                <a:gd name="T33" fmla="*/ 29 h 48"/>
                <a:gd name="T34" fmla="*/ 16 w 43"/>
                <a:gd name="T35" fmla="*/ 46 h 48"/>
                <a:gd name="T36" fmla="*/ 16 w 43"/>
                <a:gd name="T37" fmla="*/ 46 h 48"/>
                <a:gd name="T38" fmla="*/ 29 w 43"/>
                <a:gd name="T39" fmla="*/ 40 h 48"/>
                <a:gd name="T40" fmla="*/ 33 w 43"/>
                <a:gd name="T41" fmla="*/ 24 h 48"/>
                <a:gd name="T42" fmla="*/ 41 w 43"/>
                <a:gd name="T43" fmla="*/ 29 h 48"/>
                <a:gd name="T44" fmla="*/ 42 w 43"/>
                <a:gd name="T45" fmla="*/ 26 h 48"/>
                <a:gd name="T46" fmla="*/ 37 w 43"/>
                <a:gd name="T47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8">
                  <a:moveTo>
                    <a:pt x="37" y="8"/>
                  </a:moveTo>
                  <a:cubicBezTo>
                    <a:pt x="35" y="4"/>
                    <a:pt x="28" y="2"/>
                    <a:pt x="24" y="2"/>
                  </a:cubicBezTo>
                  <a:cubicBezTo>
                    <a:pt x="18" y="0"/>
                    <a:pt x="14" y="3"/>
                    <a:pt x="14" y="3"/>
                  </a:cubicBezTo>
                  <a:cubicBezTo>
                    <a:pt x="15" y="2"/>
                    <a:pt x="18" y="4"/>
                    <a:pt x="18" y="5"/>
                  </a:cubicBezTo>
                  <a:cubicBezTo>
                    <a:pt x="17" y="7"/>
                    <a:pt x="15" y="6"/>
                    <a:pt x="13" y="5"/>
                  </a:cubicBezTo>
                  <a:cubicBezTo>
                    <a:pt x="10" y="3"/>
                    <a:pt x="6" y="6"/>
                    <a:pt x="6" y="6"/>
                  </a:cubicBezTo>
                  <a:cubicBezTo>
                    <a:pt x="6" y="6"/>
                    <a:pt x="9" y="5"/>
                    <a:pt x="10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0" y="10"/>
                    <a:pt x="11" y="10"/>
                    <a:pt x="8" y="9"/>
                  </a:cubicBezTo>
                  <a:cubicBezTo>
                    <a:pt x="6" y="8"/>
                    <a:pt x="3" y="10"/>
                    <a:pt x="2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2"/>
                    <a:pt x="7" y="14"/>
                    <a:pt x="6" y="15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2"/>
                    <a:pt x="1" y="14"/>
                    <a:pt x="1" y="14"/>
                  </a:cubicBezTo>
                  <a:cubicBezTo>
                    <a:pt x="1" y="14"/>
                    <a:pt x="3" y="14"/>
                    <a:pt x="3" y="17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0" y="24"/>
                    <a:pt x="3" y="29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28" y="43"/>
                    <a:pt x="29" y="40"/>
                  </a:cubicBezTo>
                  <a:cubicBezTo>
                    <a:pt x="30" y="38"/>
                    <a:pt x="33" y="27"/>
                    <a:pt x="33" y="24"/>
                  </a:cubicBezTo>
                  <a:cubicBezTo>
                    <a:pt x="33" y="22"/>
                    <a:pt x="38" y="24"/>
                    <a:pt x="41" y="29"/>
                  </a:cubicBezTo>
                  <a:cubicBezTo>
                    <a:pt x="42" y="30"/>
                    <a:pt x="43" y="28"/>
                    <a:pt x="42" y="26"/>
                  </a:cubicBezTo>
                  <a:cubicBezTo>
                    <a:pt x="41" y="24"/>
                    <a:pt x="39" y="11"/>
                    <a:pt x="37" y="8"/>
                  </a:cubicBezTo>
                  <a:close/>
                </a:path>
              </a:pathLst>
            </a:custGeom>
            <a:solidFill>
              <a:srgbClr val="C46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4" name="Freeform 183"/>
            <p:cNvSpPr>
              <a:spLocks/>
            </p:cNvSpPr>
            <p:nvPr/>
          </p:nvSpPr>
          <p:spPr bwMode="auto">
            <a:xfrm>
              <a:off x="3725" y="1489"/>
              <a:ext cx="68" cy="87"/>
            </a:xfrm>
            <a:custGeom>
              <a:avLst/>
              <a:gdLst>
                <a:gd name="T0" fmla="*/ 19 w 41"/>
                <a:gd name="T1" fmla="*/ 49 h 53"/>
                <a:gd name="T2" fmla="*/ 29 w 41"/>
                <a:gd name="T3" fmla="*/ 42 h 53"/>
                <a:gd name="T4" fmla="*/ 34 w 41"/>
                <a:gd name="T5" fmla="*/ 26 h 53"/>
                <a:gd name="T6" fmla="*/ 40 w 41"/>
                <a:gd name="T7" fmla="*/ 26 h 53"/>
                <a:gd name="T8" fmla="*/ 41 w 41"/>
                <a:gd name="T9" fmla="*/ 25 h 53"/>
                <a:gd name="T10" fmla="*/ 37 w 41"/>
                <a:gd name="T11" fmla="*/ 10 h 53"/>
                <a:gd name="T12" fmla="*/ 28 w 41"/>
                <a:gd name="T13" fmla="*/ 1 h 53"/>
                <a:gd name="T14" fmla="*/ 16 w 41"/>
                <a:gd name="T15" fmla="*/ 0 h 53"/>
                <a:gd name="T16" fmla="*/ 18 w 41"/>
                <a:gd name="T17" fmla="*/ 4 h 53"/>
                <a:gd name="T18" fmla="*/ 13 w 41"/>
                <a:gd name="T19" fmla="*/ 3 h 53"/>
                <a:gd name="T20" fmla="*/ 8 w 41"/>
                <a:gd name="T21" fmla="*/ 3 h 53"/>
                <a:gd name="T22" fmla="*/ 11 w 41"/>
                <a:gd name="T23" fmla="*/ 8 h 53"/>
                <a:gd name="T24" fmla="*/ 8 w 41"/>
                <a:gd name="T25" fmla="*/ 8 h 53"/>
                <a:gd name="T26" fmla="*/ 4 w 41"/>
                <a:gd name="T27" fmla="*/ 8 h 53"/>
                <a:gd name="T28" fmla="*/ 6 w 41"/>
                <a:gd name="T29" fmla="*/ 13 h 53"/>
                <a:gd name="T30" fmla="*/ 4 w 41"/>
                <a:gd name="T31" fmla="*/ 12 h 53"/>
                <a:gd name="T32" fmla="*/ 2 w 41"/>
                <a:gd name="T33" fmla="*/ 12 h 53"/>
                <a:gd name="T34" fmla="*/ 3 w 41"/>
                <a:gd name="T35" fmla="*/ 15 h 53"/>
                <a:gd name="T36" fmla="*/ 2 w 41"/>
                <a:gd name="T37" fmla="*/ 18 h 53"/>
                <a:gd name="T38" fmla="*/ 2 w 41"/>
                <a:gd name="T39" fmla="*/ 26 h 53"/>
                <a:gd name="T40" fmla="*/ 19 w 41"/>
                <a:gd name="T41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53">
                  <a:moveTo>
                    <a:pt x="19" y="49"/>
                  </a:moveTo>
                  <a:cubicBezTo>
                    <a:pt x="19" y="49"/>
                    <a:pt x="25" y="53"/>
                    <a:pt x="29" y="42"/>
                  </a:cubicBezTo>
                  <a:cubicBezTo>
                    <a:pt x="31" y="37"/>
                    <a:pt x="33" y="29"/>
                    <a:pt x="34" y="26"/>
                  </a:cubicBezTo>
                  <a:cubicBezTo>
                    <a:pt x="35" y="21"/>
                    <a:pt x="38" y="23"/>
                    <a:pt x="40" y="26"/>
                  </a:cubicBezTo>
                  <a:cubicBezTo>
                    <a:pt x="40" y="27"/>
                    <a:pt x="41" y="25"/>
                    <a:pt x="41" y="25"/>
                  </a:cubicBezTo>
                  <a:cubicBezTo>
                    <a:pt x="40" y="23"/>
                    <a:pt x="38" y="15"/>
                    <a:pt x="37" y="10"/>
                  </a:cubicBezTo>
                  <a:cubicBezTo>
                    <a:pt x="34" y="5"/>
                    <a:pt x="32" y="3"/>
                    <a:pt x="28" y="1"/>
                  </a:cubicBezTo>
                  <a:cubicBezTo>
                    <a:pt x="22" y="0"/>
                    <a:pt x="18" y="0"/>
                    <a:pt x="16" y="0"/>
                  </a:cubicBezTo>
                  <a:cubicBezTo>
                    <a:pt x="17" y="0"/>
                    <a:pt x="19" y="2"/>
                    <a:pt x="18" y="4"/>
                  </a:cubicBezTo>
                  <a:cubicBezTo>
                    <a:pt x="17" y="6"/>
                    <a:pt x="15" y="4"/>
                    <a:pt x="13" y="3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10" y="4"/>
                    <a:pt x="12" y="6"/>
                    <a:pt x="11" y="8"/>
                  </a:cubicBezTo>
                  <a:cubicBezTo>
                    <a:pt x="11" y="8"/>
                    <a:pt x="9" y="8"/>
                    <a:pt x="8" y="8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4" y="7"/>
                    <a:pt x="8" y="10"/>
                    <a:pt x="6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3" y="13"/>
                    <a:pt x="3" y="15"/>
                  </a:cubicBezTo>
                  <a:cubicBezTo>
                    <a:pt x="2" y="16"/>
                    <a:pt x="2" y="18"/>
                    <a:pt x="2" y="18"/>
                  </a:cubicBezTo>
                  <a:cubicBezTo>
                    <a:pt x="2" y="18"/>
                    <a:pt x="0" y="22"/>
                    <a:pt x="2" y="26"/>
                  </a:cubicBezTo>
                  <a:cubicBezTo>
                    <a:pt x="2" y="26"/>
                    <a:pt x="12" y="43"/>
                    <a:pt x="19" y="49"/>
                  </a:cubicBezTo>
                  <a:close/>
                </a:path>
              </a:pathLst>
            </a:custGeom>
            <a:solidFill>
              <a:srgbClr val="561F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5" name="Freeform 184"/>
            <p:cNvSpPr>
              <a:spLocks/>
            </p:cNvSpPr>
            <p:nvPr/>
          </p:nvSpPr>
          <p:spPr bwMode="auto">
            <a:xfrm>
              <a:off x="3783" y="1525"/>
              <a:ext cx="10" cy="16"/>
            </a:xfrm>
            <a:custGeom>
              <a:avLst/>
              <a:gdLst>
                <a:gd name="T0" fmla="*/ 3 w 6"/>
                <a:gd name="T1" fmla="*/ 0 h 10"/>
                <a:gd name="T2" fmla="*/ 1 w 6"/>
                <a:gd name="T3" fmla="*/ 5 h 10"/>
                <a:gd name="T4" fmla="*/ 3 w 6"/>
                <a:gd name="T5" fmla="*/ 9 h 10"/>
                <a:gd name="T6" fmla="*/ 6 w 6"/>
                <a:gd name="T7" fmla="*/ 10 h 10"/>
                <a:gd name="T8" fmla="*/ 4 w 6"/>
                <a:gd name="T9" fmla="*/ 4 h 10"/>
                <a:gd name="T10" fmla="*/ 3 w 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0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4" y="5"/>
                    <a:pt x="4" y="4"/>
                  </a:cubicBezTo>
                  <a:cubicBezTo>
                    <a:pt x="3" y="3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A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  <p:sp>
          <p:nvSpPr>
            <p:cNvPr id="386" name="Freeform 185"/>
            <p:cNvSpPr>
              <a:spLocks/>
            </p:cNvSpPr>
            <p:nvPr/>
          </p:nvSpPr>
          <p:spPr bwMode="auto">
            <a:xfrm>
              <a:off x="3787" y="1522"/>
              <a:ext cx="10" cy="23"/>
            </a:xfrm>
            <a:custGeom>
              <a:avLst/>
              <a:gdLst>
                <a:gd name="T0" fmla="*/ 2 w 6"/>
                <a:gd name="T1" fmla="*/ 1 h 14"/>
                <a:gd name="T2" fmla="*/ 3 w 6"/>
                <a:gd name="T3" fmla="*/ 3 h 14"/>
                <a:gd name="T4" fmla="*/ 4 w 6"/>
                <a:gd name="T5" fmla="*/ 8 h 14"/>
                <a:gd name="T6" fmla="*/ 6 w 6"/>
                <a:gd name="T7" fmla="*/ 12 h 14"/>
                <a:gd name="T8" fmla="*/ 4 w 6"/>
                <a:gd name="T9" fmla="*/ 12 h 14"/>
                <a:gd name="T10" fmla="*/ 1 w 6"/>
                <a:gd name="T11" fmla="*/ 7 h 14"/>
                <a:gd name="T12" fmla="*/ 2 w 6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2" y="1"/>
                  </a:moveTo>
                  <a:cubicBezTo>
                    <a:pt x="2" y="1"/>
                    <a:pt x="3" y="0"/>
                    <a:pt x="3" y="3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4" y="9"/>
                    <a:pt x="6" y="12"/>
                    <a:pt x="6" y="12"/>
                  </a:cubicBezTo>
                  <a:cubicBezTo>
                    <a:pt x="6" y="12"/>
                    <a:pt x="5" y="14"/>
                    <a:pt x="4" y="12"/>
                  </a:cubicBezTo>
                  <a:cubicBezTo>
                    <a:pt x="3" y="11"/>
                    <a:pt x="2" y="10"/>
                    <a:pt x="1" y="7"/>
                  </a:cubicBezTo>
                  <a:cubicBezTo>
                    <a:pt x="0" y="6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F2C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87" name="Group 188"/>
          <p:cNvGrpSpPr>
            <a:grpSpLocks noChangeAspect="1"/>
          </p:cNvGrpSpPr>
          <p:nvPr/>
        </p:nvGrpSpPr>
        <p:grpSpPr bwMode="auto">
          <a:xfrm>
            <a:off x="2099608" y="4466046"/>
            <a:ext cx="274964" cy="627296"/>
            <a:chOff x="4088" y="1901"/>
            <a:chExt cx="231" cy="527"/>
          </a:xfrm>
        </p:grpSpPr>
        <p:sp>
          <p:nvSpPr>
            <p:cNvPr id="388" name="AutoShape 187"/>
            <p:cNvSpPr>
              <a:spLocks noChangeAspect="1" noChangeArrowheads="1" noTextEdit="1"/>
            </p:cNvSpPr>
            <p:nvPr/>
          </p:nvSpPr>
          <p:spPr bwMode="auto">
            <a:xfrm>
              <a:off x="4088" y="1904"/>
              <a:ext cx="231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9" name="Freeform 190"/>
            <p:cNvSpPr>
              <a:spLocks/>
            </p:cNvSpPr>
            <p:nvPr/>
          </p:nvSpPr>
          <p:spPr bwMode="auto">
            <a:xfrm>
              <a:off x="4200" y="2332"/>
              <a:ext cx="77" cy="47"/>
            </a:xfrm>
            <a:custGeom>
              <a:avLst/>
              <a:gdLst>
                <a:gd name="T0" fmla="*/ 44 w 46"/>
                <a:gd name="T1" fmla="*/ 8 h 28"/>
                <a:gd name="T2" fmla="*/ 46 w 46"/>
                <a:gd name="T3" fmla="*/ 18 h 28"/>
                <a:gd name="T4" fmla="*/ 43 w 46"/>
                <a:gd name="T5" fmla="*/ 27 h 28"/>
                <a:gd name="T6" fmla="*/ 36 w 46"/>
                <a:gd name="T7" fmla="*/ 28 h 28"/>
                <a:gd name="T8" fmla="*/ 24 w 46"/>
                <a:gd name="T9" fmla="*/ 23 h 28"/>
                <a:gd name="T10" fmla="*/ 15 w 46"/>
                <a:gd name="T11" fmla="*/ 20 h 28"/>
                <a:gd name="T12" fmla="*/ 1 w 46"/>
                <a:gd name="T13" fmla="*/ 11 h 28"/>
                <a:gd name="T14" fmla="*/ 1 w 46"/>
                <a:gd name="T15" fmla="*/ 5 h 28"/>
                <a:gd name="T16" fmla="*/ 26 w 46"/>
                <a:gd name="T17" fmla="*/ 6 h 28"/>
                <a:gd name="T18" fmla="*/ 44 w 46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8">
                  <a:moveTo>
                    <a:pt x="44" y="8"/>
                  </a:moveTo>
                  <a:cubicBezTo>
                    <a:pt x="44" y="8"/>
                    <a:pt x="46" y="12"/>
                    <a:pt x="46" y="18"/>
                  </a:cubicBezTo>
                  <a:cubicBezTo>
                    <a:pt x="45" y="24"/>
                    <a:pt x="45" y="26"/>
                    <a:pt x="43" y="27"/>
                  </a:cubicBezTo>
                  <a:cubicBezTo>
                    <a:pt x="41" y="28"/>
                    <a:pt x="40" y="28"/>
                    <a:pt x="36" y="28"/>
                  </a:cubicBezTo>
                  <a:cubicBezTo>
                    <a:pt x="32" y="27"/>
                    <a:pt x="27" y="24"/>
                    <a:pt x="24" y="23"/>
                  </a:cubicBezTo>
                  <a:cubicBezTo>
                    <a:pt x="22" y="23"/>
                    <a:pt x="23" y="23"/>
                    <a:pt x="15" y="20"/>
                  </a:cubicBezTo>
                  <a:cubicBezTo>
                    <a:pt x="4" y="17"/>
                    <a:pt x="2" y="14"/>
                    <a:pt x="1" y="11"/>
                  </a:cubicBezTo>
                  <a:cubicBezTo>
                    <a:pt x="1" y="8"/>
                    <a:pt x="0" y="5"/>
                    <a:pt x="1" y="5"/>
                  </a:cubicBezTo>
                  <a:cubicBezTo>
                    <a:pt x="9" y="0"/>
                    <a:pt x="23" y="9"/>
                    <a:pt x="26" y="6"/>
                  </a:cubicBezTo>
                  <a:cubicBezTo>
                    <a:pt x="30" y="2"/>
                    <a:pt x="44" y="8"/>
                    <a:pt x="44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0" name="Freeform 191"/>
            <p:cNvSpPr>
              <a:spLocks/>
            </p:cNvSpPr>
            <p:nvPr/>
          </p:nvSpPr>
          <p:spPr bwMode="auto">
            <a:xfrm>
              <a:off x="4202" y="2332"/>
              <a:ext cx="77" cy="42"/>
            </a:xfrm>
            <a:custGeom>
              <a:avLst/>
              <a:gdLst>
                <a:gd name="T0" fmla="*/ 44 w 46"/>
                <a:gd name="T1" fmla="*/ 5 h 25"/>
                <a:gd name="T2" fmla="*/ 46 w 46"/>
                <a:gd name="T3" fmla="*/ 14 h 25"/>
                <a:gd name="T4" fmla="*/ 43 w 46"/>
                <a:gd name="T5" fmla="*/ 24 h 25"/>
                <a:gd name="T6" fmla="*/ 35 w 46"/>
                <a:gd name="T7" fmla="*/ 25 h 25"/>
                <a:gd name="T8" fmla="*/ 28 w 46"/>
                <a:gd name="T9" fmla="*/ 22 h 25"/>
                <a:gd name="T10" fmla="*/ 16 w 46"/>
                <a:gd name="T11" fmla="*/ 19 h 25"/>
                <a:gd name="T12" fmla="*/ 0 w 46"/>
                <a:gd name="T13" fmla="*/ 7 h 25"/>
                <a:gd name="T14" fmla="*/ 10 w 46"/>
                <a:gd name="T15" fmla="*/ 1 h 25"/>
                <a:gd name="T16" fmla="*/ 26 w 46"/>
                <a:gd name="T17" fmla="*/ 2 h 25"/>
                <a:gd name="T18" fmla="*/ 44 w 46"/>
                <a:gd name="T1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5">
                  <a:moveTo>
                    <a:pt x="44" y="5"/>
                  </a:moveTo>
                  <a:cubicBezTo>
                    <a:pt x="44" y="5"/>
                    <a:pt x="46" y="8"/>
                    <a:pt x="46" y="14"/>
                  </a:cubicBezTo>
                  <a:cubicBezTo>
                    <a:pt x="45" y="20"/>
                    <a:pt x="45" y="23"/>
                    <a:pt x="43" y="24"/>
                  </a:cubicBezTo>
                  <a:cubicBezTo>
                    <a:pt x="41" y="25"/>
                    <a:pt x="39" y="25"/>
                    <a:pt x="35" y="25"/>
                  </a:cubicBezTo>
                  <a:cubicBezTo>
                    <a:pt x="32" y="24"/>
                    <a:pt x="30" y="23"/>
                    <a:pt x="28" y="22"/>
                  </a:cubicBezTo>
                  <a:cubicBezTo>
                    <a:pt x="24" y="21"/>
                    <a:pt x="22" y="20"/>
                    <a:pt x="16" y="19"/>
                  </a:cubicBezTo>
                  <a:cubicBezTo>
                    <a:pt x="7" y="16"/>
                    <a:pt x="1" y="10"/>
                    <a:pt x="0" y="7"/>
                  </a:cubicBezTo>
                  <a:cubicBezTo>
                    <a:pt x="0" y="4"/>
                    <a:pt x="2" y="0"/>
                    <a:pt x="10" y="1"/>
                  </a:cubicBezTo>
                  <a:cubicBezTo>
                    <a:pt x="20" y="3"/>
                    <a:pt x="24" y="3"/>
                    <a:pt x="26" y="2"/>
                  </a:cubicBezTo>
                  <a:cubicBezTo>
                    <a:pt x="31" y="1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FB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1" name="Freeform 192"/>
            <p:cNvSpPr>
              <a:spLocks/>
            </p:cNvSpPr>
            <p:nvPr/>
          </p:nvSpPr>
          <p:spPr bwMode="auto">
            <a:xfrm>
              <a:off x="4259" y="2347"/>
              <a:ext cx="20" cy="27"/>
            </a:xfrm>
            <a:custGeom>
              <a:avLst/>
              <a:gdLst>
                <a:gd name="T0" fmla="*/ 2 w 12"/>
                <a:gd name="T1" fmla="*/ 8 h 16"/>
                <a:gd name="T2" fmla="*/ 11 w 12"/>
                <a:gd name="T3" fmla="*/ 0 h 16"/>
                <a:gd name="T4" fmla="*/ 11 w 12"/>
                <a:gd name="T5" fmla="*/ 0 h 16"/>
                <a:gd name="T6" fmla="*/ 12 w 12"/>
                <a:gd name="T7" fmla="*/ 5 h 16"/>
                <a:gd name="T8" fmla="*/ 9 w 12"/>
                <a:gd name="T9" fmla="*/ 15 h 16"/>
                <a:gd name="T10" fmla="*/ 1 w 12"/>
                <a:gd name="T11" fmla="*/ 16 h 16"/>
                <a:gd name="T12" fmla="*/ 0 w 12"/>
                <a:gd name="T13" fmla="*/ 16 h 16"/>
                <a:gd name="T14" fmla="*/ 2 w 12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2" y="8"/>
                  </a:moveTo>
                  <a:cubicBezTo>
                    <a:pt x="5" y="3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1" y="11"/>
                    <a:pt x="11" y="14"/>
                    <a:pt x="9" y="15"/>
                  </a:cubicBezTo>
                  <a:cubicBezTo>
                    <a:pt x="7" y="16"/>
                    <a:pt x="5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2"/>
                    <a:pt x="2" y="8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2" name="Freeform 193"/>
            <p:cNvSpPr>
              <a:spLocks/>
            </p:cNvSpPr>
            <p:nvPr/>
          </p:nvSpPr>
          <p:spPr bwMode="auto">
            <a:xfrm>
              <a:off x="4163" y="2374"/>
              <a:ext cx="91" cy="46"/>
            </a:xfrm>
            <a:custGeom>
              <a:avLst/>
              <a:gdLst>
                <a:gd name="T0" fmla="*/ 51 w 54"/>
                <a:gd name="T1" fmla="*/ 5 h 28"/>
                <a:gd name="T2" fmla="*/ 54 w 54"/>
                <a:gd name="T3" fmla="*/ 15 h 28"/>
                <a:gd name="T4" fmla="*/ 52 w 54"/>
                <a:gd name="T5" fmla="*/ 24 h 28"/>
                <a:gd name="T6" fmla="*/ 44 w 54"/>
                <a:gd name="T7" fmla="*/ 28 h 28"/>
                <a:gd name="T8" fmla="*/ 33 w 54"/>
                <a:gd name="T9" fmla="*/ 26 h 28"/>
                <a:gd name="T10" fmla="*/ 21 w 54"/>
                <a:gd name="T11" fmla="*/ 24 h 28"/>
                <a:gd name="T12" fmla="*/ 2 w 54"/>
                <a:gd name="T13" fmla="*/ 11 h 28"/>
                <a:gd name="T14" fmla="*/ 2 w 54"/>
                <a:gd name="T15" fmla="*/ 4 h 28"/>
                <a:gd name="T16" fmla="*/ 33 w 54"/>
                <a:gd name="T17" fmla="*/ 4 h 28"/>
                <a:gd name="T18" fmla="*/ 51 w 54"/>
                <a:gd name="T1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8">
                  <a:moveTo>
                    <a:pt x="51" y="5"/>
                  </a:moveTo>
                  <a:cubicBezTo>
                    <a:pt x="51" y="5"/>
                    <a:pt x="54" y="8"/>
                    <a:pt x="54" y="15"/>
                  </a:cubicBezTo>
                  <a:cubicBezTo>
                    <a:pt x="54" y="21"/>
                    <a:pt x="54" y="23"/>
                    <a:pt x="52" y="24"/>
                  </a:cubicBezTo>
                  <a:cubicBezTo>
                    <a:pt x="51" y="26"/>
                    <a:pt x="48" y="28"/>
                    <a:pt x="44" y="28"/>
                  </a:cubicBezTo>
                  <a:cubicBezTo>
                    <a:pt x="40" y="28"/>
                    <a:pt x="36" y="27"/>
                    <a:pt x="33" y="26"/>
                  </a:cubicBezTo>
                  <a:cubicBezTo>
                    <a:pt x="31" y="26"/>
                    <a:pt x="29" y="26"/>
                    <a:pt x="21" y="24"/>
                  </a:cubicBezTo>
                  <a:cubicBezTo>
                    <a:pt x="10" y="22"/>
                    <a:pt x="3" y="14"/>
                    <a:pt x="2" y="11"/>
                  </a:cubicBezTo>
                  <a:cubicBezTo>
                    <a:pt x="0" y="9"/>
                    <a:pt x="2" y="4"/>
                    <a:pt x="2" y="4"/>
                  </a:cubicBezTo>
                  <a:cubicBezTo>
                    <a:pt x="12" y="5"/>
                    <a:pt x="30" y="8"/>
                    <a:pt x="33" y="4"/>
                  </a:cubicBezTo>
                  <a:cubicBezTo>
                    <a:pt x="37" y="0"/>
                    <a:pt x="51" y="5"/>
                    <a:pt x="51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3" name="Freeform 194"/>
            <p:cNvSpPr>
              <a:spLocks/>
            </p:cNvSpPr>
            <p:nvPr/>
          </p:nvSpPr>
          <p:spPr bwMode="auto">
            <a:xfrm>
              <a:off x="4162" y="2369"/>
              <a:ext cx="93" cy="46"/>
            </a:xfrm>
            <a:custGeom>
              <a:avLst/>
              <a:gdLst>
                <a:gd name="T0" fmla="*/ 53 w 56"/>
                <a:gd name="T1" fmla="*/ 5 h 28"/>
                <a:gd name="T2" fmla="*/ 56 w 56"/>
                <a:gd name="T3" fmla="*/ 14 h 28"/>
                <a:gd name="T4" fmla="*/ 54 w 56"/>
                <a:gd name="T5" fmla="*/ 24 h 28"/>
                <a:gd name="T6" fmla="*/ 46 w 56"/>
                <a:gd name="T7" fmla="*/ 28 h 28"/>
                <a:gd name="T8" fmla="*/ 35 w 56"/>
                <a:gd name="T9" fmla="*/ 26 h 28"/>
                <a:gd name="T10" fmla="*/ 22 w 56"/>
                <a:gd name="T11" fmla="*/ 25 h 28"/>
                <a:gd name="T12" fmla="*/ 3 w 56"/>
                <a:gd name="T13" fmla="*/ 13 h 28"/>
                <a:gd name="T14" fmla="*/ 10 w 56"/>
                <a:gd name="T15" fmla="*/ 4 h 28"/>
                <a:gd name="T16" fmla="*/ 35 w 56"/>
                <a:gd name="T17" fmla="*/ 4 h 28"/>
                <a:gd name="T18" fmla="*/ 53 w 56"/>
                <a:gd name="T1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28">
                  <a:moveTo>
                    <a:pt x="53" y="5"/>
                  </a:moveTo>
                  <a:cubicBezTo>
                    <a:pt x="53" y="5"/>
                    <a:pt x="56" y="8"/>
                    <a:pt x="56" y="14"/>
                  </a:cubicBezTo>
                  <a:cubicBezTo>
                    <a:pt x="56" y="20"/>
                    <a:pt x="55" y="23"/>
                    <a:pt x="54" y="24"/>
                  </a:cubicBezTo>
                  <a:cubicBezTo>
                    <a:pt x="52" y="25"/>
                    <a:pt x="49" y="28"/>
                    <a:pt x="46" y="28"/>
                  </a:cubicBezTo>
                  <a:cubicBezTo>
                    <a:pt x="42" y="27"/>
                    <a:pt x="37" y="26"/>
                    <a:pt x="35" y="26"/>
                  </a:cubicBezTo>
                  <a:cubicBezTo>
                    <a:pt x="33" y="25"/>
                    <a:pt x="30" y="27"/>
                    <a:pt x="22" y="25"/>
                  </a:cubicBezTo>
                  <a:cubicBezTo>
                    <a:pt x="13" y="23"/>
                    <a:pt x="4" y="16"/>
                    <a:pt x="3" y="13"/>
                  </a:cubicBezTo>
                  <a:cubicBezTo>
                    <a:pt x="3" y="10"/>
                    <a:pt x="0" y="3"/>
                    <a:pt x="10" y="4"/>
                  </a:cubicBezTo>
                  <a:cubicBezTo>
                    <a:pt x="19" y="5"/>
                    <a:pt x="32" y="8"/>
                    <a:pt x="35" y="4"/>
                  </a:cubicBezTo>
                  <a:cubicBezTo>
                    <a:pt x="38" y="0"/>
                    <a:pt x="53" y="5"/>
                    <a:pt x="53" y="5"/>
                  </a:cubicBezTo>
                  <a:close/>
                </a:path>
              </a:pathLst>
            </a:custGeom>
            <a:solidFill>
              <a:srgbClr val="FB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4" name="Freeform 195"/>
            <p:cNvSpPr>
              <a:spLocks/>
            </p:cNvSpPr>
            <p:nvPr/>
          </p:nvSpPr>
          <p:spPr bwMode="auto">
            <a:xfrm>
              <a:off x="4237" y="2383"/>
              <a:ext cx="18" cy="32"/>
            </a:xfrm>
            <a:custGeom>
              <a:avLst/>
              <a:gdLst>
                <a:gd name="T0" fmla="*/ 2 w 11"/>
                <a:gd name="T1" fmla="*/ 9 h 19"/>
                <a:gd name="T2" fmla="*/ 10 w 11"/>
                <a:gd name="T3" fmla="*/ 0 h 19"/>
                <a:gd name="T4" fmla="*/ 10 w 11"/>
                <a:gd name="T5" fmla="*/ 0 h 19"/>
                <a:gd name="T6" fmla="*/ 11 w 11"/>
                <a:gd name="T7" fmla="*/ 5 h 19"/>
                <a:gd name="T8" fmla="*/ 9 w 11"/>
                <a:gd name="T9" fmla="*/ 15 h 19"/>
                <a:gd name="T10" fmla="*/ 1 w 11"/>
                <a:gd name="T11" fmla="*/ 19 h 19"/>
                <a:gd name="T12" fmla="*/ 0 w 11"/>
                <a:gd name="T13" fmla="*/ 19 h 19"/>
                <a:gd name="T14" fmla="*/ 2 w 11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9">
                  <a:moveTo>
                    <a:pt x="2" y="9"/>
                  </a:moveTo>
                  <a:cubicBezTo>
                    <a:pt x="3" y="4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1" y="3"/>
                    <a:pt x="11" y="5"/>
                  </a:cubicBezTo>
                  <a:cubicBezTo>
                    <a:pt x="11" y="11"/>
                    <a:pt x="10" y="14"/>
                    <a:pt x="9" y="15"/>
                  </a:cubicBezTo>
                  <a:cubicBezTo>
                    <a:pt x="7" y="16"/>
                    <a:pt x="4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3"/>
                    <a:pt x="2" y="9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5" name="Freeform 196"/>
            <p:cNvSpPr>
              <a:spLocks/>
            </p:cNvSpPr>
            <p:nvPr/>
          </p:nvSpPr>
          <p:spPr bwMode="auto">
            <a:xfrm>
              <a:off x="4202" y="2379"/>
              <a:ext cx="10" cy="16"/>
            </a:xfrm>
            <a:custGeom>
              <a:avLst/>
              <a:gdLst>
                <a:gd name="T0" fmla="*/ 1 w 6"/>
                <a:gd name="T1" fmla="*/ 10 h 10"/>
                <a:gd name="T2" fmla="*/ 2 w 6"/>
                <a:gd name="T3" fmla="*/ 9 h 10"/>
                <a:gd name="T4" fmla="*/ 2 w 6"/>
                <a:gd name="T5" fmla="*/ 6 h 10"/>
                <a:gd name="T6" fmla="*/ 5 w 6"/>
                <a:gd name="T7" fmla="*/ 1 h 10"/>
                <a:gd name="T8" fmla="*/ 6 w 6"/>
                <a:gd name="T9" fmla="*/ 0 h 10"/>
                <a:gd name="T10" fmla="*/ 5 w 6"/>
                <a:gd name="T11" fmla="*/ 0 h 10"/>
                <a:gd name="T12" fmla="*/ 1 w 6"/>
                <a:gd name="T13" fmla="*/ 6 h 10"/>
                <a:gd name="T14" fmla="*/ 1 w 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1" y="10"/>
                    <a:pt x="2" y="10"/>
                    <a:pt x="2" y="9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3" y="3"/>
                    <a:pt x="4" y="1"/>
                    <a:pt x="5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6" name="Freeform 197"/>
            <p:cNvSpPr>
              <a:spLocks/>
            </p:cNvSpPr>
            <p:nvPr/>
          </p:nvSpPr>
          <p:spPr bwMode="auto">
            <a:xfrm>
              <a:off x="4197" y="2377"/>
              <a:ext cx="10" cy="16"/>
            </a:xfrm>
            <a:custGeom>
              <a:avLst/>
              <a:gdLst>
                <a:gd name="T0" fmla="*/ 0 w 6"/>
                <a:gd name="T1" fmla="*/ 10 h 10"/>
                <a:gd name="T2" fmla="*/ 1 w 6"/>
                <a:gd name="T3" fmla="*/ 9 h 10"/>
                <a:gd name="T4" fmla="*/ 2 w 6"/>
                <a:gd name="T5" fmla="*/ 6 h 10"/>
                <a:gd name="T6" fmla="*/ 4 w 6"/>
                <a:gd name="T7" fmla="*/ 1 h 10"/>
                <a:gd name="T8" fmla="*/ 5 w 6"/>
                <a:gd name="T9" fmla="*/ 1 h 10"/>
                <a:gd name="T10" fmla="*/ 4 w 6"/>
                <a:gd name="T11" fmla="*/ 0 h 10"/>
                <a:gd name="T12" fmla="*/ 0 w 6"/>
                <a:gd name="T13" fmla="*/ 6 h 10"/>
                <a:gd name="T14" fmla="*/ 0 w 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1"/>
                    <a:pt x="6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1" y="2"/>
                    <a:pt x="0" y="6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7" name="Freeform 198"/>
            <p:cNvSpPr>
              <a:spLocks/>
            </p:cNvSpPr>
            <p:nvPr/>
          </p:nvSpPr>
          <p:spPr bwMode="auto">
            <a:xfrm>
              <a:off x="4190" y="2375"/>
              <a:ext cx="10" cy="18"/>
            </a:xfrm>
            <a:custGeom>
              <a:avLst/>
              <a:gdLst>
                <a:gd name="T0" fmla="*/ 1 w 6"/>
                <a:gd name="T1" fmla="*/ 11 h 11"/>
                <a:gd name="T2" fmla="*/ 2 w 6"/>
                <a:gd name="T3" fmla="*/ 10 h 11"/>
                <a:gd name="T4" fmla="*/ 2 w 6"/>
                <a:gd name="T5" fmla="*/ 6 h 11"/>
                <a:gd name="T6" fmla="*/ 5 w 6"/>
                <a:gd name="T7" fmla="*/ 2 h 11"/>
                <a:gd name="T8" fmla="*/ 6 w 6"/>
                <a:gd name="T9" fmla="*/ 1 h 11"/>
                <a:gd name="T10" fmla="*/ 5 w 6"/>
                <a:gd name="T11" fmla="*/ 0 h 11"/>
                <a:gd name="T12" fmla="*/ 1 w 6"/>
                <a:gd name="T13" fmla="*/ 6 h 11"/>
                <a:gd name="T14" fmla="*/ 1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1" y="11"/>
                    <a:pt x="2" y="11"/>
                    <a:pt x="2" y="10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1" y="3"/>
                    <a:pt x="1" y="6"/>
                  </a:cubicBezTo>
                  <a:cubicBezTo>
                    <a:pt x="0" y="8"/>
                    <a:pt x="0" y="10"/>
                    <a:pt x="1" y="11"/>
                  </a:cubicBezTo>
                  <a:close/>
                </a:path>
              </a:pathLst>
            </a:custGeom>
            <a:solidFill>
              <a:srgbClr val="325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8" name="Freeform 199"/>
            <p:cNvSpPr>
              <a:spLocks/>
            </p:cNvSpPr>
            <p:nvPr/>
          </p:nvSpPr>
          <p:spPr bwMode="auto">
            <a:xfrm>
              <a:off x="4195" y="2402"/>
              <a:ext cx="29" cy="8"/>
            </a:xfrm>
            <a:custGeom>
              <a:avLst/>
              <a:gdLst>
                <a:gd name="T0" fmla="*/ 12 w 17"/>
                <a:gd name="T1" fmla="*/ 0 h 5"/>
                <a:gd name="T2" fmla="*/ 17 w 17"/>
                <a:gd name="T3" fmla="*/ 1 h 5"/>
                <a:gd name="T4" fmla="*/ 17 w 17"/>
                <a:gd name="T5" fmla="*/ 1 h 5"/>
                <a:gd name="T6" fmla="*/ 5 w 17"/>
                <a:gd name="T7" fmla="*/ 5 h 5"/>
                <a:gd name="T8" fmla="*/ 2 w 17"/>
                <a:gd name="T9" fmla="*/ 5 h 5"/>
                <a:gd name="T10" fmla="*/ 0 w 17"/>
                <a:gd name="T11" fmla="*/ 4 h 5"/>
                <a:gd name="T12" fmla="*/ 12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2" y="0"/>
                  </a:moveTo>
                  <a:cubicBezTo>
                    <a:pt x="14" y="0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2" y="3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9" name="Freeform 200"/>
            <p:cNvSpPr>
              <a:spLocks/>
            </p:cNvSpPr>
            <p:nvPr/>
          </p:nvSpPr>
          <p:spPr bwMode="auto">
            <a:xfrm>
              <a:off x="4187" y="2398"/>
              <a:ext cx="26" cy="9"/>
            </a:xfrm>
            <a:custGeom>
              <a:avLst/>
              <a:gdLst>
                <a:gd name="T0" fmla="*/ 11 w 16"/>
                <a:gd name="T1" fmla="*/ 0 h 5"/>
                <a:gd name="T2" fmla="*/ 16 w 16"/>
                <a:gd name="T3" fmla="*/ 1 h 5"/>
                <a:gd name="T4" fmla="*/ 16 w 16"/>
                <a:gd name="T5" fmla="*/ 1 h 5"/>
                <a:gd name="T6" fmla="*/ 4 w 16"/>
                <a:gd name="T7" fmla="*/ 5 h 5"/>
                <a:gd name="T8" fmla="*/ 2 w 16"/>
                <a:gd name="T9" fmla="*/ 5 h 5"/>
                <a:gd name="T10" fmla="*/ 0 w 16"/>
                <a:gd name="T11" fmla="*/ 4 h 5"/>
                <a:gd name="T12" fmla="*/ 11 w 1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11" y="0"/>
                  </a:moveTo>
                  <a:cubicBezTo>
                    <a:pt x="13" y="0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2" y="3"/>
                    <a:pt x="7" y="1"/>
                    <a:pt x="1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0" name="Freeform 201"/>
            <p:cNvSpPr>
              <a:spLocks/>
            </p:cNvSpPr>
            <p:nvPr/>
          </p:nvSpPr>
          <p:spPr bwMode="auto">
            <a:xfrm>
              <a:off x="4234" y="2121"/>
              <a:ext cx="51" cy="233"/>
            </a:xfrm>
            <a:custGeom>
              <a:avLst/>
              <a:gdLst>
                <a:gd name="T0" fmla="*/ 0 w 31"/>
                <a:gd name="T1" fmla="*/ 0 h 141"/>
                <a:gd name="T2" fmla="*/ 2 w 31"/>
                <a:gd name="T3" fmla="*/ 137 h 141"/>
                <a:gd name="T4" fmla="*/ 8 w 31"/>
                <a:gd name="T5" fmla="*/ 141 h 141"/>
                <a:gd name="T6" fmla="*/ 19 w 31"/>
                <a:gd name="T7" fmla="*/ 140 h 141"/>
                <a:gd name="T8" fmla="*/ 27 w 31"/>
                <a:gd name="T9" fmla="*/ 132 h 141"/>
                <a:gd name="T10" fmla="*/ 31 w 31"/>
                <a:gd name="T11" fmla="*/ 4 h 141"/>
                <a:gd name="T12" fmla="*/ 0 w 31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cubicBezTo>
                    <a:pt x="2" y="137"/>
                    <a:pt x="2" y="137"/>
                    <a:pt x="2" y="137"/>
                  </a:cubicBezTo>
                  <a:cubicBezTo>
                    <a:pt x="2" y="140"/>
                    <a:pt x="4" y="140"/>
                    <a:pt x="8" y="141"/>
                  </a:cubicBezTo>
                  <a:cubicBezTo>
                    <a:pt x="14" y="141"/>
                    <a:pt x="19" y="140"/>
                    <a:pt x="19" y="140"/>
                  </a:cubicBezTo>
                  <a:cubicBezTo>
                    <a:pt x="22" y="139"/>
                    <a:pt x="27" y="136"/>
                    <a:pt x="27" y="132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4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1" name="Freeform 202"/>
            <p:cNvSpPr>
              <a:spLocks/>
            </p:cNvSpPr>
            <p:nvPr/>
          </p:nvSpPr>
          <p:spPr bwMode="auto">
            <a:xfrm>
              <a:off x="4207" y="2154"/>
              <a:ext cx="48" cy="238"/>
            </a:xfrm>
            <a:custGeom>
              <a:avLst/>
              <a:gdLst>
                <a:gd name="T0" fmla="*/ 0 w 29"/>
                <a:gd name="T1" fmla="*/ 0 h 144"/>
                <a:gd name="T2" fmla="*/ 4 w 29"/>
                <a:gd name="T3" fmla="*/ 139 h 144"/>
                <a:gd name="T4" fmla="*/ 11 w 29"/>
                <a:gd name="T5" fmla="*/ 143 h 144"/>
                <a:gd name="T6" fmla="*/ 21 w 29"/>
                <a:gd name="T7" fmla="*/ 142 h 144"/>
                <a:gd name="T8" fmla="*/ 29 w 29"/>
                <a:gd name="T9" fmla="*/ 135 h 144"/>
                <a:gd name="T10" fmla="*/ 29 w 29"/>
                <a:gd name="T11" fmla="*/ 2 h 144"/>
                <a:gd name="T12" fmla="*/ 0 w 29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4">
                  <a:moveTo>
                    <a:pt x="0" y="0"/>
                  </a:moveTo>
                  <a:cubicBezTo>
                    <a:pt x="4" y="139"/>
                    <a:pt x="4" y="139"/>
                    <a:pt x="4" y="139"/>
                  </a:cubicBezTo>
                  <a:cubicBezTo>
                    <a:pt x="4" y="142"/>
                    <a:pt x="6" y="142"/>
                    <a:pt x="11" y="143"/>
                  </a:cubicBezTo>
                  <a:cubicBezTo>
                    <a:pt x="17" y="144"/>
                    <a:pt x="21" y="142"/>
                    <a:pt x="21" y="142"/>
                  </a:cubicBezTo>
                  <a:cubicBezTo>
                    <a:pt x="25" y="141"/>
                    <a:pt x="29" y="138"/>
                    <a:pt x="29" y="135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5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2" name="Freeform 203"/>
            <p:cNvSpPr>
              <a:spLocks/>
            </p:cNvSpPr>
            <p:nvPr/>
          </p:nvSpPr>
          <p:spPr bwMode="auto">
            <a:xfrm>
              <a:off x="4116" y="2089"/>
              <a:ext cx="66" cy="24"/>
            </a:xfrm>
            <a:custGeom>
              <a:avLst/>
              <a:gdLst>
                <a:gd name="T0" fmla="*/ 39 w 39"/>
                <a:gd name="T1" fmla="*/ 5 h 15"/>
                <a:gd name="T2" fmla="*/ 23 w 39"/>
                <a:gd name="T3" fmla="*/ 1 h 15"/>
                <a:gd name="T4" fmla="*/ 8 w 39"/>
                <a:gd name="T5" fmla="*/ 4 h 15"/>
                <a:gd name="T6" fmla="*/ 1 w 39"/>
                <a:gd name="T7" fmla="*/ 10 h 15"/>
                <a:gd name="T8" fmla="*/ 3 w 39"/>
                <a:gd name="T9" fmla="*/ 12 h 15"/>
                <a:gd name="T10" fmla="*/ 8 w 39"/>
                <a:gd name="T11" fmla="*/ 8 h 15"/>
                <a:gd name="T12" fmla="*/ 15 w 39"/>
                <a:gd name="T13" fmla="*/ 7 h 15"/>
                <a:gd name="T14" fmla="*/ 19 w 39"/>
                <a:gd name="T15" fmla="*/ 9 h 15"/>
                <a:gd name="T16" fmla="*/ 14 w 39"/>
                <a:gd name="T17" fmla="*/ 11 h 15"/>
                <a:gd name="T18" fmla="*/ 10 w 39"/>
                <a:gd name="T19" fmla="*/ 13 h 15"/>
                <a:gd name="T20" fmla="*/ 11 w 39"/>
                <a:gd name="T21" fmla="*/ 15 h 15"/>
                <a:gd name="T22" fmla="*/ 16 w 39"/>
                <a:gd name="T23" fmla="*/ 15 h 15"/>
                <a:gd name="T24" fmla="*/ 25 w 39"/>
                <a:gd name="T25" fmla="*/ 14 h 15"/>
                <a:gd name="T26" fmla="*/ 30 w 39"/>
                <a:gd name="T27" fmla="*/ 11 h 15"/>
                <a:gd name="T28" fmla="*/ 37 w 39"/>
                <a:gd name="T29" fmla="*/ 13 h 15"/>
                <a:gd name="T30" fmla="*/ 39 w 39"/>
                <a:gd name="T3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15">
                  <a:moveTo>
                    <a:pt x="39" y="5"/>
                  </a:moveTo>
                  <a:cubicBezTo>
                    <a:pt x="39" y="5"/>
                    <a:pt x="25" y="2"/>
                    <a:pt x="23" y="1"/>
                  </a:cubicBezTo>
                  <a:cubicBezTo>
                    <a:pt x="17" y="0"/>
                    <a:pt x="8" y="4"/>
                    <a:pt x="8" y="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1"/>
                    <a:pt x="3" y="12"/>
                  </a:cubicBezTo>
                  <a:cubicBezTo>
                    <a:pt x="5" y="12"/>
                    <a:pt x="8" y="8"/>
                    <a:pt x="8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9" y="7"/>
                    <a:pt x="19" y="9"/>
                  </a:cubicBezTo>
                  <a:cubicBezTo>
                    <a:pt x="19" y="10"/>
                    <a:pt x="15" y="11"/>
                    <a:pt x="14" y="11"/>
                  </a:cubicBezTo>
                  <a:cubicBezTo>
                    <a:pt x="13" y="11"/>
                    <a:pt x="10" y="12"/>
                    <a:pt x="10" y="13"/>
                  </a:cubicBezTo>
                  <a:cubicBezTo>
                    <a:pt x="9" y="14"/>
                    <a:pt x="11" y="15"/>
                    <a:pt x="11" y="15"/>
                  </a:cubicBezTo>
                  <a:cubicBezTo>
                    <a:pt x="11" y="15"/>
                    <a:pt x="12" y="15"/>
                    <a:pt x="16" y="15"/>
                  </a:cubicBezTo>
                  <a:cubicBezTo>
                    <a:pt x="20" y="14"/>
                    <a:pt x="23" y="14"/>
                    <a:pt x="25" y="14"/>
                  </a:cubicBezTo>
                  <a:cubicBezTo>
                    <a:pt x="29" y="13"/>
                    <a:pt x="30" y="11"/>
                    <a:pt x="30" y="11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39" y="5"/>
                  </a:lnTo>
                  <a:close/>
                </a:path>
              </a:pathLst>
            </a:custGeom>
            <a:solidFill>
              <a:srgbClr val="E5B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3" name="Freeform 204"/>
            <p:cNvSpPr>
              <a:spLocks/>
            </p:cNvSpPr>
            <p:nvPr/>
          </p:nvSpPr>
          <p:spPr bwMode="auto">
            <a:xfrm>
              <a:off x="4168" y="1988"/>
              <a:ext cx="122" cy="143"/>
            </a:xfrm>
            <a:custGeom>
              <a:avLst/>
              <a:gdLst>
                <a:gd name="T0" fmla="*/ 50 w 73"/>
                <a:gd name="T1" fmla="*/ 11 h 87"/>
                <a:gd name="T2" fmla="*/ 69 w 73"/>
                <a:gd name="T3" fmla="*/ 43 h 87"/>
                <a:gd name="T4" fmla="*/ 66 w 73"/>
                <a:gd name="T5" fmla="*/ 74 h 87"/>
                <a:gd name="T6" fmla="*/ 46 w 73"/>
                <a:gd name="T7" fmla="*/ 84 h 87"/>
                <a:gd name="T8" fmla="*/ 2 w 73"/>
                <a:gd name="T9" fmla="*/ 77 h 87"/>
                <a:gd name="T10" fmla="*/ 2 w 73"/>
                <a:gd name="T11" fmla="*/ 71 h 87"/>
                <a:gd name="T12" fmla="*/ 6 w 73"/>
                <a:gd name="T13" fmla="*/ 66 h 87"/>
                <a:gd name="T14" fmla="*/ 45 w 73"/>
                <a:gd name="T15" fmla="*/ 59 h 87"/>
                <a:gd name="T16" fmla="*/ 50 w 73"/>
                <a:gd name="T1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7">
                  <a:moveTo>
                    <a:pt x="50" y="11"/>
                  </a:moveTo>
                  <a:cubicBezTo>
                    <a:pt x="50" y="11"/>
                    <a:pt x="73" y="0"/>
                    <a:pt x="69" y="43"/>
                  </a:cubicBezTo>
                  <a:cubicBezTo>
                    <a:pt x="68" y="46"/>
                    <a:pt x="71" y="67"/>
                    <a:pt x="66" y="74"/>
                  </a:cubicBezTo>
                  <a:cubicBezTo>
                    <a:pt x="66" y="74"/>
                    <a:pt x="58" y="87"/>
                    <a:pt x="46" y="84"/>
                  </a:cubicBezTo>
                  <a:cubicBezTo>
                    <a:pt x="38" y="83"/>
                    <a:pt x="2" y="77"/>
                    <a:pt x="2" y="77"/>
                  </a:cubicBezTo>
                  <a:cubicBezTo>
                    <a:pt x="2" y="77"/>
                    <a:pt x="0" y="77"/>
                    <a:pt x="2" y="71"/>
                  </a:cubicBezTo>
                  <a:cubicBezTo>
                    <a:pt x="4" y="67"/>
                    <a:pt x="6" y="66"/>
                    <a:pt x="6" y="66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50" y="11"/>
                  </a:lnTo>
                  <a:close/>
                </a:path>
              </a:pathLst>
            </a:custGeom>
            <a:solidFill>
              <a:srgbClr val="05B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4" name="Freeform 205"/>
            <p:cNvSpPr>
              <a:spLocks/>
            </p:cNvSpPr>
            <p:nvPr/>
          </p:nvSpPr>
          <p:spPr bwMode="auto">
            <a:xfrm>
              <a:off x="4213" y="2051"/>
              <a:ext cx="21" cy="11"/>
            </a:xfrm>
            <a:custGeom>
              <a:avLst/>
              <a:gdLst>
                <a:gd name="T0" fmla="*/ 21 w 21"/>
                <a:gd name="T1" fmla="*/ 6 h 11"/>
                <a:gd name="T2" fmla="*/ 9 w 21"/>
                <a:gd name="T3" fmla="*/ 0 h 11"/>
                <a:gd name="T4" fmla="*/ 0 w 21"/>
                <a:gd name="T5" fmla="*/ 5 h 11"/>
                <a:gd name="T6" fmla="*/ 11 w 21"/>
                <a:gd name="T7" fmla="*/ 11 h 11"/>
                <a:gd name="T8" fmla="*/ 21 w 2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21" y="6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11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995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5" name="Freeform 206"/>
            <p:cNvSpPr>
              <a:spLocks/>
            </p:cNvSpPr>
            <p:nvPr/>
          </p:nvSpPr>
          <p:spPr bwMode="auto">
            <a:xfrm>
              <a:off x="4175" y="1922"/>
              <a:ext cx="72" cy="84"/>
            </a:xfrm>
            <a:custGeom>
              <a:avLst/>
              <a:gdLst>
                <a:gd name="T0" fmla="*/ 13 w 43"/>
                <a:gd name="T1" fmla="*/ 5 h 51"/>
                <a:gd name="T2" fmla="*/ 0 w 43"/>
                <a:gd name="T3" fmla="*/ 9 h 51"/>
                <a:gd name="T4" fmla="*/ 13 w 43"/>
                <a:gd name="T5" fmla="*/ 41 h 51"/>
                <a:gd name="T6" fmla="*/ 24 w 43"/>
                <a:gd name="T7" fmla="*/ 50 h 51"/>
                <a:gd name="T8" fmla="*/ 38 w 43"/>
                <a:gd name="T9" fmla="*/ 40 h 51"/>
                <a:gd name="T10" fmla="*/ 39 w 43"/>
                <a:gd name="T11" fmla="*/ 22 h 51"/>
                <a:gd name="T12" fmla="*/ 34 w 43"/>
                <a:gd name="T13" fmla="*/ 0 h 51"/>
                <a:gd name="T14" fmla="*/ 13 w 43"/>
                <a:gd name="T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1">
                  <a:moveTo>
                    <a:pt x="13" y="5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6" y="50"/>
                    <a:pt x="21" y="51"/>
                    <a:pt x="24" y="50"/>
                  </a:cubicBezTo>
                  <a:cubicBezTo>
                    <a:pt x="29" y="48"/>
                    <a:pt x="35" y="43"/>
                    <a:pt x="38" y="40"/>
                  </a:cubicBezTo>
                  <a:cubicBezTo>
                    <a:pt x="43" y="34"/>
                    <a:pt x="39" y="23"/>
                    <a:pt x="39" y="2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6" name="Freeform 207"/>
            <p:cNvSpPr>
              <a:spLocks/>
            </p:cNvSpPr>
            <p:nvPr/>
          </p:nvSpPr>
          <p:spPr bwMode="auto">
            <a:xfrm>
              <a:off x="4207" y="1963"/>
              <a:ext cx="53" cy="101"/>
            </a:xfrm>
            <a:custGeom>
              <a:avLst/>
              <a:gdLst>
                <a:gd name="T0" fmla="*/ 32 w 32"/>
                <a:gd name="T1" fmla="*/ 23 h 61"/>
                <a:gd name="T2" fmla="*/ 26 w 32"/>
                <a:gd name="T3" fmla="*/ 15 h 61"/>
                <a:gd name="T4" fmla="*/ 22 w 32"/>
                <a:gd name="T5" fmla="*/ 0 h 61"/>
                <a:gd name="T6" fmla="*/ 6 w 32"/>
                <a:gd name="T7" fmla="*/ 5 h 61"/>
                <a:gd name="T8" fmla="*/ 9 w 32"/>
                <a:gd name="T9" fmla="*/ 20 h 61"/>
                <a:gd name="T10" fmla="*/ 14 w 32"/>
                <a:gd name="T11" fmla="*/ 29 h 61"/>
                <a:gd name="T12" fmla="*/ 1 w 32"/>
                <a:gd name="T13" fmla="*/ 61 h 61"/>
                <a:gd name="T14" fmla="*/ 32 w 32"/>
                <a:gd name="T15" fmla="*/ 49 h 61"/>
                <a:gd name="T16" fmla="*/ 32 w 32"/>
                <a:gd name="T17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23"/>
                  </a:moveTo>
                  <a:cubicBezTo>
                    <a:pt x="32" y="23"/>
                    <a:pt x="27" y="17"/>
                    <a:pt x="26" y="15"/>
                  </a:cubicBezTo>
                  <a:cubicBezTo>
                    <a:pt x="24" y="12"/>
                    <a:pt x="22" y="0"/>
                    <a:pt x="22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16"/>
                    <a:pt x="9" y="20"/>
                  </a:cubicBezTo>
                  <a:cubicBezTo>
                    <a:pt x="10" y="22"/>
                    <a:pt x="14" y="29"/>
                    <a:pt x="14" y="29"/>
                  </a:cubicBezTo>
                  <a:cubicBezTo>
                    <a:pt x="14" y="32"/>
                    <a:pt x="0" y="53"/>
                    <a:pt x="1" y="6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5"/>
                    <a:pt x="32" y="23"/>
                    <a:pt x="32" y="23"/>
                  </a:cubicBezTo>
                  <a:close/>
                </a:path>
              </a:pathLst>
            </a:custGeom>
            <a:solidFill>
              <a:srgbClr val="F7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7" name="Freeform 208"/>
            <p:cNvSpPr>
              <a:spLocks/>
            </p:cNvSpPr>
            <p:nvPr/>
          </p:nvSpPr>
          <p:spPr bwMode="auto">
            <a:xfrm>
              <a:off x="4162" y="1901"/>
              <a:ext cx="92" cy="82"/>
            </a:xfrm>
            <a:custGeom>
              <a:avLst/>
              <a:gdLst>
                <a:gd name="T0" fmla="*/ 5 w 55"/>
                <a:gd name="T1" fmla="*/ 20 h 50"/>
                <a:gd name="T2" fmla="*/ 13 w 55"/>
                <a:gd name="T3" fmla="*/ 39 h 50"/>
                <a:gd name="T4" fmla="*/ 12 w 55"/>
                <a:gd name="T5" fmla="*/ 31 h 50"/>
                <a:gd name="T6" fmla="*/ 24 w 55"/>
                <a:gd name="T7" fmla="*/ 42 h 50"/>
                <a:gd name="T8" fmla="*/ 22 w 55"/>
                <a:gd name="T9" fmla="*/ 36 h 50"/>
                <a:gd name="T10" fmla="*/ 32 w 55"/>
                <a:gd name="T11" fmla="*/ 42 h 50"/>
                <a:gd name="T12" fmla="*/ 40 w 55"/>
                <a:gd name="T13" fmla="*/ 47 h 50"/>
                <a:gd name="T14" fmla="*/ 50 w 55"/>
                <a:gd name="T15" fmla="*/ 47 h 50"/>
                <a:gd name="T16" fmla="*/ 53 w 55"/>
                <a:gd name="T17" fmla="*/ 34 h 50"/>
                <a:gd name="T18" fmla="*/ 45 w 55"/>
                <a:gd name="T19" fmla="*/ 7 h 50"/>
                <a:gd name="T20" fmla="*/ 21 w 55"/>
                <a:gd name="T21" fmla="*/ 7 h 50"/>
                <a:gd name="T22" fmla="*/ 5 w 55"/>
                <a:gd name="T23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0">
                  <a:moveTo>
                    <a:pt x="5" y="20"/>
                  </a:moveTo>
                  <a:cubicBezTo>
                    <a:pt x="0" y="31"/>
                    <a:pt x="12" y="37"/>
                    <a:pt x="13" y="39"/>
                  </a:cubicBezTo>
                  <a:cubicBezTo>
                    <a:pt x="13" y="41"/>
                    <a:pt x="9" y="31"/>
                    <a:pt x="12" y="31"/>
                  </a:cubicBezTo>
                  <a:cubicBezTo>
                    <a:pt x="15" y="30"/>
                    <a:pt x="22" y="38"/>
                    <a:pt x="24" y="42"/>
                  </a:cubicBezTo>
                  <a:cubicBezTo>
                    <a:pt x="24" y="42"/>
                    <a:pt x="22" y="38"/>
                    <a:pt x="22" y="36"/>
                  </a:cubicBezTo>
                  <a:cubicBezTo>
                    <a:pt x="23" y="35"/>
                    <a:pt x="27" y="37"/>
                    <a:pt x="32" y="42"/>
                  </a:cubicBezTo>
                  <a:cubicBezTo>
                    <a:pt x="32" y="42"/>
                    <a:pt x="36" y="46"/>
                    <a:pt x="40" y="47"/>
                  </a:cubicBezTo>
                  <a:cubicBezTo>
                    <a:pt x="48" y="50"/>
                    <a:pt x="50" y="47"/>
                    <a:pt x="50" y="47"/>
                  </a:cubicBezTo>
                  <a:cubicBezTo>
                    <a:pt x="50" y="48"/>
                    <a:pt x="52" y="42"/>
                    <a:pt x="53" y="34"/>
                  </a:cubicBezTo>
                  <a:cubicBezTo>
                    <a:pt x="55" y="19"/>
                    <a:pt x="51" y="11"/>
                    <a:pt x="45" y="7"/>
                  </a:cubicBezTo>
                  <a:cubicBezTo>
                    <a:pt x="44" y="6"/>
                    <a:pt x="35" y="0"/>
                    <a:pt x="21" y="7"/>
                  </a:cubicBezTo>
                  <a:cubicBezTo>
                    <a:pt x="16" y="9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B25F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8" name="Freeform 209"/>
            <p:cNvSpPr>
              <a:spLocks/>
            </p:cNvSpPr>
            <p:nvPr/>
          </p:nvSpPr>
          <p:spPr bwMode="auto">
            <a:xfrm>
              <a:off x="4198" y="1960"/>
              <a:ext cx="10" cy="15"/>
            </a:xfrm>
            <a:custGeom>
              <a:avLst/>
              <a:gdLst>
                <a:gd name="T0" fmla="*/ 0 w 6"/>
                <a:gd name="T1" fmla="*/ 0 h 9"/>
                <a:gd name="T2" fmla="*/ 5 w 6"/>
                <a:gd name="T3" fmla="*/ 2 h 9"/>
                <a:gd name="T4" fmla="*/ 6 w 6"/>
                <a:gd name="T5" fmla="*/ 7 h 9"/>
                <a:gd name="T6" fmla="*/ 4 w 6"/>
                <a:gd name="T7" fmla="*/ 9 h 9"/>
                <a:gd name="T8" fmla="*/ 2 w 6"/>
                <a:gd name="T9" fmla="*/ 3 h 9"/>
                <a:gd name="T10" fmla="*/ 0 w 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0"/>
                    <a:pt x="3" y="0"/>
                    <a:pt x="5" y="2"/>
                  </a:cubicBezTo>
                  <a:cubicBezTo>
                    <a:pt x="6" y="4"/>
                    <a:pt x="6" y="6"/>
                    <a:pt x="6" y="7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2" y="4"/>
                    <a:pt x="2" y="3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9" name="Freeform 210"/>
            <p:cNvSpPr>
              <a:spLocks/>
            </p:cNvSpPr>
            <p:nvPr/>
          </p:nvSpPr>
          <p:spPr bwMode="auto">
            <a:xfrm>
              <a:off x="4193" y="1957"/>
              <a:ext cx="12" cy="21"/>
            </a:xfrm>
            <a:custGeom>
              <a:avLst/>
              <a:gdLst>
                <a:gd name="T0" fmla="*/ 2 w 7"/>
                <a:gd name="T1" fmla="*/ 1 h 13"/>
                <a:gd name="T2" fmla="*/ 2 w 7"/>
                <a:gd name="T3" fmla="*/ 3 h 13"/>
                <a:gd name="T4" fmla="*/ 5 w 7"/>
                <a:gd name="T5" fmla="*/ 8 h 13"/>
                <a:gd name="T6" fmla="*/ 6 w 7"/>
                <a:gd name="T7" fmla="*/ 12 h 13"/>
                <a:gd name="T8" fmla="*/ 7 w 7"/>
                <a:gd name="T9" fmla="*/ 11 h 13"/>
                <a:gd name="T10" fmla="*/ 7 w 7"/>
                <a:gd name="T11" fmla="*/ 6 h 13"/>
                <a:gd name="T12" fmla="*/ 2 w 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2" y="1"/>
                  </a:moveTo>
                  <a:cubicBezTo>
                    <a:pt x="2" y="1"/>
                    <a:pt x="0" y="1"/>
                    <a:pt x="2" y="3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5" y="9"/>
                    <a:pt x="6" y="12"/>
                    <a:pt x="6" y="12"/>
                  </a:cubicBezTo>
                  <a:cubicBezTo>
                    <a:pt x="6" y="12"/>
                    <a:pt x="7" y="13"/>
                    <a:pt x="7" y="11"/>
                  </a:cubicBezTo>
                  <a:cubicBezTo>
                    <a:pt x="7" y="10"/>
                    <a:pt x="7" y="8"/>
                    <a:pt x="7" y="6"/>
                  </a:cubicBezTo>
                  <a:cubicBezTo>
                    <a:pt x="6" y="5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7D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0" name="Freeform 211"/>
            <p:cNvSpPr>
              <a:spLocks/>
            </p:cNvSpPr>
            <p:nvPr/>
          </p:nvSpPr>
          <p:spPr bwMode="auto">
            <a:xfrm>
              <a:off x="4202" y="1995"/>
              <a:ext cx="87" cy="224"/>
            </a:xfrm>
            <a:custGeom>
              <a:avLst/>
              <a:gdLst>
                <a:gd name="T0" fmla="*/ 4 w 52"/>
                <a:gd name="T1" fmla="*/ 23 h 136"/>
                <a:gd name="T2" fmla="*/ 1 w 52"/>
                <a:gd name="T3" fmla="*/ 55 h 136"/>
                <a:gd name="T4" fmla="*/ 1 w 52"/>
                <a:gd name="T5" fmla="*/ 88 h 136"/>
                <a:gd name="T6" fmla="*/ 2 w 52"/>
                <a:gd name="T7" fmla="*/ 128 h 136"/>
                <a:gd name="T8" fmla="*/ 9 w 52"/>
                <a:gd name="T9" fmla="*/ 134 h 136"/>
                <a:gd name="T10" fmla="*/ 33 w 52"/>
                <a:gd name="T11" fmla="*/ 135 h 136"/>
                <a:gd name="T12" fmla="*/ 51 w 52"/>
                <a:gd name="T13" fmla="*/ 123 h 136"/>
                <a:gd name="T14" fmla="*/ 50 w 52"/>
                <a:gd name="T15" fmla="*/ 27 h 136"/>
                <a:gd name="T16" fmla="*/ 32 w 52"/>
                <a:gd name="T17" fmla="*/ 0 h 136"/>
                <a:gd name="T18" fmla="*/ 17 w 52"/>
                <a:gd name="T19" fmla="*/ 10 h 136"/>
                <a:gd name="T20" fmla="*/ 4 w 52"/>
                <a:gd name="T21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36">
                  <a:moveTo>
                    <a:pt x="4" y="23"/>
                  </a:moveTo>
                  <a:cubicBezTo>
                    <a:pt x="0" y="27"/>
                    <a:pt x="0" y="40"/>
                    <a:pt x="1" y="5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118"/>
                    <a:pt x="2" y="128"/>
                  </a:cubicBezTo>
                  <a:cubicBezTo>
                    <a:pt x="3" y="132"/>
                    <a:pt x="4" y="132"/>
                    <a:pt x="9" y="134"/>
                  </a:cubicBezTo>
                  <a:cubicBezTo>
                    <a:pt x="13" y="136"/>
                    <a:pt x="23" y="136"/>
                    <a:pt x="33" y="135"/>
                  </a:cubicBezTo>
                  <a:cubicBezTo>
                    <a:pt x="44" y="134"/>
                    <a:pt x="52" y="128"/>
                    <a:pt x="51" y="1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7"/>
                    <a:pt x="32" y="0"/>
                    <a:pt x="32" y="0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4" y="23"/>
                  </a:lnTo>
                  <a:close/>
                </a:path>
              </a:pathLst>
            </a:custGeom>
            <a:solidFill>
              <a:srgbClr val="03D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1" name="Freeform 212"/>
            <p:cNvSpPr>
              <a:spLocks/>
            </p:cNvSpPr>
            <p:nvPr/>
          </p:nvSpPr>
          <p:spPr bwMode="auto">
            <a:xfrm>
              <a:off x="4121" y="2093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5 h 5"/>
                <a:gd name="T6" fmla="*/ 2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2" name="Freeform 213"/>
            <p:cNvSpPr>
              <a:spLocks/>
            </p:cNvSpPr>
            <p:nvPr/>
          </p:nvSpPr>
          <p:spPr bwMode="auto">
            <a:xfrm>
              <a:off x="4103" y="2093"/>
              <a:ext cx="18" cy="15"/>
            </a:xfrm>
            <a:custGeom>
              <a:avLst/>
              <a:gdLst>
                <a:gd name="T0" fmla="*/ 0 w 18"/>
                <a:gd name="T1" fmla="*/ 12 h 15"/>
                <a:gd name="T2" fmla="*/ 0 w 18"/>
                <a:gd name="T3" fmla="*/ 15 h 15"/>
                <a:gd name="T4" fmla="*/ 18 w 18"/>
                <a:gd name="T5" fmla="*/ 5 h 15"/>
                <a:gd name="T6" fmla="*/ 18 w 18"/>
                <a:gd name="T7" fmla="*/ 0 h 15"/>
                <a:gd name="T8" fmla="*/ 0 w 18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0" y="12"/>
                  </a:moveTo>
                  <a:lnTo>
                    <a:pt x="0" y="15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87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3" name="Freeform 214"/>
            <p:cNvSpPr>
              <a:spLocks/>
            </p:cNvSpPr>
            <p:nvPr/>
          </p:nvSpPr>
          <p:spPr bwMode="auto">
            <a:xfrm>
              <a:off x="4103" y="2105"/>
              <a:ext cx="0" cy="5"/>
            </a:xfrm>
            <a:custGeom>
              <a:avLst/>
              <a:gdLst>
                <a:gd name="T0" fmla="*/ 0 h 5"/>
                <a:gd name="T1" fmla="*/ 3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1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4" name="Freeform 215"/>
            <p:cNvSpPr>
              <a:spLocks/>
            </p:cNvSpPr>
            <p:nvPr/>
          </p:nvSpPr>
          <p:spPr bwMode="auto">
            <a:xfrm>
              <a:off x="4103" y="2095"/>
              <a:ext cx="20" cy="15"/>
            </a:xfrm>
            <a:custGeom>
              <a:avLst/>
              <a:gdLst>
                <a:gd name="T0" fmla="*/ 0 w 20"/>
                <a:gd name="T1" fmla="*/ 10 h 15"/>
                <a:gd name="T2" fmla="*/ 0 w 20"/>
                <a:gd name="T3" fmla="*/ 15 h 15"/>
                <a:gd name="T4" fmla="*/ 20 w 20"/>
                <a:gd name="T5" fmla="*/ 3 h 15"/>
                <a:gd name="T6" fmla="*/ 20 w 20"/>
                <a:gd name="T7" fmla="*/ 0 h 15"/>
                <a:gd name="T8" fmla="*/ 0 w 20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0" y="10"/>
                  </a:moveTo>
                  <a:lnTo>
                    <a:pt x="0" y="15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91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5" name="Freeform 216"/>
            <p:cNvSpPr>
              <a:spLocks/>
            </p:cNvSpPr>
            <p:nvPr/>
          </p:nvSpPr>
          <p:spPr bwMode="auto">
            <a:xfrm>
              <a:off x="4096" y="2092"/>
              <a:ext cx="92" cy="38"/>
            </a:xfrm>
            <a:custGeom>
              <a:avLst/>
              <a:gdLst>
                <a:gd name="T0" fmla="*/ 36 w 92"/>
                <a:gd name="T1" fmla="*/ 0 h 38"/>
                <a:gd name="T2" fmla="*/ 92 w 92"/>
                <a:gd name="T3" fmla="*/ 33 h 38"/>
                <a:gd name="T4" fmla="*/ 92 w 92"/>
                <a:gd name="T5" fmla="*/ 38 h 38"/>
                <a:gd name="T6" fmla="*/ 36 w 92"/>
                <a:gd name="T7" fmla="*/ 3 h 38"/>
                <a:gd name="T8" fmla="*/ 0 w 92"/>
                <a:gd name="T9" fmla="*/ 23 h 38"/>
                <a:gd name="T10" fmla="*/ 0 w 92"/>
                <a:gd name="T11" fmla="*/ 18 h 38"/>
                <a:gd name="T12" fmla="*/ 36 w 9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36" y="0"/>
                  </a:moveTo>
                  <a:lnTo>
                    <a:pt x="92" y="33"/>
                  </a:lnTo>
                  <a:lnTo>
                    <a:pt x="92" y="38"/>
                  </a:lnTo>
                  <a:lnTo>
                    <a:pt x="36" y="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87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6" name="Freeform 217"/>
            <p:cNvSpPr>
              <a:spLocks/>
            </p:cNvSpPr>
            <p:nvPr/>
          </p:nvSpPr>
          <p:spPr bwMode="auto">
            <a:xfrm>
              <a:off x="4153" y="2125"/>
              <a:ext cx="35" cy="23"/>
            </a:xfrm>
            <a:custGeom>
              <a:avLst/>
              <a:gdLst>
                <a:gd name="T0" fmla="*/ 0 w 35"/>
                <a:gd name="T1" fmla="*/ 20 h 23"/>
                <a:gd name="T2" fmla="*/ 0 w 35"/>
                <a:gd name="T3" fmla="*/ 23 h 23"/>
                <a:gd name="T4" fmla="*/ 35 w 35"/>
                <a:gd name="T5" fmla="*/ 5 h 23"/>
                <a:gd name="T6" fmla="*/ 35 w 35"/>
                <a:gd name="T7" fmla="*/ 0 h 23"/>
                <a:gd name="T8" fmla="*/ 0 w 3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lnTo>
                    <a:pt x="0" y="23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8A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7" name="Freeform 218"/>
            <p:cNvSpPr>
              <a:spLocks/>
            </p:cNvSpPr>
            <p:nvPr/>
          </p:nvSpPr>
          <p:spPr bwMode="auto">
            <a:xfrm>
              <a:off x="4096" y="2110"/>
              <a:ext cx="57" cy="38"/>
            </a:xfrm>
            <a:custGeom>
              <a:avLst/>
              <a:gdLst>
                <a:gd name="T0" fmla="*/ 0 w 57"/>
                <a:gd name="T1" fmla="*/ 0 h 38"/>
                <a:gd name="T2" fmla="*/ 0 w 57"/>
                <a:gd name="T3" fmla="*/ 5 h 38"/>
                <a:gd name="T4" fmla="*/ 57 w 57"/>
                <a:gd name="T5" fmla="*/ 38 h 38"/>
                <a:gd name="T6" fmla="*/ 57 w 57"/>
                <a:gd name="T7" fmla="*/ 35 h 38"/>
                <a:gd name="T8" fmla="*/ 0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0" y="0"/>
                  </a:moveTo>
                  <a:lnTo>
                    <a:pt x="0" y="5"/>
                  </a:lnTo>
                  <a:lnTo>
                    <a:pt x="57" y="38"/>
                  </a:lnTo>
                  <a:lnTo>
                    <a:pt x="57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8" name="Freeform 219"/>
            <p:cNvSpPr>
              <a:spLocks/>
            </p:cNvSpPr>
            <p:nvPr/>
          </p:nvSpPr>
          <p:spPr bwMode="auto">
            <a:xfrm>
              <a:off x="4103" y="2093"/>
              <a:ext cx="20" cy="12"/>
            </a:xfrm>
            <a:custGeom>
              <a:avLst/>
              <a:gdLst>
                <a:gd name="T0" fmla="*/ 0 w 20"/>
                <a:gd name="T1" fmla="*/ 12 h 12"/>
                <a:gd name="T2" fmla="*/ 0 w 20"/>
                <a:gd name="T3" fmla="*/ 12 h 12"/>
                <a:gd name="T4" fmla="*/ 20 w 20"/>
                <a:gd name="T5" fmla="*/ 2 h 12"/>
                <a:gd name="T6" fmla="*/ 18 w 20"/>
                <a:gd name="T7" fmla="*/ 0 h 12"/>
                <a:gd name="T8" fmla="*/ 0 w 2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0" y="12"/>
                  </a:moveTo>
                  <a:lnTo>
                    <a:pt x="0" y="1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26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9" name="Freeform 220"/>
            <p:cNvSpPr>
              <a:spLocks/>
            </p:cNvSpPr>
            <p:nvPr/>
          </p:nvSpPr>
          <p:spPr bwMode="auto">
            <a:xfrm>
              <a:off x="4096" y="2093"/>
              <a:ext cx="92" cy="52"/>
            </a:xfrm>
            <a:custGeom>
              <a:avLst/>
              <a:gdLst>
                <a:gd name="T0" fmla="*/ 0 w 92"/>
                <a:gd name="T1" fmla="*/ 19 h 52"/>
                <a:gd name="T2" fmla="*/ 57 w 92"/>
                <a:gd name="T3" fmla="*/ 52 h 52"/>
                <a:gd name="T4" fmla="*/ 92 w 92"/>
                <a:gd name="T5" fmla="*/ 33 h 52"/>
                <a:gd name="T6" fmla="*/ 36 w 92"/>
                <a:gd name="T7" fmla="*/ 0 h 52"/>
                <a:gd name="T8" fmla="*/ 0 w 92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2">
                  <a:moveTo>
                    <a:pt x="0" y="19"/>
                  </a:moveTo>
                  <a:lnTo>
                    <a:pt x="57" y="52"/>
                  </a:lnTo>
                  <a:lnTo>
                    <a:pt x="92" y="33"/>
                  </a:lnTo>
                  <a:lnTo>
                    <a:pt x="3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F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0" name="Freeform 221"/>
            <p:cNvSpPr>
              <a:spLocks/>
            </p:cNvSpPr>
            <p:nvPr/>
          </p:nvSpPr>
          <p:spPr bwMode="auto">
            <a:xfrm>
              <a:off x="4091" y="2110"/>
              <a:ext cx="107" cy="44"/>
            </a:xfrm>
            <a:custGeom>
              <a:avLst/>
              <a:gdLst>
                <a:gd name="T0" fmla="*/ 0 w 64"/>
                <a:gd name="T1" fmla="*/ 0 h 27"/>
                <a:gd name="T2" fmla="*/ 39 w 64"/>
                <a:gd name="T3" fmla="*/ 24 h 27"/>
                <a:gd name="T4" fmla="*/ 41 w 64"/>
                <a:gd name="T5" fmla="*/ 24 h 27"/>
                <a:gd name="T6" fmla="*/ 63 w 64"/>
                <a:gd name="T7" fmla="*/ 12 h 27"/>
                <a:gd name="T8" fmla="*/ 64 w 64"/>
                <a:gd name="T9" fmla="*/ 11 h 27"/>
                <a:gd name="T10" fmla="*/ 64 w 64"/>
                <a:gd name="T11" fmla="*/ 14 h 27"/>
                <a:gd name="T12" fmla="*/ 63 w 64"/>
                <a:gd name="T13" fmla="*/ 15 h 27"/>
                <a:gd name="T14" fmla="*/ 41 w 64"/>
                <a:gd name="T15" fmla="*/ 27 h 27"/>
                <a:gd name="T16" fmla="*/ 39 w 64"/>
                <a:gd name="T17" fmla="*/ 26 h 27"/>
                <a:gd name="T18" fmla="*/ 0 w 64"/>
                <a:gd name="T19" fmla="*/ 3 h 27"/>
                <a:gd name="T20" fmla="*/ 0 w 64"/>
                <a:gd name="T21" fmla="*/ 2 h 27"/>
                <a:gd name="T22" fmla="*/ 0 w 64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27">
                  <a:moveTo>
                    <a:pt x="0" y="0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40" y="24"/>
                    <a:pt x="41" y="2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2"/>
                    <a:pt x="64" y="13"/>
                    <a:pt x="64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7"/>
                    <a:pt x="39" y="27"/>
                    <a:pt x="39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8B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1" name="Freeform 222"/>
            <p:cNvSpPr>
              <a:spLocks noEditPoints="1"/>
            </p:cNvSpPr>
            <p:nvPr/>
          </p:nvSpPr>
          <p:spPr bwMode="auto">
            <a:xfrm>
              <a:off x="4091" y="2089"/>
              <a:ext cx="107" cy="60"/>
            </a:xfrm>
            <a:custGeom>
              <a:avLst/>
              <a:gdLst>
                <a:gd name="T0" fmla="*/ 22 w 64"/>
                <a:gd name="T1" fmla="*/ 0 h 37"/>
                <a:gd name="T2" fmla="*/ 25 w 64"/>
                <a:gd name="T3" fmla="*/ 0 h 37"/>
                <a:gd name="T4" fmla="*/ 63 w 64"/>
                <a:gd name="T5" fmla="*/ 24 h 37"/>
                <a:gd name="T6" fmla="*/ 63 w 64"/>
                <a:gd name="T7" fmla="*/ 25 h 37"/>
                <a:gd name="T8" fmla="*/ 41 w 64"/>
                <a:gd name="T9" fmla="*/ 37 h 37"/>
                <a:gd name="T10" fmla="*/ 39 w 64"/>
                <a:gd name="T11" fmla="*/ 37 h 37"/>
                <a:gd name="T12" fmla="*/ 0 w 64"/>
                <a:gd name="T13" fmla="*/ 13 h 37"/>
                <a:gd name="T14" fmla="*/ 0 w 64"/>
                <a:gd name="T15" fmla="*/ 12 h 37"/>
                <a:gd name="T16" fmla="*/ 22 w 64"/>
                <a:gd name="T17" fmla="*/ 0 h 37"/>
                <a:gd name="T18" fmla="*/ 37 w 64"/>
                <a:gd name="T19" fmla="*/ 34 h 37"/>
                <a:gd name="T20" fmla="*/ 58 w 64"/>
                <a:gd name="T21" fmla="*/ 22 h 37"/>
                <a:gd name="T22" fmla="*/ 24 w 64"/>
                <a:gd name="T23" fmla="*/ 2 h 37"/>
                <a:gd name="T24" fmla="*/ 3 w 64"/>
                <a:gd name="T25" fmla="*/ 13 h 37"/>
                <a:gd name="T26" fmla="*/ 37 w 64"/>
                <a:gd name="T27" fmla="*/ 34 h 37"/>
                <a:gd name="T28" fmla="*/ 41 w 64"/>
                <a:gd name="T29" fmla="*/ 35 h 37"/>
                <a:gd name="T30" fmla="*/ 46 w 64"/>
                <a:gd name="T31" fmla="*/ 32 h 37"/>
                <a:gd name="T32" fmla="*/ 44 w 64"/>
                <a:gd name="T33" fmla="*/ 31 h 37"/>
                <a:gd name="T34" fmla="*/ 39 w 64"/>
                <a:gd name="T35" fmla="*/ 34 h 37"/>
                <a:gd name="T36" fmla="*/ 41 w 64"/>
                <a:gd name="T37" fmla="*/ 35 h 37"/>
                <a:gd name="T38" fmla="*/ 54 w 64"/>
                <a:gd name="T39" fmla="*/ 28 h 37"/>
                <a:gd name="T40" fmla="*/ 60 w 64"/>
                <a:gd name="T41" fmla="*/ 25 h 37"/>
                <a:gd name="T42" fmla="*/ 58 w 64"/>
                <a:gd name="T43" fmla="*/ 24 h 37"/>
                <a:gd name="T44" fmla="*/ 52 w 64"/>
                <a:gd name="T45" fmla="*/ 27 h 37"/>
                <a:gd name="T46" fmla="*/ 54 w 64"/>
                <a:gd name="T47" fmla="*/ 28 h 37"/>
                <a:gd name="T48" fmla="*/ 18 w 64"/>
                <a:gd name="T49" fmla="*/ 3 h 37"/>
                <a:gd name="T50" fmla="*/ 7 w 64"/>
                <a:gd name="T51" fmla="*/ 10 h 37"/>
                <a:gd name="T52" fmla="*/ 7 w 64"/>
                <a:gd name="T53" fmla="*/ 10 h 37"/>
                <a:gd name="T54" fmla="*/ 19 w 64"/>
                <a:gd name="T55" fmla="*/ 4 h 37"/>
                <a:gd name="T56" fmla="*/ 18 w 64"/>
                <a:gd name="T57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37">
                  <a:moveTo>
                    <a:pt x="22" y="0"/>
                  </a:moveTo>
                  <a:cubicBezTo>
                    <a:pt x="23" y="0"/>
                    <a:pt x="24" y="0"/>
                    <a:pt x="25" y="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4"/>
                    <a:pt x="64" y="25"/>
                    <a:pt x="63" y="2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39" y="37"/>
                    <a:pt x="39" y="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lnTo>
                    <a:pt x="22" y="0"/>
                  </a:lnTo>
                  <a:close/>
                  <a:moveTo>
                    <a:pt x="37" y="34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7" y="34"/>
                  </a:lnTo>
                  <a:close/>
                  <a:moveTo>
                    <a:pt x="41" y="35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41" y="35"/>
                  </a:lnTo>
                  <a:close/>
                  <a:moveTo>
                    <a:pt x="54" y="28"/>
                  </a:move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2" y="27"/>
                    <a:pt x="52" y="27"/>
                    <a:pt x="52" y="27"/>
                  </a:cubicBezTo>
                  <a:lnTo>
                    <a:pt x="54" y="28"/>
                  </a:lnTo>
                  <a:close/>
                  <a:moveTo>
                    <a:pt x="18" y="3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6E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2" name="Freeform 223"/>
            <p:cNvSpPr>
              <a:spLocks/>
            </p:cNvSpPr>
            <p:nvPr/>
          </p:nvSpPr>
          <p:spPr bwMode="auto">
            <a:xfrm>
              <a:off x="4178" y="2128"/>
              <a:ext cx="14" cy="7"/>
            </a:xfrm>
            <a:custGeom>
              <a:avLst/>
              <a:gdLst>
                <a:gd name="T0" fmla="*/ 4 w 14"/>
                <a:gd name="T1" fmla="*/ 5 h 7"/>
                <a:gd name="T2" fmla="*/ 14 w 14"/>
                <a:gd name="T3" fmla="*/ 0 h 7"/>
                <a:gd name="T4" fmla="*/ 14 w 14"/>
                <a:gd name="T5" fmla="*/ 2 h 7"/>
                <a:gd name="T6" fmla="*/ 4 w 14"/>
                <a:gd name="T7" fmla="*/ 7 h 7"/>
                <a:gd name="T8" fmla="*/ 0 w 14"/>
                <a:gd name="T9" fmla="*/ 5 h 7"/>
                <a:gd name="T10" fmla="*/ 0 w 14"/>
                <a:gd name="T11" fmla="*/ 3 h 7"/>
                <a:gd name="T12" fmla="*/ 4 w 1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4" y="5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8B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3" name="Freeform 224"/>
            <p:cNvSpPr>
              <a:spLocks/>
            </p:cNvSpPr>
            <p:nvPr/>
          </p:nvSpPr>
          <p:spPr bwMode="auto">
            <a:xfrm>
              <a:off x="4178" y="2126"/>
              <a:ext cx="14" cy="7"/>
            </a:xfrm>
            <a:custGeom>
              <a:avLst/>
              <a:gdLst>
                <a:gd name="T0" fmla="*/ 0 w 14"/>
                <a:gd name="T1" fmla="*/ 5 h 7"/>
                <a:gd name="T2" fmla="*/ 4 w 14"/>
                <a:gd name="T3" fmla="*/ 7 h 7"/>
                <a:gd name="T4" fmla="*/ 14 w 14"/>
                <a:gd name="T5" fmla="*/ 2 h 7"/>
                <a:gd name="T6" fmla="*/ 10 w 14"/>
                <a:gd name="T7" fmla="*/ 0 h 7"/>
                <a:gd name="T8" fmla="*/ 0 w 1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5"/>
                  </a:moveTo>
                  <a:lnTo>
                    <a:pt x="4" y="7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DD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4" name="Freeform 225"/>
            <p:cNvSpPr>
              <a:spLocks/>
            </p:cNvSpPr>
            <p:nvPr/>
          </p:nvSpPr>
          <p:spPr bwMode="auto">
            <a:xfrm>
              <a:off x="4157" y="2141"/>
              <a:ext cx="11" cy="5"/>
            </a:xfrm>
            <a:custGeom>
              <a:avLst/>
              <a:gdLst>
                <a:gd name="T0" fmla="*/ 3 w 11"/>
                <a:gd name="T1" fmla="*/ 5 h 5"/>
                <a:gd name="T2" fmla="*/ 11 w 11"/>
                <a:gd name="T3" fmla="*/ 0 h 5"/>
                <a:gd name="T4" fmla="*/ 11 w 11"/>
                <a:gd name="T5" fmla="*/ 0 h 5"/>
                <a:gd name="T6" fmla="*/ 3 w 11"/>
                <a:gd name="T7" fmla="*/ 5 h 5"/>
                <a:gd name="T8" fmla="*/ 0 w 11"/>
                <a:gd name="T9" fmla="*/ 4 h 5"/>
                <a:gd name="T10" fmla="*/ 0 w 11"/>
                <a:gd name="T11" fmla="*/ 2 h 5"/>
                <a:gd name="T12" fmla="*/ 3 w 1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3" y="5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DD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5" name="Freeform 226"/>
            <p:cNvSpPr>
              <a:spLocks/>
            </p:cNvSpPr>
            <p:nvPr/>
          </p:nvSpPr>
          <p:spPr bwMode="auto">
            <a:xfrm>
              <a:off x="4157" y="2138"/>
              <a:ext cx="11" cy="8"/>
            </a:xfrm>
            <a:custGeom>
              <a:avLst/>
              <a:gdLst>
                <a:gd name="T0" fmla="*/ 0 w 11"/>
                <a:gd name="T1" fmla="*/ 5 h 8"/>
                <a:gd name="T2" fmla="*/ 3 w 11"/>
                <a:gd name="T3" fmla="*/ 8 h 8"/>
                <a:gd name="T4" fmla="*/ 11 w 11"/>
                <a:gd name="T5" fmla="*/ 3 h 8"/>
                <a:gd name="T6" fmla="*/ 8 w 11"/>
                <a:gd name="T7" fmla="*/ 0 h 8"/>
                <a:gd name="T8" fmla="*/ 0 w 11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lnTo>
                    <a:pt x="3" y="8"/>
                  </a:lnTo>
                  <a:lnTo>
                    <a:pt x="11" y="3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4A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6" name="Freeform 227"/>
            <p:cNvSpPr>
              <a:spLocks/>
            </p:cNvSpPr>
            <p:nvPr/>
          </p:nvSpPr>
          <p:spPr bwMode="auto">
            <a:xfrm>
              <a:off x="4160" y="2141"/>
              <a:ext cx="5" cy="2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2 w 5"/>
                <a:gd name="T5" fmla="*/ 2 h 2"/>
                <a:gd name="T6" fmla="*/ 2 w 5"/>
                <a:gd name="T7" fmla="*/ 2 h 2"/>
                <a:gd name="T8" fmla="*/ 2 w 5"/>
                <a:gd name="T9" fmla="*/ 2 h 2"/>
                <a:gd name="T10" fmla="*/ 2 w 5"/>
                <a:gd name="T11" fmla="*/ 2 h 2"/>
                <a:gd name="T12" fmla="*/ 2 w 5"/>
                <a:gd name="T13" fmla="*/ 2 h 2"/>
                <a:gd name="T14" fmla="*/ 2 w 5"/>
                <a:gd name="T15" fmla="*/ 2 h 2"/>
                <a:gd name="T16" fmla="*/ 3 w 5"/>
                <a:gd name="T17" fmla="*/ 0 h 2"/>
                <a:gd name="T18" fmla="*/ 3 w 5"/>
                <a:gd name="T19" fmla="*/ 0 h 2"/>
                <a:gd name="T20" fmla="*/ 3 w 5"/>
                <a:gd name="T21" fmla="*/ 2 h 2"/>
                <a:gd name="T22" fmla="*/ 3 w 5"/>
                <a:gd name="T23" fmla="*/ 2 h 2"/>
                <a:gd name="T24" fmla="*/ 5 w 5"/>
                <a:gd name="T25" fmla="*/ 0 h 2"/>
                <a:gd name="T26" fmla="*/ 5 w 5"/>
                <a:gd name="T27" fmla="*/ 0 h 2"/>
                <a:gd name="T28" fmla="*/ 5 w 5"/>
                <a:gd name="T29" fmla="*/ 0 h 2"/>
                <a:gd name="T30" fmla="*/ 3 w 5"/>
                <a:gd name="T31" fmla="*/ 0 h 2"/>
                <a:gd name="T32" fmla="*/ 0 w 5"/>
                <a:gd name="T3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3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7" name="Freeform 228"/>
            <p:cNvSpPr>
              <a:spLocks/>
            </p:cNvSpPr>
            <p:nvPr/>
          </p:nvSpPr>
          <p:spPr bwMode="auto">
            <a:xfrm>
              <a:off x="4183" y="2130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0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0 w 4"/>
                <a:gd name="T13" fmla="*/ 1 h 1"/>
                <a:gd name="T14" fmla="*/ 0 w 4"/>
                <a:gd name="T15" fmla="*/ 1 h 1"/>
                <a:gd name="T16" fmla="*/ 2 w 4"/>
                <a:gd name="T17" fmla="*/ 0 h 1"/>
                <a:gd name="T18" fmla="*/ 4 w 4"/>
                <a:gd name="T19" fmla="*/ 0 h 1"/>
                <a:gd name="T20" fmla="*/ 4 w 4"/>
                <a:gd name="T21" fmla="*/ 0 h 1"/>
                <a:gd name="T22" fmla="*/ 4 w 4"/>
                <a:gd name="T23" fmla="*/ 0 h 1"/>
                <a:gd name="T24" fmla="*/ 4 w 4"/>
                <a:gd name="T25" fmla="*/ 0 h 1"/>
                <a:gd name="T26" fmla="*/ 4 w 4"/>
                <a:gd name="T27" fmla="*/ 0 h 1"/>
                <a:gd name="T28" fmla="*/ 4 w 4"/>
                <a:gd name="T29" fmla="*/ 0 h 1"/>
                <a:gd name="T30" fmla="*/ 2 w 4"/>
                <a:gd name="T31" fmla="*/ 0 h 1"/>
                <a:gd name="T32" fmla="*/ 0 w 4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E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8" name="Freeform 229"/>
            <p:cNvSpPr>
              <a:spLocks/>
            </p:cNvSpPr>
            <p:nvPr/>
          </p:nvSpPr>
          <p:spPr bwMode="auto">
            <a:xfrm>
              <a:off x="4190" y="213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9" name="Freeform 230"/>
            <p:cNvSpPr>
              <a:spLocks/>
            </p:cNvSpPr>
            <p:nvPr/>
          </p:nvSpPr>
          <p:spPr bwMode="auto">
            <a:xfrm>
              <a:off x="4190" y="2135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0" name="Freeform 231"/>
            <p:cNvSpPr>
              <a:spLocks/>
            </p:cNvSpPr>
            <p:nvPr/>
          </p:nvSpPr>
          <p:spPr bwMode="auto">
            <a:xfrm>
              <a:off x="4098" y="2117"/>
              <a:ext cx="12" cy="9"/>
            </a:xfrm>
            <a:custGeom>
              <a:avLst/>
              <a:gdLst>
                <a:gd name="T0" fmla="*/ 1 w 7"/>
                <a:gd name="T1" fmla="*/ 0 h 6"/>
                <a:gd name="T2" fmla="*/ 2 w 7"/>
                <a:gd name="T3" fmla="*/ 0 h 6"/>
                <a:gd name="T4" fmla="*/ 6 w 7"/>
                <a:gd name="T5" fmla="*/ 3 h 6"/>
                <a:gd name="T6" fmla="*/ 7 w 7"/>
                <a:gd name="T7" fmla="*/ 4 h 6"/>
                <a:gd name="T8" fmla="*/ 7 w 7"/>
                <a:gd name="T9" fmla="*/ 4 h 6"/>
                <a:gd name="T10" fmla="*/ 7 w 7"/>
                <a:gd name="T11" fmla="*/ 4 h 6"/>
                <a:gd name="T12" fmla="*/ 7 w 7"/>
                <a:gd name="T13" fmla="*/ 6 h 6"/>
                <a:gd name="T14" fmla="*/ 7 w 7"/>
                <a:gd name="T15" fmla="*/ 6 h 6"/>
                <a:gd name="T16" fmla="*/ 7 w 7"/>
                <a:gd name="T17" fmla="*/ 5 h 6"/>
                <a:gd name="T18" fmla="*/ 7 w 7"/>
                <a:gd name="T19" fmla="*/ 5 h 6"/>
                <a:gd name="T20" fmla="*/ 6 w 7"/>
                <a:gd name="T21" fmla="*/ 3 h 6"/>
                <a:gd name="T22" fmla="*/ 1 w 7"/>
                <a:gd name="T23" fmla="*/ 1 h 6"/>
                <a:gd name="T24" fmla="*/ 0 w 7"/>
                <a:gd name="T25" fmla="*/ 1 h 6"/>
                <a:gd name="T26" fmla="*/ 1 w 7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E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1" name="Freeform 232"/>
            <p:cNvSpPr>
              <a:spLocks/>
            </p:cNvSpPr>
            <p:nvPr/>
          </p:nvSpPr>
          <p:spPr bwMode="auto">
            <a:xfrm>
              <a:off x="4098" y="2117"/>
              <a:ext cx="12" cy="9"/>
            </a:xfrm>
            <a:custGeom>
              <a:avLst/>
              <a:gdLst>
                <a:gd name="T0" fmla="*/ 1 w 7"/>
                <a:gd name="T1" fmla="*/ 1 h 6"/>
                <a:gd name="T2" fmla="*/ 0 w 7"/>
                <a:gd name="T3" fmla="*/ 1 h 6"/>
                <a:gd name="T4" fmla="*/ 7 w 7"/>
                <a:gd name="T5" fmla="*/ 6 h 6"/>
                <a:gd name="T6" fmla="*/ 6 w 7"/>
                <a:gd name="T7" fmla="*/ 3 h 6"/>
                <a:gd name="T8" fmla="*/ 1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4"/>
                    <a:pt x="6" y="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8B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2" name="Freeform 233"/>
            <p:cNvSpPr>
              <a:spLocks/>
            </p:cNvSpPr>
            <p:nvPr/>
          </p:nvSpPr>
          <p:spPr bwMode="auto">
            <a:xfrm>
              <a:off x="4115" y="2126"/>
              <a:ext cx="5" cy="4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2 w 3"/>
                <a:gd name="T9" fmla="*/ 2 h 2"/>
                <a:gd name="T10" fmla="*/ 2 w 3"/>
                <a:gd name="T11" fmla="*/ 2 h 2"/>
                <a:gd name="T12" fmla="*/ 1 w 3"/>
                <a:gd name="T13" fmla="*/ 1 h 2"/>
                <a:gd name="T14" fmla="*/ 0 w 3"/>
                <a:gd name="T15" fmla="*/ 0 h 2"/>
                <a:gd name="T16" fmla="*/ 0 w 3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3" name="Freeform 234"/>
            <p:cNvSpPr>
              <a:spLocks/>
            </p:cNvSpPr>
            <p:nvPr/>
          </p:nvSpPr>
          <p:spPr bwMode="auto">
            <a:xfrm>
              <a:off x="4115" y="2126"/>
              <a:ext cx="3" cy="4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1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4" name="Freeform 235"/>
            <p:cNvSpPr>
              <a:spLocks/>
            </p:cNvSpPr>
            <p:nvPr/>
          </p:nvSpPr>
          <p:spPr bwMode="auto">
            <a:xfrm>
              <a:off x="4133" y="2138"/>
              <a:ext cx="5" cy="5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1 h 3"/>
                <a:gd name="T6" fmla="*/ 3 w 3"/>
                <a:gd name="T7" fmla="*/ 2 h 3"/>
                <a:gd name="T8" fmla="*/ 3 w 3"/>
                <a:gd name="T9" fmla="*/ 2 h 3"/>
                <a:gd name="T10" fmla="*/ 2 w 3"/>
                <a:gd name="T11" fmla="*/ 3 h 3"/>
                <a:gd name="T12" fmla="*/ 3 w 3"/>
                <a:gd name="T13" fmla="*/ 2 h 3"/>
                <a:gd name="T14" fmla="*/ 2 w 3"/>
                <a:gd name="T15" fmla="*/ 1 h 3"/>
                <a:gd name="T16" fmla="*/ 1 w 3"/>
                <a:gd name="T17" fmla="*/ 1 h 3"/>
                <a:gd name="T18" fmla="*/ 0 w 3"/>
                <a:gd name="T19" fmla="*/ 1 h 3"/>
                <a:gd name="T20" fmla="*/ 1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7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5" name="Freeform 236"/>
            <p:cNvSpPr>
              <a:spLocks/>
            </p:cNvSpPr>
            <p:nvPr/>
          </p:nvSpPr>
          <p:spPr bwMode="auto">
            <a:xfrm>
              <a:off x="4133" y="2140"/>
              <a:ext cx="5" cy="3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1 w 3"/>
                <a:gd name="T5" fmla="*/ 1 h 2"/>
                <a:gd name="T6" fmla="*/ 2 w 3"/>
                <a:gd name="T7" fmla="*/ 2 h 2"/>
                <a:gd name="T8" fmla="*/ 3 w 3"/>
                <a:gd name="T9" fmla="*/ 1 h 2"/>
                <a:gd name="T10" fmla="*/ 2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6" name="Freeform 237"/>
            <p:cNvSpPr>
              <a:spLocks/>
            </p:cNvSpPr>
            <p:nvPr/>
          </p:nvSpPr>
          <p:spPr bwMode="auto">
            <a:xfrm>
              <a:off x="4120" y="2130"/>
              <a:ext cx="12" cy="8"/>
            </a:xfrm>
            <a:custGeom>
              <a:avLst/>
              <a:gdLst>
                <a:gd name="T0" fmla="*/ 1 w 7"/>
                <a:gd name="T1" fmla="*/ 0 h 5"/>
                <a:gd name="T2" fmla="*/ 1 w 7"/>
                <a:gd name="T3" fmla="*/ 0 h 5"/>
                <a:gd name="T4" fmla="*/ 7 w 7"/>
                <a:gd name="T5" fmla="*/ 4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  <a:gd name="T12" fmla="*/ 6 w 7"/>
                <a:gd name="T13" fmla="*/ 4 h 5"/>
                <a:gd name="T14" fmla="*/ 1 w 7"/>
                <a:gd name="T15" fmla="*/ 1 h 5"/>
                <a:gd name="T16" fmla="*/ 0 w 7"/>
                <a:gd name="T17" fmla="*/ 1 h 5"/>
                <a:gd name="T18" fmla="*/ 1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7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7" name="Freeform 238"/>
            <p:cNvSpPr>
              <a:spLocks/>
            </p:cNvSpPr>
            <p:nvPr/>
          </p:nvSpPr>
          <p:spPr bwMode="auto">
            <a:xfrm>
              <a:off x="4120" y="2131"/>
              <a:ext cx="12" cy="9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0 h 5"/>
                <a:gd name="T4" fmla="*/ 1 w 7"/>
                <a:gd name="T5" fmla="*/ 1 h 5"/>
                <a:gd name="T6" fmla="*/ 6 w 7"/>
                <a:gd name="T7" fmla="*/ 4 h 5"/>
                <a:gd name="T8" fmla="*/ 7 w 7"/>
                <a:gd name="T9" fmla="*/ 4 h 5"/>
                <a:gd name="T10" fmla="*/ 6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8" name="Freeform 239"/>
            <p:cNvSpPr>
              <a:spLocks/>
            </p:cNvSpPr>
            <p:nvPr/>
          </p:nvSpPr>
          <p:spPr bwMode="auto">
            <a:xfrm>
              <a:off x="4088" y="2110"/>
              <a:ext cx="52" cy="36"/>
            </a:xfrm>
            <a:custGeom>
              <a:avLst/>
              <a:gdLst>
                <a:gd name="T0" fmla="*/ 30 w 31"/>
                <a:gd name="T1" fmla="*/ 14 h 22"/>
                <a:gd name="T2" fmla="*/ 25 w 31"/>
                <a:gd name="T3" fmla="*/ 6 h 22"/>
                <a:gd name="T4" fmla="*/ 16 w 31"/>
                <a:gd name="T5" fmla="*/ 0 h 22"/>
                <a:gd name="T6" fmla="*/ 14 w 31"/>
                <a:gd name="T7" fmla="*/ 3 h 22"/>
                <a:gd name="T8" fmla="*/ 19 w 31"/>
                <a:gd name="T9" fmla="*/ 8 h 22"/>
                <a:gd name="T10" fmla="*/ 17 w 31"/>
                <a:gd name="T11" fmla="*/ 10 h 22"/>
                <a:gd name="T12" fmla="*/ 6 w 31"/>
                <a:gd name="T13" fmla="*/ 5 h 22"/>
                <a:gd name="T14" fmla="*/ 2 w 31"/>
                <a:gd name="T15" fmla="*/ 2 h 22"/>
                <a:gd name="T16" fmla="*/ 0 w 31"/>
                <a:gd name="T17" fmla="*/ 5 h 22"/>
                <a:gd name="T18" fmla="*/ 6 w 31"/>
                <a:gd name="T19" fmla="*/ 16 h 22"/>
                <a:gd name="T20" fmla="*/ 12 w 31"/>
                <a:gd name="T21" fmla="*/ 18 h 22"/>
                <a:gd name="T22" fmla="*/ 27 w 31"/>
                <a:gd name="T23" fmla="*/ 22 h 22"/>
                <a:gd name="T24" fmla="*/ 30 w 31"/>
                <a:gd name="T25" fmla="*/ 18 h 22"/>
                <a:gd name="T26" fmla="*/ 30 w 31"/>
                <a:gd name="T2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2">
                  <a:moveTo>
                    <a:pt x="30" y="14"/>
                  </a:moveTo>
                  <a:cubicBezTo>
                    <a:pt x="30" y="14"/>
                    <a:pt x="29" y="9"/>
                    <a:pt x="25" y="6"/>
                  </a:cubicBezTo>
                  <a:cubicBezTo>
                    <a:pt x="22" y="4"/>
                    <a:pt x="16" y="0"/>
                    <a:pt x="16" y="0"/>
                  </a:cubicBezTo>
                  <a:cubicBezTo>
                    <a:pt x="16" y="0"/>
                    <a:pt x="13" y="0"/>
                    <a:pt x="14" y="3"/>
                  </a:cubicBezTo>
                  <a:cubicBezTo>
                    <a:pt x="15" y="4"/>
                    <a:pt x="19" y="8"/>
                    <a:pt x="19" y="8"/>
                  </a:cubicBezTo>
                  <a:cubicBezTo>
                    <a:pt x="19" y="8"/>
                    <a:pt x="20" y="11"/>
                    <a:pt x="17" y="10"/>
                  </a:cubicBezTo>
                  <a:cubicBezTo>
                    <a:pt x="14" y="10"/>
                    <a:pt x="6" y="5"/>
                    <a:pt x="6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5"/>
                  </a:cubicBezTo>
                  <a:cubicBezTo>
                    <a:pt x="0" y="7"/>
                    <a:pt x="4" y="14"/>
                    <a:pt x="6" y="16"/>
                  </a:cubicBezTo>
                  <a:cubicBezTo>
                    <a:pt x="8" y="16"/>
                    <a:pt x="9" y="17"/>
                    <a:pt x="12" y="18"/>
                  </a:cubicBezTo>
                  <a:cubicBezTo>
                    <a:pt x="15" y="19"/>
                    <a:pt x="27" y="22"/>
                    <a:pt x="27" y="22"/>
                  </a:cubicBezTo>
                  <a:cubicBezTo>
                    <a:pt x="27" y="22"/>
                    <a:pt x="29" y="21"/>
                    <a:pt x="30" y="18"/>
                  </a:cubicBezTo>
                  <a:cubicBezTo>
                    <a:pt x="31" y="16"/>
                    <a:pt x="30" y="14"/>
                    <a:pt x="30" y="14"/>
                  </a:cubicBezTo>
                  <a:close/>
                </a:path>
              </a:pathLst>
            </a:custGeom>
            <a:solidFill>
              <a:srgbClr val="E5B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9" name="Freeform 240"/>
            <p:cNvSpPr>
              <a:spLocks/>
            </p:cNvSpPr>
            <p:nvPr/>
          </p:nvSpPr>
          <p:spPr bwMode="auto">
            <a:xfrm>
              <a:off x="4126" y="2028"/>
              <a:ext cx="111" cy="135"/>
            </a:xfrm>
            <a:custGeom>
              <a:avLst/>
              <a:gdLst>
                <a:gd name="T0" fmla="*/ 0 w 66"/>
                <a:gd name="T1" fmla="*/ 66 h 82"/>
                <a:gd name="T2" fmla="*/ 3 w 66"/>
                <a:gd name="T3" fmla="*/ 74 h 82"/>
                <a:gd name="T4" fmla="*/ 38 w 66"/>
                <a:gd name="T5" fmla="*/ 81 h 82"/>
                <a:gd name="T6" fmla="*/ 55 w 66"/>
                <a:gd name="T7" fmla="*/ 78 h 82"/>
                <a:gd name="T8" fmla="*/ 65 w 66"/>
                <a:gd name="T9" fmla="*/ 30 h 82"/>
                <a:gd name="T10" fmla="*/ 63 w 66"/>
                <a:gd name="T11" fmla="*/ 11 h 82"/>
                <a:gd name="T12" fmla="*/ 48 w 66"/>
                <a:gd name="T13" fmla="*/ 5 h 82"/>
                <a:gd name="T14" fmla="*/ 42 w 66"/>
                <a:gd name="T15" fmla="*/ 53 h 82"/>
                <a:gd name="T16" fmla="*/ 36 w 66"/>
                <a:gd name="T17" fmla="*/ 62 h 82"/>
                <a:gd name="T18" fmla="*/ 9 w 66"/>
                <a:gd name="T19" fmla="*/ 61 h 82"/>
                <a:gd name="T20" fmla="*/ 2 w 66"/>
                <a:gd name="T21" fmla="*/ 62 h 82"/>
                <a:gd name="T22" fmla="*/ 0 w 66"/>
                <a:gd name="T23" fmla="*/ 6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82">
                  <a:moveTo>
                    <a:pt x="0" y="66"/>
                  </a:moveTo>
                  <a:cubicBezTo>
                    <a:pt x="0" y="72"/>
                    <a:pt x="3" y="74"/>
                    <a:pt x="3" y="74"/>
                  </a:cubicBezTo>
                  <a:cubicBezTo>
                    <a:pt x="3" y="74"/>
                    <a:pt x="24" y="78"/>
                    <a:pt x="38" y="81"/>
                  </a:cubicBezTo>
                  <a:cubicBezTo>
                    <a:pt x="47" y="82"/>
                    <a:pt x="53" y="79"/>
                    <a:pt x="55" y="78"/>
                  </a:cubicBezTo>
                  <a:cubicBezTo>
                    <a:pt x="62" y="72"/>
                    <a:pt x="64" y="43"/>
                    <a:pt x="65" y="30"/>
                  </a:cubicBezTo>
                  <a:cubicBezTo>
                    <a:pt x="66" y="21"/>
                    <a:pt x="66" y="18"/>
                    <a:pt x="63" y="11"/>
                  </a:cubicBezTo>
                  <a:cubicBezTo>
                    <a:pt x="59" y="3"/>
                    <a:pt x="53" y="0"/>
                    <a:pt x="48" y="5"/>
                  </a:cubicBezTo>
                  <a:cubicBezTo>
                    <a:pt x="43" y="9"/>
                    <a:pt x="42" y="48"/>
                    <a:pt x="42" y="53"/>
                  </a:cubicBezTo>
                  <a:cubicBezTo>
                    <a:pt x="42" y="56"/>
                    <a:pt x="39" y="62"/>
                    <a:pt x="36" y="6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5" y="59"/>
                    <a:pt x="2" y="62"/>
                  </a:cubicBezTo>
                  <a:cubicBezTo>
                    <a:pt x="1" y="63"/>
                    <a:pt x="0" y="64"/>
                    <a:pt x="0" y="66"/>
                  </a:cubicBezTo>
                  <a:close/>
                </a:path>
              </a:pathLst>
            </a:custGeom>
            <a:solidFill>
              <a:srgbClr val="03D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43959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6000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76000">
                                      <p:stCondLst>
                                        <p:cond delay="16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76000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7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7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7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/>
          <p:bldP spid="208" grpId="0"/>
          <p:bldP spid="209" grpId="0"/>
          <p:bldP spid="210" grpId="0"/>
          <p:bldP spid="211" grpId="0" animBg="1"/>
          <p:bldP spid="212" grpId="0" animBg="1"/>
          <p:bldP spid="213" grpId="0" animBg="1"/>
          <p:bldP spid="2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6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7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7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7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/>
          <p:bldP spid="208" grpId="0"/>
          <p:bldP spid="209" grpId="0"/>
          <p:bldP spid="210" grpId="0"/>
          <p:bldP spid="211" grpId="0" animBg="1"/>
          <p:bldP spid="212" grpId="0" animBg="1"/>
          <p:bldP spid="213" grpId="0" animBg="1"/>
          <p:bldP spid="2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721100" y="922867"/>
            <a:ext cx="1701800" cy="2116666"/>
            <a:chOff x="3721100" y="922867"/>
            <a:chExt cx="1701800" cy="2116666"/>
          </a:xfrm>
        </p:grpSpPr>
        <p:sp>
          <p:nvSpPr>
            <p:cNvPr id="7" name="Rectangle 6"/>
            <p:cNvSpPr/>
            <p:nvPr/>
          </p:nvSpPr>
          <p:spPr>
            <a:xfrm>
              <a:off x="3721100" y="922867"/>
              <a:ext cx="1701800" cy="2116666"/>
            </a:xfrm>
            <a:prstGeom prst="rect">
              <a:avLst/>
            </a:prstGeom>
            <a:gradFill>
              <a:gsLst>
                <a:gs pos="0">
                  <a:srgbClr val="00197B"/>
                </a:gs>
                <a:gs pos="100000">
                  <a:srgbClr val="00197B">
                    <a:alpha val="0"/>
                  </a:srgbClr>
                </a:gs>
              </a:gsLst>
              <a:lin ang="5400000" scaled="0"/>
            </a:gra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63735" y="1225251"/>
              <a:ext cx="1262076" cy="1334655"/>
              <a:chOff x="3963735" y="1225251"/>
              <a:chExt cx="1262076" cy="1334655"/>
            </a:xfrm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4423405" y="1688449"/>
                <a:ext cx="384570" cy="407251"/>
              </a:xfrm>
              <a:custGeom>
                <a:avLst/>
                <a:gdLst>
                  <a:gd name="T0" fmla="*/ 161 w 323"/>
                  <a:gd name="T1" fmla="*/ 0 h 342"/>
                  <a:gd name="T2" fmla="*/ 0 w 323"/>
                  <a:gd name="T3" fmla="*/ 171 h 342"/>
                  <a:gd name="T4" fmla="*/ 161 w 323"/>
                  <a:gd name="T5" fmla="*/ 342 h 342"/>
                  <a:gd name="T6" fmla="*/ 323 w 323"/>
                  <a:gd name="T7" fmla="*/ 171 h 342"/>
                  <a:gd name="T8" fmla="*/ 161 w 323"/>
                  <a:gd name="T9" fmla="*/ 0 h 342"/>
                  <a:gd name="T10" fmla="*/ 131 w 323"/>
                  <a:gd name="T11" fmla="*/ 295 h 342"/>
                  <a:gd name="T12" fmla="*/ 25 w 323"/>
                  <a:gd name="T13" fmla="*/ 197 h 342"/>
                  <a:gd name="T14" fmla="*/ 52 w 323"/>
                  <a:gd name="T15" fmla="*/ 164 h 342"/>
                  <a:gd name="T16" fmla="*/ 128 w 323"/>
                  <a:gd name="T17" fmla="*/ 236 h 342"/>
                  <a:gd name="T18" fmla="*/ 260 w 323"/>
                  <a:gd name="T19" fmla="*/ 77 h 342"/>
                  <a:gd name="T20" fmla="*/ 290 w 323"/>
                  <a:gd name="T21" fmla="*/ 105 h 342"/>
                  <a:gd name="T22" fmla="*/ 131 w 323"/>
                  <a:gd name="T23" fmla="*/ 29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3" h="342">
                    <a:moveTo>
                      <a:pt x="161" y="0"/>
                    </a:moveTo>
                    <a:cubicBezTo>
                      <a:pt x="73" y="0"/>
                      <a:pt x="0" y="77"/>
                      <a:pt x="0" y="171"/>
                    </a:cubicBezTo>
                    <a:cubicBezTo>
                      <a:pt x="0" y="265"/>
                      <a:pt x="73" y="342"/>
                      <a:pt x="161" y="342"/>
                    </a:cubicBezTo>
                    <a:cubicBezTo>
                      <a:pt x="250" y="342"/>
                      <a:pt x="323" y="265"/>
                      <a:pt x="323" y="171"/>
                    </a:cubicBezTo>
                    <a:cubicBezTo>
                      <a:pt x="323" y="77"/>
                      <a:pt x="250" y="0"/>
                      <a:pt x="161" y="0"/>
                    </a:cubicBezTo>
                    <a:moveTo>
                      <a:pt x="131" y="295"/>
                    </a:moveTo>
                    <a:cubicBezTo>
                      <a:pt x="25" y="197"/>
                      <a:pt x="25" y="197"/>
                      <a:pt x="25" y="197"/>
                    </a:cubicBezTo>
                    <a:cubicBezTo>
                      <a:pt x="52" y="164"/>
                      <a:pt x="52" y="164"/>
                      <a:pt x="52" y="164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260" y="77"/>
                      <a:pt x="260" y="77"/>
                      <a:pt x="260" y="77"/>
                    </a:cubicBezTo>
                    <a:cubicBezTo>
                      <a:pt x="290" y="105"/>
                      <a:pt x="290" y="105"/>
                      <a:pt x="290" y="105"/>
                    </a:cubicBezTo>
                    <a:lnTo>
                      <a:pt x="131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963735" y="1225251"/>
                <a:ext cx="1262076" cy="1334655"/>
              </a:xfrm>
              <a:custGeom>
                <a:avLst/>
                <a:gdLst>
                  <a:gd name="T0" fmla="*/ 878 w 1060"/>
                  <a:gd name="T1" fmla="*/ 176 h 1121"/>
                  <a:gd name="T2" fmla="*/ 728 w 1060"/>
                  <a:gd name="T3" fmla="*/ 177 h 1121"/>
                  <a:gd name="T4" fmla="*/ 737 w 1060"/>
                  <a:gd name="T5" fmla="*/ 326 h 1121"/>
                  <a:gd name="T6" fmla="*/ 778 w 1060"/>
                  <a:gd name="T7" fmla="*/ 298 h 1121"/>
                  <a:gd name="T8" fmla="*/ 828 w 1060"/>
                  <a:gd name="T9" fmla="*/ 759 h 1121"/>
                  <a:gd name="T10" fmla="*/ 566 w 1060"/>
                  <a:gd name="T11" fmla="*/ 874 h 1121"/>
                  <a:gd name="T12" fmla="*/ 558 w 1060"/>
                  <a:gd name="T13" fmla="*/ 796 h 1121"/>
                  <a:gd name="T14" fmla="*/ 558 w 1060"/>
                  <a:gd name="T15" fmla="*/ 327 h 1121"/>
                  <a:gd name="T16" fmla="*/ 566 w 1060"/>
                  <a:gd name="T17" fmla="*/ 9 h 1121"/>
                  <a:gd name="T18" fmla="*/ 514 w 1060"/>
                  <a:gd name="T19" fmla="*/ 4 h 1121"/>
                  <a:gd name="T20" fmla="*/ 507 w 1060"/>
                  <a:gd name="T21" fmla="*/ 79 h 1121"/>
                  <a:gd name="T22" fmla="*/ 443 w 1060"/>
                  <a:gd name="T23" fmla="*/ 98 h 1121"/>
                  <a:gd name="T24" fmla="*/ 407 w 1060"/>
                  <a:gd name="T25" fmla="*/ 32 h 1121"/>
                  <a:gd name="T26" fmla="*/ 302 w 1060"/>
                  <a:gd name="T27" fmla="*/ 66 h 1121"/>
                  <a:gd name="T28" fmla="*/ 323 w 1060"/>
                  <a:gd name="T29" fmla="*/ 138 h 1121"/>
                  <a:gd name="T30" fmla="*/ 273 w 1060"/>
                  <a:gd name="T31" fmla="*/ 180 h 1121"/>
                  <a:gd name="T32" fmla="*/ 214 w 1060"/>
                  <a:gd name="T33" fmla="*/ 132 h 1121"/>
                  <a:gd name="T34" fmla="*/ 130 w 1060"/>
                  <a:gd name="T35" fmla="*/ 204 h 1121"/>
                  <a:gd name="T36" fmla="*/ 179 w 1060"/>
                  <a:gd name="T37" fmla="*/ 262 h 1121"/>
                  <a:gd name="T38" fmla="*/ 147 w 1060"/>
                  <a:gd name="T39" fmla="*/ 320 h 1121"/>
                  <a:gd name="T40" fmla="*/ 74 w 1060"/>
                  <a:gd name="T41" fmla="*/ 298 h 1121"/>
                  <a:gd name="T42" fmla="*/ 25 w 1060"/>
                  <a:gd name="T43" fmla="*/ 396 h 1121"/>
                  <a:gd name="T44" fmla="*/ 92 w 1060"/>
                  <a:gd name="T45" fmla="*/ 431 h 1121"/>
                  <a:gd name="T46" fmla="*/ 86 w 1060"/>
                  <a:gd name="T47" fmla="*/ 496 h 1121"/>
                  <a:gd name="T48" fmla="*/ 10 w 1060"/>
                  <a:gd name="T49" fmla="*/ 503 h 1121"/>
                  <a:gd name="T50" fmla="*/ 0 w 1060"/>
                  <a:gd name="T51" fmla="*/ 561 h 1121"/>
                  <a:gd name="T52" fmla="*/ 10 w 1060"/>
                  <a:gd name="T53" fmla="*/ 620 h 1121"/>
                  <a:gd name="T54" fmla="*/ 86 w 1060"/>
                  <a:gd name="T55" fmla="*/ 627 h 1121"/>
                  <a:gd name="T56" fmla="*/ 92 w 1060"/>
                  <a:gd name="T57" fmla="*/ 692 h 1121"/>
                  <a:gd name="T58" fmla="*/ 25 w 1060"/>
                  <a:gd name="T59" fmla="*/ 728 h 1121"/>
                  <a:gd name="T60" fmla="*/ 74 w 1060"/>
                  <a:gd name="T61" fmla="*/ 825 h 1121"/>
                  <a:gd name="T62" fmla="*/ 147 w 1060"/>
                  <a:gd name="T63" fmla="*/ 804 h 1121"/>
                  <a:gd name="T64" fmla="*/ 179 w 1060"/>
                  <a:gd name="T65" fmla="*/ 861 h 1121"/>
                  <a:gd name="T66" fmla="*/ 130 w 1060"/>
                  <a:gd name="T67" fmla="*/ 920 h 1121"/>
                  <a:gd name="T68" fmla="*/ 214 w 1060"/>
                  <a:gd name="T69" fmla="*/ 991 h 1121"/>
                  <a:gd name="T70" fmla="*/ 273 w 1060"/>
                  <a:gd name="T71" fmla="*/ 943 h 1121"/>
                  <a:gd name="T72" fmla="*/ 324 w 1060"/>
                  <a:gd name="T73" fmla="*/ 985 h 1121"/>
                  <a:gd name="T74" fmla="*/ 302 w 1060"/>
                  <a:gd name="T75" fmla="*/ 1058 h 1121"/>
                  <a:gd name="T76" fmla="*/ 407 w 1060"/>
                  <a:gd name="T77" fmla="*/ 1092 h 1121"/>
                  <a:gd name="T78" fmla="*/ 443 w 1060"/>
                  <a:gd name="T79" fmla="*/ 1025 h 1121"/>
                  <a:gd name="T80" fmla="*/ 507 w 1060"/>
                  <a:gd name="T81" fmla="*/ 1044 h 1121"/>
                  <a:gd name="T82" fmla="*/ 514 w 1060"/>
                  <a:gd name="T83" fmla="*/ 1120 h 1121"/>
                  <a:gd name="T84" fmla="*/ 566 w 1060"/>
                  <a:gd name="T85" fmla="*/ 1113 h 1121"/>
                  <a:gd name="T86" fmla="*/ 574 w 1060"/>
                  <a:gd name="T87" fmla="*/ 984 h 1121"/>
                  <a:gd name="T88" fmla="*/ 847 w 1060"/>
                  <a:gd name="T89" fmla="*/ 213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0" h="1121">
                    <a:moveTo>
                      <a:pt x="847" y="213"/>
                    </a:moveTo>
                    <a:cubicBezTo>
                      <a:pt x="878" y="176"/>
                      <a:pt x="878" y="176"/>
                      <a:pt x="878" y="176"/>
                    </a:cubicBezTo>
                    <a:cubicBezTo>
                      <a:pt x="883" y="171"/>
                      <a:pt x="879" y="162"/>
                      <a:pt x="871" y="163"/>
                    </a:cubicBezTo>
                    <a:cubicBezTo>
                      <a:pt x="728" y="177"/>
                      <a:pt x="728" y="177"/>
                      <a:pt x="728" y="177"/>
                    </a:cubicBezTo>
                    <a:cubicBezTo>
                      <a:pt x="723" y="177"/>
                      <a:pt x="720" y="182"/>
                      <a:pt x="721" y="186"/>
                    </a:cubicBezTo>
                    <a:cubicBezTo>
                      <a:pt x="737" y="326"/>
                      <a:pt x="737" y="326"/>
                      <a:pt x="737" y="326"/>
                    </a:cubicBezTo>
                    <a:cubicBezTo>
                      <a:pt x="738" y="334"/>
                      <a:pt x="747" y="336"/>
                      <a:pt x="751" y="331"/>
                    </a:cubicBezTo>
                    <a:cubicBezTo>
                      <a:pt x="778" y="298"/>
                      <a:pt x="778" y="298"/>
                      <a:pt x="778" y="298"/>
                    </a:cubicBezTo>
                    <a:cubicBezTo>
                      <a:pt x="781" y="295"/>
                      <a:pt x="786" y="294"/>
                      <a:pt x="790" y="297"/>
                    </a:cubicBezTo>
                    <a:cubicBezTo>
                      <a:pt x="925" y="416"/>
                      <a:pt x="943" y="619"/>
                      <a:pt x="828" y="759"/>
                    </a:cubicBezTo>
                    <a:cubicBezTo>
                      <a:pt x="763" y="839"/>
                      <a:pt x="669" y="881"/>
                      <a:pt x="574" y="882"/>
                    </a:cubicBezTo>
                    <a:cubicBezTo>
                      <a:pt x="569" y="882"/>
                      <a:pt x="566" y="879"/>
                      <a:pt x="566" y="874"/>
                    </a:cubicBezTo>
                    <a:cubicBezTo>
                      <a:pt x="566" y="804"/>
                      <a:pt x="566" y="804"/>
                      <a:pt x="566" y="804"/>
                    </a:cubicBezTo>
                    <a:cubicBezTo>
                      <a:pt x="566" y="799"/>
                      <a:pt x="562" y="796"/>
                      <a:pt x="558" y="796"/>
                    </a:cubicBezTo>
                    <a:cubicBezTo>
                      <a:pt x="427" y="796"/>
                      <a:pt x="321" y="690"/>
                      <a:pt x="321" y="561"/>
                    </a:cubicBezTo>
                    <a:cubicBezTo>
                      <a:pt x="321" y="431"/>
                      <a:pt x="427" y="327"/>
                      <a:pt x="558" y="327"/>
                    </a:cubicBezTo>
                    <a:cubicBezTo>
                      <a:pt x="562" y="327"/>
                      <a:pt x="566" y="323"/>
                      <a:pt x="566" y="319"/>
                    </a:cubicBezTo>
                    <a:cubicBezTo>
                      <a:pt x="566" y="9"/>
                      <a:pt x="566" y="9"/>
                      <a:pt x="566" y="9"/>
                    </a:cubicBezTo>
                    <a:cubicBezTo>
                      <a:pt x="566" y="4"/>
                      <a:pt x="562" y="0"/>
                      <a:pt x="558" y="1"/>
                    </a:cubicBezTo>
                    <a:cubicBezTo>
                      <a:pt x="543" y="1"/>
                      <a:pt x="528" y="2"/>
                      <a:pt x="514" y="4"/>
                    </a:cubicBezTo>
                    <a:cubicBezTo>
                      <a:pt x="510" y="4"/>
                      <a:pt x="507" y="8"/>
                      <a:pt x="507" y="12"/>
                    </a:cubicBezTo>
                    <a:cubicBezTo>
                      <a:pt x="507" y="79"/>
                      <a:pt x="507" y="79"/>
                      <a:pt x="507" y="79"/>
                    </a:cubicBezTo>
                    <a:cubicBezTo>
                      <a:pt x="507" y="83"/>
                      <a:pt x="504" y="87"/>
                      <a:pt x="500" y="87"/>
                    </a:cubicBezTo>
                    <a:cubicBezTo>
                      <a:pt x="480" y="90"/>
                      <a:pt x="461" y="93"/>
                      <a:pt x="443" y="98"/>
                    </a:cubicBezTo>
                    <a:cubicBezTo>
                      <a:pt x="439" y="99"/>
                      <a:pt x="435" y="97"/>
                      <a:pt x="433" y="93"/>
                    </a:cubicBezTo>
                    <a:cubicBezTo>
                      <a:pt x="407" y="32"/>
                      <a:pt x="407" y="32"/>
                      <a:pt x="407" y="32"/>
                    </a:cubicBezTo>
                    <a:cubicBezTo>
                      <a:pt x="406" y="28"/>
                      <a:pt x="402" y="26"/>
                      <a:pt x="398" y="27"/>
                    </a:cubicBezTo>
                    <a:cubicBezTo>
                      <a:pt x="364" y="36"/>
                      <a:pt x="332" y="50"/>
                      <a:pt x="302" y="66"/>
                    </a:cubicBezTo>
                    <a:cubicBezTo>
                      <a:pt x="299" y="68"/>
                      <a:pt x="297" y="72"/>
                      <a:pt x="299" y="76"/>
                    </a:cubicBezTo>
                    <a:cubicBezTo>
                      <a:pt x="323" y="138"/>
                      <a:pt x="323" y="138"/>
                      <a:pt x="323" y="138"/>
                    </a:cubicBezTo>
                    <a:cubicBezTo>
                      <a:pt x="325" y="142"/>
                      <a:pt x="323" y="146"/>
                      <a:pt x="320" y="148"/>
                    </a:cubicBezTo>
                    <a:cubicBezTo>
                      <a:pt x="304" y="158"/>
                      <a:pt x="289" y="169"/>
                      <a:pt x="273" y="180"/>
                    </a:cubicBezTo>
                    <a:cubicBezTo>
                      <a:pt x="270" y="183"/>
                      <a:pt x="265" y="182"/>
                      <a:pt x="262" y="179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1" y="129"/>
                      <a:pt x="207" y="129"/>
                      <a:pt x="203" y="131"/>
                    </a:cubicBezTo>
                    <a:cubicBezTo>
                      <a:pt x="177" y="153"/>
                      <a:pt x="152" y="177"/>
                      <a:pt x="130" y="204"/>
                    </a:cubicBezTo>
                    <a:cubicBezTo>
                      <a:pt x="128" y="207"/>
                      <a:pt x="128" y="212"/>
                      <a:pt x="131" y="215"/>
                    </a:cubicBezTo>
                    <a:cubicBezTo>
                      <a:pt x="179" y="262"/>
                      <a:pt x="179" y="262"/>
                      <a:pt x="179" y="262"/>
                    </a:cubicBezTo>
                    <a:cubicBezTo>
                      <a:pt x="182" y="265"/>
                      <a:pt x="182" y="269"/>
                      <a:pt x="180" y="273"/>
                    </a:cubicBezTo>
                    <a:cubicBezTo>
                      <a:pt x="169" y="288"/>
                      <a:pt x="158" y="303"/>
                      <a:pt x="147" y="320"/>
                    </a:cubicBezTo>
                    <a:cubicBezTo>
                      <a:pt x="145" y="323"/>
                      <a:pt x="141" y="324"/>
                      <a:pt x="138" y="323"/>
                    </a:cubicBezTo>
                    <a:cubicBezTo>
                      <a:pt x="74" y="298"/>
                      <a:pt x="74" y="298"/>
                      <a:pt x="74" y="298"/>
                    </a:cubicBezTo>
                    <a:cubicBezTo>
                      <a:pt x="71" y="296"/>
                      <a:pt x="66" y="298"/>
                      <a:pt x="64" y="301"/>
                    </a:cubicBezTo>
                    <a:cubicBezTo>
                      <a:pt x="48" y="330"/>
                      <a:pt x="36" y="363"/>
                      <a:pt x="25" y="396"/>
                    </a:cubicBezTo>
                    <a:cubicBezTo>
                      <a:pt x="24" y="400"/>
                      <a:pt x="26" y="404"/>
                      <a:pt x="30" y="406"/>
                    </a:cubicBezTo>
                    <a:cubicBezTo>
                      <a:pt x="92" y="431"/>
                      <a:pt x="92" y="431"/>
                      <a:pt x="92" y="431"/>
                    </a:cubicBezTo>
                    <a:cubicBezTo>
                      <a:pt x="96" y="433"/>
                      <a:pt x="98" y="437"/>
                      <a:pt x="97" y="441"/>
                    </a:cubicBezTo>
                    <a:cubicBezTo>
                      <a:pt x="92" y="459"/>
                      <a:pt x="89" y="477"/>
                      <a:pt x="86" y="496"/>
                    </a:cubicBezTo>
                    <a:cubicBezTo>
                      <a:pt x="85" y="500"/>
                      <a:pt x="82" y="503"/>
                      <a:pt x="78" y="503"/>
                    </a:cubicBezTo>
                    <a:cubicBezTo>
                      <a:pt x="10" y="503"/>
                      <a:pt x="10" y="503"/>
                      <a:pt x="10" y="503"/>
                    </a:cubicBezTo>
                    <a:cubicBezTo>
                      <a:pt x="5" y="503"/>
                      <a:pt x="2" y="506"/>
                      <a:pt x="1" y="510"/>
                    </a:cubicBezTo>
                    <a:cubicBezTo>
                      <a:pt x="0" y="527"/>
                      <a:pt x="0" y="544"/>
                      <a:pt x="0" y="561"/>
                    </a:cubicBezTo>
                    <a:cubicBezTo>
                      <a:pt x="0" y="579"/>
                      <a:pt x="0" y="596"/>
                      <a:pt x="1" y="613"/>
                    </a:cubicBezTo>
                    <a:cubicBezTo>
                      <a:pt x="2" y="617"/>
                      <a:pt x="5" y="620"/>
                      <a:pt x="10" y="620"/>
                    </a:cubicBezTo>
                    <a:cubicBezTo>
                      <a:pt x="78" y="620"/>
                      <a:pt x="78" y="620"/>
                      <a:pt x="78" y="620"/>
                    </a:cubicBezTo>
                    <a:cubicBezTo>
                      <a:pt x="82" y="620"/>
                      <a:pt x="85" y="623"/>
                      <a:pt x="86" y="627"/>
                    </a:cubicBezTo>
                    <a:cubicBezTo>
                      <a:pt x="89" y="646"/>
                      <a:pt x="92" y="664"/>
                      <a:pt x="97" y="683"/>
                    </a:cubicBezTo>
                    <a:cubicBezTo>
                      <a:pt x="98" y="687"/>
                      <a:pt x="96" y="691"/>
                      <a:pt x="92" y="692"/>
                    </a:cubicBezTo>
                    <a:cubicBezTo>
                      <a:pt x="30" y="718"/>
                      <a:pt x="30" y="718"/>
                      <a:pt x="30" y="718"/>
                    </a:cubicBezTo>
                    <a:cubicBezTo>
                      <a:pt x="26" y="719"/>
                      <a:pt x="24" y="724"/>
                      <a:pt x="25" y="728"/>
                    </a:cubicBezTo>
                    <a:cubicBezTo>
                      <a:pt x="36" y="761"/>
                      <a:pt x="48" y="793"/>
                      <a:pt x="64" y="822"/>
                    </a:cubicBezTo>
                    <a:cubicBezTo>
                      <a:pt x="66" y="825"/>
                      <a:pt x="71" y="827"/>
                      <a:pt x="74" y="825"/>
                    </a:cubicBezTo>
                    <a:cubicBezTo>
                      <a:pt x="138" y="801"/>
                      <a:pt x="138" y="801"/>
                      <a:pt x="138" y="801"/>
                    </a:cubicBezTo>
                    <a:cubicBezTo>
                      <a:pt x="141" y="799"/>
                      <a:pt x="145" y="800"/>
                      <a:pt x="147" y="804"/>
                    </a:cubicBezTo>
                    <a:cubicBezTo>
                      <a:pt x="158" y="820"/>
                      <a:pt x="169" y="835"/>
                      <a:pt x="180" y="851"/>
                    </a:cubicBezTo>
                    <a:cubicBezTo>
                      <a:pt x="182" y="854"/>
                      <a:pt x="182" y="859"/>
                      <a:pt x="179" y="861"/>
                    </a:cubicBezTo>
                    <a:cubicBezTo>
                      <a:pt x="131" y="909"/>
                      <a:pt x="131" y="909"/>
                      <a:pt x="131" y="909"/>
                    </a:cubicBezTo>
                    <a:cubicBezTo>
                      <a:pt x="128" y="912"/>
                      <a:pt x="128" y="916"/>
                      <a:pt x="130" y="920"/>
                    </a:cubicBezTo>
                    <a:cubicBezTo>
                      <a:pt x="152" y="946"/>
                      <a:pt x="177" y="970"/>
                      <a:pt x="203" y="992"/>
                    </a:cubicBezTo>
                    <a:cubicBezTo>
                      <a:pt x="207" y="995"/>
                      <a:pt x="211" y="994"/>
                      <a:pt x="214" y="991"/>
                    </a:cubicBezTo>
                    <a:cubicBezTo>
                      <a:pt x="262" y="944"/>
                      <a:pt x="262" y="944"/>
                      <a:pt x="262" y="944"/>
                    </a:cubicBezTo>
                    <a:cubicBezTo>
                      <a:pt x="265" y="941"/>
                      <a:pt x="270" y="941"/>
                      <a:pt x="273" y="943"/>
                    </a:cubicBezTo>
                    <a:cubicBezTo>
                      <a:pt x="289" y="954"/>
                      <a:pt x="304" y="966"/>
                      <a:pt x="320" y="975"/>
                    </a:cubicBezTo>
                    <a:cubicBezTo>
                      <a:pt x="323" y="977"/>
                      <a:pt x="325" y="982"/>
                      <a:pt x="324" y="985"/>
                    </a:cubicBezTo>
                    <a:cubicBezTo>
                      <a:pt x="299" y="1047"/>
                      <a:pt x="299" y="1047"/>
                      <a:pt x="299" y="1047"/>
                    </a:cubicBezTo>
                    <a:cubicBezTo>
                      <a:pt x="297" y="1051"/>
                      <a:pt x="299" y="1056"/>
                      <a:pt x="302" y="1058"/>
                    </a:cubicBezTo>
                    <a:cubicBezTo>
                      <a:pt x="332" y="1073"/>
                      <a:pt x="364" y="1087"/>
                      <a:pt x="398" y="1097"/>
                    </a:cubicBezTo>
                    <a:cubicBezTo>
                      <a:pt x="402" y="1098"/>
                      <a:pt x="406" y="1096"/>
                      <a:pt x="407" y="1092"/>
                    </a:cubicBezTo>
                    <a:cubicBezTo>
                      <a:pt x="433" y="1030"/>
                      <a:pt x="433" y="1030"/>
                      <a:pt x="433" y="1030"/>
                    </a:cubicBezTo>
                    <a:cubicBezTo>
                      <a:pt x="435" y="1026"/>
                      <a:pt x="439" y="1024"/>
                      <a:pt x="443" y="1025"/>
                    </a:cubicBezTo>
                    <a:cubicBezTo>
                      <a:pt x="461" y="1030"/>
                      <a:pt x="480" y="1033"/>
                      <a:pt x="500" y="1036"/>
                    </a:cubicBezTo>
                    <a:cubicBezTo>
                      <a:pt x="504" y="1037"/>
                      <a:pt x="507" y="1040"/>
                      <a:pt x="507" y="1044"/>
                    </a:cubicBezTo>
                    <a:cubicBezTo>
                      <a:pt x="507" y="1111"/>
                      <a:pt x="507" y="1111"/>
                      <a:pt x="507" y="1111"/>
                    </a:cubicBezTo>
                    <a:cubicBezTo>
                      <a:pt x="507" y="1116"/>
                      <a:pt x="510" y="1119"/>
                      <a:pt x="514" y="1120"/>
                    </a:cubicBezTo>
                    <a:cubicBezTo>
                      <a:pt x="528" y="1121"/>
                      <a:pt x="543" y="1121"/>
                      <a:pt x="558" y="1121"/>
                    </a:cubicBezTo>
                    <a:cubicBezTo>
                      <a:pt x="562" y="1121"/>
                      <a:pt x="566" y="1118"/>
                      <a:pt x="566" y="1113"/>
                    </a:cubicBezTo>
                    <a:cubicBezTo>
                      <a:pt x="566" y="992"/>
                      <a:pt x="566" y="992"/>
                      <a:pt x="566" y="992"/>
                    </a:cubicBezTo>
                    <a:cubicBezTo>
                      <a:pt x="566" y="988"/>
                      <a:pt x="569" y="984"/>
                      <a:pt x="574" y="984"/>
                    </a:cubicBezTo>
                    <a:cubicBezTo>
                      <a:pt x="699" y="982"/>
                      <a:pt x="823" y="927"/>
                      <a:pt x="908" y="823"/>
                    </a:cubicBezTo>
                    <a:cubicBezTo>
                      <a:pt x="1060" y="637"/>
                      <a:pt x="1033" y="366"/>
                      <a:pt x="847" y="2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316133" y="922867"/>
            <a:ext cx="1701800" cy="2116666"/>
            <a:chOff x="6316133" y="922867"/>
            <a:chExt cx="1701800" cy="2116666"/>
          </a:xfrm>
        </p:grpSpPr>
        <p:sp>
          <p:nvSpPr>
            <p:cNvPr id="8" name="Rectangle 7"/>
            <p:cNvSpPr/>
            <p:nvPr/>
          </p:nvSpPr>
          <p:spPr>
            <a:xfrm>
              <a:off x="6316133" y="922867"/>
              <a:ext cx="1701800" cy="2116666"/>
            </a:xfrm>
            <a:prstGeom prst="rect">
              <a:avLst/>
            </a:prstGeom>
            <a:gradFill>
              <a:gsLst>
                <a:gs pos="0">
                  <a:srgbClr val="00197B"/>
                </a:gs>
                <a:gs pos="100000">
                  <a:srgbClr val="00197B">
                    <a:alpha val="0"/>
                  </a:srgbClr>
                </a:gs>
              </a:gsLst>
              <a:lin ang="5400000" scaled="0"/>
            </a:gra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698164" y="1308415"/>
              <a:ext cx="1081536" cy="1134557"/>
              <a:chOff x="6698164" y="1308415"/>
              <a:chExt cx="1081536" cy="1134557"/>
            </a:xfrm>
          </p:grpSpPr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7261563" y="1925340"/>
                <a:ext cx="518137" cy="517632"/>
              </a:xfrm>
              <a:custGeom>
                <a:avLst/>
                <a:gdLst>
                  <a:gd name="T0" fmla="*/ 397 w 435"/>
                  <a:gd name="T1" fmla="*/ 177 h 435"/>
                  <a:gd name="T2" fmla="*/ 377 w 435"/>
                  <a:gd name="T3" fmla="*/ 125 h 435"/>
                  <a:gd name="T4" fmla="*/ 390 w 435"/>
                  <a:gd name="T5" fmla="*/ 83 h 435"/>
                  <a:gd name="T6" fmla="*/ 336 w 435"/>
                  <a:gd name="T7" fmla="*/ 48 h 435"/>
                  <a:gd name="T8" fmla="*/ 284 w 435"/>
                  <a:gd name="T9" fmla="*/ 65 h 435"/>
                  <a:gd name="T10" fmla="*/ 261 w 435"/>
                  <a:gd name="T11" fmla="*/ 14 h 435"/>
                  <a:gd name="T12" fmla="*/ 198 w 435"/>
                  <a:gd name="T13" fmla="*/ 0 h 435"/>
                  <a:gd name="T14" fmla="*/ 176 w 435"/>
                  <a:gd name="T15" fmla="*/ 45 h 435"/>
                  <a:gd name="T16" fmla="*/ 125 w 435"/>
                  <a:gd name="T17" fmla="*/ 66 h 435"/>
                  <a:gd name="T18" fmla="*/ 78 w 435"/>
                  <a:gd name="T19" fmla="*/ 50 h 435"/>
                  <a:gd name="T20" fmla="*/ 43 w 435"/>
                  <a:gd name="T21" fmla="*/ 105 h 435"/>
                  <a:gd name="T22" fmla="*/ 62 w 435"/>
                  <a:gd name="T23" fmla="*/ 157 h 435"/>
                  <a:gd name="T24" fmla="*/ 14 w 435"/>
                  <a:gd name="T25" fmla="*/ 182 h 435"/>
                  <a:gd name="T26" fmla="*/ 0 w 435"/>
                  <a:gd name="T27" fmla="*/ 244 h 435"/>
                  <a:gd name="T28" fmla="*/ 40 w 435"/>
                  <a:gd name="T29" fmla="*/ 265 h 435"/>
                  <a:gd name="T30" fmla="*/ 62 w 435"/>
                  <a:gd name="T31" fmla="*/ 316 h 435"/>
                  <a:gd name="T32" fmla="*/ 50 w 435"/>
                  <a:gd name="T33" fmla="*/ 357 h 435"/>
                  <a:gd name="T34" fmla="*/ 105 w 435"/>
                  <a:gd name="T35" fmla="*/ 392 h 435"/>
                  <a:gd name="T36" fmla="*/ 157 w 435"/>
                  <a:gd name="T37" fmla="*/ 373 h 435"/>
                  <a:gd name="T38" fmla="*/ 182 w 435"/>
                  <a:gd name="T39" fmla="*/ 421 h 435"/>
                  <a:gd name="T40" fmla="*/ 245 w 435"/>
                  <a:gd name="T41" fmla="*/ 435 h 435"/>
                  <a:gd name="T42" fmla="*/ 264 w 435"/>
                  <a:gd name="T43" fmla="*/ 403 h 435"/>
                  <a:gd name="T44" fmla="*/ 316 w 435"/>
                  <a:gd name="T45" fmla="*/ 381 h 435"/>
                  <a:gd name="T46" fmla="*/ 352 w 435"/>
                  <a:gd name="T47" fmla="*/ 390 h 435"/>
                  <a:gd name="T48" fmla="*/ 387 w 435"/>
                  <a:gd name="T49" fmla="*/ 336 h 435"/>
                  <a:gd name="T50" fmla="*/ 370 w 435"/>
                  <a:gd name="T51" fmla="*/ 284 h 435"/>
                  <a:gd name="T52" fmla="*/ 421 w 435"/>
                  <a:gd name="T53" fmla="*/ 261 h 435"/>
                  <a:gd name="T54" fmla="*/ 435 w 435"/>
                  <a:gd name="T55" fmla="*/ 198 h 435"/>
                  <a:gd name="T56" fmla="*/ 401 w 435"/>
                  <a:gd name="T57" fmla="*/ 230 h 435"/>
                  <a:gd name="T58" fmla="*/ 340 w 435"/>
                  <a:gd name="T59" fmla="*/ 271 h 435"/>
                  <a:gd name="T60" fmla="*/ 352 w 435"/>
                  <a:gd name="T61" fmla="*/ 343 h 435"/>
                  <a:gd name="T62" fmla="*/ 336 w 435"/>
                  <a:gd name="T63" fmla="*/ 354 h 435"/>
                  <a:gd name="T64" fmla="*/ 231 w 435"/>
                  <a:gd name="T65" fmla="*/ 397 h 435"/>
                  <a:gd name="T66" fmla="*/ 212 w 435"/>
                  <a:gd name="T67" fmla="*/ 401 h 435"/>
                  <a:gd name="T68" fmla="*/ 169 w 435"/>
                  <a:gd name="T69" fmla="*/ 341 h 435"/>
                  <a:gd name="T70" fmla="*/ 97 w 435"/>
                  <a:gd name="T71" fmla="*/ 356 h 435"/>
                  <a:gd name="T72" fmla="*/ 90 w 435"/>
                  <a:gd name="T73" fmla="*/ 334 h 435"/>
                  <a:gd name="T74" fmla="*/ 45 w 435"/>
                  <a:gd name="T75" fmla="*/ 232 h 435"/>
                  <a:gd name="T76" fmla="*/ 34 w 435"/>
                  <a:gd name="T77" fmla="*/ 212 h 435"/>
                  <a:gd name="T78" fmla="*/ 94 w 435"/>
                  <a:gd name="T79" fmla="*/ 169 h 435"/>
                  <a:gd name="T80" fmla="*/ 79 w 435"/>
                  <a:gd name="T81" fmla="*/ 96 h 435"/>
                  <a:gd name="T82" fmla="*/ 106 w 435"/>
                  <a:gd name="T83" fmla="*/ 94 h 435"/>
                  <a:gd name="T84" fmla="*/ 209 w 435"/>
                  <a:gd name="T85" fmla="*/ 51 h 435"/>
                  <a:gd name="T86" fmla="*/ 230 w 435"/>
                  <a:gd name="T87" fmla="*/ 33 h 435"/>
                  <a:gd name="T88" fmla="*/ 271 w 435"/>
                  <a:gd name="T89" fmla="*/ 95 h 435"/>
                  <a:gd name="T90" fmla="*/ 344 w 435"/>
                  <a:gd name="T91" fmla="*/ 83 h 435"/>
                  <a:gd name="T92" fmla="*/ 350 w 435"/>
                  <a:gd name="T93" fmla="*/ 105 h 435"/>
                  <a:gd name="T94" fmla="*/ 391 w 435"/>
                  <a:gd name="T95" fmla="*/ 210 h 435"/>
                  <a:gd name="T96" fmla="*/ 401 w 435"/>
                  <a:gd name="T97" fmla="*/ 23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5" h="435">
                    <a:moveTo>
                      <a:pt x="421" y="182"/>
                    </a:moveTo>
                    <a:cubicBezTo>
                      <a:pt x="397" y="177"/>
                      <a:pt x="397" y="177"/>
                      <a:pt x="397" y="177"/>
                    </a:cubicBezTo>
                    <a:cubicBezTo>
                      <a:pt x="386" y="175"/>
                      <a:pt x="377" y="167"/>
                      <a:pt x="373" y="157"/>
                    </a:cubicBezTo>
                    <a:cubicBezTo>
                      <a:pt x="369" y="146"/>
                      <a:pt x="370" y="134"/>
                      <a:pt x="377" y="125"/>
                    </a:cubicBezTo>
                    <a:cubicBezTo>
                      <a:pt x="392" y="105"/>
                      <a:pt x="392" y="105"/>
                      <a:pt x="392" y="105"/>
                    </a:cubicBezTo>
                    <a:cubicBezTo>
                      <a:pt x="397" y="98"/>
                      <a:pt x="396" y="89"/>
                      <a:pt x="390" y="83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2" y="44"/>
                      <a:pt x="343" y="44"/>
                      <a:pt x="336" y="48"/>
                    </a:cubicBezTo>
                    <a:cubicBezTo>
                      <a:pt x="316" y="62"/>
                      <a:pt x="316" y="62"/>
                      <a:pt x="316" y="62"/>
                    </a:cubicBezTo>
                    <a:cubicBezTo>
                      <a:pt x="307" y="68"/>
                      <a:pt x="295" y="69"/>
                      <a:pt x="284" y="65"/>
                    </a:cubicBezTo>
                    <a:cubicBezTo>
                      <a:pt x="274" y="60"/>
                      <a:pt x="267" y="51"/>
                      <a:pt x="265" y="40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0" y="6"/>
                      <a:pt x="253" y="0"/>
                      <a:pt x="245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0" y="0"/>
                      <a:pt x="183" y="6"/>
                      <a:pt x="182" y="14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4" y="56"/>
                      <a:pt x="167" y="65"/>
                      <a:pt x="156" y="69"/>
                    </a:cubicBezTo>
                    <a:cubicBezTo>
                      <a:pt x="146" y="73"/>
                      <a:pt x="134" y="72"/>
                      <a:pt x="125" y="66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2" y="44"/>
                      <a:pt x="83" y="44"/>
                      <a:pt x="78" y="50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39" y="89"/>
                      <a:pt x="38" y="98"/>
                      <a:pt x="43" y="105"/>
                    </a:cubicBezTo>
                    <a:cubicBezTo>
                      <a:pt x="58" y="125"/>
                      <a:pt x="58" y="125"/>
                      <a:pt x="58" y="125"/>
                    </a:cubicBezTo>
                    <a:cubicBezTo>
                      <a:pt x="65" y="134"/>
                      <a:pt x="67" y="146"/>
                      <a:pt x="62" y="157"/>
                    </a:cubicBezTo>
                    <a:cubicBezTo>
                      <a:pt x="58" y="167"/>
                      <a:pt x="49" y="175"/>
                      <a:pt x="38" y="177"/>
                    </a:cubicBezTo>
                    <a:cubicBezTo>
                      <a:pt x="14" y="182"/>
                      <a:pt x="14" y="182"/>
                      <a:pt x="14" y="182"/>
                    </a:cubicBezTo>
                    <a:cubicBezTo>
                      <a:pt x="6" y="183"/>
                      <a:pt x="0" y="190"/>
                      <a:pt x="0" y="198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0" y="253"/>
                      <a:pt x="6" y="260"/>
                      <a:pt x="15" y="261"/>
                    </a:cubicBezTo>
                    <a:cubicBezTo>
                      <a:pt x="40" y="265"/>
                      <a:pt x="40" y="265"/>
                      <a:pt x="40" y="265"/>
                    </a:cubicBezTo>
                    <a:cubicBezTo>
                      <a:pt x="51" y="267"/>
                      <a:pt x="60" y="274"/>
                      <a:pt x="65" y="284"/>
                    </a:cubicBezTo>
                    <a:cubicBezTo>
                      <a:pt x="70" y="295"/>
                      <a:pt x="69" y="306"/>
                      <a:pt x="62" y="316"/>
                    </a:cubicBezTo>
                    <a:cubicBezTo>
                      <a:pt x="48" y="336"/>
                      <a:pt x="48" y="336"/>
                      <a:pt x="48" y="336"/>
                    </a:cubicBezTo>
                    <a:cubicBezTo>
                      <a:pt x="44" y="343"/>
                      <a:pt x="45" y="352"/>
                      <a:pt x="50" y="357"/>
                    </a:cubicBezTo>
                    <a:cubicBezTo>
                      <a:pt x="83" y="390"/>
                      <a:pt x="83" y="390"/>
                      <a:pt x="83" y="390"/>
                    </a:cubicBezTo>
                    <a:cubicBezTo>
                      <a:pt x="89" y="396"/>
                      <a:pt x="98" y="397"/>
                      <a:pt x="105" y="392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35" y="370"/>
                      <a:pt x="146" y="368"/>
                      <a:pt x="157" y="373"/>
                    </a:cubicBezTo>
                    <a:cubicBezTo>
                      <a:pt x="168" y="377"/>
                      <a:pt x="175" y="386"/>
                      <a:pt x="177" y="397"/>
                    </a:cubicBezTo>
                    <a:cubicBezTo>
                      <a:pt x="182" y="421"/>
                      <a:pt x="182" y="421"/>
                      <a:pt x="182" y="421"/>
                    </a:cubicBezTo>
                    <a:cubicBezTo>
                      <a:pt x="183" y="429"/>
                      <a:pt x="190" y="435"/>
                      <a:pt x="198" y="435"/>
                    </a:cubicBezTo>
                    <a:cubicBezTo>
                      <a:pt x="245" y="435"/>
                      <a:pt x="245" y="435"/>
                      <a:pt x="245" y="435"/>
                    </a:cubicBezTo>
                    <a:cubicBezTo>
                      <a:pt x="253" y="435"/>
                      <a:pt x="260" y="429"/>
                      <a:pt x="261" y="420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6" y="391"/>
                      <a:pt x="273" y="382"/>
                      <a:pt x="284" y="377"/>
                    </a:cubicBezTo>
                    <a:cubicBezTo>
                      <a:pt x="295" y="373"/>
                      <a:pt x="307" y="374"/>
                      <a:pt x="316" y="381"/>
                    </a:cubicBezTo>
                    <a:cubicBezTo>
                      <a:pt x="330" y="392"/>
                      <a:pt x="330" y="392"/>
                      <a:pt x="330" y="392"/>
                    </a:cubicBezTo>
                    <a:cubicBezTo>
                      <a:pt x="337" y="397"/>
                      <a:pt x="346" y="396"/>
                      <a:pt x="352" y="390"/>
                    </a:cubicBezTo>
                    <a:cubicBezTo>
                      <a:pt x="385" y="357"/>
                      <a:pt x="385" y="357"/>
                      <a:pt x="385" y="357"/>
                    </a:cubicBezTo>
                    <a:cubicBezTo>
                      <a:pt x="391" y="352"/>
                      <a:pt x="391" y="343"/>
                      <a:pt x="387" y="336"/>
                    </a:cubicBezTo>
                    <a:cubicBezTo>
                      <a:pt x="373" y="316"/>
                      <a:pt x="373" y="316"/>
                      <a:pt x="373" y="316"/>
                    </a:cubicBezTo>
                    <a:cubicBezTo>
                      <a:pt x="367" y="306"/>
                      <a:pt x="366" y="295"/>
                      <a:pt x="370" y="284"/>
                    </a:cubicBezTo>
                    <a:cubicBezTo>
                      <a:pt x="375" y="274"/>
                      <a:pt x="384" y="267"/>
                      <a:pt x="395" y="265"/>
                    </a:cubicBezTo>
                    <a:cubicBezTo>
                      <a:pt x="421" y="261"/>
                      <a:pt x="421" y="261"/>
                      <a:pt x="421" y="261"/>
                    </a:cubicBezTo>
                    <a:cubicBezTo>
                      <a:pt x="429" y="260"/>
                      <a:pt x="435" y="253"/>
                      <a:pt x="435" y="244"/>
                    </a:cubicBezTo>
                    <a:cubicBezTo>
                      <a:pt x="435" y="198"/>
                      <a:pt x="435" y="198"/>
                      <a:pt x="435" y="198"/>
                    </a:cubicBezTo>
                    <a:cubicBezTo>
                      <a:pt x="435" y="190"/>
                      <a:pt x="429" y="183"/>
                      <a:pt x="421" y="182"/>
                    </a:cubicBezTo>
                    <a:moveTo>
                      <a:pt x="401" y="230"/>
                    </a:moveTo>
                    <a:cubicBezTo>
                      <a:pt x="390" y="232"/>
                      <a:pt x="390" y="232"/>
                      <a:pt x="390" y="232"/>
                    </a:cubicBezTo>
                    <a:cubicBezTo>
                      <a:pt x="368" y="235"/>
                      <a:pt x="349" y="250"/>
                      <a:pt x="340" y="271"/>
                    </a:cubicBezTo>
                    <a:cubicBezTo>
                      <a:pt x="330" y="292"/>
                      <a:pt x="333" y="316"/>
                      <a:pt x="345" y="334"/>
                    </a:cubicBezTo>
                    <a:cubicBezTo>
                      <a:pt x="352" y="343"/>
                      <a:pt x="352" y="343"/>
                      <a:pt x="352" y="343"/>
                    </a:cubicBezTo>
                    <a:cubicBezTo>
                      <a:pt x="339" y="356"/>
                      <a:pt x="339" y="356"/>
                      <a:pt x="339" y="356"/>
                    </a:cubicBezTo>
                    <a:cubicBezTo>
                      <a:pt x="336" y="354"/>
                      <a:pt x="336" y="354"/>
                      <a:pt x="336" y="354"/>
                    </a:cubicBezTo>
                    <a:cubicBezTo>
                      <a:pt x="317" y="340"/>
                      <a:pt x="293" y="337"/>
                      <a:pt x="271" y="346"/>
                    </a:cubicBezTo>
                    <a:cubicBezTo>
                      <a:pt x="249" y="355"/>
                      <a:pt x="234" y="374"/>
                      <a:pt x="231" y="397"/>
                    </a:cubicBezTo>
                    <a:cubicBezTo>
                      <a:pt x="230" y="401"/>
                      <a:pt x="230" y="401"/>
                      <a:pt x="230" y="401"/>
                    </a:cubicBezTo>
                    <a:cubicBezTo>
                      <a:pt x="212" y="401"/>
                      <a:pt x="212" y="401"/>
                      <a:pt x="212" y="401"/>
                    </a:cubicBezTo>
                    <a:cubicBezTo>
                      <a:pt x="210" y="391"/>
                      <a:pt x="210" y="391"/>
                      <a:pt x="210" y="391"/>
                    </a:cubicBezTo>
                    <a:cubicBezTo>
                      <a:pt x="206" y="368"/>
                      <a:pt x="191" y="350"/>
                      <a:pt x="169" y="341"/>
                    </a:cubicBezTo>
                    <a:cubicBezTo>
                      <a:pt x="148" y="333"/>
                      <a:pt x="124" y="336"/>
                      <a:pt x="106" y="350"/>
                    </a:cubicBezTo>
                    <a:cubicBezTo>
                      <a:pt x="97" y="356"/>
                      <a:pt x="97" y="356"/>
                      <a:pt x="97" y="356"/>
                    </a:cubicBezTo>
                    <a:cubicBezTo>
                      <a:pt x="84" y="343"/>
                      <a:pt x="84" y="343"/>
                      <a:pt x="84" y="343"/>
                    </a:cubicBezTo>
                    <a:cubicBezTo>
                      <a:pt x="90" y="334"/>
                      <a:pt x="90" y="334"/>
                      <a:pt x="90" y="334"/>
                    </a:cubicBezTo>
                    <a:cubicBezTo>
                      <a:pt x="103" y="316"/>
                      <a:pt x="105" y="292"/>
                      <a:pt x="96" y="271"/>
                    </a:cubicBezTo>
                    <a:cubicBezTo>
                      <a:pt x="87" y="250"/>
                      <a:pt x="68" y="235"/>
                      <a:pt x="45" y="232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44" y="210"/>
                      <a:pt x="44" y="210"/>
                      <a:pt x="44" y="210"/>
                    </a:cubicBezTo>
                    <a:cubicBezTo>
                      <a:pt x="67" y="205"/>
                      <a:pt x="85" y="190"/>
                      <a:pt x="94" y="169"/>
                    </a:cubicBezTo>
                    <a:cubicBezTo>
                      <a:pt x="102" y="148"/>
                      <a:pt x="99" y="124"/>
                      <a:pt x="85" y="105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25" y="106"/>
                      <a:pt x="148" y="108"/>
                      <a:pt x="169" y="100"/>
                    </a:cubicBezTo>
                    <a:cubicBezTo>
                      <a:pt x="190" y="91"/>
                      <a:pt x="205" y="73"/>
                      <a:pt x="209" y="51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30" y="33"/>
                      <a:pt x="230" y="33"/>
                      <a:pt x="230" y="33"/>
                    </a:cubicBezTo>
                    <a:cubicBezTo>
                      <a:pt x="232" y="45"/>
                      <a:pt x="232" y="45"/>
                      <a:pt x="232" y="45"/>
                    </a:cubicBezTo>
                    <a:cubicBezTo>
                      <a:pt x="236" y="67"/>
                      <a:pt x="250" y="86"/>
                      <a:pt x="271" y="95"/>
                    </a:cubicBezTo>
                    <a:cubicBezTo>
                      <a:pt x="292" y="105"/>
                      <a:pt x="316" y="102"/>
                      <a:pt x="335" y="90"/>
                    </a:cubicBezTo>
                    <a:cubicBezTo>
                      <a:pt x="344" y="83"/>
                      <a:pt x="344" y="83"/>
                      <a:pt x="344" y="83"/>
                    </a:cubicBezTo>
                    <a:cubicBezTo>
                      <a:pt x="357" y="96"/>
                      <a:pt x="357" y="96"/>
                      <a:pt x="357" y="96"/>
                    </a:cubicBezTo>
                    <a:cubicBezTo>
                      <a:pt x="350" y="105"/>
                      <a:pt x="350" y="105"/>
                      <a:pt x="350" y="105"/>
                    </a:cubicBezTo>
                    <a:cubicBezTo>
                      <a:pt x="336" y="124"/>
                      <a:pt x="333" y="148"/>
                      <a:pt x="342" y="169"/>
                    </a:cubicBezTo>
                    <a:cubicBezTo>
                      <a:pt x="350" y="190"/>
                      <a:pt x="368" y="205"/>
                      <a:pt x="391" y="210"/>
                    </a:cubicBezTo>
                    <a:cubicBezTo>
                      <a:pt x="401" y="212"/>
                      <a:pt x="401" y="212"/>
                      <a:pt x="401" y="212"/>
                    </a:cubicBezTo>
                    <a:lnTo>
                      <a:pt x="401" y="2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7421339" y="2084612"/>
                <a:ext cx="198585" cy="199089"/>
              </a:xfrm>
              <a:custGeom>
                <a:avLst/>
                <a:gdLst>
                  <a:gd name="T0" fmla="*/ 84 w 167"/>
                  <a:gd name="T1" fmla="*/ 0 h 167"/>
                  <a:gd name="T2" fmla="*/ 0 w 167"/>
                  <a:gd name="T3" fmla="*/ 83 h 167"/>
                  <a:gd name="T4" fmla="*/ 84 w 167"/>
                  <a:gd name="T5" fmla="*/ 167 h 167"/>
                  <a:gd name="T6" fmla="*/ 167 w 167"/>
                  <a:gd name="T7" fmla="*/ 83 h 167"/>
                  <a:gd name="T8" fmla="*/ 84 w 167"/>
                  <a:gd name="T9" fmla="*/ 0 h 167"/>
                  <a:gd name="T10" fmla="*/ 84 w 167"/>
                  <a:gd name="T11" fmla="*/ 134 h 167"/>
                  <a:gd name="T12" fmla="*/ 33 w 167"/>
                  <a:gd name="T13" fmla="*/ 83 h 167"/>
                  <a:gd name="T14" fmla="*/ 84 w 167"/>
                  <a:gd name="T15" fmla="*/ 33 h 167"/>
                  <a:gd name="T16" fmla="*/ 134 w 167"/>
                  <a:gd name="T17" fmla="*/ 83 h 167"/>
                  <a:gd name="T18" fmla="*/ 84 w 167"/>
                  <a:gd name="T19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67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  <a:cubicBezTo>
                      <a:pt x="0" y="129"/>
                      <a:pt x="38" y="167"/>
                      <a:pt x="84" y="167"/>
                    </a:cubicBezTo>
                    <a:cubicBezTo>
                      <a:pt x="130" y="167"/>
                      <a:pt x="167" y="129"/>
                      <a:pt x="167" y="83"/>
                    </a:cubicBezTo>
                    <a:cubicBezTo>
                      <a:pt x="167" y="37"/>
                      <a:pt x="130" y="0"/>
                      <a:pt x="84" y="0"/>
                    </a:cubicBezTo>
                    <a:moveTo>
                      <a:pt x="84" y="134"/>
                    </a:moveTo>
                    <a:cubicBezTo>
                      <a:pt x="56" y="134"/>
                      <a:pt x="33" y="111"/>
                      <a:pt x="33" y="83"/>
                    </a:cubicBezTo>
                    <a:cubicBezTo>
                      <a:pt x="33" y="56"/>
                      <a:pt x="56" y="33"/>
                      <a:pt x="84" y="33"/>
                    </a:cubicBezTo>
                    <a:cubicBezTo>
                      <a:pt x="111" y="33"/>
                      <a:pt x="134" y="56"/>
                      <a:pt x="134" y="83"/>
                    </a:cubicBezTo>
                    <a:cubicBezTo>
                      <a:pt x="134" y="111"/>
                      <a:pt x="111" y="134"/>
                      <a:pt x="84" y="1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698164" y="1308415"/>
                <a:ext cx="993935" cy="1090708"/>
              </a:xfrm>
              <a:custGeom>
                <a:avLst/>
                <a:gdLst>
                  <a:gd name="T0" fmla="*/ 353 w 835"/>
                  <a:gd name="T1" fmla="*/ 683 h 916"/>
                  <a:gd name="T2" fmla="*/ 302 w 835"/>
                  <a:gd name="T3" fmla="*/ 679 h 916"/>
                  <a:gd name="T4" fmla="*/ 124 w 835"/>
                  <a:gd name="T5" fmla="*/ 638 h 916"/>
                  <a:gd name="T6" fmla="*/ 101 w 835"/>
                  <a:gd name="T7" fmla="*/ 628 h 916"/>
                  <a:gd name="T8" fmla="*/ 70 w 835"/>
                  <a:gd name="T9" fmla="*/ 610 h 916"/>
                  <a:gd name="T10" fmla="*/ 52 w 835"/>
                  <a:gd name="T11" fmla="*/ 596 h 916"/>
                  <a:gd name="T12" fmla="*/ 39 w 835"/>
                  <a:gd name="T13" fmla="*/ 579 h 916"/>
                  <a:gd name="T14" fmla="*/ 33 w 835"/>
                  <a:gd name="T15" fmla="*/ 560 h 916"/>
                  <a:gd name="T16" fmla="*/ 46 w 835"/>
                  <a:gd name="T17" fmla="*/ 433 h 916"/>
                  <a:gd name="T18" fmla="*/ 802 w 835"/>
                  <a:gd name="T19" fmla="*/ 423 h 916"/>
                  <a:gd name="T20" fmla="*/ 835 w 835"/>
                  <a:gd name="T21" fmla="*/ 485 h 916"/>
                  <a:gd name="T22" fmla="*/ 418 w 835"/>
                  <a:gd name="T23" fmla="*/ 0 h 916"/>
                  <a:gd name="T24" fmla="*/ 0 w 835"/>
                  <a:gd name="T25" fmla="*/ 769 h 916"/>
                  <a:gd name="T26" fmla="*/ 334 w 835"/>
                  <a:gd name="T27" fmla="*/ 916 h 916"/>
                  <a:gd name="T28" fmla="*/ 34 w 835"/>
                  <a:gd name="T29" fmla="*/ 766 h 916"/>
                  <a:gd name="T30" fmla="*/ 35 w 835"/>
                  <a:gd name="T31" fmla="*/ 625 h 916"/>
                  <a:gd name="T32" fmla="*/ 434 w 835"/>
                  <a:gd name="T33" fmla="*/ 702 h 916"/>
                  <a:gd name="T34" fmla="*/ 60 w 835"/>
                  <a:gd name="T35" fmla="*/ 242 h 916"/>
                  <a:gd name="T36" fmla="*/ 85 w 835"/>
                  <a:gd name="T37" fmla="*/ 257 h 916"/>
                  <a:gd name="T38" fmla="*/ 132 w 835"/>
                  <a:gd name="T39" fmla="*/ 277 h 916"/>
                  <a:gd name="T40" fmla="*/ 169 w 835"/>
                  <a:gd name="T41" fmla="*/ 288 h 916"/>
                  <a:gd name="T42" fmla="*/ 233 w 835"/>
                  <a:gd name="T43" fmla="*/ 303 h 916"/>
                  <a:gd name="T44" fmla="*/ 280 w 835"/>
                  <a:gd name="T45" fmla="*/ 310 h 916"/>
                  <a:gd name="T46" fmla="*/ 361 w 835"/>
                  <a:gd name="T47" fmla="*/ 316 h 916"/>
                  <a:gd name="T48" fmla="*/ 462 w 835"/>
                  <a:gd name="T49" fmla="*/ 317 h 916"/>
                  <a:gd name="T50" fmla="*/ 516 w 835"/>
                  <a:gd name="T51" fmla="*/ 314 h 916"/>
                  <a:gd name="T52" fmla="*/ 592 w 835"/>
                  <a:gd name="T53" fmla="*/ 304 h 916"/>
                  <a:gd name="T54" fmla="*/ 636 w 835"/>
                  <a:gd name="T55" fmla="*/ 296 h 916"/>
                  <a:gd name="T56" fmla="*/ 695 w 835"/>
                  <a:gd name="T57" fmla="*/ 279 h 916"/>
                  <a:gd name="T58" fmla="*/ 731 w 835"/>
                  <a:gd name="T59" fmla="*/ 266 h 916"/>
                  <a:gd name="T60" fmla="*/ 772 w 835"/>
                  <a:gd name="T61" fmla="*/ 245 h 916"/>
                  <a:gd name="T62" fmla="*/ 795 w 835"/>
                  <a:gd name="T63" fmla="*/ 228 h 916"/>
                  <a:gd name="T64" fmla="*/ 801 w 835"/>
                  <a:gd name="T65" fmla="*/ 367 h 916"/>
                  <a:gd name="T66" fmla="*/ 792 w 835"/>
                  <a:gd name="T67" fmla="*/ 385 h 916"/>
                  <a:gd name="T68" fmla="*/ 778 w 835"/>
                  <a:gd name="T69" fmla="*/ 400 h 916"/>
                  <a:gd name="T70" fmla="*/ 753 w 835"/>
                  <a:gd name="T71" fmla="*/ 418 h 916"/>
                  <a:gd name="T72" fmla="*/ 732 w 835"/>
                  <a:gd name="T73" fmla="*/ 429 h 916"/>
                  <a:gd name="T74" fmla="*/ 568 w 835"/>
                  <a:gd name="T75" fmla="*/ 474 h 916"/>
                  <a:gd name="T76" fmla="*/ 528 w 835"/>
                  <a:gd name="T77" fmla="*/ 479 h 916"/>
                  <a:gd name="T78" fmla="*/ 458 w 835"/>
                  <a:gd name="T79" fmla="*/ 484 h 916"/>
                  <a:gd name="T80" fmla="*/ 353 w 835"/>
                  <a:gd name="T81" fmla="*/ 483 h 916"/>
                  <a:gd name="T82" fmla="*/ 302 w 835"/>
                  <a:gd name="T83" fmla="*/ 479 h 916"/>
                  <a:gd name="T84" fmla="*/ 124 w 835"/>
                  <a:gd name="T85" fmla="*/ 438 h 916"/>
                  <a:gd name="T86" fmla="*/ 101 w 835"/>
                  <a:gd name="T87" fmla="*/ 428 h 916"/>
                  <a:gd name="T88" fmla="*/ 70 w 835"/>
                  <a:gd name="T89" fmla="*/ 410 h 916"/>
                  <a:gd name="T90" fmla="*/ 52 w 835"/>
                  <a:gd name="T91" fmla="*/ 396 h 916"/>
                  <a:gd name="T92" fmla="*/ 39 w 835"/>
                  <a:gd name="T93" fmla="*/ 378 h 916"/>
                  <a:gd name="T94" fmla="*/ 33 w 835"/>
                  <a:gd name="T95" fmla="*/ 359 h 916"/>
                  <a:gd name="T96" fmla="*/ 43 w 835"/>
                  <a:gd name="T97" fmla="*/ 231 h 916"/>
                  <a:gd name="T98" fmla="*/ 418 w 835"/>
                  <a:gd name="T99" fmla="*/ 284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5" h="916">
                    <a:moveTo>
                      <a:pt x="418" y="685"/>
                    </a:moveTo>
                    <a:cubicBezTo>
                      <a:pt x="404" y="685"/>
                      <a:pt x="390" y="685"/>
                      <a:pt x="377" y="684"/>
                    </a:cubicBezTo>
                    <a:cubicBezTo>
                      <a:pt x="369" y="684"/>
                      <a:pt x="361" y="684"/>
                      <a:pt x="353" y="683"/>
                    </a:cubicBezTo>
                    <a:cubicBezTo>
                      <a:pt x="348" y="683"/>
                      <a:pt x="343" y="683"/>
                      <a:pt x="338" y="682"/>
                    </a:cubicBezTo>
                    <a:cubicBezTo>
                      <a:pt x="328" y="682"/>
                      <a:pt x="318" y="681"/>
                      <a:pt x="307" y="680"/>
                    </a:cubicBezTo>
                    <a:cubicBezTo>
                      <a:pt x="306" y="679"/>
                      <a:pt x="303" y="679"/>
                      <a:pt x="302" y="679"/>
                    </a:cubicBezTo>
                    <a:cubicBezTo>
                      <a:pt x="290" y="678"/>
                      <a:pt x="279" y="676"/>
                      <a:pt x="268" y="675"/>
                    </a:cubicBezTo>
                    <a:cubicBezTo>
                      <a:pt x="267" y="675"/>
                      <a:pt x="267" y="675"/>
                      <a:pt x="267" y="675"/>
                    </a:cubicBezTo>
                    <a:cubicBezTo>
                      <a:pt x="210" y="666"/>
                      <a:pt x="162" y="653"/>
                      <a:pt x="124" y="638"/>
                    </a:cubicBezTo>
                    <a:cubicBezTo>
                      <a:pt x="124" y="638"/>
                      <a:pt x="123" y="638"/>
                      <a:pt x="123" y="638"/>
                    </a:cubicBezTo>
                    <a:cubicBezTo>
                      <a:pt x="116" y="635"/>
                      <a:pt x="110" y="632"/>
                      <a:pt x="103" y="629"/>
                    </a:cubicBezTo>
                    <a:cubicBezTo>
                      <a:pt x="103" y="629"/>
                      <a:pt x="102" y="629"/>
                      <a:pt x="101" y="628"/>
                    </a:cubicBezTo>
                    <a:cubicBezTo>
                      <a:pt x="96" y="626"/>
                      <a:pt x="90" y="623"/>
                      <a:pt x="85" y="620"/>
                    </a:cubicBezTo>
                    <a:cubicBezTo>
                      <a:pt x="84" y="619"/>
                      <a:pt x="83" y="619"/>
                      <a:pt x="82" y="618"/>
                    </a:cubicBezTo>
                    <a:cubicBezTo>
                      <a:pt x="78" y="616"/>
                      <a:pt x="74" y="613"/>
                      <a:pt x="70" y="610"/>
                    </a:cubicBezTo>
                    <a:cubicBezTo>
                      <a:pt x="68" y="609"/>
                      <a:pt x="67" y="608"/>
                      <a:pt x="66" y="607"/>
                    </a:cubicBezTo>
                    <a:cubicBezTo>
                      <a:pt x="62" y="605"/>
                      <a:pt x="60" y="603"/>
                      <a:pt x="57" y="600"/>
                    </a:cubicBezTo>
                    <a:cubicBezTo>
                      <a:pt x="55" y="599"/>
                      <a:pt x="54" y="598"/>
                      <a:pt x="52" y="596"/>
                    </a:cubicBezTo>
                    <a:cubicBezTo>
                      <a:pt x="50" y="594"/>
                      <a:pt x="48" y="592"/>
                      <a:pt x="46" y="590"/>
                    </a:cubicBezTo>
                    <a:cubicBezTo>
                      <a:pt x="45" y="588"/>
                      <a:pt x="44" y="587"/>
                      <a:pt x="43" y="585"/>
                    </a:cubicBezTo>
                    <a:cubicBezTo>
                      <a:pt x="41" y="583"/>
                      <a:pt x="40" y="581"/>
                      <a:pt x="39" y="579"/>
                    </a:cubicBezTo>
                    <a:cubicBezTo>
                      <a:pt x="38" y="577"/>
                      <a:pt x="37" y="576"/>
                      <a:pt x="37" y="574"/>
                    </a:cubicBezTo>
                    <a:cubicBezTo>
                      <a:pt x="36" y="572"/>
                      <a:pt x="35" y="570"/>
                      <a:pt x="35" y="568"/>
                    </a:cubicBezTo>
                    <a:cubicBezTo>
                      <a:pt x="34" y="565"/>
                      <a:pt x="33" y="563"/>
                      <a:pt x="33" y="560"/>
                    </a:cubicBezTo>
                    <a:cubicBezTo>
                      <a:pt x="33" y="423"/>
                      <a:pt x="33" y="423"/>
                      <a:pt x="33" y="423"/>
                    </a:cubicBezTo>
                    <a:cubicBezTo>
                      <a:pt x="34" y="423"/>
                      <a:pt x="34" y="424"/>
                      <a:pt x="35" y="424"/>
                    </a:cubicBezTo>
                    <a:cubicBezTo>
                      <a:pt x="38" y="427"/>
                      <a:pt x="42" y="430"/>
                      <a:pt x="46" y="433"/>
                    </a:cubicBezTo>
                    <a:cubicBezTo>
                      <a:pt x="109" y="481"/>
                      <a:pt x="235" y="518"/>
                      <a:pt x="418" y="518"/>
                    </a:cubicBezTo>
                    <a:cubicBezTo>
                      <a:pt x="599" y="518"/>
                      <a:pt x="725" y="481"/>
                      <a:pt x="788" y="434"/>
                    </a:cubicBezTo>
                    <a:cubicBezTo>
                      <a:pt x="793" y="430"/>
                      <a:pt x="798" y="427"/>
                      <a:pt x="802" y="423"/>
                    </a:cubicBezTo>
                    <a:cubicBezTo>
                      <a:pt x="802" y="485"/>
                      <a:pt x="802" y="485"/>
                      <a:pt x="802" y="485"/>
                    </a:cubicBezTo>
                    <a:cubicBezTo>
                      <a:pt x="802" y="494"/>
                      <a:pt x="809" y="501"/>
                      <a:pt x="819" y="501"/>
                    </a:cubicBezTo>
                    <a:cubicBezTo>
                      <a:pt x="828" y="501"/>
                      <a:pt x="835" y="494"/>
                      <a:pt x="835" y="485"/>
                    </a:cubicBezTo>
                    <a:cubicBezTo>
                      <a:pt x="835" y="150"/>
                      <a:pt x="835" y="150"/>
                      <a:pt x="835" y="150"/>
                    </a:cubicBezTo>
                    <a:cubicBezTo>
                      <a:pt x="835" y="147"/>
                      <a:pt x="834" y="145"/>
                      <a:pt x="833" y="142"/>
                    </a:cubicBezTo>
                    <a:cubicBezTo>
                      <a:pt x="814" y="71"/>
                      <a:pt x="670" y="0"/>
                      <a:pt x="418" y="0"/>
                    </a:cubicBezTo>
                    <a:cubicBezTo>
                      <a:pt x="166" y="0"/>
                      <a:pt x="22" y="71"/>
                      <a:pt x="2" y="142"/>
                    </a:cubicBezTo>
                    <a:cubicBezTo>
                      <a:pt x="1" y="145"/>
                      <a:pt x="0" y="147"/>
                      <a:pt x="0" y="150"/>
                    </a:cubicBezTo>
                    <a:cubicBezTo>
                      <a:pt x="0" y="769"/>
                      <a:pt x="0" y="769"/>
                      <a:pt x="0" y="769"/>
                    </a:cubicBezTo>
                    <a:cubicBezTo>
                      <a:pt x="0" y="771"/>
                      <a:pt x="1" y="774"/>
                      <a:pt x="2" y="776"/>
                    </a:cubicBezTo>
                    <a:cubicBezTo>
                      <a:pt x="21" y="857"/>
                      <a:pt x="180" y="905"/>
                      <a:pt x="333" y="916"/>
                    </a:cubicBezTo>
                    <a:cubicBezTo>
                      <a:pt x="333" y="916"/>
                      <a:pt x="334" y="916"/>
                      <a:pt x="334" y="916"/>
                    </a:cubicBezTo>
                    <a:cubicBezTo>
                      <a:pt x="343" y="916"/>
                      <a:pt x="350" y="909"/>
                      <a:pt x="351" y="901"/>
                    </a:cubicBezTo>
                    <a:cubicBezTo>
                      <a:pt x="351" y="891"/>
                      <a:pt x="344" y="883"/>
                      <a:pt x="335" y="883"/>
                    </a:cubicBezTo>
                    <a:cubicBezTo>
                      <a:pt x="150" y="869"/>
                      <a:pt x="41" y="812"/>
                      <a:pt x="34" y="766"/>
                    </a:cubicBezTo>
                    <a:cubicBezTo>
                      <a:pt x="34" y="765"/>
                      <a:pt x="33" y="765"/>
                      <a:pt x="33" y="764"/>
                    </a:cubicBezTo>
                    <a:cubicBezTo>
                      <a:pt x="33" y="623"/>
                      <a:pt x="33" y="623"/>
                      <a:pt x="33" y="623"/>
                    </a:cubicBezTo>
                    <a:cubicBezTo>
                      <a:pt x="34" y="624"/>
                      <a:pt x="34" y="624"/>
                      <a:pt x="35" y="625"/>
                    </a:cubicBezTo>
                    <a:cubicBezTo>
                      <a:pt x="38" y="628"/>
                      <a:pt x="42" y="631"/>
                      <a:pt x="46" y="634"/>
                    </a:cubicBezTo>
                    <a:cubicBezTo>
                      <a:pt x="109" y="682"/>
                      <a:pt x="235" y="719"/>
                      <a:pt x="418" y="719"/>
                    </a:cubicBezTo>
                    <a:cubicBezTo>
                      <a:pt x="427" y="719"/>
                      <a:pt x="434" y="711"/>
                      <a:pt x="434" y="702"/>
                    </a:cubicBezTo>
                    <a:cubicBezTo>
                      <a:pt x="434" y="693"/>
                      <a:pt x="427" y="685"/>
                      <a:pt x="418" y="685"/>
                    </a:cubicBezTo>
                    <a:moveTo>
                      <a:pt x="43" y="231"/>
                    </a:moveTo>
                    <a:cubicBezTo>
                      <a:pt x="48" y="235"/>
                      <a:pt x="54" y="238"/>
                      <a:pt x="60" y="242"/>
                    </a:cubicBezTo>
                    <a:cubicBezTo>
                      <a:pt x="61" y="243"/>
                      <a:pt x="62" y="244"/>
                      <a:pt x="63" y="245"/>
                    </a:cubicBezTo>
                    <a:cubicBezTo>
                      <a:pt x="68" y="248"/>
                      <a:pt x="74" y="251"/>
                      <a:pt x="79" y="254"/>
                    </a:cubicBezTo>
                    <a:cubicBezTo>
                      <a:pt x="81" y="255"/>
                      <a:pt x="83" y="256"/>
                      <a:pt x="85" y="257"/>
                    </a:cubicBezTo>
                    <a:cubicBezTo>
                      <a:pt x="91" y="260"/>
                      <a:pt x="98" y="263"/>
                      <a:pt x="104" y="266"/>
                    </a:cubicBezTo>
                    <a:cubicBezTo>
                      <a:pt x="105" y="266"/>
                      <a:pt x="106" y="267"/>
                      <a:pt x="108" y="267"/>
                    </a:cubicBezTo>
                    <a:cubicBezTo>
                      <a:pt x="115" y="271"/>
                      <a:pt x="124" y="274"/>
                      <a:pt x="132" y="277"/>
                    </a:cubicBezTo>
                    <a:cubicBezTo>
                      <a:pt x="135" y="278"/>
                      <a:pt x="137" y="279"/>
                      <a:pt x="140" y="279"/>
                    </a:cubicBezTo>
                    <a:cubicBezTo>
                      <a:pt x="147" y="282"/>
                      <a:pt x="154" y="284"/>
                      <a:pt x="161" y="286"/>
                    </a:cubicBezTo>
                    <a:cubicBezTo>
                      <a:pt x="164" y="287"/>
                      <a:pt x="166" y="288"/>
                      <a:pt x="169" y="288"/>
                    </a:cubicBezTo>
                    <a:cubicBezTo>
                      <a:pt x="179" y="291"/>
                      <a:pt x="189" y="294"/>
                      <a:pt x="200" y="296"/>
                    </a:cubicBezTo>
                    <a:cubicBezTo>
                      <a:pt x="201" y="296"/>
                      <a:pt x="203" y="297"/>
                      <a:pt x="204" y="297"/>
                    </a:cubicBezTo>
                    <a:cubicBezTo>
                      <a:pt x="213" y="299"/>
                      <a:pt x="223" y="301"/>
                      <a:pt x="233" y="303"/>
                    </a:cubicBezTo>
                    <a:cubicBezTo>
                      <a:pt x="236" y="303"/>
                      <a:pt x="240" y="304"/>
                      <a:pt x="243" y="304"/>
                    </a:cubicBezTo>
                    <a:cubicBezTo>
                      <a:pt x="253" y="306"/>
                      <a:pt x="263" y="307"/>
                      <a:pt x="273" y="309"/>
                    </a:cubicBezTo>
                    <a:cubicBezTo>
                      <a:pt x="275" y="309"/>
                      <a:pt x="278" y="309"/>
                      <a:pt x="280" y="310"/>
                    </a:cubicBezTo>
                    <a:cubicBezTo>
                      <a:pt x="293" y="311"/>
                      <a:pt x="305" y="312"/>
                      <a:pt x="319" y="314"/>
                    </a:cubicBezTo>
                    <a:cubicBezTo>
                      <a:pt x="322" y="314"/>
                      <a:pt x="325" y="314"/>
                      <a:pt x="329" y="314"/>
                    </a:cubicBezTo>
                    <a:cubicBezTo>
                      <a:pt x="339" y="315"/>
                      <a:pt x="350" y="316"/>
                      <a:pt x="361" y="316"/>
                    </a:cubicBezTo>
                    <a:cubicBezTo>
                      <a:pt x="365" y="316"/>
                      <a:pt x="369" y="317"/>
                      <a:pt x="373" y="317"/>
                    </a:cubicBezTo>
                    <a:cubicBezTo>
                      <a:pt x="388" y="317"/>
                      <a:pt x="402" y="318"/>
                      <a:pt x="418" y="318"/>
                    </a:cubicBezTo>
                    <a:cubicBezTo>
                      <a:pt x="433" y="318"/>
                      <a:pt x="447" y="317"/>
                      <a:pt x="462" y="317"/>
                    </a:cubicBezTo>
                    <a:cubicBezTo>
                      <a:pt x="466" y="317"/>
                      <a:pt x="470" y="316"/>
                      <a:pt x="474" y="316"/>
                    </a:cubicBezTo>
                    <a:cubicBezTo>
                      <a:pt x="485" y="316"/>
                      <a:pt x="496" y="315"/>
                      <a:pt x="506" y="314"/>
                    </a:cubicBezTo>
                    <a:cubicBezTo>
                      <a:pt x="510" y="314"/>
                      <a:pt x="513" y="314"/>
                      <a:pt x="516" y="314"/>
                    </a:cubicBezTo>
                    <a:cubicBezTo>
                      <a:pt x="530" y="313"/>
                      <a:pt x="542" y="311"/>
                      <a:pt x="555" y="310"/>
                    </a:cubicBezTo>
                    <a:cubicBezTo>
                      <a:pt x="557" y="309"/>
                      <a:pt x="560" y="309"/>
                      <a:pt x="563" y="309"/>
                    </a:cubicBezTo>
                    <a:cubicBezTo>
                      <a:pt x="573" y="307"/>
                      <a:pt x="582" y="306"/>
                      <a:pt x="592" y="304"/>
                    </a:cubicBezTo>
                    <a:cubicBezTo>
                      <a:pt x="595" y="304"/>
                      <a:pt x="599" y="303"/>
                      <a:pt x="602" y="303"/>
                    </a:cubicBezTo>
                    <a:cubicBezTo>
                      <a:pt x="612" y="301"/>
                      <a:pt x="622" y="299"/>
                      <a:pt x="631" y="297"/>
                    </a:cubicBezTo>
                    <a:cubicBezTo>
                      <a:pt x="632" y="297"/>
                      <a:pt x="634" y="296"/>
                      <a:pt x="636" y="296"/>
                    </a:cubicBezTo>
                    <a:cubicBezTo>
                      <a:pt x="646" y="294"/>
                      <a:pt x="656" y="291"/>
                      <a:pt x="666" y="288"/>
                    </a:cubicBezTo>
                    <a:cubicBezTo>
                      <a:pt x="669" y="288"/>
                      <a:pt x="671" y="287"/>
                      <a:pt x="674" y="286"/>
                    </a:cubicBezTo>
                    <a:cubicBezTo>
                      <a:pt x="681" y="284"/>
                      <a:pt x="688" y="282"/>
                      <a:pt x="695" y="279"/>
                    </a:cubicBezTo>
                    <a:cubicBezTo>
                      <a:pt x="698" y="279"/>
                      <a:pt x="700" y="278"/>
                      <a:pt x="703" y="277"/>
                    </a:cubicBezTo>
                    <a:cubicBezTo>
                      <a:pt x="711" y="274"/>
                      <a:pt x="720" y="271"/>
                      <a:pt x="728" y="267"/>
                    </a:cubicBezTo>
                    <a:cubicBezTo>
                      <a:pt x="729" y="267"/>
                      <a:pt x="730" y="266"/>
                      <a:pt x="731" y="266"/>
                    </a:cubicBezTo>
                    <a:cubicBezTo>
                      <a:pt x="737" y="263"/>
                      <a:pt x="744" y="260"/>
                      <a:pt x="750" y="257"/>
                    </a:cubicBezTo>
                    <a:cubicBezTo>
                      <a:pt x="752" y="256"/>
                      <a:pt x="754" y="255"/>
                      <a:pt x="756" y="254"/>
                    </a:cubicBezTo>
                    <a:cubicBezTo>
                      <a:pt x="762" y="251"/>
                      <a:pt x="767" y="248"/>
                      <a:pt x="772" y="245"/>
                    </a:cubicBezTo>
                    <a:cubicBezTo>
                      <a:pt x="773" y="244"/>
                      <a:pt x="774" y="243"/>
                      <a:pt x="776" y="242"/>
                    </a:cubicBezTo>
                    <a:cubicBezTo>
                      <a:pt x="781" y="238"/>
                      <a:pt x="787" y="235"/>
                      <a:pt x="792" y="231"/>
                    </a:cubicBezTo>
                    <a:cubicBezTo>
                      <a:pt x="793" y="230"/>
                      <a:pt x="794" y="229"/>
                      <a:pt x="795" y="228"/>
                    </a:cubicBezTo>
                    <a:cubicBezTo>
                      <a:pt x="798" y="226"/>
                      <a:pt x="800" y="224"/>
                      <a:pt x="802" y="222"/>
                    </a:cubicBezTo>
                    <a:cubicBezTo>
                      <a:pt x="802" y="359"/>
                      <a:pt x="802" y="359"/>
                      <a:pt x="802" y="359"/>
                    </a:cubicBezTo>
                    <a:cubicBezTo>
                      <a:pt x="802" y="362"/>
                      <a:pt x="801" y="365"/>
                      <a:pt x="801" y="367"/>
                    </a:cubicBezTo>
                    <a:cubicBezTo>
                      <a:pt x="800" y="369"/>
                      <a:pt x="799" y="371"/>
                      <a:pt x="799" y="374"/>
                    </a:cubicBezTo>
                    <a:cubicBezTo>
                      <a:pt x="798" y="375"/>
                      <a:pt x="797" y="377"/>
                      <a:pt x="796" y="378"/>
                    </a:cubicBezTo>
                    <a:cubicBezTo>
                      <a:pt x="795" y="381"/>
                      <a:pt x="794" y="383"/>
                      <a:pt x="792" y="385"/>
                    </a:cubicBezTo>
                    <a:cubicBezTo>
                      <a:pt x="791" y="386"/>
                      <a:pt x="790" y="388"/>
                      <a:pt x="789" y="389"/>
                    </a:cubicBezTo>
                    <a:cubicBezTo>
                      <a:pt x="787" y="391"/>
                      <a:pt x="785" y="394"/>
                      <a:pt x="783" y="396"/>
                    </a:cubicBezTo>
                    <a:cubicBezTo>
                      <a:pt x="781" y="397"/>
                      <a:pt x="780" y="398"/>
                      <a:pt x="778" y="400"/>
                    </a:cubicBezTo>
                    <a:cubicBezTo>
                      <a:pt x="776" y="402"/>
                      <a:pt x="773" y="405"/>
                      <a:pt x="770" y="407"/>
                    </a:cubicBezTo>
                    <a:cubicBezTo>
                      <a:pt x="768" y="408"/>
                      <a:pt x="767" y="409"/>
                      <a:pt x="765" y="410"/>
                    </a:cubicBezTo>
                    <a:cubicBezTo>
                      <a:pt x="761" y="412"/>
                      <a:pt x="758" y="415"/>
                      <a:pt x="753" y="418"/>
                    </a:cubicBezTo>
                    <a:cubicBezTo>
                      <a:pt x="752" y="418"/>
                      <a:pt x="751" y="419"/>
                      <a:pt x="750" y="420"/>
                    </a:cubicBezTo>
                    <a:cubicBezTo>
                      <a:pt x="745" y="422"/>
                      <a:pt x="739" y="425"/>
                      <a:pt x="734" y="428"/>
                    </a:cubicBezTo>
                    <a:cubicBezTo>
                      <a:pt x="733" y="428"/>
                      <a:pt x="732" y="429"/>
                      <a:pt x="732" y="429"/>
                    </a:cubicBezTo>
                    <a:cubicBezTo>
                      <a:pt x="725" y="432"/>
                      <a:pt x="719" y="435"/>
                      <a:pt x="712" y="438"/>
                    </a:cubicBezTo>
                    <a:cubicBezTo>
                      <a:pt x="712" y="438"/>
                      <a:pt x="711" y="438"/>
                      <a:pt x="711" y="438"/>
                    </a:cubicBezTo>
                    <a:cubicBezTo>
                      <a:pt x="673" y="453"/>
                      <a:pt x="625" y="466"/>
                      <a:pt x="568" y="474"/>
                    </a:cubicBezTo>
                    <a:cubicBezTo>
                      <a:pt x="568" y="474"/>
                      <a:pt x="568" y="474"/>
                      <a:pt x="567" y="474"/>
                    </a:cubicBezTo>
                    <a:cubicBezTo>
                      <a:pt x="556" y="476"/>
                      <a:pt x="545" y="477"/>
                      <a:pt x="534" y="479"/>
                    </a:cubicBezTo>
                    <a:cubicBezTo>
                      <a:pt x="532" y="479"/>
                      <a:pt x="530" y="479"/>
                      <a:pt x="528" y="479"/>
                    </a:cubicBezTo>
                    <a:cubicBezTo>
                      <a:pt x="518" y="480"/>
                      <a:pt x="507" y="481"/>
                      <a:pt x="497" y="482"/>
                    </a:cubicBezTo>
                    <a:cubicBezTo>
                      <a:pt x="492" y="482"/>
                      <a:pt x="487" y="482"/>
                      <a:pt x="482" y="483"/>
                    </a:cubicBezTo>
                    <a:cubicBezTo>
                      <a:pt x="474" y="483"/>
                      <a:pt x="466" y="484"/>
                      <a:pt x="458" y="484"/>
                    </a:cubicBezTo>
                    <a:cubicBezTo>
                      <a:pt x="445" y="484"/>
                      <a:pt x="431" y="485"/>
                      <a:pt x="418" y="485"/>
                    </a:cubicBezTo>
                    <a:cubicBezTo>
                      <a:pt x="404" y="485"/>
                      <a:pt x="390" y="484"/>
                      <a:pt x="377" y="484"/>
                    </a:cubicBezTo>
                    <a:cubicBezTo>
                      <a:pt x="369" y="484"/>
                      <a:pt x="361" y="483"/>
                      <a:pt x="353" y="483"/>
                    </a:cubicBezTo>
                    <a:cubicBezTo>
                      <a:pt x="348" y="482"/>
                      <a:pt x="343" y="482"/>
                      <a:pt x="338" y="482"/>
                    </a:cubicBezTo>
                    <a:cubicBezTo>
                      <a:pt x="328" y="481"/>
                      <a:pt x="318" y="480"/>
                      <a:pt x="307" y="479"/>
                    </a:cubicBezTo>
                    <a:cubicBezTo>
                      <a:pt x="306" y="479"/>
                      <a:pt x="303" y="479"/>
                      <a:pt x="302" y="479"/>
                    </a:cubicBezTo>
                    <a:cubicBezTo>
                      <a:pt x="290" y="477"/>
                      <a:pt x="279" y="476"/>
                      <a:pt x="268" y="474"/>
                    </a:cubicBezTo>
                    <a:cubicBezTo>
                      <a:pt x="267" y="474"/>
                      <a:pt x="267" y="474"/>
                      <a:pt x="267" y="474"/>
                    </a:cubicBezTo>
                    <a:cubicBezTo>
                      <a:pt x="210" y="466"/>
                      <a:pt x="162" y="453"/>
                      <a:pt x="124" y="438"/>
                    </a:cubicBezTo>
                    <a:cubicBezTo>
                      <a:pt x="124" y="438"/>
                      <a:pt x="123" y="438"/>
                      <a:pt x="123" y="438"/>
                    </a:cubicBezTo>
                    <a:cubicBezTo>
                      <a:pt x="116" y="435"/>
                      <a:pt x="110" y="432"/>
                      <a:pt x="103" y="429"/>
                    </a:cubicBezTo>
                    <a:cubicBezTo>
                      <a:pt x="103" y="429"/>
                      <a:pt x="102" y="428"/>
                      <a:pt x="101" y="428"/>
                    </a:cubicBezTo>
                    <a:cubicBezTo>
                      <a:pt x="96" y="425"/>
                      <a:pt x="90" y="422"/>
                      <a:pt x="85" y="420"/>
                    </a:cubicBezTo>
                    <a:cubicBezTo>
                      <a:pt x="84" y="419"/>
                      <a:pt x="83" y="418"/>
                      <a:pt x="82" y="418"/>
                    </a:cubicBezTo>
                    <a:cubicBezTo>
                      <a:pt x="78" y="415"/>
                      <a:pt x="74" y="412"/>
                      <a:pt x="70" y="410"/>
                    </a:cubicBezTo>
                    <a:cubicBezTo>
                      <a:pt x="68" y="409"/>
                      <a:pt x="67" y="408"/>
                      <a:pt x="66" y="407"/>
                    </a:cubicBezTo>
                    <a:cubicBezTo>
                      <a:pt x="62" y="404"/>
                      <a:pt x="60" y="402"/>
                      <a:pt x="57" y="400"/>
                    </a:cubicBezTo>
                    <a:cubicBezTo>
                      <a:pt x="55" y="398"/>
                      <a:pt x="54" y="397"/>
                      <a:pt x="52" y="396"/>
                    </a:cubicBezTo>
                    <a:cubicBezTo>
                      <a:pt x="50" y="394"/>
                      <a:pt x="48" y="391"/>
                      <a:pt x="46" y="389"/>
                    </a:cubicBezTo>
                    <a:cubicBezTo>
                      <a:pt x="45" y="388"/>
                      <a:pt x="44" y="386"/>
                      <a:pt x="43" y="385"/>
                    </a:cubicBezTo>
                    <a:cubicBezTo>
                      <a:pt x="41" y="382"/>
                      <a:pt x="40" y="380"/>
                      <a:pt x="39" y="378"/>
                    </a:cubicBezTo>
                    <a:cubicBezTo>
                      <a:pt x="38" y="377"/>
                      <a:pt x="37" y="375"/>
                      <a:pt x="37" y="373"/>
                    </a:cubicBezTo>
                    <a:cubicBezTo>
                      <a:pt x="36" y="371"/>
                      <a:pt x="35" y="369"/>
                      <a:pt x="35" y="367"/>
                    </a:cubicBezTo>
                    <a:cubicBezTo>
                      <a:pt x="34" y="365"/>
                      <a:pt x="33" y="362"/>
                      <a:pt x="33" y="359"/>
                    </a:cubicBezTo>
                    <a:cubicBezTo>
                      <a:pt x="33" y="222"/>
                      <a:pt x="33" y="222"/>
                      <a:pt x="33" y="222"/>
                    </a:cubicBezTo>
                    <a:cubicBezTo>
                      <a:pt x="35" y="224"/>
                      <a:pt x="37" y="226"/>
                      <a:pt x="40" y="228"/>
                    </a:cubicBezTo>
                    <a:cubicBezTo>
                      <a:pt x="41" y="229"/>
                      <a:pt x="42" y="230"/>
                      <a:pt x="43" y="231"/>
                    </a:cubicBezTo>
                    <a:moveTo>
                      <a:pt x="418" y="34"/>
                    </a:moveTo>
                    <a:cubicBezTo>
                      <a:pt x="644" y="34"/>
                      <a:pt x="802" y="100"/>
                      <a:pt x="802" y="159"/>
                    </a:cubicBezTo>
                    <a:cubicBezTo>
                      <a:pt x="802" y="218"/>
                      <a:pt x="644" y="284"/>
                      <a:pt x="418" y="284"/>
                    </a:cubicBezTo>
                    <a:cubicBezTo>
                      <a:pt x="191" y="284"/>
                      <a:pt x="33" y="218"/>
                      <a:pt x="33" y="159"/>
                    </a:cubicBezTo>
                    <a:cubicBezTo>
                      <a:pt x="33" y="100"/>
                      <a:pt x="191" y="34"/>
                      <a:pt x="418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Rectangle 47"/>
          <p:cNvSpPr/>
          <p:nvPr/>
        </p:nvSpPr>
        <p:spPr>
          <a:xfrm>
            <a:off x="3922241" y="3111501"/>
            <a:ext cx="1299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AUTOMATE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6506308" y="3111501"/>
            <a:ext cx="1321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VIRTUALIZE</a:t>
            </a:r>
            <a:endParaRPr lang="en-US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126067" y="922867"/>
            <a:ext cx="1701800" cy="2116666"/>
            <a:chOff x="1126067" y="922867"/>
            <a:chExt cx="1701800" cy="2116666"/>
          </a:xfrm>
        </p:grpSpPr>
        <p:sp>
          <p:nvSpPr>
            <p:cNvPr id="5" name="Rectangle 4"/>
            <p:cNvSpPr/>
            <p:nvPr/>
          </p:nvSpPr>
          <p:spPr>
            <a:xfrm>
              <a:off x="1126067" y="922867"/>
              <a:ext cx="1701800" cy="2116666"/>
            </a:xfrm>
            <a:prstGeom prst="rect">
              <a:avLst/>
            </a:prstGeom>
            <a:gradFill>
              <a:gsLst>
                <a:gs pos="0">
                  <a:srgbClr val="00197B"/>
                </a:gs>
                <a:gs pos="100000">
                  <a:srgbClr val="00197B">
                    <a:alpha val="0"/>
                  </a:srgbClr>
                </a:gs>
              </a:gsLst>
              <a:lin ang="5400000" scaled="0"/>
            </a:gra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96742" y="1346721"/>
              <a:ext cx="1054922" cy="1122461"/>
              <a:chOff x="1396742" y="1346721"/>
              <a:chExt cx="1054922" cy="1122461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396742" y="1965662"/>
                <a:ext cx="504528" cy="503520"/>
              </a:xfrm>
              <a:custGeom>
                <a:avLst/>
                <a:gdLst>
                  <a:gd name="T0" fmla="*/ 80 w 424"/>
                  <a:gd name="T1" fmla="*/ 417 h 423"/>
                  <a:gd name="T2" fmla="*/ 275 w 424"/>
                  <a:gd name="T3" fmla="*/ 223 h 423"/>
                  <a:gd name="T4" fmla="*/ 299 w 424"/>
                  <a:gd name="T5" fmla="*/ 223 h 423"/>
                  <a:gd name="T6" fmla="*/ 331 w 424"/>
                  <a:gd name="T7" fmla="*/ 255 h 423"/>
                  <a:gd name="T8" fmla="*/ 360 w 424"/>
                  <a:gd name="T9" fmla="*/ 247 h 423"/>
                  <a:gd name="T10" fmla="*/ 420 w 424"/>
                  <a:gd name="T11" fmla="*/ 25 h 423"/>
                  <a:gd name="T12" fmla="*/ 399 w 424"/>
                  <a:gd name="T13" fmla="*/ 4 h 423"/>
                  <a:gd name="T14" fmla="*/ 177 w 424"/>
                  <a:gd name="T15" fmla="*/ 63 h 423"/>
                  <a:gd name="T16" fmla="*/ 169 w 424"/>
                  <a:gd name="T17" fmla="*/ 92 h 423"/>
                  <a:gd name="T18" fmla="*/ 201 w 424"/>
                  <a:gd name="T19" fmla="*/ 124 h 423"/>
                  <a:gd name="T20" fmla="*/ 201 w 424"/>
                  <a:gd name="T21" fmla="*/ 148 h 423"/>
                  <a:gd name="T22" fmla="*/ 6 w 424"/>
                  <a:gd name="T23" fmla="*/ 342 h 423"/>
                  <a:gd name="T24" fmla="*/ 6 w 424"/>
                  <a:gd name="T25" fmla="*/ 367 h 423"/>
                  <a:gd name="T26" fmla="*/ 56 w 424"/>
                  <a:gd name="T27" fmla="*/ 417 h 423"/>
                  <a:gd name="T28" fmla="*/ 80 w 424"/>
                  <a:gd name="T29" fmla="*/ 41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423">
                    <a:moveTo>
                      <a:pt x="80" y="417"/>
                    </a:moveTo>
                    <a:cubicBezTo>
                      <a:pt x="275" y="223"/>
                      <a:pt x="275" y="223"/>
                      <a:pt x="275" y="223"/>
                    </a:cubicBezTo>
                    <a:cubicBezTo>
                      <a:pt x="282" y="216"/>
                      <a:pt x="293" y="216"/>
                      <a:pt x="299" y="223"/>
                    </a:cubicBezTo>
                    <a:cubicBezTo>
                      <a:pt x="331" y="255"/>
                      <a:pt x="331" y="255"/>
                      <a:pt x="331" y="255"/>
                    </a:cubicBezTo>
                    <a:cubicBezTo>
                      <a:pt x="341" y="264"/>
                      <a:pt x="357" y="260"/>
                      <a:pt x="360" y="247"/>
                    </a:cubicBezTo>
                    <a:cubicBezTo>
                      <a:pt x="420" y="25"/>
                      <a:pt x="420" y="25"/>
                      <a:pt x="420" y="25"/>
                    </a:cubicBezTo>
                    <a:cubicBezTo>
                      <a:pt x="424" y="12"/>
                      <a:pt x="412" y="0"/>
                      <a:pt x="399" y="4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64" y="66"/>
                      <a:pt x="160" y="82"/>
                      <a:pt x="169" y="92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208" y="131"/>
                      <a:pt x="208" y="142"/>
                      <a:pt x="201" y="148"/>
                    </a:cubicBezTo>
                    <a:cubicBezTo>
                      <a:pt x="6" y="342"/>
                      <a:pt x="6" y="342"/>
                      <a:pt x="6" y="342"/>
                    </a:cubicBezTo>
                    <a:cubicBezTo>
                      <a:pt x="0" y="349"/>
                      <a:pt x="0" y="360"/>
                      <a:pt x="6" y="367"/>
                    </a:cubicBezTo>
                    <a:cubicBezTo>
                      <a:pt x="56" y="417"/>
                      <a:pt x="56" y="417"/>
                      <a:pt x="56" y="417"/>
                    </a:cubicBezTo>
                    <a:cubicBezTo>
                      <a:pt x="63" y="423"/>
                      <a:pt x="74" y="423"/>
                      <a:pt x="80" y="4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70321" y="1346721"/>
                <a:ext cx="481343" cy="527209"/>
              </a:xfrm>
              <a:custGeom>
                <a:avLst/>
                <a:gdLst>
                  <a:gd name="T0" fmla="*/ 397 w 404"/>
                  <a:gd name="T1" fmla="*/ 78 h 443"/>
                  <a:gd name="T2" fmla="*/ 214 w 404"/>
                  <a:gd name="T3" fmla="*/ 283 h 443"/>
                  <a:gd name="T4" fmla="*/ 216 w 404"/>
                  <a:gd name="T5" fmla="*/ 307 h 443"/>
                  <a:gd name="T6" fmla="*/ 249 w 404"/>
                  <a:gd name="T7" fmla="*/ 337 h 443"/>
                  <a:gd name="T8" fmla="*/ 243 w 404"/>
                  <a:gd name="T9" fmla="*/ 367 h 443"/>
                  <a:gd name="T10" fmla="*/ 25 w 404"/>
                  <a:gd name="T11" fmla="*/ 439 h 443"/>
                  <a:gd name="T12" fmla="*/ 2 w 404"/>
                  <a:gd name="T13" fmla="*/ 419 h 443"/>
                  <a:gd name="T14" fmla="*/ 49 w 404"/>
                  <a:gd name="T15" fmla="*/ 193 h 443"/>
                  <a:gd name="T16" fmla="*/ 78 w 404"/>
                  <a:gd name="T17" fmla="*/ 184 h 443"/>
                  <a:gd name="T18" fmla="*/ 112 w 404"/>
                  <a:gd name="T19" fmla="*/ 214 h 443"/>
                  <a:gd name="T20" fmla="*/ 136 w 404"/>
                  <a:gd name="T21" fmla="*/ 213 h 443"/>
                  <a:gd name="T22" fmla="*/ 319 w 404"/>
                  <a:gd name="T23" fmla="*/ 8 h 443"/>
                  <a:gd name="T24" fmla="*/ 343 w 404"/>
                  <a:gd name="T25" fmla="*/ 7 h 443"/>
                  <a:gd name="T26" fmla="*/ 396 w 404"/>
                  <a:gd name="T27" fmla="*/ 53 h 443"/>
                  <a:gd name="T28" fmla="*/ 397 w 404"/>
                  <a:gd name="T29" fmla="*/ 78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4" h="443">
                    <a:moveTo>
                      <a:pt x="397" y="78"/>
                    </a:moveTo>
                    <a:cubicBezTo>
                      <a:pt x="214" y="283"/>
                      <a:pt x="214" y="283"/>
                      <a:pt x="214" y="283"/>
                    </a:cubicBezTo>
                    <a:cubicBezTo>
                      <a:pt x="208" y="290"/>
                      <a:pt x="208" y="301"/>
                      <a:pt x="216" y="307"/>
                    </a:cubicBezTo>
                    <a:cubicBezTo>
                      <a:pt x="249" y="337"/>
                      <a:pt x="249" y="337"/>
                      <a:pt x="249" y="337"/>
                    </a:cubicBezTo>
                    <a:cubicBezTo>
                      <a:pt x="259" y="346"/>
                      <a:pt x="256" y="362"/>
                      <a:pt x="243" y="367"/>
                    </a:cubicBezTo>
                    <a:cubicBezTo>
                      <a:pt x="25" y="439"/>
                      <a:pt x="25" y="439"/>
                      <a:pt x="25" y="439"/>
                    </a:cubicBezTo>
                    <a:cubicBezTo>
                      <a:pt x="12" y="443"/>
                      <a:pt x="0" y="432"/>
                      <a:pt x="2" y="419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52" y="180"/>
                      <a:pt x="68" y="175"/>
                      <a:pt x="78" y="184"/>
                    </a:cubicBezTo>
                    <a:cubicBezTo>
                      <a:pt x="112" y="214"/>
                      <a:pt x="112" y="214"/>
                      <a:pt x="112" y="214"/>
                    </a:cubicBezTo>
                    <a:cubicBezTo>
                      <a:pt x="119" y="220"/>
                      <a:pt x="130" y="220"/>
                      <a:pt x="136" y="213"/>
                    </a:cubicBezTo>
                    <a:cubicBezTo>
                      <a:pt x="319" y="8"/>
                      <a:pt x="319" y="8"/>
                      <a:pt x="319" y="8"/>
                    </a:cubicBezTo>
                    <a:cubicBezTo>
                      <a:pt x="325" y="1"/>
                      <a:pt x="336" y="0"/>
                      <a:pt x="343" y="7"/>
                    </a:cubicBezTo>
                    <a:cubicBezTo>
                      <a:pt x="396" y="53"/>
                      <a:pt x="396" y="53"/>
                      <a:pt x="396" y="53"/>
                    </a:cubicBezTo>
                    <a:cubicBezTo>
                      <a:pt x="403" y="60"/>
                      <a:pt x="404" y="71"/>
                      <a:pt x="397" y="7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1432589" y="3111501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SIMPLIFY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Drive Digital Transformation</a:t>
            </a:r>
            <a:endParaRPr lang="en-US" dirty="0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99333" y="3609764"/>
            <a:ext cx="7745334" cy="28729"/>
          </a:xfrm>
          <a:custGeom>
            <a:avLst/>
            <a:gdLst>
              <a:gd name="T0" fmla="*/ 6493 w 6505"/>
              <a:gd name="T1" fmla="*/ 0 h 24"/>
              <a:gd name="T2" fmla="*/ 12 w 6505"/>
              <a:gd name="T3" fmla="*/ 0 h 24"/>
              <a:gd name="T4" fmla="*/ 0 w 6505"/>
              <a:gd name="T5" fmla="*/ 11 h 24"/>
              <a:gd name="T6" fmla="*/ 0 w 6505"/>
              <a:gd name="T7" fmla="*/ 13 h 24"/>
              <a:gd name="T8" fmla="*/ 12 w 6505"/>
              <a:gd name="T9" fmla="*/ 24 h 24"/>
              <a:gd name="T10" fmla="*/ 6493 w 6505"/>
              <a:gd name="T11" fmla="*/ 24 h 24"/>
              <a:gd name="T12" fmla="*/ 6505 w 6505"/>
              <a:gd name="T13" fmla="*/ 13 h 24"/>
              <a:gd name="T14" fmla="*/ 6505 w 6505"/>
              <a:gd name="T15" fmla="*/ 11 h 24"/>
              <a:gd name="T16" fmla="*/ 6493 w 6505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05" h="24">
                <a:moveTo>
                  <a:pt x="6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9"/>
                  <a:pt x="5" y="24"/>
                  <a:pt x="12" y="24"/>
                </a:cubicBezTo>
                <a:cubicBezTo>
                  <a:pt x="6493" y="24"/>
                  <a:pt x="6493" y="24"/>
                  <a:pt x="6493" y="24"/>
                </a:cubicBezTo>
                <a:cubicBezTo>
                  <a:pt x="6499" y="24"/>
                  <a:pt x="6505" y="19"/>
                  <a:pt x="6505" y="13"/>
                </a:cubicBezTo>
                <a:cubicBezTo>
                  <a:pt x="6505" y="11"/>
                  <a:pt x="6505" y="11"/>
                  <a:pt x="6505" y="11"/>
                </a:cubicBezTo>
                <a:cubicBezTo>
                  <a:pt x="6505" y="5"/>
                  <a:pt x="6499" y="0"/>
                  <a:pt x="6493" y="0"/>
                </a:cubicBezTo>
              </a:path>
            </a:pathLst>
          </a:custGeom>
          <a:solidFill>
            <a:srgbClr val="0019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4567" y="3462868"/>
            <a:ext cx="304800" cy="304800"/>
          </a:xfrm>
          <a:prstGeom prst="ellipse">
            <a:avLst/>
          </a:prstGeom>
          <a:solidFill>
            <a:srgbClr val="64BBE3"/>
          </a:solidFill>
          <a:ln cap="rnd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600" y="3462868"/>
            <a:ext cx="304800" cy="304800"/>
          </a:xfrm>
          <a:prstGeom prst="ellipse">
            <a:avLst/>
          </a:prstGeom>
          <a:solidFill>
            <a:srgbClr val="ABC233"/>
          </a:solidFill>
          <a:ln cap="rnd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14633" y="3462868"/>
            <a:ext cx="304800" cy="304800"/>
          </a:xfrm>
          <a:prstGeom prst="ellipse">
            <a:avLst/>
          </a:prstGeom>
          <a:solidFill>
            <a:srgbClr val="097DBC"/>
          </a:solidFill>
          <a:ln cap="rnd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0" y="3997465"/>
            <a:ext cx="9144000" cy="481402"/>
            <a:chOff x="0" y="4564732"/>
            <a:chExt cx="9144000" cy="447535"/>
          </a:xfrm>
        </p:grpSpPr>
        <p:sp>
          <p:nvSpPr>
            <p:cNvPr id="32" name="Rectangle 31"/>
            <p:cNvSpPr/>
            <p:nvPr/>
          </p:nvSpPr>
          <p:spPr>
            <a:xfrm>
              <a:off x="0" y="4564732"/>
              <a:ext cx="9144000" cy="447535"/>
            </a:xfrm>
            <a:prstGeom prst="rect">
              <a:avLst/>
            </a:prstGeom>
            <a:gradFill>
              <a:gsLst>
                <a:gs pos="0">
                  <a:srgbClr val="00197B"/>
                </a:gs>
                <a:gs pos="100000">
                  <a:srgbClr val="00197B">
                    <a:alpha val="0"/>
                  </a:srgbClr>
                </a:gs>
              </a:gsLst>
              <a:lin ang="5460000" scaled="0"/>
            </a:gra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692400" y="4564732"/>
              <a:ext cx="3776134" cy="447535"/>
            </a:xfrm>
            <a:prstGeom prst="leftRightArrow">
              <a:avLst>
                <a:gd name="adj1" fmla="val 100000"/>
                <a:gd name="adj2" fmla="val 37720"/>
              </a:avLst>
            </a:prstGeom>
            <a:gradFill>
              <a:gsLst>
                <a:gs pos="36000">
                  <a:srgbClr val="097DBC">
                    <a:alpha val="40000"/>
                  </a:srgbClr>
                </a:gs>
                <a:gs pos="1000">
                  <a:srgbClr val="00197B">
                    <a:alpha val="15000"/>
                  </a:srgbClr>
                </a:gs>
                <a:gs pos="100000">
                  <a:srgbClr val="097DBC">
                    <a:alpha val="25000"/>
                  </a:srgbClr>
                </a:gs>
              </a:gsLst>
              <a:lin ang="5400000" scaled="0"/>
            </a:gra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en-US" sz="1300" dirty="0" smtClean="0"/>
                <a:t>Drive Profitable Business Outcomes</a:t>
              </a:r>
              <a:endParaRPr lang="en-US" sz="13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D04D1-EEAE-46DB-A58B-EEB399996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38" grpId="0"/>
      <p:bldP spid="12" grpId="0" animBg="1"/>
      <p:bldP spid="30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Placeholder 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5857"/>
            <a:ext cx="9144000" cy="3455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45" y="229863"/>
            <a:ext cx="8652147" cy="731837"/>
          </a:xfrm>
        </p:spPr>
        <p:txBody>
          <a:bodyPr/>
          <a:lstStyle/>
          <a:p>
            <a:r>
              <a:rPr lang="en-US" dirty="0" smtClean="0"/>
              <a:t>Mobile Video Opportunity for Service Providers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2017" y="1459125"/>
            <a:ext cx="6394192" cy="2680353"/>
            <a:chOff x="1996300" y="1673814"/>
            <a:chExt cx="5012850" cy="1817962"/>
          </a:xfrm>
        </p:grpSpPr>
        <p:grpSp>
          <p:nvGrpSpPr>
            <p:cNvPr id="3" name="Group 2"/>
            <p:cNvGrpSpPr/>
            <p:nvPr/>
          </p:nvGrpSpPr>
          <p:grpSpPr>
            <a:xfrm>
              <a:off x="1996300" y="1673814"/>
              <a:ext cx="5012850" cy="1817962"/>
              <a:chOff x="3064350" y="1853044"/>
              <a:chExt cx="4736636" cy="161056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268631" y="1853044"/>
                <a:ext cx="1532355" cy="1608825"/>
                <a:chOff x="5684714" y="1907654"/>
                <a:chExt cx="1532355" cy="160882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684714" y="1907654"/>
                  <a:ext cx="1524779" cy="1608825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85000"/>
                  </a:schemeClr>
                </a:solidFill>
                <a:ln w="1270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692433" y="1973875"/>
                  <a:ext cx="1524636" cy="38835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91420" tIns="45711" rIns="91420" bIns="45711" rtlCol="0" anchor="b">
                  <a:spAutoFit/>
                </a:bodyPr>
                <a:lstStyle>
                  <a:defPPr>
                    <a:defRPr lang="en-US"/>
                  </a:defPPr>
                  <a:lvl1pPr algn="ctr">
                    <a:defRPr sz="1200">
                      <a:ea typeface="ＭＳ Ｐゴシック" charset="0"/>
                    </a:defRPr>
                  </a:lvl1pPr>
                </a:lstStyle>
                <a:p>
                  <a:pPr defTabSz="457166"/>
                  <a:r>
                    <a:rPr lang="en-US" sz="1800" dirty="0" smtClean="0">
                      <a:solidFill>
                        <a:schemeClr val="accent1"/>
                      </a:solidFill>
                      <a:latin typeface="Arial"/>
                    </a:rPr>
                    <a:t>New Business Models</a:t>
                  </a:r>
                  <a:endParaRPr lang="en-US" sz="1800" dirty="0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150427" y="2422437"/>
                  <a:ext cx="608649" cy="608648"/>
                </a:xfrm>
                <a:prstGeom prst="ellipse">
                  <a:avLst/>
                </a:prstGeom>
                <a:noFill/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6"/>
                  <a:endParaRPr lang="en-US" sz="24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32" name="Group 131"/>
                <p:cNvGrpSpPr/>
                <p:nvPr/>
              </p:nvGrpSpPr>
              <p:grpSpPr>
                <a:xfrm>
                  <a:off x="6186020" y="2457639"/>
                  <a:ext cx="538449" cy="538309"/>
                  <a:chOff x="5940344" y="3701693"/>
                  <a:chExt cx="538449" cy="538309"/>
                </a:xfrm>
              </p:grpSpPr>
              <p:sp>
                <p:nvSpPr>
                  <p:cNvPr id="133" name="Oval 132"/>
                  <p:cNvSpPr/>
                  <p:nvPr/>
                </p:nvSpPr>
                <p:spPr>
                  <a:xfrm>
                    <a:off x="5940344" y="3701693"/>
                    <a:ext cx="538449" cy="538309"/>
                  </a:xfrm>
                  <a:prstGeom prst="ellipse">
                    <a:avLst/>
                  </a:prstGeom>
                  <a:solidFill>
                    <a:schemeClr val="tx2"/>
                  </a:solidFill>
                  <a:ln w="5" cap="rnd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178"/>
                    <a:endParaRPr lang="en-US" sz="1000" dirty="0">
                      <a:solidFill>
                        <a:srgbClr val="2F2E7E"/>
                      </a:solidFill>
                      <a:latin typeface="Arial"/>
                      <a:cs typeface="+mn-cs"/>
                    </a:endParaRPr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6040715" y="3782858"/>
                    <a:ext cx="325736" cy="385335"/>
                    <a:chOff x="4884437" y="5130448"/>
                    <a:chExt cx="620973" cy="715121"/>
                  </a:xfrm>
                </p:grpSpPr>
                <p:sp>
                  <p:nvSpPr>
                    <p:cNvPr id="135" name="Freeform 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884437" y="5422513"/>
                      <a:ext cx="278672" cy="271730"/>
                    </a:xfrm>
                    <a:custGeom>
                      <a:avLst/>
                      <a:gdLst>
                        <a:gd name="T0" fmla="*/ 2359 w 2810"/>
                        <a:gd name="T1" fmla="*/ 1225 h 2740"/>
                        <a:gd name="T2" fmla="*/ 2331 w 2810"/>
                        <a:gd name="T3" fmla="*/ 1104 h 2740"/>
                        <a:gd name="T4" fmla="*/ 1899 w 2810"/>
                        <a:gd name="T5" fmla="*/ 565 h 2740"/>
                        <a:gd name="T6" fmla="*/ 1829 w 2810"/>
                        <a:gd name="T7" fmla="*/ 527 h 2740"/>
                        <a:gd name="T8" fmla="*/ 1596 w 2810"/>
                        <a:gd name="T9" fmla="*/ 0 h 2740"/>
                        <a:gd name="T10" fmla="*/ 1062 w 2810"/>
                        <a:gd name="T11" fmla="*/ 495 h 2740"/>
                        <a:gd name="T12" fmla="*/ 953 w 2810"/>
                        <a:gd name="T13" fmla="*/ 544 h 2740"/>
                        <a:gd name="T14" fmla="*/ 196 w 2810"/>
                        <a:gd name="T15" fmla="*/ 672 h 2740"/>
                        <a:gd name="T16" fmla="*/ 475 w 2810"/>
                        <a:gd name="T17" fmla="*/ 1141 h 2740"/>
                        <a:gd name="T18" fmla="*/ 451 w 2810"/>
                        <a:gd name="T19" fmla="*/ 1257 h 2740"/>
                        <a:gd name="T20" fmla="*/ 602 w 2810"/>
                        <a:gd name="T21" fmla="*/ 1933 h 2740"/>
                        <a:gd name="T22" fmla="*/ 649 w 2810"/>
                        <a:gd name="T23" fmla="*/ 1998 h 2740"/>
                        <a:gd name="T24" fmla="*/ 627 w 2810"/>
                        <a:gd name="T25" fmla="*/ 2575 h 2740"/>
                        <a:gd name="T26" fmla="*/ 1322 w 2810"/>
                        <a:gd name="T27" fmla="*/ 2361 h 2740"/>
                        <a:gd name="T28" fmla="*/ 1408 w 2810"/>
                        <a:gd name="T29" fmla="*/ 2366 h 2740"/>
                        <a:gd name="T30" fmla="*/ 1841 w 2810"/>
                        <a:gd name="T31" fmla="*/ 2740 h 2740"/>
                        <a:gd name="T32" fmla="*/ 2108 w 2810"/>
                        <a:gd name="T33" fmla="*/ 2065 h 2740"/>
                        <a:gd name="T34" fmla="*/ 2188 w 2810"/>
                        <a:gd name="T35" fmla="*/ 1971 h 2740"/>
                        <a:gd name="T36" fmla="*/ 2810 w 2810"/>
                        <a:gd name="T37" fmla="*/ 1527 h 2740"/>
                        <a:gd name="T38" fmla="*/ 1408 w 2810"/>
                        <a:gd name="T39" fmla="*/ 2042 h 2740"/>
                        <a:gd name="T40" fmla="*/ 1309 w 2810"/>
                        <a:gd name="T41" fmla="*/ 2036 h 2740"/>
                        <a:gd name="T42" fmla="*/ 1215 w 2810"/>
                        <a:gd name="T43" fmla="*/ 2014 h 2740"/>
                        <a:gd name="T44" fmla="*/ 1128 w 2810"/>
                        <a:gd name="T45" fmla="*/ 1979 h 2740"/>
                        <a:gd name="T46" fmla="*/ 1047 w 2810"/>
                        <a:gd name="T47" fmla="*/ 1932 h 2740"/>
                        <a:gd name="T48" fmla="*/ 974 w 2810"/>
                        <a:gd name="T49" fmla="*/ 1876 h 2740"/>
                        <a:gd name="T50" fmla="*/ 909 w 2810"/>
                        <a:gd name="T51" fmla="*/ 1808 h 2740"/>
                        <a:gd name="T52" fmla="*/ 856 w 2810"/>
                        <a:gd name="T53" fmla="*/ 1732 h 2740"/>
                        <a:gd name="T54" fmla="*/ 814 w 2810"/>
                        <a:gd name="T55" fmla="*/ 1649 h 2740"/>
                        <a:gd name="T56" fmla="*/ 783 w 2810"/>
                        <a:gd name="T57" fmla="*/ 1559 h 2740"/>
                        <a:gd name="T58" fmla="*/ 766 w 2810"/>
                        <a:gd name="T59" fmla="*/ 1464 h 2740"/>
                        <a:gd name="T60" fmla="*/ 762 w 2810"/>
                        <a:gd name="T61" fmla="*/ 1398 h 2740"/>
                        <a:gd name="T62" fmla="*/ 770 w 2810"/>
                        <a:gd name="T63" fmla="*/ 1300 h 2740"/>
                        <a:gd name="T64" fmla="*/ 792 w 2810"/>
                        <a:gd name="T65" fmla="*/ 1206 h 2740"/>
                        <a:gd name="T66" fmla="*/ 826 w 2810"/>
                        <a:gd name="T67" fmla="*/ 1118 h 2740"/>
                        <a:gd name="T68" fmla="*/ 872 w 2810"/>
                        <a:gd name="T69" fmla="*/ 1037 h 2740"/>
                        <a:gd name="T70" fmla="*/ 930 w 2810"/>
                        <a:gd name="T71" fmla="*/ 963 h 2740"/>
                        <a:gd name="T72" fmla="*/ 998 w 2810"/>
                        <a:gd name="T73" fmla="*/ 900 h 2740"/>
                        <a:gd name="T74" fmla="*/ 1073 w 2810"/>
                        <a:gd name="T75" fmla="*/ 846 h 2740"/>
                        <a:gd name="T76" fmla="*/ 1157 w 2810"/>
                        <a:gd name="T77" fmla="*/ 803 h 2740"/>
                        <a:gd name="T78" fmla="*/ 1246 w 2810"/>
                        <a:gd name="T79" fmla="*/ 773 h 2740"/>
                        <a:gd name="T80" fmla="*/ 1342 w 2810"/>
                        <a:gd name="T81" fmla="*/ 755 h 2740"/>
                        <a:gd name="T82" fmla="*/ 1408 w 2810"/>
                        <a:gd name="T83" fmla="*/ 752 h 2740"/>
                        <a:gd name="T84" fmla="*/ 1506 w 2810"/>
                        <a:gd name="T85" fmla="*/ 760 h 2740"/>
                        <a:gd name="T86" fmla="*/ 1600 w 2810"/>
                        <a:gd name="T87" fmla="*/ 782 h 2740"/>
                        <a:gd name="T88" fmla="*/ 1688 w 2810"/>
                        <a:gd name="T89" fmla="*/ 816 h 2740"/>
                        <a:gd name="T90" fmla="*/ 1769 w 2810"/>
                        <a:gd name="T91" fmla="*/ 863 h 2740"/>
                        <a:gd name="T92" fmla="*/ 1842 w 2810"/>
                        <a:gd name="T93" fmla="*/ 920 h 2740"/>
                        <a:gd name="T94" fmla="*/ 1906 w 2810"/>
                        <a:gd name="T95" fmla="*/ 987 h 2740"/>
                        <a:gd name="T96" fmla="*/ 1959 w 2810"/>
                        <a:gd name="T97" fmla="*/ 1064 h 2740"/>
                        <a:gd name="T98" fmla="*/ 2003 w 2810"/>
                        <a:gd name="T99" fmla="*/ 1146 h 2740"/>
                        <a:gd name="T100" fmla="*/ 2033 w 2810"/>
                        <a:gd name="T101" fmla="*/ 1237 h 2740"/>
                        <a:gd name="T102" fmla="*/ 2050 w 2810"/>
                        <a:gd name="T103" fmla="*/ 1331 h 2740"/>
                        <a:gd name="T104" fmla="*/ 2053 w 2810"/>
                        <a:gd name="T105" fmla="*/ 1398 h 2740"/>
                        <a:gd name="T106" fmla="*/ 2045 w 2810"/>
                        <a:gd name="T107" fmla="*/ 1496 h 2740"/>
                        <a:gd name="T108" fmla="*/ 2025 w 2810"/>
                        <a:gd name="T109" fmla="*/ 1589 h 2740"/>
                        <a:gd name="T110" fmla="*/ 1990 w 2810"/>
                        <a:gd name="T111" fmla="*/ 1678 h 2740"/>
                        <a:gd name="T112" fmla="*/ 1943 w 2810"/>
                        <a:gd name="T113" fmla="*/ 1758 h 2740"/>
                        <a:gd name="T114" fmla="*/ 1885 w 2810"/>
                        <a:gd name="T115" fmla="*/ 1831 h 2740"/>
                        <a:gd name="T116" fmla="*/ 1819 w 2810"/>
                        <a:gd name="T117" fmla="*/ 1895 h 2740"/>
                        <a:gd name="T118" fmla="*/ 1743 w 2810"/>
                        <a:gd name="T119" fmla="*/ 1950 h 2740"/>
                        <a:gd name="T120" fmla="*/ 1659 w 2810"/>
                        <a:gd name="T121" fmla="*/ 1992 h 2740"/>
                        <a:gd name="T122" fmla="*/ 1569 w 2810"/>
                        <a:gd name="T123" fmla="*/ 2023 h 2740"/>
                        <a:gd name="T124" fmla="*/ 1474 w 2810"/>
                        <a:gd name="T125" fmla="*/ 2039 h 27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810" h="2740">
                          <a:moveTo>
                            <a:pt x="2366" y="1265"/>
                          </a:moveTo>
                          <a:lnTo>
                            <a:pt x="2366" y="1265"/>
                          </a:lnTo>
                          <a:lnTo>
                            <a:pt x="2359" y="1225"/>
                          </a:lnTo>
                          <a:lnTo>
                            <a:pt x="2351" y="1183"/>
                          </a:lnTo>
                          <a:lnTo>
                            <a:pt x="2342" y="1144"/>
                          </a:lnTo>
                          <a:lnTo>
                            <a:pt x="2331" y="1104"/>
                          </a:lnTo>
                          <a:lnTo>
                            <a:pt x="2617" y="675"/>
                          </a:lnTo>
                          <a:lnTo>
                            <a:pt x="2383" y="381"/>
                          </a:lnTo>
                          <a:lnTo>
                            <a:pt x="1899" y="565"/>
                          </a:lnTo>
                          <a:lnTo>
                            <a:pt x="1899" y="565"/>
                          </a:lnTo>
                          <a:lnTo>
                            <a:pt x="1865" y="545"/>
                          </a:lnTo>
                          <a:lnTo>
                            <a:pt x="1829" y="527"/>
                          </a:lnTo>
                          <a:lnTo>
                            <a:pt x="1792" y="511"/>
                          </a:lnTo>
                          <a:lnTo>
                            <a:pt x="1754" y="495"/>
                          </a:lnTo>
                          <a:lnTo>
                            <a:pt x="1596" y="0"/>
                          </a:lnTo>
                          <a:lnTo>
                            <a:pt x="1220" y="0"/>
                          </a:lnTo>
                          <a:lnTo>
                            <a:pt x="1062" y="495"/>
                          </a:lnTo>
                          <a:lnTo>
                            <a:pt x="1062" y="495"/>
                          </a:lnTo>
                          <a:lnTo>
                            <a:pt x="1025" y="509"/>
                          </a:lnTo>
                          <a:lnTo>
                            <a:pt x="989" y="527"/>
                          </a:lnTo>
                          <a:lnTo>
                            <a:pt x="953" y="544"/>
                          </a:lnTo>
                          <a:lnTo>
                            <a:pt x="918" y="564"/>
                          </a:lnTo>
                          <a:lnTo>
                            <a:pt x="431" y="378"/>
                          </a:lnTo>
                          <a:lnTo>
                            <a:pt x="196" y="672"/>
                          </a:lnTo>
                          <a:lnTo>
                            <a:pt x="486" y="1104"/>
                          </a:lnTo>
                          <a:lnTo>
                            <a:pt x="486" y="1104"/>
                          </a:lnTo>
                          <a:lnTo>
                            <a:pt x="475" y="1141"/>
                          </a:lnTo>
                          <a:lnTo>
                            <a:pt x="465" y="1179"/>
                          </a:lnTo>
                          <a:lnTo>
                            <a:pt x="457" y="1218"/>
                          </a:lnTo>
                          <a:lnTo>
                            <a:pt x="451" y="1257"/>
                          </a:lnTo>
                          <a:lnTo>
                            <a:pt x="0" y="1523"/>
                          </a:lnTo>
                          <a:lnTo>
                            <a:pt x="84" y="1890"/>
                          </a:lnTo>
                          <a:lnTo>
                            <a:pt x="602" y="1933"/>
                          </a:lnTo>
                          <a:lnTo>
                            <a:pt x="602" y="1933"/>
                          </a:lnTo>
                          <a:lnTo>
                            <a:pt x="625" y="1966"/>
                          </a:lnTo>
                          <a:lnTo>
                            <a:pt x="649" y="1998"/>
                          </a:lnTo>
                          <a:lnTo>
                            <a:pt x="674" y="2028"/>
                          </a:lnTo>
                          <a:lnTo>
                            <a:pt x="701" y="2057"/>
                          </a:lnTo>
                          <a:lnTo>
                            <a:pt x="627" y="2575"/>
                          </a:lnTo>
                          <a:lnTo>
                            <a:pt x="967" y="2738"/>
                          </a:lnTo>
                          <a:lnTo>
                            <a:pt x="1322" y="2361"/>
                          </a:lnTo>
                          <a:lnTo>
                            <a:pt x="1322" y="2361"/>
                          </a:lnTo>
                          <a:lnTo>
                            <a:pt x="1365" y="2364"/>
                          </a:lnTo>
                          <a:lnTo>
                            <a:pt x="1408" y="2366"/>
                          </a:lnTo>
                          <a:lnTo>
                            <a:pt x="1408" y="2366"/>
                          </a:lnTo>
                          <a:lnTo>
                            <a:pt x="1446" y="2364"/>
                          </a:lnTo>
                          <a:lnTo>
                            <a:pt x="1483" y="2362"/>
                          </a:lnTo>
                          <a:lnTo>
                            <a:pt x="1841" y="2740"/>
                          </a:lnTo>
                          <a:lnTo>
                            <a:pt x="2180" y="2577"/>
                          </a:lnTo>
                          <a:lnTo>
                            <a:pt x="2108" y="2065"/>
                          </a:lnTo>
                          <a:lnTo>
                            <a:pt x="2108" y="2065"/>
                          </a:lnTo>
                          <a:lnTo>
                            <a:pt x="2136" y="2035"/>
                          </a:lnTo>
                          <a:lnTo>
                            <a:pt x="2162" y="2003"/>
                          </a:lnTo>
                          <a:lnTo>
                            <a:pt x="2188" y="1971"/>
                          </a:lnTo>
                          <a:lnTo>
                            <a:pt x="2211" y="1938"/>
                          </a:lnTo>
                          <a:lnTo>
                            <a:pt x="2726" y="1894"/>
                          </a:lnTo>
                          <a:lnTo>
                            <a:pt x="2810" y="1527"/>
                          </a:lnTo>
                          <a:lnTo>
                            <a:pt x="2366" y="1265"/>
                          </a:lnTo>
                          <a:close/>
                          <a:moveTo>
                            <a:pt x="1408" y="2042"/>
                          </a:moveTo>
                          <a:lnTo>
                            <a:pt x="1408" y="2042"/>
                          </a:lnTo>
                          <a:lnTo>
                            <a:pt x="1375" y="2042"/>
                          </a:lnTo>
                          <a:lnTo>
                            <a:pt x="1342" y="2039"/>
                          </a:lnTo>
                          <a:lnTo>
                            <a:pt x="1309" y="2036"/>
                          </a:lnTo>
                          <a:lnTo>
                            <a:pt x="1278" y="2029"/>
                          </a:lnTo>
                          <a:lnTo>
                            <a:pt x="1246" y="2023"/>
                          </a:lnTo>
                          <a:lnTo>
                            <a:pt x="1215" y="2014"/>
                          </a:lnTo>
                          <a:lnTo>
                            <a:pt x="1186" y="2004"/>
                          </a:lnTo>
                          <a:lnTo>
                            <a:pt x="1157" y="1992"/>
                          </a:lnTo>
                          <a:lnTo>
                            <a:pt x="1128" y="1979"/>
                          </a:lnTo>
                          <a:lnTo>
                            <a:pt x="1100" y="1965"/>
                          </a:lnTo>
                          <a:lnTo>
                            <a:pt x="1073" y="1950"/>
                          </a:lnTo>
                          <a:lnTo>
                            <a:pt x="1047" y="1932"/>
                          </a:lnTo>
                          <a:lnTo>
                            <a:pt x="1022" y="1915"/>
                          </a:lnTo>
                          <a:lnTo>
                            <a:pt x="998" y="1895"/>
                          </a:lnTo>
                          <a:lnTo>
                            <a:pt x="974" y="1876"/>
                          </a:lnTo>
                          <a:lnTo>
                            <a:pt x="951" y="1854"/>
                          </a:lnTo>
                          <a:lnTo>
                            <a:pt x="930" y="1831"/>
                          </a:lnTo>
                          <a:lnTo>
                            <a:pt x="909" y="1808"/>
                          </a:lnTo>
                          <a:lnTo>
                            <a:pt x="891" y="1783"/>
                          </a:lnTo>
                          <a:lnTo>
                            <a:pt x="872" y="1758"/>
                          </a:lnTo>
                          <a:lnTo>
                            <a:pt x="856" y="1732"/>
                          </a:lnTo>
                          <a:lnTo>
                            <a:pt x="840" y="1705"/>
                          </a:lnTo>
                          <a:lnTo>
                            <a:pt x="826" y="1678"/>
                          </a:lnTo>
                          <a:lnTo>
                            <a:pt x="814" y="1649"/>
                          </a:lnTo>
                          <a:lnTo>
                            <a:pt x="802" y="1620"/>
                          </a:lnTo>
                          <a:lnTo>
                            <a:pt x="792" y="1589"/>
                          </a:lnTo>
                          <a:lnTo>
                            <a:pt x="783" y="1559"/>
                          </a:lnTo>
                          <a:lnTo>
                            <a:pt x="775" y="1527"/>
                          </a:lnTo>
                          <a:lnTo>
                            <a:pt x="770" y="1496"/>
                          </a:lnTo>
                          <a:lnTo>
                            <a:pt x="766" y="1464"/>
                          </a:lnTo>
                          <a:lnTo>
                            <a:pt x="763" y="1430"/>
                          </a:lnTo>
                          <a:lnTo>
                            <a:pt x="762" y="1398"/>
                          </a:lnTo>
                          <a:lnTo>
                            <a:pt x="762" y="1398"/>
                          </a:lnTo>
                          <a:lnTo>
                            <a:pt x="763" y="1364"/>
                          </a:lnTo>
                          <a:lnTo>
                            <a:pt x="766" y="1331"/>
                          </a:lnTo>
                          <a:lnTo>
                            <a:pt x="770" y="1300"/>
                          </a:lnTo>
                          <a:lnTo>
                            <a:pt x="775" y="1268"/>
                          </a:lnTo>
                          <a:lnTo>
                            <a:pt x="783" y="1237"/>
                          </a:lnTo>
                          <a:lnTo>
                            <a:pt x="792" y="1206"/>
                          </a:lnTo>
                          <a:lnTo>
                            <a:pt x="802" y="1176"/>
                          </a:lnTo>
                          <a:lnTo>
                            <a:pt x="814" y="1146"/>
                          </a:lnTo>
                          <a:lnTo>
                            <a:pt x="826" y="1118"/>
                          </a:lnTo>
                          <a:lnTo>
                            <a:pt x="840" y="1090"/>
                          </a:lnTo>
                          <a:lnTo>
                            <a:pt x="856" y="1064"/>
                          </a:lnTo>
                          <a:lnTo>
                            <a:pt x="872" y="1037"/>
                          </a:lnTo>
                          <a:lnTo>
                            <a:pt x="891" y="1011"/>
                          </a:lnTo>
                          <a:lnTo>
                            <a:pt x="909" y="987"/>
                          </a:lnTo>
                          <a:lnTo>
                            <a:pt x="930" y="963"/>
                          </a:lnTo>
                          <a:lnTo>
                            <a:pt x="951" y="942"/>
                          </a:lnTo>
                          <a:lnTo>
                            <a:pt x="974" y="920"/>
                          </a:lnTo>
                          <a:lnTo>
                            <a:pt x="998" y="900"/>
                          </a:lnTo>
                          <a:lnTo>
                            <a:pt x="1022" y="881"/>
                          </a:lnTo>
                          <a:lnTo>
                            <a:pt x="1047" y="863"/>
                          </a:lnTo>
                          <a:lnTo>
                            <a:pt x="1073" y="846"/>
                          </a:lnTo>
                          <a:lnTo>
                            <a:pt x="1100" y="831"/>
                          </a:lnTo>
                          <a:lnTo>
                            <a:pt x="1128" y="816"/>
                          </a:lnTo>
                          <a:lnTo>
                            <a:pt x="1157" y="803"/>
                          </a:lnTo>
                          <a:lnTo>
                            <a:pt x="1186" y="791"/>
                          </a:lnTo>
                          <a:lnTo>
                            <a:pt x="1215" y="782"/>
                          </a:lnTo>
                          <a:lnTo>
                            <a:pt x="1246" y="773"/>
                          </a:lnTo>
                          <a:lnTo>
                            <a:pt x="1278" y="765"/>
                          </a:lnTo>
                          <a:lnTo>
                            <a:pt x="1309" y="760"/>
                          </a:lnTo>
                          <a:lnTo>
                            <a:pt x="1342" y="755"/>
                          </a:lnTo>
                          <a:lnTo>
                            <a:pt x="1375" y="753"/>
                          </a:lnTo>
                          <a:lnTo>
                            <a:pt x="1408" y="752"/>
                          </a:lnTo>
                          <a:lnTo>
                            <a:pt x="1408" y="752"/>
                          </a:lnTo>
                          <a:lnTo>
                            <a:pt x="1441" y="753"/>
                          </a:lnTo>
                          <a:lnTo>
                            <a:pt x="1474" y="755"/>
                          </a:lnTo>
                          <a:lnTo>
                            <a:pt x="1506" y="760"/>
                          </a:lnTo>
                          <a:lnTo>
                            <a:pt x="1538" y="765"/>
                          </a:lnTo>
                          <a:lnTo>
                            <a:pt x="1569" y="773"/>
                          </a:lnTo>
                          <a:lnTo>
                            <a:pt x="1600" y="782"/>
                          </a:lnTo>
                          <a:lnTo>
                            <a:pt x="1629" y="791"/>
                          </a:lnTo>
                          <a:lnTo>
                            <a:pt x="1659" y="803"/>
                          </a:lnTo>
                          <a:lnTo>
                            <a:pt x="1688" y="816"/>
                          </a:lnTo>
                          <a:lnTo>
                            <a:pt x="1715" y="831"/>
                          </a:lnTo>
                          <a:lnTo>
                            <a:pt x="1743" y="846"/>
                          </a:lnTo>
                          <a:lnTo>
                            <a:pt x="1769" y="863"/>
                          </a:lnTo>
                          <a:lnTo>
                            <a:pt x="1794" y="881"/>
                          </a:lnTo>
                          <a:lnTo>
                            <a:pt x="1819" y="900"/>
                          </a:lnTo>
                          <a:lnTo>
                            <a:pt x="1842" y="920"/>
                          </a:lnTo>
                          <a:lnTo>
                            <a:pt x="1865" y="942"/>
                          </a:lnTo>
                          <a:lnTo>
                            <a:pt x="1885" y="963"/>
                          </a:lnTo>
                          <a:lnTo>
                            <a:pt x="1906" y="987"/>
                          </a:lnTo>
                          <a:lnTo>
                            <a:pt x="1925" y="1011"/>
                          </a:lnTo>
                          <a:lnTo>
                            <a:pt x="1943" y="1037"/>
                          </a:lnTo>
                          <a:lnTo>
                            <a:pt x="1959" y="1064"/>
                          </a:lnTo>
                          <a:lnTo>
                            <a:pt x="1976" y="1090"/>
                          </a:lnTo>
                          <a:lnTo>
                            <a:pt x="1990" y="1118"/>
                          </a:lnTo>
                          <a:lnTo>
                            <a:pt x="2003" y="1146"/>
                          </a:lnTo>
                          <a:lnTo>
                            <a:pt x="2014" y="1176"/>
                          </a:lnTo>
                          <a:lnTo>
                            <a:pt x="2025" y="1206"/>
                          </a:lnTo>
                          <a:lnTo>
                            <a:pt x="2033" y="1237"/>
                          </a:lnTo>
                          <a:lnTo>
                            <a:pt x="2040" y="1268"/>
                          </a:lnTo>
                          <a:lnTo>
                            <a:pt x="2045" y="1300"/>
                          </a:lnTo>
                          <a:lnTo>
                            <a:pt x="2050" y="1331"/>
                          </a:lnTo>
                          <a:lnTo>
                            <a:pt x="2052" y="1364"/>
                          </a:lnTo>
                          <a:lnTo>
                            <a:pt x="2053" y="1398"/>
                          </a:lnTo>
                          <a:lnTo>
                            <a:pt x="2053" y="1398"/>
                          </a:lnTo>
                          <a:lnTo>
                            <a:pt x="2052" y="1430"/>
                          </a:lnTo>
                          <a:lnTo>
                            <a:pt x="2050" y="1464"/>
                          </a:lnTo>
                          <a:lnTo>
                            <a:pt x="2045" y="1496"/>
                          </a:lnTo>
                          <a:lnTo>
                            <a:pt x="2040" y="1527"/>
                          </a:lnTo>
                          <a:lnTo>
                            <a:pt x="2033" y="1559"/>
                          </a:lnTo>
                          <a:lnTo>
                            <a:pt x="2025" y="1589"/>
                          </a:lnTo>
                          <a:lnTo>
                            <a:pt x="2014" y="1620"/>
                          </a:lnTo>
                          <a:lnTo>
                            <a:pt x="2003" y="1649"/>
                          </a:lnTo>
                          <a:lnTo>
                            <a:pt x="1990" y="1678"/>
                          </a:lnTo>
                          <a:lnTo>
                            <a:pt x="1976" y="1705"/>
                          </a:lnTo>
                          <a:lnTo>
                            <a:pt x="1959" y="1732"/>
                          </a:lnTo>
                          <a:lnTo>
                            <a:pt x="1943" y="1758"/>
                          </a:lnTo>
                          <a:lnTo>
                            <a:pt x="1925" y="1783"/>
                          </a:lnTo>
                          <a:lnTo>
                            <a:pt x="1906" y="1808"/>
                          </a:lnTo>
                          <a:lnTo>
                            <a:pt x="1885" y="1831"/>
                          </a:lnTo>
                          <a:lnTo>
                            <a:pt x="1865" y="1854"/>
                          </a:lnTo>
                          <a:lnTo>
                            <a:pt x="1842" y="1876"/>
                          </a:lnTo>
                          <a:lnTo>
                            <a:pt x="1819" y="1895"/>
                          </a:lnTo>
                          <a:lnTo>
                            <a:pt x="1794" y="1915"/>
                          </a:lnTo>
                          <a:lnTo>
                            <a:pt x="1769" y="1932"/>
                          </a:lnTo>
                          <a:lnTo>
                            <a:pt x="1743" y="1950"/>
                          </a:lnTo>
                          <a:lnTo>
                            <a:pt x="1715" y="1965"/>
                          </a:lnTo>
                          <a:lnTo>
                            <a:pt x="1688" y="1979"/>
                          </a:lnTo>
                          <a:lnTo>
                            <a:pt x="1659" y="1992"/>
                          </a:lnTo>
                          <a:lnTo>
                            <a:pt x="1629" y="2004"/>
                          </a:lnTo>
                          <a:lnTo>
                            <a:pt x="1600" y="2014"/>
                          </a:lnTo>
                          <a:lnTo>
                            <a:pt x="1569" y="2023"/>
                          </a:lnTo>
                          <a:lnTo>
                            <a:pt x="1538" y="2029"/>
                          </a:lnTo>
                          <a:lnTo>
                            <a:pt x="1506" y="2036"/>
                          </a:lnTo>
                          <a:lnTo>
                            <a:pt x="1474" y="2039"/>
                          </a:lnTo>
                          <a:lnTo>
                            <a:pt x="1441" y="2042"/>
                          </a:lnTo>
                          <a:lnTo>
                            <a:pt x="1408" y="204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36" name="Freeform 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085578" y="5130448"/>
                      <a:ext cx="419832" cy="409374"/>
                    </a:xfrm>
                    <a:custGeom>
                      <a:avLst/>
                      <a:gdLst>
                        <a:gd name="T0" fmla="*/ 2359 w 2810"/>
                        <a:gd name="T1" fmla="*/ 1225 h 2740"/>
                        <a:gd name="T2" fmla="*/ 2331 w 2810"/>
                        <a:gd name="T3" fmla="*/ 1104 h 2740"/>
                        <a:gd name="T4" fmla="*/ 1899 w 2810"/>
                        <a:gd name="T5" fmla="*/ 565 h 2740"/>
                        <a:gd name="T6" fmla="*/ 1829 w 2810"/>
                        <a:gd name="T7" fmla="*/ 527 h 2740"/>
                        <a:gd name="T8" fmla="*/ 1596 w 2810"/>
                        <a:gd name="T9" fmla="*/ 0 h 2740"/>
                        <a:gd name="T10" fmla="*/ 1062 w 2810"/>
                        <a:gd name="T11" fmla="*/ 495 h 2740"/>
                        <a:gd name="T12" fmla="*/ 953 w 2810"/>
                        <a:gd name="T13" fmla="*/ 544 h 2740"/>
                        <a:gd name="T14" fmla="*/ 196 w 2810"/>
                        <a:gd name="T15" fmla="*/ 672 h 2740"/>
                        <a:gd name="T16" fmla="*/ 475 w 2810"/>
                        <a:gd name="T17" fmla="*/ 1141 h 2740"/>
                        <a:gd name="T18" fmla="*/ 451 w 2810"/>
                        <a:gd name="T19" fmla="*/ 1257 h 2740"/>
                        <a:gd name="T20" fmla="*/ 602 w 2810"/>
                        <a:gd name="T21" fmla="*/ 1933 h 2740"/>
                        <a:gd name="T22" fmla="*/ 649 w 2810"/>
                        <a:gd name="T23" fmla="*/ 1998 h 2740"/>
                        <a:gd name="T24" fmla="*/ 627 w 2810"/>
                        <a:gd name="T25" fmla="*/ 2575 h 2740"/>
                        <a:gd name="T26" fmla="*/ 1322 w 2810"/>
                        <a:gd name="T27" fmla="*/ 2361 h 2740"/>
                        <a:gd name="T28" fmla="*/ 1408 w 2810"/>
                        <a:gd name="T29" fmla="*/ 2366 h 2740"/>
                        <a:gd name="T30" fmla="*/ 1841 w 2810"/>
                        <a:gd name="T31" fmla="*/ 2740 h 2740"/>
                        <a:gd name="T32" fmla="*/ 2108 w 2810"/>
                        <a:gd name="T33" fmla="*/ 2065 h 2740"/>
                        <a:gd name="T34" fmla="*/ 2188 w 2810"/>
                        <a:gd name="T35" fmla="*/ 1971 h 2740"/>
                        <a:gd name="T36" fmla="*/ 2810 w 2810"/>
                        <a:gd name="T37" fmla="*/ 1527 h 2740"/>
                        <a:gd name="T38" fmla="*/ 1408 w 2810"/>
                        <a:gd name="T39" fmla="*/ 2042 h 2740"/>
                        <a:gd name="T40" fmla="*/ 1309 w 2810"/>
                        <a:gd name="T41" fmla="*/ 2036 h 2740"/>
                        <a:gd name="T42" fmla="*/ 1215 w 2810"/>
                        <a:gd name="T43" fmla="*/ 2014 h 2740"/>
                        <a:gd name="T44" fmla="*/ 1128 w 2810"/>
                        <a:gd name="T45" fmla="*/ 1979 h 2740"/>
                        <a:gd name="T46" fmla="*/ 1047 w 2810"/>
                        <a:gd name="T47" fmla="*/ 1932 h 2740"/>
                        <a:gd name="T48" fmla="*/ 974 w 2810"/>
                        <a:gd name="T49" fmla="*/ 1876 h 2740"/>
                        <a:gd name="T50" fmla="*/ 909 w 2810"/>
                        <a:gd name="T51" fmla="*/ 1808 h 2740"/>
                        <a:gd name="T52" fmla="*/ 856 w 2810"/>
                        <a:gd name="T53" fmla="*/ 1732 h 2740"/>
                        <a:gd name="T54" fmla="*/ 814 w 2810"/>
                        <a:gd name="T55" fmla="*/ 1649 h 2740"/>
                        <a:gd name="T56" fmla="*/ 783 w 2810"/>
                        <a:gd name="T57" fmla="*/ 1559 h 2740"/>
                        <a:gd name="T58" fmla="*/ 766 w 2810"/>
                        <a:gd name="T59" fmla="*/ 1464 h 2740"/>
                        <a:gd name="T60" fmla="*/ 762 w 2810"/>
                        <a:gd name="T61" fmla="*/ 1398 h 2740"/>
                        <a:gd name="T62" fmla="*/ 770 w 2810"/>
                        <a:gd name="T63" fmla="*/ 1300 h 2740"/>
                        <a:gd name="T64" fmla="*/ 792 w 2810"/>
                        <a:gd name="T65" fmla="*/ 1206 h 2740"/>
                        <a:gd name="T66" fmla="*/ 826 w 2810"/>
                        <a:gd name="T67" fmla="*/ 1118 h 2740"/>
                        <a:gd name="T68" fmla="*/ 872 w 2810"/>
                        <a:gd name="T69" fmla="*/ 1037 h 2740"/>
                        <a:gd name="T70" fmla="*/ 930 w 2810"/>
                        <a:gd name="T71" fmla="*/ 963 h 2740"/>
                        <a:gd name="T72" fmla="*/ 998 w 2810"/>
                        <a:gd name="T73" fmla="*/ 900 h 2740"/>
                        <a:gd name="T74" fmla="*/ 1073 w 2810"/>
                        <a:gd name="T75" fmla="*/ 846 h 2740"/>
                        <a:gd name="T76" fmla="*/ 1157 w 2810"/>
                        <a:gd name="T77" fmla="*/ 803 h 2740"/>
                        <a:gd name="T78" fmla="*/ 1246 w 2810"/>
                        <a:gd name="T79" fmla="*/ 773 h 2740"/>
                        <a:gd name="T80" fmla="*/ 1342 w 2810"/>
                        <a:gd name="T81" fmla="*/ 755 h 2740"/>
                        <a:gd name="T82" fmla="*/ 1408 w 2810"/>
                        <a:gd name="T83" fmla="*/ 752 h 2740"/>
                        <a:gd name="T84" fmla="*/ 1506 w 2810"/>
                        <a:gd name="T85" fmla="*/ 760 h 2740"/>
                        <a:gd name="T86" fmla="*/ 1600 w 2810"/>
                        <a:gd name="T87" fmla="*/ 782 h 2740"/>
                        <a:gd name="T88" fmla="*/ 1688 w 2810"/>
                        <a:gd name="T89" fmla="*/ 816 h 2740"/>
                        <a:gd name="T90" fmla="*/ 1769 w 2810"/>
                        <a:gd name="T91" fmla="*/ 863 h 2740"/>
                        <a:gd name="T92" fmla="*/ 1842 w 2810"/>
                        <a:gd name="T93" fmla="*/ 920 h 2740"/>
                        <a:gd name="T94" fmla="*/ 1906 w 2810"/>
                        <a:gd name="T95" fmla="*/ 987 h 2740"/>
                        <a:gd name="T96" fmla="*/ 1959 w 2810"/>
                        <a:gd name="T97" fmla="*/ 1064 h 2740"/>
                        <a:gd name="T98" fmla="*/ 2003 w 2810"/>
                        <a:gd name="T99" fmla="*/ 1146 h 2740"/>
                        <a:gd name="T100" fmla="*/ 2033 w 2810"/>
                        <a:gd name="T101" fmla="*/ 1237 h 2740"/>
                        <a:gd name="T102" fmla="*/ 2050 w 2810"/>
                        <a:gd name="T103" fmla="*/ 1331 h 2740"/>
                        <a:gd name="T104" fmla="*/ 2053 w 2810"/>
                        <a:gd name="T105" fmla="*/ 1398 h 2740"/>
                        <a:gd name="T106" fmla="*/ 2045 w 2810"/>
                        <a:gd name="T107" fmla="*/ 1496 h 2740"/>
                        <a:gd name="T108" fmla="*/ 2025 w 2810"/>
                        <a:gd name="T109" fmla="*/ 1589 h 2740"/>
                        <a:gd name="T110" fmla="*/ 1990 w 2810"/>
                        <a:gd name="T111" fmla="*/ 1678 h 2740"/>
                        <a:gd name="T112" fmla="*/ 1943 w 2810"/>
                        <a:gd name="T113" fmla="*/ 1758 h 2740"/>
                        <a:gd name="T114" fmla="*/ 1885 w 2810"/>
                        <a:gd name="T115" fmla="*/ 1831 h 2740"/>
                        <a:gd name="T116" fmla="*/ 1819 w 2810"/>
                        <a:gd name="T117" fmla="*/ 1895 h 2740"/>
                        <a:gd name="T118" fmla="*/ 1743 w 2810"/>
                        <a:gd name="T119" fmla="*/ 1950 h 2740"/>
                        <a:gd name="T120" fmla="*/ 1659 w 2810"/>
                        <a:gd name="T121" fmla="*/ 1992 h 2740"/>
                        <a:gd name="T122" fmla="*/ 1569 w 2810"/>
                        <a:gd name="T123" fmla="*/ 2023 h 2740"/>
                        <a:gd name="T124" fmla="*/ 1474 w 2810"/>
                        <a:gd name="T125" fmla="*/ 2039 h 27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810" h="2740">
                          <a:moveTo>
                            <a:pt x="2366" y="1265"/>
                          </a:moveTo>
                          <a:lnTo>
                            <a:pt x="2366" y="1265"/>
                          </a:lnTo>
                          <a:lnTo>
                            <a:pt x="2359" y="1225"/>
                          </a:lnTo>
                          <a:lnTo>
                            <a:pt x="2351" y="1183"/>
                          </a:lnTo>
                          <a:lnTo>
                            <a:pt x="2342" y="1144"/>
                          </a:lnTo>
                          <a:lnTo>
                            <a:pt x="2331" y="1104"/>
                          </a:lnTo>
                          <a:lnTo>
                            <a:pt x="2617" y="675"/>
                          </a:lnTo>
                          <a:lnTo>
                            <a:pt x="2383" y="381"/>
                          </a:lnTo>
                          <a:lnTo>
                            <a:pt x="1899" y="565"/>
                          </a:lnTo>
                          <a:lnTo>
                            <a:pt x="1899" y="565"/>
                          </a:lnTo>
                          <a:lnTo>
                            <a:pt x="1865" y="545"/>
                          </a:lnTo>
                          <a:lnTo>
                            <a:pt x="1829" y="527"/>
                          </a:lnTo>
                          <a:lnTo>
                            <a:pt x="1792" y="511"/>
                          </a:lnTo>
                          <a:lnTo>
                            <a:pt x="1754" y="495"/>
                          </a:lnTo>
                          <a:lnTo>
                            <a:pt x="1596" y="0"/>
                          </a:lnTo>
                          <a:lnTo>
                            <a:pt x="1220" y="0"/>
                          </a:lnTo>
                          <a:lnTo>
                            <a:pt x="1062" y="495"/>
                          </a:lnTo>
                          <a:lnTo>
                            <a:pt x="1062" y="495"/>
                          </a:lnTo>
                          <a:lnTo>
                            <a:pt x="1025" y="509"/>
                          </a:lnTo>
                          <a:lnTo>
                            <a:pt x="989" y="527"/>
                          </a:lnTo>
                          <a:lnTo>
                            <a:pt x="953" y="544"/>
                          </a:lnTo>
                          <a:lnTo>
                            <a:pt x="918" y="564"/>
                          </a:lnTo>
                          <a:lnTo>
                            <a:pt x="431" y="378"/>
                          </a:lnTo>
                          <a:lnTo>
                            <a:pt x="196" y="672"/>
                          </a:lnTo>
                          <a:lnTo>
                            <a:pt x="486" y="1104"/>
                          </a:lnTo>
                          <a:lnTo>
                            <a:pt x="486" y="1104"/>
                          </a:lnTo>
                          <a:lnTo>
                            <a:pt x="475" y="1141"/>
                          </a:lnTo>
                          <a:lnTo>
                            <a:pt x="465" y="1179"/>
                          </a:lnTo>
                          <a:lnTo>
                            <a:pt x="457" y="1218"/>
                          </a:lnTo>
                          <a:lnTo>
                            <a:pt x="451" y="1257"/>
                          </a:lnTo>
                          <a:lnTo>
                            <a:pt x="0" y="1523"/>
                          </a:lnTo>
                          <a:lnTo>
                            <a:pt x="84" y="1890"/>
                          </a:lnTo>
                          <a:lnTo>
                            <a:pt x="602" y="1933"/>
                          </a:lnTo>
                          <a:lnTo>
                            <a:pt x="602" y="1933"/>
                          </a:lnTo>
                          <a:lnTo>
                            <a:pt x="625" y="1966"/>
                          </a:lnTo>
                          <a:lnTo>
                            <a:pt x="649" y="1998"/>
                          </a:lnTo>
                          <a:lnTo>
                            <a:pt x="674" y="2028"/>
                          </a:lnTo>
                          <a:lnTo>
                            <a:pt x="701" y="2057"/>
                          </a:lnTo>
                          <a:lnTo>
                            <a:pt x="627" y="2575"/>
                          </a:lnTo>
                          <a:lnTo>
                            <a:pt x="967" y="2738"/>
                          </a:lnTo>
                          <a:lnTo>
                            <a:pt x="1322" y="2361"/>
                          </a:lnTo>
                          <a:lnTo>
                            <a:pt x="1322" y="2361"/>
                          </a:lnTo>
                          <a:lnTo>
                            <a:pt x="1365" y="2364"/>
                          </a:lnTo>
                          <a:lnTo>
                            <a:pt x="1408" y="2366"/>
                          </a:lnTo>
                          <a:lnTo>
                            <a:pt x="1408" y="2366"/>
                          </a:lnTo>
                          <a:lnTo>
                            <a:pt x="1446" y="2364"/>
                          </a:lnTo>
                          <a:lnTo>
                            <a:pt x="1483" y="2362"/>
                          </a:lnTo>
                          <a:lnTo>
                            <a:pt x="1841" y="2740"/>
                          </a:lnTo>
                          <a:lnTo>
                            <a:pt x="2180" y="2577"/>
                          </a:lnTo>
                          <a:lnTo>
                            <a:pt x="2108" y="2065"/>
                          </a:lnTo>
                          <a:lnTo>
                            <a:pt x="2108" y="2065"/>
                          </a:lnTo>
                          <a:lnTo>
                            <a:pt x="2136" y="2035"/>
                          </a:lnTo>
                          <a:lnTo>
                            <a:pt x="2162" y="2003"/>
                          </a:lnTo>
                          <a:lnTo>
                            <a:pt x="2188" y="1971"/>
                          </a:lnTo>
                          <a:lnTo>
                            <a:pt x="2211" y="1938"/>
                          </a:lnTo>
                          <a:lnTo>
                            <a:pt x="2726" y="1894"/>
                          </a:lnTo>
                          <a:lnTo>
                            <a:pt x="2810" y="1527"/>
                          </a:lnTo>
                          <a:lnTo>
                            <a:pt x="2366" y="1265"/>
                          </a:lnTo>
                          <a:close/>
                          <a:moveTo>
                            <a:pt x="1408" y="2042"/>
                          </a:moveTo>
                          <a:lnTo>
                            <a:pt x="1408" y="2042"/>
                          </a:lnTo>
                          <a:lnTo>
                            <a:pt x="1375" y="2042"/>
                          </a:lnTo>
                          <a:lnTo>
                            <a:pt x="1342" y="2039"/>
                          </a:lnTo>
                          <a:lnTo>
                            <a:pt x="1309" y="2036"/>
                          </a:lnTo>
                          <a:lnTo>
                            <a:pt x="1278" y="2029"/>
                          </a:lnTo>
                          <a:lnTo>
                            <a:pt x="1246" y="2023"/>
                          </a:lnTo>
                          <a:lnTo>
                            <a:pt x="1215" y="2014"/>
                          </a:lnTo>
                          <a:lnTo>
                            <a:pt x="1186" y="2004"/>
                          </a:lnTo>
                          <a:lnTo>
                            <a:pt x="1157" y="1992"/>
                          </a:lnTo>
                          <a:lnTo>
                            <a:pt x="1128" y="1979"/>
                          </a:lnTo>
                          <a:lnTo>
                            <a:pt x="1100" y="1965"/>
                          </a:lnTo>
                          <a:lnTo>
                            <a:pt x="1073" y="1950"/>
                          </a:lnTo>
                          <a:lnTo>
                            <a:pt x="1047" y="1932"/>
                          </a:lnTo>
                          <a:lnTo>
                            <a:pt x="1022" y="1915"/>
                          </a:lnTo>
                          <a:lnTo>
                            <a:pt x="998" y="1895"/>
                          </a:lnTo>
                          <a:lnTo>
                            <a:pt x="974" y="1876"/>
                          </a:lnTo>
                          <a:lnTo>
                            <a:pt x="951" y="1854"/>
                          </a:lnTo>
                          <a:lnTo>
                            <a:pt x="930" y="1831"/>
                          </a:lnTo>
                          <a:lnTo>
                            <a:pt x="909" y="1808"/>
                          </a:lnTo>
                          <a:lnTo>
                            <a:pt x="891" y="1783"/>
                          </a:lnTo>
                          <a:lnTo>
                            <a:pt x="872" y="1758"/>
                          </a:lnTo>
                          <a:lnTo>
                            <a:pt x="856" y="1732"/>
                          </a:lnTo>
                          <a:lnTo>
                            <a:pt x="840" y="1705"/>
                          </a:lnTo>
                          <a:lnTo>
                            <a:pt x="826" y="1678"/>
                          </a:lnTo>
                          <a:lnTo>
                            <a:pt x="814" y="1649"/>
                          </a:lnTo>
                          <a:lnTo>
                            <a:pt x="802" y="1620"/>
                          </a:lnTo>
                          <a:lnTo>
                            <a:pt x="792" y="1589"/>
                          </a:lnTo>
                          <a:lnTo>
                            <a:pt x="783" y="1559"/>
                          </a:lnTo>
                          <a:lnTo>
                            <a:pt x="775" y="1527"/>
                          </a:lnTo>
                          <a:lnTo>
                            <a:pt x="770" y="1496"/>
                          </a:lnTo>
                          <a:lnTo>
                            <a:pt x="766" y="1464"/>
                          </a:lnTo>
                          <a:lnTo>
                            <a:pt x="763" y="1430"/>
                          </a:lnTo>
                          <a:lnTo>
                            <a:pt x="762" y="1398"/>
                          </a:lnTo>
                          <a:lnTo>
                            <a:pt x="762" y="1398"/>
                          </a:lnTo>
                          <a:lnTo>
                            <a:pt x="763" y="1364"/>
                          </a:lnTo>
                          <a:lnTo>
                            <a:pt x="766" y="1331"/>
                          </a:lnTo>
                          <a:lnTo>
                            <a:pt x="770" y="1300"/>
                          </a:lnTo>
                          <a:lnTo>
                            <a:pt x="775" y="1268"/>
                          </a:lnTo>
                          <a:lnTo>
                            <a:pt x="783" y="1237"/>
                          </a:lnTo>
                          <a:lnTo>
                            <a:pt x="792" y="1206"/>
                          </a:lnTo>
                          <a:lnTo>
                            <a:pt x="802" y="1176"/>
                          </a:lnTo>
                          <a:lnTo>
                            <a:pt x="814" y="1146"/>
                          </a:lnTo>
                          <a:lnTo>
                            <a:pt x="826" y="1118"/>
                          </a:lnTo>
                          <a:lnTo>
                            <a:pt x="840" y="1090"/>
                          </a:lnTo>
                          <a:lnTo>
                            <a:pt x="856" y="1064"/>
                          </a:lnTo>
                          <a:lnTo>
                            <a:pt x="872" y="1037"/>
                          </a:lnTo>
                          <a:lnTo>
                            <a:pt x="891" y="1011"/>
                          </a:lnTo>
                          <a:lnTo>
                            <a:pt x="909" y="987"/>
                          </a:lnTo>
                          <a:lnTo>
                            <a:pt x="930" y="963"/>
                          </a:lnTo>
                          <a:lnTo>
                            <a:pt x="951" y="942"/>
                          </a:lnTo>
                          <a:lnTo>
                            <a:pt x="974" y="920"/>
                          </a:lnTo>
                          <a:lnTo>
                            <a:pt x="998" y="900"/>
                          </a:lnTo>
                          <a:lnTo>
                            <a:pt x="1022" y="881"/>
                          </a:lnTo>
                          <a:lnTo>
                            <a:pt x="1047" y="863"/>
                          </a:lnTo>
                          <a:lnTo>
                            <a:pt x="1073" y="846"/>
                          </a:lnTo>
                          <a:lnTo>
                            <a:pt x="1100" y="831"/>
                          </a:lnTo>
                          <a:lnTo>
                            <a:pt x="1128" y="816"/>
                          </a:lnTo>
                          <a:lnTo>
                            <a:pt x="1157" y="803"/>
                          </a:lnTo>
                          <a:lnTo>
                            <a:pt x="1186" y="791"/>
                          </a:lnTo>
                          <a:lnTo>
                            <a:pt x="1215" y="782"/>
                          </a:lnTo>
                          <a:lnTo>
                            <a:pt x="1246" y="773"/>
                          </a:lnTo>
                          <a:lnTo>
                            <a:pt x="1278" y="765"/>
                          </a:lnTo>
                          <a:lnTo>
                            <a:pt x="1309" y="760"/>
                          </a:lnTo>
                          <a:lnTo>
                            <a:pt x="1342" y="755"/>
                          </a:lnTo>
                          <a:lnTo>
                            <a:pt x="1375" y="753"/>
                          </a:lnTo>
                          <a:lnTo>
                            <a:pt x="1408" y="752"/>
                          </a:lnTo>
                          <a:lnTo>
                            <a:pt x="1408" y="752"/>
                          </a:lnTo>
                          <a:lnTo>
                            <a:pt x="1441" y="753"/>
                          </a:lnTo>
                          <a:lnTo>
                            <a:pt x="1474" y="755"/>
                          </a:lnTo>
                          <a:lnTo>
                            <a:pt x="1506" y="760"/>
                          </a:lnTo>
                          <a:lnTo>
                            <a:pt x="1538" y="765"/>
                          </a:lnTo>
                          <a:lnTo>
                            <a:pt x="1569" y="773"/>
                          </a:lnTo>
                          <a:lnTo>
                            <a:pt x="1600" y="782"/>
                          </a:lnTo>
                          <a:lnTo>
                            <a:pt x="1629" y="791"/>
                          </a:lnTo>
                          <a:lnTo>
                            <a:pt x="1659" y="803"/>
                          </a:lnTo>
                          <a:lnTo>
                            <a:pt x="1688" y="816"/>
                          </a:lnTo>
                          <a:lnTo>
                            <a:pt x="1715" y="831"/>
                          </a:lnTo>
                          <a:lnTo>
                            <a:pt x="1743" y="846"/>
                          </a:lnTo>
                          <a:lnTo>
                            <a:pt x="1769" y="863"/>
                          </a:lnTo>
                          <a:lnTo>
                            <a:pt x="1794" y="881"/>
                          </a:lnTo>
                          <a:lnTo>
                            <a:pt x="1819" y="900"/>
                          </a:lnTo>
                          <a:lnTo>
                            <a:pt x="1842" y="920"/>
                          </a:lnTo>
                          <a:lnTo>
                            <a:pt x="1865" y="942"/>
                          </a:lnTo>
                          <a:lnTo>
                            <a:pt x="1885" y="963"/>
                          </a:lnTo>
                          <a:lnTo>
                            <a:pt x="1906" y="987"/>
                          </a:lnTo>
                          <a:lnTo>
                            <a:pt x="1925" y="1011"/>
                          </a:lnTo>
                          <a:lnTo>
                            <a:pt x="1943" y="1037"/>
                          </a:lnTo>
                          <a:lnTo>
                            <a:pt x="1959" y="1064"/>
                          </a:lnTo>
                          <a:lnTo>
                            <a:pt x="1976" y="1090"/>
                          </a:lnTo>
                          <a:lnTo>
                            <a:pt x="1990" y="1118"/>
                          </a:lnTo>
                          <a:lnTo>
                            <a:pt x="2003" y="1146"/>
                          </a:lnTo>
                          <a:lnTo>
                            <a:pt x="2014" y="1176"/>
                          </a:lnTo>
                          <a:lnTo>
                            <a:pt x="2025" y="1206"/>
                          </a:lnTo>
                          <a:lnTo>
                            <a:pt x="2033" y="1237"/>
                          </a:lnTo>
                          <a:lnTo>
                            <a:pt x="2040" y="1268"/>
                          </a:lnTo>
                          <a:lnTo>
                            <a:pt x="2045" y="1300"/>
                          </a:lnTo>
                          <a:lnTo>
                            <a:pt x="2050" y="1331"/>
                          </a:lnTo>
                          <a:lnTo>
                            <a:pt x="2052" y="1364"/>
                          </a:lnTo>
                          <a:lnTo>
                            <a:pt x="2053" y="1398"/>
                          </a:lnTo>
                          <a:lnTo>
                            <a:pt x="2053" y="1398"/>
                          </a:lnTo>
                          <a:lnTo>
                            <a:pt x="2052" y="1430"/>
                          </a:lnTo>
                          <a:lnTo>
                            <a:pt x="2050" y="1464"/>
                          </a:lnTo>
                          <a:lnTo>
                            <a:pt x="2045" y="1496"/>
                          </a:lnTo>
                          <a:lnTo>
                            <a:pt x="2040" y="1527"/>
                          </a:lnTo>
                          <a:lnTo>
                            <a:pt x="2033" y="1559"/>
                          </a:lnTo>
                          <a:lnTo>
                            <a:pt x="2025" y="1589"/>
                          </a:lnTo>
                          <a:lnTo>
                            <a:pt x="2014" y="1620"/>
                          </a:lnTo>
                          <a:lnTo>
                            <a:pt x="2003" y="1649"/>
                          </a:lnTo>
                          <a:lnTo>
                            <a:pt x="1990" y="1678"/>
                          </a:lnTo>
                          <a:lnTo>
                            <a:pt x="1976" y="1705"/>
                          </a:lnTo>
                          <a:lnTo>
                            <a:pt x="1959" y="1732"/>
                          </a:lnTo>
                          <a:lnTo>
                            <a:pt x="1943" y="1758"/>
                          </a:lnTo>
                          <a:lnTo>
                            <a:pt x="1925" y="1783"/>
                          </a:lnTo>
                          <a:lnTo>
                            <a:pt x="1906" y="1808"/>
                          </a:lnTo>
                          <a:lnTo>
                            <a:pt x="1885" y="1831"/>
                          </a:lnTo>
                          <a:lnTo>
                            <a:pt x="1865" y="1854"/>
                          </a:lnTo>
                          <a:lnTo>
                            <a:pt x="1842" y="1876"/>
                          </a:lnTo>
                          <a:lnTo>
                            <a:pt x="1819" y="1895"/>
                          </a:lnTo>
                          <a:lnTo>
                            <a:pt x="1794" y="1915"/>
                          </a:lnTo>
                          <a:lnTo>
                            <a:pt x="1769" y="1932"/>
                          </a:lnTo>
                          <a:lnTo>
                            <a:pt x="1743" y="1950"/>
                          </a:lnTo>
                          <a:lnTo>
                            <a:pt x="1715" y="1965"/>
                          </a:lnTo>
                          <a:lnTo>
                            <a:pt x="1688" y="1979"/>
                          </a:lnTo>
                          <a:lnTo>
                            <a:pt x="1659" y="1992"/>
                          </a:lnTo>
                          <a:lnTo>
                            <a:pt x="1629" y="2004"/>
                          </a:lnTo>
                          <a:lnTo>
                            <a:pt x="1600" y="2014"/>
                          </a:lnTo>
                          <a:lnTo>
                            <a:pt x="1569" y="2023"/>
                          </a:lnTo>
                          <a:lnTo>
                            <a:pt x="1538" y="2029"/>
                          </a:lnTo>
                          <a:lnTo>
                            <a:pt x="1506" y="2036"/>
                          </a:lnTo>
                          <a:lnTo>
                            <a:pt x="1474" y="2039"/>
                          </a:lnTo>
                          <a:lnTo>
                            <a:pt x="1441" y="2042"/>
                          </a:lnTo>
                          <a:lnTo>
                            <a:pt x="1408" y="204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37" name="Freeform 18"/>
                    <p:cNvSpPr>
                      <a:spLocks noEditPoints="1"/>
                    </p:cNvSpPr>
                    <p:nvPr/>
                  </p:nvSpPr>
                  <p:spPr bwMode="auto">
                    <a:xfrm rot="1904507">
                      <a:off x="5147698" y="5573839"/>
                      <a:ext cx="278672" cy="271730"/>
                    </a:xfrm>
                    <a:custGeom>
                      <a:avLst/>
                      <a:gdLst>
                        <a:gd name="T0" fmla="*/ 2359 w 2810"/>
                        <a:gd name="T1" fmla="*/ 1225 h 2740"/>
                        <a:gd name="T2" fmla="*/ 2331 w 2810"/>
                        <a:gd name="T3" fmla="*/ 1104 h 2740"/>
                        <a:gd name="T4" fmla="*/ 1899 w 2810"/>
                        <a:gd name="T5" fmla="*/ 565 h 2740"/>
                        <a:gd name="T6" fmla="*/ 1829 w 2810"/>
                        <a:gd name="T7" fmla="*/ 527 h 2740"/>
                        <a:gd name="T8" fmla="*/ 1596 w 2810"/>
                        <a:gd name="T9" fmla="*/ 0 h 2740"/>
                        <a:gd name="T10" fmla="*/ 1062 w 2810"/>
                        <a:gd name="T11" fmla="*/ 495 h 2740"/>
                        <a:gd name="T12" fmla="*/ 953 w 2810"/>
                        <a:gd name="T13" fmla="*/ 544 h 2740"/>
                        <a:gd name="T14" fmla="*/ 196 w 2810"/>
                        <a:gd name="T15" fmla="*/ 672 h 2740"/>
                        <a:gd name="T16" fmla="*/ 475 w 2810"/>
                        <a:gd name="T17" fmla="*/ 1141 h 2740"/>
                        <a:gd name="T18" fmla="*/ 451 w 2810"/>
                        <a:gd name="T19" fmla="*/ 1257 h 2740"/>
                        <a:gd name="T20" fmla="*/ 602 w 2810"/>
                        <a:gd name="T21" fmla="*/ 1933 h 2740"/>
                        <a:gd name="T22" fmla="*/ 649 w 2810"/>
                        <a:gd name="T23" fmla="*/ 1998 h 2740"/>
                        <a:gd name="T24" fmla="*/ 627 w 2810"/>
                        <a:gd name="T25" fmla="*/ 2575 h 2740"/>
                        <a:gd name="T26" fmla="*/ 1322 w 2810"/>
                        <a:gd name="T27" fmla="*/ 2361 h 2740"/>
                        <a:gd name="T28" fmla="*/ 1408 w 2810"/>
                        <a:gd name="T29" fmla="*/ 2366 h 2740"/>
                        <a:gd name="T30" fmla="*/ 1841 w 2810"/>
                        <a:gd name="T31" fmla="*/ 2740 h 2740"/>
                        <a:gd name="T32" fmla="*/ 2108 w 2810"/>
                        <a:gd name="T33" fmla="*/ 2065 h 2740"/>
                        <a:gd name="T34" fmla="*/ 2188 w 2810"/>
                        <a:gd name="T35" fmla="*/ 1971 h 2740"/>
                        <a:gd name="T36" fmla="*/ 2810 w 2810"/>
                        <a:gd name="T37" fmla="*/ 1527 h 2740"/>
                        <a:gd name="T38" fmla="*/ 1408 w 2810"/>
                        <a:gd name="T39" fmla="*/ 2042 h 2740"/>
                        <a:gd name="T40" fmla="*/ 1309 w 2810"/>
                        <a:gd name="T41" fmla="*/ 2036 h 2740"/>
                        <a:gd name="T42" fmla="*/ 1215 w 2810"/>
                        <a:gd name="T43" fmla="*/ 2014 h 2740"/>
                        <a:gd name="T44" fmla="*/ 1128 w 2810"/>
                        <a:gd name="T45" fmla="*/ 1979 h 2740"/>
                        <a:gd name="T46" fmla="*/ 1047 w 2810"/>
                        <a:gd name="T47" fmla="*/ 1932 h 2740"/>
                        <a:gd name="T48" fmla="*/ 974 w 2810"/>
                        <a:gd name="T49" fmla="*/ 1876 h 2740"/>
                        <a:gd name="T50" fmla="*/ 909 w 2810"/>
                        <a:gd name="T51" fmla="*/ 1808 h 2740"/>
                        <a:gd name="T52" fmla="*/ 856 w 2810"/>
                        <a:gd name="T53" fmla="*/ 1732 h 2740"/>
                        <a:gd name="T54" fmla="*/ 814 w 2810"/>
                        <a:gd name="T55" fmla="*/ 1649 h 2740"/>
                        <a:gd name="T56" fmla="*/ 783 w 2810"/>
                        <a:gd name="T57" fmla="*/ 1559 h 2740"/>
                        <a:gd name="T58" fmla="*/ 766 w 2810"/>
                        <a:gd name="T59" fmla="*/ 1464 h 2740"/>
                        <a:gd name="T60" fmla="*/ 762 w 2810"/>
                        <a:gd name="T61" fmla="*/ 1398 h 2740"/>
                        <a:gd name="T62" fmla="*/ 770 w 2810"/>
                        <a:gd name="T63" fmla="*/ 1300 h 2740"/>
                        <a:gd name="T64" fmla="*/ 792 w 2810"/>
                        <a:gd name="T65" fmla="*/ 1206 h 2740"/>
                        <a:gd name="T66" fmla="*/ 826 w 2810"/>
                        <a:gd name="T67" fmla="*/ 1118 h 2740"/>
                        <a:gd name="T68" fmla="*/ 872 w 2810"/>
                        <a:gd name="T69" fmla="*/ 1037 h 2740"/>
                        <a:gd name="T70" fmla="*/ 930 w 2810"/>
                        <a:gd name="T71" fmla="*/ 963 h 2740"/>
                        <a:gd name="T72" fmla="*/ 998 w 2810"/>
                        <a:gd name="T73" fmla="*/ 900 h 2740"/>
                        <a:gd name="T74" fmla="*/ 1073 w 2810"/>
                        <a:gd name="T75" fmla="*/ 846 h 2740"/>
                        <a:gd name="T76" fmla="*/ 1157 w 2810"/>
                        <a:gd name="T77" fmla="*/ 803 h 2740"/>
                        <a:gd name="T78" fmla="*/ 1246 w 2810"/>
                        <a:gd name="T79" fmla="*/ 773 h 2740"/>
                        <a:gd name="T80" fmla="*/ 1342 w 2810"/>
                        <a:gd name="T81" fmla="*/ 755 h 2740"/>
                        <a:gd name="T82" fmla="*/ 1408 w 2810"/>
                        <a:gd name="T83" fmla="*/ 752 h 2740"/>
                        <a:gd name="T84" fmla="*/ 1506 w 2810"/>
                        <a:gd name="T85" fmla="*/ 760 h 2740"/>
                        <a:gd name="T86" fmla="*/ 1600 w 2810"/>
                        <a:gd name="T87" fmla="*/ 782 h 2740"/>
                        <a:gd name="T88" fmla="*/ 1688 w 2810"/>
                        <a:gd name="T89" fmla="*/ 816 h 2740"/>
                        <a:gd name="T90" fmla="*/ 1769 w 2810"/>
                        <a:gd name="T91" fmla="*/ 863 h 2740"/>
                        <a:gd name="T92" fmla="*/ 1842 w 2810"/>
                        <a:gd name="T93" fmla="*/ 920 h 2740"/>
                        <a:gd name="T94" fmla="*/ 1906 w 2810"/>
                        <a:gd name="T95" fmla="*/ 987 h 2740"/>
                        <a:gd name="T96" fmla="*/ 1959 w 2810"/>
                        <a:gd name="T97" fmla="*/ 1064 h 2740"/>
                        <a:gd name="T98" fmla="*/ 2003 w 2810"/>
                        <a:gd name="T99" fmla="*/ 1146 h 2740"/>
                        <a:gd name="T100" fmla="*/ 2033 w 2810"/>
                        <a:gd name="T101" fmla="*/ 1237 h 2740"/>
                        <a:gd name="T102" fmla="*/ 2050 w 2810"/>
                        <a:gd name="T103" fmla="*/ 1331 h 2740"/>
                        <a:gd name="T104" fmla="*/ 2053 w 2810"/>
                        <a:gd name="T105" fmla="*/ 1398 h 2740"/>
                        <a:gd name="T106" fmla="*/ 2045 w 2810"/>
                        <a:gd name="T107" fmla="*/ 1496 h 2740"/>
                        <a:gd name="T108" fmla="*/ 2025 w 2810"/>
                        <a:gd name="T109" fmla="*/ 1589 h 2740"/>
                        <a:gd name="T110" fmla="*/ 1990 w 2810"/>
                        <a:gd name="T111" fmla="*/ 1678 h 2740"/>
                        <a:gd name="T112" fmla="*/ 1943 w 2810"/>
                        <a:gd name="T113" fmla="*/ 1758 h 2740"/>
                        <a:gd name="T114" fmla="*/ 1885 w 2810"/>
                        <a:gd name="T115" fmla="*/ 1831 h 2740"/>
                        <a:gd name="T116" fmla="*/ 1819 w 2810"/>
                        <a:gd name="T117" fmla="*/ 1895 h 2740"/>
                        <a:gd name="T118" fmla="*/ 1743 w 2810"/>
                        <a:gd name="T119" fmla="*/ 1950 h 2740"/>
                        <a:gd name="T120" fmla="*/ 1659 w 2810"/>
                        <a:gd name="T121" fmla="*/ 1992 h 2740"/>
                        <a:gd name="T122" fmla="*/ 1569 w 2810"/>
                        <a:gd name="T123" fmla="*/ 2023 h 2740"/>
                        <a:gd name="T124" fmla="*/ 1474 w 2810"/>
                        <a:gd name="T125" fmla="*/ 2039 h 27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810" h="2740">
                          <a:moveTo>
                            <a:pt x="2366" y="1265"/>
                          </a:moveTo>
                          <a:lnTo>
                            <a:pt x="2366" y="1265"/>
                          </a:lnTo>
                          <a:lnTo>
                            <a:pt x="2359" y="1225"/>
                          </a:lnTo>
                          <a:lnTo>
                            <a:pt x="2351" y="1183"/>
                          </a:lnTo>
                          <a:lnTo>
                            <a:pt x="2342" y="1144"/>
                          </a:lnTo>
                          <a:lnTo>
                            <a:pt x="2331" y="1104"/>
                          </a:lnTo>
                          <a:lnTo>
                            <a:pt x="2617" y="675"/>
                          </a:lnTo>
                          <a:lnTo>
                            <a:pt x="2383" y="381"/>
                          </a:lnTo>
                          <a:lnTo>
                            <a:pt x="1899" y="565"/>
                          </a:lnTo>
                          <a:lnTo>
                            <a:pt x="1899" y="565"/>
                          </a:lnTo>
                          <a:lnTo>
                            <a:pt x="1865" y="545"/>
                          </a:lnTo>
                          <a:lnTo>
                            <a:pt x="1829" y="527"/>
                          </a:lnTo>
                          <a:lnTo>
                            <a:pt x="1792" y="511"/>
                          </a:lnTo>
                          <a:lnTo>
                            <a:pt x="1754" y="495"/>
                          </a:lnTo>
                          <a:lnTo>
                            <a:pt x="1596" y="0"/>
                          </a:lnTo>
                          <a:lnTo>
                            <a:pt x="1220" y="0"/>
                          </a:lnTo>
                          <a:lnTo>
                            <a:pt x="1062" y="495"/>
                          </a:lnTo>
                          <a:lnTo>
                            <a:pt x="1062" y="495"/>
                          </a:lnTo>
                          <a:lnTo>
                            <a:pt x="1025" y="509"/>
                          </a:lnTo>
                          <a:lnTo>
                            <a:pt x="989" y="527"/>
                          </a:lnTo>
                          <a:lnTo>
                            <a:pt x="953" y="544"/>
                          </a:lnTo>
                          <a:lnTo>
                            <a:pt x="918" y="564"/>
                          </a:lnTo>
                          <a:lnTo>
                            <a:pt x="431" y="378"/>
                          </a:lnTo>
                          <a:lnTo>
                            <a:pt x="196" y="672"/>
                          </a:lnTo>
                          <a:lnTo>
                            <a:pt x="486" y="1104"/>
                          </a:lnTo>
                          <a:lnTo>
                            <a:pt x="486" y="1104"/>
                          </a:lnTo>
                          <a:lnTo>
                            <a:pt x="475" y="1141"/>
                          </a:lnTo>
                          <a:lnTo>
                            <a:pt x="465" y="1179"/>
                          </a:lnTo>
                          <a:lnTo>
                            <a:pt x="457" y="1218"/>
                          </a:lnTo>
                          <a:lnTo>
                            <a:pt x="451" y="1257"/>
                          </a:lnTo>
                          <a:lnTo>
                            <a:pt x="0" y="1523"/>
                          </a:lnTo>
                          <a:lnTo>
                            <a:pt x="84" y="1890"/>
                          </a:lnTo>
                          <a:lnTo>
                            <a:pt x="602" y="1933"/>
                          </a:lnTo>
                          <a:lnTo>
                            <a:pt x="602" y="1933"/>
                          </a:lnTo>
                          <a:lnTo>
                            <a:pt x="625" y="1966"/>
                          </a:lnTo>
                          <a:lnTo>
                            <a:pt x="649" y="1998"/>
                          </a:lnTo>
                          <a:lnTo>
                            <a:pt x="674" y="2028"/>
                          </a:lnTo>
                          <a:lnTo>
                            <a:pt x="701" y="2057"/>
                          </a:lnTo>
                          <a:lnTo>
                            <a:pt x="627" y="2575"/>
                          </a:lnTo>
                          <a:lnTo>
                            <a:pt x="967" y="2738"/>
                          </a:lnTo>
                          <a:lnTo>
                            <a:pt x="1322" y="2361"/>
                          </a:lnTo>
                          <a:lnTo>
                            <a:pt x="1322" y="2361"/>
                          </a:lnTo>
                          <a:lnTo>
                            <a:pt x="1365" y="2364"/>
                          </a:lnTo>
                          <a:lnTo>
                            <a:pt x="1408" y="2366"/>
                          </a:lnTo>
                          <a:lnTo>
                            <a:pt x="1408" y="2366"/>
                          </a:lnTo>
                          <a:lnTo>
                            <a:pt x="1446" y="2364"/>
                          </a:lnTo>
                          <a:lnTo>
                            <a:pt x="1483" y="2362"/>
                          </a:lnTo>
                          <a:lnTo>
                            <a:pt x="1841" y="2740"/>
                          </a:lnTo>
                          <a:lnTo>
                            <a:pt x="2180" y="2577"/>
                          </a:lnTo>
                          <a:lnTo>
                            <a:pt x="2108" y="2065"/>
                          </a:lnTo>
                          <a:lnTo>
                            <a:pt x="2108" y="2065"/>
                          </a:lnTo>
                          <a:lnTo>
                            <a:pt x="2136" y="2035"/>
                          </a:lnTo>
                          <a:lnTo>
                            <a:pt x="2162" y="2003"/>
                          </a:lnTo>
                          <a:lnTo>
                            <a:pt x="2188" y="1971"/>
                          </a:lnTo>
                          <a:lnTo>
                            <a:pt x="2211" y="1938"/>
                          </a:lnTo>
                          <a:lnTo>
                            <a:pt x="2726" y="1894"/>
                          </a:lnTo>
                          <a:lnTo>
                            <a:pt x="2810" y="1527"/>
                          </a:lnTo>
                          <a:lnTo>
                            <a:pt x="2366" y="1265"/>
                          </a:lnTo>
                          <a:close/>
                          <a:moveTo>
                            <a:pt x="1408" y="2042"/>
                          </a:moveTo>
                          <a:lnTo>
                            <a:pt x="1408" y="2042"/>
                          </a:lnTo>
                          <a:lnTo>
                            <a:pt x="1375" y="2042"/>
                          </a:lnTo>
                          <a:lnTo>
                            <a:pt x="1342" y="2039"/>
                          </a:lnTo>
                          <a:lnTo>
                            <a:pt x="1309" y="2036"/>
                          </a:lnTo>
                          <a:lnTo>
                            <a:pt x="1278" y="2029"/>
                          </a:lnTo>
                          <a:lnTo>
                            <a:pt x="1246" y="2023"/>
                          </a:lnTo>
                          <a:lnTo>
                            <a:pt x="1215" y="2014"/>
                          </a:lnTo>
                          <a:lnTo>
                            <a:pt x="1186" y="2004"/>
                          </a:lnTo>
                          <a:lnTo>
                            <a:pt x="1157" y="1992"/>
                          </a:lnTo>
                          <a:lnTo>
                            <a:pt x="1128" y="1979"/>
                          </a:lnTo>
                          <a:lnTo>
                            <a:pt x="1100" y="1965"/>
                          </a:lnTo>
                          <a:lnTo>
                            <a:pt x="1073" y="1950"/>
                          </a:lnTo>
                          <a:lnTo>
                            <a:pt x="1047" y="1932"/>
                          </a:lnTo>
                          <a:lnTo>
                            <a:pt x="1022" y="1915"/>
                          </a:lnTo>
                          <a:lnTo>
                            <a:pt x="998" y="1895"/>
                          </a:lnTo>
                          <a:lnTo>
                            <a:pt x="974" y="1876"/>
                          </a:lnTo>
                          <a:lnTo>
                            <a:pt x="951" y="1854"/>
                          </a:lnTo>
                          <a:lnTo>
                            <a:pt x="930" y="1831"/>
                          </a:lnTo>
                          <a:lnTo>
                            <a:pt x="909" y="1808"/>
                          </a:lnTo>
                          <a:lnTo>
                            <a:pt x="891" y="1783"/>
                          </a:lnTo>
                          <a:lnTo>
                            <a:pt x="872" y="1758"/>
                          </a:lnTo>
                          <a:lnTo>
                            <a:pt x="856" y="1732"/>
                          </a:lnTo>
                          <a:lnTo>
                            <a:pt x="840" y="1705"/>
                          </a:lnTo>
                          <a:lnTo>
                            <a:pt x="826" y="1678"/>
                          </a:lnTo>
                          <a:lnTo>
                            <a:pt x="814" y="1649"/>
                          </a:lnTo>
                          <a:lnTo>
                            <a:pt x="802" y="1620"/>
                          </a:lnTo>
                          <a:lnTo>
                            <a:pt x="792" y="1589"/>
                          </a:lnTo>
                          <a:lnTo>
                            <a:pt x="783" y="1559"/>
                          </a:lnTo>
                          <a:lnTo>
                            <a:pt x="775" y="1527"/>
                          </a:lnTo>
                          <a:lnTo>
                            <a:pt x="770" y="1496"/>
                          </a:lnTo>
                          <a:lnTo>
                            <a:pt x="766" y="1464"/>
                          </a:lnTo>
                          <a:lnTo>
                            <a:pt x="763" y="1430"/>
                          </a:lnTo>
                          <a:lnTo>
                            <a:pt x="762" y="1398"/>
                          </a:lnTo>
                          <a:lnTo>
                            <a:pt x="762" y="1398"/>
                          </a:lnTo>
                          <a:lnTo>
                            <a:pt x="763" y="1364"/>
                          </a:lnTo>
                          <a:lnTo>
                            <a:pt x="766" y="1331"/>
                          </a:lnTo>
                          <a:lnTo>
                            <a:pt x="770" y="1300"/>
                          </a:lnTo>
                          <a:lnTo>
                            <a:pt x="775" y="1268"/>
                          </a:lnTo>
                          <a:lnTo>
                            <a:pt x="783" y="1237"/>
                          </a:lnTo>
                          <a:lnTo>
                            <a:pt x="792" y="1206"/>
                          </a:lnTo>
                          <a:lnTo>
                            <a:pt x="802" y="1176"/>
                          </a:lnTo>
                          <a:lnTo>
                            <a:pt x="814" y="1146"/>
                          </a:lnTo>
                          <a:lnTo>
                            <a:pt x="826" y="1118"/>
                          </a:lnTo>
                          <a:lnTo>
                            <a:pt x="840" y="1090"/>
                          </a:lnTo>
                          <a:lnTo>
                            <a:pt x="856" y="1064"/>
                          </a:lnTo>
                          <a:lnTo>
                            <a:pt x="872" y="1037"/>
                          </a:lnTo>
                          <a:lnTo>
                            <a:pt x="891" y="1011"/>
                          </a:lnTo>
                          <a:lnTo>
                            <a:pt x="909" y="987"/>
                          </a:lnTo>
                          <a:lnTo>
                            <a:pt x="930" y="963"/>
                          </a:lnTo>
                          <a:lnTo>
                            <a:pt x="951" y="942"/>
                          </a:lnTo>
                          <a:lnTo>
                            <a:pt x="974" y="920"/>
                          </a:lnTo>
                          <a:lnTo>
                            <a:pt x="998" y="900"/>
                          </a:lnTo>
                          <a:lnTo>
                            <a:pt x="1022" y="881"/>
                          </a:lnTo>
                          <a:lnTo>
                            <a:pt x="1047" y="863"/>
                          </a:lnTo>
                          <a:lnTo>
                            <a:pt x="1073" y="846"/>
                          </a:lnTo>
                          <a:lnTo>
                            <a:pt x="1100" y="831"/>
                          </a:lnTo>
                          <a:lnTo>
                            <a:pt x="1128" y="816"/>
                          </a:lnTo>
                          <a:lnTo>
                            <a:pt x="1157" y="803"/>
                          </a:lnTo>
                          <a:lnTo>
                            <a:pt x="1186" y="791"/>
                          </a:lnTo>
                          <a:lnTo>
                            <a:pt x="1215" y="782"/>
                          </a:lnTo>
                          <a:lnTo>
                            <a:pt x="1246" y="773"/>
                          </a:lnTo>
                          <a:lnTo>
                            <a:pt x="1278" y="765"/>
                          </a:lnTo>
                          <a:lnTo>
                            <a:pt x="1309" y="760"/>
                          </a:lnTo>
                          <a:lnTo>
                            <a:pt x="1342" y="755"/>
                          </a:lnTo>
                          <a:lnTo>
                            <a:pt x="1375" y="753"/>
                          </a:lnTo>
                          <a:lnTo>
                            <a:pt x="1408" y="752"/>
                          </a:lnTo>
                          <a:lnTo>
                            <a:pt x="1408" y="752"/>
                          </a:lnTo>
                          <a:lnTo>
                            <a:pt x="1441" y="753"/>
                          </a:lnTo>
                          <a:lnTo>
                            <a:pt x="1474" y="755"/>
                          </a:lnTo>
                          <a:lnTo>
                            <a:pt x="1506" y="760"/>
                          </a:lnTo>
                          <a:lnTo>
                            <a:pt x="1538" y="765"/>
                          </a:lnTo>
                          <a:lnTo>
                            <a:pt x="1569" y="773"/>
                          </a:lnTo>
                          <a:lnTo>
                            <a:pt x="1600" y="782"/>
                          </a:lnTo>
                          <a:lnTo>
                            <a:pt x="1629" y="791"/>
                          </a:lnTo>
                          <a:lnTo>
                            <a:pt x="1659" y="803"/>
                          </a:lnTo>
                          <a:lnTo>
                            <a:pt x="1688" y="816"/>
                          </a:lnTo>
                          <a:lnTo>
                            <a:pt x="1715" y="831"/>
                          </a:lnTo>
                          <a:lnTo>
                            <a:pt x="1743" y="846"/>
                          </a:lnTo>
                          <a:lnTo>
                            <a:pt x="1769" y="863"/>
                          </a:lnTo>
                          <a:lnTo>
                            <a:pt x="1794" y="881"/>
                          </a:lnTo>
                          <a:lnTo>
                            <a:pt x="1819" y="900"/>
                          </a:lnTo>
                          <a:lnTo>
                            <a:pt x="1842" y="920"/>
                          </a:lnTo>
                          <a:lnTo>
                            <a:pt x="1865" y="942"/>
                          </a:lnTo>
                          <a:lnTo>
                            <a:pt x="1885" y="963"/>
                          </a:lnTo>
                          <a:lnTo>
                            <a:pt x="1906" y="987"/>
                          </a:lnTo>
                          <a:lnTo>
                            <a:pt x="1925" y="1011"/>
                          </a:lnTo>
                          <a:lnTo>
                            <a:pt x="1943" y="1037"/>
                          </a:lnTo>
                          <a:lnTo>
                            <a:pt x="1959" y="1064"/>
                          </a:lnTo>
                          <a:lnTo>
                            <a:pt x="1976" y="1090"/>
                          </a:lnTo>
                          <a:lnTo>
                            <a:pt x="1990" y="1118"/>
                          </a:lnTo>
                          <a:lnTo>
                            <a:pt x="2003" y="1146"/>
                          </a:lnTo>
                          <a:lnTo>
                            <a:pt x="2014" y="1176"/>
                          </a:lnTo>
                          <a:lnTo>
                            <a:pt x="2025" y="1206"/>
                          </a:lnTo>
                          <a:lnTo>
                            <a:pt x="2033" y="1237"/>
                          </a:lnTo>
                          <a:lnTo>
                            <a:pt x="2040" y="1268"/>
                          </a:lnTo>
                          <a:lnTo>
                            <a:pt x="2045" y="1300"/>
                          </a:lnTo>
                          <a:lnTo>
                            <a:pt x="2050" y="1331"/>
                          </a:lnTo>
                          <a:lnTo>
                            <a:pt x="2052" y="1364"/>
                          </a:lnTo>
                          <a:lnTo>
                            <a:pt x="2053" y="1398"/>
                          </a:lnTo>
                          <a:lnTo>
                            <a:pt x="2053" y="1398"/>
                          </a:lnTo>
                          <a:lnTo>
                            <a:pt x="2052" y="1430"/>
                          </a:lnTo>
                          <a:lnTo>
                            <a:pt x="2050" y="1464"/>
                          </a:lnTo>
                          <a:lnTo>
                            <a:pt x="2045" y="1496"/>
                          </a:lnTo>
                          <a:lnTo>
                            <a:pt x="2040" y="1527"/>
                          </a:lnTo>
                          <a:lnTo>
                            <a:pt x="2033" y="1559"/>
                          </a:lnTo>
                          <a:lnTo>
                            <a:pt x="2025" y="1589"/>
                          </a:lnTo>
                          <a:lnTo>
                            <a:pt x="2014" y="1620"/>
                          </a:lnTo>
                          <a:lnTo>
                            <a:pt x="2003" y="1649"/>
                          </a:lnTo>
                          <a:lnTo>
                            <a:pt x="1990" y="1678"/>
                          </a:lnTo>
                          <a:lnTo>
                            <a:pt x="1976" y="1705"/>
                          </a:lnTo>
                          <a:lnTo>
                            <a:pt x="1959" y="1732"/>
                          </a:lnTo>
                          <a:lnTo>
                            <a:pt x="1943" y="1758"/>
                          </a:lnTo>
                          <a:lnTo>
                            <a:pt x="1925" y="1783"/>
                          </a:lnTo>
                          <a:lnTo>
                            <a:pt x="1906" y="1808"/>
                          </a:lnTo>
                          <a:lnTo>
                            <a:pt x="1885" y="1831"/>
                          </a:lnTo>
                          <a:lnTo>
                            <a:pt x="1865" y="1854"/>
                          </a:lnTo>
                          <a:lnTo>
                            <a:pt x="1842" y="1876"/>
                          </a:lnTo>
                          <a:lnTo>
                            <a:pt x="1819" y="1895"/>
                          </a:lnTo>
                          <a:lnTo>
                            <a:pt x="1794" y="1915"/>
                          </a:lnTo>
                          <a:lnTo>
                            <a:pt x="1769" y="1932"/>
                          </a:lnTo>
                          <a:lnTo>
                            <a:pt x="1743" y="1950"/>
                          </a:lnTo>
                          <a:lnTo>
                            <a:pt x="1715" y="1965"/>
                          </a:lnTo>
                          <a:lnTo>
                            <a:pt x="1688" y="1979"/>
                          </a:lnTo>
                          <a:lnTo>
                            <a:pt x="1659" y="1992"/>
                          </a:lnTo>
                          <a:lnTo>
                            <a:pt x="1629" y="2004"/>
                          </a:lnTo>
                          <a:lnTo>
                            <a:pt x="1600" y="2014"/>
                          </a:lnTo>
                          <a:lnTo>
                            <a:pt x="1569" y="2023"/>
                          </a:lnTo>
                          <a:lnTo>
                            <a:pt x="1538" y="2029"/>
                          </a:lnTo>
                          <a:lnTo>
                            <a:pt x="1506" y="2036"/>
                          </a:lnTo>
                          <a:lnTo>
                            <a:pt x="1474" y="2039"/>
                          </a:lnTo>
                          <a:lnTo>
                            <a:pt x="1441" y="2042"/>
                          </a:lnTo>
                          <a:lnTo>
                            <a:pt x="1408" y="2042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/>
                    </a:p>
                  </p:txBody>
                </p:sp>
              </p:grp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3064350" y="1854780"/>
                <a:ext cx="1532284" cy="1608825"/>
                <a:chOff x="2465246" y="1907654"/>
                <a:chExt cx="1532284" cy="160882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2465246" y="1907654"/>
                  <a:ext cx="1524636" cy="1608825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85000"/>
                  </a:schemeClr>
                </a:solidFill>
                <a:ln w="1270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72894" y="1979456"/>
                  <a:ext cx="1524636" cy="38835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91420" tIns="45711" rIns="91420" bIns="45711" rtlCol="0" anchor="b">
                  <a:spAutoFit/>
                </a:bodyPr>
                <a:lstStyle>
                  <a:defPPr>
                    <a:defRPr lang="en-US"/>
                  </a:defPPr>
                  <a:lvl1pPr algn="ctr">
                    <a:defRPr sz="1200">
                      <a:ea typeface="ＭＳ Ｐゴシック" charset="0"/>
                    </a:defRPr>
                  </a:lvl1pPr>
                </a:lstStyle>
                <a:p>
                  <a:pPr defTabSz="457166"/>
                  <a:r>
                    <a:rPr lang="en-US" sz="1800" dirty="0" smtClean="0">
                      <a:solidFill>
                        <a:schemeClr val="accent1"/>
                      </a:solidFill>
                      <a:latin typeface="Arial"/>
                    </a:rPr>
                    <a:t>Grow Video Subscriber Base</a:t>
                  </a:r>
                  <a:endParaRPr lang="en-US" sz="1800" dirty="0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930888" y="2421221"/>
                  <a:ext cx="608649" cy="608648"/>
                </a:xfrm>
                <a:prstGeom prst="ellipse">
                  <a:avLst/>
                </a:prstGeom>
                <a:noFill/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6"/>
                  <a:endParaRPr lang="en-US" sz="24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40" name="Group 139"/>
                <p:cNvGrpSpPr/>
                <p:nvPr/>
              </p:nvGrpSpPr>
              <p:grpSpPr>
                <a:xfrm>
                  <a:off x="2965987" y="2457639"/>
                  <a:ext cx="538449" cy="538309"/>
                  <a:chOff x="5172473" y="3701693"/>
                  <a:chExt cx="538449" cy="538309"/>
                </a:xfrm>
              </p:grpSpPr>
              <p:sp>
                <p:nvSpPr>
                  <p:cNvPr id="141" name="Oval 140"/>
                  <p:cNvSpPr/>
                  <p:nvPr/>
                </p:nvSpPr>
                <p:spPr>
                  <a:xfrm>
                    <a:off x="5172473" y="3701693"/>
                    <a:ext cx="538449" cy="538309"/>
                  </a:xfrm>
                  <a:prstGeom prst="ellipse">
                    <a:avLst/>
                  </a:prstGeom>
                  <a:solidFill>
                    <a:schemeClr val="tx2"/>
                  </a:solidFill>
                  <a:ln w="5" cap="rnd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178"/>
                    <a:endParaRPr lang="en-US" sz="1000" dirty="0">
                      <a:solidFill>
                        <a:srgbClr val="2F2E7E"/>
                      </a:solidFill>
                    </a:endParaRPr>
                  </a:p>
                </p:txBody>
              </p:sp>
              <p:grpSp>
                <p:nvGrpSpPr>
                  <p:cNvPr id="142" name="Group 141"/>
                  <p:cNvGrpSpPr>
                    <a:grpSpLocks noChangeAspect="1"/>
                  </p:cNvGrpSpPr>
                  <p:nvPr/>
                </p:nvGrpSpPr>
                <p:grpSpPr>
                  <a:xfrm>
                    <a:off x="5255649" y="3834234"/>
                    <a:ext cx="385438" cy="300191"/>
                    <a:chOff x="12666663" y="4721225"/>
                    <a:chExt cx="5699125" cy="4438650"/>
                  </a:xfrm>
                  <a:solidFill>
                    <a:schemeClr val="bg1"/>
                  </a:solidFill>
                </p:grpSpPr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16051213" y="5292725"/>
                      <a:ext cx="1289050" cy="2889250"/>
                      <a:chOff x="16051213" y="5292725"/>
                      <a:chExt cx="1289050" cy="2889250"/>
                    </a:xfrm>
                    <a:grpFill/>
                  </p:grpSpPr>
                  <p:sp>
                    <p:nvSpPr>
                      <p:cNvPr id="159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57613" y="5292725"/>
                        <a:ext cx="473075" cy="466725"/>
                      </a:xfrm>
                      <a:custGeom>
                        <a:avLst/>
                        <a:gdLst>
                          <a:gd name="T0" fmla="*/ 120 w 298"/>
                          <a:gd name="T1" fmla="*/ 4 h 294"/>
                          <a:gd name="T2" fmla="*/ 120 w 298"/>
                          <a:gd name="T3" fmla="*/ 4 h 294"/>
                          <a:gd name="T4" fmla="*/ 138 w 298"/>
                          <a:gd name="T5" fmla="*/ 0 h 294"/>
                          <a:gd name="T6" fmla="*/ 156 w 298"/>
                          <a:gd name="T7" fmla="*/ 0 h 294"/>
                          <a:gd name="T8" fmla="*/ 174 w 298"/>
                          <a:gd name="T9" fmla="*/ 2 h 294"/>
                          <a:gd name="T10" fmla="*/ 190 w 298"/>
                          <a:gd name="T11" fmla="*/ 8 h 294"/>
                          <a:gd name="T12" fmla="*/ 208 w 298"/>
                          <a:gd name="T13" fmla="*/ 14 h 294"/>
                          <a:gd name="T14" fmla="*/ 222 w 298"/>
                          <a:gd name="T15" fmla="*/ 22 h 294"/>
                          <a:gd name="T16" fmla="*/ 238 w 298"/>
                          <a:gd name="T17" fmla="*/ 32 h 294"/>
                          <a:gd name="T18" fmla="*/ 252 w 298"/>
                          <a:gd name="T19" fmla="*/ 44 h 294"/>
                          <a:gd name="T20" fmla="*/ 264 w 298"/>
                          <a:gd name="T21" fmla="*/ 56 h 294"/>
                          <a:gd name="T22" fmla="*/ 274 w 298"/>
                          <a:gd name="T23" fmla="*/ 70 h 294"/>
                          <a:gd name="T24" fmla="*/ 284 w 298"/>
                          <a:gd name="T25" fmla="*/ 86 h 294"/>
                          <a:gd name="T26" fmla="*/ 290 w 298"/>
                          <a:gd name="T27" fmla="*/ 102 h 294"/>
                          <a:gd name="T28" fmla="*/ 296 w 298"/>
                          <a:gd name="T29" fmla="*/ 118 h 294"/>
                          <a:gd name="T30" fmla="*/ 298 w 298"/>
                          <a:gd name="T31" fmla="*/ 136 h 294"/>
                          <a:gd name="T32" fmla="*/ 298 w 298"/>
                          <a:gd name="T33" fmla="*/ 154 h 294"/>
                          <a:gd name="T34" fmla="*/ 296 w 298"/>
                          <a:gd name="T35" fmla="*/ 172 h 294"/>
                          <a:gd name="T36" fmla="*/ 296 w 298"/>
                          <a:gd name="T37" fmla="*/ 172 h 294"/>
                          <a:gd name="T38" fmla="*/ 292 w 298"/>
                          <a:gd name="T39" fmla="*/ 196 h 294"/>
                          <a:gd name="T40" fmla="*/ 284 w 298"/>
                          <a:gd name="T41" fmla="*/ 216 h 294"/>
                          <a:gd name="T42" fmla="*/ 274 w 298"/>
                          <a:gd name="T43" fmla="*/ 234 h 294"/>
                          <a:gd name="T44" fmla="*/ 260 w 298"/>
                          <a:gd name="T45" fmla="*/ 250 h 294"/>
                          <a:gd name="T46" fmla="*/ 244 w 298"/>
                          <a:gd name="T47" fmla="*/ 264 h 294"/>
                          <a:gd name="T48" fmla="*/ 226 w 298"/>
                          <a:gd name="T49" fmla="*/ 276 h 294"/>
                          <a:gd name="T50" fmla="*/ 206 w 298"/>
                          <a:gd name="T51" fmla="*/ 284 h 294"/>
                          <a:gd name="T52" fmla="*/ 186 w 298"/>
                          <a:gd name="T53" fmla="*/ 290 h 294"/>
                          <a:gd name="T54" fmla="*/ 164 w 298"/>
                          <a:gd name="T55" fmla="*/ 294 h 294"/>
                          <a:gd name="T56" fmla="*/ 142 w 298"/>
                          <a:gd name="T57" fmla="*/ 294 h 294"/>
                          <a:gd name="T58" fmla="*/ 120 w 298"/>
                          <a:gd name="T59" fmla="*/ 292 h 294"/>
                          <a:gd name="T60" fmla="*/ 100 w 298"/>
                          <a:gd name="T61" fmla="*/ 288 h 294"/>
                          <a:gd name="T62" fmla="*/ 80 w 298"/>
                          <a:gd name="T63" fmla="*/ 280 h 294"/>
                          <a:gd name="T64" fmla="*/ 60 w 298"/>
                          <a:gd name="T65" fmla="*/ 268 h 294"/>
                          <a:gd name="T66" fmla="*/ 44 w 298"/>
                          <a:gd name="T67" fmla="*/ 254 h 294"/>
                          <a:gd name="T68" fmla="*/ 30 w 298"/>
                          <a:gd name="T69" fmla="*/ 236 h 294"/>
                          <a:gd name="T70" fmla="*/ 30 w 298"/>
                          <a:gd name="T71" fmla="*/ 236 h 294"/>
                          <a:gd name="T72" fmla="*/ 18 w 298"/>
                          <a:gd name="T73" fmla="*/ 222 h 294"/>
                          <a:gd name="T74" fmla="*/ 10 w 298"/>
                          <a:gd name="T75" fmla="*/ 204 h 294"/>
                          <a:gd name="T76" fmla="*/ 4 w 298"/>
                          <a:gd name="T77" fmla="*/ 186 h 294"/>
                          <a:gd name="T78" fmla="*/ 0 w 298"/>
                          <a:gd name="T79" fmla="*/ 168 h 294"/>
                          <a:gd name="T80" fmla="*/ 0 w 298"/>
                          <a:gd name="T81" fmla="*/ 150 h 294"/>
                          <a:gd name="T82" fmla="*/ 2 w 298"/>
                          <a:gd name="T83" fmla="*/ 132 h 294"/>
                          <a:gd name="T84" fmla="*/ 6 w 298"/>
                          <a:gd name="T85" fmla="*/ 114 h 294"/>
                          <a:gd name="T86" fmla="*/ 12 w 298"/>
                          <a:gd name="T87" fmla="*/ 98 h 294"/>
                          <a:gd name="T88" fmla="*/ 20 w 298"/>
                          <a:gd name="T89" fmla="*/ 80 h 294"/>
                          <a:gd name="T90" fmla="*/ 30 w 298"/>
                          <a:gd name="T91" fmla="*/ 66 h 294"/>
                          <a:gd name="T92" fmla="*/ 40 w 298"/>
                          <a:gd name="T93" fmla="*/ 50 h 294"/>
                          <a:gd name="T94" fmla="*/ 54 w 298"/>
                          <a:gd name="T95" fmla="*/ 38 h 294"/>
                          <a:gd name="T96" fmla="*/ 68 w 298"/>
                          <a:gd name="T97" fmla="*/ 26 h 294"/>
                          <a:gd name="T98" fmla="*/ 84 w 298"/>
                          <a:gd name="T99" fmla="*/ 16 h 294"/>
                          <a:gd name="T100" fmla="*/ 102 w 298"/>
                          <a:gd name="T101" fmla="*/ 8 h 294"/>
                          <a:gd name="T102" fmla="*/ 120 w 298"/>
                          <a:gd name="T103" fmla="*/ 4 h 294"/>
                          <a:gd name="T104" fmla="*/ 120 w 298"/>
                          <a:gd name="T105" fmla="*/ 4 h 2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98" h="294">
                            <a:moveTo>
                              <a:pt x="120" y="4"/>
                            </a:moveTo>
                            <a:lnTo>
                              <a:pt x="120" y="4"/>
                            </a:lnTo>
                            <a:lnTo>
                              <a:pt x="138" y="0"/>
                            </a:lnTo>
                            <a:lnTo>
                              <a:pt x="156" y="0"/>
                            </a:lnTo>
                            <a:lnTo>
                              <a:pt x="174" y="2"/>
                            </a:lnTo>
                            <a:lnTo>
                              <a:pt x="190" y="8"/>
                            </a:lnTo>
                            <a:lnTo>
                              <a:pt x="208" y="14"/>
                            </a:lnTo>
                            <a:lnTo>
                              <a:pt x="222" y="22"/>
                            </a:lnTo>
                            <a:lnTo>
                              <a:pt x="238" y="32"/>
                            </a:lnTo>
                            <a:lnTo>
                              <a:pt x="252" y="44"/>
                            </a:lnTo>
                            <a:lnTo>
                              <a:pt x="264" y="56"/>
                            </a:lnTo>
                            <a:lnTo>
                              <a:pt x="274" y="70"/>
                            </a:lnTo>
                            <a:lnTo>
                              <a:pt x="284" y="86"/>
                            </a:lnTo>
                            <a:lnTo>
                              <a:pt x="290" y="102"/>
                            </a:lnTo>
                            <a:lnTo>
                              <a:pt x="296" y="118"/>
                            </a:lnTo>
                            <a:lnTo>
                              <a:pt x="298" y="136"/>
                            </a:lnTo>
                            <a:lnTo>
                              <a:pt x="298" y="154"/>
                            </a:lnTo>
                            <a:lnTo>
                              <a:pt x="296" y="172"/>
                            </a:lnTo>
                            <a:lnTo>
                              <a:pt x="296" y="172"/>
                            </a:lnTo>
                            <a:lnTo>
                              <a:pt x="292" y="196"/>
                            </a:lnTo>
                            <a:lnTo>
                              <a:pt x="284" y="216"/>
                            </a:lnTo>
                            <a:lnTo>
                              <a:pt x="274" y="234"/>
                            </a:lnTo>
                            <a:lnTo>
                              <a:pt x="260" y="250"/>
                            </a:lnTo>
                            <a:lnTo>
                              <a:pt x="244" y="264"/>
                            </a:lnTo>
                            <a:lnTo>
                              <a:pt x="226" y="276"/>
                            </a:lnTo>
                            <a:lnTo>
                              <a:pt x="206" y="284"/>
                            </a:lnTo>
                            <a:lnTo>
                              <a:pt x="186" y="290"/>
                            </a:lnTo>
                            <a:lnTo>
                              <a:pt x="164" y="294"/>
                            </a:lnTo>
                            <a:lnTo>
                              <a:pt x="142" y="294"/>
                            </a:lnTo>
                            <a:lnTo>
                              <a:pt x="120" y="292"/>
                            </a:lnTo>
                            <a:lnTo>
                              <a:pt x="100" y="288"/>
                            </a:lnTo>
                            <a:lnTo>
                              <a:pt x="80" y="280"/>
                            </a:lnTo>
                            <a:lnTo>
                              <a:pt x="60" y="268"/>
                            </a:lnTo>
                            <a:lnTo>
                              <a:pt x="44" y="254"/>
                            </a:lnTo>
                            <a:lnTo>
                              <a:pt x="30" y="236"/>
                            </a:lnTo>
                            <a:lnTo>
                              <a:pt x="30" y="236"/>
                            </a:lnTo>
                            <a:lnTo>
                              <a:pt x="18" y="222"/>
                            </a:lnTo>
                            <a:lnTo>
                              <a:pt x="10" y="204"/>
                            </a:lnTo>
                            <a:lnTo>
                              <a:pt x="4" y="186"/>
                            </a:lnTo>
                            <a:lnTo>
                              <a:pt x="0" y="168"/>
                            </a:lnTo>
                            <a:lnTo>
                              <a:pt x="0" y="150"/>
                            </a:lnTo>
                            <a:lnTo>
                              <a:pt x="2" y="132"/>
                            </a:lnTo>
                            <a:lnTo>
                              <a:pt x="6" y="114"/>
                            </a:lnTo>
                            <a:lnTo>
                              <a:pt x="12" y="98"/>
                            </a:lnTo>
                            <a:lnTo>
                              <a:pt x="20" y="80"/>
                            </a:lnTo>
                            <a:lnTo>
                              <a:pt x="30" y="66"/>
                            </a:lnTo>
                            <a:lnTo>
                              <a:pt x="40" y="50"/>
                            </a:lnTo>
                            <a:lnTo>
                              <a:pt x="54" y="38"/>
                            </a:lnTo>
                            <a:lnTo>
                              <a:pt x="68" y="26"/>
                            </a:lnTo>
                            <a:lnTo>
                              <a:pt x="84" y="16"/>
                            </a:lnTo>
                            <a:lnTo>
                              <a:pt x="102" y="8"/>
                            </a:lnTo>
                            <a:lnTo>
                              <a:pt x="120" y="4"/>
                            </a:lnTo>
                            <a:lnTo>
                              <a:pt x="120" y="4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  <p:sp>
                    <p:nvSpPr>
                      <p:cNvPr id="160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51213" y="5835650"/>
                        <a:ext cx="1289050" cy="2346325"/>
                      </a:xfrm>
                      <a:custGeom>
                        <a:avLst/>
                        <a:gdLst>
                          <a:gd name="T0" fmla="*/ 186 w 812"/>
                          <a:gd name="T1" fmla="*/ 38 h 1478"/>
                          <a:gd name="T2" fmla="*/ 234 w 812"/>
                          <a:gd name="T3" fmla="*/ 12 h 1478"/>
                          <a:gd name="T4" fmla="*/ 304 w 812"/>
                          <a:gd name="T5" fmla="*/ 0 h 1478"/>
                          <a:gd name="T6" fmla="*/ 412 w 812"/>
                          <a:gd name="T7" fmla="*/ 2 h 1478"/>
                          <a:gd name="T8" fmla="*/ 476 w 812"/>
                          <a:gd name="T9" fmla="*/ 0 h 1478"/>
                          <a:gd name="T10" fmla="*/ 564 w 812"/>
                          <a:gd name="T11" fmla="*/ 10 h 1478"/>
                          <a:gd name="T12" fmla="*/ 616 w 812"/>
                          <a:gd name="T13" fmla="*/ 34 h 1478"/>
                          <a:gd name="T14" fmla="*/ 648 w 812"/>
                          <a:gd name="T15" fmla="*/ 62 h 1478"/>
                          <a:gd name="T16" fmla="*/ 676 w 812"/>
                          <a:gd name="T17" fmla="*/ 110 h 1478"/>
                          <a:gd name="T18" fmla="*/ 716 w 812"/>
                          <a:gd name="T19" fmla="*/ 220 h 1478"/>
                          <a:gd name="T20" fmla="*/ 760 w 812"/>
                          <a:gd name="T21" fmla="*/ 370 h 1478"/>
                          <a:gd name="T22" fmla="*/ 780 w 812"/>
                          <a:gd name="T23" fmla="*/ 434 h 1478"/>
                          <a:gd name="T24" fmla="*/ 806 w 812"/>
                          <a:gd name="T25" fmla="*/ 528 h 1478"/>
                          <a:gd name="T26" fmla="*/ 810 w 812"/>
                          <a:gd name="T27" fmla="*/ 610 h 1478"/>
                          <a:gd name="T28" fmla="*/ 792 w 812"/>
                          <a:gd name="T29" fmla="*/ 630 h 1478"/>
                          <a:gd name="T30" fmla="*/ 746 w 812"/>
                          <a:gd name="T31" fmla="*/ 632 h 1478"/>
                          <a:gd name="T32" fmla="*/ 708 w 812"/>
                          <a:gd name="T33" fmla="*/ 610 h 1478"/>
                          <a:gd name="T34" fmla="*/ 670 w 812"/>
                          <a:gd name="T35" fmla="*/ 506 h 1478"/>
                          <a:gd name="T36" fmla="*/ 586 w 812"/>
                          <a:gd name="T37" fmla="*/ 234 h 1478"/>
                          <a:gd name="T38" fmla="*/ 580 w 812"/>
                          <a:gd name="T39" fmla="*/ 220 h 1478"/>
                          <a:gd name="T40" fmla="*/ 550 w 812"/>
                          <a:gd name="T41" fmla="*/ 188 h 1478"/>
                          <a:gd name="T42" fmla="*/ 644 w 812"/>
                          <a:gd name="T43" fmla="*/ 542 h 1478"/>
                          <a:gd name="T44" fmla="*/ 748 w 812"/>
                          <a:gd name="T45" fmla="*/ 892 h 1478"/>
                          <a:gd name="T46" fmla="*/ 570 w 812"/>
                          <a:gd name="T47" fmla="*/ 1020 h 1478"/>
                          <a:gd name="T48" fmla="*/ 570 w 812"/>
                          <a:gd name="T49" fmla="*/ 1398 h 1478"/>
                          <a:gd name="T50" fmla="*/ 566 w 812"/>
                          <a:gd name="T51" fmla="*/ 1426 h 1478"/>
                          <a:gd name="T52" fmla="*/ 542 w 812"/>
                          <a:gd name="T53" fmla="*/ 1464 h 1478"/>
                          <a:gd name="T54" fmla="*/ 502 w 812"/>
                          <a:gd name="T55" fmla="*/ 1478 h 1478"/>
                          <a:gd name="T56" fmla="*/ 474 w 812"/>
                          <a:gd name="T57" fmla="*/ 1472 h 1478"/>
                          <a:gd name="T58" fmla="*/ 444 w 812"/>
                          <a:gd name="T59" fmla="*/ 1442 h 1478"/>
                          <a:gd name="T60" fmla="*/ 436 w 812"/>
                          <a:gd name="T61" fmla="*/ 1400 h 1478"/>
                          <a:gd name="T62" fmla="*/ 436 w 812"/>
                          <a:gd name="T63" fmla="*/ 1146 h 1478"/>
                          <a:gd name="T64" fmla="*/ 434 w 812"/>
                          <a:gd name="T65" fmla="*/ 892 h 1478"/>
                          <a:gd name="T66" fmla="*/ 392 w 812"/>
                          <a:gd name="T67" fmla="*/ 1024 h 1478"/>
                          <a:gd name="T68" fmla="*/ 390 w 812"/>
                          <a:gd name="T69" fmla="*/ 1418 h 1478"/>
                          <a:gd name="T70" fmla="*/ 382 w 812"/>
                          <a:gd name="T71" fmla="*/ 1444 h 1478"/>
                          <a:gd name="T72" fmla="*/ 358 w 812"/>
                          <a:gd name="T73" fmla="*/ 1468 h 1478"/>
                          <a:gd name="T74" fmla="*/ 324 w 812"/>
                          <a:gd name="T75" fmla="*/ 1476 h 1478"/>
                          <a:gd name="T76" fmla="*/ 290 w 812"/>
                          <a:gd name="T77" fmla="*/ 1468 h 1478"/>
                          <a:gd name="T78" fmla="*/ 266 w 812"/>
                          <a:gd name="T79" fmla="*/ 1444 h 1478"/>
                          <a:gd name="T80" fmla="*/ 258 w 812"/>
                          <a:gd name="T81" fmla="*/ 1418 h 1478"/>
                          <a:gd name="T82" fmla="*/ 256 w 812"/>
                          <a:gd name="T83" fmla="*/ 1024 h 1478"/>
                          <a:gd name="T84" fmla="*/ 80 w 812"/>
                          <a:gd name="T85" fmla="*/ 892 h 1478"/>
                          <a:gd name="T86" fmla="*/ 168 w 812"/>
                          <a:gd name="T87" fmla="*/ 546 h 1478"/>
                          <a:gd name="T88" fmla="*/ 254 w 812"/>
                          <a:gd name="T89" fmla="*/ 200 h 1478"/>
                          <a:gd name="T90" fmla="*/ 212 w 812"/>
                          <a:gd name="T91" fmla="*/ 264 h 1478"/>
                          <a:gd name="T92" fmla="*/ 146 w 812"/>
                          <a:gd name="T93" fmla="*/ 502 h 1478"/>
                          <a:gd name="T94" fmla="*/ 116 w 812"/>
                          <a:gd name="T95" fmla="*/ 596 h 1478"/>
                          <a:gd name="T96" fmla="*/ 100 w 812"/>
                          <a:gd name="T97" fmla="*/ 622 h 1478"/>
                          <a:gd name="T98" fmla="*/ 74 w 812"/>
                          <a:gd name="T99" fmla="*/ 634 h 1478"/>
                          <a:gd name="T100" fmla="*/ 44 w 812"/>
                          <a:gd name="T101" fmla="*/ 634 h 1478"/>
                          <a:gd name="T102" fmla="*/ 16 w 812"/>
                          <a:gd name="T103" fmla="*/ 622 h 1478"/>
                          <a:gd name="T104" fmla="*/ 2 w 812"/>
                          <a:gd name="T105" fmla="*/ 598 h 1478"/>
                          <a:gd name="T106" fmla="*/ 4 w 812"/>
                          <a:gd name="T107" fmla="*/ 552 h 1478"/>
                          <a:gd name="T108" fmla="*/ 30 w 812"/>
                          <a:gd name="T109" fmla="*/ 446 h 1478"/>
                          <a:gd name="T110" fmla="*/ 72 w 812"/>
                          <a:gd name="T111" fmla="*/ 308 h 1478"/>
                          <a:gd name="T112" fmla="*/ 110 w 812"/>
                          <a:gd name="T113" fmla="*/ 174 h 1478"/>
                          <a:gd name="T114" fmla="*/ 152 w 812"/>
                          <a:gd name="T115" fmla="*/ 78 h 1478"/>
                          <a:gd name="T116" fmla="*/ 172 w 812"/>
                          <a:gd name="T117" fmla="*/ 50 h 14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812" h="1478">
                            <a:moveTo>
                              <a:pt x="172" y="50"/>
                            </a:moveTo>
                            <a:lnTo>
                              <a:pt x="172" y="50"/>
                            </a:lnTo>
                            <a:lnTo>
                              <a:pt x="186" y="38"/>
                            </a:lnTo>
                            <a:lnTo>
                              <a:pt x="202" y="28"/>
                            </a:lnTo>
                            <a:lnTo>
                              <a:pt x="218" y="20"/>
                            </a:lnTo>
                            <a:lnTo>
                              <a:pt x="234" y="12"/>
                            </a:lnTo>
                            <a:lnTo>
                              <a:pt x="250" y="8"/>
                            </a:lnTo>
                            <a:lnTo>
                              <a:pt x="268" y="4"/>
                            </a:lnTo>
                            <a:lnTo>
                              <a:pt x="304" y="0"/>
                            </a:lnTo>
                            <a:lnTo>
                              <a:pt x="340" y="0"/>
                            </a:lnTo>
                            <a:lnTo>
                              <a:pt x="376" y="0"/>
                            </a:lnTo>
                            <a:lnTo>
                              <a:pt x="412" y="2"/>
                            </a:lnTo>
                            <a:lnTo>
                              <a:pt x="446" y="0"/>
                            </a:lnTo>
                            <a:lnTo>
                              <a:pt x="446" y="0"/>
                            </a:lnTo>
                            <a:lnTo>
                              <a:pt x="476" y="0"/>
                            </a:lnTo>
                            <a:lnTo>
                              <a:pt x="506" y="0"/>
                            </a:lnTo>
                            <a:lnTo>
                              <a:pt x="536" y="4"/>
                            </a:lnTo>
                            <a:lnTo>
                              <a:pt x="564" y="10"/>
                            </a:lnTo>
                            <a:lnTo>
                              <a:pt x="592" y="20"/>
                            </a:lnTo>
                            <a:lnTo>
                              <a:pt x="604" y="26"/>
                            </a:lnTo>
                            <a:lnTo>
                              <a:pt x="616" y="34"/>
                            </a:lnTo>
                            <a:lnTo>
                              <a:pt x="628" y="42"/>
                            </a:lnTo>
                            <a:lnTo>
                              <a:pt x="640" y="52"/>
                            </a:lnTo>
                            <a:lnTo>
                              <a:pt x="648" y="62"/>
                            </a:lnTo>
                            <a:lnTo>
                              <a:pt x="658" y="76"/>
                            </a:lnTo>
                            <a:lnTo>
                              <a:pt x="658" y="76"/>
                            </a:lnTo>
                            <a:lnTo>
                              <a:pt x="676" y="110"/>
                            </a:lnTo>
                            <a:lnTo>
                              <a:pt x="692" y="146"/>
                            </a:lnTo>
                            <a:lnTo>
                              <a:pt x="704" y="182"/>
                            </a:lnTo>
                            <a:lnTo>
                              <a:pt x="716" y="220"/>
                            </a:lnTo>
                            <a:lnTo>
                              <a:pt x="738" y="296"/>
                            </a:lnTo>
                            <a:lnTo>
                              <a:pt x="748" y="334"/>
                            </a:lnTo>
                            <a:lnTo>
                              <a:pt x="760" y="370"/>
                            </a:lnTo>
                            <a:lnTo>
                              <a:pt x="760" y="370"/>
                            </a:lnTo>
                            <a:lnTo>
                              <a:pt x="770" y="402"/>
                            </a:lnTo>
                            <a:lnTo>
                              <a:pt x="780" y="434"/>
                            </a:lnTo>
                            <a:lnTo>
                              <a:pt x="790" y="464"/>
                            </a:lnTo>
                            <a:lnTo>
                              <a:pt x="798" y="496"/>
                            </a:lnTo>
                            <a:lnTo>
                              <a:pt x="806" y="528"/>
                            </a:lnTo>
                            <a:lnTo>
                              <a:pt x="810" y="560"/>
                            </a:lnTo>
                            <a:lnTo>
                              <a:pt x="812" y="594"/>
                            </a:lnTo>
                            <a:lnTo>
                              <a:pt x="810" y="610"/>
                            </a:lnTo>
                            <a:lnTo>
                              <a:pt x="806" y="626"/>
                            </a:lnTo>
                            <a:lnTo>
                              <a:pt x="806" y="626"/>
                            </a:lnTo>
                            <a:lnTo>
                              <a:pt x="792" y="630"/>
                            </a:lnTo>
                            <a:lnTo>
                              <a:pt x="776" y="634"/>
                            </a:lnTo>
                            <a:lnTo>
                              <a:pt x="760" y="634"/>
                            </a:lnTo>
                            <a:lnTo>
                              <a:pt x="746" y="632"/>
                            </a:lnTo>
                            <a:lnTo>
                              <a:pt x="732" y="628"/>
                            </a:lnTo>
                            <a:lnTo>
                              <a:pt x="720" y="620"/>
                            </a:lnTo>
                            <a:lnTo>
                              <a:pt x="708" y="610"/>
                            </a:lnTo>
                            <a:lnTo>
                              <a:pt x="700" y="596"/>
                            </a:lnTo>
                            <a:lnTo>
                              <a:pt x="700" y="596"/>
                            </a:lnTo>
                            <a:lnTo>
                              <a:pt x="670" y="506"/>
                            </a:lnTo>
                            <a:lnTo>
                              <a:pt x="642" y="416"/>
                            </a:lnTo>
                            <a:lnTo>
                              <a:pt x="614" y="324"/>
                            </a:lnTo>
                            <a:lnTo>
                              <a:pt x="586" y="234"/>
                            </a:lnTo>
                            <a:lnTo>
                              <a:pt x="586" y="234"/>
                            </a:lnTo>
                            <a:lnTo>
                              <a:pt x="584" y="228"/>
                            </a:lnTo>
                            <a:lnTo>
                              <a:pt x="580" y="220"/>
                            </a:lnTo>
                            <a:lnTo>
                              <a:pt x="570" y="208"/>
                            </a:lnTo>
                            <a:lnTo>
                              <a:pt x="550" y="188"/>
                            </a:lnTo>
                            <a:lnTo>
                              <a:pt x="550" y="188"/>
                            </a:lnTo>
                            <a:lnTo>
                              <a:pt x="570" y="278"/>
                            </a:lnTo>
                            <a:lnTo>
                              <a:pt x="594" y="366"/>
                            </a:lnTo>
                            <a:lnTo>
                              <a:pt x="644" y="542"/>
                            </a:lnTo>
                            <a:lnTo>
                              <a:pt x="696" y="716"/>
                            </a:lnTo>
                            <a:lnTo>
                              <a:pt x="748" y="892"/>
                            </a:lnTo>
                            <a:lnTo>
                              <a:pt x="748" y="892"/>
                            </a:lnTo>
                            <a:lnTo>
                              <a:pt x="572" y="892"/>
                            </a:lnTo>
                            <a:lnTo>
                              <a:pt x="572" y="892"/>
                            </a:lnTo>
                            <a:lnTo>
                              <a:pt x="570" y="1020"/>
                            </a:lnTo>
                            <a:lnTo>
                              <a:pt x="570" y="1146"/>
                            </a:lnTo>
                            <a:lnTo>
                              <a:pt x="572" y="1272"/>
                            </a:lnTo>
                            <a:lnTo>
                              <a:pt x="570" y="1398"/>
                            </a:lnTo>
                            <a:lnTo>
                              <a:pt x="570" y="1398"/>
                            </a:lnTo>
                            <a:lnTo>
                              <a:pt x="568" y="1412"/>
                            </a:lnTo>
                            <a:lnTo>
                              <a:pt x="566" y="1426"/>
                            </a:lnTo>
                            <a:lnTo>
                              <a:pt x="560" y="1440"/>
                            </a:lnTo>
                            <a:lnTo>
                              <a:pt x="552" y="1452"/>
                            </a:lnTo>
                            <a:lnTo>
                              <a:pt x="542" y="1464"/>
                            </a:lnTo>
                            <a:lnTo>
                              <a:pt x="532" y="1472"/>
                            </a:lnTo>
                            <a:lnTo>
                              <a:pt x="518" y="1476"/>
                            </a:lnTo>
                            <a:lnTo>
                              <a:pt x="502" y="1478"/>
                            </a:lnTo>
                            <a:lnTo>
                              <a:pt x="502" y="1478"/>
                            </a:lnTo>
                            <a:lnTo>
                              <a:pt x="488" y="1478"/>
                            </a:lnTo>
                            <a:lnTo>
                              <a:pt x="474" y="1472"/>
                            </a:lnTo>
                            <a:lnTo>
                              <a:pt x="462" y="1464"/>
                            </a:lnTo>
                            <a:lnTo>
                              <a:pt x="452" y="1454"/>
                            </a:lnTo>
                            <a:lnTo>
                              <a:pt x="444" y="1442"/>
                            </a:lnTo>
                            <a:lnTo>
                              <a:pt x="438" y="1430"/>
                            </a:lnTo>
                            <a:lnTo>
                              <a:pt x="436" y="1414"/>
                            </a:lnTo>
                            <a:lnTo>
                              <a:pt x="436" y="1400"/>
                            </a:lnTo>
                            <a:lnTo>
                              <a:pt x="436" y="1400"/>
                            </a:lnTo>
                            <a:lnTo>
                              <a:pt x="434" y="1274"/>
                            </a:lnTo>
                            <a:lnTo>
                              <a:pt x="436" y="1146"/>
                            </a:lnTo>
                            <a:lnTo>
                              <a:pt x="436" y="1020"/>
                            </a:lnTo>
                            <a:lnTo>
                              <a:pt x="434" y="892"/>
                            </a:lnTo>
                            <a:lnTo>
                              <a:pt x="434" y="892"/>
                            </a:lnTo>
                            <a:lnTo>
                              <a:pt x="392" y="894"/>
                            </a:lnTo>
                            <a:lnTo>
                              <a:pt x="392" y="894"/>
                            </a:lnTo>
                            <a:lnTo>
                              <a:pt x="392" y="1024"/>
                            </a:lnTo>
                            <a:lnTo>
                              <a:pt x="392" y="1156"/>
                            </a:lnTo>
                            <a:lnTo>
                              <a:pt x="392" y="1288"/>
                            </a:lnTo>
                            <a:lnTo>
                              <a:pt x="390" y="1418"/>
                            </a:lnTo>
                            <a:lnTo>
                              <a:pt x="390" y="1418"/>
                            </a:lnTo>
                            <a:lnTo>
                              <a:pt x="388" y="1432"/>
                            </a:lnTo>
                            <a:lnTo>
                              <a:pt x="382" y="1444"/>
                            </a:lnTo>
                            <a:lnTo>
                              <a:pt x="376" y="1454"/>
                            </a:lnTo>
                            <a:lnTo>
                              <a:pt x="368" y="1462"/>
                            </a:lnTo>
                            <a:lnTo>
                              <a:pt x="358" y="1468"/>
                            </a:lnTo>
                            <a:lnTo>
                              <a:pt x="348" y="1474"/>
                            </a:lnTo>
                            <a:lnTo>
                              <a:pt x="336" y="1476"/>
                            </a:lnTo>
                            <a:lnTo>
                              <a:pt x="324" y="1476"/>
                            </a:lnTo>
                            <a:lnTo>
                              <a:pt x="312" y="1476"/>
                            </a:lnTo>
                            <a:lnTo>
                              <a:pt x="302" y="1472"/>
                            </a:lnTo>
                            <a:lnTo>
                              <a:pt x="290" y="1468"/>
                            </a:lnTo>
                            <a:lnTo>
                              <a:pt x="282" y="1462"/>
                            </a:lnTo>
                            <a:lnTo>
                              <a:pt x="272" y="1454"/>
                            </a:lnTo>
                            <a:lnTo>
                              <a:pt x="266" y="1444"/>
                            </a:lnTo>
                            <a:lnTo>
                              <a:pt x="260" y="1432"/>
                            </a:lnTo>
                            <a:lnTo>
                              <a:pt x="258" y="1418"/>
                            </a:lnTo>
                            <a:lnTo>
                              <a:pt x="258" y="1418"/>
                            </a:lnTo>
                            <a:lnTo>
                              <a:pt x="256" y="1286"/>
                            </a:lnTo>
                            <a:lnTo>
                              <a:pt x="256" y="1156"/>
                            </a:lnTo>
                            <a:lnTo>
                              <a:pt x="256" y="1024"/>
                            </a:lnTo>
                            <a:lnTo>
                              <a:pt x="256" y="894"/>
                            </a:lnTo>
                            <a:lnTo>
                              <a:pt x="256" y="894"/>
                            </a:lnTo>
                            <a:lnTo>
                              <a:pt x="80" y="892"/>
                            </a:lnTo>
                            <a:lnTo>
                              <a:pt x="80" y="892"/>
                            </a:lnTo>
                            <a:lnTo>
                              <a:pt x="124" y="720"/>
                            </a:lnTo>
                            <a:lnTo>
                              <a:pt x="168" y="546"/>
                            </a:lnTo>
                            <a:lnTo>
                              <a:pt x="212" y="374"/>
                            </a:lnTo>
                            <a:lnTo>
                              <a:pt x="254" y="200"/>
                            </a:lnTo>
                            <a:lnTo>
                              <a:pt x="254" y="200"/>
                            </a:lnTo>
                            <a:lnTo>
                              <a:pt x="228" y="218"/>
                            </a:lnTo>
                            <a:lnTo>
                              <a:pt x="228" y="218"/>
                            </a:lnTo>
                            <a:lnTo>
                              <a:pt x="212" y="264"/>
                            </a:lnTo>
                            <a:lnTo>
                              <a:pt x="198" y="312"/>
                            </a:lnTo>
                            <a:lnTo>
                              <a:pt x="172" y="406"/>
                            </a:lnTo>
                            <a:lnTo>
                              <a:pt x="146" y="502"/>
                            </a:lnTo>
                            <a:lnTo>
                              <a:pt x="132" y="550"/>
                            </a:lnTo>
                            <a:lnTo>
                              <a:pt x="116" y="596"/>
                            </a:lnTo>
                            <a:lnTo>
                              <a:pt x="116" y="596"/>
                            </a:lnTo>
                            <a:lnTo>
                              <a:pt x="112" y="606"/>
                            </a:lnTo>
                            <a:lnTo>
                              <a:pt x="106" y="614"/>
                            </a:lnTo>
                            <a:lnTo>
                              <a:pt x="100" y="622"/>
                            </a:lnTo>
                            <a:lnTo>
                              <a:pt x="92" y="626"/>
                            </a:lnTo>
                            <a:lnTo>
                              <a:pt x="84" y="632"/>
                            </a:lnTo>
                            <a:lnTo>
                              <a:pt x="74" y="634"/>
                            </a:lnTo>
                            <a:lnTo>
                              <a:pt x="64" y="636"/>
                            </a:lnTo>
                            <a:lnTo>
                              <a:pt x="54" y="636"/>
                            </a:lnTo>
                            <a:lnTo>
                              <a:pt x="44" y="634"/>
                            </a:lnTo>
                            <a:lnTo>
                              <a:pt x="34" y="632"/>
                            </a:lnTo>
                            <a:lnTo>
                              <a:pt x="24" y="628"/>
                            </a:lnTo>
                            <a:lnTo>
                              <a:pt x="16" y="622"/>
                            </a:lnTo>
                            <a:lnTo>
                              <a:pt x="10" y="616"/>
                            </a:lnTo>
                            <a:lnTo>
                              <a:pt x="4" y="608"/>
                            </a:lnTo>
                            <a:lnTo>
                              <a:pt x="2" y="598"/>
                            </a:lnTo>
                            <a:lnTo>
                              <a:pt x="0" y="588"/>
                            </a:lnTo>
                            <a:lnTo>
                              <a:pt x="0" y="588"/>
                            </a:lnTo>
                            <a:lnTo>
                              <a:pt x="4" y="552"/>
                            </a:lnTo>
                            <a:lnTo>
                              <a:pt x="12" y="516"/>
                            </a:lnTo>
                            <a:lnTo>
                              <a:pt x="20" y="482"/>
                            </a:lnTo>
                            <a:lnTo>
                              <a:pt x="30" y="446"/>
                            </a:lnTo>
                            <a:lnTo>
                              <a:pt x="52" y="378"/>
                            </a:lnTo>
                            <a:lnTo>
                              <a:pt x="72" y="308"/>
                            </a:lnTo>
                            <a:lnTo>
                              <a:pt x="72" y="308"/>
                            </a:lnTo>
                            <a:lnTo>
                              <a:pt x="82" y="276"/>
                            </a:lnTo>
                            <a:lnTo>
                              <a:pt x="92" y="242"/>
                            </a:lnTo>
                            <a:lnTo>
                              <a:pt x="110" y="174"/>
                            </a:lnTo>
                            <a:lnTo>
                              <a:pt x="120" y="140"/>
                            </a:lnTo>
                            <a:lnTo>
                              <a:pt x="134" y="108"/>
                            </a:lnTo>
                            <a:lnTo>
                              <a:pt x="152" y="78"/>
                            </a:lnTo>
                            <a:lnTo>
                              <a:pt x="162" y="64"/>
                            </a:lnTo>
                            <a:lnTo>
                              <a:pt x="172" y="50"/>
                            </a:lnTo>
                            <a:lnTo>
                              <a:pt x="172" y="5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12666663" y="4721225"/>
                      <a:ext cx="1117600" cy="2860675"/>
                      <a:chOff x="12666663" y="4721225"/>
                      <a:chExt cx="1117600" cy="2860675"/>
                    </a:xfrm>
                    <a:grpFill/>
                  </p:grpSpPr>
                  <p:sp>
                    <p:nvSpPr>
                      <p:cNvPr id="157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03213" y="4721225"/>
                        <a:ext cx="463550" cy="460375"/>
                      </a:xfrm>
                      <a:custGeom>
                        <a:avLst/>
                        <a:gdLst>
                          <a:gd name="T0" fmla="*/ 108 w 292"/>
                          <a:gd name="T1" fmla="*/ 6 h 290"/>
                          <a:gd name="T2" fmla="*/ 108 w 292"/>
                          <a:gd name="T3" fmla="*/ 6 h 290"/>
                          <a:gd name="T4" fmla="*/ 128 w 292"/>
                          <a:gd name="T5" fmla="*/ 2 h 290"/>
                          <a:gd name="T6" fmla="*/ 146 w 292"/>
                          <a:gd name="T7" fmla="*/ 0 h 290"/>
                          <a:gd name="T8" fmla="*/ 166 w 292"/>
                          <a:gd name="T9" fmla="*/ 2 h 290"/>
                          <a:gd name="T10" fmla="*/ 186 w 292"/>
                          <a:gd name="T11" fmla="*/ 8 h 290"/>
                          <a:gd name="T12" fmla="*/ 204 w 292"/>
                          <a:gd name="T13" fmla="*/ 14 h 290"/>
                          <a:gd name="T14" fmla="*/ 220 w 292"/>
                          <a:gd name="T15" fmla="*/ 24 h 290"/>
                          <a:gd name="T16" fmla="*/ 236 w 292"/>
                          <a:gd name="T17" fmla="*/ 36 h 290"/>
                          <a:gd name="T18" fmla="*/ 252 w 292"/>
                          <a:gd name="T19" fmla="*/ 50 h 290"/>
                          <a:gd name="T20" fmla="*/ 264 w 292"/>
                          <a:gd name="T21" fmla="*/ 66 h 290"/>
                          <a:gd name="T22" fmla="*/ 274 w 292"/>
                          <a:gd name="T23" fmla="*/ 82 h 290"/>
                          <a:gd name="T24" fmla="*/ 282 w 292"/>
                          <a:gd name="T25" fmla="*/ 100 h 290"/>
                          <a:gd name="T26" fmla="*/ 288 w 292"/>
                          <a:gd name="T27" fmla="*/ 118 h 290"/>
                          <a:gd name="T28" fmla="*/ 292 w 292"/>
                          <a:gd name="T29" fmla="*/ 138 h 290"/>
                          <a:gd name="T30" fmla="*/ 292 w 292"/>
                          <a:gd name="T31" fmla="*/ 156 h 290"/>
                          <a:gd name="T32" fmla="*/ 288 w 292"/>
                          <a:gd name="T33" fmla="*/ 176 h 290"/>
                          <a:gd name="T34" fmla="*/ 280 w 292"/>
                          <a:gd name="T35" fmla="*/ 196 h 290"/>
                          <a:gd name="T36" fmla="*/ 280 w 292"/>
                          <a:gd name="T37" fmla="*/ 196 h 290"/>
                          <a:gd name="T38" fmla="*/ 274 w 292"/>
                          <a:gd name="T39" fmla="*/ 214 h 290"/>
                          <a:gd name="T40" fmla="*/ 264 w 292"/>
                          <a:gd name="T41" fmla="*/ 230 h 290"/>
                          <a:gd name="T42" fmla="*/ 252 w 292"/>
                          <a:gd name="T43" fmla="*/ 246 h 290"/>
                          <a:gd name="T44" fmla="*/ 238 w 292"/>
                          <a:gd name="T45" fmla="*/ 258 h 290"/>
                          <a:gd name="T46" fmla="*/ 222 w 292"/>
                          <a:gd name="T47" fmla="*/ 268 h 290"/>
                          <a:gd name="T48" fmla="*/ 206 w 292"/>
                          <a:gd name="T49" fmla="*/ 278 h 290"/>
                          <a:gd name="T50" fmla="*/ 188 w 292"/>
                          <a:gd name="T51" fmla="*/ 284 h 290"/>
                          <a:gd name="T52" fmla="*/ 170 w 292"/>
                          <a:gd name="T53" fmla="*/ 288 h 290"/>
                          <a:gd name="T54" fmla="*/ 152 w 292"/>
                          <a:gd name="T55" fmla="*/ 290 h 290"/>
                          <a:gd name="T56" fmla="*/ 132 w 292"/>
                          <a:gd name="T57" fmla="*/ 290 h 290"/>
                          <a:gd name="T58" fmla="*/ 114 w 292"/>
                          <a:gd name="T59" fmla="*/ 288 h 290"/>
                          <a:gd name="T60" fmla="*/ 96 w 292"/>
                          <a:gd name="T61" fmla="*/ 284 h 290"/>
                          <a:gd name="T62" fmla="*/ 78 w 292"/>
                          <a:gd name="T63" fmla="*/ 276 h 290"/>
                          <a:gd name="T64" fmla="*/ 62 w 292"/>
                          <a:gd name="T65" fmla="*/ 268 h 290"/>
                          <a:gd name="T66" fmla="*/ 46 w 292"/>
                          <a:gd name="T67" fmla="*/ 256 h 290"/>
                          <a:gd name="T68" fmla="*/ 34 w 292"/>
                          <a:gd name="T69" fmla="*/ 240 h 290"/>
                          <a:gd name="T70" fmla="*/ 34 w 292"/>
                          <a:gd name="T71" fmla="*/ 240 h 290"/>
                          <a:gd name="T72" fmla="*/ 22 w 292"/>
                          <a:gd name="T73" fmla="*/ 226 h 290"/>
                          <a:gd name="T74" fmla="*/ 12 w 292"/>
                          <a:gd name="T75" fmla="*/ 210 h 290"/>
                          <a:gd name="T76" fmla="*/ 6 w 292"/>
                          <a:gd name="T77" fmla="*/ 192 h 290"/>
                          <a:gd name="T78" fmla="*/ 2 w 292"/>
                          <a:gd name="T79" fmla="*/ 176 h 290"/>
                          <a:gd name="T80" fmla="*/ 0 w 292"/>
                          <a:gd name="T81" fmla="*/ 158 h 290"/>
                          <a:gd name="T82" fmla="*/ 0 w 292"/>
                          <a:gd name="T83" fmla="*/ 138 h 290"/>
                          <a:gd name="T84" fmla="*/ 2 w 292"/>
                          <a:gd name="T85" fmla="*/ 120 h 290"/>
                          <a:gd name="T86" fmla="*/ 6 w 292"/>
                          <a:gd name="T87" fmla="*/ 102 h 290"/>
                          <a:gd name="T88" fmla="*/ 12 w 292"/>
                          <a:gd name="T89" fmla="*/ 86 h 290"/>
                          <a:gd name="T90" fmla="*/ 20 w 292"/>
                          <a:gd name="T91" fmla="*/ 70 h 290"/>
                          <a:gd name="T92" fmla="*/ 32 w 292"/>
                          <a:gd name="T93" fmla="*/ 54 h 290"/>
                          <a:gd name="T94" fmla="*/ 44 w 292"/>
                          <a:gd name="T95" fmla="*/ 40 h 290"/>
                          <a:gd name="T96" fmla="*/ 56 w 292"/>
                          <a:gd name="T97" fmla="*/ 28 h 290"/>
                          <a:gd name="T98" fmla="*/ 72 w 292"/>
                          <a:gd name="T99" fmla="*/ 18 h 290"/>
                          <a:gd name="T100" fmla="*/ 90 w 292"/>
                          <a:gd name="T101" fmla="*/ 10 h 290"/>
                          <a:gd name="T102" fmla="*/ 108 w 292"/>
                          <a:gd name="T103" fmla="*/ 6 h 290"/>
                          <a:gd name="T104" fmla="*/ 108 w 292"/>
                          <a:gd name="T105" fmla="*/ 6 h 2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92" h="290">
                            <a:moveTo>
                              <a:pt x="108" y="6"/>
                            </a:moveTo>
                            <a:lnTo>
                              <a:pt x="108" y="6"/>
                            </a:lnTo>
                            <a:lnTo>
                              <a:pt x="128" y="2"/>
                            </a:lnTo>
                            <a:lnTo>
                              <a:pt x="146" y="0"/>
                            </a:lnTo>
                            <a:lnTo>
                              <a:pt x="166" y="2"/>
                            </a:lnTo>
                            <a:lnTo>
                              <a:pt x="186" y="8"/>
                            </a:lnTo>
                            <a:lnTo>
                              <a:pt x="204" y="14"/>
                            </a:lnTo>
                            <a:lnTo>
                              <a:pt x="220" y="24"/>
                            </a:lnTo>
                            <a:lnTo>
                              <a:pt x="236" y="36"/>
                            </a:lnTo>
                            <a:lnTo>
                              <a:pt x="252" y="50"/>
                            </a:lnTo>
                            <a:lnTo>
                              <a:pt x="264" y="66"/>
                            </a:lnTo>
                            <a:lnTo>
                              <a:pt x="274" y="82"/>
                            </a:lnTo>
                            <a:lnTo>
                              <a:pt x="282" y="100"/>
                            </a:lnTo>
                            <a:lnTo>
                              <a:pt x="288" y="118"/>
                            </a:lnTo>
                            <a:lnTo>
                              <a:pt x="292" y="138"/>
                            </a:lnTo>
                            <a:lnTo>
                              <a:pt x="292" y="156"/>
                            </a:lnTo>
                            <a:lnTo>
                              <a:pt x="288" y="176"/>
                            </a:lnTo>
                            <a:lnTo>
                              <a:pt x="280" y="196"/>
                            </a:lnTo>
                            <a:lnTo>
                              <a:pt x="280" y="196"/>
                            </a:lnTo>
                            <a:lnTo>
                              <a:pt x="274" y="214"/>
                            </a:lnTo>
                            <a:lnTo>
                              <a:pt x="264" y="230"/>
                            </a:lnTo>
                            <a:lnTo>
                              <a:pt x="252" y="246"/>
                            </a:lnTo>
                            <a:lnTo>
                              <a:pt x="238" y="258"/>
                            </a:lnTo>
                            <a:lnTo>
                              <a:pt x="222" y="268"/>
                            </a:lnTo>
                            <a:lnTo>
                              <a:pt x="206" y="278"/>
                            </a:lnTo>
                            <a:lnTo>
                              <a:pt x="188" y="284"/>
                            </a:lnTo>
                            <a:lnTo>
                              <a:pt x="170" y="288"/>
                            </a:lnTo>
                            <a:lnTo>
                              <a:pt x="152" y="290"/>
                            </a:lnTo>
                            <a:lnTo>
                              <a:pt x="132" y="290"/>
                            </a:lnTo>
                            <a:lnTo>
                              <a:pt x="114" y="288"/>
                            </a:lnTo>
                            <a:lnTo>
                              <a:pt x="96" y="284"/>
                            </a:lnTo>
                            <a:lnTo>
                              <a:pt x="78" y="276"/>
                            </a:lnTo>
                            <a:lnTo>
                              <a:pt x="62" y="268"/>
                            </a:lnTo>
                            <a:lnTo>
                              <a:pt x="46" y="256"/>
                            </a:lnTo>
                            <a:lnTo>
                              <a:pt x="34" y="240"/>
                            </a:lnTo>
                            <a:lnTo>
                              <a:pt x="34" y="240"/>
                            </a:lnTo>
                            <a:lnTo>
                              <a:pt x="22" y="226"/>
                            </a:lnTo>
                            <a:lnTo>
                              <a:pt x="12" y="210"/>
                            </a:lnTo>
                            <a:lnTo>
                              <a:pt x="6" y="192"/>
                            </a:lnTo>
                            <a:lnTo>
                              <a:pt x="2" y="176"/>
                            </a:lnTo>
                            <a:lnTo>
                              <a:pt x="0" y="158"/>
                            </a:lnTo>
                            <a:lnTo>
                              <a:pt x="0" y="138"/>
                            </a:lnTo>
                            <a:lnTo>
                              <a:pt x="2" y="120"/>
                            </a:lnTo>
                            <a:lnTo>
                              <a:pt x="6" y="102"/>
                            </a:lnTo>
                            <a:lnTo>
                              <a:pt x="12" y="86"/>
                            </a:lnTo>
                            <a:lnTo>
                              <a:pt x="20" y="70"/>
                            </a:lnTo>
                            <a:lnTo>
                              <a:pt x="32" y="54"/>
                            </a:lnTo>
                            <a:lnTo>
                              <a:pt x="44" y="40"/>
                            </a:lnTo>
                            <a:lnTo>
                              <a:pt x="56" y="28"/>
                            </a:lnTo>
                            <a:lnTo>
                              <a:pt x="72" y="18"/>
                            </a:lnTo>
                            <a:lnTo>
                              <a:pt x="90" y="10"/>
                            </a:lnTo>
                            <a:lnTo>
                              <a:pt x="108" y="6"/>
                            </a:lnTo>
                            <a:lnTo>
                              <a:pt x="108" y="6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  <p:sp>
                    <p:nvSpPr>
                      <p:cNvPr id="158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666663" y="5229225"/>
                        <a:ext cx="1117600" cy="2352675"/>
                      </a:xfrm>
                      <a:custGeom>
                        <a:avLst/>
                        <a:gdLst>
                          <a:gd name="T0" fmla="*/ 106 w 704"/>
                          <a:gd name="T1" fmla="*/ 18 h 1482"/>
                          <a:gd name="T2" fmla="*/ 200 w 704"/>
                          <a:gd name="T3" fmla="*/ 2 h 1482"/>
                          <a:gd name="T4" fmla="*/ 352 w 704"/>
                          <a:gd name="T5" fmla="*/ 2 h 1482"/>
                          <a:gd name="T6" fmla="*/ 456 w 704"/>
                          <a:gd name="T7" fmla="*/ 0 h 1482"/>
                          <a:gd name="T8" fmla="*/ 556 w 704"/>
                          <a:gd name="T9" fmla="*/ 8 h 1482"/>
                          <a:gd name="T10" fmla="*/ 618 w 704"/>
                          <a:gd name="T11" fmla="*/ 30 h 1482"/>
                          <a:gd name="T12" fmla="*/ 646 w 704"/>
                          <a:gd name="T13" fmla="*/ 50 h 1482"/>
                          <a:gd name="T14" fmla="*/ 678 w 704"/>
                          <a:gd name="T15" fmla="*/ 86 h 1482"/>
                          <a:gd name="T16" fmla="*/ 700 w 704"/>
                          <a:gd name="T17" fmla="*/ 156 h 1482"/>
                          <a:gd name="T18" fmla="*/ 704 w 704"/>
                          <a:gd name="T19" fmla="*/ 230 h 1482"/>
                          <a:gd name="T20" fmla="*/ 702 w 704"/>
                          <a:gd name="T21" fmla="*/ 646 h 1482"/>
                          <a:gd name="T22" fmla="*/ 698 w 704"/>
                          <a:gd name="T23" fmla="*/ 684 h 1482"/>
                          <a:gd name="T24" fmla="*/ 678 w 704"/>
                          <a:gd name="T25" fmla="*/ 716 h 1482"/>
                          <a:gd name="T26" fmla="*/ 652 w 704"/>
                          <a:gd name="T27" fmla="*/ 724 h 1482"/>
                          <a:gd name="T28" fmla="*/ 628 w 704"/>
                          <a:gd name="T29" fmla="*/ 724 h 1482"/>
                          <a:gd name="T30" fmla="*/ 598 w 704"/>
                          <a:gd name="T31" fmla="*/ 704 h 1482"/>
                          <a:gd name="T32" fmla="*/ 580 w 704"/>
                          <a:gd name="T33" fmla="*/ 662 h 1482"/>
                          <a:gd name="T34" fmla="*/ 578 w 704"/>
                          <a:gd name="T35" fmla="*/ 242 h 1482"/>
                          <a:gd name="T36" fmla="*/ 534 w 704"/>
                          <a:gd name="T37" fmla="*/ 242 h 1482"/>
                          <a:gd name="T38" fmla="*/ 532 w 704"/>
                          <a:gd name="T39" fmla="*/ 1400 h 1482"/>
                          <a:gd name="T40" fmla="*/ 528 w 704"/>
                          <a:gd name="T41" fmla="*/ 1432 h 1482"/>
                          <a:gd name="T42" fmla="*/ 500 w 704"/>
                          <a:gd name="T43" fmla="*/ 1466 h 1482"/>
                          <a:gd name="T44" fmla="*/ 458 w 704"/>
                          <a:gd name="T45" fmla="*/ 1480 h 1482"/>
                          <a:gd name="T46" fmla="*/ 414 w 704"/>
                          <a:gd name="T47" fmla="*/ 1476 h 1482"/>
                          <a:gd name="T48" fmla="*/ 382 w 704"/>
                          <a:gd name="T49" fmla="*/ 1450 h 1482"/>
                          <a:gd name="T50" fmla="*/ 372 w 704"/>
                          <a:gd name="T51" fmla="*/ 1418 h 1482"/>
                          <a:gd name="T52" fmla="*/ 370 w 704"/>
                          <a:gd name="T53" fmla="*/ 722 h 1482"/>
                          <a:gd name="T54" fmla="*/ 332 w 704"/>
                          <a:gd name="T55" fmla="*/ 722 h 1482"/>
                          <a:gd name="T56" fmla="*/ 332 w 704"/>
                          <a:gd name="T57" fmla="*/ 1330 h 1482"/>
                          <a:gd name="T58" fmla="*/ 322 w 704"/>
                          <a:gd name="T59" fmla="*/ 1428 h 1482"/>
                          <a:gd name="T60" fmla="*/ 302 w 704"/>
                          <a:gd name="T61" fmla="*/ 1468 h 1482"/>
                          <a:gd name="T62" fmla="*/ 266 w 704"/>
                          <a:gd name="T63" fmla="*/ 1480 h 1482"/>
                          <a:gd name="T64" fmla="*/ 228 w 704"/>
                          <a:gd name="T65" fmla="*/ 1480 h 1482"/>
                          <a:gd name="T66" fmla="*/ 196 w 704"/>
                          <a:gd name="T67" fmla="*/ 1466 h 1482"/>
                          <a:gd name="T68" fmla="*/ 172 w 704"/>
                          <a:gd name="T69" fmla="*/ 1440 h 1482"/>
                          <a:gd name="T70" fmla="*/ 164 w 704"/>
                          <a:gd name="T71" fmla="*/ 1402 h 1482"/>
                          <a:gd name="T72" fmla="*/ 162 w 704"/>
                          <a:gd name="T73" fmla="*/ 824 h 1482"/>
                          <a:gd name="T74" fmla="*/ 162 w 704"/>
                          <a:gd name="T75" fmla="*/ 244 h 1482"/>
                          <a:gd name="T76" fmla="*/ 124 w 704"/>
                          <a:gd name="T77" fmla="*/ 340 h 1482"/>
                          <a:gd name="T78" fmla="*/ 124 w 704"/>
                          <a:gd name="T79" fmla="*/ 628 h 1482"/>
                          <a:gd name="T80" fmla="*/ 114 w 704"/>
                          <a:gd name="T81" fmla="*/ 680 h 1482"/>
                          <a:gd name="T82" fmla="*/ 90 w 704"/>
                          <a:gd name="T83" fmla="*/ 716 h 1482"/>
                          <a:gd name="T84" fmla="*/ 68 w 704"/>
                          <a:gd name="T85" fmla="*/ 724 h 1482"/>
                          <a:gd name="T86" fmla="*/ 50 w 704"/>
                          <a:gd name="T87" fmla="*/ 724 h 1482"/>
                          <a:gd name="T88" fmla="*/ 20 w 704"/>
                          <a:gd name="T89" fmla="*/ 712 h 1482"/>
                          <a:gd name="T90" fmla="*/ 2 w 704"/>
                          <a:gd name="T91" fmla="*/ 684 h 1482"/>
                          <a:gd name="T92" fmla="*/ 0 w 704"/>
                          <a:gd name="T93" fmla="*/ 662 h 1482"/>
                          <a:gd name="T94" fmla="*/ 0 w 704"/>
                          <a:gd name="T95" fmla="*/ 176 h 1482"/>
                          <a:gd name="T96" fmla="*/ 12 w 704"/>
                          <a:gd name="T97" fmla="*/ 106 h 1482"/>
                          <a:gd name="T98" fmla="*/ 50 w 704"/>
                          <a:gd name="T99" fmla="*/ 50 h 1482"/>
                          <a:gd name="T100" fmla="*/ 88 w 704"/>
                          <a:gd name="T101" fmla="*/ 24 h 14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704" h="1482">
                            <a:moveTo>
                              <a:pt x="88" y="24"/>
                            </a:moveTo>
                            <a:lnTo>
                              <a:pt x="88" y="24"/>
                            </a:lnTo>
                            <a:lnTo>
                              <a:pt x="106" y="18"/>
                            </a:lnTo>
                            <a:lnTo>
                              <a:pt x="124" y="12"/>
                            </a:lnTo>
                            <a:lnTo>
                              <a:pt x="162" y="6"/>
                            </a:lnTo>
                            <a:lnTo>
                              <a:pt x="200" y="2"/>
                            </a:lnTo>
                            <a:lnTo>
                              <a:pt x="238" y="0"/>
                            </a:lnTo>
                            <a:lnTo>
                              <a:pt x="314" y="0"/>
                            </a:lnTo>
                            <a:lnTo>
                              <a:pt x="352" y="2"/>
                            </a:lnTo>
                            <a:lnTo>
                              <a:pt x="388" y="0"/>
                            </a:lnTo>
                            <a:lnTo>
                              <a:pt x="388" y="0"/>
                            </a:lnTo>
                            <a:lnTo>
                              <a:pt x="456" y="0"/>
                            </a:lnTo>
                            <a:lnTo>
                              <a:pt x="490" y="0"/>
                            </a:lnTo>
                            <a:lnTo>
                              <a:pt x="524" y="2"/>
                            </a:lnTo>
                            <a:lnTo>
                              <a:pt x="556" y="8"/>
                            </a:lnTo>
                            <a:lnTo>
                              <a:pt x="588" y="16"/>
                            </a:lnTo>
                            <a:lnTo>
                              <a:pt x="604" y="22"/>
                            </a:lnTo>
                            <a:lnTo>
                              <a:pt x="618" y="30"/>
                            </a:lnTo>
                            <a:lnTo>
                              <a:pt x="632" y="38"/>
                            </a:lnTo>
                            <a:lnTo>
                              <a:pt x="646" y="50"/>
                            </a:lnTo>
                            <a:lnTo>
                              <a:pt x="646" y="50"/>
                            </a:lnTo>
                            <a:lnTo>
                              <a:pt x="656" y="58"/>
                            </a:lnTo>
                            <a:lnTo>
                              <a:pt x="664" y="66"/>
                            </a:lnTo>
                            <a:lnTo>
                              <a:pt x="678" y="86"/>
                            </a:lnTo>
                            <a:lnTo>
                              <a:pt x="688" y="108"/>
                            </a:lnTo>
                            <a:lnTo>
                              <a:pt x="694" y="132"/>
                            </a:lnTo>
                            <a:lnTo>
                              <a:pt x="700" y="156"/>
                            </a:lnTo>
                            <a:lnTo>
                              <a:pt x="702" y="182"/>
                            </a:lnTo>
                            <a:lnTo>
                              <a:pt x="704" y="230"/>
                            </a:lnTo>
                            <a:lnTo>
                              <a:pt x="704" y="230"/>
                            </a:lnTo>
                            <a:lnTo>
                              <a:pt x="704" y="438"/>
                            </a:lnTo>
                            <a:lnTo>
                              <a:pt x="702" y="646"/>
                            </a:lnTo>
                            <a:lnTo>
                              <a:pt x="702" y="646"/>
                            </a:lnTo>
                            <a:lnTo>
                              <a:pt x="702" y="658"/>
                            </a:lnTo>
                            <a:lnTo>
                              <a:pt x="700" y="672"/>
                            </a:lnTo>
                            <a:lnTo>
                              <a:pt x="698" y="684"/>
                            </a:lnTo>
                            <a:lnTo>
                              <a:pt x="692" y="698"/>
                            </a:lnTo>
                            <a:lnTo>
                              <a:pt x="686" y="708"/>
                            </a:lnTo>
                            <a:lnTo>
                              <a:pt x="678" y="716"/>
                            </a:lnTo>
                            <a:lnTo>
                              <a:pt x="666" y="722"/>
                            </a:lnTo>
                            <a:lnTo>
                              <a:pt x="652" y="724"/>
                            </a:lnTo>
                            <a:lnTo>
                              <a:pt x="652" y="724"/>
                            </a:lnTo>
                            <a:lnTo>
                              <a:pt x="644" y="726"/>
                            </a:lnTo>
                            <a:lnTo>
                              <a:pt x="636" y="726"/>
                            </a:lnTo>
                            <a:lnTo>
                              <a:pt x="628" y="724"/>
                            </a:lnTo>
                            <a:lnTo>
                              <a:pt x="622" y="722"/>
                            </a:lnTo>
                            <a:lnTo>
                              <a:pt x="608" y="714"/>
                            </a:lnTo>
                            <a:lnTo>
                              <a:pt x="598" y="704"/>
                            </a:lnTo>
                            <a:lnTo>
                              <a:pt x="590" y="692"/>
                            </a:lnTo>
                            <a:lnTo>
                              <a:pt x="584" y="676"/>
                            </a:lnTo>
                            <a:lnTo>
                              <a:pt x="580" y="662"/>
                            </a:lnTo>
                            <a:lnTo>
                              <a:pt x="578" y="646"/>
                            </a:lnTo>
                            <a:lnTo>
                              <a:pt x="578" y="646"/>
                            </a:lnTo>
                            <a:lnTo>
                              <a:pt x="578" y="242"/>
                            </a:lnTo>
                            <a:lnTo>
                              <a:pt x="578" y="242"/>
                            </a:lnTo>
                            <a:lnTo>
                              <a:pt x="534" y="242"/>
                            </a:lnTo>
                            <a:lnTo>
                              <a:pt x="534" y="242"/>
                            </a:lnTo>
                            <a:lnTo>
                              <a:pt x="532" y="822"/>
                            </a:lnTo>
                            <a:lnTo>
                              <a:pt x="532" y="1112"/>
                            </a:lnTo>
                            <a:lnTo>
                              <a:pt x="532" y="1400"/>
                            </a:lnTo>
                            <a:lnTo>
                              <a:pt x="532" y="1400"/>
                            </a:lnTo>
                            <a:lnTo>
                              <a:pt x="532" y="1418"/>
                            </a:lnTo>
                            <a:lnTo>
                              <a:pt x="528" y="1432"/>
                            </a:lnTo>
                            <a:lnTo>
                              <a:pt x="522" y="1444"/>
                            </a:lnTo>
                            <a:lnTo>
                              <a:pt x="512" y="1456"/>
                            </a:lnTo>
                            <a:lnTo>
                              <a:pt x="500" y="1466"/>
                            </a:lnTo>
                            <a:lnTo>
                              <a:pt x="488" y="1472"/>
                            </a:lnTo>
                            <a:lnTo>
                              <a:pt x="474" y="1478"/>
                            </a:lnTo>
                            <a:lnTo>
                              <a:pt x="458" y="1480"/>
                            </a:lnTo>
                            <a:lnTo>
                              <a:pt x="444" y="1480"/>
                            </a:lnTo>
                            <a:lnTo>
                              <a:pt x="428" y="1480"/>
                            </a:lnTo>
                            <a:lnTo>
                              <a:pt x="414" y="1476"/>
                            </a:lnTo>
                            <a:lnTo>
                              <a:pt x="402" y="1470"/>
                            </a:lnTo>
                            <a:lnTo>
                              <a:pt x="390" y="1460"/>
                            </a:lnTo>
                            <a:lnTo>
                              <a:pt x="382" y="1450"/>
                            </a:lnTo>
                            <a:lnTo>
                              <a:pt x="374" y="1436"/>
                            </a:lnTo>
                            <a:lnTo>
                              <a:pt x="372" y="1418"/>
                            </a:lnTo>
                            <a:lnTo>
                              <a:pt x="372" y="1418"/>
                            </a:lnTo>
                            <a:lnTo>
                              <a:pt x="370" y="1244"/>
                            </a:lnTo>
                            <a:lnTo>
                              <a:pt x="370" y="1070"/>
                            </a:lnTo>
                            <a:lnTo>
                              <a:pt x="370" y="722"/>
                            </a:lnTo>
                            <a:lnTo>
                              <a:pt x="370" y="722"/>
                            </a:lnTo>
                            <a:lnTo>
                              <a:pt x="332" y="722"/>
                            </a:lnTo>
                            <a:lnTo>
                              <a:pt x="332" y="722"/>
                            </a:lnTo>
                            <a:lnTo>
                              <a:pt x="332" y="1026"/>
                            </a:lnTo>
                            <a:lnTo>
                              <a:pt x="332" y="1330"/>
                            </a:lnTo>
                            <a:lnTo>
                              <a:pt x="332" y="1330"/>
                            </a:lnTo>
                            <a:lnTo>
                              <a:pt x="332" y="1362"/>
                            </a:lnTo>
                            <a:lnTo>
                              <a:pt x="328" y="1396"/>
                            </a:lnTo>
                            <a:lnTo>
                              <a:pt x="322" y="1428"/>
                            </a:lnTo>
                            <a:lnTo>
                              <a:pt x="312" y="1460"/>
                            </a:lnTo>
                            <a:lnTo>
                              <a:pt x="312" y="1460"/>
                            </a:lnTo>
                            <a:lnTo>
                              <a:pt x="302" y="1468"/>
                            </a:lnTo>
                            <a:lnTo>
                              <a:pt x="290" y="1472"/>
                            </a:lnTo>
                            <a:lnTo>
                              <a:pt x="278" y="1478"/>
                            </a:lnTo>
                            <a:lnTo>
                              <a:pt x="266" y="1480"/>
                            </a:lnTo>
                            <a:lnTo>
                              <a:pt x="254" y="1482"/>
                            </a:lnTo>
                            <a:lnTo>
                              <a:pt x="242" y="1482"/>
                            </a:lnTo>
                            <a:lnTo>
                              <a:pt x="228" y="1480"/>
                            </a:lnTo>
                            <a:lnTo>
                              <a:pt x="216" y="1478"/>
                            </a:lnTo>
                            <a:lnTo>
                              <a:pt x="206" y="1472"/>
                            </a:lnTo>
                            <a:lnTo>
                              <a:pt x="196" y="1466"/>
                            </a:lnTo>
                            <a:lnTo>
                              <a:pt x="186" y="1460"/>
                            </a:lnTo>
                            <a:lnTo>
                              <a:pt x="178" y="1450"/>
                            </a:lnTo>
                            <a:lnTo>
                              <a:pt x="172" y="1440"/>
                            </a:lnTo>
                            <a:lnTo>
                              <a:pt x="166" y="1430"/>
                            </a:lnTo>
                            <a:lnTo>
                              <a:pt x="164" y="1416"/>
                            </a:lnTo>
                            <a:lnTo>
                              <a:pt x="164" y="1402"/>
                            </a:lnTo>
                            <a:lnTo>
                              <a:pt x="164" y="1402"/>
                            </a:lnTo>
                            <a:lnTo>
                              <a:pt x="162" y="1114"/>
                            </a:lnTo>
                            <a:lnTo>
                              <a:pt x="162" y="824"/>
                            </a:lnTo>
                            <a:lnTo>
                              <a:pt x="162" y="534"/>
                            </a:lnTo>
                            <a:lnTo>
                              <a:pt x="162" y="244"/>
                            </a:lnTo>
                            <a:lnTo>
                              <a:pt x="162" y="244"/>
                            </a:lnTo>
                            <a:lnTo>
                              <a:pt x="124" y="244"/>
                            </a:lnTo>
                            <a:lnTo>
                              <a:pt x="124" y="244"/>
                            </a:lnTo>
                            <a:lnTo>
                              <a:pt x="124" y="340"/>
                            </a:lnTo>
                            <a:lnTo>
                              <a:pt x="124" y="436"/>
                            </a:lnTo>
                            <a:lnTo>
                              <a:pt x="124" y="628"/>
                            </a:lnTo>
                            <a:lnTo>
                              <a:pt x="124" y="628"/>
                            </a:lnTo>
                            <a:lnTo>
                              <a:pt x="124" y="646"/>
                            </a:lnTo>
                            <a:lnTo>
                              <a:pt x="120" y="662"/>
                            </a:lnTo>
                            <a:lnTo>
                              <a:pt x="114" y="680"/>
                            </a:lnTo>
                            <a:lnTo>
                              <a:pt x="108" y="696"/>
                            </a:lnTo>
                            <a:lnTo>
                              <a:pt x="96" y="710"/>
                            </a:lnTo>
                            <a:lnTo>
                              <a:pt x="90" y="716"/>
                            </a:lnTo>
                            <a:lnTo>
                              <a:pt x="84" y="720"/>
                            </a:lnTo>
                            <a:lnTo>
                              <a:pt x="76" y="724"/>
                            </a:lnTo>
                            <a:lnTo>
                              <a:pt x="68" y="724"/>
                            </a:lnTo>
                            <a:lnTo>
                              <a:pt x="60" y="726"/>
                            </a:lnTo>
                            <a:lnTo>
                              <a:pt x="50" y="724"/>
                            </a:lnTo>
                            <a:lnTo>
                              <a:pt x="50" y="724"/>
                            </a:lnTo>
                            <a:lnTo>
                              <a:pt x="38" y="722"/>
                            </a:lnTo>
                            <a:lnTo>
                              <a:pt x="28" y="720"/>
                            </a:lnTo>
                            <a:lnTo>
                              <a:pt x="20" y="712"/>
                            </a:lnTo>
                            <a:lnTo>
                              <a:pt x="12" y="704"/>
                            </a:lnTo>
                            <a:lnTo>
                              <a:pt x="6" y="694"/>
                            </a:lnTo>
                            <a:lnTo>
                              <a:pt x="2" y="684"/>
                            </a:lnTo>
                            <a:lnTo>
                              <a:pt x="0" y="672"/>
                            </a:lnTo>
                            <a:lnTo>
                              <a:pt x="0" y="662"/>
                            </a:lnTo>
                            <a:lnTo>
                              <a:pt x="0" y="662"/>
                            </a:lnTo>
                            <a:lnTo>
                              <a:pt x="0" y="418"/>
                            </a:lnTo>
                            <a:lnTo>
                              <a:pt x="0" y="176"/>
                            </a:lnTo>
                            <a:lnTo>
                              <a:pt x="0" y="176"/>
                            </a:lnTo>
                            <a:lnTo>
                              <a:pt x="0" y="152"/>
                            </a:lnTo>
                            <a:lnTo>
                              <a:pt x="4" y="130"/>
                            </a:lnTo>
                            <a:lnTo>
                              <a:pt x="12" y="106"/>
                            </a:lnTo>
                            <a:lnTo>
                              <a:pt x="22" y="86"/>
                            </a:lnTo>
                            <a:lnTo>
                              <a:pt x="34" y="66"/>
                            </a:lnTo>
                            <a:lnTo>
                              <a:pt x="50" y="50"/>
                            </a:lnTo>
                            <a:lnTo>
                              <a:pt x="68" y="36"/>
                            </a:lnTo>
                            <a:lnTo>
                              <a:pt x="88" y="24"/>
                            </a:lnTo>
                            <a:lnTo>
                              <a:pt x="88" y="24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17248188" y="4721225"/>
                      <a:ext cx="1117600" cy="2860675"/>
                      <a:chOff x="17248188" y="4721225"/>
                      <a:chExt cx="1117600" cy="2860675"/>
                    </a:xfrm>
                    <a:grpFill/>
                  </p:grpSpPr>
                  <p:sp>
                    <p:nvSpPr>
                      <p:cNvPr id="15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65688" y="4721225"/>
                        <a:ext cx="463550" cy="460375"/>
                      </a:xfrm>
                      <a:custGeom>
                        <a:avLst/>
                        <a:gdLst>
                          <a:gd name="T0" fmla="*/ 184 w 292"/>
                          <a:gd name="T1" fmla="*/ 6 h 290"/>
                          <a:gd name="T2" fmla="*/ 184 w 292"/>
                          <a:gd name="T3" fmla="*/ 6 h 290"/>
                          <a:gd name="T4" fmla="*/ 164 w 292"/>
                          <a:gd name="T5" fmla="*/ 2 h 290"/>
                          <a:gd name="T6" fmla="*/ 144 w 292"/>
                          <a:gd name="T7" fmla="*/ 0 h 290"/>
                          <a:gd name="T8" fmla="*/ 124 w 292"/>
                          <a:gd name="T9" fmla="*/ 2 h 290"/>
                          <a:gd name="T10" fmla="*/ 106 w 292"/>
                          <a:gd name="T11" fmla="*/ 8 h 290"/>
                          <a:gd name="T12" fmla="*/ 88 w 292"/>
                          <a:gd name="T13" fmla="*/ 14 h 290"/>
                          <a:gd name="T14" fmla="*/ 70 w 292"/>
                          <a:gd name="T15" fmla="*/ 24 h 290"/>
                          <a:gd name="T16" fmla="*/ 54 w 292"/>
                          <a:gd name="T17" fmla="*/ 36 h 290"/>
                          <a:gd name="T18" fmla="*/ 40 w 292"/>
                          <a:gd name="T19" fmla="*/ 50 h 290"/>
                          <a:gd name="T20" fmla="*/ 26 w 292"/>
                          <a:gd name="T21" fmla="*/ 66 h 290"/>
                          <a:gd name="T22" fmla="*/ 16 w 292"/>
                          <a:gd name="T23" fmla="*/ 82 h 290"/>
                          <a:gd name="T24" fmla="*/ 8 w 292"/>
                          <a:gd name="T25" fmla="*/ 100 h 290"/>
                          <a:gd name="T26" fmla="*/ 2 w 292"/>
                          <a:gd name="T27" fmla="*/ 118 h 290"/>
                          <a:gd name="T28" fmla="*/ 0 w 292"/>
                          <a:gd name="T29" fmla="*/ 138 h 290"/>
                          <a:gd name="T30" fmla="*/ 0 w 292"/>
                          <a:gd name="T31" fmla="*/ 156 h 290"/>
                          <a:gd name="T32" fmla="*/ 4 w 292"/>
                          <a:gd name="T33" fmla="*/ 176 h 290"/>
                          <a:gd name="T34" fmla="*/ 10 w 292"/>
                          <a:gd name="T35" fmla="*/ 196 h 290"/>
                          <a:gd name="T36" fmla="*/ 10 w 292"/>
                          <a:gd name="T37" fmla="*/ 196 h 290"/>
                          <a:gd name="T38" fmla="*/ 18 w 292"/>
                          <a:gd name="T39" fmla="*/ 214 h 290"/>
                          <a:gd name="T40" fmla="*/ 26 w 292"/>
                          <a:gd name="T41" fmla="*/ 230 h 290"/>
                          <a:gd name="T42" fmla="*/ 38 w 292"/>
                          <a:gd name="T43" fmla="*/ 246 h 290"/>
                          <a:gd name="T44" fmla="*/ 52 w 292"/>
                          <a:gd name="T45" fmla="*/ 258 h 290"/>
                          <a:gd name="T46" fmla="*/ 68 w 292"/>
                          <a:gd name="T47" fmla="*/ 268 h 290"/>
                          <a:gd name="T48" fmla="*/ 84 w 292"/>
                          <a:gd name="T49" fmla="*/ 278 h 290"/>
                          <a:gd name="T50" fmla="*/ 102 w 292"/>
                          <a:gd name="T51" fmla="*/ 284 h 290"/>
                          <a:gd name="T52" fmla="*/ 120 w 292"/>
                          <a:gd name="T53" fmla="*/ 288 h 290"/>
                          <a:gd name="T54" fmla="*/ 140 w 292"/>
                          <a:gd name="T55" fmla="*/ 290 h 290"/>
                          <a:gd name="T56" fmla="*/ 158 w 292"/>
                          <a:gd name="T57" fmla="*/ 290 h 290"/>
                          <a:gd name="T58" fmla="*/ 178 w 292"/>
                          <a:gd name="T59" fmla="*/ 288 h 290"/>
                          <a:gd name="T60" fmla="*/ 196 w 292"/>
                          <a:gd name="T61" fmla="*/ 284 h 290"/>
                          <a:gd name="T62" fmla="*/ 212 w 292"/>
                          <a:gd name="T63" fmla="*/ 276 h 290"/>
                          <a:gd name="T64" fmla="*/ 230 w 292"/>
                          <a:gd name="T65" fmla="*/ 268 h 290"/>
                          <a:gd name="T66" fmla="*/ 244 w 292"/>
                          <a:gd name="T67" fmla="*/ 256 h 290"/>
                          <a:gd name="T68" fmla="*/ 256 w 292"/>
                          <a:gd name="T69" fmla="*/ 240 h 290"/>
                          <a:gd name="T70" fmla="*/ 256 w 292"/>
                          <a:gd name="T71" fmla="*/ 240 h 290"/>
                          <a:gd name="T72" fmla="*/ 268 w 292"/>
                          <a:gd name="T73" fmla="*/ 226 h 290"/>
                          <a:gd name="T74" fmla="*/ 278 w 292"/>
                          <a:gd name="T75" fmla="*/ 210 h 290"/>
                          <a:gd name="T76" fmla="*/ 284 w 292"/>
                          <a:gd name="T77" fmla="*/ 192 h 290"/>
                          <a:gd name="T78" fmla="*/ 290 w 292"/>
                          <a:gd name="T79" fmla="*/ 176 h 290"/>
                          <a:gd name="T80" fmla="*/ 292 w 292"/>
                          <a:gd name="T81" fmla="*/ 158 h 290"/>
                          <a:gd name="T82" fmla="*/ 292 w 292"/>
                          <a:gd name="T83" fmla="*/ 138 h 290"/>
                          <a:gd name="T84" fmla="*/ 288 w 292"/>
                          <a:gd name="T85" fmla="*/ 120 h 290"/>
                          <a:gd name="T86" fmla="*/ 284 w 292"/>
                          <a:gd name="T87" fmla="*/ 102 h 290"/>
                          <a:gd name="T88" fmla="*/ 278 w 292"/>
                          <a:gd name="T89" fmla="*/ 86 h 290"/>
                          <a:gd name="T90" fmla="*/ 270 w 292"/>
                          <a:gd name="T91" fmla="*/ 70 h 290"/>
                          <a:gd name="T92" fmla="*/ 260 w 292"/>
                          <a:gd name="T93" fmla="*/ 54 h 290"/>
                          <a:gd name="T94" fmla="*/ 248 w 292"/>
                          <a:gd name="T95" fmla="*/ 40 h 290"/>
                          <a:gd name="T96" fmla="*/ 234 w 292"/>
                          <a:gd name="T97" fmla="*/ 28 h 290"/>
                          <a:gd name="T98" fmla="*/ 218 w 292"/>
                          <a:gd name="T99" fmla="*/ 18 h 290"/>
                          <a:gd name="T100" fmla="*/ 202 w 292"/>
                          <a:gd name="T101" fmla="*/ 10 h 290"/>
                          <a:gd name="T102" fmla="*/ 184 w 292"/>
                          <a:gd name="T103" fmla="*/ 6 h 290"/>
                          <a:gd name="T104" fmla="*/ 184 w 292"/>
                          <a:gd name="T105" fmla="*/ 6 h 2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92" h="290">
                            <a:moveTo>
                              <a:pt x="184" y="6"/>
                            </a:moveTo>
                            <a:lnTo>
                              <a:pt x="184" y="6"/>
                            </a:lnTo>
                            <a:lnTo>
                              <a:pt x="164" y="2"/>
                            </a:lnTo>
                            <a:lnTo>
                              <a:pt x="144" y="0"/>
                            </a:lnTo>
                            <a:lnTo>
                              <a:pt x="124" y="2"/>
                            </a:lnTo>
                            <a:lnTo>
                              <a:pt x="106" y="8"/>
                            </a:lnTo>
                            <a:lnTo>
                              <a:pt x="88" y="14"/>
                            </a:lnTo>
                            <a:lnTo>
                              <a:pt x="70" y="24"/>
                            </a:lnTo>
                            <a:lnTo>
                              <a:pt x="54" y="36"/>
                            </a:lnTo>
                            <a:lnTo>
                              <a:pt x="40" y="50"/>
                            </a:lnTo>
                            <a:lnTo>
                              <a:pt x="26" y="66"/>
                            </a:lnTo>
                            <a:lnTo>
                              <a:pt x="16" y="82"/>
                            </a:lnTo>
                            <a:lnTo>
                              <a:pt x="8" y="100"/>
                            </a:lnTo>
                            <a:lnTo>
                              <a:pt x="2" y="118"/>
                            </a:lnTo>
                            <a:lnTo>
                              <a:pt x="0" y="138"/>
                            </a:lnTo>
                            <a:lnTo>
                              <a:pt x="0" y="156"/>
                            </a:lnTo>
                            <a:lnTo>
                              <a:pt x="4" y="176"/>
                            </a:lnTo>
                            <a:lnTo>
                              <a:pt x="10" y="196"/>
                            </a:lnTo>
                            <a:lnTo>
                              <a:pt x="10" y="196"/>
                            </a:lnTo>
                            <a:lnTo>
                              <a:pt x="18" y="214"/>
                            </a:lnTo>
                            <a:lnTo>
                              <a:pt x="26" y="230"/>
                            </a:lnTo>
                            <a:lnTo>
                              <a:pt x="38" y="246"/>
                            </a:lnTo>
                            <a:lnTo>
                              <a:pt x="52" y="258"/>
                            </a:lnTo>
                            <a:lnTo>
                              <a:pt x="68" y="268"/>
                            </a:lnTo>
                            <a:lnTo>
                              <a:pt x="84" y="278"/>
                            </a:lnTo>
                            <a:lnTo>
                              <a:pt x="102" y="284"/>
                            </a:lnTo>
                            <a:lnTo>
                              <a:pt x="120" y="288"/>
                            </a:lnTo>
                            <a:lnTo>
                              <a:pt x="140" y="290"/>
                            </a:lnTo>
                            <a:lnTo>
                              <a:pt x="158" y="290"/>
                            </a:lnTo>
                            <a:lnTo>
                              <a:pt x="178" y="288"/>
                            </a:lnTo>
                            <a:lnTo>
                              <a:pt x="196" y="284"/>
                            </a:lnTo>
                            <a:lnTo>
                              <a:pt x="212" y="276"/>
                            </a:lnTo>
                            <a:lnTo>
                              <a:pt x="230" y="268"/>
                            </a:lnTo>
                            <a:lnTo>
                              <a:pt x="244" y="256"/>
                            </a:lnTo>
                            <a:lnTo>
                              <a:pt x="256" y="240"/>
                            </a:lnTo>
                            <a:lnTo>
                              <a:pt x="256" y="240"/>
                            </a:lnTo>
                            <a:lnTo>
                              <a:pt x="268" y="226"/>
                            </a:lnTo>
                            <a:lnTo>
                              <a:pt x="278" y="210"/>
                            </a:lnTo>
                            <a:lnTo>
                              <a:pt x="284" y="192"/>
                            </a:lnTo>
                            <a:lnTo>
                              <a:pt x="290" y="176"/>
                            </a:lnTo>
                            <a:lnTo>
                              <a:pt x="292" y="158"/>
                            </a:lnTo>
                            <a:lnTo>
                              <a:pt x="292" y="138"/>
                            </a:lnTo>
                            <a:lnTo>
                              <a:pt x="288" y="120"/>
                            </a:lnTo>
                            <a:lnTo>
                              <a:pt x="284" y="102"/>
                            </a:lnTo>
                            <a:lnTo>
                              <a:pt x="278" y="86"/>
                            </a:lnTo>
                            <a:lnTo>
                              <a:pt x="270" y="70"/>
                            </a:lnTo>
                            <a:lnTo>
                              <a:pt x="260" y="54"/>
                            </a:lnTo>
                            <a:lnTo>
                              <a:pt x="248" y="40"/>
                            </a:lnTo>
                            <a:lnTo>
                              <a:pt x="234" y="28"/>
                            </a:lnTo>
                            <a:lnTo>
                              <a:pt x="218" y="18"/>
                            </a:lnTo>
                            <a:lnTo>
                              <a:pt x="202" y="10"/>
                            </a:lnTo>
                            <a:lnTo>
                              <a:pt x="184" y="6"/>
                            </a:lnTo>
                            <a:lnTo>
                              <a:pt x="184" y="6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  <p:sp>
                    <p:nvSpPr>
                      <p:cNvPr id="15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48188" y="5229225"/>
                        <a:ext cx="1117600" cy="2352675"/>
                      </a:xfrm>
                      <a:custGeom>
                        <a:avLst/>
                        <a:gdLst>
                          <a:gd name="T0" fmla="*/ 596 w 704"/>
                          <a:gd name="T1" fmla="*/ 18 h 1482"/>
                          <a:gd name="T2" fmla="*/ 504 w 704"/>
                          <a:gd name="T3" fmla="*/ 2 h 1482"/>
                          <a:gd name="T4" fmla="*/ 352 w 704"/>
                          <a:gd name="T5" fmla="*/ 2 h 1482"/>
                          <a:gd name="T6" fmla="*/ 248 w 704"/>
                          <a:gd name="T7" fmla="*/ 0 h 1482"/>
                          <a:gd name="T8" fmla="*/ 146 w 704"/>
                          <a:gd name="T9" fmla="*/ 8 h 1482"/>
                          <a:gd name="T10" fmla="*/ 84 w 704"/>
                          <a:gd name="T11" fmla="*/ 30 h 1482"/>
                          <a:gd name="T12" fmla="*/ 56 w 704"/>
                          <a:gd name="T13" fmla="*/ 50 h 1482"/>
                          <a:gd name="T14" fmla="*/ 24 w 704"/>
                          <a:gd name="T15" fmla="*/ 86 h 1482"/>
                          <a:gd name="T16" fmla="*/ 4 w 704"/>
                          <a:gd name="T17" fmla="*/ 156 h 1482"/>
                          <a:gd name="T18" fmla="*/ 0 w 704"/>
                          <a:gd name="T19" fmla="*/ 230 h 1482"/>
                          <a:gd name="T20" fmla="*/ 0 w 704"/>
                          <a:gd name="T21" fmla="*/ 646 h 1482"/>
                          <a:gd name="T22" fmla="*/ 4 w 704"/>
                          <a:gd name="T23" fmla="*/ 684 h 1482"/>
                          <a:gd name="T24" fmla="*/ 26 w 704"/>
                          <a:gd name="T25" fmla="*/ 716 h 1482"/>
                          <a:gd name="T26" fmla="*/ 50 w 704"/>
                          <a:gd name="T27" fmla="*/ 724 h 1482"/>
                          <a:gd name="T28" fmla="*/ 74 w 704"/>
                          <a:gd name="T29" fmla="*/ 724 h 1482"/>
                          <a:gd name="T30" fmla="*/ 104 w 704"/>
                          <a:gd name="T31" fmla="*/ 704 h 1482"/>
                          <a:gd name="T32" fmla="*/ 124 w 704"/>
                          <a:gd name="T33" fmla="*/ 662 h 1482"/>
                          <a:gd name="T34" fmla="*/ 124 w 704"/>
                          <a:gd name="T35" fmla="*/ 242 h 1482"/>
                          <a:gd name="T36" fmla="*/ 170 w 704"/>
                          <a:gd name="T37" fmla="*/ 242 h 1482"/>
                          <a:gd name="T38" fmla="*/ 170 w 704"/>
                          <a:gd name="T39" fmla="*/ 1400 h 1482"/>
                          <a:gd name="T40" fmla="*/ 174 w 704"/>
                          <a:gd name="T41" fmla="*/ 1432 h 1482"/>
                          <a:gd name="T42" fmla="*/ 202 w 704"/>
                          <a:gd name="T43" fmla="*/ 1466 h 1482"/>
                          <a:gd name="T44" fmla="*/ 244 w 704"/>
                          <a:gd name="T45" fmla="*/ 1480 h 1482"/>
                          <a:gd name="T46" fmla="*/ 288 w 704"/>
                          <a:gd name="T47" fmla="*/ 1476 h 1482"/>
                          <a:gd name="T48" fmla="*/ 322 w 704"/>
                          <a:gd name="T49" fmla="*/ 1450 h 1482"/>
                          <a:gd name="T50" fmla="*/ 332 w 704"/>
                          <a:gd name="T51" fmla="*/ 1418 h 1482"/>
                          <a:gd name="T52" fmla="*/ 332 w 704"/>
                          <a:gd name="T53" fmla="*/ 722 h 1482"/>
                          <a:gd name="T54" fmla="*/ 370 w 704"/>
                          <a:gd name="T55" fmla="*/ 722 h 1482"/>
                          <a:gd name="T56" fmla="*/ 370 w 704"/>
                          <a:gd name="T57" fmla="*/ 1330 h 1482"/>
                          <a:gd name="T58" fmla="*/ 380 w 704"/>
                          <a:gd name="T59" fmla="*/ 1428 h 1482"/>
                          <a:gd name="T60" fmla="*/ 400 w 704"/>
                          <a:gd name="T61" fmla="*/ 1468 h 1482"/>
                          <a:gd name="T62" fmla="*/ 436 w 704"/>
                          <a:gd name="T63" fmla="*/ 1480 h 1482"/>
                          <a:gd name="T64" fmla="*/ 474 w 704"/>
                          <a:gd name="T65" fmla="*/ 1480 h 1482"/>
                          <a:gd name="T66" fmla="*/ 508 w 704"/>
                          <a:gd name="T67" fmla="*/ 1466 h 1482"/>
                          <a:gd name="T68" fmla="*/ 532 w 704"/>
                          <a:gd name="T69" fmla="*/ 1440 h 1482"/>
                          <a:gd name="T70" fmla="*/ 540 w 704"/>
                          <a:gd name="T71" fmla="*/ 1402 h 1482"/>
                          <a:gd name="T72" fmla="*/ 540 w 704"/>
                          <a:gd name="T73" fmla="*/ 824 h 1482"/>
                          <a:gd name="T74" fmla="*/ 542 w 704"/>
                          <a:gd name="T75" fmla="*/ 244 h 1482"/>
                          <a:gd name="T76" fmla="*/ 578 w 704"/>
                          <a:gd name="T77" fmla="*/ 340 h 1482"/>
                          <a:gd name="T78" fmla="*/ 578 w 704"/>
                          <a:gd name="T79" fmla="*/ 628 h 1482"/>
                          <a:gd name="T80" fmla="*/ 588 w 704"/>
                          <a:gd name="T81" fmla="*/ 680 h 1482"/>
                          <a:gd name="T82" fmla="*/ 612 w 704"/>
                          <a:gd name="T83" fmla="*/ 716 h 1482"/>
                          <a:gd name="T84" fmla="*/ 634 w 704"/>
                          <a:gd name="T85" fmla="*/ 724 h 1482"/>
                          <a:gd name="T86" fmla="*/ 654 w 704"/>
                          <a:gd name="T87" fmla="*/ 724 h 1482"/>
                          <a:gd name="T88" fmla="*/ 684 w 704"/>
                          <a:gd name="T89" fmla="*/ 712 h 1482"/>
                          <a:gd name="T90" fmla="*/ 700 w 704"/>
                          <a:gd name="T91" fmla="*/ 684 h 1482"/>
                          <a:gd name="T92" fmla="*/ 702 w 704"/>
                          <a:gd name="T93" fmla="*/ 662 h 1482"/>
                          <a:gd name="T94" fmla="*/ 702 w 704"/>
                          <a:gd name="T95" fmla="*/ 176 h 1482"/>
                          <a:gd name="T96" fmla="*/ 692 w 704"/>
                          <a:gd name="T97" fmla="*/ 106 h 1482"/>
                          <a:gd name="T98" fmla="*/ 654 w 704"/>
                          <a:gd name="T99" fmla="*/ 50 h 1482"/>
                          <a:gd name="T100" fmla="*/ 614 w 704"/>
                          <a:gd name="T101" fmla="*/ 24 h 14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704" h="1482">
                            <a:moveTo>
                              <a:pt x="614" y="24"/>
                            </a:moveTo>
                            <a:lnTo>
                              <a:pt x="614" y="24"/>
                            </a:lnTo>
                            <a:lnTo>
                              <a:pt x="596" y="18"/>
                            </a:lnTo>
                            <a:lnTo>
                              <a:pt x="578" y="12"/>
                            </a:lnTo>
                            <a:lnTo>
                              <a:pt x="540" y="6"/>
                            </a:lnTo>
                            <a:lnTo>
                              <a:pt x="504" y="2"/>
                            </a:lnTo>
                            <a:lnTo>
                              <a:pt x="466" y="0"/>
                            </a:lnTo>
                            <a:lnTo>
                              <a:pt x="390" y="0"/>
                            </a:lnTo>
                            <a:lnTo>
                              <a:pt x="352" y="2"/>
                            </a:lnTo>
                            <a:lnTo>
                              <a:pt x="314" y="0"/>
                            </a:lnTo>
                            <a:lnTo>
                              <a:pt x="314" y="0"/>
                            </a:lnTo>
                            <a:lnTo>
                              <a:pt x="248" y="0"/>
                            </a:lnTo>
                            <a:lnTo>
                              <a:pt x="214" y="0"/>
                            </a:lnTo>
                            <a:lnTo>
                              <a:pt x="180" y="2"/>
                            </a:lnTo>
                            <a:lnTo>
                              <a:pt x="146" y="8"/>
                            </a:lnTo>
                            <a:lnTo>
                              <a:pt x="114" y="16"/>
                            </a:lnTo>
                            <a:lnTo>
                              <a:pt x="100" y="22"/>
                            </a:lnTo>
                            <a:lnTo>
                              <a:pt x="84" y="30"/>
                            </a:lnTo>
                            <a:lnTo>
                              <a:pt x="70" y="38"/>
                            </a:lnTo>
                            <a:lnTo>
                              <a:pt x="56" y="50"/>
                            </a:lnTo>
                            <a:lnTo>
                              <a:pt x="56" y="50"/>
                            </a:lnTo>
                            <a:lnTo>
                              <a:pt x="46" y="58"/>
                            </a:lnTo>
                            <a:lnTo>
                              <a:pt x="38" y="66"/>
                            </a:lnTo>
                            <a:lnTo>
                              <a:pt x="24" y="86"/>
                            </a:lnTo>
                            <a:lnTo>
                              <a:pt x="14" y="108"/>
                            </a:lnTo>
                            <a:lnTo>
                              <a:pt x="8" y="132"/>
                            </a:lnTo>
                            <a:lnTo>
                              <a:pt x="4" y="156"/>
                            </a:lnTo>
                            <a:lnTo>
                              <a:pt x="0" y="182"/>
                            </a:lnTo>
                            <a:lnTo>
                              <a:pt x="0" y="230"/>
                            </a:lnTo>
                            <a:lnTo>
                              <a:pt x="0" y="230"/>
                            </a:lnTo>
                            <a:lnTo>
                              <a:pt x="0" y="438"/>
                            </a:lnTo>
                            <a:lnTo>
                              <a:pt x="0" y="646"/>
                            </a:lnTo>
                            <a:lnTo>
                              <a:pt x="0" y="646"/>
                            </a:lnTo>
                            <a:lnTo>
                              <a:pt x="0" y="658"/>
                            </a:lnTo>
                            <a:lnTo>
                              <a:pt x="2" y="672"/>
                            </a:lnTo>
                            <a:lnTo>
                              <a:pt x="4" y="684"/>
                            </a:lnTo>
                            <a:lnTo>
                              <a:pt x="10" y="698"/>
                            </a:lnTo>
                            <a:lnTo>
                              <a:pt x="16" y="708"/>
                            </a:lnTo>
                            <a:lnTo>
                              <a:pt x="26" y="716"/>
                            </a:lnTo>
                            <a:lnTo>
                              <a:pt x="36" y="722"/>
                            </a:lnTo>
                            <a:lnTo>
                              <a:pt x="50" y="724"/>
                            </a:lnTo>
                            <a:lnTo>
                              <a:pt x="50" y="724"/>
                            </a:lnTo>
                            <a:lnTo>
                              <a:pt x="58" y="726"/>
                            </a:lnTo>
                            <a:lnTo>
                              <a:pt x="66" y="726"/>
                            </a:lnTo>
                            <a:lnTo>
                              <a:pt x="74" y="724"/>
                            </a:lnTo>
                            <a:lnTo>
                              <a:pt x="80" y="722"/>
                            </a:lnTo>
                            <a:lnTo>
                              <a:pt x="94" y="714"/>
                            </a:lnTo>
                            <a:lnTo>
                              <a:pt x="104" y="704"/>
                            </a:lnTo>
                            <a:lnTo>
                              <a:pt x="114" y="692"/>
                            </a:lnTo>
                            <a:lnTo>
                              <a:pt x="120" y="676"/>
                            </a:lnTo>
                            <a:lnTo>
                              <a:pt x="124" y="662"/>
                            </a:lnTo>
                            <a:lnTo>
                              <a:pt x="124" y="646"/>
                            </a:lnTo>
                            <a:lnTo>
                              <a:pt x="124" y="646"/>
                            </a:lnTo>
                            <a:lnTo>
                              <a:pt x="124" y="242"/>
                            </a:lnTo>
                            <a:lnTo>
                              <a:pt x="124" y="242"/>
                            </a:lnTo>
                            <a:lnTo>
                              <a:pt x="170" y="242"/>
                            </a:lnTo>
                            <a:lnTo>
                              <a:pt x="170" y="242"/>
                            </a:lnTo>
                            <a:lnTo>
                              <a:pt x="170" y="822"/>
                            </a:lnTo>
                            <a:lnTo>
                              <a:pt x="170" y="1112"/>
                            </a:lnTo>
                            <a:lnTo>
                              <a:pt x="170" y="1400"/>
                            </a:lnTo>
                            <a:lnTo>
                              <a:pt x="170" y="1400"/>
                            </a:lnTo>
                            <a:lnTo>
                              <a:pt x="172" y="1418"/>
                            </a:lnTo>
                            <a:lnTo>
                              <a:pt x="174" y="1432"/>
                            </a:lnTo>
                            <a:lnTo>
                              <a:pt x="182" y="1444"/>
                            </a:lnTo>
                            <a:lnTo>
                              <a:pt x="190" y="1456"/>
                            </a:lnTo>
                            <a:lnTo>
                              <a:pt x="202" y="1466"/>
                            </a:lnTo>
                            <a:lnTo>
                              <a:pt x="216" y="1472"/>
                            </a:lnTo>
                            <a:lnTo>
                              <a:pt x="230" y="1478"/>
                            </a:lnTo>
                            <a:lnTo>
                              <a:pt x="244" y="1480"/>
                            </a:lnTo>
                            <a:lnTo>
                              <a:pt x="260" y="1480"/>
                            </a:lnTo>
                            <a:lnTo>
                              <a:pt x="274" y="1480"/>
                            </a:lnTo>
                            <a:lnTo>
                              <a:pt x="288" y="1476"/>
                            </a:lnTo>
                            <a:lnTo>
                              <a:pt x="302" y="1470"/>
                            </a:lnTo>
                            <a:lnTo>
                              <a:pt x="312" y="1460"/>
                            </a:lnTo>
                            <a:lnTo>
                              <a:pt x="322" y="1450"/>
                            </a:lnTo>
                            <a:lnTo>
                              <a:pt x="328" y="1436"/>
                            </a:lnTo>
                            <a:lnTo>
                              <a:pt x="332" y="1418"/>
                            </a:lnTo>
                            <a:lnTo>
                              <a:pt x="332" y="1418"/>
                            </a:lnTo>
                            <a:lnTo>
                              <a:pt x="332" y="1244"/>
                            </a:lnTo>
                            <a:lnTo>
                              <a:pt x="332" y="1070"/>
                            </a:lnTo>
                            <a:lnTo>
                              <a:pt x="332" y="722"/>
                            </a:lnTo>
                            <a:lnTo>
                              <a:pt x="332" y="722"/>
                            </a:lnTo>
                            <a:lnTo>
                              <a:pt x="370" y="722"/>
                            </a:lnTo>
                            <a:lnTo>
                              <a:pt x="370" y="722"/>
                            </a:lnTo>
                            <a:lnTo>
                              <a:pt x="370" y="1026"/>
                            </a:lnTo>
                            <a:lnTo>
                              <a:pt x="370" y="1330"/>
                            </a:lnTo>
                            <a:lnTo>
                              <a:pt x="370" y="1330"/>
                            </a:lnTo>
                            <a:lnTo>
                              <a:pt x="370" y="1362"/>
                            </a:lnTo>
                            <a:lnTo>
                              <a:pt x="374" y="1396"/>
                            </a:lnTo>
                            <a:lnTo>
                              <a:pt x="380" y="1428"/>
                            </a:lnTo>
                            <a:lnTo>
                              <a:pt x="390" y="1460"/>
                            </a:lnTo>
                            <a:lnTo>
                              <a:pt x="390" y="1460"/>
                            </a:lnTo>
                            <a:lnTo>
                              <a:pt x="400" y="1468"/>
                            </a:lnTo>
                            <a:lnTo>
                              <a:pt x="412" y="1472"/>
                            </a:lnTo>
                            <a:lnTo>
                              <a:pt x="424" y="1478"/>
                            </a:lnTo>
                            <a:lnTo>
                              <a:pt x="436" y="1480"/>
                            </a:lnTo>
                            <a:lnTo>
                              <a:pt x="448" y="1482"/>
                            </a:lnTo>
                            <a:lnTo>
                              <a:pt x="462" y="1482"/>
                            </a:lnTo>
                            <a:lnTo>
                              <a:pt x="474" y="1480"/>
                            </a:lnTo>
                            <a:lnTo>
                              <a:pt x="486" y="1476"/>
                            </a:lnTo>
                            <a:lnTo>
                              <a:pt x="498" y="1472"/>
                            </a:lnTo>
                            <a:lnTo>
                              <a:pt x="508" y="1466"/>
                            </a:lnTo>
                            <a:lnTo>
                              <a:pt x="516" y="1460"/>
                            </a:lnTo>
                            <a:lnTo>
                              <a:pt x="524" y="1450"/>
                            </a:lnTo>
                            <a:lnTo>
                              <a:pt x="532" y="1440"/>
                            </a:lnTo>
                            <a:lnTo>
                              <a:pt x="536" y="1430"/>
                            </a:lnTo>
                            <a:lnTo>
                              <a:pt x="538" y="1416"/>
                            </a:lnTo>
                            <a:lnTo>
                              <a:pt x="540" y="1402"/>
                            </a:lnTo>
                            <a:lnTo>
                              <a:pt x="540" y="1402"/>
                            </a:lnTo>
                            <a:lnTo>
                              <a:pt x="540" y="1114"/>
                            </a:lnTo>
                            <a:lnTo>
                              <a:pt x="540" y="824"/>
                            </a:lnTo>
                            <a:lnTo>
                              <a:pt x="540" y="534"/>
                            </a:lnTo>
                            <a:lnTo>
                              <a:pt x="542" y="244"/>
                            </a:lnTo>
                            <a:lnTo>
                              <a:pt x="542" y="244"/>
                            </a:lnTo>
                            <a:lnTo>
                              <a:pt x="578" y="244"/>
                            </a:lnTo>
                            <a:lnTo>
                              <a:pt x="578" y="244"/>
                            </a:lnTo>
                            <a:lnTo>
                              <a:pt x="578" y="340"/>
                            </a:lnTo>
                            <a:lnTo>
                              <a:pt x="578" y="436"/>
                            </a:lnTo>
                            <a:lnTo>
                              <a:pt x="578" y="628"/>
                            </a:lnTo>
                            <a:lnTo>
                              <a:pt x="578" y="628"/>
                            </a:lnTo>
                            <a:lnTo>
                              <a:pt x="580" y="646"/>
                            </a:lnTo>
                            <a:lnTo>
                              <a:pt x="582" y="662"/>
                            </a:lnTo>
                            <a:lnTo>
                              <a:pt x="588" y="680"/>
                            </a:lnTo>
                            <a:lnTo>
                              <a:pt x="596" y="696"/>
                            </a:lnTo>
                            <a:lnTo>
                              <a:pt x="606" y="710"/>
                            </a:lnTo>
                            <a:lnTo>
                              <a:pt x="612" y="716"/>
                            </a:lnTo>
                            <a:lnTo>
                              <a:pt x="618" y="720"/>
                            </a:lnTo>
                            <a:lnTo>
                              <a:pt x="626" y="724"/>
                            </a:lnTo>
                            <a:lnTo>
                              <a:pt x="634" y="724"/>
                            </a:lnTo>
                            <a:lnTo>
                              <a:pt x="644" y="726"/>
                            </a:lnTo>
                            <a:lnTo>
                              <a:pt x="654" y="724"/>
                            </a:lnTo>
                            <a:lnTo>
                              <a:pt x="654" y="724"/>
                            </a:lnTo>
                            <a:lnTo>
                              <a:pt x="664" y="722"/>
                            </a:lnTo>
                            <a:lnTo>
                              <a:pt x="674" y="720"/>
                            </a:lnTo>
                            <a:lnTo>
                              <a:pt x="684" y="712"/>
                            </a:lnTo>
                            <a:lnTo>
                              <a:pt x="690" y="704"/>
                            </a:lnTo>
                            <a:lnTo>
                              <a:pt x="696" y="694"/>
                            </a:lnTo>
                            <a:lnTo>
                              <a:pt x="700" y="684"/>
                            </a:lnTo>
                            <a:lnTo>
                              <a:pt x="702" y="672"/>
                            </a:lnTo>
                            <a:lnTo>
                              <a:pt x="702" y="662"/>
                            </a:lnTo>
                            <a:lnTo>
                              <a:pt x="702" y="662"/>
                            </a:lnTo>
                            <a:lnTo>
                              <a:pt x="704" y="418"/>
                            </a:lnTo>
                            <a:lnTo>
                              <a:pt x="702" y="176"/>
                            </a:lnTo>
                            <a:lnTo>
                              <a:pt x="702" y="176"/>
                            </a:lnTo>
                            <a:lnTo>
                              <a:pt x="702" y="152"/>
                            </a:lnTo>
                            <a:lnTo>
                              <a:pt x="698" y="130"/>
                            </a:lnTo>
                            <a:lnTo>
                              <a:pt x="692" y="106"/>
                            </a:lnTo>
                            <a:lnTo>
                              <a:pt x="682" y="86"/>
                            </a:lnTo>
                            <a:lnTo>
                              <a:pt x="668" y="66"/>
                            </a:lnTo>
                            <a:lnTo>
                              <a:pt x="654" y="50"/>
                            </a:lnTo>
                            <a:lnTo>
                              <a:pt x="636" y="36"/>
                            </a:lnTo>
                            <a:lnTo>
                              <a:pt x="614" y="24"/>
                            </a:lnTo>
                            <a:lnTo>
                              <a:pt x="614" y="24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13704888" y="5292725"/>
                      <a:ext cx="1285875" cy="2889250"/>
                      <a:chOff x="13704888" y="5292725"/>
                      <a:chExt cx="1285875" cy="2889250"/>
                    </a:xfrm>
                    <a:grpFill/>
                  </p:grpSpPr>
                  <p:sp>
                    <p:nvSpPr>
                      <p:cNvPr id="153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11288" y="5292725"/>
                        <a:ext cx="473075" cy="466725"/>
                      </a:xfrm>
                      <a:custGeom>
                        <a:avLst/>
                        <a:gdLst>
                          <a:gd name="T0" fmla="*/ 178 w 298"/>
                          <a:gd name="T1" fmla="*/ 4 h 294"/>
                          <a:gd name="T2" fmla="*/ 178 w 298"/>
                          <a:gd name="T3" fmla="*/ 4 h 294"/>
                          <a:gd name="T4" fmla="*/ 160 w 298"/>
                          <a:gd name="T5" fmla="*/ 0 h 294"/>
                          <a:gd name="T6" fmla="*/ 142 w 298"/>
                          <a:gd name="T7" fmla="*/ 0 h 294"/>
                          <a:gd name="T8" fmla="*/ 126 w 298"/>
                          <a:gd name="T9" fmla="*/ 2 h 294"/>
                          <a:gd name="T10" fmla="*/ 108 w 298"/>
                          <a:gd name="T11" fmla="*/ 8 h 294"/>
                          <a:gd name="T12" fmla="*/ 92 w 298"/>
                          <a:gd name="T13" fmla="*/ 14 h 294"/>
                          <a:gd name="T14" fmla="*/ 76 w 298"/>
                          <a:gd name="T15" fmla="*/ 22 h 294"/>
                          <a:gd name="T16" fmla="*/ 60 w 298"/>
                          <a:gd name="T17" fmla="*/ 32 h 294"/>
                          <a:gd name="T18" fmla="*/ 48 w 298"/>
                          <a:gd name="T19" fmla="*/ 44 h 294"/>
                          <a:gd name="T20" fmla="*/ 34 w 298"/>
                          <a:gd name="T21" fmla="*/ 56 h 294"/>
                          <a:gd name="T22" fmla="*/ 24 w 298"/>
                          <a:gd name="T23" fmla="*/ 70 h 294"/>
                          <a:gd name="T24" fmla="*/ 16 w 298"/>
                          <a:gd name="T25" fmla="*/ 86 h 294"/>
                          <a:gd name="T26" fmla="*/ 8 w 298"/>
                          <a:gd name="T27" fmla="*/ 102 h 294"/>
                          <a:gd name="T28" fmla="*/ 4 w 298"/>
                          <a:gd name="T29" fmla="*/ 118 h 294"/>
                          <a:gd name="T30" fmla="*/ 0 w 298"/>
                          <a:gd name="T31" fmla="*/ 136 h 294"/>
                          <a:gd name="T32" fmla="*/ 0 w 298"/>
                          <a:gd name="T33" fmla="*/ 154 h 294"/>
                          <a:gd name="T34" fmla="*/ 2 w 298"/>
                          <a:gd name="T35" fmla="*/ 172 h 294"/>
                          <a:gd name="T36" fmla="*/ 2 w 298"/>
                          <a:gd name="T37" fmla="*/ 172 h 294"/>
                          <a:gd name="T38" fmla="*/ 6 w 298"/>
                          <a:gd name="T39" fmla="*/ 196 h 294"/>
                          <a:gd name="T40" fmla="*/ 14 w 298"/>
                          <a:gd name="T41" fmla="*/ 216 h 294"/>
                          <a:gd name="T42" fmla="*/ 24 w 298"/>
                          <a:gd name="T43" fmla="*/ 234 h 294"/>
                          <a:gd name="T44" fmla="*/ 38 w 298"/>
                          <a:gd name="T45" fmla="*/ 250 h 294"/>
                          <a:gd name="T46" fmla="*/ 54 w 298"/>
                          <a:gd name="T47" fmla="*/ 264 h 294"/>
                          <a:gd name="T48" fmla="*/ 72 w 298"/>
                          <a:gd name="T49" fmla="*/ 276 h 294"/>
                          <a:gd name="T50" fmla="*/ 92 w 298"/>
                          <a:gd name="T51" fmla="*/ 284 h 294"/>
                          <a:gd name="T52" fmla="*/ 112 w 298"/>
                          <a:gd name="T53" fmla="*/ 290 h 294"/>
                          <a:gd name="T54" fmla="*/ 134 w 298"/>
                          <a:gd name="T55" fmla="*/ 294 h 294"/>
                          <a:gd name="T56" fmla="*/ 156 w 298"/>
                          <a:gd name="T57" fmla="*/ 294 h 294"/>
                          <a:gd name="T58" fmla="*/ 178 w 298"/>
                          <a:gd name="T59" fmla="*/ 292 h 294"/>
                          <a:gd name="T60" fmla="*/ 198 w 298"/>
                          <a:gd name="T61" fmla="*/ 288 h 294"/>
                          <a:gd name="T62" fmla="*/ 218 w 298"/>
                          <a:gd name="T63" fmla="*/ 280 h 294"/>
                          <a:gd name="T64" fmla="*/ 238 w 298"/>
                          <a:gd name="T65" fmla="*/ 268 h 294"/>
                          <a:gd name="T66" fmla="*/ 254 w 298"/>
                          <a:gd name="T67" fmla="*/ 254 h 294"/>
                          <a:gd name="T68" fmla="*/ 268 w 298"/>
                          <a:gd name="T69" fmla="*/ 236 h 294"/>
                          <a:gd name="T70" fmla="*/ 268 w 298"/>
                          <a:gd name="T71" fmla="*/ 236 h 294"/>
                          <a:gd name="T72" fmla="*/ 280 w 298"/>
                          <a:gd name="T73" fmla="*/ 222 h 294"/>
                          <a:gd name="T74" fmla="*/ 288 w 298"/>
                          <a:gd name="T75" fmla="*/ 204 h 294"/>
                          <a:gd name="T76" fmla="*/ 294 w 298"/>
                          <a:gd name="T77" fmla="*/ 186 h 294"/>
                          <a:gd name="T78" fmla="*/ 298 w 298"/>
                          <a:gd name="T79" fmla="*/ 168 h 294"/>
                          <a:gd name="T80" fmla="*/ 298 w 298"/>
                          <a:gd name="T81" fmla="*/ 150 h 294"/>
                          <a:gd name="T82" fmla="*/ 296 w 298"/>
                          <a:gd name="T83" fmla="*/ 132 h 294"/>
                          <a:gd name="T84" fmla="*/ 292 w 298"/>
                          <a:gd name="T85" fmla="*/ 114 h 294"/>
                          <a:gd name="T86" fmla="*/ 286 w 298"/>
                          <a:gd name="T87" fmla="*/ 98 h 294"/>
                          <a:gd name="T88" fmla="*/ 280 w 298"/>
                          <a:gd name="T89" fmla="*/ 80 h 294"/>
                          <a:gd name="T90" fmla="*/ 270 w 298"/>
                          <a:gd name="T91" fmla="*/ 66 h 294"/>
                          <a:gd name="T92" fmla="*/ 258 w 298"/>
                          <a:gd name="T93" fmla="*/ 50 h 294"/>
                          <a:gd name="T94" fmla="*/ 244 w 298"/>
                          <a:gd name="T95" fmla="*/ 38 h 294"/>
                          <a:gd name="T96" fmla="*/ 230 w 298"/>
                          <a:gd name="T97" fmla="*/ 26 h 294"/>
                          <a:gd name="T98" fmla="*/ 214 w 298"/>
                          <a:gd name="T99" fmla="*/ 16 h 294"/>
                          <a:gd name="T100" fmla="*/ 196 w 298"/>
                          <a:gd name="T101" fmla="*/ 8 h 294"/>
                          <a:gd name="T102" fmla="*/ 178 w 298"/>
                          <a:gd name="T103" fmla="*/ 4 h 294"/>
                          <a:gd name="T104" fmla="*/ 178 w 298"/>
                          <a:gd name="T105" fmla="*/ 4 h 2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98" h="294">
                            <a:moveTo>
                              <a:pt x="178" y="4"/>
                            </a:moveTo>
                            <a:lnTo>
                              <a:pt x="178" y="4"/>
                            </a:lnTo>
                            <a:lnTo>
                              <a:pt x="160" y="0"/>
                            </a:lnTo>
                            <a:lnTo>
                              <a:pt x="142" y="0"/>
                            </a:lnTo>
                            <a:lnTo>
                              <a:pt x="126" y="2"/>
                            </a:lnTo>
                            <a:lnTo>
                              <a:pt x="108" y="8"/>
                            </a:lnTo>
                            <a:lnTo>
                              <a:pt x="92" y="14"/>
                            </a:lnTo>
                            <a:lnTo>
                              <a:pt x="76" y="22"/>
                            </a:lnTo>
                            <a:lnTo>
                              <a:pt x="60" y="32"/>
                            </a:lnTo>
                            <a:lnTo>
                              <a:pt x="48" y="44"/>
                            </a:lnTo>
                            <a:lnTo>
                              <a:pt x="34" y="56"/>
                            </a:lnTo>
                            <a:lnTo>
                              <a:pt x="24" y="70"/>
                            </a:lnTo>
                            <a:lnTo>
                              <a:pt x="16" y="86"/>
                            </a:lnTo>
                            <a:lnTo>
                              <a:pt x="8" y="102"/>
                            </a:lnTo>
                            <a:lnTo>
                              <a:pt x="4" y="118"/>
                            </a:lnTo>
                            <a:lnTo>
                              <a:pt x="0" y="136"/>
                            </a:lnTo>
                            <a:lnTo>
                              <a:pt x="0" y="154"/>
                            </a:lnTo>
                            <a:lnTo>
                              <a:pt x="2" y="172"/>
                            </a:lnTo>
                            <a:lnTo>
                              <a:pt x="2" y="172"/>
                            </a:lnTo>
                            <a:lnTo>
                              <a:pt x="6" y="196"/>
                            </a:lnTo>
                            <a:lnTo>
                              <a:pt x="14" y="216"/>
                            </a:lnTo>
                            <a:lnTo>
                              <a:pt x="24" y="234"/>
                            </a:lnTo>
                            <a:lnTo>
                              <a:pt x="38" y="250"/>
                            </a:lnTo>
                            <a:lnTo>
                              <a:pt x="54" y="264"/>
                            </a:lnTo>
                            <a:lnTo>
                              <a:pt x="72" y="276"/>
                            </a:lnTo>
                            <a:lnTo>
                              <a:pt x="92" y="284"/>
                            </a:lnTo>
                            <a:lnTo>
                              <a:pt x="112" y="290"/>
                            </a:lnTo>
                            <a:lnTo>
                              <a:pt x="134" y="294"/>
                            </a:lnTo>
                            <a:lnTo>
                              <a:pt x="156" y="294"/>
                            </a:lnTo>
                            <a:lnTo>
                              <a:pt x="178" y="292"/>
                            </a:lnTo>
                            <a:lnTo>
                              <a:pt x="198" y="288"/>
                            </a:lnTo>
                            <a:lnTo>
                              <a:pt x="218" y="280"/>
                            </a:lnTo>
                            <a:lnTo>
                              <a:pt x="238" y="268"/>
                            </a:lnTo>
                            <a:lnTo>
                              <a:pt x="254" y="254"/>
                            </a:lnTo>
                            <a:lnTo>
                              <a:pt x="268" y="236"/>
                            </a:lnTo>
                            <a:lnTo>
                              <a:pt x="268" y="236"/>
                            </a:lnTo>
                            <a:lnTo>
                              <a:pt x="280" y="222"/>
                            </a:lnTo>
                            <a:lnTo>
                              <a:pt x="288" y="204"/>
                            </a:lnTo>
                            <a:lnTo>
                              <a:pt x="294" y="186"/>
                            </a:lnTo>
                            <a:lnTo>
                              <a:pt x="298" y="168"/>
                            </a:lnTo>
                            <a:lnTo>
                              <a:pt x="298" y="150"/>
                            </a:lnTo>
                            <a:lnTo>
                              <a:pt x="296" y="132"/>
                            </a:lnTo>
                            <a:lnTo>
                              <a:pt x="292" y="114"/>
                            </a:lnTo>
                            <a:lnTo>
                              <a:pt x="286" y="98"/>
                            </a:lnTo>
                            <a:lnTo>
                              <a:pt x="280" y="80"/>
                            </a:lnTo>
                            <a:lnTo>
                              <a:pt x="270" y="66"/>
                            </a:lnTo>
                            <a:lnTo>
                              <a:pt x="258" y="50"/>
                            </a:lnTo>
                            <a:lnTo>
                              <a:pt x="244" y="38"/>
                            </a:lnTo>
                            <a:lnTo>
                              <a:pt x="230" y="26"/>
                            </a:lnTo>
                            <a:lnTo>
                              <a:pt x="214" y="16"/>
                            </a:lnTo>
                            <a:lnTo>
                              <a:pt x="196" y="8"/>
                            </a:lnTo>
                            <a:lnTo>
                              <a:pt x="178" y="4"/>
                            </a:lnTo>
                            <a:lnTo>
                              <a:pt x="178" y="4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  <p:sp>
                    <p:nvSpPr>
                      <p:cNvPr id="154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04888" y="5835650"/>
                        <a:ext cx="1285875" cy="2346325"/>
                      </a:xfrm>
                      <a:custGeom>
                        <a:avLst/>
                        <a:gdLst>
                          <a:gd name="T0" fmla="*/ 624 w 810"/>
                          <a:gd name="T1" fmla="*/ 38 h 1478"/>
                          <a:gd name="T2" fmla="*/ 576 w 810"/>
                          <a:gd name="T3" fmla="*/ 12 h 1478"/>
                          <a:gd name="T4" fmla="*/ 508 w 810"/>
                          <a:gd name="T5" fmla="*/ 0 h 1478"/>
                          <a:gd name="T6" fmla="*/ 398 w 810"/>
                          <a:gd name="T7" fmla="*/ 2 h 1478"/>
                          <a:gd name="T8" fmla="*/ 334 w 810"/>
                          <a:gd name="T9" fmla="*/ 0 h 1478"/>
                          <a:gd name="T10" fmla="*/ 246 w 810"/>
                          <a:gd name="T11" fmla="*/ 10 h 1478"/>
                          <a:gd name="T12" fmla="*/ 194 w 810"/>
                          <a:gd name="T13" fmla="*/ 34 h 1478"/>
                          <a:gd name="T14" fmla="*/ 162 w 810"/>
                          <a:gd name="T15" fmla="*/ 62 h 1478"/>
                          <a:gd name="T16" fmla="*/ 134 w 810"/>
                          <a:gd name="T17" fmla="*/ 110 h 1478"/>
                          <a:gd name="T18" fmla="*/ 94 w 810"/>
                          <a:gd name="T19" fmla="*/ 220 h 1478"/>
                          <a:gd name="T20" fmla="*/ 50 w 810"/>
                          <a:gd name="T21" fmla="*/ 370 h 1478"/>
                          <a:gd name="T22" fmla="*/ 32 w 810"/>
                          <a:gd name="T23" fmla="*/ 434 h 1478"/>
                          <a:gd name="T24" fmla="*/ 4 w 810"/>
                          <a:gd name="T25" fmla="*/ 528 h 1478"/>
                          <a:gd name="T26" fmla="*/ 0 w 810"/>
                          <a:gd name="T27" fmla="*/ 610 h 1478"/>
                          <a:gd name="T28" fmla="*/ 18 w 810"/>
                          <a:gd name="T29" fmla="*/ 630 h 1478"/>
                          <a:gd name="T30" fmla="*/ 64 w 810"/>
                          <a:gd name="T31" fmla="*/ 632 h 1478"/>
                          <a:gd name="T32" fmla="*/ 102 w 810"/>
                          <a:gd name="T33" fmla="*/ 610 h 1478"/>
                          <a:gd name="T34" fmla="*/ 140 w 810"/>
                          <a:gd name="T35" fmla="*/ 506 h 1478"/>
                          <a:gd name="T36" fmla="*/ 224 w 810"/>
                          <a:gd name="T37" fmla="*/ 234 h 1478"/>
                          <a:gd name="T38" fmla="*/ 230 w 810"/>
                          <a:gd name="T39" fmla="*/ 220 h 1478"/>
                          <a:gd name="T40" fmla="*/ 262 w 810"/>
                          <a:gd name="T41" fmla="*/ 188 h 1478"/>
                          <a:gd name="T42" fmla="*/ 166 w 810"/>
                          <a:gd name="T43" fmla="*/ 542 h 1478"/>
                          <a:gd name="T44" fmla="*/ 64 w 810"/>
                          <a:gd name="T45" fmla="*/ 892 h 1478"/>
                          <a:gd name="T46" fmla="*/ 240 w 810"/>
                          <a:gd name="T47" fmla="*/ 1020 h 1478"/>
                          <a:gd name="T48" fmla="*/ 240 w 810"/>
                          <a:gd name="T49" fmla="*/ 1398 h 1478"/>
                          <a:gd name="T50" fmla="*/ 244 w 810"/>
                          <a:gd name="T51" fmla="*/ 1426 h 1478"/>
                          <a:gd name="T52" fmla="*/ 268 w 810"/>
                          <a:gd name="T53" fmla="*/ 1464 h 1478"/>
                          <a:gd name="T54" fmla="*/ 308 w 810"/>
                          <a:gd name="T55" fmla="*/ 1478 h 1478"/>
                          <a:gd name="T56" fmla="*/ 336 w 810"/>
                          <a:gd name="T57" fmla="*/ 1472 h 1478"/>
                          <a:gd name="T58" fmla="*/ 366 w 810"/>
                          <a:gd name="T59" fmla="*/ 1442 h 1478"/>
                          <a:gd name="T60" fmla="*/ 376 w 810"/>
                          <a:gd name="T61" fmla="*/ 1400 h 1478"/>
                          <a:gd name="T62" fmla="*/ 376 w 810"/>
                          <a:gd name="T63" fmla="*/ 1146 h 1478"/>
                          <a:gd name="T64" fmla="*/ 376 w 810"/>
                          <a:gd name="T65" fmla="*/ 892 h 1478"/>
                          <a:gd name="T66" fmla="*/ 418 w 810"/>
                          <a:gd name="T67" fmla="*/ 1024 h 1478"/>
                          <a:gd name="T68" fmla="*/ 420 w 810"/>
                          <a:gd name="T69" fmla="*/ 1418 h 1478"/>
                          <a:gd name="T70" fmla="*/ 428 w 810"/>
                          <a:gd name="T71" fmla="*/ 1444 h 1478"/>
                          <a:gd name="T72" fmla="*/ 452 w 810"/>
                          <a:gd name="T73" fmla="*/ 1468 h 1478"/>
                          <a:gd name="T74" fmla="*/ 486 w 810"/>
                          <a:gd name="T75" fmla="*/ 1476 h 1478"/>
                          <a:gd name="T76" fmla="*/ 520 w 810"/>
                          <a:gd name="T77" fmla="*/ 1468 h 1478"/>
                          <a:gd name="T78" fmla="*/ 544 w 810"/>
                          <a:gd name="T79" fmla="*/ 1444 h 1478"/>
                          <a:gd name="T80" fmla="*/ 552 w 810"/>
                          <a:gd name="T81" fmla="*/ 1418 h 1478"/>
                          <a:gd name="T82" fmla="*/ 554 w 810"/>
                          <a:gd name="T83" fmla="*/ 1024 h 1478"/>
                          <a:gd name="T84" fmla="*/ 730 w 810"/>
                          <a:gd name="T85" fmla="*/ 892 h 1478"/>
                          <a:gd name="T86" fmla="*/ 642 w 810"/>
                          <a:gd name="T87" fmla="*/ 546 h 1478"/>
                          <a:gd name="T88" fmla="*/ 556 w 810"/>
                          <a:gd name="T89" fmla="*/ 200 h 1478"/>
                          <a:gd name="T90" fmla="*/ 598 w 810"/>
                          <a:gd name="T91" fmla="*/ 264 h 1478"/>
                          <a:gd name="T92" fmla="*/ 666 w 810"/>
                          <a:gd name="T93" fmla="*/ 502 h 1478"/>
                          <a:gd name="T94" fmla="*/ 694 w 810"/>
                          <a:gd name="T95" fmla="*/ 596 h 1478"/>
                          <a:gd name="T96" fmla="*/ 710 w 810"/>
                          <a:gd name="T97" fmla="*/ 622 h 1478"/>
                          <a:gd name="T98" fmla="*/ 736 w 810"/>
                          <a:gd name="T99" fmla="*/ 634 h 1478"/>
                          <a:gd name="T100" fmla="*/ 768 w 810"/>
                          <a:gd name="T101" fmla="*/ 634 h 1478"/>
                          <a:gd name="T102" fmla="*/ 794 w 810"/>
                          <a:gd name="T103" fmla="*/ 622 h 1478"/>
                          <a:gd name="T104" fmla="*/ 810 w 810"/>
                          <a:gd name="T105" fmla="*/ 598 h 1478"/>
                          <a:gd name="T106" fmla="*/ 806 w 810"/>
                          <a:gd name="T107" fmla="*/ 552 h 1478"/>
                          <a:gd name="T108" fmla="*/ 780 w 810"/>
                          <a:gd name="T109" fmla="*/ 446 h 1478"/>
                          <a:gd name="T110" fmla="*/ 738 w 810"/>
                          <a:gd name="T111" fmla="*/ 308 h 1478"/>
                          <a:gd name="T112" fmla="*/ 700 w 810"/>
                          <a:gd name="T113" fmla="*/ 174 h 1478"/>
                          <a:gd name="T114" fmla="*/ 658 w 810"/>
                          <a:gd name="T115" fmla="*/ 78 h 1478"/>
                          <a:gd name="T116" fmla="*/ 638 w 810"/>
                          <a:gd name="T117" fmla="*/ 50 h 14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810" h="1478">
                            <a:moveTo>
                              <a:pt x="638" y="50"/>
                            </a:moveTo>
                            <a:lnTo>
                              <a:pt x="638" y="50"/>
                            </a:lnTo>
                            <a:lnTo>
                              <a:pt x="624" y="38"/>
                            </a:lnTo>
                            <a:lnTo>
                              <a:pt x="608" y="28"/>
                            </a:lnTo>
                            <a:lnTo>
                              <a:pt x="592" y="20"/>
                            </a:lnTo>
                            <a:lnTo>
                              <a:pt x="576" y="12"/>
                            </a:lnTo>
                            <a:lnTo>
                              <a:pt x="560" y="8"/>
                            </a:lnTo>
                            <a:lnTo>
                              <a:pt x="542" y="4"/>
                            </a:lnTo>
                            <a:lnTo>
                              <a:pt x="508" y="0"/>
                            </a:lnTo>
                            <a:lnTo>
                              <a:pt x="470" y="0"/>
                            </a:lnTo>
                            <a:lnTo>
                              <a:pt x="434" y="0"/>
                            </a:lnTo>
                            <a:lnTo>
                              <a:pt x="398" y="2"/>
                            </a:lnTo>
                            <a:lnTo>
                              <a:pt x="364" y="0"/>
                            </a:lnTo>
                            <a:lnTo>
                              <a:pt x="364" y="0"/>
                            </a:lnTo>
                            <a:lnTo>
                              <a:pt x="334" y="0"/>
                            </a:lnTo>
                            <a:lnTo>
                              <a:pt x="304" y="0"/>
                            </a:lnTo>
                            <a:lnTo>
                              <a:pt x="276" y="4"/>
                            </a:lnTo>
                            <a:lnTo>
                              <a:pt x="246" y="10"/>
                            </a:lnTo>
                            <a:lnTo>
                              <a:pt x="218" y="20"/>
                            </a:lnTo>
                            <a:lnTo>
                              <a:pt x="206" y="26"/>
                            </a:lnTo>
                            <a:lnTo>
                              <a:pt x="194" y="34"/>
                            </a:lnTo>
                            <a:lnTo>
                              <a:pt x="182" y="42"/>
                            </a:lnTo>
                            <a:lnTo>
                              <a:pt x="172" y="52"/>
                            </a:lnTo>
                            <a:lnTo>
                              <a:pt x="162" y="62"/>
                            </a:lnTo>
                            <a:lnTo>
                              <a:pt x="152" y="76"/>
                            </a:lnTo>
                            <a:lnTo>
                              <a:pt x="152" y="76"/>
                            </a:lnTo>
                            <a:lnTo>
                              <a:pt x="134" y="110"/>
                            </a:lnTo>
                            <a:lnTo>
                              <a:pt x="118" y="146"/>
                            </a:lnTo>
                            <a:lnTo>
                              <a:pt x="106" y="182"/>
                            </a:lnTo>
                            <a:lnTo>
                              <a:pt x="94" y="220"/>
                            </a:lnTo>
                            <a:lnTo>
                              <a:pt x="74" y="296"/>
                            </a:lnTo>
                            <a:lnTo>
                              <a:pt x="62" y="334"/>
                            </a:lnTo>
                            <a:lnTo>
                              <a:pt x="50" y="370"/>
                            </a:lnTo>
                            <a:lnTo>
                              <a:pt x="50" y="370"/>
                            </a:lnTo>
                            <a:lnTo>
                              <a:pt x="42" y="402"/>
                            </a:lnTo>
                            <a:lnTo>
                              <a:pt x="32" y="434"/>
                            </a:lnTo>
                            <a:lnTo>
                              <a:pt x="20" y="464"/>
                            </a:lnTo>
                            <a:lnTo>
                              <a:pt x="12" y="496"/>
                            </a:lnTo>
                            <a:lnTo>
                              <a:pt x="4" y="528"/>
                            </a:lnTo>
                            <a:lnTo>
                              <a:pt x="0" y="560"/>
                            </a:lnTo>
                            <a:lnTo>
                              <a:pt x="0" y="594"/>
                            </a:lnTo>
                            <a:lnTo>
                              <a:pt x="0" y="610"/>
                            </a:lnTo>
                            <a:lnTo>
                              <a:pt x="4" y="626"/>
                            </a:lnTo>
                            <a:lnTo>
                              <a:pt x="4" y="626"/>
                            </a:lnTo>
                            <a:lnTo>
                              <a:pt x="18" y="630"/>
                            </a:lnTo>
                            <a:lnTo>
                              <a:pt x="34" y="634"/>
                            </a:lnTo>
                            <a:lnTo>
                              <a:pt x="50" y="634"/>
                            </a:lnTo>
                            <a:lnTo>
                              <a:pt x="64" y="632"/>
                            </a:lnTo>
                            <a:lnTo>
                              <a:pt x="78" y="628"/>
                            </a:lnTo>
                            <a:lnTo>
                              <a:pt x="90" y="620"/>
                            </a:lnTo>
                            <a:lnTo>
                              <a:pt x="102" y="610"/>
                            </a:lnTo>
                            <a:lnTo>
                              <a:pt x="110" y="596"/>
                            </a:lnTo>
                            <a:lnTo>
                              <a:pt x="110" y="596"/>
                            </a:lnTo>
                            <a:lnTo>
                              <a:pt x="140" y="506"/>
                            </a:lnTo>
                            <a:lnTo>
                              <a:pt x="168" y="416"/>
                            </a:lnTo>
                            <a:lnTo>
                              <a:pt x="196" y="324"/>
                            </a:lnTo>
                            <a:lnTo>
                              <a:pt x="224" y="234"/>
                            </a:lnTo>
                            <a:lnTo>
                              <a:pt x="224" y="234"/>
                            </a:lnTo>
                            <a:lnTo>
                              <a:pt x="226" y="228"/>
                            </a:lnTo>
                            <a:lnTo>
                              <a:pt x="230" y="220"/>
                            </a:lnTo>
                            <a:lnTo>
                              <a:pt x="240" y="208"/>
                            </a:lnTo>
                            <a:lnTo>
                              <a:pt x="262" y="188"/>
                            </a:lnTo>
                            <a:lnTo>
                              <a:pt x="262" y="188"/>
                            </a:lnTo>
                            <a:lnTo>
                              <a:pt x="240" y="278"/>
                            </a:lnTo>
                            <a:lnTo>
                              <a:pt x="216" y="366"/>
                            </a:lnTo>
                            <a:lnTo>
                              <a:pt x="166" y="542"/>
                            </a:lnTo>
                            <a:lnTo>
                              <a:pt x="114" y="716"/>
                            </a:lnTo>
                            <a:lnTo>
                              <a:pt x="64" y="892"/>
                            </a:lnTo>
                            <a:lnTo>
                              <a:pt x="64" y="892"/>
                            </a:lnTo>
                            <a:lnTo>
                              <a:pt x="238" y="892"/>
                            </a:lnTo>
                            <a:lnTo>
                              <a:pt x="238" y="892"/>
                            </a:lnTo>
                            <a:lnTo>
                              <a:pt x="240" y="1020"/>
                            </a:lnTo>
                            <a:lnTo>
                              <a:pt x="240" y="1146"/>
                            </a:lnTo>
                            <a:lnTo>
                              <a:pt x="240" y="1272"/>
                            </a:lnTo>
                            <a:lnTo>
                              <a:pt x="240" y="1398"/>
                            </a:lnTo>
                            <a:lnTo>
                              <a:pt x="240" y="1398"/>
                            </a:lnTo>
                            <a:lnTo>
                              <a:pt x="242" y="1412"/>
                            </a:lnTo>
                            <a:lnTo>
                              <a:pt x="244" y="1426"/>
                            </a:lnTo>
                            <a:lnTo>
                              <a:pt x="250" y="1440"/>
                            </a:lnTo>
                            <a:lnTo>
                              <a:pt x="258" y="1452"/>
                            </a:lnTo>
                            <a:lnTo>
                              <a:pt x="268" y="1464"/>
                            </a:lnTo>
                            <a:lnTo>
                              <a:pt x="278" y="1472"/>
                            </a:lnTo>
                            <a:lnTo>
                              <a:pt x="292" y="1476"/>
                            </a:lnTo>
                            <a:lnTo>
                              <a:pt x="308" y="1478"/>
                            </a:lnTo>
                            <a:lnTo>
                              <a:pt x="308" y="1478"/>
                            </a:lnTo>
                            <a:lnTo>
                              <a:pt x="322" y="1478"/>
                            </a:lnTo>
                            <a:lnTo>
                              <a:pt x="336" y="1472"/>
                            </a:lnTo>
                            <a:lnTo>
                              <a:pt x="348" y="1464"/>
                            </a:lnTo>
                            <a:lnTo>
                              <a:pt x="358" y="1454"/>
                            </a:lnTo>
                            <a:lnTo>
                              <a:pt x="366" y="1442"/>
                            </a:lnTo>
                            <a:lnTo>
                              <a:pt x="372" y="1430"/>
                            </a:lnTo>
                            <a:lnTo>
                              <a:pt x="376" y="1414"/>
                            </a:lnTo>
                            <a:lnTo>
                              <a:pt x="376" y="1400"/>
                            </a:lnTo>
                            <a:lnTo>
                              <a:pt x="376" y="1400"/>
                            </a:lnTo>
                            <a:lnTo>
                              <a:pt x="376" y="1274"/>
                            </a:lnTo>
                            <a:lnTo>
                              <a:pt x="376" y="1146"/>
                            </a:lnTo>
                            <a:lnTo>
                              <a:pt x="376" y="1020"/>
                            </a:lnTo>
                            <a:lnTo>
                              <a:pt x="376" y="892"/>
                            </a:lnTo>
                            <a:lnTo>
                              <a:pt x="376" y="892"/>
                            </a:lnTo>
                            <a:lnTo>
                              <a:pt x="418" y="894"/>
                            </a:lnTo>
                            <a:lnTo>
                              <a:pt x="418" y="894"/>
                            </a:lnTo>
                            <a:lnTo>
                              <a:pt x="418" y="1024"/>
                            </a:lnTo>
                            <a:lnTo>
                              <a:pt x="418" y="1156"/>
                            </a:lnTo>
                            <a:lnTo>
                              <a:pt x="418" y="1288"/>
                            </a:lnTo>
                            <a:lnTo>
                              <a:pt x="420" y="1418"/>
                            </a:lnTo>
                            <a:lnTo>
                              <a:pt x="420" y="1418"/>
                            </a:lnTo>
                            <a:lnTo>
                              <a:pt x="422" y="1432"/>
                            </a:lnTo>
                            <a:lnTo>
                              <a:pt x="428" y="1444"/>
                            </a:lnTo>
                            <a:lnTo>
                              <a:pt x="434" y="1454"/>
                            </a:lnTo>
                            <a:lnTo>
                              <a:pt x="442" y="1462"/>
                            </a:lnTo>
                            <a:lnTo>
                              <a:pt x="452" y="1468"/>
                            </a:lnTo>
                            <a:lnTo>
                              <a:pt x="462" y="1474"/>
                            </a:lnTo>
                            <a:lnTo>
                              <a:pt x="474" y="1476"/>
                            </a:lnTo>
                            <a:lnTo>
                              <a:pt x="486" y="1476"/>
                            </a:lnTo>
                            <a:lnTo>
                              <a:pt x="498" y="1476"/>
                            </a:lnTo>
                            <a:lnTo>
                              <a:pt x="508" y="1472"/>
                            </a:lnTo>
                            <a:lnTo>
                              <a:pt x="520" y="1468"/>
                            </a:lnTo>
                            <a:lnTo>
                              <a:pt x="530" y="1462"/>
                            </a:lnTo>
                            <a:lnTo>
                              <a:pt x="538" y="1454"/>
                            </a:lnTo>
                            <a:lnTo>
                              <a:pt x="544" y="1444"/>
                            </a:lnTo>
                            <a:lnTo>
                              <a:pt x="550" y="1432"/>
                            </a:lnTo>
                            <a:lnTo>
                              <a:pt x="552" y="1418"/>
                            </a:lnTo>
                            <a:lnTo>
                              <a:pt x="552" y="1418"/>
                            </a:lnTo>
                            <a:lnTo>
                              <a:pt x="554" y="1286"/>
                            </a:lnTo>
                            <a:lnTo>
                              <a:pt x="554" y="1156"/>
                            </a:lnTo>
                            <a:lnTo>
                              <a:pt x="554" y="1024"/>
                            </a:lnTo>
                            <a:lnTo>
                              <a:pt x="554" y="894"/>
                            </a:lnTo>
                            <a:lnTo>
                              <a:pt x="554" y="894"/>
                            </a:lnTo>
                            <a:lnTo>
                              <a:pt x="730" y="892"/>
                            </a:lnTo>
                            <a:lnTo>
                              <a:pt x="730" y="892"/>
                            </a:lnTo>
                            <a:lnTo>
                              <a:pt x="686" y="720"/>
                            </a:lnTo>
                            <a:lnTo>
                              <a:pt x="642" y="546"/>
                            </a:lnTo>
                            <a:lnTo>
                              <a:pt x="598" y="374"/>
                            </a:lnTo>
                            <a:lnTo>
                              <a:pt x="556" y="200"/>
                            </a:lnTo>
                            <a:lnTo>
                              <a:pt x="556" y="200"/>
                            </a:lnTo>
                            <a:lnTo>
                              <a:pt x="582" y="218"/>
                            </a:lnTo>
                            <a:lnTo>
                              <a:pt x="582" y="218"/>
                            </a:lnTo>
                            <a:lnTo>
                              <a:pt x="598" y="264"/>
                            </a:lnTo>
                            <a:lnTo>
                              <a:pt x="612" y="312"/>
                            </a:lnTo>
                            <a:lnTo>
                              <a:pt x="638" y="406"/>
                            </a:lnTo>
                            <a:lnTo>
                              <a:pt x="666" y="502"/>
                            </a:lnTo>
                            <a:lnTo>
                              <a:pt x="680" y="550"/>
                            </a:lnTo>
                            <a:lnTo>
                              <a:pt x="694" y="596"/>
                            </a:lnTo>
                            <a:lnTo>
                              <a:pt x="694" y="596"/>
                            </a:lnTo>
                            <a:lnTo>
                              <a:pt x="698" y="606"/>
                            </a:lnTo>
                            <a:lnTo>
                              <a:pt x="704" y="614"/>
                            </a:lnTo>
                            <a:lnTo>
                              <a:pt x="710" y="622"/>
                            </a:lnTo>
                            <a:lnTo>
                              <a:pt x="718" y="626"/>
                            </a:lnTo>
                            <a:lnTo>
                              <a:pt x="728" y="632"/>
                            </a:lnTo>
                            <a:lnTo>
                              <a:pt x="736" y="634"/>
                            </a:lnTo>
                            <a:lnTo>
                              <a:pt x="746" y="636"/>
                            </a:lnTo>
                            <a:lnTo>
                              <a:pt x="758" y="636"/>
                            </a:lnTo>
                            <a:lnTo>
                              <a:pt x="768" y="634"/>
                            </a:lnTo>
                            <a:lnTo>
                              <a:pt x="776" y="632"/>
                            </a:lnTo>
                            <a:lnTo>
                              <a:pt x="786" y="628"/>
                            </a:lnTo>
                            <a:lnTo>
                              <a:pt x="794" y="622"/>
                            </a:lnTo>
                            <a:lnTo>
                              <a:pt x="800" y="616"/>
                            </a:lnTo>
                            <a:lnTo>
                              <a:pt x="806" y="608"/>
                            </a:lnTo>
                            <a:lnTo>
                              <a:pt x="810" y="598"/>
                            </a:lnTo>
                            <a:lnTo>
                              <a:pt x="810" y="586"/>
                            </a:lnTo>
                            <a:lnTo>
                              <a:pt x="810" y="586"/>
                            </a:lnTo>
                            <a:lnTo>
                              <a:pt x="806" y="552"/>
                            </a:lnTo>
                            <a:lnTo>
                              <a:pt x="798" y="516"/>
                            </a:lnTo>
                            <a:lnTo>
                              <a:pt x="790" y="482"/>
                            </a:lnTo>
                            <a:lnTo>
                              <a:pt x="780" y="446"/>
                            </a:lnTo>
                            <a:lnTo>
                              <a:pt x="758" y="378"/>
                            </a:lnTo>
                            <a:lnTo>
                              <a:pt x="738" y="308"/>
                            </a:lnTo>
                            <a:lnTo>
                              <a:pt x="738" y="308"/>
                            </a:lnTo>
                            <a:lnTo>
                              <a:pt x="728" y="276"/>
                            </a:lnTo>
                            <a:lnTo>
                              <a:pt x="720" y="242"/>
                            </a:lnTo>
                            <a:lnTo>
                              <a:pt x="700" y="174"/>
                            </a:lnTo>
                            <a:lnTo>
                              <a:pt x="690" y="140"/>
                            </a:lnTo>
                            <a:lnTo>
                              <a:pt x="676" y="108"/>
                            </a:lnTo>
                            <a:lnTo>
                              <a:pt x="658" y="78"/>
                            </a:lnTo>
                            <a:lnTo>
                              <a:pt x="648" y="64"/>
                            </a:lnTo>
                            <a:lnTo>
                              <a:pt x="638" y="50"/>
                            </a:lnTo>
                            <a:lnTo>
                              <a:pt x="638" y="5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14955838" y="4721225"/>
                      <a:ext cx="1117600" cy="1660525"/>
                      <a:chOff x="14955838" y="4721225"/>
                      <a:chExt cx="1117600" cy="1660525"/>
                    </a:xfrm>
                    <a:grpFill/>
                  </p:grpSpPr>
                  <p:sp>
                    <p:nvSpPr>
                      <p:cNvPr id="151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92388" y="4721225"/>
                        <a:ext cx="463550" cy="460375"/>
                      </a:xfrm>
                      <a:custGeom>
                        <a:avLst/>
                        <a:gdLst>
                          <a:gd name="T0" fmla="*/ 108 w 292"/>
                          <a:gd name="T1" fmla="*/ 6 h 290"/>
                          <a:gd name="T2" fmla="*/ 108 w 292"/>
                          <a:gd name="T3" fmla="*/ 6 h 290"/>
                          <a:gd name="T4" fmla="*/ 128 w 292"/>
                          <a:gd name="T5" fmla="*/ 2 h 290"/>
                          <a:gd name="T6" fmla="*/ 148 w 292"/>
                          <a:gd name="T7" fmla="*/ 0 h 290"/>
                          <a:gd name="T8" fmla="*/ 168 w 292"/>
                          <a:gd name="T9" fmla="*/ 2 h 290"/>
                          <a:gd name="T10" fmla="*/ 186 w 292"/>
                          <a:gd name="T11" fmla="*/ 8 h 290"/>
                          <a:gd name="T12" fmla="*/ 206 w 292"/>
                          <a:gd name="T13" fmla="*/ 14 h 290"/>
                          <a:gd name="T14" fmla="*/ 222 w 292"/>
                          <a:gd name="T15" fmla="*/ 24 h 290"/>
                          <a:gd name="T16" fmla="*/ 238 w 292"/>
                          <a:gd name="T17" fmla="*/ 36 h 290"/>
                          <a:gd name="T18" fmla="*/ 252 w 292"/>
                          <a:gd name="T19" fmla="*/ 50 h 290"/>
                          <a:gd name="T20" fmla="*/ 266 w 292"/>
                          <a:gd name="T21" fmla="*/ 66 h 290"/>
                          <a:gd name="T22" fmla="*/ 276 w 292"/>
                          <a:gd name="T23" fmla="*/ 82 h 290"/>
                          <a:gd name="T24" fmla="*/ 284 w 292"/>
                          <a:gd name="T25" fmla="*/ 100 h 290"/>
                          <a:gd name="T26" fmla="*/ 290 w 292"/>
                          <a:gd name="T27" fmla="*/ 118 h 290"/>
                          <a:gd name="T28" fmla="*/ 292 w 292"/>
                          <a:gd name="T29" fmla="*/ 138 h 290"/>
                          <a:gd name="T30" fmla="*/ 292 w 292"/>
                          <a:gd name="T31" fmla="*/ 156 h 290"/>
                          <a:gd name="T32" fmla="*/ 290 w 292"/>
                          <a:gd name="T33" fmla="*/ 176 h 290"/>
                          <a:gd name="T34" fmla="*/ 282 w 292"/>
                          <a:gd name="T35" fmla="*/ 196 h 290"/>
                          <a:gd name="T36" fmla="*/ 282 w 292"/>
                          <a:gd name="T37" fmla="*/ 196 h 290"/>
                          <a:gd name="T38" fmla="*/ 276 w 292"/>
                          <a:gd name="T39" fmla="*/ 214 h 290"/>
                          <a:gd name="T40" fmla="*/ 266 w 292"/>
                          <a:gd name="T41" fmla="*/ 230 h 290"/>
                          <a:gd name="T42" fmla="*/ 254 w 292"/>
                          <a:gd name="T43" fmla="*/ 246 h 290"/>
                          <a:gd name="T44" fmla="*/ 240 w 292"/>
                          <a:gd name="T45" fmla="*/ 258 h 290"/>
                          <a:gd name="T46" fmla="*/ 224 w 292"/>
                          <a:gd name="T47" fmla="*/ 268 h 290"/>
                          <a:gd name="T48" fmla="*/ 208 w 292"/>
                          <a:gd name="T49" fmla="*/ 278 h 290"/>
                          <a:gd name="T50" fmla="*/ 190 w 292"/>
                          <a:gd name="T51" fmla="*/ 284 h 290"/>
                          <a:gd name="T52" fmla="*/ 172 w 292"/>
                          <a:gd name="T53" fmla="*/ 288 h 290"/>
                          <a:gd name="T54" fmla="*/ 152 w 292"/>
                          <a:gd name="T55" fmla="*/ 290 h 290"/>
                          <a:gd name="T56" fmla="*/ 134 w 292"/>
                          <a:gd name="T57" fmla="*/ 290 h 290"/>
                          <a:gd name="T58" fmla="*/ 116 w 292"/>
                          <a:gd name="T59" fmla="*/ 288 h 290"/>
                          <a:gd name="T60" fmla="*/ 96 w 292"/>
                          <a:gd name="T61" fmla="*/ 284 h 290"/>
                          <a:gd name="T62" fmla="*/ 80 w 292"/>
                          <a:gd name="T63" fmla="*/ 276 h 290"/>
                          <a:gd name="T64" fmla="*/ 64 w 292"/>
                          <a:gd name="T65" fmla="*/ 268 h 290"/>
                          <a:gd name="T66" fmla="*/ 48 w 292"/>
                          <a:gd name="T67" fmla="*/ 256 h 290"/>
                          <a:gd name="T68" fmla="*/ 36 w 292"/>
                          <a:gd name="T69" fmla="*/ 240 h 290"/>
                          <a:gd name="T70" fmla="*/ 36 w 292"/>
                          <a:gd name="T71" fmla="*/ 240 h 290"/>
                          <a:gd name="T72" fmla="*/ 24 w 292"/>
                          <a:gd name="T73" fmla="*/ 226 h 290"/>
                          <a:gd name="T74" fmla="*/ 14 w 292"/>
                          <a:gd name="T75" fmla="*/ 210 h 290"/>
                          <a:gd name="T76" fmla="*/ 8 w 292"/>
                          <a:gd name="T77" fmla="*/ 192 h 290"/>
                          <a:gd name="T78" fmla="*/ 2 w 292"/>
                          <a:gd name="T79" fmla="*/ 176 h 290"/>
                          <a:gd name="T80" fmla="*/ 0 w 292"/>
                          <a:gd name="T81" fmla="*/ 158 h 290"/>
                          <a:gd name="T82" fmla="*/ 0 w 292"/>
                          <a:gd name="T83" fmla="*/ 138 h 290"/>
                          <a:gd name="T84" fmla="*/ 4 w 292"/>
                          <a:gd name="T85" fmla="*/ 120 h 290"/>
                          <a:gd name="T86" fmla="*/ 8 w 292"/>
                          <a:gd name="T87" fmla="*/ 102 h 290"/>
                          <a:gd name="T88" fmla="*/ 14 w 292"/>
                          <a:gd name="T89" fmla="*/ 86 h 290"/>
                          <a:gd name="T90" fmla="*/ 22 w 292"/>
                          <a:gd name="T91" fmla="*/ 70 h 290"/>
                          <a:gd name="T92" fmla="*/ 32 w 292"/>
                          <a:gd name="T93" fmla="*/ 54 h 290"/>
                          <a:gd name="T94" fmla="*/ 44 w 292"/>
                          <a:gd name="T95" fmla="*/ 40 h 290"/>
                          <a:gd name="T96" fmla="*/ 58 w 292"/>
                          <a:gd name="T97" fmla="*/ 28 h 290"/>
                          <a:gd name="T98" fmla="*/ 74 w 292"/>
                          <a:gd name="T99" fmla="*/ 18 h 290"/>
                          <a:gd name="T100" fmla="*/ 90 w 292"/>
                          <a:gd name="T101" fmla="*/ 10 h 290"/>
                          <a:gd name="T102" fmla="*/ 108 w 292"/>
                          <a:gd name="T103" fmla="*/ 6 h 290"/>
                          <a:gd name="T104" fmla="*/ 108 w 292"/>
                          <a:gd name="T105" fmla="*/ 6 h 2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92" h="290">
                            <a:moveTo>
                              <a:pt x="108" y="6"/>
                            </a:moveTo>
                            <a:lnTo>
                              <a:pt x="108" y="6"/>
                            </a:lnTo>
                            <a:lnTo>
                              <a:pt x="128" y="2"/>
                            </a:lnTo>
                            <a:lnTo>
                              <a:pt x="148" y="0"/>
                            </a:lnTo>
                            <a:lnTo>
                              <a:pt x="168" y="2"/>
                            </a:lnTo>
                            <a:lnTo>
                              <a:pt x="186" y="8"/>
                            </a:lnTo>
                            <a:lnTo>
                              <a:pt x="206" y="14"/>
                            </a:lnTo>
                            <a:lnTo>
                              <a:pt x="222" y="24"/>
                            </a:lnTo>
                            <a:lnTo>
                              <a:pt x="238" y="36"/>
                            </a:lnTo>
                            <a:lnTo>
                              <a:pt x="252" y="50"/>
                            </a:lnTo>
                            <a:lnTo>
                              <a:pt x="266" y="66"/>
                            </a:lnTo>
                            <a:lnTo>
                              <a:pt x="276" y="82"/>
                            </a:lnTo>
                            <a:lnTo>
                              <a:pt x="284" y="100"/>
                            </a:lnTo>
                            <a:lnTo>
                              <a:pt x="290" y="118"/>
                            </a:lnTo>
                            <a:lnTo>
                              <a:pt x="292" y="138"/>
                            </a:lnTo>
                            <a:lnTo>
                              <a:pt x="292" y="156"/>
                            </a:lnTo>
                            <a:lnTo>
                              <a:pt x="290" y="176"/>
                            </a:lnTo>
                            <a:lnTo>
                              <a:pt x="282" y="196"/>
                            </a:lnTo>
                            <a:lnTo>
                              <a:pt x="282" y="196"/>
                            </a:lnTo>
                            <a:lnTo>
                              <a:pt x="276" y="214"/>
                            </a:lnTo>
                            <a:lnTo>
                              <a:pt x="266" y="230"/>
                            </a:lnTo>
                            <a:lnTo>
                              <a:pt x="254" y="246"/>
                            </a:lnTo>
                            <a:lnTo>
                              <a:pt x="240" y="258"/>
                            </a:lnTo>
                            <a:lnTo>
                              <a:pt x="224" y="268"/>
                            </a:lnTo>
                            <a:lnTo>
                              <a:pt x="208" y="278"/>
                            </a:lnTo>
                            <a:lnTo>
                              <a:pt x="190" y="284"/>
                            </a:lnTo>
                            <a:lnTo>
                              <a:pt x="172" y="288"/>
                            </a:lnTo>
                            <a:lnTo>
                              <a:pt x="152" y="290"/>
                            </a:lnTo>
                            <a:lnTo>
                              <a:pt x="134" y="290"/>
                            </a:lnTo>
                            <a:lnTo>
                              <a:pt x="116" y="288"/>
                            </a:lnTo>
                            <a:lnTo>
                              <a:pt x="96" y="284"/>
                            </a:lnTo>
                            <a:lnTo>
                              <a:pt x="80" y="276"/>
                            </a:lnTo>
                            <a:lnTo>
                              <a:pt x="64" y="268"/>
                            </a:lnTo>
                            <a:lnTo>
                              <a:pt x="48" y="256"/>
                            </a:lnTo>
                            <a:lnTo>
                              <a:pt x="36" y="240"/>
                            </a:lnTo>
                            <a:lnTo>
                              <a:pt x="36" y="240"/>
                            </a:lnTo>
                            <a:lnTo>
                              <a:pt x="24" y="226"/>
                            </a:lnTo>
                            <a:lnTo>
                              <a:pt x="14" y="210"/>
                            </a:lnTo>
                            <a:lnTo>
                              <a:pt x="8" y="192"/>
                            </a:lnTo>
                            <a:lnTo>
                              <a:pt x="2" y="176"/>
                            </a:lnTo>
                            <a:lnTo>
                              <a:pt x="0" y="158"/>
                            </a:lnTo>
                            <a:lnTo>
                              <a:pt x="0" y="138"/>
                            </a:lnTo>
                            <a:lnTo>
                              <a:pt x="4" y="120"/>
                            </a:lnTo>
                            <a:lnTo>
                              <a:pt x="8" y="102"/>
                            </a:lnTo>
                            <a:lnTo>
                              <a:pt x="14" y="86"/>
                            </a:lnTo>
                            <a:lnTo>
                              <a:pt x="22" y="70"/>
                            </a:lnTo>
                            <a:lnTo>
                              <a:pt x="32" y="54"/>
                            </a:lnTo>
                            <a:lnTo>
                              <a:pt x="44" y="40"/>
                            </a:lnTo>
                            <a:lnTo>
                              <a:pt x="58" y="28"/>
                            </a:lnTo>
                            <a:lnTo>
                              <a:pt x="74" y="18"/>
                            </a:lnTo>
                            <a:lnTo>
                              <a:pt x="90" y="10"/>
                            </a:lnTo>
                            <a:lnTo>
                              <a:pt x="108" y="6"/>
                            </a:lnTo>
                            <a:lnTo>
                              <a:pt x="108" y="6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  <p:sp>
                    <p:nvSpPr>
                      <p:cNvPr id="152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55838" y="5229225"/>
                        <a:ext cx="1117600" cy="1152525"/>
                      </a:xfrm>
                      <a:custGeom>
                        <a:avLst/>
                        <a:gdLst>
                          <a:gd name="T0" fmla="*/ 52 w 704"/>
                          <a:gd name="T1" fmla="*/ 724 h 726"/>
                          <a:gd name="T2" fmla="*/ 70 w 704"/>
                          <a:gd name="T3" fmla="*/ 724 h 726"/>
                          <a:gd name="T4" fmla="*/ 86 w 704"/>
                          <a:gd name="T5" fmla="*/ 720 h 726"/>
                          <a:gd name="T6" fmla="*/ 98 w 704"/>
                          <a:gd name="T7" fmla="*/ 710 h 726"/>
                          <a:gd name="T8" fmla="*/ 116 w 704"/>
                          <a:gd name="T9" fmla="*/ 680 h 726"/>
                          <a:gd name="T10" fmla="*/ 124 w 704"/>
                          <a:gd name="T11" fmla="*/ 646 h 726"/>
                          <a:gd name="T12" fmla="*/ 126 w 704"/>
                          <a:gd name="T13" fmla="*/ 628 h 726"/>
                          <a:gd name="T14" fmla="*/ 126 w 704"/>
                          <a:gd name="T15" fmla="*/ 340 h 726"/>
                          <a:gd name="T16" fmla="*/ 126 w 704"/>
                          <a:gd name="T17" fmla="*/ 244 h 726"/>
                          <a:gd name="T18" fmla="*/ 162 w 704"/>
                          <a:gd name="T19" fmla="*/ 244 h 726"/>
                          <a:gd name="T20" fmla="*/ 164 w 704"/>
                          <a:gd name="T21" fmla="*/ 652 h 726"/>
                          <a:gd name="T22" fmla="*/ 202 w 704"/>
                          <a:gd name="T23" fmla="*/ 614 h 726"/>
                          <a:gd name="T24" fmla="*/ 248 w 704"/>
                          <a:gd name="T25" fmla="*/ 588 h 726"/>
                          <a:gd name="T26" fmla="*/ 296 w 704"/>
                          <a:gd name="T27" fmla="*/ 570 h 726"/>
                          <a:gd name="T28" fmla="*/ 348 w 704"/>
                          <a:gd name="T29" fmla="*/ 564 h 726"/>
                          <a:gd name="T30" fmla="*/ 372 w 704"/>
                          <a:gd name="T31" fmla="*/ 566 h 726"/>
                          <a:gd name="T32" fmla="*/ 396 w 704"/>
                          <a:gd name="T33" fmla="*/ 570 h 726"/>
                          <a:gd name="T34" fmla="*/ 436 w 704"/>
                          <a:gd name="T35" fmla="*/ 582 h 726"/>
                          <a:gd name="T36" fmla="*/ 472 w 704"/>
                          <a:gd name="T37" fmla="*/ 602 h 726"/>
                          <a:gd name="T38" fmla="*/ 506 w 704"/>
                          <a:gd name="T39" fmla="*/ 628 h 726"/>
                          <a:gd name="T40" fmla="*/ 534 w 704"/>
                          <a:gd name="T41" fmla="*/ 658 h 726"/>
                          <a:gd name="T42" fmla="*/ 534 w 704"/>
                          <a:gd name="T43" fmla="*/ 242 h 726"/>
                          <a:gd name="T44" fmla="*/ 580 w 704"/>
                          <a:gd name="T45" fmla="*/ 242 h 726"/>
                          <a:gd name="T46" fmla="*/ 580 w 704"/>
                          <a:gd name="T47" fmla="*/ 646 h 726"/>
                          <a:gd name="T48" fmla="*/ 582 w 704"/>
                          <a:gd name="T49" fmla="*/ 662 h 726"/>
                          <a:gd name="T50" fmla="*/ 592 w 704"/>
                          <a:gd name="T51" fmla="*/ 692 h 726"/>
                          <a:gd name="T52" fmla="*/ 610 w 704"/>
                          <a:gd name="T53" fmla="*/ 714 h 726"/>
                          <a:gd name="T54" fmla="*/ 630 w 704"/>
                          <a:gd name="T55" fmla="*/ 724 h 726"/>
                          <a:gd name="T56" fmla="*/ 646 w 704"/>
                          <a:gd name="T57" fmla="*/ 726 h 726"/>
                          <a:gd name="T58" fmla="*/ 654 w 704"/>
                          <a:gd name="T59" fmla="*/ 724 h 726"/>
                          <a:gd name="T60" fmla="*/ 678 w 704"/>
                          <a:gd name="T61" fmla="*/ 716 h 726"/>
                          <a:gd name="T62" fmla="*/ 694 w 704"/>
                          <a:gd name="T63" fmla="*/ 698 h 726"/>
                          <a:gd name="T64" fmla="*/ 702 w 704"/>
                          <a:gd name="T65" fmla="*/ 672 h 726"/>
                          <a:gd name="T66" fmla="*/ 704 w 704"/>
                          <a:gd name="T67" fmla="*/ 646 h 726"/>
                          <a:gd name="T68" fmla="*/ 704 w 704"/>
                          <a:gd name="T69" fmla="*/ 438 h 726"/>
                          <a:gd name="T70" fmla="*/ 704 w 704"/>
                          <a:gd name="T71" fmla="*/ 230 h 726"/>
                          <a:gd name="T72" fmla="*/ 700 w 704"/>
                          <a:gd name="T73" fmla="*/ 156 h 726"/>
                          <a:gd name="T74" fmla="*/ 690 w 704"/>
                          <a:gd name="T75" fmla="*/ 108 h 726"/>
                          <a:gd name="T76" fmla="*/ 666 w 704"/>
                          <a:gd name="T77" fmla="*/ 66 h 726"/>
                          <a:gd name="T78" fmla="*/ 648 w 704"/>
                          <a:gd name="T79" fmla="*/ 50 h 726"/>
                          <a:gd name="T80" fmla="*/ 634 w 704"/>
                          <a:gd name="T81" fmla="*/ 38 h 726"/>
                          <a:gd name="T82" fmla="*/ 606 w 704"/>
                          <a:gd name="T83" fmla="*/ 22 h 726"/>
                          <a:gd name="T84" fmla="*/ 558 w 704"/>
                          <a:gd name="T85" fmla="*/ 8 h 726"/>
                          <a:gd name="T86" fmla="*/ 492 w 704"/>
                          <a:gd name="T87" fmla="*/ 0 h 726"/>
                          <a:gd name="T88" fmla="*/ 390 w 704"/>
                          <a:gd name="T89" fmla="*/ 0 h 726"/>
                          <a:gd name="T90" fmla="*/ 352 w 704"/>
                          <a:gd name="T91" fmla="*/ 2 h 726"/>
                          <a:gd name="T92" fmla="*/ 238 w 704"/>
                          <a:gd name="T93" fmla="*/ 0 h 726"/>
                          <a:gd name="T94" fmla="*/ 164 w 704"/>
                          <a:gd name="T95" fmla="*/ 6 h 726"/>
                          <a:gd name="T96" fmla="*/ 108 w 704"/>
                          <a:gd name="T97" fmla="*/ 18 h 726"/>
                          <a:gd name="T98" fmla="*/ 90 w 704"/>
                          <a:gd name="T99" fmla="*/ 24 h 726"/>
                          <a:gd name="T100" fmla="*/ 50 w 704"/>
                          <a:gd name="T101" fmla="*/ 50 h 726"/>
                          <a:gd name="T102" fmla="*/ 22 w 704"/>
                          <a:gd name="T103" fmla="*/ 86 h 726"/>
                          <a:gd name="T104" fmla="*/ 6 w 704"/>
                          <a:gd name="T105" fmla="*/ 130 h 726"/>
                          <a:gd name="T106" fmla="*/ 2 w 704"/>
                          <a:gd name="T107" fmla="*/ 176 h 726"/>
                          <a:gd name="T108" fmla="*/ 0 w 704"/>
                          <a:gd name="T109" fmla="*/ 418 h 726"/>
                          <a:gd name="T110" fmla="*/ 2 w 704"/>
                          <a:gd name="T111" fmla="*/ 662 h 726"/>
                          <a:gd name="T112" fmla="*/ 4 w 704"/>
                          <a:gd name="T113" fmla="*/ 684 h 726"/>
                          <a:gd name="T114" fmla="*/ 14 w 704"/>
                          <a:gd name="T115" fmla="*/ 704 h 726"/>
                          <a:gd name="T116" fmla="*/ 30 w 704"/>
                          <a:gd name="T117" fmla="*/ 720 h 726"/>
                          <a:gd name="T118" fmla="*/ 52 w 704"/>
                          <a:gd name="T119" fmla="*/ 724 h 7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</a:cxnLst>
                        <a:rect l="0" t="0" r="r" b="b"/>
                        <a:pathLst>
                          <a:path w="704" h="726">
                            <a:moveTo>
                              <a:pt x="52" y="724"/>
                            </a:moveTo>
                            <a:lnTo>
                              <a:pt x="52" y="724"/>
                            </a:lnTo>
                            <a:lnTo>
                              <a:pt x="60" y="726"/>
                            </a:lnTo>
                            <a:lnTo>
                              <a:pt x="70" y="724"/>
                            </a:lnTo>
                            <a:lnTo>
                              <a:pt x="78" y="724"/>
                            </a:lnTo>
                            <a:lnTo>
                              <a:pt x="86" y="720"/>
                            </a:lnTo>
                            <a:lnTo>
                              <a:pt x="92" y="716"/>
                            </a:lnTo>
                            <a:lnTo>
                              <a:pt x="98" y="710"/>
                            </a:lnTo>
                            <a:lnTo>
                              <a:pt x="108" y="696"/>
                            </a:lnTo>
                            <a:lnTo>
                              <a:pt x="116" y="680"/>
                            </a:lnTo>
                            <a:lnTo>
                              <a:pt x="122" y="662"/>
                            </a:lnTo>
                            <a:lnTo>
                              <a:pt x="124" y="646"/>
                            </a:lnTo>
                            <a:lnTo>
                              <a:pt x="126" y="628"/>
                            </a:lnTo>
                            <a:lnTo>
                              <a:pt x="126" y="628"/>
                            </a:lnTo>
                            <a:lnTo>
                              <a:pt x="126" y="436"/>
                            </a:lnTo>
                            <a:lnTo>
                              <a:pt x="126" y="340"/>
                            </a:lnTo>
                            <a:lnTo>
                              <a:pt x="126" y="244"/>
                            </a:lnTo>
                            <a:lnTo>
                              <a:pt x="126" y="244"/>
                            </a:lnTo>
                            <a:lnTo>
                              <a:pt x="162" y="244"/>
                            </a:lnTo>
                            <a:lnTo>
                              <a:pt x="162" y="244"/>
                            </a:lnTo>
                            <a:lnTo>
                              <a:pt x="164" y="652"/>
                            </a:lnTo>
                            <a:lnTo>
                              <a:pt x="164" y="652"/>
                            </a:lnTo>
                            <a:lnTo>
                              <a:pt x="182" y="632"/>
                            </a:lnTo>
                            <a:lnTo>
                              <a:pt x="202" y="614"/>
                            </a:lnTo>
                            <a:lnTo>
                              <a:pt x="224" y="600"/>
                            </a:lnTo>
                            <a:lnTo>
                              <a:pt x="248" y="588"/>
                            </a:lnTo>
                            <a:lnTo>
                              <a:pt x="272" y="578"/>
                            </a:lnTo>
                            <a:lnTo>
                              <a:pt x="296" y="570"/>
                            </a:lnTo>
                            <a:lnTo>
                              <a:pt x="322" y="566"/>
                            </a:lnTo>
                            <a:lnTo>
                              <a:pt x="348" y="564"/>
                            </a:lnTo>
                            <a:lnTo>
                              <a:pt x="348" y="564"/>
                            </a:lnTo>
                            <a:lnTo>
                              <a:pt x="372" y="566"/>
                            </a:lnTo>
                            <a:lnTo>
                              <a:pt x="396" y="570"/>
                            </a:lnTo>
                            <a:lnTo>
                              <a:pt x="396" y="570"/>
                            </a:lnTo>
                            <a:lnTo>
                              <a:pt x="416" y="576"/>
                            </a:lnTo>
                            <a:lnTo>
                              <a:pt x="436" y="582"/>
                            </a:lnTo>
                            <a:lnTo>
                              <a:pt x="454" y="592"/>
                            </a:lnTo>
                            <a:lnTo>
                              <a:pt x="472" y="602"/>
                            </a:lnTo>
                            <a:lnTo>
                              <a:pt x="490" y="614"/>
                            </a:lnTo>
                            <a:lnTo>
                              <a:pt x="506" y="628"/>
                            </a:lnTo>
                            <a:lnTo>
                              <a:pt x="520" y="642"/>
                            </a:lnTo>
                            <a:lnTo>
                              <a:pt x="534" y="658"/>
                            </a:lnTo>
                            <a:lnTo>
                              <a:pt x="534" y="658"/>
                            </a:lnTo>
                            <a:lnTo>
                              <a:pt x="534" y="242"/>
                            </a:lnTo>
                            <a:lnTo>
                              <a:pt x="534" y="242"/>
                            </a:lnTo>
                            <a:lnTo>
                              <a:pt x="580" y="242"/>
                            </a:lnTo>
                            <a:lnTo>
                              <a:pt x="580" y="242"/>
                            </a:lnTo>
                            <a:lnTo>
                              <a:pt x="580" y="646"/>
                            </a:lnTo>
                            <a:lnTo>
                              <a:pt x="580" y="646"/>
                            </a:lnTo>
                            <a:lnTo>
                              <a:pt x="582" y="662"/>
                            </a:lnTo>
                            <a:lnTo>
                              <a:pt x="584" y="676"/>
                            </a:lnTo>
                            <a:lnTo>
                              <a:pt x="592" y="692"/>
                            </a:lnTo>
                            <a:lnTo>
                              <a:pt x="600" y="704"/>
                            </a:lnTo>
                            <a:lnTo>
                              <a:pt x="610" y="714"/>
                            </a:lnTo>
                            <a:lnTo>
                              <a:pt x="624" y="722"/>
                            </a:lnTo>
                            <a:lnTo>
                              <a:pt x="630" y="724"/>
                            </a:lnTo>
                            <a:lnTo>
                              <a:pt x="638" y="726"/>
                            </a:lnTo>
                            <a:lnTo>
                              <a:pt x="646" y="726"/>
                            </a:lnTo>
                            <a:lnTo>
                              <a:pt x="654" y="724"/>
                            </a:lnTo>
                            <a:lnTo>
                              <a:pt x="654" y="724"/>
                            </a:lnTo>
                            <a:lnTo>
                              <a:pt x="668" y="722"/>
                            </a:lnTo>
                            <a:lnTo>
                              <a:pt x="678" y="716"/>
                            </a:lnTo>
                            <a:lnTo>
                              <a:pt x="688" y="708"/>
                            </a:lnTo>
                            <a:lnTo>
                              <a:pt x="694" y="698"/>
                            </a:lnTo>
                            <a:lnTo>
                              <a:pt x="700" y="684"/>
                            </a:lnTo>
                            <a:lnTo>
                              <a:pt x="702" y="672"/>
                            </a:lnTo>
                            <a:lnTo>
                              <a:pt x="704" y="658"/>
                            </a:lnTo>
                            <a:lnTo>
                              <a:pt x="704" y="646"/>
                            </a:lnTo>
                            <a:lnTo>
                              <a:pt x="704" y="646"/>
                            </a:lnTo>
                            <a:lnTo>
                              <a:pt x="704" y="438"/>
                            </a:lnTo>
                            <a:lnTo>
                              <a:pt x="704" y="230"/>
                            </a:lnTo>
                            <a:lnTo>
                              <a:pt x="704" y="230"/>
                            </a:lnTo>
                            <a:lnTo>
                              <a:pt x="704" y="182"/>
                            </a:lnTo>
                            <a:lnTo>
                              <a:pt x="700" y="156"/>
                            </a:lnTo>
                            <a:lnTo>
                              <a:pt x="696" y="132"/>
                            </a:lnTo>
                            <a:lnTo>
                              <a:pt x="690" y="108"/>
                            </a:lnTo>
                            <a:lnTo>
                              <a:pt x="680" y="86"/>
                            </a:lnTo>
                            <a:lnTo>
                              <a:pt x="666" y="66"/>
                            </a:lnTo>
                            <a:lnTo>
                              <a:pt x="658" y="58"/>
                            </a:lnTo>
                            <a:lnTo>
                              <a:pt x="648" y="50"/>
                            </a:lnTo>
                            <a:lnTo>
                              <a:pt x="648" y="50"/>
                            </a:lnTo>
                            <a:lnTo>
                              <a:pt x="634" y="38"/>
                            </a:lnTo>
                            <a:lnTo>
                              <a:pt x="620" y="30"/>
                            </a:lnTo>
                            <a:lnTo>
                              <a:pt x="606" y="22"/>
                            </a:lnTo>
                            <a:lnTo>
                              <a:pt x="590" y="16"/>
                            </a:lnTo>
                            <a:lnTo>
                              <a:pt x="558" y="8"/>
                            </a:lnTo>
                            <a:lnTo>
                              <a:pt x="524" y="2"/>
                            </a:lnTo>
                            <a:lnTo>
                              <a:pt x="492" y="0"/>
                            </a:lnTo>
                            <a:lnTo>
                              <a:pt x="458" y="0"/>
                            </a:lnTo>
                            <a:lnTo>
                              <a:pt x="390" y="0"/>
                            </a:lnTo>
                            <a:lnTo>
                              <a:pt x="390" y="0"/>
                            </a:lnTo>
                            <a:lnTo>
                              <a:pt x="352" y="2"/>
                            </a:lnTo>
                            <a:lnTo>
                              <a:pt x="314" y="0"/>
                            </a:lnTo>
                            <a:lnTo>
                              <a:pt x="238" y="0"/>
                            </a:lnTo>
                            <a:lnTo>
                              <a:pt x="200" y="2"/>
                            </a:lnTo>
                            <a:lnTo>
                              <a:pt x="164" y="6"/>
                            </a:lnTo>
                            <a:lnTo>
                              <a:pt x="126" y="12"/>
                            </a:lnTo>
                            <a:lnTo>
                              <a:pt x="108" y="18"/>
                            </a:lnTo>
                            <a:lnTo>
                              <a:pt x="90" y="24"/>
                            </a:lnTo>
                            <a:lnTo>
                              <a:pt x="90" y="24"/>
                            </a:lnTo>
                            <a:lnTo>
                              <a:pt x="70" y="36"/>
                            </a:lnTo>
                            <a:lnTo>
                              <a:pt x="50" y="50"/>
                            </a:lnTo>
                            <a:lnTo>
                              <a:pt x="36" y="66"/>
                            </a:lnTo>
                            <a:lnTo>
                              <a:pt x="22" y="86"/>
                            </a:lnTo>
                            <a:lnTo>
                              <a:pt x="12" y="106"/>
                            </a:lnTo>
                            <a:lnTo>
                              <a:pt x="6" y="130"/>
                            </a:lnTo>
                            <a:lnTo>
                              <a:pt x="2" y="152"/>
                            </a:lnTo>
                            <a:lnTo>
                              <a:pt x="2" y="176"/>
                            </a:lnTo>
                            <a:lnTo>
                              <a:pt x="2" y="176"/>
                            </a:lnTo>
                            <a:lnTo>
                              <a:pt x="0" y="418"/>
                            </a:lnTo>
                            <a:lnTo>
                              <a:pt x="2" y="662"/>
                            </a:lnTo>
                            <a:lnTo>
                              <a:pt x="2" y="662"/>
                            </a:lnTo>
                            <a:lnTo>
                              <a:pt x="2" y="672"/>
                            </a:lnTo>
                            <a:lnTo>
                              <a:pt x="4" y="684"/>
                            </a:lnTo>
                            <a:lnTo>
                              <a:pt x="8" y="694"/>
                            </a:lnTo>
                            <a:lnTo>
                              <a:pt x="14" y="704"/>
                            </a:lnTo>
                            <a:lnTo>
                              <a:pt x="20" y="712"/>
                            </a:lnTo>
                            <a:lnTo>
                              <a:pt x="30" y="720"/>
                            </a:lnTo>
                            <a:lnTo>
                              <a:pt x="40" y="722"/>
                            </a:lnTo>
                            <a:lnTo>
                              <a:pt x="52" y="724"/>
                            </a:lnTo>
                            <a:lnTo>
                              <a:pt x="52" y="724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>
                      <a:off x="14860588" y="6270625"/>
                      <a:ext cx="1289050" cy="2889250"/>
                      <a:chOff x="14860588" y="6270625"/>
                      <a:chExt cx="1289050" cy="2889250"/>
                    </a:xfrm>
                    <a:grpFill/>
                  </p:grpSpPr>
                  <p:sp>
                    <p:nvSpPr>
                      <p:cNvPr id="14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70163" y="6270625"/>
                        <a:ext cx="473075" cy="466725"/>
                      </a:xfrm>
                      <a:custGeom>
                        <a:avLst/>
                        <a:gdLst>
                          <a:gd name="T0" fmla="*/ 178 w 298"/>
                          <a:gd name="T1" fmla="*/ 2 h 294"/>
                          <a:gd name="T2" fmla="*/ 178 w 298"/>
                          <a:gd name="T3" fmla="*/ 2 h 294"/>
                          <a:gd name="T4" fmla="*/ 160 w 298"/>
                          <a:gd name="T5" fmla="*/ 0 h 294"/>
                          <a:gd name="T6" fmla="*/ 142 w 298"/>
                          <a:gd name="T7" fmla="*/ 0 h 294"/>
                          <a:gd name="T8" fmla="*/ 124 w 298"/>
                          <a:gd name="T9" fmla="*/ 2 h 294"/>
                          <a:gd name="T10" fmla="*/ 108 w 298"/>
                          <a:gd name="T11" fmla="*/ 6 h 294"/>
                          <a:gd name="T12" fmla="*/ 90 w 298"/>
                          <a:gd name="T13" fmla="*/ 14 h 294"/>
                          <a:gd name="T14" fmla="*/ 74 w 298"/>
                          <a:gd name="T15" fmla="*/ 22 h 294"/>
                          <a:gd name="T16" fmla="*/ 60 w 298"/>
                          <a:gd name="T17" fmla="*/ 32 h 294"/>
                          <a:gd name="T18" fmla="*/ 46 w 298"/>
                          <a:gd name="T19" fmla="*/ 42 h 294"/>
                          <a:gd name="T20" fmla="*/ 34 w 298"/>
                          <a:gd name="T21" fmla="*/ 56 h 294"/>
                          <a:gd name="T22" fmla="*/ 24 w 298"/>
                          <a:gd name="T23" fmla="*/ 70 h 294"/>
                          <a:gd name="T24" fmla="*/ 14 w 298"/>
                          <a:gd name="T25" fmla="*/ 84 h 294"/>
                          <a:gd name="T26" fmla="*/ 8 w 298"/>
                          <a:gd name="T27" fmla="*/ 100 h 294"/>
                          <a:gd name="T28" fmla="*/ 2 w 298"/>
                          <a:gd name="T29" fmla="*/ 118 h 294"/>
                          <a:gd name="T30" fmla="*/ 0 w 298"/>
                          <a:gd name="T31" fmla="*/ 136 h 294"/>
                          <a:gd name="T32" fmla="*/ 0 w 298"/>
                          <a:gd name="T33" fmla="*/ 154 h 294"/>
                          <a:gd name="T34" fmla="*/ 2 w 298"/>
                          <a:gd name="T35" fmla="*/ 172 h 294"/>
                          <a:gd name="T36" fmla="*/ 2 w 298"/>
                          <a:gd name="T37" fmla="*/ 172 h 294"/>
                          <a:gd name="T38" fmla="*/ 6 w 298"/>
                          <a:gd name="T39" fmla="*/ 194 h 294"/>
                          <a:gd name="T40" fmla="*/ 14 w 298"/>
                          <a:gd name="T41" fmla="*/ 216 h 294"/>
                          <a:gd name="T42" fmla="*/ 24 w 298"/>
                          <a:gd name="T43" fmla="*/ 234 h 294"/>
                          <a:gd name="T44" fmla="*/ 38 w 298"/>
                          <a:gd name="T45" fmla="*/ 250 h 294"/>
                          <a:gd name="T46" fmla="*/ 54 w 298"/>
                          <a:gd name="T47" fmla="*/ 264 h 294"/>
                          <a:gd name="T48" fmla="*/ 72 w 298"/>
                          <a:gd name="T49" fmla="*/ 276 h 294"/>
                          <a:gd name="T50" fmla="*/ 92 w 298"/>
                          <a:gd name="T51" fmla="*/ 284 h 294"/>
                          <a:gd name="T52" fmla="*/ 112 w 298"/>
                          <a:gd name="T53" fmla="*/ 290 h 294"/>
                          <a:gd name="T54" fmla="*/ 134 w 298"/>
                          <a:gd name="T55" fmla="*/ 294 h 294"/>
                          <a:gd name="T56" fmla="*/ 156 w 298"/>
                          <a:gd name="T57" fmla="*/ 294 h 294"/>
                          <a:gd name="T58" fmla="*/ 178 w 298"/>
                          <a:gd name="T59" fmla="*/ 292 h 294"/>
                          <a:gd name="T60" fmla="*/ 198 w 298"/>
                          <a:gd name="T61" fmla="*/ 288 h 294"/>
                          <a:gd name="T62" fmla="*/ 218 w 298"/>
                          <a:gd name="T63" fmla="*/ 280 h 294"/>
                          <a:gd name="T64" fmla="*/ 236 w 298"/>
                          <a:gd name="T65" fmla="*/ 268 h 294"/>
                          <a:gd name="T66" fmla="*/ 254 w 298"/>
                          <a:gd name="T67" fmla="*/ 254 h 294"/>
                          <a:gd name="T68" fmla="*/ 268 w 298"/>
                          <a:gd name="T69" fmla="*/ 236 h 294"/>
                          <a:gd name="T70" fmla="*/ 268 w 298"/>
                          <a:gd name="T71" fmla="*/ 236 h 294"/>
                          <a:gd name="T72" fmla="*/ 280 w 298"/>
                          <a:gd name="T73" fmla="*/ 220 h 294"/>
                          <a:gd name="T74" fmla="*/ 288 w 298"/>
                          <a:gd name="T75" fmla="*/ 204 h 294"/>
                          <a:gd name="T76" fmla="*/ 294 w 298"/>
                          <a:gd name="T77" fmla="*/ 186 h 294"/>
                          <a:gd name="T78" fmla="*/ 298 w 298"/>
                          <a:gd name="T79" fmla="*/ 168 h 294"/>
                          <a:gd name="T80" fmla="*/ 298 w 298"/>
                          <a:gd name="T81" fmla="*/ 150 h 294"/>
                          <a:gd name="T82" fmla="*/ 296 w 298"/>
                          <a:gd name="T83" fmla="*/ 132 h 294"/>
                          <a:gd name="T84" fmla="*/ 292 w 298"/>
                          <a:gd name="T85" fmla="*/ 114 h 294"/>
                          <a:gd name="T86" fmla="*/ 286 w 298"/>
                          <a:gd name="T87" fmla="*/ 96 h 294"/>
                          <a:gd name="T88" fmla="*/ 278 w 298"/>
                          <a:gd name="T89" fmla="*/ 80 h 294"/>
                          <a:gd name="T90" fmla="*/ 268 w 298"/>
                          <a:gd name="T91" fmla="*/ 64 h 294"/>
                          <a:gd name="T92" fmla="*/ 258 w 298"/>
                          <a:gd name="T93" fmla="*/ 50 h 294"/>
                          <a:gd name="T94" fmla="*/ 244 w 298"/>
                          <a:gd name="T95" fmla="*/ 36 h 294"/>
                          <a:gd name="T96" fmla="*/ 230 w 298"/>
                          <a:gd name="T97" fmla="*/ 26 h 294"/>
                          <a:gd name="T98" fmla="*/ 214 w 298"/>
                          <a:gd name="T99" fmla="*/ 16 h 294"/>
                          <a:gd name="T100" fmla="*/ 196 w 298"/>
                          <a:gd name="T101" fmla="*/ 8 h 294"/>
                          <a:gd name="T102" fmla="*/ 178 w 298"/>
                          <a:gd name="T103" fmla="*/ 2 h 294"/>
                          <a:gd name="T104" fmla="*/ 178 w 298"/>
                          <a:gd name="T105" fmla="*/ 2 h 2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98" h="294">
                            <a:moveTo>
                              <a:pt x="178" y="2"/>
                            </a:moveTo>
                            <a:lnTo>
                              <a:pt x="178" y="2"/>
                            </a:lnTo>
                            <a:lnTo>
                              <a:pt x="160" y="0"/>
                            </a:lnTo>
                            <a:lnTo>
                              <a:pt x="142" y="0"/>
                            </a:lnTo>
                            <a:lnTo>
                              <a:pt x="124" y="2"/>
                            </a:lnTo>
                            <a:lnTo>
                              <a:pt x="108" y="6"/>
                            </a:lnTo>
                            <a:lnTo>
                              <a:pt x="90" y="14"/>
                            </a:lnTo>
                            <a:lnTo>
                              <a:pt x="74" y="22"/>
                            </a:lnTo>
                            <a:lnTo>
                              <a:pt x="60" y="32"/>
                            </a:lnTo>
                            <a:lnTo>
                              <a:pt x="46" y="42"/>
                            </a:lnTo>
                            <a:lnTo>
                              <a:pt x="34" y="56"/>
                            </a:lnTo>
                            <a:lnTo>
                              <a:pt x="24" y="70"/>
                            </a:lnTo>
                            <a:lnTo>
                              <a:pt x="14" y="84"/>
                            </a:lnTo>
                            <a:lnTo>
                              <a:pt x="8" y="100"/>
                            </a:lnTo>
                            <a:lnTo>
                              <a:pt x="2" y="118"/>
                            </a:lnTo>
                            <a:lnTo>
                              <a:pt x="0" y="136"/>
                            </a:lnTo>
                            <a:lnTo>
                              <a:pt x="0" y="154"/>
                            </a:lnTo>
                            <a:lnTo>
                              <a:pt x="2" y="172"/>
                            </a:lnTo>
                            <a:lnTo>
                              <a:pt x="2" y="172"/>
                            </a:lnTo>
                            <a:lnTo>
                              <a:pt x="6" y="194"/>
                            </a:lnTo>
                            <a:lnTo>
                              <a:pt x="14" y="216"/>
                            </a:lnTo>
                            <a:lnTo>
                              <a:pt x="24" y="234"/>
                            </a:lnTo>
                            <a:lnTo>
                              <a:pt x="38" y="250"/>
                            </a:lnTo>
                            <a:lnTo>
                              <a:pt x="54" y="264"/>
                            </a:lnTo>
                            <a:lnTo>
                              <a:pt x="72" y="276"/>
                            </a:lnTo>
                            <a:lnTo>
                              <a:pt x="92" y="284"/>
                            </a:lnTo>
                            <a:lnTo>
                              <a:pt x="112" y="290"/>
                            </a:lnTo>
                            <a:lnTo>
                              <a:pt x="134" y="294"/>
                            </a:lnTo>
                            <a:lnTo>
                              <a:pt x="156" y="294"/>
                            </a:lnTo>
                            <a:lnTo>
                              <a:pt x="178" y="292"/>
                            </a:lnTo>
                            <a:lnTo>
                              <a:pt x="198" y="288"/>
                            </a:lnTo>
                            <a:lnTo>
                              <a:pt x="218" y="280"/>
                            </a:lnTo>
                            <a:lnTo>
                              <a:pt x="236" y="268"/>
                            </a:lnTo>
                            <a:lnTo>
                              <a:pt x="254" y="254"/>
                            </a:lnTo>
                            <a:lnTo>
                              <a:pt x="268" y="236"/>
                            </a:lnTo>
                            <a:lnTo>
                              <a:pt x="268" y="236"/>
                            </a:lnTo>
                            <a:lnTo>
                              <a:pt x="280" y="220"/>
                            </a:lnTo>
                            <a:lnTo>
                              <a:pt x="288" y="204"/>
                            </a:lnTo>
                            <a:lnTo>
                              <a:pt x="294" y="186"/>
                            </a:lnTo>
                            <a:lnTo>
                              <a:pt x="298" y="168"/>
                            </a:lnTo>
                            <a:lnTo>
                              <a:pt x="298" y="150"/>
                            </a:lnTo>
                            <a:lnTo>
                              <a:pt x="296" y="132"/>
                            </a:lnTo>
                            <a:lnTo>
                              <a:pt x="292" y="114"/>
                            </a:lnTo>
                            <a:lnTo>
                              <a:pt x="286" y="96"/>
                            </a:lnTo>
                            <a:lnTo>
                              <a:pt x="278" y="80"/>
                            </a:lnTo>
                            <a:lnTo>
                              <a:pt x="268" y="64"/>
                            </a:lnTo>
                            <a:lnTo>
                              <a:pt x="258" y="50"/>
                            </a:lnTo>
                            <a:lnTo>
                              <a:pt x="244" y="36"/>
                            </a:lnTo>
                            <a:lnTo>
                              <a:pt x="230" y="26"/>
                            </a:lnTo>
                            <a:lnTo>
                              <a:pt x="214" y="16"/>
                            </a:lnTo>
                            <a:lnTo>
                              <a:pt x="196" y="8"/>
                            </a:lnTo>
                            <a:lnTo>
                              <a:pt x="178" y="2"/>
                            </a:lnTo>
                            <a:lnTo>
                              <a:pt x="178" y="2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  <p:sp>
                    <p:nvSpPr>
                      <p:cNvPr id="150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60588" y="6810375"/>
                        <a:ext cx="1289050" cy="2349500"/>
                      </a:xfrm>
                      <a:custGeom>
                        <a:avLst/>
                        <a:gdLst>
                          <a:gd name="T0" fmla="*/ 624 w 812"/>
                          <a:gd name="T1" fmla="*/ 38 h 1480"/>
                          <a:gd name="T2" fmla="*/ 578 w 812"/>
                          <a:gd name="T3" fmla="*/ 14 h 1480"/>
                          <a:gd name="T4" fmla="*/ 508 w 812"/>
                          <a:gd name="T5" fmla="*/ 2 h 1480"/>
                          <a:gd name="T6" fmla="*/ 400 w 812"/>
                          <a:gd name="T7" fmla="*/ 2 h 1480"/>
                          <a:gd name="T8" fmla="*/ 336 w 812"/>
                          <a:gd name="T9" fmla="*/ 0 h 1480"/>
                          <a:gd name="T10" fmla="*/ 248 w 812"/>
                          <a:gd name="T11" fmla="*/ 12 h 1480"/>
                          <a:gd name="T12" fmla="*/ 196 w 812"/>
                          <a:gd name="T13" fmla="*/ 34 h 1480"/>
                          <a:gd name="T14" fmla="*/ 162 w 812"/>
                          <a:gd name="T15" fmla="*/ 64 h 1480"/>
                          <a:gd name="T16" fmla="*/ 136 w 812"/>
                          <a:gd name="T17" fmla="*/ 112 h 1480"/>
                          <a:gd name="T18" fmla="*/ 96 w 812"/>
                          <a:gd name="T19" fmla="*/ 222 h 1480"/>
                          <a:gd name="T20" fmla="*/ 52 w 812"/>
                          <a:gd name="T21" fmla="*/ 372 h 1480"/>
                          <a:gd name="T22" fmla="*/ 32 w 812"/>
                          <a:gd name="T23" fmla="*/ 434 h 1480"/>
                          <a:gd name="T24" fmla="*/ 6 w 812"/>
                          <a:gd name="T25" fmla="*/ 530 h 1480"/>
                          <a:gd name="T26" fmla="*/ 2 w 812"/>
                          <a:gd name="T27" fmla="*/ 612 h 1480"/>
                          <a:gd name="T28" fmla="*/ 20 w 812"/>
                          <a:gd name="T29" fmla="*/ 632 h 1480"/>
                          <a:gd name="T30" fmla="*/ 66 w 812"/>
                          <a:gd name="T31" fmla="*/ 634 h 1480"/>
                          <a:gd name="T32" fmla="*/ 102 w 812"/>
                          <a:gd name="T33" fmla="*/ 612 h 1480"/>
                          <a:gd name="T34" fmla="*/ 142 w 812"/>
                          <a:gd name="T35" fmla="*/ 508 h 1480"/>
                          <a:gd name="T36" fmla="*/ 226 w 812"/>
                          <a:gd name="T37" fmla="*/ 236 h 1480"/>
                          <a:gd name="T38" fmla="*/ 232 w 812"/>
                          <a:gd name="T39" fmla="*/ 222 h 1480"/>
                          <a:gd name="T40" fmla="*/ 262 w 812"/>
                          <a:gd name="T41" fmla="*/ 190 h 1480"/>
                          <a:gd name="T42" fmla="*/ 166 w 812"/>
                          <a:gd name="T43" fmla="*/ 542 h 1480"/>
                          <a:gd name="T44" fmla="*/ 64 w 812"/>
                          <a:gd name="T45" fmla="*/ 894 h 1480"/>
                          <a:gd name="T46" fmla="*/ 242 w 812"/>
                          <a:gd name="T47" fmla="*/ 1020 h 1480"/>
                          <a:gd name="T48" fmla="*/ 242 w 812"/>
                          <a:gd name="T49" fmla="*/ 1400 h 1480"/>
                          <a:gd name="T50" fmla="*/ 246 w 812"/>
                          <a:gd name="T51" fmla="*/ 1428 h 1480"/>
                          <a:gd name="T52" fmla="*/ 268 w 812"/>
                          <a:gd name="T53" fmla="*/ 1464 h 1480"/>
                          <a:gd name="T54" fmla="*/ 308 w 812"/>
                          <a:gd name="T55" fmla="*/ 1480 h 1480"/>
                          <a:gd name="T56" fmla="*/ 338 w 812"/>
                          <a:gd name="T57" fmla="*/ 1474 h 1480"/>
                          <a:gd name="T58" fmla="*/ 368 w 812"/>
                          <a:gd name="T59" fmla="*/ 1444 h 1480"/>
                          <a:gd name="T60" fmla="*/ 376 w 812"/>
                          <a:gd name="T61" fmla="*/ 1402 h 1480"/>
                          <a:gd name="T62" fmla="*/ 376 w 812"/>
                          <a:gd name="T63" fmla="*/ 1148 h 1480"/>
                          <a:gd name="T64" fmla="*/ 378 w 812"/>
                          <a:gd name="T65" fmla="*/ 894 h 1480"/>
                          <a:gd name="T66" fmla="*/ 420 w 812"/>
                          <a:gd name="T67" fmla="*/ 1026 h 1480"/>
                          <a:gd name="T68" fmla="*/ 422 w 812"/>
                          <a:gd name="T69" fmla="*/ 1420 h 1480"/>
                          <a:gd name="T70" fmla="*/ 428 w 812"/>
                          <a:gd name="T71" fmla="*/ 1446 h 1480"/>
                          <a:gd name="T72" fmla="*/ 454 w 812"/>
                          <a:gd name="T73" fmla="*/ 1470 h 1480"/>
                          <a:gd name="T74" fmla="*/ 488 w 812"/>
                          <a:gd name="T75" fmla="*/ 1478 h 1480"/>
                          <a:gd name="T76" fmla="*/ 520 w 812"/>
                          <a:gd name="T77" fmla="*/ 1470 h 1480"/>
                          <a:gd name="T78" fmla="*/ 546 w 812"/>
                          <a:gd name="T79" fmla="*/ 1444 h 1480"/>
                          <a:gd name="T80" fmla="*/ 554 w 812"/>
                          <a:gd name="T81" fmla="*/ 1420 h 1480"/>
                          <a:gd name="T82" fmla="*/ 554 w 812"/>
                          <a:gd name="T83" fmla="*/ 1026 h 1480"/>
                          <a:gd name="T84" fmla="*/ 732 w 812"/>
                          <a:gd name="T85" fmla="*/ 894 h 1480"/>
                          <a:gd name="T86" fmla="*/ 644 w 812"/>
                          <a:gd name="T87" fmla="*/ 548 h 1480"/>
                          <a:gd name="T88" fmla="*/ 556 w 812"/>
                          <a:gd name="T89" fmla="*/ 202 h 1480"/>
                          <a:gd name="T90" fmla="*/ 598 w 812"/>
                          <a:gd name="T91" fmla="*/ 266 h 1480"/>
                          <a:gd name="T92" fmla="*/ 666 w 812"/>
                          <a:gd name="T93" fmla="*/ 504 h 1480"/>
                          <a:gd name="T94" fmla="*/ 696 w 812"/>
                          <a:gd name="T95" fmla="*/ 598 h 1480"/>
                          <a:gd name="T96" fmla="*/ 712 w 812"/>
                          <a:gd name="T97" fmla="*/ 622 h 1480"/>
                          <a:gd name="T98" fmla="*/ 738 w 812"/>
                          <a:gd name="T99" fmla="*/ 636 h 1480"/>
                          <a:gd name="T100" fmla="*/ 768 w 812"/>
                          <a:gd name="T101" fmla="*/ 636 h 1480"/>
                          <a:gd name="T102" fmla="*/ 796 w 812"/>
                          <a:gd name="T103" fmla="*/ 624 h 1480"/>
                          <a:gd name="T104" fmla="*/ 810 w 812"/>
                          <a:gd name="T105" fmla="*/ 600 h 1480"/>
                          <a:gd name="T106" fmla="*/ 808 w 812"/>
                          <a:gd name="T107" fmla="*/ 552 h 1480"/>
                          <a:gd name="T108" fmla="*/ 782 w 812"/>
                          <a:gd name="T109" fmla="*/ 448 h 1480"/>
                          <a:gd name="T110" fmla="*/ 740 w 812"/>
                          <a:gd name="T111" fmla="*/ 310 h 1480"/>
                          <a:gd name="T112" fmla="*/ 702 w 812"/>
                          <a:gd name="T113" fmla="*/ 174 h 1480"/>
                          <a:gd name="T114" fmla="*/ 660 w 812"/>
                          <a:gd name="T115" fmla="*/ 78 h 1480"/>
                          <a:gd name="T116" fmla="*/ 638 w 812"/>
                          <a:gd name="T117" fmla="*/ 50 h 1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812" h="1480">
                            <a:moveTo>
                              <a:pt x="638" y="50"/>
                            </a:moveTo>
                            <a:lnTo>
                              <a:pt x="638" y="50"/>
                            </a:lnTo>
                            <a:lnTo>
                              <a:pt x="624" y="38"/>
                            </a:lnTo>
                            <a:lnTo>
                              <a:pt x="610" y="28"/>
                            </a:lnTo>
                            <a:lnTo>
                              <a:pt x="594" y="20"/>
                            </a:lnTo>
                            <a:lnTo>
                              <a:pt x="578" y="14"/>
                            </a:lnTo>
                            <a:lnTo>
                              <a:pt x="562" y="10"/>
                            </a:lnTo>
                            <a:lnTo>
                              <a:pt x="544" y="6"/>
                            </a:lnTo>
                            <a:lnTo>
                              <a:pt x="508" y="2"/>
                            </a:lnTo>
                            <a:lnTo>
                              <a:pt x="472" y="2"/>
                            </a:lnTo>
                            <a:lnTo>
                              <a:pt x="436" y="2"/>
                            </a:lnTo>
                            <a:lnTo>
                              <a:pt x="400" y="2"/>
                            </a:lnTo>
                            <a:lnTo>
                              <a:pt x="364" y="2"/>
                            </a:lnTo>
                            <a:lnTo>
                              <a:pt x="364" y="2"/>
                            </a:lnTo>
                            <a:lnTo>
                              <a:pt x="336" y="0"/>
                            </a:lnTo>
                            <a:lnTo>
                              <a:pt x="306" y="2"/>
                            </a:lnTo>
                            <a:lnTo>
                              <a:pt x="276" y="4"/>
                            </a:lnTo>
                            <a:lnTo>
                              <a:pt x="248" y="12"/>
                            </a:lnTo>
                            <a:lnTo>
                              <a:pt x="220" y="20"/>
                            </a:lnTo>
                            <a:lnTo>
                              <a:pt x="208" y="28"/>
                            </a:lnTo>
                            <a:lnTo>
                              <a:pt x="196" y="34"/>
                            </a:lnTo>
                            <a:lnTo>
                              <a:pt x="184" y="44"/>
                            </a:lnTo>
                            <a:lnTo>
                              <a:pt x="172" y="54"/>
                            </a:lnTo>
                            <a:lnTo>
                              <a:pt x="162" y="64"/>
                            </a:lnTo>
                            <a:lnTo>
                              <a:pt x="154" y="76"/>
                            </a:lnTo>
                            <a:lnTo>
                              <a:pt x="154" y="76"/>
                            </a:lnTo>
                            <a:lnTo>
                              <a:pt x="136" y="112"/>
                            </a:lnTo>
                            <a:lnTo>
                              <a:pt x="120" y="148"/>
                            </a:lnTo>
                            <a:lnTo>
                              <a:pt x="106" y="184"/>
                            </a:lnTo>
                            <a:lnTo>
                              <a:pt x="96" y="222"/>
                            </a:lnTo>
                            <a:lnTo>
                              <a:pt x="74" y="298"/>
                            </a:lnTo>
                            <a:lnTo>
                              <a:pt x="64" y="334"/>
                            </a:lnTo>
                            <a:lnTo>
                              <a:pt x="52" y="372"/>
                            </a:lnTo>
                            <a:lnTo>
                              <a:pt x="52" y="372"/>
                            </a:lnTo>
                            <a:lnTo>
                              <a:pt x="42" y="404"/>
                            </a:lnTo>
                            <a:lnTo>
                              <a:pt x="32" y="434"/>
                            </a:lnTo>
                            <a:lnTo>
                              <a:pt x="22" y="466"/>
                            </a:lnTo>
                            <a:lnTo>
                              <a:pt x="12" y="498"/>
                            </a:lnTo>
                            <a:lnTo>
                              <a:pt x="6" y="530"/>
                            </a:lnTo>
                            <a:lnTo>
                              <a:pt x="0" y="562"/>
                            </a:lnTo>
                            <a:lnTo>
                              <a:pt x="0" y="594"/>
                            </a:lnTo>
                            <a:lnTo>
                              <a:pt x="2" y="612"/>
                            </a:lnTo>
                            <a:lnTo>
                              <a:pt x="6" y="628"/>
                            </a:lnTo>
                            <a:lnTo>
                              <a:pt x="6" y="628"/>
                            </a:lnTo>
                            <a:lnTo>
                              <a:pt x="20" y="632"/>
                            </a:lnTo>
                            <a:lnTo>
                              <a:pt x="36" y="634"/>
                            </a:lnTo>
                            <a:lnTo>
                              <a:pt x="50" y="636"/>
                            </a:lnTo>
                            <a:lnTo>
                              <a:pt x="66" y="634"/>
                            </a:lnTo>
                            <a:lnTo>
                              <a:pt x="80" y="630"/>
                            </a:lnTo>
                            <a:lnTo>
                              <a:pt x="92" y="622"/>
                            </a:lnTo>
                            <a:lnTo>
                              <a:pt x="102" y="612"/>
                            </a:lnTo>
                            <a:lnTo>
                              <a:pt x="112" y="596"/>
                            </a:lnTo>
                            <a:lnTo>
                              <a:pt x="112" y="596"/>
                            </a:lnTo>
                            <a:lnTo>
                              <a:pt x="142" y="508"/>
                            </a:lnTo>
                            <a:lnTo>
                              <a:pt x="170" y="416"/>
                            </a:lnTo>
                            <a:lnTo>
                              <a:pt x="196" y="326"/>
                            </a:lnTo>
                            <a:lnTo>
                              <a:pt x="226" y="236"/>
                            </a:lnTo>
                            <a:lnTo>
                              <a:pt x="226" y="236"/>
                            </a:lnTo>
                            <a:lnTo>
                              <a:pt x="228" y="228"/>
                            </a:lnTo>
                            <a:lnTo>
                              <a:pt x="232" y="222"/>
                            </a:lnTo>
                            <a:lnTo>
                              <a:pt x="240" y="210"/>
                            </a:lnTo>
                            <a:lnTo>
                              <a:pt x="262" y="190"/>
                            </a:lnTo>
                            <a:lnTo>
                              <a:pt x="262" y="190"/>
                            </a:lnTo>
                            <a:lnTo>
                              <a:pt x="240" y="278"/>
                            </a:lnTo>
                            <a:lnTo>
                              <a:pt x="218" y="366"/>
                            </a:lnTo>
                            <a:lnTo>
                              <a:pt x="166" y="542"/>
                            </a:lnTo>
                            <a:lnTo>
                              <a:pt x="114" y="718"/>
                            </a:lnTo>
                            <a:lnTo>
                              <a:pt x="64" y="894"/>
                            </a:lnTo>
                            <a:lnTo>
                              <a:pt x="64" y="894"/>
                            </a:lnTo>
                            <a:lnTo>
                              <a:pt x="240" y="894"/>
                            </a:lnTo>
                            <a:lnTo>
                              <a:pt x="240" y="894"/>
                            </a:lnTo>
                            <a:lnTo>
                              <a:pt x="242" y="1020"/>
                            </a:lnTo>
                            <a:lnTo>
                              <a:pt x="240" y="1146"/>
                            </a:lnTo>
                            <a:lnTo>
                              <a:pt x="240" y="1272"/>
                            </a:lnTo>
                            <a:lnTo>
                              <a:pt x="242" y="1400"/>
                            </a:lnTo>
                            <a:lnTo>
                              <a:pt x="242" y="1400"/>
                            </a:lnTo>
                            <a:lnTo>
                              <a:pt x="244" y="1414"/>
                            </a:lnTo>
                            <a:lnTo>
                              <a:pt x="246" y="1428"/>
                            </a:lnTo>
                            <a:lnTo>
                              <a:pt x="252" y="1442"/>
                            </a:lnTo>
                            <a:lnTo>
                              <a:pt x="260" y="1454"/>
                            </a:lnTo>
                            <a:lnTo>
                              <a:pt x="268" y="1464"/>
                            </a:lnTo>
                            <a:lnTo>
                              <a:pt x="280" y="1472"/>
                            </a:lnTo>
                            <a:lnTo>
                              <a:pt x="294" y="1478"/>
                            </a:lnTo>
                            <a:lnTo>
                              <a:pt x="308" y="1480"/>
                            </a:lnTo>
                            <a:lnTo>
                              <a:pt x="308" y="1480"/>
                            </a:lnTo>
                            <a:lnTo>
                              <a:pt x="324" y="1478"/>
                            </a:lnTo>
                            <a:lnTo>
                              <a:pt x="338" y="1474"/>
                            </a:lnTo>
                            <a:lnTo>
                              <a:pt x="350" y="1466"/>
                            </a:lnTo>
                            <a:lnTo>
                              <a:pt x="360" y="1456"/>
                            </a:lnTo>
                            <a:lnTo>
                              <a:pt x="368" y="1444"/>
                            </a:lnTo>
                            <a:lnTo>
                              <a:pt x="374" y="1430"/>
                            </a:lnTo>
                            <a:lnTo>
                              <a:pt x="376" y="1416"/>
                            </a:lnTo>
                            <a:lnTo>
                              <a:pt x="376" y="1402"/>
                            </a:lnTo>
                            <a:lnTo>
                              <a:pt x="376" y="1402"/>
                            </a:lnTo>
                            <a:lnTo>
                              <a:pt x="378" y="1274"/>
                            </a:lnTo>
                            <a:lnTo>
                              <a:pt x="376" y="1148"/>
                            </a:lnTo>
                            <a:lnTo>
                              <a:pt x="376" y="1020"/>
                            </a:lnTo>
                            <a:lnTo>
                              <a:pt x="378" y="894"/>
                            </a:lnTo>
                            <a:lnTo>
                              <a:pt x="378" y="894"/>
                            </a:lnTo>
                            <a:lnTo>
                              <a:pt x="418" y="894"/>
                            </a:lnTo>
                            <a:lnTo>
                              <a:pt x="418" y="894"/>
                            </a:lnTo>
                            <a:lnTo>
                              <a:pt x="420" y="1026"/>
                            </a:lnTo>
                            <a:lnTo>
                              <a:pt x="420" y="1158"/>
                            </a:lnTo>
                            <a:lnTo>
                              <a:pt x="420" y="1288"/>
                            </a:lnTo>
                            <a:lnTo>
                              <a:pt x="422" y="1420"/>
                            </a:lnTo>
                            <a:lnTo>
                              <a:pt x="422" y="1420"/>
                            </a:lnTo>
                            <a:lnTo>
                              <a:pt x="424" y="1434"/>
                            </a:lnTo>
                            <a:lnTo>
                              <a:pt x="428" y="1446"/>
                            </a:lnTo>
                            <a:lnTo>
                              <a:pt x="436" y="1456"/>
                            </a:lnTo>
                            <a:lnTo>
                              <a:pt x="444" y="1464"/>
                            </a:lnTo>
                            <a:lnTo>
                              <a:pt x="454" y="1470"/>
                            </a:lnTo>
                            <a:lnTo>
                              <a:pt x="464" y="1474"/>
                            </a:lnTo>
                            <a:lnTo>
                              <a:pt x="476" y="1478"/>
                            </a:lnTo>
                            <a:lnTo>
                              <a:pt x="488" y="1478"/>
                            </a:lnTo>
                            <a:lnTo>
                              <a:pt x="498" y="1476"/>
                            </a:lnTo>
                            <a:lnTo>
                              <a:pt x="510" y="1474"/>
                            </a:lnTo>
                            <a:lnTo>
                              <a:pt x="520" y="1470"/>
                            </a:lnTo>
                            <a:lnTo>
                              <a:pt x="530" y="1464"/>
                            </a:lnTo>
                            <a:lnTo>
                              <a:pt x="540" y="1454"/>
                            </a:lnTo>
                            <a:lnTo>
                              <a:pt x="546" y="1444"/>
                            </a:lnTo>
                            <a:lnTo>
                              <a:pt x="550" y="1434"/>
                            </a:lnTo>
                            <a:lnTo>
                              <a:pt x="554" y="1420"/>
                            </a:lnTo>
                            <a:lnTo>
                              <a:pt x="554" y="1420"/>
                            </a:lnTo>
                            <a:lnTo>
                              <a:pt x="556" y="1288"/>
                            </a:lnTo>
                            <a:lnTo>
                              <a:pt x="556" y="1158"/>
                            </a:lnTo>
                            <a:lnTo>
                              <a:pt x="554" y="1026"/>
                            </a:lnTo>
                            <a:lnTo>
                              <a:pt x="556" y="894"/>
                            </a:lnTo>
                            <a:lnTo>
                              <a:pt x="556" y="894"/>
                            </a:lnTo>
                            <a:lnTo>
                              <a:pt x="732" y="894"/>
                            </a:lnTo>
                            <a:lnTo>
                              <a:pt x="732" y="894"/>
                            </a:lnTo>
                            <a:lnTo>
                              <a:pt x="688" y="720"/>
                            </a:lnTo>
                            <a:lnTo>
                              <a:pt x="644" y="548"/>
                            </a:lnTo>
                            <a:lnTo>
                              <a:pt x="600" y="376"/>
                            </a:lnTo>
                            <a:lnTo>
                              <a:pt x="556" y="202"/>
                            </a:lnTo>
                            <a:lnTo>
                              <a:pt x="556" y="202"/>
                            </a:lnTo>
                            <a:lnTo>
                              <a:pt x="584" y="220"/>
                            </a:lnTo>
                            <a:lnTo>
                              <a:pt x="584" y="220"/>
                            </a:lnTo>
                            <a:lnTo>
                              <a:pt x="598" y="266"/>
                            </a:lnTo>
                            <a:lnTo>
                              <a:pt x="614" y="314"/>
                            </a:lnTo>
                            <a:lnTo>
                              <a:pt x="640" y="408"/>
                            </a:lnTo>
                            <a:lnTo>
                              <a:pt x="666" y="504"/>
                            </a:lnTo>
                            <a:lnTo>
                              <a:pt x="680" y="550"/>
                            </a:lnTo>
                            <a:lnTo>
                              <a:pt x="696" y="598"/>
                            </a:lnTo>
                            <a:lnTo>
                              <a:pt x="696" y="598"/>
                            </a:lnTo>
                            <a:lnTo>
                              <a:pt x="700" y="608"/>
                            </a:lnTo>
                            <a:lnTo>
                              <a:pt x="704" y="616"/>
                            </a:lnTo>
                            <a:lnTo>
                              <a:pt x="712" y="622"/>
                            </a:lnTo>
                            <a:lnTo>
                              <a:pt x="720" y="628"/>
                            </a:lnTo>
                            <a:lnTo>
                              <a:pt x="728" y="632"/>
                            </a:lnTo>
                            <a:lnTo>
                              <a:pt x="738" y="636"/>
                            </a:lnTo>
                            <a:lnTo>
                              <a:pt x="748" y="638"/>
                            </a:lnTo>
                            <a:lnTo>
                              <a:pt x="758" y="638"/>
                            </a:lnTo>
                            <a:lnTo>
                              <a:pt x="768" y="636"/>
                            </a:lnTo>
                            <a:lnTo>
                              <a:pt x="778" y="634"/>
                            </a:lnTo>
                            <a:lnTo>
                              <a:pt x="788" y="630"/>
                            </a:lnTo>
                            <a:lnTo>
                              <a:pt x="796" y="624"/>
                            </a:lnTo>
                            <a:lnTo>
                              <a:pt x="802" y="618"/>
                            </a:lnTo>
                            <a:lnTo>
                              <a:pt x="808" y="608"/>
                            </a:lnTo>
                            <a:lnTo>
                              <a:pt x="810" y="600"/>
                            </a:lnTo>
                            <a:lnTo>
                              <a:pt x="812" y="588"/>
                            </a:lnTo>
                            <a:lnTo>
                              <a:pt x="812" y="588"/>
                            </a:lnTo>
                            <a:lnTo>
                              <a:pt x="808" y="552"/>
                            </a:lnTo>
                            <a:lnTo>
                              <a:pt x="800" y="518"/>
                            </a:lnTo>
                            <a:lnTo>
                              <a:pt x="792" y="482"/>
                            </a:lnTo>
                            <a:lnTo>
                              <a:pt x="782" y="448"/>
                            </a:lnTo>
                            <a:lnTo>
                              <a:pt x="760" y="380"/>
                            </a:lnTo>
                            <a:lnTo>
                              <a:pt x="740" y="310"/>
                            </a:lnTo>
                            <a:lnTo>
                              <a:pt x="740" y="310"/>
                            </a:lnTo>
                            <a:lnTo>
                              <a:pt x="730" y="276"/>
                            </a:lnTo>
                            <a:lnTo>
                              <a:pt x="720" y="242"/>
                            </a:lnTo>
                            <a:lnTo>
                              <a:pt x="702" y="174"/>
                            </a:lnTo>
                            <a:lnTo>
                              <a:pt x="690" y="142"/>
                            </a:lnTo>
                            <a:lnTo>
                              <a:pt x="678" y="110"/>
                            </a:lnTo>
                            <a:lnTo>
                              <a:pt x="660" y="78"/>
                            </a:lnTo>
                            <a:lnTo>
                              <a:pt x="650" y="64"/>
                            </a:lnTo>
                            <a:lnTo>
                              <a:pt x="638" y="50"/>
                            </a:lnTo>
                            <a:lnTo>
                              <a:pt x="638" y="5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400" dirty="0"/>
                      </a:p>
                    </p:txBody>
                  </p:sp>
                </p:grpSp>
              </p:grp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4670747" y="1853044"/>
                <a:ext cx="1524779" cy="1608825"/>
                <a:chOff x="7292149" y="1907654"/>
                <a:chExt cx="1524779" cy="1608825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7292149" y="1907654"/>
                  <a:ext cx="1524779" cy="1608825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85000"/>
                  </a:schemeClr>
                </a:solidFill>
                <a:ln w="1270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  <a:p>
                  <a:pPr algn="ctr" defTabSz="457166"/>
                  <a:endParaRPr lang="en-US" sz="900" dirty="0">
                    <a:solidFill>
                      <a:srgbClr val="58585B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341376" y="1973875"/>
                  <a:ext cx="1426325" cy="38835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91420" tIns="45711" rIns="91420" bIns="45711" rtlCol="0" anchor="b">
                  <a:spAutoFit/>
                </a:bodyPr>
                <a:lstStyle>
                  <a:defPPr>
                    <a:defRPr lang="en-US"/>
                  </a:defPPr>
                  <a:lvl1pPr algn="ctr">
                    <a:defRPr sz="1200">
                      <a:ea typeface="ＭＳ Ｐゴシック" charset="0"/>
                    </a:defRPr>
                  </a:lvl1pPr>
                </a:lstStyle>
                <a:p>
                  <a:pPr defTabSz="457166"/>
                  <a:r>
                    <a:rPr lang="en-US" sz="1800" dirty="0" smtClean="0">
                      <a:solidFill>
                        <a:schemeClr val="accent1"/>
                      </a:solidFill>
                      <a:latin typeface="Arial"/>
                    </a:rPr>
                    <a:t>Extend Video Experiences</a:t>
                  </a:r>
                  <a:endParaRPr lang="en-US" sz="1800" dirty="0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7787637" y="2462317"/>
                  <a:ext cx="538449" cy="538309"/>
                </a:xfrm>
                <a:prstGeom prst="ellipse">
                  <a:avLst/>
                </a:prstGeom>
                <a:solidFill>
                  <a:schemeClr val="tx2"/>
                </a:solidFill>
                <a:ln w="5" cap="rnd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178"/>
                  <a:endParaRPr lang="en-US" sz="1000" dirty="0">
                    <a:solidFill>
                      <a:srgbClr val="2F2E7E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7945110" y="2634758"/>
                  <a:ext cx="282597" cy="195757"/>
                </a:xfrm>
                <a:custGeom>
                  <a:avLst/>
                  <a:gdLst>
                    <a:gd name="T0" fmla="*/ 767 w 767"/>
                    <a:gd name="T1" fmla="*/ 66 h 533"/>
                    <a:gd name="T2" fmla="*/ 534 w 767"/>
                    <a:gd name="T3" fmla="*/ 204 h 533"/>
                    <a:gd name="T4" fmla="*/ 534 w 767"/>
                    <a:gd name="T5" fmla="*/ 33 h 533"/>
                    <a:gd name="T6" fmla="*/ 500 w 767"/>
                    <a:gd name="T7" fmla="*/ 0 h 533"/>
                    <a:gd name="T8" fmla="*/ 34 w 767"/>
                    <a:gd name="T9" fmla="*/ 0 h 533"/>
                    <a:gd name="T10" fmla="*/ 0 w 767"/>
                    <a:gd name="T11" fmla="*/ 33 h 533"/>
                    <a:gd name="T12" fmla="*/ 0 w 767"/>
                    <a:gd name="T13" fmla="*/ 500 h 533"/>
                    <a:gd name="T14" fmla="*/ 34 w 767"/>
                    <a:gd name="T15" fmla="*/ 533 h 533"/>
                    <a:gd name="T16" fmla="*/ 500 w 767"/>
                    <a:gd name="T17" fmla="*/ 533 h 533"/>
                    <a:gd name="T18" fmla="*/ 534 w 767"/>
                    <a:gd name="T19" fmla="*/ 500 h 533"/>
                    <a:gd name="T20" fmla="*/ 534 w 767"/>
                    <a:gd name="T21" fmla="*/ 329 h 533"/>
                    <a:gd name="T22" fmla="*/ 767 w 767"/>
                    <a:gd name="T23" fmla="*/ 466 h 533"/>
                    <a:gd name="T24" fmla="*/ 767 w 767"/>
                    <a:gd name="T25" fmla="*/ 66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7" h="533">
                      <a:moveTo>
                        <a:pt x="767" y="66"/>
                      </a:moveTo>
                      <a:cubicBezTo>
                        <a:pt x="767" y="66"/>
                        <a:pt x="615" y="156"/>
                        <a:pt x="534" y="204"/>
                      </a:cubicBezTo>
                      <a:lnTo>
                        <a:pt x="534" y="33"/>
                      </a:lnTo>
                      <a:cubicBezTo>
                        <a:pt x="534" y="15"/>
                        <a:pt x="519" y="0"/>
                        <a:pt x="500" y="0"/>
                      </a:cubicBez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lnTo>
                        <a:pt x="0" y="500"/>
                      </a:lnTo>
                      <a:cubicBezTo>
                        <a:pt x="0" y="518"/>
                        <a:pt x="15" y="533"/>
                        <a:pt x="34" y="533"/>
                      </a:cubicBezTo>
                      <a:lnTo>
                        <a:pt x="500" y="533"/>
                      </a:lnTo>
                      <a:cubicBezTo>
                        <a:pt x="519" y="533"/>
                        <a:pt x="534" y="518"/>
                        <a:pt x="534" y="500"/>
                      </a:cubicBezTo>
                      <a:lnTo>
                        <a:pt x="534" y="329"/>
                      </a:lnTo>
                      <a:cubicBezTo>
                        <a:pt x="615" y="377"/>
                        <a:pt x="767" y="466"/>
                        <a:pt x="767" y="466"/>
                      </a:cubicBezTo>
                      <a:lnTo>
                        <a:pt x="767" y="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/>
                  <a:endParaRPr lang="en-US" sz="2400" dirty="0">
                    <a:solidFill>
                      <a:srgbClr val="58585B"/>
                    </a:solidFill>
                    <a:latin typeface="Arial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2004394" y="3104868"/>
              <a:ext cx="1605450" cy="3548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400" dirty="0" smtClean="0">
                  <a:solidFill>
                    <a:schemeClr val="accent1"/>
                  </a:solidFill>
                  <a:latin typeface="Arial"/>
                </a:rPr>
                <a:t>Reach larger mobile subscriber footprint </a:t>
              </a:r>
              <a:endParaRPr lang="en-US" sz="1400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87212" y="3104868"/>
              <a:ext cx="1605450" cy="3548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400" dirty="0" smtClean="0">
                  <a:solidFill>
                    <a:schemeClr val="accent1"/>
                  </a:solidFill>
                  <a:latin typeface="Arial"/>
                </a:rPr>
                <a:t>In the home and on the go use cases</a:t>
              </a:r>
              <a:endParaRPr lang="en-US" sz="1400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72872" y="3104868"/>
              <a:ext cx="1605450" cy="3548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400" dirty="0" smtClean="0">
                  <a:solidFill>
                    <a:schemeClr val="accent1"/>
                  </a:solidFill>
                  <a:latin typeface="Arial"/>
                </a:rPr>
                <a:t>Monetize content and OTT traffic</a:t>
              </a:r>
              <a:endParaRPr lang="en-US" sz="1400" dirty="0">
                <a:solidFill>
                  <a:schemeClr val="accent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5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Placeholder 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3045"/>
            <a:ext cx="9144000" cy="3455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46" y="229863"/>
            <a:ext cx="8556100" cy="731837"/>
          </a:xfrm>
        </p:spPr>
        <p:txBody>
          <a:bodyPr/>
          <a:lstStyle/>
          <a:p>
            <a:r>
              <a:rPr lang="en-US" dirty="0" smtClean="0"/>
              <a:t>Extend Video Experiences to Every Screen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5668" y="1262958"/>
            <a:ext cx="8280400" cy="307528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166"/>
            <a:endParaRPr lang="en-US" sz="900" dirty="0">
              <a:solidFill>
                <a:srgbClr val="58585B"/>
              </a:solidFill>
            </a:endParaRPr>
          </a:p>
          <a:p>
            <a:pPr algn="ctr" defTabSz="457166"/>
            <a:endParaRPr lang="en-US" sz="900" dirty="0">
              <a:solidFill>
                <a:srgbClr val="58585B"/>
              </a:solidFill>
            </a:endParaRPr>
          </a:p>
          <a:p>
            <a:pPr algn="ctr" defTabSz="457166"/>
            <a:endParaRPr lang="en-US" sz="900" dirty="0">
              <a:solidFill>
                <a:srgbClr val="58585B"/>
              </a:solidFill>
            </a:endParaRPr>
          </a:p>
          <a:p>
            <a:pPr algn="ctr" defTabSz="457166"/>
            <a:endParaRPr lang="en-US" sz="900" dirty="0">
              <a:solidFill>
                <a:srgbClr val="58585B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458" y="1572394"/>
            <a:ext cx="2400832" cy="1691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3111459" y="3398757"/>
            <a:ext cx="240083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  <a:t>Premium video 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  <a:t>with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  <a:t>QoE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+mn-lt"/>
              <a:ea typeface="MS Gothic" panose="020B0609070205080204" pitchFamily="49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101" y="3396858"/>
            <a:ext cx="229393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  <a:t>Personalized and localized experiences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  <a:ea typeface="MS Gothic" panose="020B0609070205080204" pitchFamily="49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7888" y="3398757"/>
            <a:ext cx="26434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  <a:t>Rich feature set for 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rPr>
              <a:t>mobile experiences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  <a:ea typeface="MS Gothic" panose="020B0609070205080204" pitchFamily="49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1101" y="1648120"/>
            <a:ext cx="2293935" cy="163949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707888" y="1588691"/>
            <a:ext cx="2643460" cy="1698921"/>
          </a:xfrm>
          <a:prstGeom prst="rect">
            <a:avLst/>
          </a:prstGeom>
          <a:solidFill>
            <a:srgbClr val="36A4D7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621711" y="1606484"/>
            <a:ext cx="2752823" cy="1572611"/>
            <a:chOff x="5531872" y="1524516"/>
            <a:chExt cx="2853216" cy="1572611"/>
          </a:xfrm>
        </p:grpSpPr>
        <p:sp>
          <p:nvSpPr>
            <p:cNvPr id="53" name="TextBox 52"/>
            <p:cNvSpPr txBox="1"/>
            <p:nvPr/>
          </p:nvSpPr>
          <p:spPr>
            <a:xfrm>
              <a:off x="5531872" y="1630288"/>
              <a:ext cx="699174" cy="2615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Live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39909" y="1941807"/>
              <a:ext cx="2360235" cy="268888"/>
              <a:chOff x="979196" y="1440850"/>
              <a:chExt cx="4884193" cy="274433"/>
            </a:xfrm>
          </p:grpSpPr>
          <p:sp>
            <p:nvSpPr>
              <p:cNvPr id="54" name="Freeform 37"/>
              <p:cNvSpPr>
                <a:spLocks noEditPoints="1"/>
              </p:cNvSpPr>
              <p:nvPr/>
            </p:nvSpPr>
            <p:spPr bwMode="auto">
              <a:xfrm>
                <a:off x="979196" y="1493548"/>
                <a:ext cx="284730" cy="207649"/>
              </a:xfrm>
              <a:custGeom>
                <a:avLst/>
                <a:gdLst>
                  <a:gd name="T0" fmla="*/ 733 w 800"/>
                  <a:gd name="T1" fmla="*/ 433 h 583"/>
                  <a:gd name="T2" fmla="*/ 66 w 800"/>
                  <a:gd name="T3" fmla="*/ 433 h 583"/>
                  <a:gd name="T4" fmla="*/ 66 w 800"/>
                  <a:gd name="T5" fmla="*/ 67 h 583"/>
                  <a:gd name="T6" fmla="*/ 733 w 800"/>
                  <a:gd name="T7" fmla="*/ 67 h 583"/>
                  <a:gd name="T8" fmla="*/ 733 w 800"/>
                  <a:gd name="T9" fmla="*/ 433 h 583"/>
                  <a:gd name="T10" fmla="*/ 766 w 800"/>
                  <a:gd name="T11" fmla="*/ 0 h 583"/>
                  <a:gd name="T12" fmla="*/ 33 w 800"/>
                  <a:gd name="T13" fmla="*/ 0 h 583"/>
                  <a:gd name="T14" fmla="*/ 0 w 800"/>
                  <a:gd name="T15" fmla="*/ 33 h 583"/>
                  <a:gd name="T16" fmla="*/ 0 w 800"/>
                  <a:gd name="T17" fmla="*/ 550 h 583"/>
                  <a:gd name="T18" fmla="*/ 33 w 800"/>
                  <a:gd name="T19" fmla="*/ 583 h 583"/>
                  <a:gd name="T20" fmla="*/ 766 w 800"/>
                  <a:gd name="T21" fmla="*/ 583 h 583"/>
                  <a:gd name="T22" fmla="*/ 800 w 800"/>
                  <a:gd name="T23" fmla="*/ 550 h 583"/>
                  <a:gd name="T24" fmla="*/ 800 w 800"/>
                  <a:gd name="T25" fmla="*/ 33 h 583"/>
                  <a:gd name="T26" fmla="*/ 766 w 800"/>
                  <a:gd name="T2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583">
                    <a:moveTo>
                      <a:pt x="733" y="433"/>
                    </a:moveTo>
                    <a:lnTo>
                      <a:pt x="66" y="433"/>
                    </a:lnTo>
                    <a:lnTo>
                      <a:pt x="66" y="67"/>
                    </a:lnTo>
                    <a:lnTo>
                      <a:pt x="733" y="67"/>
                    </a:lnTo>
                    <a:lnTo>
                      <a:pt x="733" y="433"/>
                    </a:lnTo>
                    <a:close/>
                    <a:moveTo>
                      <a:pt x="766" y="0"/>
                    </a:moveTo>
                    <a:lnTo>
                      <a:pt x="33" y="0"/>
                    </a:lnTo>
                    <a:cubicBezTo>
                      <a:pt x="15" y="0"/>
                      <a:pt x="0" y="15"/>
                      <a:pt x="0" y="33"/>
                    </a:cubicBezTo>
                    <a:lnTo>
                      <a:pt x="0" y="550"/>
                    </a:lnTo>
                    <a:cubicBezTo>
                      <a:pt x="0" y="568"/>
                      <a:pt x="15" y="583"/>
                      <a:pt x="33" y="583"/>
                    </a:cubicBezTo>
                    <a:lnTo>
                      <a:pt x="766" y="583"/>
                    </a:lnTo>
                    <a:cubicBezTo>
                      <a:pt x="785" y="583"/>
                      <a:pt x="800" y="568"/>
                      <a:pt x="800" y="550"/>
                    </a:cubicBezTo>
                    <a:lnTo>
                      <a:pt x="800" y="33"/>
                    </a:lnTo>
                    <a:cubicBezTo>
                      <a:pt x="800" y="15"/>
                      <a:pt x="785" y="0"/>
                      <a:pt x="76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5" name="Oval 38"/>
              <p:cNvSpPr>
                <a:spLocks noChangeArrowheads="1"/>
              </p:cNvSpPr>
              <p:nvPr/>
            </p:nvSpPr>
            <p:spPr bwMode="auto">
              <a:xfrm>
                <a:off x="1103470" y="1440850"/>
                <a:ext cx="36181" cy="3539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6" name="Freeform 6"/>
              <p:cNvSpPr>
                <a:spLocks noEditPoints="1"/>
              </p:cNvSpPr>
              <p:nvPr/>
            </p:nvSpPr>
            <p:spPr bwMode="auto">
              <a:xfrm>
                <a:off x="2154260" y="1499969"/>
                <a:ext cx="246250" cy="215314"/>
              </a:xfrm>
              <a:custGeom>
                <a:avLst/>
                <a:gdLst>
                  <a:gd name="T0" fmla="*/ 733 w 800"/>
                  <a:gd name="T1" fmla="*/ 467 h 700"/>
                  <a:gd name="T2" fmla="*/ 484 w 800"/>
                  <a:gd name="T3" fmla="*/ 467 h 700"/>
                  <a:gd name="T4" fmla="*/ 483 w 800"/>
                  <a:gd name="T5" fmla="*/ 465 h 700"/>
                  <a:gd name="T6" fmla="*/ 463 w 800"/>
                  <a:gd name="T7" fmla="*/ 419 h 700"/>
                  <a:gd name="T8" fmla="*/ 511 w 800"/>
                  <a:gd name="T9" fmla="*/ 300 h 700"/>
                  <a:gd name="T10" fmla="*/ 511 w 800"/>
                  <a:gd name="T11" fmla="*/ 226 h 700"/>
                  <a:gd name="T12" fmla="*/ 400 w 800"/>
                  <a:gd name="T13" fmla="*/ 117 h 700"/>
                  <a:gd name="T14" fmla="*/ 290 w 800"/>
                  <a:gd name="T15" fmla="*/ 226 h 700"/>
                  <a:gd name="T16" fmla="*/ 290 w 800"/>
                  <a:gd name="T17" fmla="*/ 300 h 700"/>
                  <a:gd name="T18" fmla="*/ 336 w 800"/>
                  <a:gd name="T19" fmla="*/ 420 h 700"/>
                  <a:gd name="T20" fmla="*/ 316 w 800"/>
                  <a:gd name="T21" fmla="*/ 465 h 700"/>
                  <a:gd name="T22" fmla="*/ 315 w 800"/>
                  <a:gd name="T23" fmla="*/ 467 h 700"/>
                  <a:gd name="T24" fmla="*/ 66 w 800"/>
                  <a:gd name="T25" fmla="*/ 467 h 700"/>
                  <a:gd name="T26" fmla="*/ 66 w 800"/>
                  <a:gd name="T27" fmla="*/ 67 h 700"/>
                  <a:gd name="T28" fmla="*/ 733 w 800"/>
                  <a:gd name="T29" fmla="*/ 67 h 700"/>
                  <a:gd name="T30" fmla="*/ 733 w 800"/>
                  <a:gd name="T31" fmla="*/ 467 h 700"/>
                  <a:gd name="T32" fmla="*/ 766 w 800"/>
                  <a:gd name="T33" fmla="*/ 0 h 700"/>
                  <a:gd name="T34" fmla="*/ 33 w 800"/>
                  <a:gd name="T35" fmla="*/ 0 h 700"/>
                  <a:gd name="T36" fmla="*/ 0 w 800"/>
                  <a:gd name="T37" fmla="*/ 34 h 700"/>
                  <a:gd name="T38" fmla="*/ 0 w 800"/>
                  <a:gd name="T39" fmla="*/ 500 h 700"/>
                  <a:gd name="T40" fmla="*/ 33 w 800"/>
                  <a:gd name="T41" fmla="*/ 534 h 700"/>
                  <a:gd name="T42" fmla="*/ 209 w 800"/>
                  <a:gd name="T43" fmla="*/ 534 h 700"/>
                  <a:gd name="T44" fmla="*/ 136 w 800"/>
                  <a:gd name="T45" fmla="*/ 576 h 700"/>
                  <a:gd name="T46" fmla="*/ 126 w 800"/>
                  <a:gd name="T47" fmla="*/ 591 h 700"/>
                  <a:gd name="T48" fmla="*/ 108 w 800"/>
                  <a:gd name="T49" fmla="*/ 700 h 700"/>
                  <a:gd name="T50" fmla="*/ 691 w 800"/>
                  <a:gd name="T51" fmla="*/ 700 h 700"/>
                  <a:gd name="T52" fmla="*/ 673 w 800"/>
                  <a:gd name="T53" fmla="*/ 591 h 700"/>
                  <a:gd name="T54" fmla="*/ 663 w 800"/>
                  <a:gd name="T55" fmla="*/ 576 h 700"/>
                  <a:gd name="T56" fmla="*/ 590 w 800"/>
                  <a:gd name="T57" fmla="*/ 534 h 700"/>
                  <a:gd name="T58" fmla="*/ 766 w 800"/>
                  <a:gd name="T59" fmla="*/ 534 h 700"/>
                  <a:gd name="T60" fmla="*/ 800 w 800"/>
                  <a:gd name="T61" fmla="*/ 500 h 700"/>
                  <a:gd name="T62" fmla="*/ 800 w 800"/>
                  <a:gd name="T63" fmla="*/ 34 h 700"/>
                  <a:gd name="T64" fmla="*/ 766 w 800"/>
                  <a:gd name="T65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0" h="700">
                    <a:moveTo>
                      <a:pt x="733" y="467"/>
                    </a:moveTo>
                    <a:lnTo>
                      <a:pt x="484" y="467"/>
                    </a:lnTo>
                    <a:cubicBezTo>
                      <a:pt x="484" y="466"/>
                      <a:pt x="484" y="465"/>
                      <a:pt x="483" y="465"/>
                    </a:cubicBezTo>
                    <a:lnTo>
                      <a:pt x="463" y="419"/>
                    </a:lnTo>
                    <a:cubicBezTo>
                      <a:pt x="490" y="399"/>
                      <a:pt x="511" y="336"/>
                      <a:pt x="511" y="300"/>
                    </a:cubicBezTo>
                    <a:lnTo>
                      <a:pt x="511" y="226"/>
                    </a:lnTo>
                    <a:cubicBezTo>
                      <a:pt x="511" y="166"/>
                      <a:pt x="460" y="117"/>
                      <a:pt x="400" y="117"/>
                    </a:cubicBezTo>
                    <a:cubicBezTo>
                      <a:pt x="339" y="117"/>
                      <a:pt x="290" y="166"/>
                      <a:pt x="290" y="226"/>
                    </a:cubicBezTo>
                    <a:lnTo>
                      <a:pt x="290" y="300"/>
                    </a:lnTo>
                    <a:cubicBezTo>
                      <a:pt x="290" y="337"/>
                      <a:pt x="308" y="401"/>
                      <a:pt x="336" y="420"/>
                    </a:cubicBezTo>
                    <a:lnTo>
                      <a:pt x="316" y="465"/>
                    </a:lnTo>
                    <a:cubicBezTo>
                      <a:pt x="316" y="465"/>
                      <a:pt x="315" y="466"/>
                      <a:pt x="315" y="467"/>
                    </a:cubicBezTo>
                    <a:lnTo>
                      <a:pt x="66" y="467"/>
                    </a:lnTo>
                    <a:lnTo>
                      <a:pt x="66" y="67"/>
                    </a:lnTo>
                    <a:lnTo>
                      <a:pt x="733" y="67"/>
                    </a:lnTo>
                    <a:lnTo>
                      <a:pt x="733" y="467"/>
                    </a:lnTo>
                    <a:close/>
                    <a:moveTo>
                      <a:pt x="766" y="0"/>
                    </a:moveTo>
                    <a:lnTo>
                      <a:pt x="33" y="0"/>
                    </a:lnTo>
                    <a:cubicBezTo>
                      <a:pt x="15" y="0"/>
                      <a:pt x="0" y="15"/>
                      <a:pt x="0" y="34"/>
                    </a:cubicBezTo>
                    <a:lnTo>
                      <a:pt x="0" y="500"/>
                    </a:lnTo>
                    <a:cubicBezTo>
                      <a:pt x="0" y="519"/>
                      <a:pt x="15" y="534"/>
                      <a:pt x="33" y="534"/>
                    </a:cubicBezTo>
                    <a:lnTo>
                      <a:pt x="209" y="534"/>
                    </a:lnTo>
                    <a:lnTo>
                      <a:pt x="136" y="576"/>
                    </a:lnTo>
                    <a:cubicBezTo>
                      <a:pt x="131" y="579"/>
                      <a:pt x="127" y="585"/>
                      <a:pt x="126" y="591"/>
                    </a:cubicBezTo>
                    <a:lnTo>
                      <a:pt x="108" y="700"/>
                    </a:lnTo>
                    <a:lnTo>
                      <a:pt x="691" y="700"/>
                    </a:lnTo>
                    <a:lnTo>
                      <a:pt x="673" y="591"/>
                    </a:lnTo>
                    <a:cubicBezTo>
                      <a:pt x="673" y="585"/>
                      <a:pt x="668" y="579"/>
                      <a:pt x="663" y="576"/>
                    </a:cubicBezTo>
                    <a:lnTo>
                      <a:pt x="590" y="534"/>
                    </a:lnTo>
                    <a:lnTo>
                      <a:pt x="766" y="534"/>
                    </a:lnTo>
                    <a:cubicBezTo>
                      <a:pt x="785" y="534"/>
                      <a:pt x="800" y="519"/>
                      <a:pt x="800" y="500"/>
                    </a:cubicBezTo>
                    <a:lnTo>
                      <a:pt x="800" y="34"/>
                    </a:lnTo>
                    <a:cubicBezTo>
                      <a:pt x="800" y="15"/>
                      <a:pt x="785" y="0"/>
                      <a:pt x="76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 flipH="1">
                <a:off x="4648752" y="1458547"/>
                <a:ext cx="42575" cy="236998"/>
              </a:xfrm>
              <a:custGeom>
                <a:avLst/>
                <a:gdLst>
                  <a:gd name="T0" fmla="*/ 34 w 117"/>
                  <a:gd name="T1" fmla="*/ 666 h 666"/>
                  <a:gd name="T2" fmla="*/ 117 w 117"/>
                  <a:gd name="T3" fmla="*/ 666 h 666"/>
                  <a:gd name="T4" fmla="*/ 117 w 117"/>
                  <a:gd name="T5" fmla="*/ 0 h 666"/>
                  <a:gd name="T6" fmla="*/ 34 w 117"/>
                  <a:gd name="T7" fmla="*/ 0 h 666"/>
                  <a:gd name="T8" fmla="*/ 0 w 117"/>
                  <a:gd name="T9" fmla="*/ 33 h 666"/>
                  <a:gd name="T10" fmla="*/ 0 w 117"/>
                  <a:gd name="T11" fmla="*/ 633 h 666"/>
                  <a:gd name="T12" fmla="*/ 34 w 117"/>
                  <a:gd name="T13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666">
                    <a:moveTo>
                      <a:pt x="34" y="666"/>
                    </a:moveTo>
                    <a:lnTo>
                      <a:pt x="117" y="666"/>
                    </a:lnTo>
                    <a:lnTo>
                      <a:pt x="117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lnTo>
                      <a:pt x="0" y="633"/>
                    </a:lnTo>
                    <a:cubicBezTo>
                      <a:pt x="0" y="651"/>
                      <a:pt x="15" y="666"/>
                      <a:pt x="34" y="66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 flipH="1">
                <a:off x="4489808" y="1492607"/>
                <a:ext cx="130562" cy="168879"/>
              </a:xfrm>
              <a:custGeom>
                <a:avLst/>
                <a:gdLst>
                  <a:gd name="T0" fmla="*/ 367 w 367"/>
                  <a:gd name="T1" fmla="*/ 453 h 478"/>
                  <a:gd name="T2" fmla="*/ 367 w 367"/>
                  <a:gd name="T3" fmla="*/ 25 h 478"/>
                  <a:gd name="T4" fmla="*/ 341 w 367"/>
                  <a:gd name="T5" fmla="*/ 11 h 478"/>
                  <a:gd name="T6" fmla="*/ 0 w 367"/>
                  <a:gd name="T7" fmla="*/ 239 h 478"/>
                  <a:gd name="T8" fmla="*/ 341 w 367"/>
                  <a:gd name="T9" fmla="*/ 467 h 478"/>
                  <a:gd name="T10" fmla="*/ 367 w 367"/>
                  <a:gd name="T11" fmla="*/ 453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478">
                    <a:moveTo>
                      <a:pt x="367" y="453"/>
                    </a:moveTo>
                    <a:lnTo>
                      <a:pt x="367" y="25"/>
                    </a:lnTo>
                    <a:cubicBezTo>
                      <a:pt x="367" y="7"/>
                      <a:pt x="355" y="0"/>
                      <a:pt x="341" y="11"/>
                    </a:cubicBezTo>
                    <a:lnTo>
                      <a:pt x="0" y="239"/>
                    </a:lnTo>
                    <a:lnTo>
                      <a:pt x="341" y="467"/>
                    </a:lnTo>
                    <a:cubicBezTo>
                      <a:pt x="355" y="478"/>
                      <a:pt x="367" y="471"/>
                      <a:pt x="367" y="453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3332567" y="1521813"/>
                <a:ext cx="236998" cy="168879"/>
              </a:xfrm>
              <a:custGeom>
                <a:avLst/>
                <a:gdLst>
                  <a:gd name="T0" fmla="*/ 326 w 667"/>
                  <a:gd name="T1" fmla="*/ 11 h 478"/>
                  <a:gd name="T2" fmla="*/ 300 w 667"/>
                  <a:gd name="T3" fmla="*/ 25 h 478"/>
                  <a:gd name="T4" fmla="*/ 300 w 667"/>
                  <a:gd name="T5" fmla="*/ 194 h 478"/>
                  <a:gd name="T6" fmla="*/ 26 w 667"/>
                  <a:gd name="T7" fmla="*/ 11 h 478"/>
                  <a:gd name="T8" fmla="*/ 0 w 667"/>
                  <a:gd name="T9" fmla="*/ 25 h 478"/>
                  <a:gd name="T10" fmla="*/ 0 w 667"/>
                  <a:gd name="T11" fmla="*/ 453 h 478"/>
                  <a:gd name="T12" fmla="*/ 26 w 667"/>
                  <a:gd name="T13" fmla="*/ 467 h 478"/>
                  <a:gd name="T14" fmla="*/ 300 w 667"/>
                  <a:gd name="T15" fmla="*/ 283 h 478"/>
                  <a:gd name="T16" fmla="*/ 300 w 667"/>
                  <a:gd name="T17" fmla="*/ 453 h 478"/>
                  <a:gd name="T18" fmla="*/ 326 w 667"/>
                  <a:gd name="T19" fmla="*/ 467 h 478"/>
                  <a:gd name="T20" fmla="*/ 667 w 667"/>
                  <a:gd name="T21" fmla="*/ 239 h 478"/>
                  <a:gd name="T22" fmla="*/ 326 w 667"/>
                  <a:gd name="T23" fmla="*/ 11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478">
                    <a:moveTo>
                      <a:pt x="326" y="11"/>
                    </a:moveTo>
                    <a:cubicBezTo>
                      <a:pt x="312" y="0"/>
                      <a:pt x="300" y="7"/>
                      <a:pt x="300" y="25"/>
                    </a:cubicBezTo>
                    <a:lnTo>
                      <a:pt x="300" y="194"/>
                    </a:lnTo>
                    <a:lnTo>
                      <a:pt x="26" y="11"/>
                    </a:lnTo>
                    <a:cubicBezTo>
                      <a:pt x="12" y="0"/>
                      <a:pt x="0" y="7"/>
                      <a:pt x="0" y="25"/>
                    </a:cubicBezTo>
                    <a:lnTo>
                      <a:pt x="0" y="453"/>
                    </a:lnTo>
                    <a:cubicBezTo>
                      <a:pt x="0" y="471"/>
                      <a:pt x="12" y="478"/>
                      <a:pt x="26" y="467"/>
                    </a:cubicBezTo>
                    <a:lnTo>
                      <a:pt x="300" y="283"/>
                    </a:lnTo>
                    <a:lnTo>
                      <a:pt x="300" y="453"/>
                    </a:lnTo>
                    <a:cubicBezTo>
                      <a:pt x="300" y="471"/>
                      <a:pt x="312" y="478"/>
                      <a:pt x="326" y="467"/>
                    </a:cubicBezTo>
                    <a:lnTo>
                      <a:pt x="667" y="239"/>
                    </a:lnTo>
                    <a:lnTo>
                      <a:pt x="326" y="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5626392" y="1476245"/>
                <a:ext cx="236997" cy="23557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070579" y="1636094"/>
              <a:ext cx="699174" cy="2615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VOD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67933" y="1524516"/>
              <a:ext cx="699174" cy="43086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Catch-up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85914" y="1636094"/>
              <a:ext cx="699174" cy="2615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Record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23555" y="1691667"/>
              <a:ext cx="699174" cy="2615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Re-start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6412673" y="2800603"/>
              <a:ext cx="334216" cy="283080"/>
            </a:xfrm>
            <a:custGeom>
              <a:avLst/>
              <a:gdLst>
                <a:gd name="T0" fmla="*/ 548 w 800"/>
                <a:gd name="T1" fmla="*/ 338 h 800"/>
                <a:gd name="T2" fmla="*/ 353 w 800"/>
                <a:gd name="T3" fmla="*/ 533 h 800"/>
                <a:gd name="T4" fmla="*/ 251 w 800"/>
                <a:gd name="T5" fmla="*/ 431 h 800"/>
                <a:gd name="T6" fmla="*/ 251 w 800"/>
                <a:gd name="T7" fmla="*/ 384 h 800"/>
                <a:gd name="T8" fmla="*/ 298 w 800"/>
                <a:gd name="T9" fmla="*/ 384 h 800"/>
                <a:gd name="T10" fmla="*/ 353 w 800"/>
                <a:gd name="T11" fmla="*/ 439 h 800"/>
                <a:gd name="T12" fmla="*/ 501 w 800"/>
                <a:gd name="T13" fmla="*/ 290 h 800"/>
                <a:gd name="T14" fmla="*/ 548 w 800"/>
                <a:gd name="T15" fmla="*/ 290 h 800"/>
                <a:gd name="T16" fmla="*/ 548 w 800"/>
                <a:gd name="T17" fmla="*/ 338 h 800"/>
                <a:gd name="T18" fmla="*/ 800 w 800"/>
                <a:gd name="T19" fmla="*/ 400 h 800"/>
                <a:gd name="T20" fmla="*/ 709 w 800"/>
                <a:gd name="T21" fmla="*/ 317 h 800"/>
                <a:gd name="T22" fmla="*/ 746 w 800"/>
                <a:gd name="T23" fmla="*/ 200 h 800"/>
                <a:gd name="T24" fmla="*/ 626 w 800"/>
                <a:gd name="T25" fmla="*/ 174 h 800"/>
                <a:gd name="T26" fmla="*/ 600 w 800"/>
                <a:gd name="T27" fmla="*/ 54 h 800"/>
                <a:gd name="T28" fmla="*/ 482 w 800"/>
                <a:gd name="T29" fmla="*/ 91 h 800"/>
                <a:gd name="T30" fmla="*/ 400 w 800"/>
                <a:gd name="T31" fmla="*/ 0 h 800"/>
                <a:gd name="T32" fmla="*/ 317 w 800"/>
                <a:gd name="T33" fmla="*/ 91 h 800"/>
                <a:gd name="T34" fmla="*/ 200 w 800"/>
                <a:gd name="T35" fmla="*/ 54 h 800"/>
                <a:gd name="T36" fmla="*/ 173 w 800"/>
                <a:gd name="T37" fmla="*/ 174 h 800"/>
                <a:gd name="T38" fmla="*/ 53 w 800"/>
                <a:gd name="T39" fmla="*/ 200 h 800"/>
                <a:gd name="T40" fmla="*/ 91 w 800"/>
                <a:gd name="T41" fmla="*/ 317 h 800"/>
                <a:gd name="T42" fmla="*/ 0 w 800"/>
                <a:gd name="T43" fmla="*/ 400 h 800"/>
                <a:gd name="T44" fmla="*/ 91 w 800"/>
                <a:gd name="T45" fmla="*/ 483 h 800"/>
                <a:gd name="T46" fmla="*/ 53 w 800"/>
                <a:gd name="T47" fmla="*/ 600 h 800"/>
                <a:gd name="T48" fmla="*/ 173 w 800"/>
                <a:gd name="T49" fmla="*/ 626 h 800"/>
                <a:gd name="T50" fmla="*/ 200 w 800"/>
                <a:gd name="T51" fmla="*/ 746 h 800"/>
                <a:gd name="T52" fmla="*/ 317 w 800"/>
                <a:gd name="T53" fmla="*/ 709 h 800"/>
                <a:gd name="T54" fmla="*/ 400 w 800"/>
                <a:gd name="T55" fmla="*/ 800 h 800"/>
                <a:gd name="T56" fmla="*/ 482 w 800"/>
                <a:gd name="T57" fmla="*/ 709 h 800"/>
                <a:gd name="T58" fmla="*/ 600 w 800"/>
                <a:gd name="T59" fmla="*/ 746 h 800"/>
                <a:gd name="T60" fmla="*/ 626 w 800"/>
                <a:gd name="T61" fmla="*/ 626 h 800"/>
                <a:gd name="T62" fmla="*/ 746 w 800"/>
                <a:gd name="T63" fmla="*/ 600 h 800"/>
                <a:gd name="T64" fmla="*/ 709 w 800"/>
                <a:gd name="T65" fmla="*/ 483 h 800"/>
                <a:gd name="T66" fmla="*/ 800 w 800"/>
                <a:gd name="T67" fmla="*/ 4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0" h="800">
                  <a:moveTo>
                    <a:pt x="548" y="338"/>
                  </a:moveTo>
                  <a:lnTo>
                    <a:pt x="353" y="533"/>
                  </a:lnTo>
                  <a:lnTo>
                    <a:pt x="251" y="431"/>
                  </a:lnTo>
                  <a:cubicBezTo>
                    <a:pt x="238" y="418"/>
                    <a:pt x="238" y="397"/>
                    <a:pt x="251" y="384"/>
                  </a:cubicBezTo>
                  <a:cubicBezTo>
                    <a:pt x="264" y="371"/>
                    <a:pt x="285" y="371"/>
                    <a:pt x="298" y="384"/>
                  </a:cubicBezTo>
                  <a:lnTo>
                    <a:pt x="353" y="439"/>
                  </a:lnTo>
                  <a:lnTo>
                    <a:pt x="501" y="290"/>
                  </a:lnTo>
                  <a:cubicBezTo>
                    <a:pt x="514" y="277"/>
                    <a:pt x="535" y="277"/>
                    <a:pt x="548" y="290"/>
                  </a:cubicBezTo>
                  <a:cubicBezTo>
                    <a:pt x="561" y="304"/>
                    <a:pt x="561" y="325"/>
                    <a:pt x="548" y="338"/>
                  </a:cubicBezTo>
                  <a:moveTo>
                    <a:pt x="800" y="400"/>
                  </a:moveTo>
                  <a:lnTo>
                    <a:pt x="709" y="317"/>
                  </a:lnTo>
                  <a:lnTo>
                    <a:pt x="746" y="200"/>
                  </a:lnTo>
                  <a:lnTo>
                    <a:pt x="626" y="174"/>
                  </a:lnTo>
                  <a:lnTo>
                    <a:pt x="600" y="54"/>
                  </a:lnTo>
                  <a:lnTo>
                    <a:pt x="482" y="91"/>
                  </a:lnTo>
                  <a:lnTo>
                    <a:pt x="400" y="0"/>
                  </a:lnTo>
                  <a:lnTo>
                    <a:pt x="317" y="91"/>
                  </a:lnTo>
                  <a:lnTo>
                    <a:pt x="200" y="54"/>
                  </a:lnTo>
                  <a:lnTo>
                    <a:pt x="173" y="174"/>
                  </a:lnTo>
                  <a:lnTo>
                    <a:pt x="53" y="200"/>
                  </a:lnTo>
                  <a:lnTo>
                    <a:pt x="91" y="317"/>
                  </a:lnTo>
                  <a:lnTo>
                    <a:pt x="0" y="400"/>
                  </a:lnTo>
                  <a:lnTo>
                    <a:pt x="91" y="483"/>
                  </a:lnTo>
                  <a:lnTo>
                    <a:pt x="53" y="600"/>
                  </a:lnTo>
                  <a:lnTo>
                    <a:pt x="173" y="626"/>
                  </a:lnTo>
                  <a:lnTo>
                    <a:pt x="200" y="746"/>
                  </a:lnTo>
                  <a:lnTo>
                    <a:pt x="317" y="709"/>
                  </a:lnTo>
                  <a:lnTo>
                    <a:pt x="400" y="800"/>
                  </a:lnTo>
                  <a:lnTo>
                    <a:pt x="482" y="709"/>
                  </a:lnTo>
                  <a:lnTo>
                    <a:pt x="600" y="746"/>
                  </a:lnTo>
                  <a:lnTo>
                    <a:pt x="626" y="626"/>
                  </a:lnTo>
                  <a:lnTo>
                    <a:pt x="746" y="600"/>
                  </a:lnTo>
                  <a:lnTo>
                    <a:pt x="709" y="483"/>
                  </a:lnTo>
                  <a:lnTo>
                    <a:pt x="800" y="4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86"/>
            <p:cNvSpPr>
              <a:spLocks/>
            </p:cNvSpPr>
            <p:nvPr/>
          </p:nvSpPr>
          <p:spPr bwMode="auto">
            <a:xfrm>
              <a:off x="7949729" y="2905497"/>
              <a:ext cx="72014" cy="88365"/>
            </a:xfrm>
            <a:custGeom>
              <a:avLst/>
              <a:gdLst>
                <a:gd name="T0" fmla="*/ 46 w 171"/>
                <a:gd name="T1" fmla="*/ 73 h 250"/>
                <a:gd name="T2" fmla="*/ 88 w 171"/>
                <a:gd name="T3" fmla="*/ 39 h 250"/>
                <a:gd name="T4" fmla="*/ 126 w 171"/>
                <a:gd name="T5" fmla="*/ 73 h 250"/>
                <a:gd name="T6" fmla="*/ 84 w 171"/>
                <a:gd name="T7" fmla="*/ 138 h 250"/>
                <a:gd name="T8" fmla="*/ 7 w 171"/>
                <a:gd name="T9" fmla="*/ 213 h 250"/>
                <a:gd name="T10" fmla="*/ 7 w 171"/>
                <a:gd name="T11" fmla="*/ 250 h 250"/>
                <a:gd name="T12" fmla="*/ 170 w 171"/>
                <a:gd name="T13" fmla="*/ 250 h 250"/>
                <a:gd name="T14" fmla="*/ 170 w 171"/>
                <a:gd name="T15" fmla="*/ 209 h 250"/>
                <a:gd name="T16" fmla="*/ 70 w 171"/>
                <a:gd name="T17" fmla="*/ 209 h 250"/>
                <a:gd name="T18" fmla="*/ 113 w 171"/>
                <a:gd name="T19" fmla="*/ 169 h 250"/>
                <a:gd name="T20" fmla="*/ 171 w 171"/>
                <a:gd name="T21" fmla="*/ 73 h 250"/>
                <a:gd name="T22" fmla="*/ 89 w 171"/>
                <a:gd name="T23" fmla="*/ 0 h 250"/>
                <a:gd name="T24" fmla="*/ 1 w 171"/>
                <a:gd name="T25" fmla="*/ 72 h 250"/>
                <a:gd name="T26" fmla="*/ 0 w 171"/>
                <a:gd name="T27" fmla="*/ 78 h 250"/>
                <a:gd name="T28" fmla="*/ 46 w 171"/>
                <a:gd name="T29" fmla="*/ 78 h 250"/>
                <a:gd name="T30" fmla="*/ 46 w 171"/>
                <a:gd name="T31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50">
                  <a:moveTo>
                    <a:pt x="46" y="73"/>
                  </a:moveTo>
                  <a:cubicBezTo>
                    <a:pt x="48" y="52"/>
                    <a:pt x="64" y="39"/>
                    <a:pt x="88" y="39"/>
                  </a:cubicBezTo>
                  <a:cubicBezTo>
                    <a:pt x="112" y="39"/>
                    <a:pt x="126" y="52"/>
                    <a:pt x="126" y="73"/>
                  </a:cubicBezTo>
                  <a:cubicBezTo>
                    <a:pt x="126" y="92"/>
                    <a:pt x="117" y="107"/>
                    <a:pt x="84" y="138"/>
                  </a:cubicBezTo>
                  <a:lnTo>
                    <a:pt x="7" y="213"/>
                  </a:lnTo>
                  <a:lnTo>
                    <a:pt x="7" y="250"/>
                  </a:lnTo>
                  <a:lnTo>
                    <a:pt x="170" y="250"/>
                  </a:lnTo>
                  <a:lnTo>
                    <a:pt x="170" y="209"/>
                  </a:lnTo>
                  <a:lnTo>
                    <a:pt x="70" y="209"/>
                  </a:lnTo>
                  <a:lnTo>
                    <a:pt x="113" y="169"/>
                  </a:lnTo>
                  <a:cubicBezTo>
                    <a:pt x="153" y="131"/>
                    <a:pt x="171" y="108"/>
                    <a:pt x="171" y="73"/>
                  </a:cubicBezTo>
                  <a:cubicBezTo>
                    <a:pt x="171" y="30"/>
                    <a:pt x="137" y="0"/>
                    <a:pt x="89" y="0"/>
                  </a:cubicBezTo>
                  <a:cubicBezTo>
                    <a:pt x="42" y="0"/>
                    <a:pt x="7" y="29"/>
                    <a:pt x="1" y="72"/>
                  </a:cubicBezTo>
                  <a:lnTo>
                    <a:pt x="0" y="78"/>
                  </a:lnTo>
                  <a:lnTo>
                    <a:pt x="46" y="78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87"/>
            <p:cNvSpPr>
              <a:spLocks noEditPoints="1"/>
            </p:cNvSpPr>
            <p:nvPr/>
          </p:nvSpPr>
          <p:spPr bwMode="auto">
            <a:xfrm>
              <a:off x="7810192" y="2848674"/>
              <a:ext cx="334215" cy="188460"/>
            </a:xfrm>
            <a:custGeom>
              <a:avLst/>
              <a:gdLst>
                <a:gd name="T0" fmla="*/ 733 w 800"/>
                <a:gd name="T1" fmla="*/ 467 h 534"/>
                <a:gd name="T2" fmla="*/ 66 w 800"/>
                <a:gd name="T3" fmla="*/ 467 h 534"/>
                <a:gd name="T4" fmla="*/ 66 w 800"/>
                <a:gd name="T5" fmla="*/ 67 h 534"/>
                <a:gd name="T6" fmla="*/ 733 w 800"/>
                <a:gd name="T7" fmla="*/ 67 h 534"/>
                <a:gd name="T8" fmla="*/ 733 w 800"/>
                <a:gd name="T9" fmla="*/ 467 h 534"/>
                <a:gd name="T10" fmla="*/ 766 w 800"/>
                <a:gd name="T11" fmla="*/ 0 h 534"/>
                <a:gd name="T12" fmla="*/ 33 w 800"/>
                <a:gd name="T13" fmla="*/ 0 h 534"/>
                <a:gd name="T14" fmla="*/ 0 w 800"/>
                <a:gd name="T15" fmla="*/ 34 h 534"/>
                <a:gd name="T16" fmla="*/ 0 w 800"/>
                <a:gd name="T17" fmla="*/ 500 h 534"/>
                <a:gd name="T18" fmla="*/ 33 w 800"/>
                <a:gd name="T19" fmla="*/ 534 h 534"/>
                <a:gd name="T20" fmla="*/ 766 w 800"/>
                <a:gd name="T21" fmla="*/ 534 h 534"/>
                <a:gd name="T22" fmla="*/ 800 w 800"/>
                <a:gd name="T23" fmla="*/ 500 h 534"/>
                <a:gd name="T24" fmla="*/ 800 w 800"/>
                <a:gd name="T25" fmla="*/ 34 h 534"/>
                <a:gd name="T26" fmla="*/ 766 w 800"/>
                <a:gd name="T2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534">
                  <a:moveTo>
                    <a:pt x="733" y="467"/>
                  </a:moveTo>
                  <a:lnTo>
                    <a:pt x="66" y="467"/>
                  </a:lnTo>
                  <a:lnTo>
                    <a:pt x="66" y="67"/>
                  </a:lnTo>
                  <a:lnTo>
                    <a:pt x="733" y="67"/>
                  </a:lnTo>
                  <a:lnTo>
                    <a:pt x="733" y="467"/>
                  </a:lnTo>
                  <a:close/>
                  <a:moveTo>
                    <a:pt x="766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500"/>
                  </a:lnTo>
                  <a:cubicBezTo>
                    <a:pt x="0" y="519"/>
                    <a:pt x="15" y="534"/>
                    <a:pt x="33" y="534"/>
                  </a:cubicBezTo>
                  <a:lnTo>
                    <a:pt x="766" y="534"/>
                  </a:lnTo>
                  <a:cubicBezTo>
                    <a:pt x="785" y="534"/>
                    <a:pt x="800" y="519"/>
                    <a:pt x="800" y="500"/>
                  </a:cubicBezTo>
                  <a:lnTo>
                    <a:pt x="800" y="34"/>
                  </a:lnTo>
                  <a:cubicBezTo>
                    <a:pt x="800" y="15"/>
                    <a:pt x="785" y="0"/>
                    <a:pt x="766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88"/>
            <p:cNvSpPr>
              <a:spLocks/>
            </p:cNvSpPr>
            <p:nvPr/>
          </p:nvSpPr>
          <p:spPr bwMode="auto">
            <a:xfrm>
              <a:off x="7923878" y="3060959"/>
              <a:ext cx="125561" cy="23460"/>
            </a:xfrm>
            <a:custGeom>
              <a:avLst/>
              <a:gdLst>
                <a:gd name="T0" fmla="*/ 275 w 300"/>
                <a:gd name="T1" fmla="*/ 17 h 67"/>
                <a:gd name="T2" fmla="*/ 150 w 300"/>
                <a:gd name="T3" fmla="*/ 0 h 67"/>
                <a:gd name="T4" fmla="*/ 25 w 300"/>
                <a:gd name="T5" fmla="*/ 17 h 67"/>
                <a:gd name="T6" fmla="*/ 0 w 300"/>
                <a:gd name="T7" fmla="*/ 42 h 67"/>
                <a:gd name="T8" fmla="*/ 25 w 300"/>
                <a:gd name="T9" fmla="*/ 67 h 67"/>
                <a:gd name="T10" fmla="*/ 275 w 300"/>
                <a:gd name="T11" fmla="*/ 67 h 67"/>
                <a:gd name="T12" fmla="*/ 300 w 300"/>
                <a:gd name="T13" fmla="*/ 42 h 67"/>
                <a:gd name="T14" fmla="*/ 275 w 300"/>
                <a:gd name="T1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67">
                  <a:moveTo>
                    <a:pt x="275" y="17"/>
                  </a:moveTo>
                  <a:lnTo>
                    <a:pt x="150" y="0"/>
                  </a:lnTo>
                  <a:lnTo>
                    <a:pt x="25" y="17"/>
                  </a:lnTo>
                  <a:cubicBezTo>
                    <a:pt x="11" y="17"/>
                    <a:pt x="0" y="28"/>
                    <a:pt x="0" y="42"/>
                  </a:cubicBezTo>
                  <a:cubicBezTo>
                    <a:pt x="0" y="56"/>
                    <a:pt x="11" y="67"/>
                    <a:pt x="25" y="67"/>
                  </a:cubicBezTo>
                  <a:lnTo>
                    <a:pt x="275" y="67"/>
                  </a:lnTo>
                  <a:cubicBezTo>
                    <a:pt x="289" y="67"/>
                    <a:pt x="300" y="56"/>
                    <a:pt x="300" y="42"/>
                  </a:cubicBezTo>
                  <a:cubicBezTo>
                    <a:pt x="300" y="28"/>
                    <a:pt x="289" y="17"/>
                    <a:pt x="275" y="1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5803532" y="2835384"/>
              <a:ext cx="309024" cy="261743"/>
            </a:xfrm>
            <a:custGeom>
              <a:avLst/>
              <a:gdLst>
                <a:gd name="T0" fmla="*/ 67 w 737"/>
                <a:gd name="T1" fmla="*/ 267 h 733"/>
                <a:gd name="T2" fmla="*/ 267 w 737"/>
                <a:gd name="T3" fmla="*/ 67 h 733"/>
                <a:gd name="T4" fmla="*/ 467 w 737"/>
                <a:gd name="T5" fmla="*/ 267 h 733"/>
                <a:gd name="T6" fmla="*/ 267 w 737"/>
                <a:gd name="T7" fmla="*/ 467 h 733"/>
                <a:gd name="T8" fmla="*/ 67 w 737"/>
                <a:gd name="T9" fmla="*/ 267 h 733"/>
                <a:gd name="T10" fmla="*/ 724 w 737"/>
                <a:gd name="T11" fmla="*/ 676 h 733"/>
                <a:gd name="T12" fmla="*/ 477 w 737"/>
                <a:gd name="T13" fmla="*/ 430 h 733"/>
                <a:gd name="T14" fmla="*/ 533 w 737"/>
                <a:gd name="T15" fmla="*/ 267 h 733"/>
                <a:gd name="T16" fmla="*/ 267 w 737"/>
                <a:gd name="T17" fmla="*/ 0 h 733"/>
                <a:gd name="T18" fmla="*/ 0 w 737"/>
                <a:gd name="T19" fmla="*/ 267 h 733"/>
                <a:gd name="T20" fmla="*/ 267 w 737"/>
                <a:gd name="T21" fmla="*/ 533 h 733"/>
                <a:gd name="T22" fmla="*/ 430 w 737"/>
                <a:gd name="T23" fmla="*/ 477 h 733"/>
                <a:gd name="T24" fmla="*/ 676 w 737"/>
                <a:gd name="T25" fmla="*/ 724 h 733"/>
                <a:gd name="T26" fmla="*/ 700 w 737"/>
                <a:gd name="T27" fmla="*/ 733 h 733"/>
                <a:gd name="T28" fmla="*/ 724 w 737"/>
                <a:gd name="T29" fmla="*/ 724 h 733"/>
                <a:gd name="T30" fmla="*/ 724 w 737"/>
                <a:gd name="T31" fmla="*/ 676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7" h="733">
                  <a:moveTo>
                    <a:pt x="67" y="267"/>
                  </a:moveTo>
                  <a:cubicBezTo>
                    <a:pt x="67" y="156"/>
                    <a:pt x="156" y="67"/>
                    <a:pt x="267" y="67"/>
                  </a:cubicBezTo>
                  <a:cubicBezTo>
                    <a:pt x="377" y="67"/>
                    <a:pt x="467" y="156"/>
                    <a:pt x="467" y="267"/>
                  </a:cubicBezTo>
                  <a:cubicBezTo>
                    <a:pt x="467" y="377"/>
                    <a:pt x="377" y="467"/>
                    <a:pt x="267" y="467"/>
                  </a:cubicBezTo>
                  <a:cubicBezTo>
                    <a:pt x="156" y="467"/>
                    <a:pt x="67" y="377"/>
                    <a:pt x="67" y="267"/>
                  </a:cubicBezTo>
                  <a:moveTo>
                    <a:pt x="724" y="676"/>
                  </a:moveTo>
                  <a:lnTo>
                    <a:pt x="477" y="430"/>
                  </a:lnTo>
                  <a:cubicBezTo>
                    <a:pt x="512" y="385"/>
                    <a:pt x="533" y="328"/>
                    <a:pt x="533" y="267"/>
                  </a:cubicBezTo>
                  <a:cubicBezTo>
                    <a:pt x="533" y="119"/>
                    <a:pt x="414" y="0"/>
                    <a:pt x="267" y="0"/>
                  </a:cubicBezTo>
                  <a:cubicBezTo>
                    <a:pt x="119" y="0"/>
                    <a:pt x="0" y="119"/>
                    <a:pt x="0" y="267"/>
                  </a:cubicBezTo>
                  <a:cubicBezTo>
                    <a:pt x="0" y="414"/>
                    <a:pt x="119" y="533"/>
                    <a:pt x="267" y="533"/>
                  </a:cubicBezTo>
                  <a:cubicBezTo>
                    <a:pt x="328" y="533"/>
                    <a:pt x="385" y="512"/>
                    <a:pt x="430" y="477"/>
                  </a:cubicBezTo>
                  <a:lnTo>
                    <a:pt x="676" y="724"/>
                  </a:lnTo>
                  <a:cubicBezTo>
                    <a:pt x="683" y="730"/>
                    <a:pt x="691" y="733"/>
                    <a:pt x="700" y="733"/>
                  </a:cubicBezTo>
                  <a:cubicBezTo>
                    <a:pt x="709" y="733"/>
                    <a:pt x="717" y="730"/>
                    <a:pt x="724" y="724"/>
                  </a:cubicBezTo>
                  <a:cubicBezTo>
                    <a:pt x="737" y="711"/>
                    <a:pt x="737" y="689"/>
                    <a:pt x="724" y="67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50375" y="2409466"/>
              <a:ext cx="862297" cy="2615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Discover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71001" y="2347063"/>
              <a:ext cx="699174" cy="43086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Recommend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868315" y="2347063"/>
              <a:ext cx="873459" cy="43086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Follow</a:t>
              </a:r>
              <a:br>
                <a:rPr lang="en-US" sz="1100" dirty="0" smtClean="0">
                  <a:solidFill>
                    <a:srgbClr val="4D4D4D"/>
                  </a:solidFill>
                  <a:latin typeface="Arial"/>
                </a:rPr>
              </a:br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me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00018" y="2323419"/>
              <a:ext cx="699174" cy="43086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420" tIns="45711" rIns="91420" bIns="45711" rtlCol="0" anchor="b">
              <a:spAutoFit/>
            </a:bodyPr>
            <a:lstStyle>
              <a:defPPr>
                <a:defRPr lang="en-US"/>
              </a:defPPr>
              <a:lvl1pPr algn="ctr">
                <a:defRPr sz="1200">
                  <a:ea typeface="ＭＳ Ｐゴシック" charset="0"/>
                </a:defRPr>
              </a:lvl1pPr>
            </a:lstStyle>
            <a:p>
              <a:pPr defTabSz="457166"/>
              <a:r>
                <a:rPr lang="en-US" sz="1100" dirty="0" smtClean="0">
                  <a:solidFill>
                    <a:srgbClr val="4D4D4D"/>
                  </a:solidFill>
                  <a:latin typeface="Arial"/>
                </a:rPr>
                <a:t>Second Screen</a:t>
              </a:r>
              <a:endParaRPr lang="en-US" sz="1100" dirty="0">
                <a:solidFill>
                  <a:srgbClr val="4D4D4D"/>
                </a:solidFill>
                <a:latin typeface="Arial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1639" y="2819817"/>
              <a:ext cx="359695" cy="249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1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Placeholder 9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4" y="1195296"/>
            <a:ext cx="9144000" cy="3455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46" y="229863"/>
            <a:ext cx="8556100" cy="731837"/>
          </a:xfrm>
        </p:spPr>
        <p:txBody>
          <a:bodyPr/>
          <a:lstStyle/>
          <a:p>
            <a:r>
              <a:rPr lang="en-US" dirty="0" smtClean="0"/>
              <a:t>New Business Models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2046" y="1385247"/>
            <a:ext cx="8280400" cy="307528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166"/>
            <a:endParaRPr lang="en-US" sz="900" dirty="0">
              <a:solidFill>
                <a:srgbClr val="58585B"/>
              </a:solidFill>
            </a:endParaRPr>
          </a:p>
          <a:p>
            <a:pPr algn="ctr" defTabSz="457166"/>
            <a:endParaRPr lang="en-US" sz="900" dirty="0">
              <a:solidFill>
                <a:srgbClr val="58585B"/>
              </a:solidFill>
            </a:endParaRPr>
          </a:p>
          <a:p>
            <a:pPr algn="ctr" defTabSz="457166"/>
            <a:endParaRPr lang="en-US" sz="900" dirty="0">
              <a:solidFill>
                <a:srgbClr val="58585B"/>
              </a:solidFill>
            </a:endParaRPr>
          </a:p>
          <a:p>
            <a:pPr algn="ctr" defTabSz="457166"/>
            <a:endParaRPr lang="en-US" sz="900" dirty="0">
              <a:solidFill>
                <a:srgbClr val="58585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7320" y="1823409"/>
            <a:ext cx="7833505" cy="1840374"/>
            <a:chOff x="694189" y="1642450"/>
            <a:chExt cx="7833505" cy="1840374"/>
          </a:xfrm>
        </p:grpSpPr>
        <p:sp>
          <p:nvSpPr>
            <p:cNvPr id="38" name="TextBox 37"/>
            <p:cNvSpPr txBox="1"/>
            <p:nvPr/>
          </p:nvSpPr>
          <p:spPr>
            <a:xfrm>
              <a:off x="2667471" y="2898048"/>
              <a:ext cx="1641724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Reverse </a:t>
              </a:r>
              <a:b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</a:b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Charging</a:t>
              </a:r>
              <a:endParaRPr lang="en-US" sz="1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4190" y="2898049"/>
              <a:ext cx="1689819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Sponsored </a:t>
              </a:r>
              <a:b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</a:b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Data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17963" y="2898049"/>
              <a:ext cx="2400832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Ad </a:t>
              </a:r>
              <a:b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</a:b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Supported</a:t>
              </a:r>
              <a:endParaRPr lang="en-US" sz="1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26862" y="2898048"/>
              <a:ext cx="2400832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Social </a:t>
              </a:r>
              <a:b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</a:b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MS Gothic" panose="020B0609070205080204" pitchFamily="49" charset="-128"/>
                </a:rPr>
                <a:t>Supported</a:t>
              </a:r>
              <a:endParaRPr lang="en-US" sz="1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Gothic" panose="020B0609070205080204" pitchFamily="49" charset="-128"/>
              </a:endParaRPr>
            </a:p>
          </p:txBody>
        </p:sp>
        <p:pic>
          <p:nvPicPr>
            <p:cNvPr id="46" name="Picture 45" descr="tmobilebinge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471" y="1693830"/>
              <a:ext cx="1641724" cy="1042267"/>
            </a:xfrm>
            <a:prstGeom prst="rect">
              <a:avLst/>
            </a:prstGeom>
            <a:ln w="38100" cmpd="sng">
              <a:solidFill>
                <a:srgbClr val="70A4DE"/>
              </a:solidFill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189" y="1693830"/>
              <a:ext cx="1689820" cy="1053606"/>
            </a:xfrm>
            <a:prstGeom prst="rect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7564" y="1648119"/>
              <a:ext cx="1756499" cy="1122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9452" y="1642450"/>
              <a:ext cx="1777177" cy="1104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8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Custom 62">
      <a:dk1>
        <a:srgbClr val="4D4D4C"/>
      </a:dk1>
      <a:lt1>
        <a:srgbClr val="FFFFFF"/>
      </a:lt1>
      <a:dk2>
        <a:srgbClr val="515150"/>
      </a:dk2>
      <a:lt2>
        <a:srgbClr val="239ACC"/>
      </a:lt2>
      <a:accent1>
        <a:srgbClr val="14337C"/>
      </a:accent1>
      <a:accent2>
        <a:srgbClr val="239BCF"/>
      </a:accent2>
      <a:accent3>
        <a:srgbClr val="7AAAD4"/>
      </a:accent3>
      <a:accent4>
        <a:srgbClr val="6CC04A"/>
      </a:accent4>
      <a:accent5>
        <a:srgbClr val="218DBC"/>
      </a:accent5>
      <a:accent6>
        <a:srgbClr val="0B6B75"/>
      </a:accent6>
      <a:hlink>
        <a:srgbClr val="049FD9"/>
      </a:hlink>
      <a:folHlink>
        <a:srgbClr val="2B55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ue theme 2017 16x9" id="{142A2215-489D-4E8C-A219-3C9F2025EAEB}" vid="{616404EB-0B26-4ACD-9965-C7D60E2C2DA4}"/>
    </a:ext>
  </a:extLst>
</a:theme>
</file>

<file path=ppt/theme/theme2.xml><?xml version="1.0" encoding="utf-8"?>
<a:theme xmlns:a="http://schemas.openxmlformats.org/drawingml/2006/main" name="Theme1">
  <a:themeElements>
    <a:clrScheme name="Custom 62">
      <a:dk1>
        <a:srgbClr val="4D4D4C"/>
      </a:dk1>
      <a:lt1>
        <a:srgbClr val="FFFFFF"/>
      </a:lt1>
      <a:dk2>
        <a:srgbClr val="515150"/>
      </a:dk2>
      <a:lt2>
        <a:srgbClr val="239ACC"/>
      </a:lt2>
      <a:accent1>
        <a:srgbClr val="14337C"/>
      </a:accent1>
      <a:accent2>
        <a:srgbClr val="239BCF"/>
      </a:accent2>
      <a:accent3>
        <a:srgbClr val="7AAAD4"/>
      </a:accent3>
      <a:accent4>
        <a:srgbClr val="6CC04A"/>
      </a:accent4>
      <a:accent5>
        <a:srgbClr val="218DBC"/>
      </a:accent5>
      <a:accent6>
        <a:srgbClr val="0B6B75"/>
      </a:accent6>
      <a:hlink>
        <a:srgbClr val="049FD9"/>
      </a:hlink>
      <a:folHlink>
        <a:srgbClr val="2B55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ue theme 2017 16x9" id="{142A2215-489D-4E8C-A219-3C9F2025EAEB}" vid="{9FDD2195-99B1-4CCE-8E23-D8D44287CD13}"/>
    </a:ext>
  </a:extLst>
</a:theme>
</file>

<file path=ppt/theme/theme3.xml><?xml version="1.0" encoding="utf-8"?>
<a:theme xmlns:a="http://schemas.openxmlformats.org/drawingml/2006/main" name="1_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ue theme 2017 16x9" id="{142A2215-489D-4E8C-A219-3C9F2025EAEB}" vid="{2352B119-FF2E-472D-B81F-E59DB86DD3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2017 16x9</Template>
  <TotalTime>390</TotalTime>
  <Words>854</Words>
  <Application>Microsoft Office PowerPoint</Application>
  <PresentationFormat>On-screen Show (16:9)</PresentationFormat>
  <Paragraphs>218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MS Gothic</vt:lpstr>
      <vt:lpstr>ＭＳ Ｐゴシック</vt:lpstr>
      <vt:lpstr>Arial</vt:lpstr>
      <vt:lpstr>Avenir Book</vt:lpstr>
      <vt:lpstr>Broadway</vt:lpstr>
      <vt:lpstr>Calibri</vt:lpstr>
      <vt:lpstr>Ciscolight</vt:lpstr>
      <vt:lpstr>CiscoSans</vt:lpstr>
      <vt:lpstr>CiscoSans ExtraLight</vt:lpstr>
      <vt:lpstr>CiscoSans Thin</vt:lpstr>
      <vt:lpstr>CiscoSansTT</vt:lpstr>
      <vt:lpstr>Blue theme 2016 16x9</vt:lpstr>
      <vt:lpstr>Theme1</vt:lpstr>
      <vt:lpstr>1_Blue theme 2016 16x9</vt:lpstr>
      <vt:lpstr>The Guides of March</vt:lpstr>
      <vt:lpstr>Themes @ MWC 2017</vt:lpstr>
      <vt:lpstr>Poll</vt:lpstr>
      <vt:lpstr>Video Consumption Shifting to IP and Mobile</vt:lpstr>
      <vt:lpstr>Mobile Services Today</vt:lpstr>
      <vt:lpstr>Solutions To Drive Digital Transformation</vt:lpstr>
      <vt:lpstr>Mobile Video Opportunity for Service Providers</vt:lpstr>
      <vt:lpstr>Extend Video Experiences to Every Screen</vt:lpstr>
      <vt:lpstr>New Business Models</vt:lpstr>
      <vt:lpstr>Cisco Mobile Video Service Architecture</vt:lpstr>
      <vt:lpstr>Uncompromising Security for Video</vt:lpstr>
      <vt:lpstr>Digitization Opportunity with 5G</vt:lpstr>
      <vt:lpstr>Infinite Video Platform Differentiation</vt:lpstr>
      <vt:lpstr>Your Strategy for Mobile Video</vt:lpstr>
      <vt:lpstr>PowerPoint Presentation</vt:lpstr>
      <vt:lpstr>Thank You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Guides of March</dc:title>
  <dc:creator>Adam Davies (addavies)</dc:creator>
  <cp:lastModifiedBy>Katie Lindner -X (kalindne - MAC MEETINGS AND EVENTS LLC at Cisco)</cp:lastModifiedBy>
  <cp:revision>23</cp:revision>
  <dcterms:created xsi:type="dcterms:W3CDTF">2017-03-09T15:42:50Z</dcterms:created>
  <dcterms:modified xsi:type="dcterms:W3CDTF">2017-03-15T14:45:50Z</dcterms:modified>
</cp:coreProperties>
</file>