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64" r:id="rId2"/>
    <p:sldId id="262" r:id="rId3"/>
    <p:sldId id="266" r:id="rId4"/>
    <p:sldId id="258" r:id="rId5"/>
    <p:sldId id="259" r:id="rId6"/>
    <p:sldId id="260" r:id="rId7"/>
    <p:sldId id="261" r:id="rId8"/>
    <p:sldId id="265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72" y="1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0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44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1643634"/>
            <a:ext cx="208067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1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22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921" r:id="rId27"/>
    <p:sldLayoutId id="2147483898" r:id="rId28"/>
    <p:sldLayoutId id="2147483908" r:id="rId29"/>
    <p:sldLayoutId id="2147483909" r:id="rId30"/>
    <p:sldLayoutId id="2147483910" r:id="rId31"/>
    <p:sldLayoutId id="2147483911" r:id="rId32"/>
    <p:sldLayoutId id="2147483914" r:id="rId33"/>
    <p:sldLayoutId id="2147483896" r:id="rId34"/>
    <p:sldLayoutId id="2147483912" r:id="rId35"/>
    <p:sldLayoutId id="2147483913" r:id="rId36"/>
    <p:sldLayoutId id="2147483897" r:id="rId37"/>
    <p:sldLayoutId id="2147483923" r:id="rId3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iwagish@cis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CCM/dCloud</a:t>
            </a:r>
            <a:r>
              <a:rPr lang="ja-JP" altLang="en-US" dirty="0" smtClean="0"/>
              <a:t>の使い方</a:t>
            </a:r>
            <a:endParaRPr kumimoji="1" lang="ja-JP" altLang="en-US" dirty="0"/>
          </a:p>
        </p:txBody>
      </p:sp>
      <p:sp>
        <p:nvSpPr>
          <p:cNvPr id="9" name="Subtitle 7"/>
          <p:cNvSpPr>
            <a:spLocks noGrp="1"/>
          </p:cNvSpPr>
          <p:nvPr>
            <p:ph type="subTitle" idx="1"/>
          </p:nvPr>
        </p:nvSpPr>
        <p:spPr>
          <a:xfrm>
            <a:off x="306853" y="3664954"/>
            <a:ext cx="8112126" cy="110240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シスコシステムズ合同会社</a:t>
            </a:r>
            <a:endParaRPr lang="en-US" alt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コラボレーションアーキテクチャ事業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テクニカルソリューションズアーキテクト</a:t>
            </a:r>
            <a:endParaRPr lang="en-US" alt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岩岸　優希　</a:t>
            </a:r>
            <a:r>
              <a:rPr lang="en-US" altLang="ja-JP" sz="1600" dirty="0" smtClean="0">
                <a:hlinkClick r:id="rId2"/>
              </a:rPr>
              <a:t>yiwagish@cisco.com</a:t>
            </a:r>
            <a:r>
              <a:rPr lang="en-US" altLang="ja-JP" sz="1600" dirty="0" smtClean="0"/>
              <a:t> / http://</a:t>
            </a:r>
            <a:r>
              <a:rPr lang="en-US" altLang="ja-JP" sz="1600" dirty="0" err="1" smtClean="0"/>
              <a:t>cs.co</a:t>
            </a:r>
            <a:r>
              <a:rPr lang="en-US" altLang="ja-JP" sz="1600" dirty="0" smtClean="0"/>
              <a:t>/</a:t>
            </a:r>
            <a:r>
              <a:rPr lang="en-US" altLang="ja-JP" sz="1600" dirty="0" err="1" smtClean="0"/>
              <a:t>yiwagish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48612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dCloud &gt; Americas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&gt; Cisco Spark Enablement Lab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1166"/>
            <a:ext cx="9144000" cy="11853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7747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2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APJ DC: </a:t>
            </a:r>
            <a:r>
              <a:rPr kumimoji="1" lang="ja-JP" altLang="en-US" dirty="0" smtClean="0"/>
              <a:t>　今週末　（予定）</a:t>
            </a:r>
            <a:endParaRPr kumimoji="1" lang="en-US" altLang="ja-JP" dirty="0" smtClean="0"/>
          </a:p>
          <a:p>
            <a:r>
              <a:rPr lang="ja-JP" altLang="en-US" dirty="0" smtClean="0"/>
              <a:t>翻訳完了：　来週末　（予定）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Enablement Lab </a:t>
            </a:r>
            <a:r>
              <a:rPr kumimoji="1" lang="ja-JP" altLang="en-US" dirty="0" smtClean="0"/>
              <a:t>進捗状況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6970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u="sng" dirty="0" smtClean="0"/>
              <a:t>Initial </a:t>
            </a:r>
            <a:r>
              <a:rPr lang="en-US" altLang="ja-JP" u="sng" dirty="0"/>
              <a:t>Cisco Collaboration </a:t>
            </a:r>
            <a:r>
              <a:rPr lang="en-US" altLang="ja-JP" u="sng" dirty="0" smtClean="0"/>
              <a:t>Cloud Organization Configuration</a:t>
            </a:r>
          </a:p>
          <a:p>
            <a:r>
              <a:rPr lang="en-US" altLang="ja-JP" u="sng" dirty="0"/>
              <a:t>Spark Message, Meeting, and Call Configuration</a:t>
            </a:r>
            <a:r>
              <a:rPr lang="en-US" altLang="ja-JP" u="sng" dirty="0" smtClean="0"/>
              <a:t>.</a:t>
            </a:r>
          </a:p>
          <a:p>
            <a:r>
              <a:rPr lang="en-US" altLang="ja-JP" u="sng" dirty="0"/>
              <a:t>Hybrid Services: </a:t>
            </a:r>
            <a:r>
              <a:rPr lang="en-US" altLang="ja-JP" u="sng" dirty="0" smtClean="0"/>
              <a:t>Calendar </a:t>
            </a:r>
            <a:r>
              <a:rPr lang="en-US" altLang="ja-JP" u="sng" dirty="0"/>
              <a:t>Service </a:t>
            </a:r>
            <a:r>
              <a:rPr lang="en-US" altLang="ja-JP" u="sng" dirty="0" smtClean="0"/>
              <a:t>Configuration</a:t>
            </a:r>
            <a:endParaRPr lang="en-US" altLang="ja-JP" u="sng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Meet/Message Basic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115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Hybrid Services: Call Service Aware </a:t>
            </a:r>
            <a:r>
              <a:rPr lang="en-US" altLang="ja-JP" dirty="0" smtClean="0"/>
              <a:t>Configuration</a:t>
            </a:r>
          </a:p>
          <a:p>
            <a:r>
              <a:rPr lang="en-US" altLang="ja-JP" dirty="0"/>
              <a:t>Hybrid Services: Call Service Connect </a:t>
            </a:r>
            <a:r>
              <a:rPr lang="en-US" altLang="ja-JP" dirty="0" smtClean="0"/>
              <a:t>Configuration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Hybrid Services: Calls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325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u="sng" dirty="0"/>
              <a:t>Bulk </a:t>
            </a:r>
            <a:r>
              <a:rPr lang="en-US" altLang="ja-JP" u="sng" dirty="0" smtClean="0"/>
              <a:t>User</a:t>
            </a:r>
            <a:r>
              <a:rPr lang="en-US" altLang="ja-JP" u="sng" dirty="0"/>
              <a:t> </a:t>
            </a:r>
            <a:r>
              <a:rPr lang="en-US" altLang="ja-JP" u="sng" dirty="0" smtClean="0"/>
              <a:t>Configuration </a:t>
            </a:r>
          </a:p>
          <a:p>
            <a:r>
              <a:rPr lang="en-US" altLang="ja-JP" u="sng" dirty="0"/>
              <a:t> Single Sign-On(SSO) Configuration </a:t>
            </a:r>
            <a:r>
              <a:rPr lang="en-US" altLang="ja-JP" u="sng" dirty="0" smtClean="0"/>
              <a:t>with AD-FS</a:t>
            </a:r>
            <a:endParaRPr lang="en-US" altLang="ja-JP" u="sng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Others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214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Call Routing Features 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Calls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79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9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2015 16x9.thmx</Template>
  <TotalTime>177</TotalTime>
  <Words>79</Words>
  <Application>Microsoft Office PowerPoint</Application>
  <PresentationFormat>画面に合わせる (16:9)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Ciscolight</vt:lpstr>
      <vt:lpstr>CiscoSans</vt:lpstr>
      <vt:lpstr>CiscoSans ExtraLight</vt:lpstr>
      <vt:lpstr>CiscoSans Thin</vt:lpstr>
      <vt:lpstr>ＭＳ Ｐゴシック</vt:lpstr>
      <vt:lpstr>Arial</vt:lpstr>
      <vt:lpstr>Broadway</vt:lpstr>
      <vt:lpstr>Blue Theme 2015 16x9</vt:lpstr>
      <vt:lpstr>CCM/dCloudの使い方</vt:lpstr>
      <vt:lpstr>dCloud &gt; Americas  &gt; Cisco Spark Enablement Lab</vt:lpstr>
      <vt:lpstr>Spark Enablement Lab 進捗状況</vt:lpstr>
      <vt:lpstr>Spark Meet/Message Basic</vt:lpstr>
      <vt:lpstr>Spark Hybrid Services: Calls</vt:lpstr>
      <vt:lpstr>Spark Others</vt:lpstr>
      <vt:lpstr>Spark Calls 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 Iwagishi</dc:creator>
  <cp:lastModifiedBy>Yuko Kato -X (ykato - GINKGO &amp; ASSOCIATES at Cisco)</cp:lastModifiedBy>
  <cp:revision>7</cp:revision>
  <dcterms:created xsi:type="dcterms:W3CDTF">2016-06-20T18:06:02Z</dcterms:created>
  <dcterms:modified xsi:type="dcterms:W3CDTF">2016-06-24T00:07:41Z</dcterms:modified>
</cp:coreProperties>
</file>