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2.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3.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4.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5.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6.xml" ContentType="application/vnd.openxmlformats-officedocument.theme+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theme/theme7.xml" ContentType="application/vnd.openxmlformats-officedocument.theme+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theme/theme8.xml" ContentType="application/vnd.openxmlformats-officedocument.theme+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7" r:id="rId1"/>
    <p:sldMasterId id="2147484265" r:id="rId2"/>
    <p:sldMasterId id="2147484325" r:id="rId3"/>
    <p:sldMasterId id="2147484394" r:id="rId4"/>
    <p:sldMasterId id="2147484425" r:id="rId5"/>
    <p:sldMasterId id="2147484458" r:id="rId6"/>
    <p:sldMasterId id="2147484499" r:id="rId7"/>
    <p:sldMasterId id="2147484562" r:id="rId8"/>
    <p:sldMasterId id="2147484601" r:id="rId9"/>
  </p:sldMasterIdLst>
  <p:notesMasterIdLst>
    <p:notesMasterId r:id="rId20"/>
  </p:notesMasterIdLst>
  <p:handoutMasterIdLst>
    <p:handoutMasterId r:id="rId21"/>
  </p:handoutMasterIdLst>
  <p:sldIdLst>
    <p:sldId id="977" r:id="rId10"/>
    <p:sldId id="953" r:id="rId11"/>
    <p:sldId id="979" r:id="rId12"/>
    <p:sldId id="978" r:id="rId13"/>
    <p:sldId id="980" r:id="rId14"/>
    <p:sldId id="981" r:id="rId15"/>
    <p:sldId id="982" r:id="rId16"/>
    <p:sldId id="983" r:id="rId17"/>
    <p:sldId id="985" r:id="rId18"/>
    <p:sldId id="975" r:id="rId19"/>
  </p:sldIdLst>
  <p:sldSz cx="9144000" cy="5143500" type="screen16x9"/>
  <p:notesSz cx="6858000" cy="9144000"/>
  <p:custDataLst>
    <p:tags r:id="rId22"/>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985">
          <p15:clr>
            <a:srgbClr val="A4A3A4"/>
          </p15:clr>
        </p15:guide>
        <p15:guide id="2" orient="horz" pos="688">
          <p15:clr>
            <a:srgbClr val="A4A3A4"/>
          </p15:clr>
        </p15:guide>
        <p15:guide id="3" orient="horz" pos="1264">
          <p15:clr>
            <a:srgbClr val="A4A3A4"/>
          </p15:clr>
        </p15:guide>
        <p15:guide id="4" orient="horz" pos="1456">
          <p15:clr>
            <a:srgbClr val="A4A3A4"/>
          </p15:clr>
        </p15:guide>
        <p15:guide id="5" orient="horz" pos="2419">
          <p15:clr>
            <a:srgbClr val="A4A3A4"/>
          </p15:clr>
        </p15:guide>
        <p15:guide id="6" pos="351">
          <p15:clr>
            <a:srgbClr val="A4A3A4"/>
          </p15:clr>
        </p15:guide>
        <p15:guide id="7" pos="5469">
          <p15:clr>
            <a:srgbClr val="A4A3A4"/>
          </p15:clr>
        </p15:guide>
        <p15:guide id="8" pos="518">
          <p15:clr>
            <a:srgbClr val="A4A3A4"/>
          </p15:clr>
        </p15:guide>
        <p15:guide id="9" pos="36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tesh Gohil" initials="" lastIdx="31" clrIdx="0"/>
  <p:cmAuthor id="1" name="Judith Ziajka" initials="JZ" lastIdx="14" clrIdx="1"/>
  <p:cmAuthor id="2" name="Scott Van de Houten (svandeho)" initials="SSV"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9999FF"/>
    <a:srgbClr val="FF7C80"/>
    <a:srgbClr val="CC99FF"/>
    <a:srgbClr val="FF9933"/>
    <a:srgbClr val="FFCC66"/>
    <a:srgbClr val="0C7FB7"/>
    <a:srgbClr val="676767"/>
    <a:srgbClr val="F5F5F5"/>
    <a:srgbClr val="F4FA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32" autoAdjust="0"/>
    <p:restoredTop sz="95501" autoAdjust="0"/>
  </p:normalViewPr>
  <p:slideViewPr>
    <p:cSldViewPr snapToGrid="0" snapToObjects="1" showGuides="1">
      <p:cViewPr varScale="1">
        <p:scale>
          <a:sx n="122" d="100"/>
          <a:sy n="122" d="100"/>
        </p:scale>
        <p:origin x="816" y="96"/>
      </p:cViewPr>
      <p:guideLst>
        <p:guide orient="horz" pos="2985"/>
        <p:guide orient="horz" pos="688"/>
        <p:guide orient="horz" pos="1264"/>
        <p:guide orient="horz" pos="1456"/>
        <p:guide orient="horz" pos="2419"/>
        <p:guide pos="351"/>
        <p:guide pos="5469"/>
        <p:guide pos="518"/>
        <p:guide pos="3668"/>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 d="1"/>
        <a:sy n="1" d="1"/>
      </p:scale>
      <p:origin x="0" y="0"/>
    </p:cViewPr>
  </p:sorterViewPr>
  <p:notesViewPr>
    <p:cSldViewPr snapToGrid="0" snapToObjects="1" showGuides="1">
      <p:cViewPr varScale="1">
        <p:scale>
          <a:sx n="66" d="100"/>
          <a:sy n="66" d="100"/>
        </p:scale>
        <p:origin x="-3252"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FE48B1C-1E6B-744F-8E6C-3836D33BC0D9}" type="datetimeFigureOut">
              <a:rPr lang="en-US"/>
              <a:pPr>
                <a:defRPr/>
              </a:pPr>
              <a:t>6/29/2016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5A8EAB7-F1BA-274C-91A9-46214A29E509}" type="slidenum">
              <a:rPr lang="en-US"/>
              <a:pPr>
                <a:defRPr/>
              </a:pPr>
              <a:t>‹#›</a:t>
            </a:fld>
            <a:endParaRPr lang="en-US" dirty="0"/>
          </a:p>
        </p:txBody>
      </p:sp>
    </p:spTree>
    <p:extLst>
      <p:ext uri="{BB962C8B-B14F-4D97-AF65-F5344CB8AC3E}">
        <p14:creationId xmlns:p14="http://schemas.microsoft.com/office/powerpoint/2010/main" val="3338480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A637A29-4E7E-A24B-BAB1-D48C888F91E4}" type="datetimeFigureOut">
              <a:rPr lang="en-US"/>
              <a:pPr>
                <a:defRPr/>
              </a:pPr>
              <a:t>6/29/2016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97A1FA6-25DE-9E4E-A34D-CF67DE7DBDC7}" type="slidenum">
              <a:rPr lang="en-US"/>
              <a:pPr>
                <a:defRPr/>
              </a:pPr>
              <a:t>‹#›</a:t>
            </a:fld>
            <a:endParaRPr lang="en-US" dirty="0"/>
          </a:p>
        </p:txBody>
      </p:sp>
    </p:spTree>
    <p:extLst>
      <p:ext uri="{BB962C8B-B14F-4D97-AF65-F5344CB8AC3E}">
        <p14:creationId xmlns:p14="http://schemas.microsoft.com/office/powerpoint/2010/main" val="322849259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70000"/>
              </a:lnSpc>
              <a:buFontTx/>
              <a:buNone/>
            </a:pPr>
            <a:endParaRPr lang="en-US" sz="1200" dirty="0" smtClean="0"/>
          </a:p>
        </p:txBody>
      </p:sp>
      <p:sp>
        <p:nvSpPr>
          <p:cNvPr id="4" name="Slide Number Placeholder 3"/>
          <p:cNvSpPr>
            <a:spLocks noGrp="1"/>
          </p:cNvSpPr>
          <p:nvPr>
            <p:ph type="sldNum" sz="quarter" idx="10"/>
          </p:nvPr>
        </p:nvSpPr>
        <p:spPr/>
        <p:txBody>
          <a:bodyPr/>
          <a:lstStyle/>
          <a:p>
            <a:fld id="{93FA03F5-AD3B-4104-B849-41309437276D}"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3760012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70000"/>
              </a:lnSpc>
              <a:buFontTx/>
              <a:buNone/>
            </a:pPr>
            <a:endParaRPr lang="en-US" sz="1200" dirty="0" smtClean="0"/>
          </a:p>
        </p:txBody>
      </p:sp>
      <p:sp>
        <p:nvSpPr>
          <p:cNvPr id="4" name="Slide Number Placeholder 3"/>
          <p:cNvSpPr>
            <a:spLocks noGrp="1"/>
          </p:cNvSpPr>
          <p:nvPr>
            <p:ph type="sldNum" sz="quarter" idx="10"/>
          </p:nvPr>
        </p:nvSpPr>
        <p:spPr/>
        <p:txBody>
          <a:bodyPr/>
          <a:lstStyle/>
          <a:p>
            <a:fld id="{93FA03F5-AD3B-4104-B849-41309437276D}"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1715243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70000"/>
              </a:lnSpc>
              <a:buFontTx/>
              <a:buNone/>
            </a:pPr>
            <a:endParaRPr lang="en-US" sz="1200" dirty="0" smtClean="0"/>
          </a:p>
        </p:txBody>
      </p:sp>
      <p:sp>
        <p:nvSpPr>
          <p:cNvPr id="4" name="Slide Number Placeholder 3"/>
          <p:cNvSpPr>
            <a:spLocks noGrp="1"/>
          </p:cNvSpPr>
          <p:nvPr>
            <p:ph type="sldNum" sz="quarter" idx="10"/>
          </p:nvPr>
        </p:nvSpPr>
        <p:spPr/>
        <p:txBody>
          <a:bodyPr/>
          <a:lstStyle/>
          <a:p>
            <a:fld id="{93FA03F5-AD3B-4104-B849-41309437276D}"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1739355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70000"/>
              </a:lnSpc>
              <a:buFontTx/>
              <a:buNone/>
            </a:pPr>
            <a:endParaRPr lang="en-US" sz="1200" dirty="0" smtClean="0"/>
          </a:p>
        </p:txBody>
      </p:sp>
      <p:sp>
        <p:nvSpPr>
          <p:cNvPr id="4" name="Slide Number Placeholder 3"/>
          <p:cNvSpPr>
            <a:spLocks noGrp="1"/>
          </p:cNvSpPr>
          <p:nvPr>
            <p:ph type="sldNum" sz="quarter" idx="10"/>
          </p:nvPr>
        </p:nvSpPr>
        <p:spPr/>
        <p:txBody>
          <a:bodyPr/>
          <a:lstStyle/>
          <a:p>
            <a:fld id="{93FA03F5-AD3B-4104-B849-41309437276D}"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973032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70000"/>
              </a:lnSpc>
              <a:buFontTx/>
              <a:buNone/>
            </a:pPr>
            <a:endParaRPr lang="en-US" sz="1200" dirty="0" smtClean="0"/>
          </a:p>
        </p:txBody>
      </p:sp>
      <p:sp>
        <p:nvSpPr>
          <p:cNvPr id="4" name="Slide Number Placeholder 3"/>
          <p:cNvSpPr>
            <a:spLocks noGrp="1"/>
          </p:cNvSpPr>
          <p:nvPr>
            <p:ph type="sldNum" sz="quarter" idx="10"/>
          </p:nvPr>
        </p:nvSpPr>
        <p:spPr/>
        <p:txBody>
          <a:bodyPr/>
          <a:lstStyle/>
          <a:p>
            <a:fld id="{93FA03F5-AD3B-4104-B849-41309437276D}"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3756013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70000"/>
              </a:lnSpc>
              <a:buFontTx/>
              <a:buNone/>
            </a:pPr>
            <a:endParaRPr lang="en-US" sz="1200" dirty="0" smtClean="0"/>
          </a:p>
        </p:txBody>
      </p:sp>
      <p:sp>
        <p:nvSpPr>
          <p:cNvPr id="4" name="Slide Number Placeholder 3"/>
          <p:cNvSpPr>
            <a:spLocks noGrp="1"/>
          </p:cNvSpPr>
          <p:nvPr>
            <p:ph type="sldNum" sz="quarter" idx="10"/>
          </p:nvPr>
        </p:nvSpPr>
        <p:spPr/>
        <p:txBody>
          <a:bodyPr/>
          <a:lstStyle/>
          <a:p>
            <a:fld id="{93FA03F5-AD3B-4104-B849-41309437276D}"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1440075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70000"/>
              </a:lnSpc>
              <a:buFontTx/>
              <a:buNone/>
            </a:pPr>
            <a:endParaRPr lang="en-US" sz="1200" dirty="0" smtClean="0"/>
          </a:p>
        </p:txBody>
      </p:sp>
      <p:sp>
        <p:nvSpPr>
          <p:cNvPr id="4" name="Slide Number Placeholder 3"/>
          <p:cNvSpPr>
            <a:spLocks noGrp="1"/>
          </p:cNvSpPr>
          <p:nvPr>
            <p:ph type="sldNum" sz="quarter" idx="10"/>
          </p:nvPr>
        </p:nvSpPr>
        <p:spPr/>
        <p:txBody>
          <a:bodyPr/>
          <a:lstStyle/>
          <a:p>
            <a:fld id="{93FA03F5-AD3B-4104-B849-41309437276D}"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96890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70000"/>
              </a:lnSpc>
              <a:buFontTx/>
              <a:buNone/>
            </a:pPr>
            <a:endParaRPr lang="en-US" sz="1200" dirty="0" smtClean="0"/>
          </a:p>
        </p:txBody>
      </p:sp>
      <p:sp>
        <p:nvSpPr>
          <p:cNvPr id="4" name="Slide Number Placeholder 3"/>
          <p:cNvSpPr>
            <a:spLocks noGrp="1"/>
          </p:cNvSpPr>
          <p:nvPr>
            <p:ph type="sldNum" sz="quarter" idx="10"/>
          </p:nvPr>
        </p:nvSpPr>
        <p:spPr/>
        <p:txBody>
          <a:bodyPr/>
          <a:lstStyle/>
          <a:p>
            <a:fld id="{93FA03F5-AD3B-4104-B849-41309437276D}"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23903471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Master" Target="../slideMasters/slideMaster6.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7.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7.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7.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8.xml"/></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8.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3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Master" Target="../slideMasters/slideMaster8.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3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9.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39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Master" Target="../slideMasters/slideMaster9.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Slide-animated gradient">
    <p:bg>
      <p:bgPr>
        <a:gradFill rotWithShape="0">
          <a:gsLst>
            <a:gs pos="0">
              <a:srgbClr val="36A4D7"/>
            </a:gs>
            <a:gs pos="99001">
              <a:srgbClr val="2D5AA3"/>
            </a:gs>
            <a:gs pos="100000">
              <a:srgbClr val="2D5AA3"/>
            </a:gs>
          </a:gsLst>
          <a:lin ang="5400000"/>
        </a:gradFill>
        <a:effectLst/>
      </p:bgPr>
    </p:bg>
    <p:spTree>
      <p:nvGrpSpPr>
        <p:cNvPr id="1" name=""/>
        <p:cNvGrpSpPr/>
        <p:nvPr/>
      </p:nvGrpSpPr>
      <p:grpSpPr>
        <a:xfrm>
          <a:off x="0" y="0"/>
          <a:ext cx="0" cy="0"/>
          <a:chOff x="0" y="0"/>
          <a:chExt cx="0" cy="0"/>
        </a:xfrm>
      </p:grpSpPr>
      <p:pic>
        <p:nvPicPr>
          <p:cNvPr id="7" name="Picture 6" descr="logo_black.ai"/>
          <p:cNvPicPr>
            <a:picLocks noChangeAspect="1"/>
          </p:cNvPicPr>
          <p:nvPr/>
        </p:nvPicPr>
        <p:blipFill>
          <a:blip r:embed="rId2">
            <a:alphaModFix/>
            <a:duotone>
              <a:schemeClr val="bg2">
                <a:shade val="45000"/>
                <a:satMod val="135000"/>
              </a:schemeClr>
              <a:prstClr val="white"/>
            </a:duotone>
            <a:lum bright="100000" contrast="100000"/>
            <a:extLst>
              <a:ext uri="{28A0092B-C50C-407E-A947-70E740481C1C}">
                <a14:useLocalDpi xmlns:a14="http://schemas.microsoft.com/office/drawing/2010/main"/>
              </a:ext>
            </a:extLst>
          </a:blip>
          <a:stretch>
            <a:fillRect/>
          </a:stretch>
        </p:blipFill>
        <p:spPr>
          <a:xfrm>
            <a:off x="421200" y="324000"/>
            <a:ext cx="949596" cy="585216"/>
          </a:xfrm>
          <a:prstGeom prst="rect">
            <a:avLst/>
          </a:prstGeom>
        </p:spPr>
      </p:pic>
      <p:sp>
        <p:nvSpPr>
          <p:cNvPr id="16" name="Subtitle 2"/>
          <p:cNvSpPr>
            <a:spLocks noGrp="1"/>
          </p:cNvSpPr>
          <p:nvPr>
            <p:ph type="subTitle" idx="1" hasCustomPrompt="1"/>
          </p:nvPr>
        </p:nvSpPr>
        <p:spPr>
          <a:xfrm>
            <a:off x="469496" y="3793204"/>
            <a:ext cx="8296421" cy="288131"/>
          </a:xfrm>
          <a:prstGeom prst="rect">
            <a:avLst/>
          </a:prstGeom>
        </p:spPr>
        <p:txBody>
          <a:bodyPr lIns="91404" tIns="45702" rIns="91404" bIns="45702" anchor="b" anchorCtr="0">
            <a:noAutofit/>
          </a:bodyPr>
          <a:lstStyle>
            <a:lvl1pPr marL="0" indent="0" algn="l">
              <a:buNone/>
              <a:defRPr sz="1400" b="0" i="0">
                <a:solidFill>
                  <a:srgbClr val="FFFFFE"/>
                </a:solidFill>
                <a:latin typeface="+mn-lt"/>
                <a:cs typeface="CiscoSans"/>
              </a:defRPr>
            </a:lvl1pPr>
            <a:lvl2pPr marL="342796" indent="0" algn="ctr">
              <a:buNone/>
              <a:defRPr>
                <a:solidFill>
                  <a:schemeClr val="tx1">
                    <a:tint val="75000"/>
                  </a:schemeClr>
                </a:solidFill>
              </a:defRPr>
            </a:lvl2pPr>
            <a:lvl3pPr marL="685606" indent="0" algn="ctr">
              <a:buNone/>
              <a:defRPr>
                <a:solidFill>
                  <a:schemeClr val="tx1">
                    <a:tint val="75000"/>
                  </a:schemeClr>
                </a:solidFill>
              </a:defRPr>
            </a:lvl3pPr>
            <a:lvl4pPr marL="1028407" indent="0" algn="ctr">
              <a:buNone/>
              <a:defRPr>
                <a:solidFill>
                  <a:schemeClr val="tx1">
                    <a:tint val="75000"/>
                  </a:schemeClr>
                </a:solidFill>
              </a:defRPr>
            </a:lvl4pPr>
            <a:lvl5pPr marL="1371213" indent="0" algn="ctr">
              <a:buNone/>
              <a:defRPr>
                <a:solidFill>
                  <a:schemeClr val="tx1">
                    <a:tint val="75000"/>
                  </a:schemeClr>
                </a:solidFill>
              </a:defRPr>
            </a:lvl5pPr>
            <a:lvl6pPr marL="1714009" indent="0" algn="ctr">
              <a:buNone/>
              <a:defRPr>
                <a:solidFill>
                  <a:schemeClr val="tx1">
                    <a:tint val="75000"/>
                  </a:schemeClr>
                </a:solidFill>
              </a:defRPr>
            </a:lvl6pPr>
            <a:lvl7pPr marL="2056817" indent="0" algn="ctr">
              <a:buNone/>
              <a:defRPr>
                <a:solidFill>
                  <a:schemeClr val="tx1">
                    <a:tint val="75000"/>
                  </a:schemeClr>
                </a:solidFill>
              </a:defRPr>
            </a:lvl7pPr>
            <a:lvl8pPr marL="2399620" indent="0" algn="ctr">
              <a:buNone/>
              <a:defRPr>
                <a:solidFill>
                  <a:schemeClr val="tx1">
                    <a:tint val="75000"/>
                  </a:schemeClr>
                </a:solidFill>
              </a:defRPr>
            </a:lvl8pPr>
            <a:lvl9pPr marL="2742426" indent="0" algn="ctr">
              <a:buNone/>
              <a:defRPr>
                <a:solidFill>
                  <a:schemeClr val="tx1">
                    <a:tint val="75000"/>
                  </a:schemeClr>
                </a:solidFill>
              </a:defRPr>
            </a:lvl9pPr>
          </a:lstStyle>
          <a:p>
            <a:r>
              <a:rPr lang="en-GB" dirty="0" smtClean="0"/>
              <a:t>Speaker Name</a:t>
            </a:r>
            <a:endParaRPr lang="en-US" dirty="0"/>
          </a:p>
        </p:txBody>
      </p:sp>
      <p:sp>
        <p:nvSpPr>
          <p:cNvPr id="17" name="Text Placeholder 38"/>
          <p:cNvSpPr>
            <a:spLocks noGrp="1"/>
          </p:cNvSpPr>
          <p:nvPr>
            <p:ph type="body" sz="quarter" idx="11" hasCustomPrompt="1"/>
          </p:nvPr>
        </p:nvSpPr>
        <p:spPr>
          <a:xfrm>
            <a:off x="469496" y="4033201"/>
            <a:ext cx="8296421" cy="288131"/>
          </a:xfrm>
          <a:prstGeom prst="rect">
            <a:avLst/>
          </a:prstGeom>
        </p:spPr>
        <p:txBody>
          <a:bodyPr lIns="91404" tIns="45702" rIns="91404" bIns="45702"/>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smtClean="0"/>
              <a:t>Speaker Title</a:t>
            </a:r>
          </a:p>
        </p:txBody>
      </p:sp>
      <p:sp>
        <p:nvSpPr>
          <p:cNvPr id="18" name="Text Placeholder 40"/>
          <p:cNvSpPr>
            <a:spLocks noGrp="1"/>
          </p:cNvSpPr>
          <p:nvPr>
            <p:ph type="body" sz="quarter" idx="12" hasCustomPrompt="1"/>
          </p:nvPr>
        </p:nvSpPr>
        <p:spPr>
          <a:xfrm>
            <a:off x="469496" y="4273198"/>
            <a:ext cx="8296421" cy="288131"/>
          </a:xfrm>
          <a:prstGeom prst="rect">
            <a:avLst/>
          </a:prstGeom>
        </p:spPr>
        <p:txBody>
          <a:bodyPr lIns="91404" tIns="45702" rIns="91404" bIns="45702"/>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smtClean="0"/>
              <a:t>Date</a:t>
            </a:r>
          </a:p>
        </p:txBody>
      </p:sp>
      <p:sp>
        <p:nvSpPr>
          <p:cNvPr id="19" name="Text Placeholder 2"/>
          <p:cNvSpPr>
            <a:spLocks noGrp="1"/>
          </p:cNvSpPr>
          <p:nvPr>
            <p:ph type="body" sz="quarter" idx="13" hasCustomPrompt="1"/>
          </p:nvPr>
        </p:nvSpPr>
        <p:spPr>
          <a:xfrm>
            <a:off x="463297" y="3211463"/>
            <a:ext cx="8302625" cy="299001"/>
          </a:xfrm>
          <a:prstGeom prst="rect">
            <a:avLst/>
          </a:prstGeom>
        </p:spPr>
        <p:txBody>
          <a:bodyPr lIns="91404" tIns="45702" rIns="91404" bIns="45702"/>
          <a:lstStyle>
            <a:lvl1pPr marL="0" indent="0">
              <a:buFont typeface="Arial" panose="020B0604020202020204" pitchFamily="34" charset="0"/>
              <a:buNone/>
              <a:defRPr sz="2200" baseline="0">
                <a:solidFill>
                  <a:srgbClr val="FFFFFE"/>
                </a:solidFill>
                <a:latin typeface="+mj-lt"/>
              </a:defRPr>
            </a:lvl1pPr>
            <a:lvl2pPr marL="304733" indent="0">
              <a:buNone/>
              <a:defRPr/>
            </a:lvl2pPr>
            <a:lvl3pPr marL="427329" indent="0">
              <a:buNone/>
              <a:defRPr/>
            </a:lvl3pPr>
            <a:lvl4pPr marL="516610" indent="0">
              <a:buNone/>
              <a:defRPr/>
            </a:lvl4pPr>
            <a:lvl5pPr marL="601121" indent="0">
              <a:buNone/>
              <a:defRPr/>
            </a:lvl5pPr>
          </a:lstStyle>
          <a:p>
            <a:pPr lvl="0"/>
            <a:r>
              <a:rPr lang="en-GB" dirty="0" smtClean="0"/>
              <a:t>Subtitle Goes Here</a:t>
            </a:r>
          </a:p>
        </p:txBody>
      </p:sp>
      <p:sp>
        <p:nvSpPr>
          <p:cNvPr id="20" name="Title 1"/>
          <p:cNvSpPr>
            <a:spLocks noGrp="1"/>
          </p:cNvSpPr>
          <p:nvPr>
            <p:ph type="ctrTitle" hasCustomPrompt="1"/>
          </p:nvPr>
        </p:nvSpPr>
        <p:spPr>
          <a:xfrm>
            <a:off x="425766" y="2639977"/>
            <a:ext cx="8340152"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FFFFFE"/>
                </a:solidFill>
                <a:latin typeface="+mj-lt"/>
                <a:cs typeface="CiscoSans Thin"/>
              </a:defRPr>
            </a:lvl1pPr>
          </a:lstStyle>
          <a:p>
            <a:r>
              <a:rPr lang="en-GB" dirty="0" smtClean="0"/>
              <a:t>Presentation Title Goes Here</a:t>
            </a:r>
            <a:endParaRPr lang="en-US" dirty="0"/>
          </a:p>
        </p:txBody>
      </p:sp>
    </p:spTree>
    <p:extLst>
      <p:ext uri="{BB962C8B-B14F-4D97-AF65-F5344CB8AC3E}">
        <p14:creationId xmlns:p14="http://schemas.microsoft.com/office/powerpoint/2010/main" val="1800938560"/>
      </p:ext>
    </p:extLst>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Slide Without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28639" y="876359"/>
            <a:ext cx="8259762" cy="3168210"/>
          </a:xfrm>
          <a:prstGeom prst="rect">
            <a:avLst/>
          </a:prstGeom>
        </p:spPr>
        <p:txBody>
          <a:bodyPr lIns="91404" tIns="45702" rIns="91404" bIns="45702">
            <a:noAutofit/>
          </a:bodyPr>
          <a:lstStyle>
            <a:lvl1pPr marL="212364" indent="-392334">
              <a:lnSpc>
                <a:spcPts val="4440"/>
              </a:lnSpc>
              <a:spcBef>
                <a:spcPts val="0"/>
              </a:spcBef>
              <a:buClr>
                <a:schemeClr val="tx1"/>
              </a:buClr>
              <a:buSzPct val="80000"/>
              <a:buFont typeface="Arial"/>
              <a:buChar char="•"/>
              <a:defRPr sz="3700" b="0" i="0">
                <a:solidFill>
                  <a:srgbClr val="676767"/>
                </a:solidFill>
                <a:latin typeface="+mn-lt"/>
                <a:cs typeface="CiscoSans ExtraLight"/>
              </a:defRPr>
            </a:lvl1pPr>
            <a:lvl2pPr marL="507811" indent="-215819">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434" indent="-171387">
              <a:buClr>
                <a:schemeClr val="tx1"/>
              </a:buClr>
              <a:buSzPct val="80000"/>
              <a:buFont typeface="Arial"/>
              <a:buChar char="•"/>
              <a:defRPr sz="1600" b="0" i="0">
                <a:solidFill>
                  <a:srgbClr val="676767"/>
                </a:solidFill>
                <a:latin typeface="+mn-lt"/>
                <a:cs typeface="CiscoSans ExtraLight"/>
              </a:defRPr>
            </a:lvl3pPr>
            <a:lvl4pPr marL="910883" indent="-171387">
              <a:buClr>
                <a:schemeClr val="tx1"/>
              </a:buClr>
              <a:buSzPct val="80000"/>
              <a:buFont typeface="Arial"/>
              <a:buChar char="•"/>
              <a:defRPr sz="1400" b="0" i="0">
                <a:solidFill>
                  <a:srgbClr val="676767"/>
                </a:solidFill>
                <a:latin typeface="+mn-lt"/>
                <a:cs typeface="CiscoSans ExtraLight"/>
              </a:defRPr>
            </a:lvl4pPr>
            <a:lvl5pPr marL="1082270" indent="-168212">
              <a:buClr>
                <a:schemeClr val="tx1"/>
              </a:buClr>
              <a:buSzPct val="80000"/>
              <a:buFont typeface="Arial"/>
              <a:buChar char="•"/>
              <a:defRPr sz="1200" b="0" i="0">
                <a:solidFill>
                  <a:srgbClr val="676767"/>
                </a:solidFill>
                <a:latin typeface="+mn-lt"/>
                <a:cs typeface="CiscoSans ExtraLight"/>
              </a:defRPr>
            </a:lvl5pPr>
          </a:lstStyle>
          <a:p>
            <a:pPr lvl="0"/>
            <a:r>
              <a:rPr lang="en-GB" dirty="0" smtClean="0"/>
              <a:t>Click to edit text</a:t>
            </a:r>
          </a:p>
        </p:txBody>
      </p:sp>
    </p:spTree>
    <p:extLst>
      <p:ext uri="{BB962C8B-B14F-4D97-AF65-F5344CB8AC3E}">
        <p14:creationId xmlns:p14="http://schemas.microsoft.com/office/powerpoint/2010/main" val="3816653619"/>
      </p:ext>
    </p:extLst>
  </p:cSld>
  <p:clrMapOvr>
    <a:masterClrMapping/>
  </p:clrMapOvr>
  <p:transition spd="med">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3_Title Slide-animated gradient">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21394" y="2108877"/>
            <a:ext cx="8301718" cy="64473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252425" y="3621027"/>
            <a:ext cx="8112126" cy="288131"/>
          </a:xfrm>
          <a:prstGeom prst="rect">
            <a:avLst/>
          </a:prstGeom>
        </p:spPr>
        <p:txBody>
          <a:bodyPr lIns="91384" tIns="45692" rIns="91384" bIns="45692" anchor="b" anchorCtr="0">
            <a:noAutofit/>
          </a:bodyPr>
          <a:lstStyle>
            <a:lvl1pPr marL="0" indent="0" algn="l">
              <a:buNone/>
              <a:defRPr sz="1200" b="0" i="0">
                <a:solidFill>
                  <a:schemeClr val="bg1"/>
                </a:solidFill>
                <a:latin typeface="+mn-lt"/>
                <a:cs typeface="CiscoSans"/>
              </a:defRPr>
            </a:lvl1pPr>
            <a:lvl2pPr marL="342721" indent="0" algn="ctr">
              <a:buNone/>
              <a:defRPr>
                <a:solidFill>
                  <a:schemeClr val="tx1">
                    <a:tint val="75000"/>
                  </a:schemeClr>
                </a:solidFill>
              </a:defRPr>
            </a:lvl2pPr>
            <a:lvl3pPr marL="685463" indent="0" algn="ctr">
              <a:buNone/>
              <a:defRPr>
                <a:solidFill>
                  <a:schemeClr val="tx1">
                    <a:tint val="75000"/>
                  </a:schemeClr>
                </a:solidFill>
              </a:defRPr>
            </a:lvl3pPr>
            <a:lvl4pPr marL="1028192" indent="0" algn="ctr">
              <a:buNone/>
              <a:defRPr>
                <a:solidFill>
                  <a:schemeClr val="tx1">
                    <a:tint val="75000"/>
                  </a:schemeClr>
                </a:solidFill>
              </a:defRPr>
            </a:lvl4pPr>
            <a:lvl5pPr marL="1370928" indent="0" algn="ctr">
              <a:buNone/>
              <a:defRPr>
                <a:solidFill>
                  <a:schemeClr val="tx1">
                    <a:tint val="75000"/>
                  </a:schemeClr>
                </a:solidFill>
              </a:defRPr>
            </a:lvl5pPr>
            <a:lvl6pPr marL="1713649" indent="0" algn="ctr">
              <a:buNone/>
              <a:defRPr>
                <a:solidFill>
                  <a:schemeClr val="tx1">
                    <a:tint val="75000"/>
                  </a:schemeClr>
                </a:solidFill>
              </a:defRPr>
            </a:lvl6pPr>
            <a:lvl7pPr marL="2056387" indent="0" algn="ctr">
              <a:buNone/>
              <a:defRPr>
                <a:solidFill>
                  <a:schemeClr val="tx1">
                    <a:tint val="75000"/>
                  </a:schemeClr>
                </a:solidFill>
              </a:defRPr>
            </a:lvl7pPr>
            <a:lvl8pPr marL="2399120" indent="0" algn="ctr">
              <a:buNone/>
              <a:defRPr>
                <a:solidFill>
                  <a:schemeClr val="tx1">
                    <a:tint val="75000"/>
                  </a:schemeClr>
                </a:solidFill>
              </a:defRPr>
            </a:lvl8pPr>
            <a:lvl9pPr marL="2741856"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251847" y="3873691"/>
            <a:ext cx="8112650" cy="288131"/>
          </a:xfrm>
          <a:prstGeom prst="rect">
            <a:avLst/>
          </a:prstGeom>
        </p:spPr>
        <p:txBody>
          <a:bodyPr lIns="91384" tIns="45692" rIns="91384" bIns="45692"/>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251847" y="4453682"/>
            <a:ext cx="8112650" cy="288131"/>
          </a:xfrm>
          <a:prstGeom prst="rect">
            <a:avLst/>
          </a:prstGeom>
        </p:spPr>
        <p:txBody>
          <a:bodyPr lIns="91384" tIns="45692" rIns="91384" bIns="45692"/>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252571" y="2622503"/>
            <a:ext cx="8302625" cy="299001"/>
          </a:xfrm>
          <a:prstGeom prst="rect">
            <a:avLst/>
          </a:prstGeom>
        </p:spPr>
        <p:txBody>
          <a:bodyPr lIns="91384" tIns="45692" rIns="91384" bIns="45692"/>
          <a:lstStyle>
            <a:lvl1pPr marL="0" indent="0">
              <a:buFont typeface="Arial" panose="020B0604020202020204" pitchFamily="34" charset="0"/>
              <a:buNone/>
              <a:defRPr sz="1800" baseline="0">
                <a:solidFill>
                  <a:schemeClr val="bg1"/>
                </a:solidFill>
                <a:latin typeface="+mj-lt"/>
              </a:defRPr>
            </a:lvl1pPr>
            <a:lvl2pPr marL="304673" indent="0">
              <a:buNone/>
              <a:defRPr/>
            </a:lvl2pPr>
            <a:lvl3pPr marL="427239" indent="0">
              <a:buNone/>
              <a:defRPr/>
            </a:lvl3pPr>
            <a:lvl4pPr marL="516505" indent="0">
              <a:buNone/>
              <a:defRPr/>
            </a:lvl4pPr>
            <a:lvl5pPr marL="600996" indent="0">
              <a:buNone/>
              <a:defRPr/>
            </a:lvl5pPr>
          </a:lstStyle>
          <a:p>
            <a:pPr lvl="0"/>
            <a:r>
              <a:rPr lang="en-GB" dirty="0" smtClean="0"/>
              <a:t>Subhead goes here</a:t>
            </a:r>
            <a:endParaRPr lang="en-GB" dirty="0"/>
          </a:p>
        </p:txBody>
      </p:sp>
      <p:grpSp>
        <p:nvGrpSpPr>
          <p:cNvPr id="28" name="Group 67"/>
          <p:cNvGrpSpPr/>
          <p:nvPr userDrawn="1"/>
        </p:nvGrpSpPr>
        <p:grpSpPr>
          <a:xfrm>
            <a:off x="285176" y="307876"/>
            <a:ext cx="862739" cy="459830"/>
            <a:chOff x="609606" y="528528"/>
            <a:chExt cx="1444732" cy="763787"/>
          </a:xfrm>
          <a:solidFill>
            <a:schemeClr val="bg1"/>
          </a:solidFill>
        </p:grpSpPr>
        <p:sp>
          <p:nvSpPr>
            <p:cNvPr id="32" name="Rectangle 31"/>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sp>
          <p:nvSpPr>
            <p:cNvPr id="45" name="Freeform 4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sp>
          <p:nvSpPr>
            <p:cNvPr id="46" name="Freeform 4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sp>
          <p:nvSpPr>
            <p:cNvPr id="47" name="Freeform 4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sp>
          <p:nvSpPr>
            <p:cNvPr id="48" name="Freeform 4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sp>
          <p:nvSpPr>
            <p:cNvPr id="49" name="Freeform 4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sp>
          <p:nvSpPr>
            <p:cNvPr id="50" name="Freeform 4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sp>
          <p:nvSpPr>
            <p:cNvPr id="51" name="Freeform 5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sp>
          <p:nvSpPr>
            <p:cNvPr id="52" name="Freeform 5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sp>
          <p:nvSpPr>
            <p:cNvPr id="53" name="Freeform 5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sp>
          <p:nvSpPr>
            <p:cNvPr id="54" name="Freeform 5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sp>
          <p:nvSpPr>
            <p:cNvPr id="55" name="Freeform 5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sp>
          <p:nvSpPr>
            <p:cNvPr id="56" name="Freeform 5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sp>
          <p:nvSpPr>
            <p:cNvPr id="57" name="Freeform 5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grpSp>
    </p:spTree>
    <p:extLst>
      <p:ext uri="{BB962C8B-B14F-4D97-AF65-F5344CB8AC3E}">
        <p14:creationId xmlns:p14="http://schemas.microsoft.com/office/powerpoint/2010/main" val="202976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4_Title Slide gradient">
    <p:bg>
      <p:bgPr>
        <a:solidFill>
          <a:schemeClr val="accent1"/>
        </a:solidFill>
        <a:effectLst/>
      </p:bgPr>
    </p:bg>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21394" y="2108877"/>
            <a:ext cx="8301718" cy="64473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252425" y="3621027"/>
            <a:ext cx="8112126" cy="288131"/>
          </a:xfrm>
          <a:prstGeom prst="rect">
            <a:avLst/>
          </a:prstGeom>
        </p:spPr>
        <p:txBody>
          <a:bodyPr lIns="91384" tIns="45692" rIns="91384" bIns="45692" anchor="b" anchorCtr="0">
            <a:noAutofit/>
          </a:bodyPr>
          <a:lstStyle>
            <a:lvl1pPr marL="0" indent="0" algn="l">
              <a:buNone/>
              <a:defRPr sz="1200" b="0" i="0">
                <a:solidFill>
                  <a:schemeClr val="bg1"/>
                </a:solidFill>
                <a:latin typeface="+mn-lt"/>
                <a:cs typeface="CiscoSans"/>
              </a:defRPr>
            </a:lvl1pPr>
            <a:lvl2pPr marL="342721" indent="0" algn="ctr">
              <a:buNone/>
              <a:defRPr>
                <a:solidFill>
                  <a:schemeClr val="tx1">
                    <a:tint val="75000"/>
                  </a:schemeClr>
                </a:solidFill>
              </a:defRPr>
            </a:lvl2pPr>
            <a:lvl3pPr marL="685463" indent="0" algn="ctr">
              <a:buNone/>
              <a:defRPr>
                <a:solidFill>
                  <a:schemeClr val="tx1">
                    <a:tint val="75000"/>
                  </a:schemeClr>
                </a:solidFill>
              </a:defRPr>
            </a:lvl3pPr>
            <a:lvl4pPr marL="1028192" indent="0" algn="ctr">
              <a:buNone/>
              <a:defRPr>
                <a:solidFill>
                  <a:schemeClr val="tx1">
                    <a:tint val="75000"/>
                  </a:schemeClr>
                </a:solidFill>
              </a:defRPr>
            </a:lvl4pPr>
            <a:lvl5pPr marL="1370928" indent="0" algn="ctr">
              <a:buNone/>
              <a:defRPr>
                <a:solidFill>
                  <a:schemeClr val="tx1">
                    <a:tint val="75000"/>
                  </a:schemeClr>
                </a:solidFill>
              </a:defRPr>
            </a:lvl5pPr>
            <a:lvl6pPr marL="1713649" indent="0" algn="ctr">
              <a:buNone/>
              <a:defRPr>
                <a:solidFill>
                  <a:schemeClr val="tx1">
                    <a:tint val="75000"/>
                  </a:schemeClr>
                </a:solidFill>
              </a:defRPr>
            </a:lvl6pPr>
            <a:lvl7pPr marL="2056387" indent="0" algn="ctr">
              <a:buNone/>
              <a:defRPr>
                <a:solidFill>
                  <a:schemeClr val="tx1">
                    <a:tint val="75000"/>
                  </a:schemeClr>
                </a:solidFill>
              </a:defRPr>
            </a:lvl7pPr>
            <a:lvl8pPr marL="2399120" indent="0" algn="ctr">
              <a:buNone/>
              <a:defRPr>
                <a:solidFill>
                  <a:schemeClr val="tx1">
                    <a:tint val="75000"/>
                  </a:schemeClr>
                </a:solidFill>
              </a:defRPr>
            </a:lvl8pPr>
            <a:lvl9pPr marL="2741856"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251847" y="3873691"/>
            <a:ext cx="8112650" cy="288131"/>
          </a:xfrm>
          <a:prstGeom prst="rect">
            <a:avLst/>
          </a:prstGeom>
        </p:spPr>
        <p:txBody>
          <a:bodyPr lIns="91384" tIns="45692" rIns="91384" bIns="45692"/>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251847" y="4453682"/>
            <a:ext cx="8112650" cy="288131"/>
          </a:xfrm>
          <a:prstGeom prst="rect">
            <a:avLst/>
          </a:prstGeom>
        </p:spPr>
        <p:txBody>
          <a:bodyPr lIns="91384" tIns="45692" rIns="91384" bIns="45692"/>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252571" y="2622503"/>
            <a:ext cx="8302625" cy="299001"/>
          </a:xfrm>
          <a:prstGeom prst="rect">
            <a:avLst/>
          </a:prstGeom>
        </p:spPr>
        <p:txBody>
          <a:bodyPr lIns="91384" tIns="45692" rIns="91384" bIns="45692"/>
          <a:lstStyle>
            <a:lvl1pPr marL="0" indent="0">
              <a:buFont typeface="Arial" panose="020B0604020202020204" pitchFamily="34" charset="0"/>
              <a:buNone/>
              <a:defRPr sz="1800" baseline="0">
                <a:solidFill>
                  <a:schemeClr val="bg1"/>
                </a:solidFill>
                <a:latin typeface="+mj-lt"/>
              </a:defRPr>
            </a:lvl1pPr>
            <a:lvl2pPr marL="304673" indent="0">
              <a:buNone/>
              <a:defRPr/>
            </a:lvl2pPr>
            <a:lvl3pPr marL="427239" indent="0">
              <a:buNone/>
              <a:defRPr/>
            </a:lvl3pPr>
            <a:lvl4pPr marL="516505" indent="0">
              <a:buNone/>
              <a:defRPr/>
            </a:lvl4pPr>
            <a:lvl5pPr marL="600996" indent="0">
              <a:buNone/>
              <a:defRPr/>
            </a:lvl5pPr>
          </a:lstStyle>
          <a:p>
            <a:pPr lvl="0"/>
            <a:r>
              <a:rPr lang="en-GB" dirty="0" smtClean="0"/>
              <a:t>Subhead goes here</a:t>
            </a:r>
            <a:endParaRPr lang="en-GB" dirty="0"/>
          </a:p>
        </p:txBody>
      </p:sp>
      <p:grpSp>
        <p:nvGrpSpPr>
          <p:cNvPr id="28" name="Group 67"/>
          <p:cNvGrpSpPr/>
          <p:nvPr userDrawn="1"/>
        </p:nvGrpSpPr>
        <p:grpSpPr>
          <a:xfrm>
            <a:off x="285176" y="307876"/>
            <a:ext cx="862739" cy="459830"/>
            <a:chOff x="609606" y="528528"/>
            <a:chExt cx="1444732" cy="763787"/>
          </a:xfrm>
          <a:solidFill>
            <a:schemeClr val="bg1"/>
          </a:solidFill>
        </p:grpSpPr>
        <p:sp>
          <p:nvSpPr>
            <p:cNvPr id="32" name="Rectangle 31"/>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sp>
          <p:nvSpPr>
            <p:cNvPr id="45" name="Freeform 4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sp>
          <p:nvSpPr>
            <p:cNvPr id="46" name="Freeform 4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sp>
          <p:nvSpPr>
            <p:cNvPr id="47" name="Freeform 4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sp>
          <p:nvSpPr>
            <p:cNvPr id="48" name="Freeform 4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sp>
          <p:nvSpPr>
            <p:cNvPr id="49" name="Freeform 4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sp>
          <p:nvSpPr>
            <p:cNvPr id="50" name="Freeform 4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sp>
          <p:nvSpPr>
            <p:cNvPr id="51" name="Freeform 5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sp>
          <p:nvSpPr>
            <p:cNvPr id="52" name="Freeform 5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sp>
          <p:nvSpPr>
            <p:cNvPr id="53" name="Freeform 5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sp>
          <p:nvSpPr>
            <p:cNvPr id="54" name="Freeform 5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sp>
          <p:nvSpPr>
            <p:cNvPr id="55" name="Freeform 5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sp>
          <p:nvSpPr>
            <p:cNvPr id="56" name="Freeform 5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sp>
          <p:nvSpPr>
            <p:cNvPr id="57" name="Freeform 5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grpSp>
    </p:spTree>
    <p:extLst>
      <p:ext uri="{BB962C8B-B14F-4D97-AF65-F5344CB8AC3E}">
        <p14:creationId xmlns:p14="http://schemas.microsoft.com/office/powerpoint/2010/main" val="396056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76503" y="3209559"/>
            <a:ext cx="4684867" cy="288131"/>
          </a:xfrm>
          <a:prstGeom prst="rect">
            <a:avLst/>
          </a:prstGeom>
        </p:spPr>
        <p:txBody>
          <a:bodyPr vert="horz" lIns="68547" tIns="34274" rIns="68547" bIns="34274" rtlCol="0">
            <a:noAutofit/>
          </a:bodyPr>
          <a:lstStyle>
            <a:lvl1pPr marL="0" indent="0" algn="l" defTabSz="685492" rtl="0" eaLnBrk="1" latinLnBrk="0" hangingPunct="1">
              <a:lnSpc>
                <a:spcPct val="95000"/>
              </a:lnSpc>
              <a:spcBef>
                <a:spcPts val="1080"/>
              </a:spcBef>
              <a:buClr>
                <a:srgbClr val="92D050"/>
              </a:buClr>
              <a:buSzPct val="90000"/>
              <a:buFont typeface="Arial" pitchFamily="34" charset="0"/>
              <a:buNone/>
              <a:tabLst/>
              <a:defRPr lang="en-US" sz="1800" kern="1200" dirty="0">
                <a:solidFill>
                  <a:schemeClr val="tx2"/>
                </a:solidFill>
                <a:latin typeface="+mj-lt"/>
                <a:ea typeface="+mn-ea"/>
                <a:cs typeface="+mn-cs"/>
              </a:defRPr>
            </a:lvl1pPr>
            <a:lvl2pPr marL="342736" indent="0" algn="ctr">
              <a:buNone/>
              <a:defRPr>
                <a:solidFill>
                  <a:schemeClr val="tx1">
                    <a:tint val="75000"/>
                  </a:schemeClr>
                </a:solidFill>
              </a:defRPr>
            </a:lvl2pPr>
            <a:lvl3pPr marL="685492" indent="0" algn="ctr">
              <a:buNone/>
              <a:defRPr>
                <a:solidFill>
                  <a:schemeClr val="tx1">
                    <a:tint val="75000"/>
                  </a:schemeClr>
                </a:solidFill>
              </a:defRPr>
            </a:lvl3pPr>
            <a:lvl4pPr marL="1028235" indent="0" algn="ctr">
              <a:buNone/>
              <a:defRPr>
                <a:solidFill>
                  <a:schemeClr val="tx1">
                    <a:tint val="75000"/>
                  </a:schemeClr>
                </a:solidFill>
              </a:defRPr>
            </a:lvl4pPr>
            <a:lvl5pPr marL="1370985" indent="0" algn="ctr">
              <a:buNone/>
              <a:defRPr>
                <a:solidFill>
                  <a:schemeClr val="tx1">
                    <a:tint val="75000"/>
                  </a:schemeClr>
                </a:solidFill>
              </a:defRPr>
            </a:lvl5pPr>
            <a:lvl6pPr marL="1713721" indent="0" algn="ctr">
              <a:buNone/>
              <a:defRPr>
                <a:solidFill>
                  <a:schemeClr val="tx1">
                    <a:tint val="75000"/>
                  </a:schemeClr>
                </a:solidFill>
              </a:defRPr>
            </a:lvl6pPr>
            <a:lvl7pPr marL="2056473" indent="0" algn="ctr">
              <a:buNone/>
              <a:defRPr>
                <a:solidFill>
                  <a:schemeClr val="tx1">
                    <a:tint val="75000"/>
                  </a:schemeClr>
                </a:solidFill>
              </a:defRPr>
            </a:lvl7pPr>
            <a:lvl8pPr marL="2399220" indent="0" algn="ctr">
              <a:buNone/>
              <a:defRPr>
                <a:solidFill>
                  <a:schemeClr val="tx1">
                    <a:tint val="75000"/>
                  </a:schemeClr>
                </a:solidFill>
              </a:defRPr>
            </a:lvl8pPr>
            <a:lvl9pPr marL="2741970" indent="0" algn="ctr">
              <a:buNone/>
              <a:defRPr>
                <a:solidFill>
                  <a:schemeClr val="tx1">
                    <a:tint val="75000"/>
                  </a:schemeClr>
                </a:solidFill>
              </a:defRPr>
            </a:lvl9pPr>
          </a:lstStyle>
          <a:p>
            <a:pPr marL="0" lvl="0" indent="0" algn="l" defTabSz="685492" rtl="0" eaLnBrk="1" latinLnBrk="0" hangingPunct="1">
              <a:lnSpc>
                <a:spcPct val="95000"/>
              </a:lnSpc>
              <a:spcBef>
                <a:spcPts val="1080"/>
              </a:spcBef>
              <a:buClr>
                <a:srgbClr val="92D050"/>
              </a:buClr>
              <a:buSzPct val="90000"/>
              <a:buFont typeface="Arial" pitchFamily="34" charset="0"/>
              <a:buNone/>
              <a:tabLst/>
            </a:pPr>
            <a:r>
              <a:rPr lang="en-US" dirty="0" smtClean="0"/>
              <a:t>Presenter Name and Title Go Here</a:t>
            </a:r>
            <a:endParaRPr lang="en-US" dirty="0"/>
          </a:p>
        </p:txBody>
      </p:sp>
      <p:sp>
        <p:nvSpPr>
          <p:cNvPr id="27" name="Rectangle 3"/>
          <p:cNvSpPr>
            <a:spLocks noChangeArrowheads="1"/>
          </p:cNvSpPr>
          <p:nvPr/>
        </p:nvSpPr>
        <p:spPr bwMode="white">
          <a:xfrm>
            <a:off x="0" y="0"/>
            <a:ext cx="9144000" cy="133350"/>
          </a:xfrm>
          <a:prstGeom prst="rect">
            <a:avLst/>
          </a:prstGeom>
          <a:solidFill>
            <a:schemeClr val="bg2"/>
          </a:solidFill>
          <a:ln w="25400" algn="ctr">
            <a:noFill/>
            <a:miter lim="800000"/>
            <a:headEnd/>
            <a:tailEnd/>
          </a:ln>
          <a:effectLst/>
        </p:spPr>
        <p:txBody>
          <a:bodyPr wrap="none" lIns="68547" tIns="34274" rIns="68547" bIns="34274" anchor="ctr"/>
          <a:lstStyle/>
          <a:p>
            <a:pPr defTabSz="456934" fontAlgn="auto">
              <a:spcBef>
                <a:spcPts val="0"/>
              </a:spcBef>
              <a:spcAft>
                <a:spcPts val="0"/>
              </a:spcAft>
            </a:pPr>
            <a:endParaRPr lang="en-US">
              <a:solidFill>
                <a:srgbClr val="000000"/>
              </a:solidFill>
              <a:latin typeface="CiscoSansTT ExtraLight"/>
            </a:endParaRPr>
          </a:p>
        </p:txBody>
      </p:sp>
      <p:sp>
        <p:nvSpPr>
          <p:cNvPr id="2" name="Title 1"/>
          <p:cNvSpPr>
            <a:spLocks noGrp="1"/>
          </p:cNvSpPr>
          <p:nvPr>
            <p:ph type="ctrTitle" hasCustomPrompt="1"/>
          </p:nvPr>
        </p:nvSpPr>
        <p:spPr>
          <a:xfrm>
            <a:off x="248813" y="2462028"/>
            <a:ext cx="4712557" cy="766763"/>
          </a:xfrm>
        </p:spPr>
        <p:txBody>
          <a:bodyPr vert="horz" lIns="61688" tIns="34274" rIns="61688" bIns="34274" rtlCol="0" anchor="b" anchorCtr="0">
            <a:noAutofit/>
          </a:bodyPr>
          <a:lstStyle>
            <a:lvl1pPr marL="0" indent="0" algn="l" defTabSz="685492" rtl="0" eaLnBrk="1" latinLnBrk="0" hangingPunct="1">
              <a:lnSpc>
                <a:spcPct val="80000"/>
              </a:lnSpc>
              <a:spcBef>
                <a:spcPct val="0"/>
              </a:spcBef>
              <a:buClr>
                <a:schemeClr val="tx1"/>
              </a:buClr>
              <a:buFont typeface="Ciscolight" pitchFamily="2" charset="0"/>
              <a:buNone/>
              <a:defRPr lang="en-US" sz="4500" b="0" kern="1200" spc="0" baseline="0" dirty="0">
                <a:gradFill>
                  <a:gsLst>
                    <a:gs pos="0">
                      <a:schemeClr val="accent1"/>
                    </a:gs>
                    <a:gs pos="77000">
                      <a:srgbClr val="01BBBB"/>
                    </a:gs>
                    <a:gs pos="100000">
                      <a:schemeClr val="accent6"/>
                    </a:gs>
                  </a:gsLst>
                  <a:lin ang="1200000" scaled="0"/>
                </a:gradFill>
                <a:latin typeface="+mj-lt"/>
                <a:ea typeface="+mj-ea"/>
                <a:cs typeface="+mj-cs"/>
              </a:defRPr>
            </a:lvl1pPr>
          </a:lstStyle>
          <a:p>
            <a:r>
              <a:rPr lang="en-US" dirty="0" smtClean="0"/>
              <a:t>Demo Title</a:t>
            </a:r>
            <a:endParaRPr lang="en-US" dirty="0"/>
          </a:p>
        </p:txBody>
      </p:sp>
      <p:sp>
        <p:nvSpPr>
          <p:cNvPr id="49" name="Rectangle 3"/>
          <p:cNvSpPr>
            <a:spLocks noChangeArrowheads="1"/>
          </p:cNvSpPr>
          <p:nvPr/>
        </p:nvSpPr>
        <p:spPr bwMode="hidden">
          <a:xfrm>
            <a:off x="0" y="0"/>
            <a:ext cx="9144000" cy="133350"/>
          </a:xfrm>
          <a:prstGeom prst="rect">
            <a:avLst/>
          </a:prstGeom>
          <a:solidFill>
            <a:schemeClr val="bg2"/>
          </a:solidFill>
          <a:ln w="25400" algn="ctr">
            <a:noFill/>
            <a:miter lim="800000"/>
            <a:headEnd/>
            <a:tailEnd/>
          </a:ln>
          <a:effectLst/>
        </p:spPr>
        <p:txBody>
          <a:bodyPr wrap="none" lIns="68547" tIns="34274" rIns="68547" bIns="34274" anchor="ctr"/>
          <a:lstStyle/>
          <a:p>
            <a:pPr defTabSz="456934" fontAlgn="auto">
              <a:spcBef>
                <a:spcPts val="0"/>
              </a:spcBef>
              <a:spcAft>
                <a:spcPts val="0"/>
              </a:spcAft>
            </a:pPr>
            <a:endParaRPr lang="en-US">
              <a:solidFill>
                <a:srgbClr val="000000"/>
              </a:solidFill>
              <a:latin typeface="CiscoSansTT ExtraLight"/>
            </a:endParaRPr>
          </a:p>
        </p:txBody>
      </p:sp>
      <p:sp>
        <p:nvSpPr>
          <p:cNvPr id="31" name="Picture Placeholder 30"/>
          <p:cNvSpPr>
            <a:spLocks noGrp="1"/>
          </p:cNvSpPr>
          <p:nvPr>
            <p:ph type="pic" sz="quarter" idx="10" hasCustomPrompt="1"/>
          </p:nvPr>
        </p:nvSpPr>
        <p:spPr>
          <a:xfrm>
            <a:off x="5540390" y="1438276"/>
            <a:ext cx="2676525" cy="2166938"/>
          </a:xfrm>
          <a:prstGeom prst="rect">
            <a:avLst/>
          </a:prstGeom>
        </p:spPr>
        <p:txBody>
          <a:bodyPr lIns="91384" tIns="45692" rIns="91384" bIns="45692" anchor="ctr" anchorCtr="1"/>
          <a:lstStyle>
            <a:lvl1pPr marL="0" indent="0" algn="ctr">
              <a:buNone/>
              <a:defRPr>
                <a:solidFill>
                  <a:schemeClr val="tx2"/>
                </a:solidFill>
                <a:latin typeface="+mj-lt"/>
              </a:defRPr>
            </a:lvl1pPr>
          </a:lstStyle>
          <a:p>
            <a:r>
              <a:rPr lang="en-US" dirty="0" smtClean="0"/>
              <a:t>Insert photo here</a:t>
            </a:r>
            <a:endParaRPr lang="en-US" dirty="0"/>
          </a:p>
        </p:txBody>
      </p:sp>
    </p:spTree>
    <p:extLst>
      <p:ext uri="{BB962C8B-B14F-4D97-AF65-F5344CB8AC3E}">
        <p14:creationId xmlns:p14="http://schemas.microsoft.com/office/powerpoint/2010/main" val="13467503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P spid="2" grpId="0"/>
      <p:bldP spid="31" grpId="0"/>
    </p:bld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27" name="Rectangle 3"/>
          <p:cNvSpPr>
            <a:spLocks noChangeArrowheads="1"/>
          </p:cNvSpPr>
          <p:nvPr userDrawn="1"/>
        </p:nvSpPr>
        <p:spPr bwMode="white">
          <a:xfrm>
            <a:off x="0" y="0"/>
            <a:ext cx="9144000" cy="133350"/>
          </a:xfrm>
          <a:prstGeom prst="rect">
            <a:avLst/>
          </a:prstGeom>
          <a:solidFill>
            <a:schemeClr val="bg2"/>
          </a:solidFill>
          <a:ln w="25400" algn="ctr">
            <a:noFill/>
            <a:miter lim="800000"/>
            <a:headEnd/>
            <a:tailEnd/>
          </a:ln>
          <a:effectLst/>
        </p:spPr>
        <p:txBody>
          <a:bodyPr wrap="none" lIns="68544" tIns="34273" rIns="68544" bIns="34273" anchor="ctr"/>
          <a:lstStyle/>
          <a:p>
            <a:pPr defTabSz="456934" fontAlgn="auto">
              <a:spcBef>
                <a:spcPts val="0"/>
              </a:spcBef>
              <a:spcAft>
                <a:spcPts val="0"/>
              </a:spcAft>
            </a:pPr>
            <a:endParaRPr lang="en-US">
              <a:solidFill>
                <a:srgbClr val="000000"/>
              </a:solidFill>
              <a:latin typeface="CiscoSansTT ExtraLight"/>
            </a:endParaRPr>
          </a:p>
        </p:txBody>
      </p:sp>
      <p:sp>
        <p:nvSpPr>
          <p:cNvPr id="47" name="Rectangle 3"/>
          <p:cNvSpPr>
            <a:spLocks noChangeArrowheads="1"/>
          </p:cNvSpPr>
          <p:nvPr userDrawn="1"/>
        </p:nvSpPr>
        <p:spPr bwMode="hidden">
          <a:xfrm>
            <a:off x="0" y="0"/>
            <a:ext cx="9144000" cy="133350"/>
          </a:xfrm>
          <a:prstGeom prst="rect">
            <a:avLst/>
          </a:prstGeom>
          <a:solidFill>
            <a:schemeClr val="bg2"/>
          </a:solidFill>
          <a:ln w="25400" algn="ctr">
            <a:noFill/>
            <a:miter lim="800000"/>
            <a:headEnd/>
            <a:tailEnd/>
          </a:ln>
          <a:effectLst/>
        </p:spPr>
        <p:txBody>
          <a:bodyPr wrap="none" lIns="68544" tIns="34273" rIns="68544" bIns="34273" anchor="ctr"/>
          <a:lstStyle/>
          <a:p>
            <a:pPr defTabSz="456934" fontAlgn="auto">
              <a:spcBef>
                <a:spcPts val="0"/>
              </a:spcBef>
              <a:spcAft>
                <a:spcPts val="0"/>
              </a:spcAft>
            </a:pPr>
            <a:endParaRPr lang="en-US">
              <a:solidFill>
                <a:srgbClr val="000000"/>
              </a:solidFill>
              <a:latin typeface="CiscoSansTT ExtraLight"/>
            </a:endParaRPr>
          </a:p>
        </p:txBody>
      </p:sp>
      <p:sp>
        <p:nvSpPr>
          <p:cNvPr id="5" name="Title 1"/>
          <p:cNvSpPr>
            <a:spLocks noGrp="1"/>
          </p:cNvSpPr>
          <p:nvPr>
            <p:ph type="ctrTitle" hasCustomPrompt="1"/>
          </p:nvPr>
        </p:nvSpPr>
        <p:spPr>
          <a:xfrm>
            <a:off x="245456" y="571576"/>
            <a:ext cx="8301718" cy="2569946"/>
          </a:xfrm>
          <a:prstGeom prst="rect">
            <a:avLst/>
          </a:prstGeom>
        </p:spPr>
        <p:txBody>
          <a:bodyPr anchor="b" anchorCtr="0">
            <a:noAutofit/>
          </a:bodyPr>
          <a:lstStyle>
            <a:lvl1pPr marL="0" indent="0" algn="l">
              <a:lnSpc>
                <a:spcPct val="90000"/>
              </a:lnSpc>
              <a:buFont typeface="Arial" panose="020B0604020202020204" pitchFamily="34" charset="0"/>
              <a:buNone/>
              <a:defRPr sz="4500" b="0" i="0" spc="0" baseline="0">
                <a:gradFill>
                  <a:gsLst>
                    <a:gs pos="0">
                      <a:schemeClr val="accent1"/>
                    </a:gs>
                    <a:gs pos="100000">
                      <a:srgbClr val="01BBBB"/>
                    </a:gs>
                  </a:gsLst>
                  <a:lin ang="1200000" scaled="0"/>
                </a:gradFill>
                <a:latin typeface="+mj-lt"/>
                <a:cs typeface="CiscoSans Thin"/>
              </a:defRPr>
            </a:lvl1pPr>
          </a:lstStyle>
          <a:p>
            <a:r>
              <a:rPr lang="en-US" dirty="0" smtClean="0"/>
              <a:t>Section Title Goes Here</a:t>
            </a:r>
            <a:endParaRPr lang="en-US" dirty="0"/>
          </a:p>
        </p:txBody>
      </p:sp>
    </p:spTree>
    <p:extLst>
      <p:ext uri="{BB962C8B-B14F-4D97-AF65-F5344CB8AC3E}">
        <p14:creationId xmlns:p14="http://schemas.microsoft.com/office/powerpoint/2010/main" val="3327382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2_Segue">
    <p:bg>
      <p:bgPr>
        <a:solidFill>
          <a:schemeClr val="accent5"/>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45456" y="562609"/>
            <a:ext cx="8301718" cy="2569946"/>
          </a:xfrm>
          <a:prstGeom prst="rect">
            <a:avLst/>
          </a:prstGeom>
        </p:spPr>
        <p:txBody>
          <a:bodyPr anchor="b" anchorCtr="0">
            <a:noAutofit/>
          </a:bodyPr>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smtClean="0"/>
              <a:t>Section Title Goes Here</a:t>
            </a:r>
            <a:endParaRPr lang="en-US" dirty="0"/>
          </a:p>
        </p:txBody>
      </p:sp>
      <p:sp>
        <p:nvSpPr>
          <p:cNvPr id="6"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56" tIns="30777" rIns="61556" bIns="30777" anchor="b">
            <a:spAutoFit/>
          </a:bodyPr>
          <a:lstStyle/>
          <a:p>
            <a:pPr algn="r" defTabSz="610490" fontAlgn="auto">
              <a:spcBef>
                <a:spcPts val="0"/>
              </a:spcBef>
              <a:spcAft>
                <a:spcPts val="0"/>
              </a:spcAft>
            </a:pPr>
            <a:r>
              <a:rPr lang="en-US" sz="600" dirty="0">
                <a:solidFill>
                  <a:srgbClr val="FFFFFF"/>
                </a:solidFill>
                <a:latin typeface="CiscoSansTT Light"/>
                <a:cs typeface="CiscoSans Thin"/>
              </a:rPr>
              <a:t>Cisco Confidential</a:t>
            </a:r>
          </a:p>
        </p:txBody>
      </p:sp>
      <p:sp>
        <p:nvSpPr>
          <p:cNvPr id="7" name="Rectangle 7"/>
          <p:cNvSpPr>
            <a:spLocks noChangeArrowheads="1"/>
          </p:cNvSpPr>
          <p:nvPr userDrawn="1"/>
        </p:nvSpPr>
        <p:spPr bwMode="ltGray">
          <a:xfrm>
            <a:off x="8663178" y="4742924"/>
            <a:ext cx="218191" cy="154511"/>
          </a:xfrm>
          <a:prstGeom prst="rect">
            <a:avLst/>
          </a:prstGeom>
          <a:noFill/>
          <a:ln w="9525" algn="ctr">
            <a:noFill/>
            <a:miter lim="800000"/>
            <a:headEnd/>
            <a:tailEnd/>
          </a:ln>
          <a:effectLst/>
        </p:spPr>
        <p:txBody>
          <a:bodyPr wrap="none" lIns="61556" tIns="30777" rIns="61556" bIns="30777" anchor="b">
            <a:spAutoFit/>
          </a:bodyPr>
          <a:lstStyle/>
          <a:p>
            <a:pPr algn="r" defTabSz="610490" fontAlgn="auto">
              <a:spcBef>
                <a:spcPts val="0"/>
              </a:spcBef>
              <a:spcAft>
                <a:spcPts val="0"/>
              </a:spcAft>
            </a:pPr>
            <a:fld id="{DFCF27A5-1A5B-48D3-A060-2758FFBB1ADD}" type="slidenum">
              <a:rPr lang="en-US" sz="600">
                <a:solidFill>
                  <a:srgbClr val="FFFFFF"/>
                </a:solidFill>
                <a:latin typeface="CiscoSansTT Light"/>
                <a:cs typeface="CiscoSans Thin"/>
              </a:rPr>
              <a:pPr algn="r" defTabSz="610490" fontAlgn="auto">
                <a:spcBef>
                  <a:spcPts val="0"/>
                </a:spcBef>
                <a:spcAft>
                  <a:spcPts val="0"/>
                </a:spcAft>
              </a:pPr>
              <a:t>‹#›</a:t>
            </a:fld>
            <a:endParaRPr lang="en-US" sz="600" dirty="0">
              <a:solidFill>
                <a:srgbClr val="FFFFFF"/>
              </a:solidFill>
              <a:latin typeface="CiscoSansTT Light"/>
              <a:cs typeface="CiscoSans Thin"/>
            </a:endParaRPr>
          </a:p>
        </p:txBody>
      </p:sp>
      <p:sp>
        <p:nvSpPr>
          <p:cNvPr id="10" name="Rectangle 4"/>
          <p:cNvSpPr>
            <a:spLocks noChangeArrowheads="1"/>
          </p:cNvSpPr>
          <p:nvPr userDrawn="1"/>
        </p:nvSpPr>
        <p:spPr bwMode="ltGray">
          <a:xfrm>
            <a:off x="292057" y="4747273"/>
            <a:ext cx="3420515" cy="154530"/>
          </a:xfrm>
          <a:prstGeom prst="rect">
            <a:avLst/>
          </a:prstGeom>
          <a:noFill/>
          <a:ln w="9525">
            <a:noFill/>
            <a:miter lim="800000"/>
            <a:headEnd/>
            <a:tailEnd/>
          </a:ln>
          <a:effectLst/>
        </p:spPr>
        <p:txBody>
          <a:bodyPr wrap="square" lIns="61556" tIns="30777" rIns="61556" bIns="30777" anchor="b" anchorCtr="0">
            <a:spAutoFit/>
          </a:bodyPr>
          <a:lstStyle/>
          <a:p>
            <a:pPr defTabSz="610490" fontAlgn="auto">
              <a:spcBef>
                <a:spcPts val="0"/>
              </a:spcBef>
              <a:spcAft>
                <a:spcPts val="0"/>
              </a:spcAft>
            </a:pPr>
            <a:r>
              <a:rPr lang="en-US" sz="600" dirty="0" smtClean="0">
                <a:solidFill>
                  <a:srgbClr val="FFFFFF"/>
                </a:solidFill>
                <a:latin typeface="CiscoSansTT Light"/>
                <a:cs typeface="CiscoSans Thin"/>
              </a:rPr>
              <a:t>© 2013-2015  Cisco and/or its affiliates. All rights reserved.</a:t>
            </a:r>
            <a:endParaRPr lang="en-US" sz="600" dirty="0">
              <a:solidFill>
                <a:srgbClr val="FFFFFF"/>
              </a:solidFill>
              <a:latin typeface="CiscoSansTT Light"/>
              <a:cs typeface="CiscoSans Thin"/>
            </a:endParaRPr>
          </a:p>
        </p:txBody>
      </p:sp>
      <p:cxnSp>
        <p:nvCxnSpPr>
          <p:cNvPr id="8" name="Straight Connector 7"/>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833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3_Segue">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45456" y="562609"/>
            <a:ext cx="8301718" cy="2569946"/>
          </a:xfrm>
          <a:prstGeom prst="rect">
            <a:avLst/>
          </a:prstGeom>
        </p:spPr>
        <p:txBody>
          <a:bodyPr anchor="b" anchorCtr="0">
            <a:noAutofit/>
          </a:bodyPr>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smtClean="0"/>
              <a:t>Section Title Goes Here</a:t>
            </a:r>
            <a:endParaRPr lang="en-US" dirty="0"/>
          </a:p>
        </p:txBody>
      </p:sp>
      <p:sp>
        <p:nvSpPr>
          <p:cNvPr id="6"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56" tIns="30777" rIns="61556" bIns="30777" anchor="b">
            <a:spAutoFit/>
          </a:bodyPr>
          <a:lstStyle/>
          <a:p>
            <a:pPr algn="r" defTabSz="610490" fontAlgn="auto">
              <a:spcBef>
                <a:spcPts val="0"/>
              </a:spcBef>
              <a:spcAft>
                <a:spcPts val="0"/>
              </a:spcAft>
            </a:pPr>
            <a:r>
              <a:rPr lang="en-US" sz="600" dirty="0">
                <a:solidFill>
                  <a:srgbClr val="FFFFFF"/>
                </a:solidFill>
                <a:latin typeface="CiscoSansTT Light"/>
                <a:cs typeface="CiscoSans Thin"/>
              </a:rPr>
              <a:t>Cisco Confidential</a:t>
            </a:r>
          </a:p>
        </p:txBody>
      </p:sp>
      <p:sp>
        <p:nvSpPr>
          <p:cNvPr id="7" name="Rectangle 7"/>
          <p:cNvSpPr>
            <a:spLocks noChangeArrowheads="1"/>
          </p:cNvSpPr>
          <p:nvPr userDrawn="1"/>
        </p:nvSpPr>
        <p:spPr bwMode="ltGray">
          <a:xfrm>
            <a:off x="8663178" y="4742924"/>
            <a:ext cx="218191" cy="154511"/>
          </a:xfrm>
          <a:prstGeom prst="rect">
            <a:avLst/>
          </a:prstGeom>
          <a:noFill/>
          <a:ln w="9525" algn="ctr">
            <a:noFill/>
            <a:miter lim="800000"/>
            <a:headEnd/>
            <a:tailEnd/>
          </a:ln>
          <a:effectLst/>
        </p:spPr>
        <p:txBody>
          <a:bodyPr wrap="none" lIns="61556" tIns="30777" rIns="61556" bIns="30777" anchor="b">
            <a:spAutoFit/>
          </a:bodyPr>
          <a:lstStyle/>
          <a:p>
            <a:pPr algn="r" defTabSz="610490" fontAlgn="auto">
              <a:spcBef>
                <a:spcPts val="0"/>
              </a:spcBef>
              <a:spcAft>
                <a:spcPts val="0"/>
              </a:spcAft>
            </a:pPr>
            <a:fld id="{DFCF27A5-1A5B-48D3-A060-2758FFBB1ADD}" type="slidenum">
              <a:rPr lang="en-US" sz="600">
                <a:solidFill>
                  <a:srgbClr val="FFFFFF"/>
                </a:solidFill>
                <a:latin typeface="CiscoSansTT Light"/>
                <a:cs typeface="CiscoSans Thin"/>
              </a:rPr>
              <a:pPr algn="r" defTabSz="610490" fontAlgn="auto">
                <a:spcBef>
                  <a:spcPts val="0"/>
                </a:spcBef>
                <a:spcAft>
                  <a:spcPts val="0"/>
                </a:spcAft>
              </a:pPr>
              <a:t>‹#›</a:t>
            </a:fld>
            <a:endParaRPr lang="en-US" sz="600" dirty="0">
              <a:solidFill>
                <a:srgbClr val="FFFFFF"/>
              </a:solidFill>
              <a:latin typeface="CiscoSansTT Light"/>
              <a:cs typeface="CiscoSans Thin"/>
            </a:endParaRPr>
          </a:p>
        </p:txBody>
      </p:sp>
      <p:sp>
        <p:nvSpPr>
          <p:cNvPr id="10" name="Rectangle 4"/>
          <p:cNvSpPr>
            <a:spLocks noChangeArrowheads="1"/>
          </p:cNvSpPr>
          <p:nvPr userDrawn="1"/>
        </p:nvSpPr>
        <p:spPr bwMode="ltGray">
          <a:xfrm>
            <a:off x="292057" y="4747273"/>
            <a:ext cx="3420515" cy="154530"/>
          </a:xfrm>
          <a:prstGeom prst="rect">
            <a:avLst/>
          </a:prstGeom>
          <a:noFill/>
          <a:ln w="9525">
            <a:noFill/>
            <a:miter lim="800000"/>
            <a:headEnd/>
            <a:tailEnd/>
          </a:ln>
          <a:effectLst/>
        </p:spPr>
        <p:txBody>
          <a:bodyPr wrap="square" lIns="61556" tIns="30777" rIns="61556" bIns="30777" anchor="b" anchorCtr="0">
            <a:spAutoFit/>
          </a:bodyPr>
          <a:lstStyle/>
          <a:p>
            <a:pPr defTabSz="610490" fontAlgn="auto">
              <a:spcBef>
                <a:spcPts val="0"/>
              </a:spcBef>
              <a:spcAft>
                <a:spcPts val="0"/>
              </a:spcAft>
            </a:pPr>
            <a:r>
              <a:rPr lang="en-US" sz="600" dirty="0" smtClean="0">
                <a:solidFill>
                  <a:srgbClr val="FFFFFF"/>
                </a:solidFill>
                <a:latin typeface="CiscoSansTT Light"/>
                <a:cs typeface="CiscoSans Thin"/>
              </a:rPr>
              <a:t>© 2013-2015  Cisco and/or its affiliates. All rights reserved.</a:t>
            </a:r>
            <a:endParaRPr lang="en-US" sz="600" dirty="0">
              <a:solidFill>
                <a:srgbClr val="FFFFFF"/>
              </a:solidFill>
              <a:latin typeface="CiscoSansTT Light"/>
              <a:cs typeface="CiscoSans Thin"/>
            </a:endParaRPr>
          </a:p>
        </p:txBody>
      </p:sp>
      <p:cxnSp>
        <p:nvCxnSpPr>
          <p:cNvPr id="8" name="Straight Connector 7"/>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691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Multi_Slid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259117"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Title Goes Here</a:t>
            </a:r>
            <a:endParaRPr lang="en-US" dirty="0"/>
          </a:p>
        </p:txBody>
      </p:sp>
      <p:sp>
        <p:nvSpPr>
          <p:cNvPr id="5" name="Content Placeholder 2"/>
          <p:cNvSpPr>
            <a:spLocks noGrp="1"/>
          </p:cNvSpPr>
          <p:nvPr>
            <p:ph idx="1" hasCustomPrompt="1"/>
          </p:nvPr>
        </p:nvSpPr>
        <p:spPr>
          <a:xfrm>
            <a:off x="261498" y="1200164"/>
            <a:ext cx="8659976" cy="3394075"/>
          </a:xfrm>
          <a:prstGeom prst="rect">
            <a:avLst/>
          </a:prstGeom>
        </p:spPr>
        <p:txBody>
          <a:bodyPr lIns="91384" tIns="45692" rIns="91384" bIns="45692">
            <a:noAutofit/>
          </a:bodyPr>
          <a:lstStyle>
            <a:lvl1pPr marL="285582" marR="0" indent="-285582" algn="ctr" defTabSz="456934" rtl="0" eaLnBrk="1" fontAlgn="auto" latinLnBrk="0" hangingPunct="1">
              <a:lnSpc>
                <a:spcPct val="100000"/>
              </a:lnSpc>
              <a:spcBef>
                <a:spcPct val="20000"/>
              </a:spcBef>
              <a:spcAft>
                <a:spcPts val="0"/>
              </a:spcAft>
              <a:buClrTx/>
              <a:buSzTx/>
              <a:buFont typeface="Arial"/>
              <a:buNone/>
              <a:tabLst/>
              <a:defRPr sz="2000" b="0" i="0" baseline="0">
                <a:solidFill>
                  <a:schemeClr val="tx2"/>
                </a:solidFill>
                <a:latin typeface="+mn-lt"/>
                <a:cs typeface="CiscoSans ExtraLight"/>
              </a:defRPr>
            </a:lvl1pPr>
          </a:lstStyle>
          <a:p>
            <a:pPr marL="0" marR="0" lvl="0" indent="0" algn="l" defTabSz="456934" rtl="0" eaLnBrk="1" fontAlgn="auto" latinLnBrk="0" hangingPunct="1">
              <a:lnSpc>
                <a:spcPct val="100000"/>
              </a:lnSpc>
              <a:spcBef>
                <a:spcPct val="20000"/>
              </a:spcBef>
              <a:spcAft>
                <a:spcPts val="0"/>
              </a:spcAft>
              <a:buClrTx/>
              <a:buSzTx/>
              <a:tabLst/>
              <a:defRPr/>
            </a:pPr>
            <a:r>
              <a:rPr lang="en-GB" dirty="0" smtClean="0"/>
              <a:t>This slide will allow you to add one of the following:</a:t>
            </a:r>
            <a:br>
              <a:rPr lang="en-GB" dirty="0" smtClean="0"/>
            </a:br>
            <a:r>
              <a:rPr lang="en-GB" dirty="0" smtClean="0"/>
              <a:t>Table, Charts, Smart Art, Pictures, Clip Art and Media</a:t>
            </a:r>
            <a:br>
              <a:rPr lang="en-GB" dirty="0" smtClean="0"/>
            </a:br>
            <a:r>
              <a:rPr lang="en-GB" dirty="0" smtClean="0"/>
              <a:t>Click icon to add content</a:t>
            </a:r>
            <a:endParaRPr lang="en-US" dirty="0" smtClean="0"/>
          </a:p>
          <a:p>
            <a:pPr lvl="0"/>
            <a:endParaRPr lang="en-US" dirty="0"/>
          </a:p>
        </p:txBody>
      </p:sp>
    </p:spTree>
    <p:extLst>
      <p:ext uri="{BB962C8B-B14F-4D97-AF65-F5344CB8AC3E}">
        <p14:creationId xmlns:p14="http://schemas.microsoft.com/office/powerpoint/2010/main" val="226062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1_Multi_Slide">
    <p:bg>
      <p:bgPr>
        <a:solidFill>
          <a:schemeClr val="tx2"/>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259117" y="303064"/>
            <a:ext cx="8659976"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Title Goes Here</a:t>
            </a:r>
            <a:endParaRPr lang="en-US" dirty="0"/>
          </a:p>
        </p:txBody>
      </p:sp>
      <p:sp>
        <p:nvSpPr>
          <p:cNvPr id="5" name="Content Placeholder 2"/>
          <p:cNvSpPr>
            <a:spLocks noGrp="1"/>
          </p:cNvSpPr>
          <p:nvPr>
            <p:ph idx="1" hasCustomPrompt="1"/>
          </p:nvPr>
        </p:nvSpPr>
        <p:spPr>
          <a:xfrm>
            <a:off x="261498" y="1200164"/>
            <a:ext cx="8659976" cy="3394075"/>
          </a:xfrm>
          <a:prstGeom prst="rect">
            <a:avLst/>
          </a:prstGeom>
        </p:spPr>
        <p:txBody>
          <a:bodyPr lIns="91384" tIns="45692" rIns="91384" bIns="45692">
            <a:noAutofit/>
          </a:bodyPr>
          <a:lstStyle>
            <a:lvl1pPr marL="285582" marR="0" indent="-285582" algn="l" defTabSz="456934"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marL="0" marR="0" lvl="0" indent="0" algn="l" defTabSz="456934" rtl="0" eaLnBrk="1" fontAlgn="auto" latinLnBrk="0" hangingPunct="1">
              <a:lnSpc>
                <a:spcPct val="100000"/>
              </a:lnSpc>
              <a:spcBef>
                <a:spcPct val="20000"/>
              </a:spcBef>
              <a:spcAft>
                <a:spcPts val="0"/>
              </a:spcAft>
              <a:buClrTx/>
              <a:buSzTx/>
              <a:tabLst/>
              <a:defRPr/>
            </a:pPr>
            <a:r>
              <a:rPr lang="en-GB" dirty="0" smtClean="0"/>
              <a:t>This slide will allow you to add one of the following:</a:t>
            </a:r>
            <a:br>
              <a:rPr lang="en-GB" dirty="0" smtClean="0"/>
            </a:br>
            <a:r>
              <a:rPr lang="en-GB" dirty="0" smtClean="0"/>
              <a:t>Table, Charts, Smart Art, Pictures, Clip Art and Media</a:t>
            </a:r>
            <a:br>
              <a:rPr lang="en-GB" dirty="0" smtClean="0"/>
            </a:br>
            <a:r>
              <a:rPr lang="en-GB" dirty="0" smtClean="0"/>
              <a:t>Click icon to add content</a:t>
            </a:r>
            <a:endParaRPr lang="en-US" dirty="0" smtClean="0"/>
          </a:p>
          <a:p>
            <a:pPr lvl="0"/>
            <a:endParaRPr lang="en-US" dirty="0"/>
          </a:p>
        </p:txBody>
      </p:sp>
      <p:sp>
        <p:nvSpPr>
          <p:cNvPr id="8"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56" tIns="30777" rIns="61556" bIns="30777" anchor="b">
            <a:spAutoFit/>
          </a:bodyPr>
          <a:lstStyle/>
          <a:p>
            <a:pPr algn="r" defTabSz="610490" fontAlgn="auto">
              <a:spcBef>
                <a:spcPts val="0"/>
              </a:spcBef>
              <a:spcAft>
                <a:spcPts val="0"/>
              </a:spcAft>
            </a:pPr>
            <a:r>
              <a:rPr lang="en-US" sz="600" dirty="0">
                <a:solidFill>
                  <a:srgbClr val="FFFFFF"/>
                </a:solidFill>
                <a:latin typeface="CiscoSansTT Light"/>
                <a:cs typeface="CiscoSans Thin"/>
              </a:rPr>
              <a:t>Cisco Confidential</a:t>
            </a:r>
          </a:p>
        </p:txBody>
      </p:sp>
      <p:sp>
        <p:nvSpPr>
          <p:cNvPr id="9" name="Rectangle 7"/>
          <p:cNvSpPr>
            <a:spLocks noChangeArrowheads="1"/>
          </p:cNvSpPr>
          <p:nvPr userDrawn="1"/>
        </p:nvSpPr>
        <p:spPr bwMode="ltGray">
          <a:xfrm>
            <a:off x="8663178" y="4742924"/>
            <a:ext cx="218191" cy="154511"/>
          </a:xfrm>
          <a:prstGeom prst="rect">
            <a:avLst/>
          </a:prstGeom>
          <a:noFill/>
          <a:ln w="9525" algn="ctr">
            <a:noFill/>
            <a:miter lim="800000"/>
            <a:headEnd/>
            <a:tailEnd/>
          </a:ln>
          <a:effectLst/>
        </p:spPr>
        <p:txBody>
          <a:bodyPr wrap="none" lIns="61556" tIns="30777" rIns="61556" bIns="30777" anchor="b">
            <a:spAutoFit/>
          </a:bodyPr>
          <a:lstStyle/>
          <a:p>
            <a:pPr algn="r" defTabSz="610490" fontAlgn="auto">
              <a:spcBef>
                <a:spcPts val="0"/>
              </a:spcBef>
              <a:spcAft>
                <a:spcPts val="0"/>
              </a:spcAft>
            </a:pPr>
            <a:fld id="{DFCF27A5-1A5B-48D3-A060-2758FFBB1ADD}" type="slidenum">
              <a:rPr lang="en-US" sz="600">
                <a:solidFill>
                  <a:srgbClr val="FFFFFF"/>
                </a:solidFill>
                <a:latin typeface="CiscoSansTT Light"/>
                <a:cs typeface="CiscoSans Thin"/>
              </a:rPr>
              <a:pPr algn="r" defTabSz="610490" fontAlgn="auto">
                <a:spcBef>
                  <a:spcPts val="0"/>
                </a:spcBef>
                <a:spcAft>
                  <a:spcPts val="0"/>
                </a:spcAft>
              </a:pPr>
              <a:t>‹#›</a:t>
            </a:fld>
            <a:endParaRPr lang="en-US" sz="600" dirty="0">
              <a:solidFill>
                <a:srgbClr val="FFFFFF"/>
              </a:solidFill>
              <a:latin typeface="CiscoSansTT Light"/>
              <a:cs typeface="CiscoSans Thin"/>
            </a:endParaRPr>
          </a:p>
        </p:txBody>
      </p:sp>
      <p:sp>
        <p:nvSpPr>
          <p:cNvPr id="10" name="Rectangle 4"/>
          <p:cNvSpPr>
            <a:spLocks noChangeArrowheads="1"/>
          </p:cNvSpPr>
          <p:nvPr userDrawn="1"/>
        </p:nvSpPr>
        <p:spPr bwMode="ltGray">
          <a:xfrm>
            <a:off x="292057" y="4747273"/>
            <a:ext cx="3420515" cy="154530"/>
          </a:xfrm>
          <a:prstGeom prst="rect">
            <a:avLst/>
          </a:prstGeom>
          <a:noFill/>
          <a:ln w="9525">
            <a:noFill/>
            <a:miter lim="800000"/>
            <a:headEnd/>
            <a:tailEnd/>
          </a:ln>
          <a:effectLst/>
        </p:spPr>
        <p:txBody>
          <a:bodyPr wrap="square" lIns="61556" tIns="30777" rIns="61556" bIns="30777" anchor="b" anchorCtr="0">
            <a:spAutoFit/>
          </a:bodyPr>
          <a:lstStyle/>
          <a:p>
            <a:pPr defTabSz="610490" fontAlgn="auto">
              <a:spcBef>
                <a:spcPts val="0"/>
              </a:spcBef>
              <a:spcAft>
                <a:spcPts val="0"/>
              </a:spcAft>
            </a:pPr>
            <a:r>
              <a:rPr lang="en-US" sz="600" dirty="0" smtClean="0">
                <a:solidFill>
                  <a:srgbClr val="FFFFFF"/>
                </a:solidFill>
                <a:latin typeface="CiscoSansTT Light"/>
                <a:cs typeface="CiscoSans Thin"/>
              </a:rPr>
              <a:t>© 2013-2015  Cisco and/or its affiliates. All rights reserved.</a:t>
            </a:r>
            <a:endParaRPr lang="en-US" sz="600" dirty="0">
              <a:solidFill>
                <a:srgbClr val="FFFFFF"/>
              </a:solidFill>
              <a:latin typeface="CiscoSansTT Light"/>
              <a:cs typeface="CiscoSans Thin"/>
            </a:endParaRPr>
          </a:p>
        </p:txBody>
      </p:sp>
      <p:cxnSp>
        <p:nvCxnSpPr>
          <p:cNvPr id="11" name="Straight Connector 10"/>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22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45456" y="1249964"/>
            <a:ext cx="8582751" cy="3266034"/>
          </a:xfrm>
          <a:prstGeom prst="rect">
            <a:avLst/>
          </a:prstGeom>
        </p:spPr>
        <p:txBody>
          <a:bodyPr lIns="91384" tIns="45692" rIns="91384" bIns="45692">
            <a:noAutofit/>
          </a:bodyPr>
          <a:lstStyle>
            <a:lvl1pPr marL="280820" indent="-223711">
              <a:lnSpc>
                <a:spcPct val="95000"/>
              </a:lnSpc>
              <a:spcBef>
                <a:spcPts val="1110"/>
              </a:spcBef>
              <a:buClr>
                <a:schemeClr val="tx2"/>
              </a:buClr>
              <a:buSzPct val="80000"/>
              <a:buFont typeface="Wingdings" panose="05000000000000000000" pitchFamily="2" charset="2"/>
              <a:buChar char="§"/>
              <a:defRPr sz="2000" b="0" i="0">
                <a:solidFill>
                  <a:schemeClr val="tx2"/>
                </a:solidFill>
                <a:latin typeface="+mn-lt"/>
                <a:cs typeface="CiscoSans ExtraLight"/>
              </a:defRPr>
            </a:lvl1pPr>
            <a:lvl2pPr marL="507706" indent="-215774">
              <a:lnSpc>
                <a:spcPct val="95000"/>
              </a:lnSpc>
              <a:spcBef>
                <a:spcPts val="450"/>
              </a:spcBef>
              <a:buClr>
                <a:schemeClr val="tx2"/>
              </a:buClr>
              <a:buSzPct val="80000"/>
              <a:buFont typeface="Wingdings" panose="05000000000000000000" pitchFamily="2" charset="2"/>
              <a:buChar char="§"/>
              <a:defRPr sz="1800" b="0" i="0">
                <a:solidFill>
                  <a:schemeClr val="tx2"/>
                </a:solidFill>
                <a:latin typeface="+mn-lt"/>
                <a:cs typeface="CiscoSans ExtraLight"/>
              </a:defRPr>
            </a:lvl2pPr>
            <a:lvl3pPr marL="747279" indent="-171352">
              <a:buClr>
                <a:schemeClr val="tx2"/>
              </a:buClr>
              <a:buSzPct val="80000"/>
              <a:buFont typeface="Wingdings" panose="05000000000000000000" pitchFamily="2" charset="2"/>
              <a:buChar char="§"/>
              <a:defRPr sz="1600" b="0" i="0">
                <a:solidFill>
                  <a:schemeClr val="tx2"/>
                </a:solidFill>
                <a:latin typeface="+mn-lt"/>
                <a:cs typeface="CiscoSans ExtraLight"/>
              </a:defRPr>
            </a:lvl3pPr>
            <a:lvl4pPr marL="910693" indent="-171352">
              <a:buClr>
                <a:schemeClr val="tx2"/>
              </a:buClr>
              <a:buSzPct val="80000"/>
              <a:buFont typeface="Wingdings" panose="05000000000000000000" pitchFamily="2" charset="2"/>
              <a:buChar char="§"/>
              <a:defRPr sz="1400" b="0" i="0">
                <a:solidFill>
                  <a:schemeClr val="tx2"/>
                </a:solidFill>
                <a:latin typeface="+mn-lt"/>
                <a:cs typeface="CiscoSans ExtraLight"/>
              </a:defRPr>
            </a:lvl4pPr>
            <a:lvl5pPr marL="1082045" indent="-168177">
              <a:buClr>
                <a:schemeClr val="tx2"/>
              </a:buClr>
              <a:buSzPct val="80000"/>
              <a:buFont typeface="Wingdings" panose="05000000000000000000" pitchFamily="2" charset="2"/>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Bullet Title Goes Here</a:t>
            </a:r>
            <a:endParaRPr lang="en-US" dirty="0"/>
          </a:p>
        </p:txBody>
      </p:sp>
    </p:spTree>
    <p:extLst>
      <p:ext uri="{BB962C8B-B14F-4D97-AF65-F5344CB8AC3E}">
        <p14:creationId xmlns:p14="http://schemas.microsoft.com/office/powerpoint/2010/main" val="17925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Title Goes Here</a:t>
            </a:r>
            <a:endParaRPr lang="en-US" dirty="0"/>
          </a:p>
        </p:txBody>
      </p:sp>
      <p:sp>
        <p:nvSpPr>
          <p:cNvPr id="6" name="Text Placeholder 3"/>
          <p:cNvSpPr>
            <a:spLocks noGrp="1"/>
          </p:cNvSpPr>
          <p:nvPr>
            <p:ph type="body" sz="quarter" idx="10"/>
          </p:nvPr>
        </p:nvSpPr>
        <p:spPr>
          <a:xfrm>
            <a:off x="245457" y="1249964"/>
            <a:ext cx="4169632" cy="3266034"/>
          </a:xfrm>
          <a:prstGeom prst="rect">
            <a:avLst/>
          </a:prstGeom>
        </p:spPr>
        <p:txBody>
          <a:bodyPr lIns="91384" tIns="45692" rIns="91384" bIns="45692">
            <a:noAutofit/>
          </a:bodyPr>
          <a:lstStyle>
            <a:lvl1pPr marL="228474" indent="-171352">
              <a:lnSpc>
                <a:spcPct val="95000"/>
              </a:lnSpc>
              <a:spcBef>
                <a:spcPts val="1110"/>
              </a:spcBef>
              <a:buClr>
                <a:schemeClr val="tx2"/>
              </a:buClr>
              <a:buSzPct val="80000"/>
              <a:buFont typeface="Wingdings" panose="05000000000000000000" pitchFamily="2" charset="2"/>
              <a:buChar char="§"/>
              <a:defRPr sz="2000" b="0" i="0">
                <a:solidFill>
                  <a:schemeClr val="tx2"/>
                </a:solidFill>
                <a:latin typeface="+mn-lt"/>
                <a:cs typeface="CiscoSans ExtraLight"/>
              </a:defRPr>
            </a:lvl1pPr>
            <a:lvl2pPr marL="456934" indent="-215774">
              <a:lnSpc>
                <a:spcPct val="95000"/>
              </a:lnSpc>
              <a:spcBef>
                <a:spcPts val="450"/>
              </a:spcBef>
              <a:buClr>
                <a:schemeClr val="tx2"/>
              </a:buClr>
              <a:buSzPct val="80000"/>
              <a:buFont typeface="Wingdings" panose="05000000000000000000" pitchFamily="2" charset="2"/>
              <a:buChar char="§"/>
              <a:defRPr sz="1800" b="0" i="0">
                <a:solidFill>
                  <a:schemeClr val="tx2"/>
                </a:solidFill>
                <a:latin typeface="+mn-lt"/>
                <a:cs typeface="CiscoSans ExtraLight"/>
              </a:defRPr>
            </a:lvl2pPr>
            <a:lvl3pPr marL="628286" indent="-171352">
              <a:buClr>
                <a:schemeClr val="tx2"/>
              </a:buClr>
              <a:buSzPct val="80000"/>
              <a:buFont typeface="Wingdings" panose="05000000000000000000" pitchFamily="2" charset="2"/>
              <a:buChar char="§"/>
              <a:defRPr sz="1600" b="0" i="0">
                <a:solidFill>
                  <a:schemeClr val="tx2"/>
                </a:solidFill>
                <a:latin typeface="+mn-lt"/>
                <a:cs typeface="CiscoSans ExtraLight"/>
              </a:defRPr>
            </a:lvl3pPr>
            <a:lvl4pPr marL="799637" indent="-171352">
              <a:buClr>
                <a:schemeClr val="tx2"/>
              </a:buClr>
              <a:buSzPct val="80000"/>
              <a:buFont typeface="Wingdings" panose="05000000000000000000" pitchFamily="2" charset="2"/>
              <a:buChar char="§"/>
              <a:defRPr sz="1400" b="0" i="0">
                <a:solidFill>
                  <a:schemeClr val="tx2"/>
                </a:solidFill>
                <a:latin typeface="+mn-lt"/>
                <a:cs typeface="CiscoSans ExtraLight"/>
              </a:defRPr>
            </a:lvl4pPr>
            <a:lvl5pPr marL="970983" indent="-171352">
              <a:buClr>
                <a:schemeClr val="tx2"/>
              </a:buClr>
              <a:buSzPct val="80000"/>
              <a:buFont typeface="Wingdings" panose="05000000000000000000" pitchFamily="2" charset="2"/>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quarter" idx="11"/>
          </p:nvPr>
        </p:nvSpPr>
        <p:spPr>
          <a:xfrm>
            <a:off x="4640994" y="1249964"/>
            <a:ext cx="4169632" cy="3266034"/>
          </a:xfrm>
          <a:prstGeom prst="rect">
            <a:avLst/>
          </a:prstGeom>
        </p:spPr>
        <p:txBody>
          <a:bodyPr lIns="91384" tIns="45692" rIns="91384" bIns="45692">
            <a:noAutofit/>
          </a:bodyPr>
          <a:lstStyle>
            <a:lvl1pPr marL="228474" indent="-171352">
              <a:lnSpc>
                <a:spcPct val="95000"/>
              </a:lnSpc>
              <a:spcBef>
                <a:spcPts val="1110"/>
              </a:spcBef>
              <a:buClr>
                <a:schemeClr val="tx2"/>
              </a:buClr>
              <a:buSzPct val="80000"/>
              <a:buFont typeface="Wingdings" panose="05000000000000000000" pitchFamily="2" charset="2"/>
              <a:buChar char="§"/>
              <a:defRPr sz="2000" b="0" i="0">
                <a:solidFill>
                  <a:schemeClr val="tx2"/>
                </a:solidFill>
                <a:latin typeface="+mn-lt"/>
                <a:cs typeface="CiscoSans ExtraLight"/>
              </a:defRPr>
            </a:lvl1pPr>
            <a:lvl2pPr marL="456934" indent="-215774">
              <a:lnSpc>
                <a:spcPct val="95000"/>
              </a:lnSpc>
              <a:spcBef>
                <a:spcPts val="450"/>
              </a:spcBef>
              <a:buClr>
                <a:schemeClr val="tx2"/>
              </a:buClr>
              <a:buSzPct val="80000"/>
              <a:buFont typeface="Wingdings" panose="05000000000000000000" pitchFamily="2" charset="2"/>
              <a:buChar char="§"/>
              <a:defRPr sz="1800" b="0" i="0">
                <a:solidFill>
                  <a:schemeClr val="tx2"/>
                </a:solidFill>
                <a:latin typeface="+mn-lt"/>
                <a:cs typeface="CiscoSans ExtraLight"/>
              </a:defRPr>
            </a:lvl2pPr>
            <a:lvl3pPr marL="628286" indent="-171352">
              <a:buClr>
                <a:schemeClr val="tx2"/>
              </a:buClr>
              <a:buSzPct val="80000"/>
              <a:buFont typeface="Wingdings" panose="05000000000000000000" pitchFamily="2" charset="2"/>
              <a:buChar char="§"/>
              <a:defRPr sz="1600" b="0" i="0">
                <a:solidFill>
                  <a:schemeClr val="tx2"/>
                </a:solidFill>
                <a:latin typeface="+mn-lt"/>
                <a:cs typeface="CiscoSans ExtraLight"/>
              </a:defRPr>
            </a:lvl3pPr>
            <a:lvl4pPr marL="799637" indent="-171352">
              <a:buClr>
                <a:schemeClr val="tx2"/>
              </a:buClr>
              <a:buSzPct val="80000"/>
              <a:buFont typeface="Wingdings" panose="05000000000000000000" pitchFamily="2" charset="2"/>
              <a:buChar char="§"/>
              <a:defRPr sz="1400" b="0" i="0">
                <a:solidFill>
                  <a:schemeClr val="tx2"/>
                </a:solidFill>
                <a:latin typeface="+mn-lt"/>
                <a:cs typeface="CiscoSans ExtraLight"/>
              </a:defRPr>
            </a:lvl4pPr>
            <a:lvl5pPr marL="970983" indent="-171352">
              <a:buClr>
                <a:schemeClr val="tx2"/>
              </a:buClr>
              <a:buSzPct val="80000"/>
              <a:buFont typeface="Wingdings" panose="05000000000000000000" pitchFamily="2" charset="2"/>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7112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2" y="1347788"/>
            <a:ext cx="8277344" cy="3168210"/>
          </a:xfrm>
          <a:prstGeom prst="rect">
            <a:avLst/>
          </a:prstGeom>
        </p:spPr>
        <p:txBody>
          <a:bodyPr lIns="91404" tIns="45702" rIns="91404" bIns="45702">
            <a:noAutofit/>
          </a:bodyPr>
          <a:lstStyle>
            <a:lvl1pPr marL="280880" indent="-223756">
              <a:lnSpc>
                <a:spcPct val="95000"/>
              </a:lnSpc>
              <a:spcBef>
                <a:spcPts val="1110"/>
              </a:spcBef>
              <a:buClr>
                <a:schemeClr val="tx1"/>
              </a:buClr>
              <a:buSzPct val="80000"/>
              <a:buFont typeface="Arial"/>
              <a:buChar char="•"/>
              <a:defRPr sz="2000" b="0" i="0">
                <a:solidFill>
                  <a:srgbClr val="676767"/>
                </a:solidFill>
                <a:latin typeface="+mn-lt"/>
                <a:cs typeface="CiscoSans ExtraLight"/>
              </a:defRPr>
            </a:lvl1pPr>
            <a:lvl2pPr marL="507811" indent="-215819">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434" indent="-171387">
              <a:buClr>
                <a:schemeClr val="tx1"/>
              </a:buClr>
              <a:buSzPct val="80000"/>
              <a:buFont typeface="Arial"/>
              <a:buChar char="•"/>
              <a:defRPr sz="1600" b="0" i="0">
                <a:solidFill>
                  <a:srgbClr val="676767"/>
                </a:solidFill>
                <a:latin typeface="+mn-lt"/>
                <a:cs typeface="CiscoSans ExtraLight"/>
              </a:defRPr>
            </a:lvl3pPr>
            <a:lvl4pPr marL="910883" indent="-171387">
              <a:buClr>
                <a:schemeClr val="tx1"/>
              </a:buClr>
              <a:buSzPct val="80000"/>
              <a:buFont typeface="Arial"/>
              <a:buChar char="•"/>
              <a:defRPr sz="1400" b="0" i="0">
                <a:solidFill>
                  <a:srgbClr val="676767"/>
                </a:solidFill>
                <a:latin typeface="+mn-lt"/>
                <a:cs typeface="CiscoSans ExtraLight"/>
              </a:defRPr>
            </a:lvl4pPr>
            <a:lvl5pPr marL="1082270" indent="-168212">
              <a:buClr>
                <a:schemeClr val="tx1"/>
              </a:buClr>
              <a:buSzPct val="80000"/>
              <a:buFont typeface="Arial"/>
              <a:buChar char="•"/>
              <a:defRPr sz="1200" b="0" i="0">
                <a:solidFill>
                  <a:srgbClr val="676767"/>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Title Placeholder 5"/>
          <p:cNvSpPr>
            <a:spLocks noGrp="1"/>
          </p:cNvSpPr>
          <p:nvPr>
            <p:ph type="title"/>
          </p:nvPr>
        </p:nvSpPr>
        <p:spPr bwMode="auto">
          <a:xfrm>
            <a:off x="437766" y="341319"/>
            <a:ext cx="8345488"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8" tIns="45704" rIns="91408" bIns="45704"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358503858"/>
      </p:ext>
    </p:extLst>
  </p:cSld>
  <p:clrMapOvr>
    <a:masterClrMapping/>
  </p:clrMapOvr>
  <p:transition spd="med">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Bullet_Heavy Text">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Title Goes Here</a:t>
            </a:r>
            <a:endParaRPr lang="en-US" dirty="0"/>
          </a:p>
        </p:txBody>
      </p:sp>
      <p:sp>
        <p:nvSpPr>
          <p:cNvPr id="9" name="Text Placeholder 3"/>
          <p:cNvSpPr>
            <a:spLocks noGrp="1"/>
          </p:cNvSpPr>
          <p:nvPr>
            <p:ph type="body" sz="quarter" idx="11" hasCustomPrompt="1"/>
          </p:nvPr>
        </p:nvSpPr>
        <p:spPr>
          <a:xfrm>
            <a:off x="245457" y="1249964"/>
            <a:ext cx="4169632" cy="3266034"/>
          </a:xfrm>
          <a:prstGeom prst="rect">
            <a:avLst/>
          </a:prstGeom>
        </p:spPr>
        <p:txBody>
          <a:bodyPr lIns="91384" tIns="45692" rIns="91384" bIns="45692">
            <a:noAutofit/>
          </a:bodyPr>
          <a:lstStyle>
            <a:lvl1pPr marL="233235" indent="-171352">
              <a:lnSpc>
                <a:spcPct val="95000"/>
              </a:lnSpc>
              <a:spcBef>
                <a:spcPts val="1110"/>
              </a:spcBef>
              <a:buClr>
                <a:schemeClr val="tx2"/>
              </a:buClr>
              <a:buSzPct val="80000"/>
              <a:buFont typeface="Wingdings" panose="05000000000000000000" pitchFamily="2" charset="2"/>
              <a:buChar char="§"/>
              <a:defRPr sz="1400" b="0" i="0">
                <a:solidFill>
                  <a:schemeClr val="tx2"/>
                </a:solidFill>
                <a:latin typeface="+mn-lt"/>
                <a:cs typeface="CiscoSans ExtraLight"/>
              </a:defRPr>
            </a:lvl1pPr>
            <a:lvl2pPr>
              <a:lnSpc>
                <a:spcPct val="95000"/>
              </a:lnSpc>
              <a:spcBef>
                <a:spcPts val="450"/>
              </a:spcBef>
              <a:buClrTx/>
              <a:defRPr b="0" i="0">
                <a:solidFill>
                  <a:schemeClr val="tx1"/>
                </a:solidFill>
                <a:latin typeface="+mn-lt"/>
                <a:cs typeface="CiscoSans ExtraLight"/>
              </a:defRPr>
            </a:lvl2pPr>
            <a:lvl3pPr marL="431748" indent="-171352">
              <a:buClr>
                <a:schemeClr val="tx2"/>
              </a:buClr>
              <a:buSzPct val="80000"/>
              <a:buFont typeface="Wingdings" panose="05000000000000000000" pitchFamily="2" charset="2"/>
              <a:buChar char="§"/>
              <a:defRPr sz="1200" b="0" i="0">
                <a:solidFill>
                  <a:schemeClr val="tx2"/>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 slide that uses more content than the standard bullet slide will allow</a:t>
            </a:r>
          </a:p>
          <a:p>
            <a:pPr lvl="2"/>
            <a:r>
              <a:rPr lang="en-US" dirty="0" smtClean="0"/>
              <a:t>This is where all the second level information is</a:t>
            </a:r>
            <a:br>
              <a:rPr lang="en-US" dirty="0" smtClean="0"/>
            </a:br>
            <a:r>
              <a:rPr lang="en-US" dirty="0" smtClean="0"/>
              <a:t>placed if you choose to have an outline</a:t>
            </a:r>
          </a:p>
          <a:p>
            <a:pPr lvl="2"/>
            <a:r>
              <a:rPr lang="en-US" dirty="0" smtClean="0"/>
              <a:t>Here is another bullet point</a:t>
            </a:r>
          </a:p>
          <a:p>
            <a:r>
              <a:rPr lang="en-US" dirty="0" smtClean="0"/>
              <a:t>First level bullets are 14 point and</a:t>
            </a:r>
            <a:br>
              <a:rPr lang="en-US" dirty="0" smtClean="0"/>
            </a:br>
            <a:r>
              <a:rPr lang="en-US" dirty="0" smtClean="0"/>
              <a:t>use an actual bullet point</a:t>
            </a:r>
          </a:p>
          <a:p>
            <a:pPr lvl="2"/>
            <a:r>
              <a:rPr lang="en-US" dirty="0" smtClean="0"/>
              <a:t>Second level bullets are 12 points in size</a:t>
            </a:r>
          </a:p>
          <a:p>
            <a:pPr lvl="2"/>
            <a:r>
              <a:rPr lang="en-US" dirty="0" smtClean="0"/>
              <a:t>It’s important to keep consistency </a:t>
            </a:r>
          </a:p>
          <a:p>
            <a:r>
              <a:rPr lang="en-US" dirty="0" smtClean="0"/>
              <a:t>If you are using this type of slide in your presentation, you are probably creating</a:t>
            </a:r>
            <a:br>
              <a:rPr lang="en-US" dirty="0" smtClean="0"/>
            </a:br>
            <a:r>
              <a:rPr lang="en-US" dirty="0" smtClean="0"/>
              <a:t>a document that should be printed and</a:t>
            </a:r>
            <a:br>
              <a:rPr lang="en-US" dirty="0" smtClean="0"/>
            </a:br>
            <a:r>
              <a:rPr lang="en-US" dirty="0" smtClean="0"/>
              <a:t>passed out to your audience</a:t>
            </a:r>
          </a:p>
          <a:p>
            <a:endParaRPr lang="en-US" dirty="0" smtClean="0"/>
          </a:p>
        </p:txBody>
      </p:sp>
      <p:sp>
        <p:nvSpPr>
          <p:cNvPr id="10" name="Text Placeholder 3"/>
          <p:cNvSpPr>
            <a:spLocks noGrp="1"/>
          </p:cNvSpPr>
          <p:nvPr>
            <p:ph type="body" sz="quarter" idx="12" hasCustomPrompt="1"/>
          </p:nvPr>
        </p:nvSpPr>
        <p:spPr>
          <a:xfrm>
            <a:off x="4640994" y="1249964"/>
            <a:ext cx="4169632" cy="3266034"/>
          </a:xfrm>
          <a:prstGeom prst="rect">
            <a:avLst/>
          </a:prstGeom>
        </p:spPr>
        <p:txBody>
          <a:bodyPr lIns="91384" tIns="45692" rIns="91384" bIns="45692">
            <a:noAutofit/>
          </a:bodyPr>
          <a:lstStyle>
            <a:lvl1pPr marL="223711" indent="-171352">
              <a:lnSpc>
                <a:spcPct val="95000"/>
              </a:lnSpc>
              <a:spcBef>
                <a:spcPts val="1110"/>
              </a:spcBef>
              <a:buClr>
                <a:schemeClr val="tx2"/>
              </a:buClr>
              <a:buSzPct val="80000"/>
              <a:buFont typeface="Wingdings" panose="05000000000000000000" pitchFamily="2" charset="2"/>
              <a:buChar char="§"/>
              <a:defRPr sz="1400" b="0" i="0">
                <a:solidFill>
                  <a:schemeClr val="tx2"/>
                </a:solidFill>
                <a:latin typeface="+mn-lt"/>
                <a:cs typeface="CiscoSans ExtraLight"/>
              </a:defRPr>
            </a:lvl1pPr>
            <a:lvl2pPr>
              <a:lnSpc>
                <a:spcPct val="95000"/>
              </a:lnSpc>
              <a:spcBef>
                <a:spcPts val="450"/>
              </a:spcBef>
              <a:buClrTx/>
              <a:defRPr b="0" i="0">
                <a:solidFill>
                  <a:schemeClr val="tx1"/>
                </a:solidFill>
                <a:latin typeface="+mn-lt"/>
                <a:cs typeface="CiscoSans ExtraLight"/>
              </a:defRPr>
            </a:lvl2pPr>
            <a:lvl3pPr marL="431748" indent="-171352">
              <a:buClr>
                <a:schemeClr val="tx2"/>
              </a:buClr>
              <a:buSzPct val="80000"/>
              <a:buFont typeface="Wingdings" panose="05000000000000000000" pitchFamily="2" charset="2"/>
              <a:buChar char="§"/>
              <a:defRPr sz="1200" b="0" i="0">
                <a:solidFill>
                  <a:schemeClr val="tx2"/>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 slide that uses more content than the standard bullet slide will allow</a:t>
            </a:r>
          </a:p>
          <a:p>
            <a:pPr lvl="2"/>
            <a:r>
              <a:rPr lang="en-US" dirty="0" smtClean="0"/>
              <a:t>This is where all the second level information is</a:t>
            </a:r>
            <a:br>
              <a:rPr lang="en-US" dirty="0" smtClean="0"/>
            </a:br>
            <a:r>
              <a:rPr lang="en-US" dirty="0" smtClean="0"/>
              <a:t>placed if you choose to have an outline</a:t>
            </a:r>
          </a:p>
          <a:p>
            <a:pPr lvl="2"/>
            <a:r>
              <a:rPr lang="en-US" dirty="0" smtClean="0"/>
              <a:t>Here is another bullet point</a:t>
            </a:r>
          </a:p>
          <a:p>
            <a:r>
              <a:rPr lang="en-US" dirty="0" smtClean="0"/>
              <a:t>First level bullets are 14 point and</a:t>
            </a:r>
            <a:br>
              <a:rPr lang="en-US" dirty="0" smtClean="0"/>
            </a:br>
            <a:r>
              <a:rPr lang="en-US" dirty="0" smtClean="0"/>
              <a:t>use an actual bullet point</a:t>
            </a:r>
          </a:p>
          <a:p>
            <a:pPr lvl="2"/>
            <a:r>
              <a:rPr lang="en-US" dirty="0" smtClean="0"/>
              <a:t>Second level bullets are 12 points in size</a:t>
            </a:r>
          </a:p>
          <a:p>
            <a:pPr lvl="2"/>
            <a:r>
              <a:rPr lang="en-US" dirty="0" smtClean="0"/>
              <a:t>It’s important to keep consistency </a:t>
            </a:r>
          </a:p>
          <a:p>
            <a:r>
              <a:rPr lang="en-US" dirty="0" smtClean="0"/>
              <a:t>If you are using this type of slide in your presentation, you are probably creating</a:t>
            </a:r>
            <a:br>
              <a:rPr lang="en-US" dirty="0" smtClean="0"/>
            </a:br>
            <a:r>
              <a:rPr lang="en-US" dirty="0" smtClean="0"/>
              <a:t>a document that should be printed and</a:t>
            </a:r>
            <a:br>
              <a:rPr lang="en-US" dirty="0" smtClean="0"/>
            </a:br>
            <a:r>
              <a:rPr lang="en-US" dirty="0" smtClean="0"/>
              <a:t>passed out to your audience</a:t>
            </a:r>
          </a:p>
        </p:txBody>
      </p:sp>
    </p:spTree>
    <p:extLst>
      <p:ext uri="{BB962C8B-B14F-4D97-AF65-F5344CB8AC3E}">
        <p14:creationId xmlns:p14="http://schemas.microsoft.com/office/powerpoint/2010/main" val="3465602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10" name="Rounded Rectangle 9"/>
          <p:cNvSpPr/>
          <p:nvPr userDrawn="1"/>
        </p:nvSpPr>
        <p:spPr>
          <a:xfrm>
            <a:off x="5143103" y="1229803"/>
            <a:ext cx="3623212" cy="3306356"/>
          </a:xfrm>
          <a:prstGeom prst="roundRect">
            <a:avLst>
              <a:gd name="adj" fmla="val 0"/>
            </a:avLst>
          </a:prstGeom>
          <a:gradFill flip="none" rotWithShape="1">
            <a:gsLst>
              <a:gs pos="0">
                <a:schemeClr val="bg2">
                  <a:lumMod val="92000"/>
                </a:schemeClr>
              </a:gs>
              <a:gs pos="47000">
                <a:schemeClr val="bg1"/>
              </a:gs>
              <a:gs pos="100000">
                <a:schemeClr val="bg2">
                  <a:lumMod val="92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84" tIns="45692" rIns="91384" bIns="45692" rtlCol="0" anchor="ctr"/>
          <a:lstStyle/>
          <a:p>
            <a:pPr algn="ctr" defTabSz="456934" fontAlgn="auto">
              <a:spcBef>
                <a:spcPts val="0"/>
              </a:spcBef>
              <a:spcAft>
                <a:spcPts val="0"/>
              </a:spcAft>
            </a:pPr>
            <a:endParaRPr lang="en-US">
              <a:solidFill>
                <a:srgbClr val="FFFFFF"/>
              </a:solidFill>
              <a:latin typeface="CiscoSansTT ExtraLight"/>
            </a:endParaRPr>
          </a:p>
        </p:txBody>
      </p:sp>
      <p:sp>
        <p:nvSpPr>
          <p:cNvPr id="12" name="Text Placeholder 11"/>
          <p:cNvSpPr>
            <a:spLocks noGrp="1"/>
          </p:cNvSpPr>
          <p:nvPr>
            <p:ph type="body" sz="quarter" idx="11" hasCustomPrompt="1"/>
          </p:nvPr>
        </p:nvSpPr>
        <p:spPr>
          <a:xfrm>
            <a:off x="5221224" y="1310777"/>
            <a:ext cx="3236976" cy="1830001"/>
          </a:xfrm>
          <a:prstGeom prst="rect">
            <a:avLst/>
          </a:prstGeom>
        </p:spPr>
        <p:txBody>
          <a:bodyPr lIns="91384" tIns="45692" rIns="91384" bIns="45692">
            <a:noAutofit/>
          </a:bodyPr>
          <a:lstStyle>
            <a:lvl1pPr marL="85691" indent="-85691" algn="l" defTabSz="685463" rtl="0" eaLnBrk="1" latinLnBrk="0" hangingPunct="1">
              <a:lnSpc>
                <a:spcPct val="90000"/>
              </a:lnSpc>
              <a:spcBef>
                <a:spcPts val="0"/>
              </a:spcBef>
              <a:buNone/>
              <a:defRPr lang="en-US" sz="1500" kern="1200" dirty="0" smtClean="0">
                <a:gradFill>
                  <a:gsLst>
                    <a:gs pos="0">
                      <a:srgbClr val="272749"/>
                    </a:gs>
                    <a:gs pos="27000">
                      <a:srgbClr val="272749"/>
                    </a:gs>
                    <a:gs pos="100000">
                      <a:srgbClr val="B8E1D0"/>
                    </a:gs>
                    <a:gs pos="83000">
                      <a:srgbClr val="39BBB9"/>
                    </a:gs>
                  </a:gsLst>
                  <a:lin ang="3600000" scaled="0"/>
                </a:gradFill>
                <a:latin typeface="+mn-lt"/>
                <a:ea typeface="+mn-ea"/>
                <a:cs typeface="CiscoSans ExtraLight"/>
              </a:defRPr>
            </a:lvl1pPr>
            <a:lvl2pPr marL="85691" indent="-85691" algn="l" defTabSz="685463" rtl="0" eaLnBrk="1" latinLnBrk="0" hangingPunct="1">
              <a:defRPr lang="en-US" sz="1500" kern="1200" dirty="0" smtClean="0">
                <a:solidFill>
                  <a:schemeClr val="accent2"/>
                </a:solidFill>
                <a:latin typeface="Ciscolight" pitchFamily="2" charset="0"/>
                <a:ea typeface="+mn-ea"/>
                <a:cs typeface="+mn-cs"/>
              </a:defRPr>
            </a:lvl2pPr>
            <a:lvl3pPr marL="85691" indent="-85691" algn="l" defTabSz="685463" rtl="0" eaLnBrk="1" latinLnBrk="0" hangingPunct="1">
              <a:defRPr lang="en-US" sz="1500" kern="1200" dirty="0" smtClean="0">
                <a:solidFill>
                  <a:schemeClr val="accent2"/>
                </a:solidFill>
                <a:latin typeface="Ciscolight" pitchFamily="2" charset="0"/>
                <a:ea typeface="+mn-ea"/>
                <a:cs typeface="+mn-cs"/>
              </a:defRPr>
            </a:lvl3pPr>
            <a:lvl4pPr marL="85691" indent="-85691" algn="l" defTabSz="685463" rtl="0" eaLnBrk="1" latinLnBrk="0" hangingPunct="1">
              <a:defRPr lang="en-US" sz="1500" kern="1200" dirty="0" smtClean="0">
                <a:solidFill>
                  <a:schemeClr val="accent2"/>
                </a:solidFill>
                <a:latin typeface="Ciscolight" pitchFamily="2" charset="0"/>
                <a:ea typeface="+mn-ea"/>
                <a:cs typeface="+mn-cs"/>
              </a:defRPr>
            </a:lvl4pPr>
            <a:lvl5pPr marL="85691" indent="-85691" algn="l" defTabSz="685463" rtl="0" eaLnBrk="1" latinLnBrk="0" hangingPunct="1">
              <a:defRPr lang="en-US" sz="1500" kern="1200" dirty="0" smtClean="0">
                <a:solidFill>
                  <a:schemeClr val="accent2"/>
                </a:solidFill>
                <a:latin typeface="Ciscolight" pitchFamily="2" charset="0"/>
                <a:ea typeface="+mn-ea"/>
                <a:cs typeface="+mn-cs"/>
              </a:defRPr>
            </a:lvl5pPr>
          </a:lstStyle>
          <a:p>
            <a:pPr lvl="0"/>
            <a:r>
              <a:rPr lang="en-US" dirty="0" smtClean="0"/>
              <a:t>“This is the sample pull quote.”</a:t>
            </a:r>
          </a:p>
        </p:txBody>
      </p:sp>
      <p:sp>
        <p:nvSpPr>
          <p:cNvPr id="19" name="Text Placeholder 18"/>
          <p:cNvSpPr>
            <a:spLocks noGrp="1"/>
          </p:cNvSpPr>
          <p:nvPr>
            <p:ph type="body" sz="quarter" idx="14" hasCustomPrompt="1"/>
          </p:nvPr>
        </p:nvSpPr>
        <p:spPr>
          <a:xfrm>
            <a:off x="5299798" y="3552444"/>
            <a:ext cx="3326071" cy="253746"/>
          </a:xfrm>
          <a:prstGeom prst="rect">
            <a:avLst/>
          </a:prstGeom>
        </p:spPr>
        <p:txBody>
          <a:bodyPr lIns="91384" tIns="45692" rIns="91384" bIns="45692">
            <a:noAutofit/>
          </a:bodyPr>
          <a:lstStyle>
            <a:lvl1pPr marL="0" indent="0">
              <a:buClr>
                <a:schemeClr val="tx2"/>
              </a:buClr>
              <a:buFontTx/>
              <a:buNone/>
              <a:defRPr sz="1200">
                <a:solidFill>
                  <a:schemeClr val="tx2"/>
                </a:solidFill>
                <a:latin typeface="+mn-lt"/>
                <a:cs typeface="CiscoSans ExtraLight"/>
              </a:defRPr>
            </a:lvl1pPr>
          </a:lstStyle>
          <a:p>
            <a:pPr lvl="0"/>
            <a:r>
              <a:rPr lang="en-US" dirty="0" smtClean="0"/>
              <a:t>Source Name</a:t>
            </a:r>
            <a:endParaRPr lang="en-US" dirty="0"/>
          </a:p>
        </p:txBody>
      </p:sp>
      <p:sp>
        <p:nvSpPr>
          <p:cNvPr id="14" name="Title 1"/>
          <p:cNvSpPr>
            <a:spLocks noGrp="1"/>
          </p:cNvSpPr>
          <p:nvPr>
            <p:ph type="ctrTitle" hasCustomPrompt="1"/>
          </p:nvPr>
        </p:nvSpPr>
        <p:spPr>
          <a:xfrm>
            <a:off x="259741" y="302421"/>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Pull Quote Style</a:t>
            </a:r>
            <a:endParaRPr lang="en-US" dirty="0"/>
          </a:p>
        </p:txBody>
      </p:sp>
      <p:sp>
        <p:nvSpPr>
          <p:cNvPr id="7" name="Text Placeholder 3"/>
          <p:cNvSpPr>
            <a:spLocks noGrp="1"/>
          </p:cNvSpPr>
          <p:nvPr>
            <p:ph type="body" sz="quarter" idx="15" hasCustomPrompt="1"/>
          </p:nvPr>
        </p:nvSpPr>
        <p:spPr>
          <a:xfrm>
            <a:off x="245457" y="1249964"/>
            <a:ext cx="4169632" cy="3266034"/>
          </a:xfrm>
          <a:prstGeom prst="rect">
            <a:avLst/>
          </a:prstGeom>
        </p:spPr>
        <p:txBody>
          <a:bodyPr lIns="91384" tIns="45692" rIns="91384" bIns="45692">
            <a:noAutofit/>
          </a:bodyPr>
          <a:lstStyle>
            <a:lvl1pPr marL="233235" indent="-171352">
              <a:lnSpc>
                <a:spcPct val="95000"/>
              </a:lnSpc>
              <a:spcBef>
                <a:spcPts val="1110"/>
              </a:spcBef>
              <a:buClr>
                <a:schemeClr val="tx2"/>
              </a:buClr>
              <a:buSzPct val="80000"/>
              <a:buFont typeface="Wingdings" panose="05000000000000000000" pitchFamily="2" charset="2"/>
              <a:buChar char="§"/>
              <a:defRPr sz="1600" b="0" i="0">
                <a:solidFill>
                  <a:schemeClr val="tx2"/>
                </a:solidFill>
                <a:latin typeface="+mn-lt"/>
                <a:cs typeface="CiscoSans ExtraLight"/>
              </a:defRPr>
            </a:lvl1pPr>
            <a:lvl2pPr marL="455347" indent="-190388">
              <a:lnSpc>
                <a:spcPct val="95000"/>
              </a:lnSpc>
              <a:spcBef>
                <a:spcPts val="450"/>
              </a:spcBef>
              <a:buClr>
                <a:schemeClr val="tx2"/>
              </a:buClr>
              <a:buSzPct val="80000"/>
              <a:buFont typeface="Wingdings" panose="05000000000000000000" pitchFamily="2" charset="2"/>
              <a:buChar char="§"/>
              <a:defRPr sz="1400" b="0" i="0">
                <a:solidFill>
                  <a:schemeClr val="tx2"/>
                </a:solidFill>
                <a:latin typeface="+mn-lt"/>
                <a:cs typeface="CiscoSans ExtraLight"/>
              </a:defRPr>
            </a:lvl2pPr>
            <a:lvl3pPr>
              <a:buClrTx/>
              <a:defRPr b="0" i="0">
                <a:solidFill>
                  <a:schemeClr val="tx1"/>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a:t>
            </a:r>
            <a:br>
              <a:rPr lang="en-US" dirty="0" smtClean="0"/>
            </a:br>
            <a:r>
              <a:rPr lang="en-US" dirty="0" smtClean="0"/>
              <a:t>slide with a pull quote</a:t>
            </a:r>
          </a:p>
          <a:p>
            <a:pPr lvl="1"/>
            <a:r>
              <a:rPr lang="en-US" dirty="0" smtClean="0"/>
              <a:t>This is where all the second level </a:t>
            </a:r>
            <a:br>
              <a:rPr lang="en-US" dirty="0" smtClean="0"/>
            </a:br>
            <a:r>
              <a:rPr lang="en-US" dirty="0" smtClean="0"/>
              <a:t>information goes</a:t>
            </a:r>
          </a:p>
          <a:p>
            <a:pPr lvl="1"/>
            <a:r>
              <a:rPr lang="en-US" dirty="0" smtClean="0"/>
              <a:t>This is another bullet point</a:t>
            </a:r>
          </a:p>
          <a:p>
            <a:r>
              <a:rPr lang="en-US" dirty="0" smtClean="0"/>
              <a:t>First level bullets are 16 points</a:t>
            </a:r>
            <a:br>
              <a:rPr lang="en-US" dirty="0" smtClean="0"/>
            </a:br>
            <a:r>
              <a:rPr lang="en-US" dirty="0" smtClean="0"/>
              <a:t>and use a bullet point</a:t>
            </a:r>
          </a:p>
          <a:p>
            <a:pPr lvl="1"/>
            <a:r>
              <a:rPr lang="en-US" dirty="0" smtClean="0"/>
              <a:t>Second level bullets are 14 points in size</a:t>
            </a:r>
          </a:p>
          <a:p>
            <a:pPr lvl="1"/>
            <a:r>
              <a:rPr lang="en-US" dirty="0" smtClean="0"/>
              <a:t>It’s important to keep consistency </a:t>
            </a:r>
          </a:p>
        </p:txBody>
      </p:sp>
    </p:spTree>
    <p:extLst>
      <p:ext uri="{BB962C8B-B14F-4D97-AF65-F5344CB8AC3E}">
        <p14:creationId xmlns:p14="http://schemas.microsoft.com/office/powerpoint/2010/main" val="3423507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Bullet Title Goes Here</a:t>
            </a:r>
            <a:endParaRPr lang="en-US" dirty="0"/>
          </a:p>
        </p:txBody>
      </p:sp>
    </p:spTree>
    <p:extLst>
      <p:ext uri="{BB962C8B-B14F-4D97-AF65-F5344CB8AC3E}">
        <p14:creationId xmlns:p14="http://schemas.microsoft.com/office/powerpoint/2010/main" val="282386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1_Bullet_Title only">
    <p:bg>
      <p:bgPr>
        <a:solidFill>
          <a:schemeClr val="tx2"/>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Bullet Title Goes Here</a:t>
            </a:r>
            <a:endParaRPr lang="en-US" dirty="0"/>
          </a:p>
        </p:txBody>
      </p:sp>
      <p:sp>
        <p:nvSpPr>
          <p:cNvPr id="4"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56" tIns="30777" rIns="61556" bIns="30777" anchor="b">
            <a:spAutoFit/>
          </a:bodyPr>
          <a:lstStyle/>
          <a:p>
            <a:pPr algn="r" defTabSz="610490" fontAlgn="auto">
              <a:spcBef>
                <a:spcPts val="0"/>
              </a:spcBef>
              <a:spcAft>
                <a:spcPts val="0"/>
              </a:spcAft>
            </a:pPr>
            <a:r>
              <a:rPr lang="en-US" sz="600" dirty="0">
                <a:solidFill>
                  <a:srgbClr val="FFFFFF"/>
                </a:solidFill>
                <a:latin typeface="CiscoSansTT Light"/>
                <a:cs typeface="CiscoSans Thin"/>
              </a:rPr>
              <a:t>Cisco Confidential</a:t>
            </a:r>
          </a:p>
        </p:txBody>
      </p:sp>
      <p:sp>
        <p:nvSpPr>
          <p:cNvPr id="5" name="Rectangle 7"/>
          <p:cNvSpPr>
            <a:spLocks noChangeArrowheads="1"/>
          </p:cNvSpPr>
          <p:nvPr userDrawn="1"/>
        </p:nvSpPr>
        <p:spPr bwMode="ltGray">
          <a:xfrm>
            <a:off x="8663178" y="4742924"/>
            <a:ext cx="218191" cy="154511"/>
          </a:xfrm>
          <a:prstGeom prst="rect">
            <a:avLst/>
          </a:prstGeom>
          <a:noFill/>
          <a:ln w="9525" algn="ctr">
            <a:noFill/>
            <a:miter lim="800000"/>
            <a:headEnd/>
            <a:tailEnd/>
          </a:ln>
          <a:effectLst/>
        </p:spPr>
        <p:txBody>
          <a:bodyPr wrap="none" lIns="61556" tIns="30777" rIns="61556" bIns="30777" anchor="b">
            <a:spAutoFit/>
          </a:bodyPr>
          <a:lstStyle/>
          <a:p>
            <a:pPr algn="r" defTabSz="610490" fontAlgn="auto">
              <a:spcBef>
                <a:spcPts val="0"/>
              </a:spcBef>
              <a:spcAft>
                <a:spcPts val="0"/>
              </a:spcAft>
            </a:pPr>
            <a:fld id="{DFCF27A5-1A5B-48D3-A060-2758FFBB1ADD}" type="slidenum">
              <a:rPr lang="en-US" sz="600">
                <a:solidFill>
                  <a:srgbClr val="FFFFFF"/>
                </a:solidFill>
                <a:latin typeface="CiscoSansTT Light"/>
                <a:cs typeface="CiscoSans Thin"/>
              </a:rPr>
              <a:pPr algn="r" defTabSz="610490" fontAlgn="auto">
                <a:spcBef>
                  <a:spcPts val="0"/>
                </a:spcBef>
                <a:spcAft>
                  <a:spcPts val="0"/>
                </a:spcAft>
              </a:pPr>
              <a:t>‹#›</a:t>
            </a:fld>
            <a:endParaRPr lang="en-US" sz="600" dirty="0">
              <a:solidFill>
                <a:srgbClr val="FFFFFF"/>
              </a:solidFill>
              <a:latin typeface="CiscoSansTT Light"/>
              <a:cs typeface="CiscoSans Thin"/>
            </a:endParaRPr>
          </a:p>
        </p:txBody>
      </p:sp>
      <p:sp>
        <p:nvSpPr>
          <p:cNvPr id="6" name="Rectangle 4"/>
          <p:cNvSpPr>
            <a:spLocks noChangeArrowheads="1"/>
          </p:cNvSpPr>
          <p:nvPr userDrawn="1"/>
        </p:nvSpPr>
        <p:spPr bwMode="ltGray">
          <a:xfrm>
            <a:off x="292057" y="4747273"/>
            <a:ext cx="3420515" cy="154530"/>
          </a:xfrm>
          <a:prstGeom prst="rect">
            <a:avLst/>
          </a:prstGeom>
          <a:noFill/>
          <a:ln w="9525">
            <a:noFill/>
            <a:miter lim="800000"/>
            <a:headEnd/>
            <a:tailEnd/>
          </a:ln>
          <a:effectLst/>
        </p:spPr>
        <p:txBody>
          <a:bodyPr wrap="square" lIns="61556" tIns="30777" rIns="61556" bIns="30777" anchor="b" anchorCtr="0">
            <a:spAutoFit/>
          </a:bodyPr>
          <a:lstStyle/>
          <a:p>
            <a:pPr defTabSz="610490" fontAlgn="auto">
              <a:spcBef>
                <a:spcPts val="0"/>
              </a:spcBef>
              <a:spcAft>
                <a:spcPts val="0"/>
              </a:spcAft>
            </a:pPr>
            <a:r>
              <a:rPr lang="en-US" sz="600" dirty="0" smtClean="0">
                <a:solidFill>
                  <a:srgbClr val="FFFFFF"/>
                </a:solidFill>
                <a:latin typeface="CiscoSansTT Light"/>
                <a:cs typeface="CiscoSans Thin"/>
              </a:rPr>
              <a:t>© 2013-2015  Cisco and/or its affiliates. All rights reserved.</a:t>
            </a:r>
            <a:endParaRPr lang="en-US" sz="600" dirty="0">
              <a:solidFill>
                <a:srgbClr val="FFFFFF"/>
              </a:solidFill>
              <a:latin typeface="CiscoSansTT Light"/>
              <a:cs typeface="CiscoSans Thin"/>
            </a:endParaRPr>
          </a:p>
        </p:txBody>
      </p:sp>
      <p:cxnSp>
        <p:nvCxnSpPr>
          <p:cNvPr id="7" name="Straight Connector 6"/>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64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1786" y="302506"/>
            <a:ext cx="4005072" cy="628650"/>
          </a:xfrm>
          <a:prstGeom prst="rect">
            <a:avLst/>
          </a:prstGeom>
        </p:spPr>
        <p:txBody>
          <a:bodyPr vert="horz" lIns="61685" tIns="34273" rIns="61685" bIns="34273" rtlCol="0" anchor="t" anchorCtr="0">
            <a:noAutofit/>
          </a:bodyPr>
          <a:lstStyle>
            <a:lvl1pPr algn="l" defTabSz="685463" rtl="0" eaLnBrk="1" latinLnBrk="0" hangingPunct="1">
              <a:lnSpc>
                <a:spcPct val="80000"/>
              </a:lnSpc>
              <a:spcBef>
                <a:spcPct val="0"/>
              </a:spcBef>
              <a:buNone/>
              <a:defRPr lang="en-US" sz="2500" b="0" i="0" kern="1200" spc="-75" baseline="0" dirty="0" smtClean="0">
                <a:solidFill>
                  <a:srgbClr val="00A2BF"/>
                </a:solidFill>
                <a:latin typeface="+mj-lt"/>
                <a:ea typeface="+mj-ea"/>
                <a:cs typeface="CiscoSans Thin"/>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51539" y="1200150"/>
            <a:ext cx="4005072" cy="3394710"/>
          </a:xfrm>
          <a:prstGeom prst="rect">
            <a:avLst/>
          </a:prstGeom>
        </p:spPr>
        <p:txBody>
          <a:bodyPr lIns="91384" tIns="45692" rIns="91384" bIns="45692">
            <a:noAutofit/>
          </a:bodyPr>
          <a:lstStyle>
            <a:lvl1pPr marL="0" indent="0">
              <a:buClr>
                <a:schemeClr val="tx2"/>
              </a:buClr>
              <a:buSzPct val="80000"/>
              <a:buFont typeface="Wingdings" panose="05000000000000000000" pitchFamily="2" charset="2"/>
              <a:buNone/>
              <a:defRPr sz="1600" b="0" i="0">
                <a:solidFill>
                  <a:schemeClr val="tx2"/>
                </a:solidFill>
                <a:latin typeface="+mn-lt"/>
                <a:cs typeface="CiscoSans ExtraLight"/>
              </a:defRPr>
            </a:lvl1pPr>
            <a:lvl2pPr marL="476014" indent="-171368">
              <a:buClr>
                <a:schemeClr val="tx2"/>
              </a:buClr>
              <a:buSzPct val="80000"/>
              <a:buFont typeface="Wingdings" panose="05000000000000000000" pitchFamily="2" charset="2"/>
              <a:buChar char="§"/>
              <a:tabLst/>
              <a:defRPr b="0" i="0">
                <a:solidFill>
                  <a:schemeClr val="tx2"/>
                </a:solidFill>
                <a:latin typeface="+mn-lt"/>
                <a:cs typeface="CiscoSans ExtraLight"/>
              </a:defRPr>
            </a:lvl2pPr>
          </a:lstStyle>
          <a:p>
            <a:pPr lvl="0"/>
            <a:r>
              <a:rPr lang="en-US" dirty="0" smtClean="0"/>
              <a:t>Body copy uses sentence capital letters only, size 16, left aligned</a:t>
            </a:r>
          </a:p>
          <a:p>
            <a:pPr lvl="1"/>
            <a:r>
              <a:rPr lang="en-US" dirty="0" smtClean="0"/>
              <a:t>Sub-bullets are size 14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200150"/>
            <a:ext cx="4005072" cy="3394710"/>
          </a:xfrm>
          <a:prstGeom prst="rect">
            <a:avLst/>
          </a:prstGeom>
        </p:spPr>
        <p:txBody>
          <a:bodyPr lIns="91384" tIns="45692" rIns="91384" bIns="45692">
            <a:noAutofit/>
          </a:bodyPr>
          <a:lstStyle>
            <a:lvl1pPr marL="0" indent="0">
              <a:buClr>
                <a:schemeClr val="tx2"/>
              </a:buClr>
              <a:buSzPct val="80000"/>
              <a:buFont typeface="Wingdings" panose="05000000000000000000" pitchFamily="2" charset="2"/>
              <a:buNone/>
              <a:defRPr sz="1600" b="0" i="0">
                <a:solidFill>
                  <a:schemeClr val="tx2"/>
                </a:solidFill>
                <a:latin typeface="+mn-lt"/>
                <a:cs typeface="CiscoSans ExtraLight"/>
              </a:defRPr>
            </a:lvl1pPr>
            <a:lvl2pPr marL="476014" indent="-171368">
              <a:buClr>
                <a:schemeClr val="tx2"/>
              </a:buClr>
              <a:buSzPct val="80000"/>
              <a:buFont typeface="Wingdings" panose="05000000000000000000" pitchFamily="2" charset="2"/>
              <a:buChar char="§"/>
              <a:defRPr b="0" i="0">
                <a:solidFill>
                  <a:schemeClr val="tx2"/>
                </a:solidFill>
                <a:latin typeface="+mn-lt"/>
                <a:cs typeface="CiscoSans ExtraLight"/>
              </a:defRPr>
            </a:lvl2pPr>
          </a:lstStyle>
          <a:p>
            <a:pPr lvl="0"/>
            <a:r>
              <a:rPr lang="en-US" dirty="0" smtClean="0"/>
              <a:t>Body copy uses sentence capital letters only, size 16, left aligned</a:t>
            </a:r>
          </a:p>
          <a:p>
            <a:pPr lvl="1"/>
            <a:r>
              <a:rPr lang="en-US" dirty="0" smtClean="0"/>
              <a:t>Sub-bullets are size 14</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16" name="Text Placeholder 15"/>
          <p:cNvSpPr>
            <a:spLocks noGrp="1"/>
          </p:cNvSpPr>
          <p:nvPr>
            <p:ph type="body" sz="quarter" idx="13" hasCustomPrompt="1"/>
          </p:nvPr>
        </p:nvSpPr>
        <p:spPr>
          <a:xfrm>
            <a:off x="4822429" y="302506"/>
            <a:ext cx="4005072" cy="630936"/>
          </a:xfrm>
          <a:prstGeom prst="rect">
            <a:avLst/>
          </a:prstGeom>
        </p:spPr>
        <p:txBody>
          <a:bodyPr lIns="91384" tIns="45692" rIns="91384" bIns="45692">
            <a:noAutofit/>
          </a:bodyPr>
          <a:lstStyle>
            <a:lvl1pPr marL="0" marR="0" indent="0" algn="l" defTabSz="685463" rtl="0" eaLnBrk="1" fontAlgn="auto" latinLnBrk="0" hangingPunct="1">
              <a:lnSpc>
                <a:spcPct val="80000"/>
              </a:lnSpc>
              <a:spcBef>
                <a:spcPct val="0"/>
              </a:spcBef>
              <a:spcAft>
                <a:spcPts val="0"/>
              </a:spcAft>
              <a:buClrTx/>
              <a:buSzTx/>
              <a:buFontTx/>
              <a:buNone/>
              <a:tabLst/>
              <a:defRPr lang="en-US" sz="2500" b="0" i="0" kern="1200" spc="-75" baseline="0" dirty="0">
                <a:solidFill>
                  <a:srgbClr val="00A2BF"/>
                </a:solidFill>
                <a:latin typeface="+mj-lt"/>
                <a:ea typeface="+mj-ea"/>
                <a:cs typeface="CiscoSans Thin"/>
              </a:defRPr>
            </a:lvl1pPr>
          </a:lstStyle>
          <a:p>
            <a:pPr marL="0" marR="0" lvl="0" indent="0" algn="l" defTabSz="685463" rtl="0" eaLnBrk="1" fontAlgn="auto" latinLnBrk="0" hangingPunct="1">
              <a:lnSpc>
                <a:spcPct val="80000"/>
              </a:lnSpc>
              <a:spcBef>
                <a:spcPct val="0"/>
              </a:spcBef>
              <a:spcAft>
                <a:spcPts val="0"/>
              </a:spcAft>
              <a:buClrTx/>
              <a:buSzTx/>
              <a:buFontTx/>
              <a:buNone/>
              <a:tabLst/>
              <a:defRPr/>
            </a:pPr>
            <a:r>
              <a:rPr lang="en-US" dirty="0" smtClean="0"/>
              <a:t>Two Column</a:t>
            </a:r>
            <a:br>
              <a:rPr lang="en-US" dirty="0" smtClean="0"/>
            </a:br>
            <a:r>
              <a:rPr lang="en-US" dirty="0" smtClean="0"/>
              <a:t>Title Right</a:t>
            </a:r>
            <a:endParaRPr lang="en-US" dirty="0"/>
          </a:p>
        </p:txBody>
      </p:sp>
      <p:cxnSp>
        <p:nvCxnSpPr>
          <p:cNvPr id="7" name="Straight Connector 6"/>
          <p:cNvCxnSpPr/>
          <p:nvPr userDrawn="1"/>
        </p:nvCxnSpPr>
        <p:spPr>
          <a:xfrm>
            <a:off x="4600575" y="609614"/>
            <a:ext cx="0" cy="398525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728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8" name="Text Placeholder 17"/>
          <p:cNvSpPr>
            <a:spLocks noGrp="1"/>
          </p:cNvSpPr>
          <p:nvPr>
            <p:ph type="body" sz="quarter" idx="17"/>
          </p:nvPr>
        </p:nvSpPr>
        <p:spPr>
          <a:xfrm>
            <a:off x="219515" y="75438"/>
            <a:ext cx="2668457" cy="864108"/>
          </a:xfrm>
          <a:prstGeom prst="rect">
            <a:avLst/>
          </a:prstGeom>
        </p:spPr>
        <p:txBody>
          <a:bodyPr lIns="91384" tIns="45692" rIns="91384" bIns="45692" anchor="b" anchorCtr="0">
            <a:noAutofit/>
          </a:bodyPr>
          <a:lstStyle>
            <a:lvl1pPr marL="0" marR="0" indent="0" algn="l" defTabSz="685463"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00A2BF"/>
                </a:solidFill>
                <a:effectLst/>
                <a:uLnTx/>
                <a:uFillTx/>
                <a:latin typeface="+mj-lt"/>
                <a:ea typeface="+mj-ea"/>
                <a:cs typeface="CiscoSans Thin"/>
              </a:defRPr>
            </a:lvl1pPr>
          </a:lstStyle>
          <a:p>
            <a:pPr marL="0" marR="0" lvl="0" indent="0" algn="l" defTabSz="685463"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17"/>
          <p:cNvSpPr>
            <a:spLocks noGrp="1"/>
          </p:cNvSpPr>
          <p:nvPr>
            <p:ph type="body" sz="quarter" idx="19"/>
          </p:nvPr>
        </p:nvSpPr>
        <p:spPr>
          <a:xfrm>
            <a:off x="3258399" y="75438"/>
            <a:ext cx="2599859" cy="864108"/>
          </a:xfrm>
          <a:prstGeom prst="rect">
            <a:avLst/>
          </a:prstGeom>
        </p:spPr>
        <p:txBody>
          <a:bodyPr lIns="91384" tIns="45692" rIns="91384" bIns="45692" anchor="b" anchorCtr="0">
            <a:noAutofit/>
          </a:bodyPr>
          <a:lstStyle>
            <a:lvl1pPr marL="0" marR="0" indent="0" algn="l" defTabSz="685463"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00A2BF"/>
                </a:solidFill>
                <a:effectLst/>
                <a:uLnTx/>
                <a:uFillTx/>
                <a:latin typeface="+mj-lt"/>
                <a:ea typeface="+mj-ea"/>
                <a:cs typeface="CiscoSans Thin"/>
              </a:defRPr>
            </a:lvl1pPr>
          </a:lstStyle>
          <a:p>
            <a:pPr marL="0" marR="0" lvl="0" indent="0" algn="l" defTabSz="685463"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3" name="Text Placeholder 17"/>
          <p:cNvSpPr>
            <a:spLocks noGrp="1"/>
          </p:cNvSpPr>
          <p:nvPr>
            <p:ph type="body" sz="quarter" idx="20"/>
          </p:nvPr>
        </p:nvSpPr>
        <p:spPr>
          <a:xfrm>
            <a:off x="6272202" y="75438"/>
            <a:ext cx="2634158" cy="864108"/>
          </a:xfrm>
          <a:prstGeom prst="rect">
            <a:avLst/>
          </a:prstGeom>
        </p:spPr>
        <p:txBody>
          <a:bodyPr lIns="91384" tIns="45692" rIns="91384" bIns="45692" anchor="b" anchorCtr="0">
            <a:noAutofit/>
          </a:bodyPr>
          <a:lstStyle>
            <a:lvl1pPr marL="0" marR="0" indent="0" algn="l" defTabSz="685463"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00A2BF"/>
                </a:solidFill>
                <a:effectLst/>
                <a:uLnTx/>
                <a:uFillTx/>
                <a:latin typeface="+mj-lt"/>
                <a:ea typeface="+mj-ea"/>
                <a:cs typeface="CiscoSans Thin"/>
              </a:defRPr>
            </a:lvl1pPr>
          </a:lstStyle>
          <a:p>
            <a:pPr marL="0" marR="0" lvl="0" indent="0" algn="l" defTabSz="685463"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12" name="Text Placeholder 3"/>
          <p:cNvSpPr>
            <a:spLocks noGrp="1"/>
          </p:cNvSpPr>
          <p:nvPr>
            <p:ph type="body" sz="quarter" idx="10"/>
          </p:nvPr>
        </p:nvSpPr>
        <p:spPr>
          <a:xfrm>
            <a:off x="219515" y="1201574"/>
            <a:ext cx="2668457" cy="3336008"/>
          </a:xfrm>
          <a:prstGeom prst="rect">
            <a:avLst/>
          </a:prstGeom>
        </p:spPr>
        <p:txBody>
          <a:bodyPr lIns="91384" tIns="45692" rIns="91384" bIns="45692">
            <a:noAutofit/>
          </a:bodyPr>
          <a:lstStyle>
            <a:lvl1pPr marL="223711" indent="-171352">
              <a:lnSpc>
                <a:spcPct val="95000"/>
              </a:lnSpc>
              <a:spcBef>
                <a:spcPts val="1110"/>
              </a:spcBef>
              <a:buClr>
                <a:schemeClr val="tx2"/>
              </a:buClr>
              <a:buSzPct val="80000"/>
              <a:buFont typeface="Wingdings" panose="05000000000000000000" pitchFamily="2" charset="2"/>
              <a:buChar char="§"/>
              <a:defRPr sz="1600">
                <a:solidFill>
                  <a:schemeClr val="tx2"/>
                </a:solidFill>
                <a:latin typeface="+mn-lt"/>
                <a:cs typeface="CiscoSans ExtraLight"/>
              </a:defRPr>
            </a:lvl1pPr>
            <a:lvl2pPr marL="402988" indent="-190388">
              <a:lnSpc>
                <a:spcPct val="95000"/>
              </a:lnSpc>
              <a:spcBef>
                <a:spcPts val="450"/>
              </a:spcBef>
              <a:buClr>
                <a:schemeClr val="tx2"/>
              </a:buClr>
              <a:buSzPct val="80000"/>
              <a:buFont typeface="Wingdings" panose="05000000000000000000" pitchFamily="2" charset="2"/>
              <a:buChar char="§"/>
              <a:defRPr sz="1400">
                <a:solidFill>
                  <a:schemeClr val="tx2"/>
                </a:solidFill>
                <a:latin typeface="+mn-lt"/>
                <a:cs typeface="CiscoSans ExtraLight"/>
              </a:defRPr>
            </a:lvl2pPr>
            <a:lvl3pPr marL="569577" indent="-166590">
              <a:buClr>
                <a:schemeClr val="tx2"/>
              </a:buClr>
              <a:buSzPct val="80000"/>
              <a:buFont typeface="Wingdings" panose="05000000000000000000" pitchFamily="2" charset="2"/>
              <a:buChar char="§"/>
              <a:defRPr sz="1200">
                <a:solidFill>
                  <a:schemeClr val="tx2"/>
                </a:solidFill>
                <a:latin typeface="+mn-lt"/>
                <a:cs typeface="CiscoSans ExtraLight"/>
              </a:defRPr>
            </a:lvl3pPr>
            <a:lvl4pPr marL="745691" indent="-171352">
              <a:buClr>
                <a:schemeClr val="tx2"/>
              </a:buClr>
              <a:buSzPct val="80000"/>
              <a:buFont typeface="Wingdings" panose="05000000000000000000" pitchFamily="2" charset="2"/>
              <a:buChar char="§"/>
              <a:defRPr sz="1000">
                <a:solidFill>
                  <a:schemeClr val="tx2"/>
                </a:solidFill>
                <a:latin typeface="+mn-lt"/>
                <a:cs typeface="CiscoSans ExtraLight"/>
              </a:defRPr>
            </a:lvl4pPr>
            <a:lvl5pPr marL="917043" indent="-171352">
              <a:buClr>
                <a:schemeClr val="tx2"/>
              </a:buClr>
              <a:buSzPct val="80000"/>
              <a:buFont typeface="Wingdings" panose="05000000000000000000" pitchFamily="2" charset="2"/>
              <a:buChar char="§"/>
              <a:defRPr sz="900">
                <a:solidFill>
                  <a:schemeClr val="tx2"/>
                </a:solidFill>
                <a:latin typeface="+mn-lt"/>
                <a:cs typeface="CiscoSans ExtraLight"/>
              </a:defRPr>
            </a:lvl5pPr>
            <a:lvl6pPr marL="692121"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6" name="Text Placeholder 3"/>
          <p:cNvSpPr>
            <a:spLocks noGrp="1"/>
          </p:cNvSpPr>
          <p:nvPr>
            <p:ph type="body" sz="quarter" idx="21"/>
          </p:nvPr>
        </p:nvSpPr>
        <p:spPr>
          <a:xfrm>
            <a:off x="6272202" y="1183948"/>
            <a:ext cx="2634158" cy="3336008"/>
          </a:xfrm>
          <a:prstGeom prst="rect">
            <a:avLst/>
          </a:prstGeom>
        </p:spPr>
        <p:txBody>
          <a:bodyPr lIns="91384" tIns="45692" rIns="91384" bIns="45692">
            <a:noAutofit/>
          </a:bodyPr>
          <a:lstStyle>
            <a:lvl1pPr marL="171375" indent="-171375">
              <a:lnSpc>
                <a:spcPct val="95000"/>
              </a:lnSpc>
              <a:spcBef>
                <a:spcPts val="1110"/>
              </a:spcBef>
              <a:buClr>
                <a:schemeClr val="tx2"/>
              </a:buClr>
              <a:buSzPct val="80000"/>
              <a:buFont typeface="Wingdings" panose="05000000000000000000" pitchFamily="2" charset="2"/>
              <a:buChar char="§"/>
              <a:defRPr sz="1600">
                <a:solidFill>
                  <a:schemeClr val="tx2"/>
                </a:solidFill>
                <a:latin typeface="+mn-lt"/>
                <a:cs typeface="CiscoSans ExtraLight"/>
              </a:defRPr>
            </a:lvl1pPr>
            <a:lvl2pPr marL="359790" indent="-215874">
              <a:lnSpc>
                <a:spcPct val="95000"/>
              </a:lnSpc>
              <a:spcBef>
                <a:spcPts val="450"/>
              </a:spcBef>
              <a:buClr>
                <a:schemeClr val="tx2"/>
              </a:buClr>
              <a:buSzPct val="80000"/>
              <a:buFont typeface="Wingdings" panose="05000000000000000000" pitchFamily="2" charset="2"/>
              <a:buChar char="§"/>
              <a:defRPr sz="1400">
                <a:solidFill>
                  <a:schemeClr val="tx2"/>
                </a:solidFill>
                <a:latin typeface="+mn-lt"/>
                <a:cs typeface="CiscoSans ExtraLight"/>
              </a:defRPr>
            </a:lvl2pPr>
            <a:lvl3pPr marL="572752" indent="-171352">
              <a:buClr>
                <a:schemeClr val="tx2"/>
              </a:buClr>
              <a:buSzPct val="80000"/>
              <a:buFont typeface="Wingdings" panose="05000000000000000000" pitchFamily="2" charset="2"/>
              <a:buChar char="§"/>
              <a:defRPr sz="1200">
                <a:solidFill>
                  <a:schemeClr val="tx2"/>
                </a:solidFill>
                <a:latin typeface="+mn-lt"/>
                <a:cs typeface="CiscoSans ExtraLight"/>
              </a:defRPr>
            </a:lvl3pPr>
            <a:lvl4pPr marL="745691" indent="-171352">
              <a:buClr>
                <a:schemeClr val="tx2"/>
              </a:buClr>
              <a:buSzPct val="80000"/>
              <a:buFont typeface="Wingdings" panose="05000000000000000000" pitchFamily="2" charset="2"/>
              <a:buChar char="§"/>
              <a:defRPr sz="1000">
                <a:solidFill>
                  <a:schemeClr val="tx2"/>
                </a:solidFill>
                <a:latin typeface="+mn-lt"/>
                <a:cs typeface="CiscoSans ExtraLight"/>
              </a:defRPr>
            </a:lvl4pPr>
            <a:lvl5pPr marL="917043" indent="-171352">
              <a:buClr>
                <a:schemeClr val="tx2"/>
              </a:buClr>
              <a:buSzPct val="80000"/>
              <a:buFont typeface="Wingdings" panose="05000000000000000000" pitchFamily="2" charset="2"/>
              <a:buChar char="§"/>
              <a:defRPr sz="900">
                <a:solidFill>
                  <a:schemeClr val="tx2"/>
                </a:solidFill>
                <a:latin typeface="+mn-lt"/>
                <a:cs typeface="CiscoSans ExtraLight"/>
              </a:defRPr>
            </a:lvl5pPr>
            <a:lvl6pPr marL="692121"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 name="Text Placeholder 3"/>
          <p:cNvSpPr>
            <a:spLocks noGrp="1"/>
          </p:cNvSpPr>
          <p:nvPr>
            <p:ph type="body" sz="quarter" idx="22"/>
          </p:nvPr>
        </p:nvSpPr>
        <p:spPr>
          <a:xfrm>
            <a:off x="3258399" y="1201574"/>
            <a:ext cx="2599859" cy="3336008"/>
          </a:xfrm>
          <a:prstGeom prst="rect">
            <a:avLst/>
          </a:prstGeom>
        </p:spPr>
        <p:txBody>
          <a:bodyPr lIns="91384" tIns="45692" rIns="91384" bIns="45692">
            <a:noAutofit/>
          </a:bodyPr>
          <a:lstStyle>
            <a:lvl1pPr marL="171375" indent="-171375">
              <a:lnSpc>
                <a:spcPct val="95000"/>
              </a:lnSpc>
              <a:spcBef>
                <a:spcPts val="1110"/>
              </a:spcBef>
              <a:buClr>
                <a:schemeClr val="tx2"/>
              </a:buClr>
              <a:buSzPct val="80000"/>
              <a:buFont typeface="Wingdings" panose="05000000000000000000" pitchFamily="2" charset="2"/>
              <a:buChar char="§"/>
              <a:defRPr sz="1600">
                <a:solidFill>
                  <a:schemeClr val="tx2"/>
                </a:solidFill>
                <a:latin typeface="+mn-lt"/>
                <a:cs typeface="CiscoSans ExtraLight"/>
              </a:defRPr>
            </a:lvl1pPr>
            <a:lvl2pPr marL="344279" indent="-176108">
              <a:lnSpc>
                <a:spcPct val="95000"/>
              </a:lnSpc>
              <a:spcBef>
                <a:spcPts val="450"/>
              </a:spcBef>
              <a:buClr>
                <a:schemeClr val="tx2"/>
              </a:buClr>
              <a:buSzPct val="80000"/>
              <a:buFont typeface="Wingdings" panose="05000000000000000000" pitchFamily="2" charset="2"/>
              <a:buChar char="§"/>
              <a:defRPr sz="1400">
                <a:solidFill>
                  <a:schemeClr val="tx2"/>
                </a:solidFill>
                <a:latin typeface="+mn-lt"/>
                <a:cs typeface="CiscoSans ExtraLight"/>
              </a:defRPr>
            </a:lvl2pPr>
            <a:lvl3pPr marL="514056" indent="-171352">
              <a:buClr>
                <a:schemeClr val="tx2"/>
              </a:buClr>
              <a:buSzPct val="80000"/>
              <a:buFont typeface="Wingdings" panose="05000000000000000000" pitchFamily="2" charset="2"/>
              <a:buChar char="§"/>
              <a:defRPr sz="1200">
                <a:solidFill>
                  <a:schemeClr val="tx2"/>
                </a:solidFill>
                <a:latin typeface="+mn-lt"/>
                <a:cs typeface="CiscoSans ExtraLight"/>
              </a:defRPr>
            </a:lvl3pPr>
            <a:lvl4pPr marL="686988" indent="-171352">
              <a:buClr>
                <a:schemeClr val="tx2"/>
              </a:buClr>
              <a:buSzPct val="80000"/>
              <a:buFont typeface="Wingdings" panose="05000000000000000000" pitchFamily="2" charset="2"/>
              <a:buChar char="§"/>
              <a:defRPr sz="1000">
                <a:solidFill>
                  <a:schemeClr val="tx2"/>
                </a:solidFill>
                <a:latin typeface="+mn-lt"/>
                <a:cs typeface="CiscoSans ExtraLight"/>
              </a:defRPr>
            </a:lvl4pPr>
            <a:lvl5pPr marL="855159" indent="-168177">
              <a:buClr>
                <a:schemeClr val="tx2"/>
              </a:buClr>
              <a:buSzPct val="80000"/>
              <a:buFont typeface="Wingdings" panose="05000000000000000000" pitchFamily="2" charset="2"/>
              <a:buChar char="§"/>
              <a:defRPr sz="900">
                <a:solidFill>
                  <a:schemeClr val="tx2"/>
                </a:solidFill>
                <a:latin typeface="+mn-lt"/>
                <a:cs typeface="CiscoSans ExtraLight"/>
              </a:defRPr>
            </a:lvl5pPr>
            <a:lvl6pPr marL="692121"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3" name="Straight Connector 2"/>
          <p:cNvCxnSpPr/>
          <p:nvPr userDrawn="1"/>
        </p:nvCxnSpPr>
        <p:spPr>
          <a:xfrm>
            <a:off x="3076575" y="609614"/>
            <a:ext cx="0" cy="398525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6067425" y="609614"/>
            <a:ext cx="0" cy="398525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211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Text Placeholder 9"/>
          <p:cNvSpPr>
            <a:spLocks noGrp="1"/>
          </p:cNvSpPr>
          <p:nvPr>
            <p:ph type="body" sz="quarter" idx="11" hasCustomPrompt="1"/>
          </p:nvPr>
        </p:nvSpPr>
        <p:spPr>
          <a:xfrm>
            <a:off x="723286" y="4365153"/>
            <a:ext cx="7461250" cy="207749"/>
          </a:xfrm>
          <a:prstGeom prst="rect">
            <a:avLst/>
          </a:prstGeom>
        </p:spPr>
        <p:txBody>
          <a:bodyPr wrap="square" lIns="91384" tIns="45692" rIns="91384" bIns="45692" anchor="b" anchorCtr="0">
            <a:noAutofit/>
          </a:bodyPr>
          <a:lstStyle>
            <a:lvl1pPr marL="0" indent="0" algn="l" defTabSz="603350">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4" name="Title 1"/>
          <p:cNvSpPr>
            <a:spLocks noGrp="1"/>
          </p:cNvSpPr>
          <p:nvPr>
            <p:ph type="ctrTitle" hasCustomPrompt="1"/>
          </p:nvPr>
        </p:nvSpPr>
        <p:spPr>
          <a:xfrm>
            <a:off x="354841" y="940724"/>
            <a:ext cx="8168270" cy="2878673"/>
          </a:xfrm>
          <a:prstGeom prst="rect">
            <a:avLst/>
          </a:prstGeom>
        </p:spPr>
        <p:txBody>
          <a:bodyPr>
            <a:noAutofit/>
          </a:bodyPr>
          <a:lstStyle>
            <a:lvl1pPr marL="399819" indent="-399819" algn="l">
              <a:lnSpc>
                <a:spcPct val="90000"/>
              </a:lnSpc>
              <a:defRPr sz="6000" b="0" i="1" spc="0" baseline="0">
                <a:solidFill>
                  <a:schemeClr val="tx2"/>
                </a:solidFill>
                <a:latin typeface="+mj-lt"/>
                <a:cs typeface="CiscoSans Thin"/>
              </a:defRPr>
            </a:lvl1pPr>
          </a:lstStyle>
          <a:p>
            <a:r>
              <a:rPr lang="en-US" dirty="0" smtClean="0"/>
              <a:t>“Quote goes here.”</a:t>
            </a:r>
            <a:endParaRPr lang="en-US" dirty="0"/>
          </a:p>
        </p:txBody>
      </p:sp>
    </p:spTree>
    <p:extLst>
      <p:ext uri="{BB962C8B-B14F-4D97-AF65-F5344CB8AC3E}">
        <p14:creationId xmlns:p14="http://schemas.microsoft.com/office/powerpoint/2010/main" val="4029269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354841" y="940724"/>
            <a:ext cx="8168270" cy="2878673"/>
          </a:xfrm>
          <a:prstGeom prst="rect">
            <a:avLst/>
          </a:prstGeom>
        </p:spPr>
        <p:txBody>
          <a:bodyPr>
            <a:noAutofit/>
          </a:bodyPr>
          <a:lstStyle>
            <a:lvl1pPr marL="402988" indent="-402988" algn="l">
              <a:lnSpc>
                <a:spcPct val="90000"/>
              </a:lnSpc>
              <a:defRPr sz="6000" b="0" i="1" spc="0" baseline="0">
                <a:gradFill flip="none" rotWithShape="1">
                  <a:gsLst>
                    <a:gs pos="0">
                      <a:srgbClr val="272749"/>
                    </a:gs>
                    <a:gs pos="100000">
                      <a:srgbClr val="39BBB9"/>
                    </a:gs>
                    <a:gs pos="84000">
                      <a:srgbClr val="39BBB9"/>
                    </a:gs>
                    <a:gs pos="29000">
                      <a:srgbClr val="272749"/>
                    </a:gs>
                  </a:gsLst>
                  <a:lin ang="0" scaled="1"/>
                  <a:tileRect/>
                </a:gradFill>
                <a:latin typeface="+mj-lt"/>
                <a:cs typeface="CiscoSans Thin"/>
              </a:defRPr>
            </a:lvl1pPr>
          </a:lstStyle>
          <a:p>
            <a:r>
              <a:rPr lang="en-US" dirty="0" smtClean="0"/>
              <a:t>“Quote goes here.”</a:t>
            </a:r>
            <a:endParaRPr lang="en-US" dirty="0"/>
          </a:p>
        </p:txBody>
      </p:sp>
      <p:sp>
        <p:nvSpPr>
          <p:cNvPr id="3" name="Text Placeholder 9"/>
          <p:cNvSpPr>
            <a:spLocks noGrp="1"/>
          </p:cNvSpPr>
          <p:nvPr>
            <p:ph type="body" sz="quarter" idx="11" hasCustomPrompt="1"/>
          </p:nvPr>
        </p:nvSpPr>
        <p:spPr>
          <a:xfrm>
            <a:off x="724013" y="4365153"/>
            <a:ext cx="7461250" cy="207749"/>
          </a:xfrm>
          <a:prstGeom prst="rect">
            <a:avLst/>
          </a:prstGeom>
        </p:spPr>
        <p:txBody>
          <a:bodyPr wrap="square" lIns="91384" tIns="45692" rIns="91384" bIns="45692" anchor="b" anchorCtr="0">
            <a:noAutofit/>
          </a:bodyPr>
          <a:lstStyle>
            <a:lvl1pPr marL="0" indent="0" algn="l" defTabSz="603350">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Tree>
    <p:extLst>
      <p:ext uri="{BB962C8B-B14F-4D97-AF65-F5344CB8AC3E}">
        <p14:creationId xmlns:p14="http://schemas.microsoft.com/office/powerpoint/2010/main" val="346224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2_Quote Slide">
    <p:bg>
      <p:bgPr>
        <a:solidFill>
          <a:schemeClr val="accent5"/>
        </a:solidFill>
        <a:effectLst/>
      </p:bgPr>
    </p:bg>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56" tIns="30777" rIns="61556" bIns="30777" anchor="b">
            <a:spAutoFit/>
          </a:bodyPr>
          <a:lstStyle/>
          <a:p>
            <a:pPr algn="r" defTabSz="610490" fontAlgn="auto">
              <a:spcBef>
                <a:spcPts val="0"/>
              </a:spcBef>
              <a:spcAft>
                <a:spcPts val="0"/>
              </a:spcAft>
            </a:pPr>
            <a:r>
              <a:rPr lang="en-US" sz="600" dirty="0">
                <a:solidFill>
                  <a:srgbClr val="FFFFFF"/>
                </a:solidFill>
                <a:latin typeface="CiscoSansTT Light"/>
                <a:cs typeface="CiscoSans Thin"/>
              </a:rPr>
              <a:t>Cisco Confidential</a:t>
            </a:r>
          </a:p>
        </p:txBody>
      </p:sp>
      <p:sp>
        <p:nvSpPr>
          <p:cNvPr id="4" name="Rectangle 7"/>
          <p:cNvSpPr>
            <a:spLocks noChangeArrowheads="1"/>
          </p:cNvSpPr>
          <p:nvPr userDrawn="1"/>
        </p:nvSpPr>
        <p:spPr bwMode="ltGray">
          <a:xfrm>
            <a:off x="8663178" y="4742924"/>
            <a:ext cx="218191" cy="154511"/>
          </a:xfrm>
          <a:prstGeom prst="rect">
            <a:avLst/>
          </a:prstGeom>
          <a:noFill/>
          <a:ln w="9525" algn="ctr">
            <a:noFill/>
            <a:miter lim="800000"/>
            <a:headEnd/>
            <a:tailEnd/>
          </a:ln>
          <a:effectLst/>
        </p:spPr>
        <p:txBody>
          <a:bodyPr wrap="none" lIns="61556" tIns="30777" rIns="61556" bIns="30777" anchor="b">
            <a:spAutoFit/>
          </a:bodyPr>
          <a:lstStyle/>
          <a:p>
            <a:pPr algn="r" defTabSz="610490" fontAlgn="auto">
              <a:spcBef>
                <a:spcPts val="0"/>
              </a:spcBef>
              <a:spcAft>
                <a:spcPts val="0"/>
              </a:spcAft>
            </a:pPr>
            <a:fld id="{DFCF27A5-1A5B-48D3-A060-2758FFBB1ADD}" type="slidenum">
              <a:rPr lang="en-US" sz="600">
                <a:solidFill>
                  <a:srgbClr val="FFFFFF"/>
                </a:solidFill>
                <a:latin typeface="CiscoSansTT Light"/>
                <a:cs typeface="CiscoSans Thin"/>
              </a:rPr>
              <a:pPr algn="r" defTabSz="610490" fontAlgn="auto">
                <a:spcBef>
                  <a:spcPts val="0"/>
                </a:spcBef>
                <a:spcAft>
                  <a:spcPts val="0"/>
                </a:spcAft>
              </a:pPr>
              <a:t>‹#›</a:t>
            </a:fld>
            <a:endParaRPr lang="en-US" sz="600" dirty="0">
              <a:solidFill>
                <a:srgbClr val="FFFFFF"/>
              </a:solidFill>
              <a:latin typeface="CiscoSansTT Light"/>
              <a:cs typeface="CiscoSans Thin"/>
            </a:endParaRPr>
          </a:p>
        </p:txBody>
      </p:sp>
      <p:sp>
        <p:nvSpPr>
          <p:cNvPr id="7" name="Text Placeholder 9"/>
          <p:cNvSpPr>
            <a:spLocks noGrp="1"/>
          </p:cNvSpPr>
          <p:nvPr>
            <p:ph type="body" sz="quarter" idx="11" hasCustomPrompt="1"/>
          </p:nvPr>
        </p:nvSpPr>
        <p:spPr>
          <a:xfrm>
            <a:off x="723286" y="4365153"/>
            <a:ext cx="7461250" cy="207749"/>
          </a:xfrm>
          <a:prstGeom prst="rect">
            <a:avLst/>
          </a:prstGeom>
        </p:spPr>
        <p:txBody>
          <a:bodyPr wrap="square" lIns="91384" tIns="45692" rIns="91384" bIns="45692" anchor="b" anchorCtr="0">
            <a:noAutofit/>
          </a:bodyPr>
          <a:lstStyle>
            <a:lvl1pPr marL="0" indent="0" algn="l" defTabSz="603350">
              <a:lnSpc>
                <a:spcPct val="100000"/>
              </a:lnSpc>
              <a:spcBef>
                <a:spcPct val="50000"/>
              </a:spcBef>
              <a:buNone/>
              <a:defRPr sz="1600" b="0" i="0">
                <a:solidFill>
                  <a:schemeClr val="bg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8" name="Rectangle 4"/>
          <p:cNvSpPr>
            <a:spLocks noChangeArrowheads="1"/>
          </p:cNvSpPr>
          <p:nvPr userDrawn="1"/>
        </p:nvSpPr>
        <p:spPr bwMode="ltGray">
          <a:xfrm>
            <a:off x="292057" y="4747273"/>
            <a:ext cx="3420515" cy="154530"/>
          </a:xfrm>
          <a:prstGeom prst="rect">
            <a:avLst/>
          </a:prstGeom>
          <a:noFill/>
          <a:ln w="9525">
            <a:noFill/>
            <a:miter lim="800000"/>
            <a:headEnd/>
            <a:tailEnd/>
          </a:ln>
          <a:effectLst/>
        </p:spPr>
        <p:txBody>
          <a:bodyPr wrap="square" lIns="61556" tIns="30777" rIns="61556" bIns="30777" anchor="b" anchorCtr="0">
            <a:spAutoFit/>
          </a:bodyPr>
          <a:lstStyle/>
          <a:p>
            <a:pPr defTabSz="610490" fontAlgn="auto">
              <a:spcBef>
                <a:spcPts val="0"/>
              </a:spcBef>
              <a:spcAft>
                <a:spcPts val="0"/>
              </a:spcAft>
            </a:pPr>
            <a:r>
              <a:rPr lang="en-US" sz="600" dirty="0" smtClean="0">
                <a:solidFill>
                  <a:srgbClr val="FFFFFF"/>
                </a:solidFill>
                <a:latin typeface="CiscoSansTT Light"/>
                <a:cs typeface="CiscoSans Thin"/>
              </a:rPr>
              <a:t>© 2013-2015  Cisco and/or its affiliates. All rights reserved.</a:t>
            </a:r>
            <a:endParaRPr lang="en-US" sz="600" dirty="0">
              <a:solidFill>
                <a:srgbClr val="FFFFFF"/>
              </a:solidFill>
              <a:latin typeface="CiscoSansTT Light"/>
              <a:cs typeface="CiscoSans Thin"/>
            </a:endParaRPr>
          </a:p>
        </p:txBody>
      </p:sp>
      <p:cxnSp>
        <p:nvCxnSpPr>
          <p:cNvPr id="10" name="Straight Connector 9"/>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ctrTitle" hasCustomPrompt="1"/>
          </p:nvPr>
        </p:nvSpPr>
        <p:spPr>
          <a:xfrm>
            <a:off x="354841" y="940724"/>
            <a:ext cx="8168270" cy="2878673"/>
          </a:xfrm>
          <a:prstGeom prst="rect">
            <a:avLst/>
          </a:prstGeom>
        </p:spPr>
        <p:txBody>
          <a:bodyPr>
            <a:noAutofit/>
          </a:bodyPr>
          <a:lstStyle>
            <a:lvl1pPr marL="402988" indent="-402988" algn="l">
              <a:lnSpc>
                <a:spcPct val="90000"/>
              </a:lnSpc>
              <a:defRPr sz="6000" b="0" i="1" spc="0" baseline="0">
                <a:solidFill>
                  <a:schemeClr val="bg1"/>
                </a:solidFill>
                <a:latin typeface="+mj-lt"/>
                <a:cs typeface="CiscoSans Thin"/>
              </a:defRPr>
            </a:lvl1pPr>
          </a:lstStyle>
          <a:p>
            <a:r>
              <a:rPr lang="en-US" dirty="0" smtClean="0"/>
              <a:t>“Quote goes here.”</a:t>
            </a:r>
            <a:endParaRPr lang="en-US" dirty="0"/>
          </a:p>
        </p:txBody>
      </p:sp>
    </p:spTree>
    <p:extLst>
      <p:ext uri="{BB962C8B-B14F-4D97-AF65-F5344CB8AC3E}">
        <p14:creationId xmlns:p14="http://schemas.microsoft.com/office/powerpoint/2010/main" val="206942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3_Quote Slide">
    <p:bg>
      <p:bgPr>
        <a:solidFill>
          <a:schemeClr val="tx2"/>
        </a:solidFill>
        <a:effectLst/>
      </p:bgPr>
    </p:bg>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56" tIns="30777" rIns="61556" bIns="30777" anchor="b">
            <a:spAutoFit/>
          </a:bodyPr>
          <a:lstStyle/>
          <a:p>
            <a:pPr algn="r" defTabSz="610490" fontAlgn="auto">
              <a:spcBef>
                <a:spcPts val="0"/>
              </a:spcBef>
              <a:spcAft>
                <a:spcPts val="0"/>
              </a:spcAft>
            </a:pPr>
            <a:r>
              <a:rPr lang="en-US" sz="600" dirty="0">
                <a:solidFill>
                  <a:srgbClr val="FFFFFF"/>
                </a:solidFill>
                <a:latin typeface="CiscoSansTT Light"/>
                <a:cs typeface="CiscoSans Thin"/>
              </a:rPr>
              <a:t>Cisco Confidential</a:t>
            </a:r>
          </a:p>
        </p:txBody>
      </p:sp>
      <p:sp>
        <p:nvSpPr>
          <p:cNvPr id="4" name="Rectangle 7"/>
          <p:cNvSpPr>
            <a:spLocks noChangeArrowheads="1"/>
          </p:cNvSpPr>
          <p:nvPr userDrawn="1"/>
        </p:nvSpPr>
        <p:spPr bwMode="ltGray">
          <a:xfrm>
            <a:off x="8663178" y="4742924"/>
            <a:ext cx="218191" cy="154511"/>
          </a:xfrm>
          <a:prstGeom prst="rect">
            <a:avLst/>
          </a:prstGeom>
          <a:noFill/>
          <a:ln w="9525" algn="ctr">
            <a:noFill/>
            <a:miter lim="800000"/>
            <a:headEnd/>
            <a:tailEnd/>
          </a:ln>
          <a:effectLst/>
        </p:spPr>
        <p:txBody>
          <a:bodyPr wrap="none" lIns="61556" tIns="30777" rIns="61556" bIns="30777" anchor="b">
            <a:spAutoFit/>
          </a:bodyPr>
          <a:lstStyle/>
          <a:p>
            <a:pPr algn="r" defTabSz="610490" fontAlgn="auto">
              <a:spcBef>
                <a:spcPts val="0"/>
              </a:spcBef>
              <a:spcAft>
                <a:spcPts val="0"/>
              </a:spcAft>
            </a:pPr>
            <a:fld id="{DFCF27A5-1A5B-48D3-A060-2758FFBB1ADD}" type="slidenum">
              <a:rPr lang="en-US" sz="600">
                <a:solidFill>
                  <a:srgbClr val="FFFFFF"/>
                </a:solidFill>
                <a:latin typeface="CiscoSansTT Light"/>
                <a:cs typeface="CiscoSans Thin"/>
              </a:rPr>
              <a:pPr algn="r" defTabSz="610490" fontAlgn="auto">
                <a:spcBef>
                  <a:spcPts val="0"/>
                </a:spcBef>
                <a:spcAft>
                  <a:spcPts val="0"/>
                </a:spcAft>
              </a:pPr>
              <a:t>‹#›</a:t>
            </a:fld>
            <a:endParaRPr lang="en-US" sz="600" dirty="0">
              <a:solidFill>
                <a:srgbClr val="FFFFFF"/>
              </a:solidFill>
              <a:latin typeface="CiscoSansTT Light"/>
              <a:cs typeface="CiscoSans Thin"/>
            </a:endParaRPr>
          </a:p>
        </p:txBody>
      </p:sp>
      <p:sp>
        <p:nvSpPr>
          <p:cNvPr id="7" name="Text Placeholder 9"/>
          <p:cNvSpPr>
            <a:spLocks noGrp="1"/>
          </p:cNvSpPr>
          <p:nvPr>
            <p:ph type="body" sz="quarter" idx="11" hasCustomPrompt="1"/>
          </p:nvPr>
        </p:nvSpPr>
        <p:spPr>
          <a:xfrm>
            <a:off x="723286" y="4365153"/>
            <a:ext cx="7461250" cy="207749"/>
          </a:xfrm>
          <a:prstGeom prst="rect">
            <a:avLst/>
          </a:prstGeom>
        </p:spPr>
        <p:txBody>
          <a:bodyPr wrap="square" lIns="91384" tIns="45692" rIns="91384" bIns="45692" anchor="b" anchorCtr="0">
            <a:noAutofit/>
          </a:bodyPr>
          <a:lstStyle>
            <a:lvl1pPr marL="0" indent="0" algn="l" defTabSz="603350">
              <a:lnSpc>
                <a:spcPct val="100000"/>
              </a:lnSpc>
              <a:spcBef>
                <a:spcPct val="50000"/>
              </a:spcBef>
              <a:buNone/>
              <a:defRPr sz="1600" b="0" i="0">
                <a:solidFill>
                  <a:schemeClr val="bg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8" name="Rectangle 4"/>
          <p:cNvSpPr>
            <a:spLocks noChangeArrowheads="1"/>
          </p:cNvSpPr>
          <p:nvPr userDrawn="1"/>
        </p:nvSpPr>
        <p:spPr bwMode="ltGray">
          <a:xfrm>
            <a:off x="292057" y="4747273"/>
            <a:ext cx="3420515" cy="154530"/>
          </a:xfrm>
          <a:prstGeom prst="rect">
            <a:avLst/>
          </a:prstGeom>
          <a:noFill/>
          <a:ln w="9525">
            <a:noFill/>
            <a:miter lim="800000"/>
            <a:headEnd/>
            <a:tailEnd/>
          </a:ln>
          <a:effectLst/>
        </p:spPr>
        <p:txBody>
          <a:bodyPr wrap="square" lIns="61556" tIns="30777" rIns="61556" bIns="30777" anchor="b" anchorCtr="0">
            <a:spAutoFit/>
          </a:bodyPr>
          <a:lstStyle/>
          <a:p>
            <a:pPr defTabSz="610490" fontAlgn="auto">
              <a:spcBef>
                <a:spcPts val="0"/>
              </a:spcBef>
              <a:spcAft>
                <a:spcPts val="0"/>
              </a:spcAft>
            </a:pPr>
            <a:r>
              <a:rPr lang="en-US" sz="600" dirty="0" smtClean="0">
                <a:solidFill>
                  <a:srgbClr val="FFFFFF"/>
                </a:solidFill>
                <a:latin typeface="CiscoSansTT Light"/>
                <a:cs typeface="CiscoSans Thin"/>
              </a:rPr>
              <a:t>© 2013-2015  Cisco and/or its affiliates. All rights reserved.</a:t>
            </a:r>
            <a:endParaRPr lang="en-US" sz="600" dirty="0">
              <a:solidFill>
                <a:srgbClr val="FFFFFF"/>
              </a:solidFill>
              <a:latin typeface="CiscoSansTT Light"/>
              <a:cs typeface="CiscoSans Thin"/>
            </a:endParaRPr>
          </a:p>
        </p:txBody>
      </p:sp>
      <p:cxnSp>
        <p:nvCxnSpPr>
          <p:cNvPr id="10" name="Straight Connector 9"/>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ctrTitle" hasCustomPrompt="1"/>
          </p:nvPr>
        </p:nvSpPr>
        <p:spPr>
          <a:xfrm>
            <a:off x="354841" y="940724"/>
            <a:ext cx="8168270" cy="2878673"/>
          </a:xfrm>
          <a:prstGeom prst="rect">
            <a:avLst/>
          </a:prstGeom>
        </p:spPr>
        <p:txBody>
          <a:bodyPr>
            <a:noAutofit/>
          </a:bodyPr>
          <a:lstStyle>
            <a:lvl1pPr marL="402988" indent="-402988" algn="l">
              <a:lnSpc>
                <a:spcPct val="90000"/>
              </a:lnSpc>
              <a:defRPr sz="6000" b="0" i="1" spc="0" baseline="0">
                <a:solidFill>
                  <a:schemeClr val="bg1"/>
                </a:solidFill>
                <a:latin typeface="+mj-lt"/>
                <a:cs typeface="CiscoSans Thin"/>
              </a:defRPr>
            </a:lvl1pPr>
          </a:lstStyle>
          <a:p>
            <a:r>
              <a:rPr lang="en-US" dirty="0" smtClean="0"/>
              <a:t>“Quote goes here.”</a:t>
            </a:r>
            <a:endParaRPr lang="en-US" dirty="0"/>
          </a:p>
        </p:txBody>
      </p:sp>
    </p:spTree>
    <p:extLst>
      <p:ext uri="{BB962C8B-B14F-4D97-AF65-F5344CB8AC3E}">
        <p14:creationId xmlns:p14="http://schemas.microsoft.com/office/powerpoint/2010/main" val="87427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hasCustomPrompt="1"/>
          </p:nvPr>
        </p:nvSpPr>
        <p:spPr>
          <a:xfrm>
            <a:off x="437774" y="1347788"/>
            <a:ext cx="3901123" cy="3083094"/>
          </a:xfrm>
          <a:prstGeom prst="rect">
            <a:avLst/>
          </a:prstGeom>
        </p:spPr>
        <p:txBody>
          <a:bodyPr lIns="91404" tIns="45702" rIns="91404" bIns="45702">
            <a:noAutofit/>
          </a:bodyPr>
          <a:lstStyle>
            <a:lvl1pPr marL="228519" indent="-171387">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029" indent="-215819">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416" indent="-171387">
              <a:buClr>
                <a:schemeClr val="tx1"/>
              </a:buClr>
              <a:buSzPct val="80000"/>
              <a:buFont typeface="Arial"/>
              <a:buChar char="•"/>
              <a:defRPr sz="1600" b="0" i="0">
                <a:solidFill>
                  <a:schemeClr val="tx1"/>
                </a:solidFill>
                <a:latin typeface="+mn-lt"/>
                <a:cs typeface="CiscoSans ExtraLight"/>
              </a:defRPr>
            </a:lvl3pPr>
            <a:lvl4pPr marL="799802" indent="-171387">
              <a:buClr>
                <a:schemeClr val="tx1"/>
              </a:buClr>
              <a:buSzPct val="80000"/>
              <a:buFont typeface="Arial"/>
              <a:buChar char="•"/>
              <a:defRPr sz="1400" b="0" i="0">
                <a:solidFill>
                  <a:schemeClr val="tx1"/>
                </a:solidFill>
                <a:latin typeface="+mn-lt"/>
                <a:cs typeface="CiscoSans ExtraLight"/>
              </a:defRPr>
            </a:lvl4pPr>
            <a:lvl5pPr marL="971185" indent="-171387">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Text Placeholder 3"/>
          <p:cNvSpPr>
            <a:spLocks noGrp="1"/>
          </p:cNvSpPr>
          <p:nvPr>
            <p:ph type="body" sz="quarter" idx="11" hasCustomPrompt="1"/>
          </p:nvPr>
        </p:nvSpPr>
        <p:spPr>
          <a:xfrm>
            <a:off x="4564795" y="1347788"/>
            <a:ext cx="4218460" cy="3083094"/>
          </a:xfrm>
          <a:prstGeom prst="rect">
            <a:avLst/>
          </a:prstGeom>
        </p:spPr>
        <p:txBody>
          <a:bodyPr lIns="91404" tIns="45702" rIns="91404" bIns="45702">
            <a:noAutofit/>
          </a:bodyPr>
          <a:lstStyle>
            <a:lvl1pPr marL="228519" indent="-171387">
              <a:lnSpc>
                <a:spcPct val="95000"/>
              </a:lnSpc>
              <a:spcBef>
                <a:spcPts val="1110"/>
              </a:spcBef>
              <a:buClr>
                <a:schemeClr val="tx1"/>
              </a:buClr>
              <a:buSzPct val="80000"/>
              <a:buFont typeface="Arial"/>
              <a:buChar char="•"/>
              <a:defRPr sz="2000" b="0" i="0" baseline="0">
                <a:solidFill>
                  <a:schemeClr val="tx1"/>
                </a:solidFill>
                <a:latin typeface="+mn-lt"/>
                <a:cs typeface="CiscoSans ExtraLight"/>
              </a:defRPr>
            </a:lvl1pPr>
            <a:lvl2pPr marL="457029" indent="-215819">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416" indent="-171387">
              <a:buClr>
                <a:schemeClr val="tx1"/>
              </a:buClr>
              <a:buSzPct val="80000"/>
              <a:buFont typeface="Arial"/>
              <a:buChar char="•"/>
              <a:defRPr sz="1600" b="0" i="0">
                <a:solidFill>
                  <a:schemeClr val="tx1"/>
                </a:solidFill>
                <a:latin typeface="+mn-lt"/>
                <a:cs typeface="CiscoSans ExtraLight"/>
              </a:defRPr>
            </a:lvl3pPr>
            <a:lvl4pPr marL="799802" indent="-171387">
              <a:buClr>
                <a:schemeClr val="tx1"/>
              </a:buClr>
              <a:buSzPct val="80000"/>
              <a:buFont typeface="Arial"/>
              <a:buChar char="•"/>
              <a:defRPr sz="1400" b="0" i="0">
                <a:solidFill>
                  <a:schemeClr val="tx1"/>
                </a:solidFill>
                <a:latin typeface="+mn-lt"/>
                <a:cs typeface="CiscoSans ExtraLight"/>
              </a:defRPr>
            </a:lvl4pPr>
            <a:lvl5pPr marL="971185" indent="-171387">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itle Placeholder 5"/>
          <p:cNvSpPr>
            <a:spLocks noGrp="1"/>
          </p:cNvSpPr>
          <p:nvPr>
            <p:ph type="title"/>
          </p:nvPr>
        </p:nvSpPr>
        <p:spPr bwMode="auto">
          <a:xfrm>
            <a:off x="437766" y="341319"/>
            <a:ext cx="8345488"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8" tIns="45704" rIns="91408" bIns="45704"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2572822995"/>
      </p:ext>
    </p:extLst>
  </p:cSld>
  <p:clrMapOvr>
    <a:masterClrMapping/>
  </p:clrMapOvr>
  <p:transition spd="med">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tatement_Solid_blu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221394" y="940724"/>
            <a:ext cx="8301718" cy="2878673"/>
          </a:xfrm>
          <a:prstGeom prst="rect">
            <a:avLst/>
          </a:prstGeom>
        </p:spPr>
        <p:txBody>
          <a:bodyPr anchor="t" anchorCtr="1">
            <a:noAutofit/>
          </a:bodyPr>
          <a:lstStyle>
            <a:lvl1pPr algn="ctr">
              <a:lnSpc>
                <a:spcPct val="90000"/>
              </a:lnSpc>
              <a:defRPr sz="23000" b="0" i="1" spc="0" baseline="0">
                <a:solidFill>
                  <a:srgbClr val="272749"/>
                </a:soli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249467" y="4365153"/>
            <a:ext cx="7461250" cy="207749"/>
          </a:xfrm>
          <a:prstGeom prst="rect">
            <a:avLst/>
          </a:prstGeom>
        </p:spPr>
        <p:txBody>
          <a:bodyPr wrap="square" lIns="91384" tIns="45692" rIns="91384" bIns="45692" anchor="b" anchorCtr="0">
            <a:noAutofit/>
          </a:bodyPr>
          <a:lstStyle>
            <a:lvl1pPr marL="0" indent="0" algn="l" defTabSz="603350">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Tree>
    <p:extLst>
      <p:ext uri="{BB962C8B-B14F-4D97-AF65-F5344CB8AC3E}">
        <p14:creationId xmlns:p14="http://schemas.microsoft.com/office/powerpoint/2010/main" val="304110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tatement_Gradien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21394" y="940724"/>
            <a:ext cx="8301718" cy="2878673"/>
          </a:xfrm>
          <a:prstGeom prst="rect">
            <a:avLst/>
          </a:prstGeom>
        </p:spPr>
        <p:txBody>
          <a:bodyPr anchor="t" anchorCtr="1">
            <a:noAutofit/>
          </a:bodyPr>
          <a:lstStyle>
            <a:lvl1pPr algn="ctr">
              <a:lnSpc>
                <a:spcPct val="90000"/>
              </a:lnSpc>
              <a:defRPr sz="23000" b="0" i="1" spc="0" baseline="0">
                <a:gradFill flip="none" rotWithShape="1">
                  <a:gsLst>
                    <a:gs pos="0">
                      <a:schemeClr val="tx2"/>
                    </a:gs>
                    <a:gs pos="100000">
                      <a:srgbClr val="39BBB9"/>
                    </a:gs>
                    <a:gs pos="84000">
                      <a:srgbClr val="39BBB9"/>
                    </a:gs>
                    <a:gs pos="29000">
                      <a:srgbClr val="272749"/>
                    </a:gs>
                  </a:gsLst>
                  <a:lin ang="0" scaled="1"/>
                  <a:tileRect/>
                </a:gra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249467" y="4365153"/>
            <a:ext cx="7461250" cy="207749"/>
          </a:xfrm>
          <a:prstGeom prst="rect">
            <a:avLst/>
          </a:prstGeom>
        </p:spPr>
        <p:txBody>
          <a:bodyPr wrap="square" lIns="91384" tIns="45692" rIns="91384" bIns="45692" anchor="b" anchorCtr="0">
            <a:noAutofit/>
          </a:bodyPr>
          <a:lstStyle>
            <a:lvl1pPr marL="0" indent="0" algn="l" defTabSz="603350">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Tree>
    <p:extLst>
      <p:ext uri="{BB962C8B-B14F-4D97-AF65-F5344CB8AC3E}">
        <p14:creationId xmlns:p14="http://schemas.microsoft.com/office/powerpoint/2010/main" val="159159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1_Statement_Gradient">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21394" y="940724"/>
            <a:ext cx="8301718" cy="2878673"/>
          </a:xfrm>
          <a:prstGeom prst="rect">
            <a:avLst/>
          </a:prstGeom>
        </p:spPr>
        <p:txBody>
          <a:bodyPr anchor="t" anchorCtr="1">
            <a:noAutofit/>
          </a:bodyPr>
          <a:lstStyle>
            <a:lvl1pPr algn="ctr">
              <a:lnSpc>
                <a:spcPct val="90000"/>
              </a:lnSpc>
              <a:defRPr sz="23000" b="0" i="1" spc="0" baseline="0">
                <a:solidFill>
                  <a:schemeClr val="bg1"/>
                </a:soli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249467" y="4365153"/>
            <a:ext cx="7461250" cy="207749"/>
          </a:xfrm>
          <a:prstGeom prst="rect">
            <a:avLst/>
          </a:prstGeom>
        </p:spPr>
        <p:txBody>
          <a:bodyPr wrap="square" lIns="91384" tIns="45692" rIns="91384" bIns="45692" anchor="b" anchorCtr="0">
            <a:noAutofit/>
          </a:bodyPr>
          <a:lstStyle>
            <a:lvl1pPr marL="0" indent="0" algn="l" defTabSz="603350">
              <a:lnSpc>
                <a:spcPct val="100000"/>
              </a:lnSpc>
              <a:spcBef>
                <a:spcPct val="50000"/>
              </a:spcBef>
              <a:buNone/>
              <a:defRPr sz="1600" b="0" i="0">
                <a:solidFill>
                  <a:schemeClr val="bg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4"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56" tIns="30777" rIns="61556" bIns="30777" anchor="b">
            <a:spAutoFit/>
          </a:bodyPr>
          <a:lstStyle/>
          <a:p>
            <a:pPr algn="r" defTabSz="610490" fontAlgn="auto">
              <a:spcBef>
                <a:spcPts val="0"/>
              </a:spcBef>
              <a:spcAft>
                <a:spcPts val="0"/>
              </a:spcAft>
            </a:pPr>
            <a:r>
              <a:rPr lang="en-US" sz="600" dirty="0">
                <a:solidFill>
                  <a:srgbClr val="FFFFFF"/>
                </a:solidFill>
                <a:latin typeface="CiscoSansTT Light"/>
                <a:cs typeface="CiscoSans Thin"/>
              </a:rPr>
              <a:t>Cisco Confidential</a:t>
            </a:r>
          </a:p>
        </p:txBody>
      </p:sp>
      <p:sp>
        <p:nvSpPr>
          <p:cNvPr id="5" name="Rectangle 7"/>
          <p:cNvSpPr>
            <a:spLocks noChangeArrowheads="1"/>
          </p:cNvSpPr>
          <p:nvPr userDrawn="1"/>
        </p:nvSpPr>
        <p:spPr bwMode="ltGray">
          <a:xfrm>
            <a:off x="8663178" y="4742924"/>
            <a:ext cx="218191" cy="154511"/>
          </a:xfrm>
          <a:prstGeom prst="rect">
            <a:avLst/>
          </a:prstGeom>
          <a:noFill/>
          <a:ln w="9525" algn="ctr">
            <a:noFill/>
            <a:miter lim="800000"/>
            <a:headEnd/>
            <a:tailEnd/>
          </a:ln>
          <a:effectLst/>
        </p:spPr>
        <p:txBody>
          <a:bodyPr wrap="none" lIns="61556" tIns="30777" rIns="61556" bIns="30777" anchor="b">
            <a:spAutoFit/>
          </a:bodyPr>
          <a:lstStyle/>
          <a:p>
            <a:pPr algn="r" defTabSz="610490" fontAlgn="auto">
              <a:spcBef>
                <a:spcPts val="0"/>
              </a:spcBef>
              <a:spcAft>
                <a:spcPts val="0"/>
              </a:spcAft>
            </a:pPr>
            <a:fld id="{DFCF27A5-1A5B-48D3-A060-2758FFBB1ADD}" type="slidenum">
              <a:rPr lang="en-US" sz="600">
                <a:solidFill>
                  <a:srgbClr val="FFFFFF"/>
                </a:solidFill>
                <a:latin typeface="CiscoSansTT Light"/>
                <a:cs typeface="CiscoSans Thin"/>
              </a:rPr>
              <a:pPr algn="r" defTabSz="610490" fontAlgn="auto">
                <a:spcBef>
                  <a:spcPts val="0"/>
                </a:spcBef>
                <a:spcAft>
                  <a:spcPts val="0"/>
                </a:spcAft>
              </a:pPr>
              <a:t>‹#›</a:t>
            </a:fld>
            <a:endParaRPr lang="en-US" sz="600" dirty="0">
              <a:solidFill>
                <a:srgbClr val="FFFFFF"/>
              </a:solidFill>
              <a:latin typeface="CiscoSansTT Light"/>
              <a:cs typeface="CiscoSans Thin"/>
            </a:endParaRPr>
          </a:p>
        </p:txBody>
      </p:sp>
      <p:sp>
        <p:nvSpPr>
          <p:cNvPr id="6" name="Rectangle 4"/>
          <p:cNvSpPr>
            <a:spLocks noChangeArrowheads="1"/>
          </p:cNvSpPr>
          <p:nvPr userDrawn="1"/>
        </p:nvSpPr>
        <p:spPr bwMode="ltGray">
          <a:xfrm>
            <a:off x="292057" y="4747273"/>
            <a:ext cx="3420515" cy="154530"/>
          </a:xfrm>
          <a:prstGeom prst="rect">
            <a:avLst/>
          </a:prstGeom>
          <a:noFill/>
          <a:ln w="9525">
            <a:noFill/>
            <a:miter lim="800000"/>
            <a:headEnd/>
            <a:tailEnd/>
          </a:ln>
          <a:effectLst/>
        </p:spPr>
        <p:txBody>
          <a:bodyPr wrap="square" lIns="61556" tIns="30777" rIns="61556" bIns="30777" anchor="b" anchorCtr="0">
            <a:spAutoFit/>
          </a:bodyPr>
          <a:lstStyle/>
          <a:p>
            <a:pPr defTabSz="610490" fontAlgn="auto">
              <a:spcBef>
                <a:spcPts val="0"/>
              </a:spcBef>
              <a:spcAft>
                <a:spcPts val="0"/>
              </a:spcAft>
            </a:pPr>
            <a:r>
              <a:rPr lang="en-US" sz="600" dirty="0" smtClean="0">
                <a:solidFill>
                  <a:srgbClr val="FFFFFF"/>
                </a:solidFill>
                <a:latin typeface="CiscoSansTT Light"/>
                <a:cs typeface="CiscoSans Thin"/>
              </a:rPr>
              <a:t>© 2013-2015  Cisco and/or its affiliates. All rights reserved.</a:t>
            </a:r>
            <a:endParaRPr lang="en-US" sz="600" dirty="0">
              <a:solidFill>
                <a:srgbClr val="FFFFFF"/>
              </a:solidFill>
              <a:latin typeface="CiscoSansTT Light"/>
              <a:cs typeface="CiscoSans Thin"/>
            </a:endParaRPr>
          </a:p>
        </p:txBody>
      </p:sp>
      <p:cxnSp>
        <p:nvCxnSpPr>
          <p:cNvPr id="7" name="Straight Connector 6"/>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6815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_Big Statemen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45456" y="705553"/>
            <a:ext cx="8301718" cy="2436518"/>
          </a:xfrm>
          <a:prstGeom prst="rect">
            <a:avLst/>
          </a:prstGeom>
        </p:spPr>
        <p:txBody>
          <a:bodyPr anchor="b" anchorCtr="0">
            <a:noAutofit/>
          </a:bodyPr>
          <a:lstStyle>
            <a:lvl1pPr algn="l">
              <a:lnSpc>
                <a:spcPct val="90000"/>
              </a:lnSpc>
              <a:defRPr sz="4500" b="0" i="0" spc="0" baseline="0">
                <a:gradFill>
                  <a:gsLst>
                    <a:gs pos="29000">
                      <a:srgbClr val="233754"/>
                    </a:gs>
                    <a:gs pos="0">
                      <a:schemeClr val="tx2"/>
                    </a:gs>
                    <a:gs pos="100000">
                      <a:srgbClr val="01BBBB"/>
                    </a:gs>
                  </a:gsLst>
                  <a:lin ang="1200000" scaled="0"/>
                </a:gradFill>
                <a:latin typeface="+mj-lt"/>
                <a:cs typeface="CiscoSans Thin"/>
              </a:defRPr>
            </a:lvl1pPr>
          </a:lstStyle>
          <a:p>
            <a:r>
              <a:rPr lang="en-US" dirty="0" smtClean="0"/>
              <a:t>Statement Goes Here</a:t>
            </a:r>
            <a:endParaRPr lang="en-US" dirty="0"/>
          </a:p>
        </p:txBody>
      </p:sp>
    </p:spTree>
    <p:extLst>
      <p:ext uri="{BB962C8B-B14F-4D97-AF65-F5344CB8AC3E}">
        <p14:creationId xmlns:p14="http://schemas.microsoft.com/office/powerpoint/2010/main" val="201694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1_Big Statement">
    <p:bg>
      <p:bgRef idx="1001">
        <a:schemeClr val="bg2"/>
      </p:bgRef>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45456" y="705553"/>
            <a:ext cx="8301718" cy="2436518"/>
          </a:xfrm>
          <a:prstGeom prst="rect">
            <a:avLst/>
          </a:prstGeom>
        </p:spPr>
        <p:txBody>
          <a:bodyPr anchor="b" anchorCtr="0">
            <a:noAutofit/>
          </a:bodyPr>
          <a:lstStyle>
            <a:lvl1pPr algn="l">
              <a:lnSpc>
                <a:spcPct val="90000"/>
              </a:lnSpc>
              <a:defRPr sz="4500" b="0" i="0" spc="0" baseline="0">
                <a:solidFill>
                  <a:srgbClr val="FFFFFF"/>
                </a:solidFill>
                <a:latin typeface="+mj-lt"/>
                <a:cs typeface="CiscoSans Thin"/>
              </a:defRPr>
            </a:lvl1pPr>
          </a:lstStyle>
          <a:p>
            <a:r>
              <a:rPr lang="en-US" dirty="0" smtClean="0"/>
              <a:t>Statement Goes Here</a:t>
            </a:r>
            <a:endParaRPr lang="en-US" dirty="0"/>
          </a:p>
        </p:txBody>
      </p:sp>
      <p:sp>
        <p:nvSpPr>
          <p:cNvPr id="10"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56" tIns="30777" rIns="61556" bIns="30777" anchor="b">
            <a:spAutoFit/>
          </a:bodyPr>
          <a:lstStyle/>
          <a:p>
            <a:pPr algn="r" defTabSz="610490" fontAlgn="auto">
              <a:spcBef>
                <a:spcPts val="0"/>
              </a:spcBef>
              <a:spcAft>
                <a:spcPts val="0"/>
              </a:spcAft>
            </a:pPr>
            <a:r>
              <a:rPr lang="en-US" sz="600" dirty="0">
                <a:solidFill>
                  <a:srgbClr val="FFFFFF"/>
                </a:solidFill>
                <a:latin typeface="CiscoSansTT Light"/>
                <a:cs typeface="CiscoSans Thin"/>
              </a:rPr>
              <a:t>Cisco Confidential</a:t>
            </a:r>
          </a:p>
        </p:txBody>
      </p:sp>
      <p:sp>
        <p:nvSpPr>
          <p:cNvPr id="11" name="Rectangle 7"/>
          <p:cNvSpPr>
            <a:spLocks noChangeArrowheads="1"/>
          </p:cNvSpPr>
          <p:nvPr userDrawn="1"/>
        </p:nvSpPr>
        <p:spPr bwMode="ltGray">
          <a:xfrm>
            <a:off x="8663178" y="4742924"/>
            <a:ext cx="218191" cy="154511"/>
          </a:xfrm>
          <a:prstGeom prst="rect">
            <a:avLst/>
          </a:prstGeom>
          <a:noFill/>
          <a:ln w="9525" algn="ctr">
            <a:noFill/>
            <a:miter lim="800000"/>
            <a:headEnd/>
            <a:tailEnd/>
          </a:ln>
          <a:effectLst/>
        </p:spPr>
        <p:txBody>
          <a:bodyPr wrap="none" lIns="61556" tIns="30777" rIns="61556" bIns="30777" anchor="b">
            <a:spAutoFit/>
          </a:bodyPr>
          <a:lstStyle/>
          <a:p>
            <a:pPr algn="r" defTabSz="610490" fontAlgn="auto">
              <a:spcBef>
                <a:spcPts val="0"/>
              </a:spcBef>
              <a:spcAft>
                <a:spcPts val="0"/>
              </a:spcAft>
            </a:pPr>
            <a:fld id="{DFCF27A5-1A5B-48D3-A060-2758FFBB1ADD}" type="slidenum">
              <a:rPr lang="en-US" sz="600">
                <a:solidFill>
                  <a:srgbClr val="FFFFFF"/>
                </a:solidFill>
                <a:latin typeface="CiscoSansTT Light"/>
                <a:cs typeface="CiscoSans Thin"/>
              </a:rPr>
              <a:pPr algn="r" defTabSz="610490" fontAlgn="auto">
                <a:spcBef>
                  <a:spcPts val="0"/>
                </a:spcBef>
                <a:spcAft>
                  <a:spcPts val="0"/>
                </a:spcAft>
              </a:pPr>
              <a:t>‹#›</a:t>
            </a:fld>
            <a:endParaRPr lang="en-US" sz="600" dirty="0">
              <a:solidFill>
                <a:srgbClr val="FFFFFF"/>
              </a:solidFill>
              <a:latin typeface="CiscoSansTT Light"/>
              <a:cs typeface="CiscoSans Thin"/>
            </a:endParaRPr>
          </a:p>
        </p:txBody>
      </p:sp>
      <p:sp>
        <p:nvSpPr>
          <p:cNvPr id="7" name="Rectangle 4"/>
          <p:cNvSpPr>
            <a:spLocks noChangeArrowheads="1"/>
          </p:cNvSpPr>
          <p:nvPr userDrawn="1"/>
        </p:nvSpPr>
        <p:spPr bwMode="ltGray">
          <a:xfrm>
            <a:off x="292057" y="4747273"/>
            <a:ext cx="3420515" cy="154530"/>
          </a:xfrm>
          <a:prstGeom prst="rect">
            <a:avLst/>
          </a:prstGeom>
          <a:noFill/>
          <a:ln w="9525">
            <a:noFill/>
            <a:miter lim="800000"/>
            <a:headEnd/>
            <a:tailEnd/>
          </a:ln>
          <a:effectLst/>
        </p:spPr>
        <p:txBody>
          <a:bodyPr wrap="square" lIns="61556" tIns="30777" rIns="61556" bIns="30777" anchor="b" anchorCtr="0">
            <a:spAutoFit/>
          </a:bodyPr>
          <a:lstStyle/>
          <a:p>
            <a:pPr defTabSz="610490" fontAlgn="auto">
              <a:spcBef>
                <a:spcPts val="0"/>
              </a:spcBef>
              <a:spcAft>
                <a:spcPts val="0"/>
              </a:spcAft>
            </a:pPr>
            <a:r>
              <a:rPr lang="en-US" sz="600" dirty="0" smtClean="0">
                <a:solidFill>
                  <a:srgbClr val="FFFFFF"/>
                </a:solidFill>
                <a:latin typeface="CiscoSansTT Light"/>
                <a:cs typeface="CiscoSans Thin"/>
              </a:rPr>
              <a:t>© 2013-2015  Cisco and/or its affiliates. All rights reserved.</a:t>
            </a:r>
            <a:endParaRPr lang="en-US" sz="600" dirty="0">
              <a:solidFill>
                <a:srgbClr val="FFFFFF"/>
              </a:solidFill>
              <a:latin typeface="CiscoSansTT Light"/>
              <a:cs typeface="CiscoSans Thin"/>
            </a:endParaRPr>
          </a:p>
        </p:txBody>
      </p:sp>
      <p:cxnSp>
        <p:nvCxnSpPr>
          <p:cNvPr id="12" name="Straight Connector 11"/>
          <p:cNvCxnSpPr/>
          <p:nvPr userDrawn="1"/>
        </p:nvCxnSpPr>
        <p:spPr>
          <a:xfrm>
            <a:off x="0" y="5057775"/>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39886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Big Statement">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sp>
        <p:nvSpPr>
          <p:cNvPr id="8"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56" tIns="30777" rIns="61556" bIns="30777" anchor="b">
            <a:spAutoFit/>
          </a:bodyPr>
          <a:lstStyle/>
          <a:p>
            <a:pPr algn="r" defTabSz="610490" fontAlgn="auto">
              <a:spcBef>
                <a:spcPts val="0"/>
              </a:spcBef>
              <a:spcAft>
                <a:spcPts val="0"/>
              </a:spcAft>
            </a:pPr>
            <a:r>
              <a:rPr lang="en-US" sz="600" dirty="0">
                <a:solidFill>
                  <a:srgbClr val="FFFFFF"/>
                </a:solidFill>
                <a:latin typeface="CiscoSansTT Light"/>
                <a:cs typeface="CiscoSans Thin"/>
              </a:rPr>
              <a:t>Cisco Confidential</a:t>
            </a:r>
          </a:p>
        </p:txBody>
      </p:sp>
      <p:sp>
        <p:nvSpPr>
          <p:cNvPr id="10" name="Rectangle 7"/>
          <p:cNvSpPr>
            <a:spLocks noChangeArrowheads="1"/>
          </p:cNvSpPr>
          <p:nvPr userDrawn="1"/>
        </p:nvSpPr>
        <p:spPr bwMode="ltGray">
          <a:xfrm>
            <a:off x="8663178" y="4742924"/>
            <a:ext cx="218191" cy="154511"/>
          </a:xfrm>
          <a:prstGeom prst="rect">
            <a:avLst/>
          </a:prstGeom>
          <a:noFill/>
          <a:ln w="9525" algn="ctr">
            <a:noFill/>
            <a:miter lim="800000"/>
            <a:headEnd/>
            <a:tailEnd/>
          </a:ln>
          <a:effectLst/>
        </p:spPr>
        <p:txBody>
          <a:bodyPr wrap="none" lIns="61556" tIns="30777" rIns="61556" bIns="30777" anchor="b">
            <a:spAutoFit/>
          </a:bodyPr>
          <a:lstStyle/>
          <a:p>
            <a:pPr algn="r" defTabSz="610490" fontAlgn="auto">
              <a:spcBef>
                <a:spcPts val="0"/>
              </a:spcBef>
              <a:spcAft>
                <a:spcPts val="0"/>
              </a:spcAft>
            </a:pPr>
            <a:fld id="{DFCF27A5-1A5B-48D3-A060-2758FFBB1ADD}" type="slidenum">
              <a:rPr lang="en-US" sz="600">
                <a:solidFill>
                  <a:srgbClr val="FFFFFF"/>
                </a:solidFill>
                <a:latin typeface="CiscoSansTT Light"/>
                <a:cs typeface="CiscoSans Thin"/>
              </a:rPr>
              <a:pPr algn="r" defTabSz="610490" fontAlgn="auto">
                <a:spcBef>
                  <a:spcPts val="0"/>
                </a:spcBef>
                <a:spcAft>
                  <a:spcPts val="0"/>
                </a:spcAft>
              </a:pPr>
              <a:t>‹#›</a:t>
            </a:fld>
            <a:endParaRPr lang="en-US" sz="600" dirty="0">
              <a:solidFill>
                <a:srgbClr val="FFFFFF"/>
              </a:solidFill>
              <a:latin typeface="CiscoSansTT Light"/>
              <a:cs typeface="CiscoSans Thin"/>
            </a:endParaRPr>
          </a:p>
        </p:txBody>
      </p:sp>
      <p:sp>
        <p:nvSpPr>
          <p:cNvPr id="16" name="Title 1"/>
          <p:cNvSpPr>
            <a:spLocks noGrp="1"/>
          </p:cNvSpPr>
          <p:nvPr>
            <p:ph type="ctrTitle" hasCustomPrompt="1"/>
          </p:nvPr>
        </p:nvSpPr>
        <p:spPr>
          <a:xfrm>
            <a:off x="245456" y="705553"/>
            <a:ext cx="8301718" cy="2436518"/>
          </a:xfrm>
          <a:prstGeom prst="rect">
            <a:avLst/>
          </a:prstGeom>
        </p:spPr>
        <p:txBody>
          <a:bodyPr anchor="b" anchorCtr="0">
            <a:noAutofit/>
          </a:bodyPr>
          <a:lstStyle>
            <a:lvl1pPr algn="l">
              <a:lnSpc>
                <a:spcPct val="90000"/>
              </a:lnSpc>
              <a:defRPr sz="4500" b="0" i="0" spc="0" baseline="0">
                <a:solidFill>
                  <a:srgbClr val="FFFFFF"/>
                </a:solidFill>
                <a:latin typeface="+mj-lt"/>
                <a:cs typeface="CiscoSans Thin"/>
              </a:defRPr>
            </a:lvl1pPr>
          </a:lstStyle>
          <a:p>
            <a:r>
              <a:rPr lang="en-US" dirty="0" smtClean="0"/>
              <a:t>Statement Goes Here</a:t>
            </a:r>
            <a:endParaRPr lang="en-US" dirty="0"/>
          </a:p>
        </p:txBody>
      </p:sp>
      <p:sp>
        <p:nvSpPr>
          <p:cNvPr id="7" name="Rectangle 4"/>
          <p:cNvSpPr>
            <a:spLocks noChangeArrowheads="1"/>
          </p:cNvSpPr>
          <p:nvPr userDrawn="1"/>
        </p:nvSpPr>
        <p:spPr bwMode="ltGray">
          <a:xfrm>
            <a:off x="292057" y="4747273"/>
            <a:ext cx="3420515" cy="154530"/>
          </a:xfrm>
          <a:prstGeom prst="rect">
            <a:avLst/>
          </a:prstGeom>
          <a:noFill/>
          <a:ln w="9525">
            <a:noFill/>
            <a:miter lim="800000"/>
            <a:headEnd/>
            <a:tailEnd/>
          </a:ln>
          <a:effectLst/>
        </p:spPr>
        <p:txBody>
          <a:bodyPr wrap="square" lIns="61556" tIns="30777" rIns="61556" bIns="30777" anchor="b" anchorCtr="0">
            <a:spAutoFit/>
          </a:bodyPr>
          <a:lstStyle/>
          <a:p>
            <a:pPr defTabSz="610490" fontAlgn="auto">
              <a:spcBef>
                <a:spcPts val="0"/>
              </a:spcBef>
              <a:spcAft>
                <a:spcPts val="0"/>
              </a:spcAft>
            </a:pPr>
            <a:r>
              <a:rPr lang="en-US" sz="600" dirty="0" smtClean="0">
                <a:solidFill>
                  <a:srgbClr val="FFFFFF"/>
                </a:solidFill>
                <a:latin typeface="CiscoSansTT Light"/>
                <a:cs typeface="CiscoSans Thin"/>
              </a:rPr>
              <a:t>© 2013-2015  Cisco and/or its affiliates. All rights reserved.</a:t>
            </a:r>
            <a:endParaRPr lang="en-US" sz="600" dirty="0">
              <a:solidFill>
                <a:srgbClr val="FFFFFF"/>
              </a:solidFill>
              <a:latin typeface="CiscoSansTT Light"/>
              <a:cs typeface="CiscoSans Thin"/>
            </a:endParaRPr>
          </a:p>
        </p:txBody>
      </p:sp>
      <p:cxnSp>
        <p:nvCxnSpPr>
          <p:cNvPr id="9" name="Straight Connector 8"/>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822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53765" y="1439070"/>
            <a:ext cx="4117446" cy="2265389"/>
          </a:xfrm>
        </p:spPr>
        <p:txBody>
          <a:bodyPr vert="horz" lIns="61688" tIns="34274" rIns="61688" bIns="34274" rtlCol="0" anchor="ctr" anchorCtr="0">
            <a:noAutofit/>
          </a:bodyPr>
          <a:lstStyle>
            <a:lvl1pPr marL="0" indent="0" algn="l" defTabSz="685492" rtl="0" eaLnBrk="1" latinLnBrk="0" hangingPunct="1">
              <a:lnSpc>
                <a:spcPct val="80000"/>
              </a:lnSpc>
              <a:spcBef>
                <a:spcPct val="0"/>
              </a:spcBef>
              <a:buClr>
                <a:schemeClr val="tx1"/>
              </a:buClr>
              <a:buFont typeface="Ciscolight" pitchFamily="2" charset="0"/>
              <a:buNone/>
              <a:defRPr lang="en-US" sz="4500" b="0" kern="1200" spc="0" baseline="0" dirty="0">
                <a:gradFill>
                  <a:gsLst>
                    <a:gs pos="0">
                      <a:schemeClr val="tx2"/>
                    </a:gs>
                    <a:gs pos="100000">
                      <a:srgbClr val="01BBBB"/>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20" y="654518"/>
            <a:ext cx="3895344" cy="3840480"/>
          </a:xfrm>
          <a:prstGeom prst="rect">
            <a:avLst/>
          </a:prstGeom>
        </p:spPr>
        <p:txBody>
          <a:bodyPr lIns="91384" tIns="45692" rIns="91384" bIns="45692" anchor="ctr" anchorCtr="0">
            <a:noAutofit/>
          </a:bodyPr>
          <a:lstStyle>
            <a:lvl1pPr marL="0" indent="0">
              <a:buFontTx/>
              <a:buNone/>
              <a:defRPr sz="1600" baseline="0">
                <a:solidFill>
                  <a:schemeClr val="tx2"/>
                </a:solidFill>
                <a:latin typeface="+mn-lt"/>
              </a:defRPr>
            </a:lvl1pPr>
            <a:lvl2pPr>
              <a:defRPr sz="1500"/>
            </a:lvl2pPr>
            <a:lvl3pPr>
              <a:defRPr sz="1500"/>
            </a:lvl3pPr>
            <a:lvl4pPr>
              <a:defRPr sz="1500"/>
            </a:lvl4pPr>
            <a:lvl5pPr>
              <a:defRPr sz="1500"/>
            </a:lvl5pPr>
          </a:lstStyle>
          <a:p>
            <a:pPr lvl="0"/>
            <a:r>
              <a:rPr lang="en-US" dirty="0" smtClean="0"/>
              <a:t>Tell your story here</a:t>
            </a:r>
            <a:endParaRPr lang="en-US" dirty="0"/>
          </a:p>
        </p:txBody>
      </p:sp>
      <p:cxnSp>
        <p:nvCxnSpPr>
          <p:cNvPr id="5" name="Straight Connector 4"/>
          <p:cNvCxnSpPr/>
          <p:nvPr userDrawn="1"/>
        </p:nvCxnSpPr>
        <p:spPr>
          <a:xfrm>
            <a:off x="4600575" y="609614"/>
            <a:ext cx="0" cy="398525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3976570"/>
      </p:ext>
    </p:extLst>
  </p:cSld>
  <p:clrMapOvr>
    <a:masterClrMapping/>
  </p:clrMapOvr>
  <p:transition spd="slow">
    <p:wipe/>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59557" y="302421"/>
            <a:ext cx="8631329"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Table Title Goes Here</a:t>
            </a:r>
            <a:endParaRPr lang="en-US" dirty="0"/>
          </a:p>
        </p:txBody>
      </p:sp>
      <p:sp>
        <p:nvSpPr>
          <p:cNvPr id="12" name="Table Placeholder 11"/>
          <p:cNvSpPr>
            <a:spLocks noGrp="1"/>
          </p:cNvSpPr>
          <p:nvPr>
            <p:ph type="tbl" sz="quarter" idx="12" hasCustomPrompt="1"/>
          </p:nvPr>
        </p:nvSpPr>
        <p:spPr>
          <a:xfrm>
            <a:off x="369888" y="1187452"/>
            <a:ext cx="8450262" cy="3043238"/>
          </a:xfrm>
          <a:prstGeom prst="rect">
            <a:avLst/>
          </a:prstGeom>
        </p:spPr>
        <p:txBody>
          <a:bodyPr lIns="91384" tIns="45692" rIns="91384" bIns="45692">
            <a:noAutofit/>
          </a:bodyPr>
          <a:lstStyle>
            <a:lvl1pPr marL="0" indent="0" algn="ctr">
              <a:buNone/>
              <a:defRPr sz="2000" baseline="0">
                <a:solidFill>
                  <a:schemeClr val="tx2"/>
                </a:solidFill>
                <a:latin typeface="+mn-lt"/>
              </a:defRPr>
            </a:lvl1pPr>
          </a:lstStyle>
          <a:p>
            <a:r>
              <a:rPr lang="en-GB" dirty="0" smtClean="0"/>
              <a:t>Click icon to add Table</a:t>
            </a:r>
            <a:endParaRPr lang="en-GB" dirty="0"/>
          </a:p>
        </p:txBody>
      </p:sp>
      <p:sp>
        <p:nvSpPr>
          <p:cNvPr id="4" name="Text Placeholder 9"/>
          <p:cNvSpPr>
            <a:spLocks noGrp="1"/>
          </p:cNvSpPr>
          <p:nvPr>
            <p:ph type="body" sz="quarter" idx="11" hasCustomPrompt="1"/>
          </p:nvPr>
        </p:nvSpPr>
        <p:spPr>
          <a:xfrm>
            <a:off x="249467" y="4365153"/>
            <a:ext cx="7461250" cy="207749"/>
          </a:xfrm>
          <a:prstGeom prst="rect">
            <a:avLst/>
          </a:prstGeom>
        </p:spPr>
        <p:txBody>
          <a:bodyPr wrap="square" lIns="91384" tIns="45692" rIns="91384" bIns="45692" anchor="b" anchorCtr="0">
            <a:noAutofit/>
          </a:bodyPr>
          <a:lstStyle>
            <a:lvl1pPr algn="l" defTabSz="603350">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Tree>
    <p:extLst>
      <p:ext uri="{BB962C8B-B14F-4D97-AF65-F5344CB8AC3E}">
        <p14:creationId xmlns:p14="http://schemas.microsoft.com/office/powerpoint/2010/main" val="337963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2_Title and Table">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59571" y="302421"/>
            <a:ext cx="8615217"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Table Title Goes Here</a:t>
            </a:r>
            <a:endParaRPr lang="en-US" dirty="0"/>
          </a:p>
        </p:txBody>
      </p:sp>
      <p:sp>
        <p:nvSpPr>
          <p:cNvPr id="12" name="Table Placeholder 11"/>
          <p:cNvSpPr>
            <a:spLocks noGrp="1"/>
          </p:cNvSpPr>
          <p:nvPr>
            <p:ph type="tbl" sz="quarter" idx="12" hasCustomPrompt="1"/>
          </p:nvPr>
        </p:nvSpPr>
        <p:spPr>
          <a:xfrm>
            <a:off x="369902" y="1187452"/>
            <a:ext cx="8450261" cy="3043238"/>
          </a:xfrm>
          <a:prstGeom prst="rect">
            <a:avLst/>
          </a:prstGeom>
        </p:spPr>
        <p:txBody>
          <a:bodyPr lIns="91384" tIns="45692" rIns="91384" bIns="45692">
            <a:noAutofit/>
          </a:bodyPr>
          <a:lstStyle>
            <a:lvl1pPr marL="0" indent="0" algn="ctr">
              <a:buNone/>
              <a:defRPr sz="2000" baseline="0">
                <a:solidFill>
                  <a:schemeClr val="bg1"/>
                </a:solidFill>
                <a:latin typeface="+mn-lt"/>
              </a:defRPr>
            </a:lvl1pPr>
          </a:lstStyle>
          <a:p>
            <a:r>
              <a:rPr lang="en-GB" dirty="0" smtClean="0"/>
              <a:t>Click icon to add Table</a:t>
            </a:r>
            <a:endParaRPr lang="en-GB" dirty="0"/>
          </a:p>
        </p:txBody>
      </p:sp>
      <p:sp>
        <p:nvSpPr>
          <p:cNvPr id="4" name="Text Placeholder 9"/>
          <p:cNvSpPr>
            <a:spLocks noGrp="1"/>
          </p:cNvSpPr>
          <p:nvPr>
            <p:ph type="body" sz="quarter" idx="11" hasCustomPrompt="1"/>
          </p:nvPr>
        </p:nvSpPr>
        <p:spPr>
          <a:xfrm>
            <a:off x="249467" y="4365153"/>
            <a:ext cx="7461250" cy="207749"/>
          </a:xfrm>
          <a:prstGeom prst="rect">
            <a:avLst/>
          </a:prstGeom>
        </p:spPr>
        <p:txBody>
          <a:bodyPr wrap="square" lIns="91384" tIns="45692" rIns="91384" bIns="45692" anchor="b" anchorCtr="0">
            <a:noAutofit/>
          </a:bodyPr>
          <a:lstStyle>
            <a:lvl1pPr marL="0" indent="0" algn="l" defTabSz="603350">
              <a:lnSpc>
                <a:spcPct val="100000"/>
              </a:lnSpc>
              <a:spcBef>
                <a:spcPct val="50000"/>
              </a:spcBef>
              <a:buNone/>
              <a:defRPr lang="en-US" sz="1600" b="0" i="0" kern="1200" dirty="0" smtClean="0">
                <a:solidFill>
                  <a:srgbClr val="FFFFFF"/>
                </a:solidFill>
                <a:latin typeface="+mj-lt"/>
                <a:ea typeface="+mn-ea"/>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6"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56" tIns="30777" rIns="61556" bIns="30777" anchor="b">
            <a:spAutoFit/>
          </a:bodyPr>
          <a:lstStyle/>
          <a:p>
            <a:pPr algn="r" defTabSz="610490" fontAlgn="auto">
              <a:spcBef>
                <a:spcPts val="0"/>
              </a:spcBef>
              <a:spcAft>
                <a:spcPts val="0"/>
              </a:spcAft>
            </a:pPr>
            <a:r>
              <a:rPr lang="en-US" sz="600" dirty="0">
                <a:solidFill>
                  <a:srgbClr val="FFFFFF"/>
                </a:solidFill>
                <a:latin typeface="CiscoSansTT Light"/>
                <a:cs typeface="CiscoSans Thin"/>
              </a:rPr>
              <a:t>Cisco Confidential</a:t>
            </a:r>
          </a:p>
        </p:txBody>
      </p:sp>
      <p:sp>
        <p:nvSpPr>
          <p:cNvPr id="7" name="Rectangle 7"/>
          <p:cNvSpPr>
            <a:spLocks noChangeArrowheads="1"/>
          </p:cNvSpPr>
          <p:nvPr userDrawn="1"/>
        </p:nvSpPr>
        <p:spPr bwMode="ltGray">
          <a:xfrm>
            <a:off x="8663178" y="4742924"/>
            <a:ext cx="218191" cy="154511"/>
          </a:xfrm>
          <a:prstGeom prst="rect">
            <a:avLst/>
          </a:prstGeom>
          <a:noFill/>
          <a:ln w="9525" algn="ctr">
            <a:noFill/>
            <a:miter lim="800000"/>
            <a:headEnd/>
            <a:tailEnd/>
          </a:ln>
          <a:effectLst/>
        </p:spPr>
        <p:txBody>
          <a:bodyPr wrap="none" lIns="61556" tIns="30777" rIns="61556" bIns="30777" anchor="b">
            <a:spAutoFit/>
          </a:bodyPr>
          <a:lstStyle/>
          <a:p>
            <a:pPr algn="r" defTabSz="610490" fontAlgn="auto">
              <a:spcBef>
                <a:spcPts val="0"/>
              </a:spcBef>
              <a:spcAft>
                <a:spcPts val="0"/>
              </a:spcAft>
            </a:pPr>
            <a:fld id="{DFCF27A5-1A5B-48D3-A060-2758FFBB1ADD}" type="slidenum">
              <a:rPr lang="en-US" sz="600">
                <a:solidFill>
                  <a:srgbClr val="FFFFFF"/>
                </a:solidFill>
                <a:latin typeface="CiscoSansTT Light"/>
                <a:cs typeface="CiscoSans Thin"/>
              </a:rPr>
              <a:pPr algn="r" defTabSz="610490" fontAlgn="auto">
                <a:spcBef>
                  <a:spcPts val="0"/>
                </a:spcBef>
                <a:spcAft>
                  <a:spcPts val="0"/>
                </a:spcAft>
              </a:pPr>
              <a:t>‹#›</a:t>
            </a:fld>
            <a:endParaRPr lang="en-US" sz="600" dirty="0">
              <a:solidFill>
                <a:srgbClr val="FFFFFF"/>
              </a:solidFill>
              <a:latin typeface="CiscoSansTT Light"/>
              <a:cs typeface="CiscoSans Thin"/>
            </a:endParaRPr>
          </a:p>
        </p:txBody>
      </p:sp>
      <p:sp>
        <p:nvSpPr>
          <p:cNvPr id="8" name="Rectangle 4"/>
          <p:cNvSpPr>
            <a:spLocks noChangeArrowheads="1"/>
          </p:cNvSpPr>
          <p:nvPr userDrawn="1"/>
        </p:nvSpPr>
        <p:spPr bwMode="ltGray">
          <a:xfrm>
            <a:off x="292057" y="4747273"/>
            <a:ext cx="3420515" cy="154530"/>
          </a:xfrm>
          <a:prstGeom prst="rect">
            <a:avLst/>
          </a:prstGeom>
          <a:noFill/>
          <a:ln w="9525">
            <a:noFill/>
            <a:miter lim="800000"/>
            <a:headEnd/>
            <a:tailEnd/>
          </a:ln>
          <a:effectLst/>
        </p:spPr>
        <p:txBody>
          <a:bodyPr wrap="square" lIns="61556" tIns="30777" rIns="61556" bIns="30777" anchor="b" anchorCtr="0">
            <a:spAutoFit/>
          </a:bodyPr>
          <a:lstStyle/>
          <a:p>
            <a:pPr defTabSz="610490" fontAlgn="auto">
              <a:spcBef>
                <a:spcPts val="0"/>
              </a:spcBef>
              <a:spcAft>
                <a:spcPts val="0"/>
              </a:spcAft>
            </a:pPr>
            <a:r>
              <a:rPr lang="en-US" sz="600" dirty="0" smtClean="0">
                <a:solidFill>
                  <a:srgbClr val="FFFFFF"/>
                </a:solidFill>
                <a:latin typeface="CiscoSansTT Light"/>
                <a:cs typeface="CiscoSans Thin"/>
              </a:rPr>
              <a:t>© 2013-2015  Cisco and/or its affiliates. All rights reserved.</a:t>
            </a:r>
            <a:endParaRPr lang="en-US" sz="600" dirty="0">
              <a:solidFill>
                <a:srgbClr val="FFFFFF"/>
              </a:solidFill>
              <a:latin typeface="CiscoSansTT Light"/>
              <a:cs typeface="CiscoSans Thin"/>
            </a:endParaRPr>
          </a:p>
        </p:txBody>
      </p:sp>
      <p:cxnSp>
        <p:nvCxnSpPr>
          <p:cNvPr id="9" name="Straight Connector 8"/>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8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245729" y="4365153"/>
            <a:ext cx="7461250" cy="207749"/>
          </a:xfrm>
          <a:prstGeom prst="rect">
            <a:avLst/>
          </a:prstGeom>
        </p:spPr>
        <p:txBody>
          <a:bodyPr wrap="square" lIns="91384" tIns="45692" rIns="91384" bIns="45692" anchor="b" anchorCtr="0">
            <a:noAutofit/>
          </a:bodyPr>
          <a:lstStyle>
            <a:lvl1pPr algn="l" defTabSz="603350">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5" name="Title 1"/>
          <p:cNvSpPr>
            <a:spLocks noGrp="1"/>
          </p:cNvSpPr>
          <p:nvPr>
            <p:ph type="ctrTitle" hasCustomPrompt="1"/>
          </p:nvPr>
        </p:nvSpPr>
        <p:spPr>
          <a:xfrm>
            <a:off x="259571" y="302421"/>
            <a:ext cx="8632053"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Chart Title Goes Here</a:t>
            </a:r>
            <a:endParaRPr lang="en-US" dirty="0"/>
          </a:p>
        </p:txBody>
      </p:sp>
      <p:sp>
        <p:nvSpPr>
          <p:cNvPr id="6" name="Chart Placeholder 2"/>
          <p:cNvSpPr>
            <a:spLocks noGrp="1"/>
          </p:cNvSpPr>
          <p:nvPr>
            <p:ph type="chart" sz="quarter" idx="10"/>
          </p:nvPr>
        </p:nvSpPr>
        <p:spPr>
          <a:xfrm>
            <a:off x="369888" y="1187452"/>
            <a:ext cx="8450262" cy="3043238"/>
          </a:xfrm>
          <a:prstGeom prst="rect">
            <a:avLst/>
          </a:prstGeom>
        </p:spPr>
        <p:txBody>
          <a:bodyPr vert="horz" lIns="91384" tIns="45692" rIns="91384" bIns="45692">
            <a:noAutofit/>
          </a:bodyPr>
          <a:lstStyle>
            <a:lvl1pPr marL="0" indent="0" algn="ctr">
              <a:buNone/>
              <a:defRPr sz="2000" b="0" i="0">
                <a:solidFill>
                  <a:schemeClr val="tx2"/>
                </a:solidFill>
                <a:latin typeface="+mn-lt"/>
                <a:cs typeface="CiscoSans ExtraLight"/>
              </a:defRPr>
            </a:lvl1pPr>
          </a:lstStyle>
          <a:p>
            <a:r>
              <a:rPr lang="en-US" smtClean="0"/>
              <a:t>Click icon to add chart</a:t>
            </a:r>
            <a:endParaRPr lang="en-US" dirty="0"/>
          </a:p>
        </p:txBody>
      </p:sp>
    </p:spTree>
    <p:extLst>
      <p:ext uri="{BB962C8B-B14F-4D97-AF65-F5344CB8AC3E}">
        <p14:creationId xmlns:p14="http://schemas.microsoft.com/office/powerpoint/2010/main" val="39527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cxnSp>
        <p:nvCxnSpPr>
          <p:cNvPr id="6" name="Straight Connector 5"/>
          <p:cNvCxnSpPr/>
          <p:nvPr/>
        </p:nvCxnSpPr>
        <p:spPr>
          <a:xfrm>
            <a:off x="4565970" y="609606"/>
            <a:ext cx="0" cy="3984625"/>
          </a:xfrm>
          <a:prstGeom prst="line">
            <a:avLst/>
          </a:prstGeom>
          <a:ln w="38100" cap="flat"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67932" y="302511"/>
            <a:ext cx="3715995" cy="826447"/>
          </a:xfrm>
          <a:prstGeom prst="rect">
            <a:avLst/>
          </a:prstGeom>
        </p:spPr>
        <p:txBody>
          <a:bodyPr lIns="61700" tIns="34280" rIns="61700" bIns="34280" rtlCol="0">
            <a:noAutofit/>
          </a:bodyPr>
          <a:lstStyle>
            <a:lvl1pPr algn="l" defTabSz="685606" rtl="0" eaLnBrk="1" latinLnBrk="0" hangingPunct="1">
              <a:lnSpc>
                <a:spcPct val="80000"/>
              </a:lnSpc>
              <a:spcBef>
                <a:spcPct val="0"/>
              </a:spcBef>
              <a:buNone/>
              <a:defRPr lang="en-US" sz="3200" b="0" i="0" kern="1200" spc="-75" baseline="0" dirty="0" smtClean="0">
                <a:solidFill>
                  <a:srgbClr val="676767"/>
                </a:solidFill>
                <a:latin typeface="+mj-lt"/>
                <a:ea typeface="+mj-ea"/>
                <a:cs typeface="CiscoSans Thin"/>
              </a:defRPr>
            </a:lvl1pPr>
          </a:lstStyle>
          <a:p>
            <a:r>
              <a:rPr lang="en-GB" dirty="0" smtClean="0"/>
              <a:t>Title Goes Here</a:t>
            </a:r>
            <a:endParaRPr lang="en-US" dirty="0"/>
          </a:p>
        </p:txBody>
      </p:sp>
      <p:sp>
        <p:nvSpPr>
          <p:cNvPr id="16" name="Text Placeholder 15"/>
          <p:cNvSpPr>
            <a:spLocks noGrp="1"/>
          </p:cNvSpPr>
          <p:nvPr>
            <p:ph type="body" sz="quarter" idx="13" hasCustomPrompt="1"/>
          </p:nvPr>
        </p:nvSpPr>
        <p:spPr>
          <a:xfrm>
            <a:off x="4905969" y="302506"/>
            <a:ext cx="3715995" cy="826446"/>
          </a:xfrm>
          <a:prstGeom prst="rect">
            <a:avLst/>
          </a:prstGeom>
        </p:spPr>
        <p:txBody>
          <a:bodyPr lIns="91404" tIns="45702" rIns="91404" bIns="45702" anchor="ctr" anchorCtr="0">
            <a:noAutofit/>
          </a:bodyPr>
          <a:lstStyle>
            <a:lvl1pPr marL="0" marR="0" indent="0" algn="l" defTabSz="685606" rtl="0" eaLnBrk="1" fontAlgn="auto" latinLnBrk="0" hangingPunct="1">
              <a:lnSpc>
                <a:spcPct val="80000"/>
              </a:lnSpc>
              <a:spcBef>
                <a:spcPct val="0"/>
              </a:spcBef>
              <a:spcAft>
                <a:spcPts val="0"/>
              </a:spcAft>
              <a:buClrTx/>
              <a:buSzTx/>
              <a:buFontTx/>
              <a:buNone/>
              <a:tabLst/>
              <a:defRPr lang="en-US" sz="3200" b="0" i="0" kern="1200" spc="-75" baseline="0" dirty="0">
                <a:solidFill>
                  <a:srgbClr val="676767"/>
                </a:solidFill>
                <a:latin typeface="+mj-lt"/>
                <a:ea typeface="+mj-ea"/>
                <a:cs typeface="CiscoSans Thin"/>
              </a:defRPr>
            </a:lvl1pPr>
          </a:lstStyle>
          <a:p>
            <a:pPr lvl="0"/>
            <a:r>
              <a:rPr lang="en-GB" dirty="0" smtClean="0"/>
              <a:t>Title Goes Here</a:t>
            </a:r>
          </a:p>
        </p:txBody>
      </p:sp>
      <p:sp>
        <p:nvSpPr>
          <p:cNvPr id="8" name="Text Placeholder 3"/>
          <p:cNvSpPr>
            <a:spLocks noGrp="1"/>
          </p:cNvSpPr>
          <p:nvPr>
            <p:ph type="body" sz="quarter" idx="10" hasCustomPrompt="1"/>
          </p:nvPr>
        </p:nvSpPr>
        <p:spPr>
          <a:xfrm>
            <a:off x="467932" y="1347788"/>
            <a:ext cx="3715995" cy="3083094"/>
          </a:xfrm>
          <a:prstGeom prst="rect">
            <a:avLst/>
          </a:prstGeom>
        </p:spPr>
        <p:txBody>
          <a:bodyPr lIns="91404" tIns="45702" rIns="91404" bIns="45702">
            <a:noAutofit/>
          </a:bodyPr>
          <a:lstStyle>
            <a:lvl1pPr marL="228519" indent="-171387">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029" indent="-215819">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416" indent="-171387">
              <a:buClr>
                <a:schemeClr val="tx1"/>
              </a:buClr>
              <a:buSzPct val="80000"/>
              <a:buFont typeface="Arial"/>
              <a:buChar char="•"/>
              <a:defRPr sz="1600" b="0" i="0">
                <a:solidFill>
                  <a:schemeClr val="tx1"/>
                </a:solidFill>
                <a:latin typeface="+mn-lt"/>
                <a:cs typeface="CiscoSans ExtraLight"/>
              </a:defRPr>
            </a:lvl3pPr>
            <a:lvl4pPr marL="799802" indent="-171387">
              <a:buClr>
                <a:schemeClr val="tx1"/>
              </a:buClr>
              <a:buSzPct val="80000"/>
              <a:buFont typeface="Arial"/>
              <a:buChar char="•"/>
              <a:defRPr sz="1400" b="0" i="0">
                <a:solidFill>
                  <a:schemeClr val="tx1"/>
                </a:solidFill>
                <a:latin typeface="+mn-lt"/>
                <a:cs typeface="CiscoSans ExtraLight"/>
              </a:defRPr>
            </a:lvl4pPr>
            <a:lvl5pPr marL="971185" indent="-171387">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Text Placeholder 3"/>
          <p:cNvSpPr>
            <a:spLocks noGrp="1"/>
          </p:cNvSpPr>
          <p:nvPr>
            <p:ph type="body" sz="quarter" idx="14" hasCustomPrompt="1"/>
          </p:nvPr>
        </p:nvSpPr>
        <p:spPr>
          <a:xfrm>
            <a:off x="4905969" y="1347788"/>
            <a:ext cx="3715995" cy="3083094"/>
          </a:xfrm>
          <a:prstGeom prst="rect">
            <a:avLst/>
          </a:prstGeom>
        </p:spPr>
        <p:txBody>
          <a:bodyPr lIns="91404" tIns="45702" rIns="91404" bIns="45702">
            <a:noAutofit/>
          </a:bodyPr>
          <a:lstStyle>
            <a:lvl1pPr marL="228519" indent="-171387">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029" indent="-215819">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416" indent="-171387">
              <a:buClr>
                <a:schemeClr val="tx1"/>
              </a:buClr>
              <a:buSzPct val="80000"/>
              <a:buFont typeface="Arial"/>
              <a:buChar char="•"/>
              <a:defRPr sz="1600" b="0" i="0">
                <a:solidFill>
                  <a:schemeClr val="tx1"/>
                </a:solidFill>
                <a:latin typeface="+mn-lt"/>
                <a:cs typeface="CiscoSans ExtraLight"/>
              </a:defRPr>
            </a:lvl3pPr>
            <a:lvl4pPr marL="799802" indent="-171387">
              <a:buClr>
                <a:schemeClr val="tx1"/>
              </a:buClr>
              <a:buSzPct val="80000"/>
              <a:buFont typeface="Arial"/>
              <a:buChar char="•"/>
              <a:defRPr sz="1400" b="0" i="0">
                <a:solidFill>
                  <a:schemeClr val="tx1"/>
                </a:solidFill>
                <a:latin typeface="+mn-lt"/>
                <a:cs typeface="CiscoSans ExtraLight"/>
              </a:defRPr>
            </a:lvl4pPr>
            <a:lvl5pPr marL="971185" indent="-171387">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286013189"/>
      </p:ext>
    </p:extLst>
  </p:cSld>
  <p:clrMapOvr>
    <a:masterClrMapping/>
  </p:clrMapOvr>
  <p:transition spd="med">
    <p:fade/>
  </p:transition>
  <p:hf hdr="0" ftr="0" dt="0"/>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1_Title and Chart">
    <p:bg>
      <p:bgPr>
        <a:solidFill>
          <a:schemeClr val="tx2"/>
        </a:solidFill>
        <a:effectLst/>
      </p:bgPr>
    </p:bg>
    <p:spTree>
      <p:nvGrpSpPr>
        <p:cNvPr id="1" name=""/>
        <p:cNvGrpSpPr/>
        <p:nvPr/>
      </p:nvGrpSpPr>
      <p:grpSpPr>
        <a:xfrm>
          <a:off x="0" y="0"/>
          <a:ext cx="0" cy="0"/>
          <a:chOff x="0" y="0"/>
          <a:chExt cx="0" cy="0"/>
        </a:xfrm>
      </p:grpSpPr>
      <p:sp>
        <p:nvSpPr>
          <p:cNvPr id="18" name="Chart Placeholder 2"/>
          <p:cNvSpPr>
            <a:spLocks noGrp="1"/>
          </p:cNvSpPr>
          <p:nvPr>
            <p:ph type="chart" sz="quarter" idx="10"/>
          </p:nvPr>
        </p:nvSpPr>
        <p:spPr>
          <a:xfrm>
            <a:off x="369888" y="1187452"/>
            <a:ext cx="8450262" cy="3043238"/>
          </a:xfrm>
          <a:prstGeom prst="rect">
            <a:avLst/>
          </a:prstGeom>
        </p:spPr>
        <p:txBody>
          <a:bodyPr vert="horz" lIns="91384" tIns="45692" rIns="91384" bIns="45692">
            <a:noAutofit/>
          </a:bodyPr>
          <a:lstStyle>
            <a:lvl1pPr marL="0" indent="0" algn="ctr">
              <a:buNone/>
              <a:defRPr sz="2000" b="0" i="0">
                <a:solidFill>
                  <a:srgbClr val="FFFFFF"/>
                </a:solidFill>
                <a:latin typeface="+mn-lt"/>
                <a:cs typeface="CiscoSans ExtraLight"/>
              </a:defRPr>
            </a:lvl1pPr>
          </a:lstStyle>
          <a:p>
            <a:r>
              <a:rPr lang="en-US" smtClean="0"/>
              <a:t>Click icon to add chart</a:t>
            </a:r>
            <a:endParaRPr lang="en-US" dirty="0"/>
          </a:p>
        </p:txBody>
      </p:sp>
      <p:sp>
        <p:nvSpPr>
          <p:cNvPr id="19" name="Title 1"/>
          <p:cNvSpPr>
            <a:spLocks noGrp="1"/>
          </p:cNvSpPr>
          <p:nvPr>
            <p:ph type="ctrTitle" hasCustomPrompt="1"/>
          </p:nvPr>
        </p:nvSpPr>
        <p:spPr>
          <a:xfrm>
            <a:off x="259557" y="302421"/>
            <a:ext cx="8615940"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Chart Title Goes Here</a:t>
            </a:r>
            <a:endParaRPr lang="en-US" dirty="0"/>
          </a:p>
        </p:txBody>
      </p:sp>
      <p:sp>
        <p:nvSpPr>
          <p:cNvPr id="22" name="Text Placeholder 9"/>
          <p:cNvSpPr>
            <a:spLocks noGrp="1"/>
          </p:cNvSpPr>
          <p:nvPr>
            <p:ph type="body" sz="quarter" idx="11" hasCustomPrompt="1"/>
          </p:nvPr>
        </p:nvSpPr>
        <p:spPr>
          <a:xfrm>
            <a:off x="245729" y="4365153"/>
            <a:ext cx="7461250" cy="207749"/>
          </a:xfrm>
          <a:prstGeom prst="rect">
            <a:avLst/>
          </a:prstGeom>
        </p:spPr>
        <p:txBody>
          <a:bodyPr wrap="square" lIns="91384" tIns="45692" rIns="91384" bIns="45692" anchor="b" anchorCtr="0">
            <a:noAutofit/>
          </a:bodyPr>
          <a:lstStyle>
            <a:lvl1pPr algn="l" defTabSz="603350">
              <a:lnSpc>
                <a:spcPct val="100000"/>
              </a:lnSpc>
              <a:spcBef>
                <a:spcPct val="50000"/>
              </a:spcBef>
              <a:buNone/>
              <a:defRPr sz="1600" b="0" i="0">
                <a:solidFill>
                  <a:srgbClr val="FFFFFF"/>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8" name="Rectangle 5"/>
          <p:cNvSpPr>
            <a:spLocks noChangeArrowheads="1"/>
          </p:cNvSpPr>
          <p:nvPr userDrawn="1"/>
        </p:nvSpPr>
        <p:spPr bwMode="ltGray">
          <a:xfrm>
            <a:off x="7813257" y="4932106"/>
            <a:ext cx="762394" cy="154530"/>
          </a:xfrm>
          <a:prstGeom prst="rect">
            <a:avLst/>
          </a:prstGeom>
          <a:noFill/>
          <a:ln w="9525">
            <a:noFill/>
            <a:miter lim="800000"/>
            <a:headEnd/>
            <a:tailEnd/>
          </a:ln>
          <a:effectLst/>
        </p:spPr>
        <p:txBody>
          <a:bodyPr wrap="none" lIns="61556" tIns="30777" rIns="61556" bIns="30777" anchor="b">
            <a:spAutoFit/>
          </a:bodyPr>
          <a:lstStyle/>
          <a:p>
            <a:pPr algn="r" defTabSz="610490" fontAlgn="auto">
              <a:spcBef>
                <a:spcPts val="0"/>
              </a:spcBef>
              <a:spcAft>
                <a:spcPts val="0"/>
              </a:spcAft>
            </a:pPr>
            <a:r>
              <a:rPr lang="en-US" sz="600" dirty="0">
                <a:solidFill>
                  <a:srgbClr val="FFFFFF"/>
                </a:solidFill>
                <a:latin typeface="CiscoSansTT Light"/>
                <a:cs typeface="CiscoSans Thin"/>
              </a:rPr>
              <a:t>Cisco Confidential</a:t>
            </a:r>
          </a:p>
        </p:txBody>
      </p:sp>
      <p:sp>
        <p:nvSpPr>
          <p:cNvPr id="9" name="Rectangle 7"/>
          <p:cNvSpPr>
            <a:spLocks noChangeArrowheads="1"/>
          </p:cNvSpPr>
          <p:nvPr userDrawn="1"/>
        </p:nvSpPr>
        <p:spPr bwMode="ltGray">
          <a:xfrm>
            <a:off x="8663178" y="4929057"/>
            <a:ext cx="218191" cy="154511"/>
          </a:xfrm>
          <a:prstGeom prst="rect">
            <a:avLst/>
          </a:prstGeom>
          <a:noFill/>
          <a:ln w="9525" algn="ctr">
            <a:noFill/>
            <a:miter lim="800000"/>
            <a:headEnd/>
            <a:tailEnd/>
          </a:ln>
          <a:effectLst/>
        </p:spPr>
        <p:txBody>
          <a:bodyPr wrap="none" lIns="61556" tIns="30777" rIns="61556" bIns="30777" anchor="b">
            <a:spAutoFit/>
          </a:bodyPr>
          <a:lstStyle/>
          <a:p>
            <a:pPr algn="r" defTabSz="610490" fontAlgn="auto">
              <a:spcBef>
                <a:spcPts val="0"/>
              </a:spcBef>
              <a:spcAft>
                <a:spcPts val="0"/>
              </a:spcAft>
            </a:pPr>
            <a:fld id="{DFCF27A5-1A5B-48D3-A060-2758FFBB1ADD}" type="slidenum">
              <a:rPr lang="en-US" sz="600">
                <a:solidFill>
                  <a:srgbClr val="FFFFFF"/>
                </a:solidFill>
                <a:latin typeface="CiscoSansTT Light"/>
                <a:cs typeface="CiscoSans Thin"/>
              </a:rPr>
              <a:pPr algn="r" defTabSz="610490" fontAlgn="auto">
                <a:spcBef>
                  <a:spcPts val="0"/>
                </a:spcBef>
                <a:spcAft>
                  <a:spcPts val="0"/>
                </a:spcAft>
              </a:pPr>
              <a:t>‹#›</a:t>
            </a:fld>
            <a:endParaRPr lang="en-US" sz="600" dirty="0">
              <a:solidFill>
                <a:srgbClr val="FFFFFF"/>
              </a:solidFill>
              <a:latin typeface="CiscoSansTT Light"/>
              <a:cs typeface="CiscoSans Thin"/>
            </a:endParaRPr>
          </a:p>
        </p:txBody>
      </p:sp>
      <p:sp>
        <p:nvSpPr>
          <p:cNvPr id="10" name="Rectangle 4"/>
          <p:cNvSpPr>
            <a:spLocks noChangeArrowheads="1"/>
          </p:cNvSpPr>
          <p:nvPr userDrawn="1"/>
        </p:nvSpPr>
        <p:spPr bwMode="ltGray">
          <a:xfrm>
            <a:off x="292057" y="4916599"/>
            <a:ext cx="3420515" cy="154530"/>
          </a:xfrm>
          <a:prstGeom prst="rect">
            <a:avLst/>
          </a:prstGeom>
          <a:noFill/>
          <a:ln w="9525">
            <a:noFill/>
            <a:miter lim="800000"/>
            <a:headEnd/>
            <a:tailEnd/>
          </a:ln>
          <a:effectLst/>
        </p:spPr>
        <p:txBody>
          <a:bodyPr wrap="square" lIns="61556" tIns="30777" rIns="61556" bIns="30777" anchor="b" anchorCtr="0">
            <a:spAutoFit/>
          </a:bodyPr>
          <a:lstStyle/>
          <a:p>
            <a:pPr defTabSz="610490" fontAlgn="auto">
              <a:spcBef>
                <a:spcPts val="0"/>
              </a:spcBef>
              <a:spcAft>
                <a:spcPts val="0"/>
              </a:spcAft>
            </a:pPr>
            <a:r>
              <a:rPr lang="en-US" sz="600" dirty="0" smtClean="0">
                <a:solidFill>
                  <a:srgbClr val="FFFFFF"/>
                </a:solidFill>
                <a:latin typeface="CiscoSansTT Light"/>
                <a:cs typeface="CiscoSans Thin"/>
              </a:rPr>
              <a:t>© 2013-2015  Cisco and/or its affiliates. All rights reserved.</a:t>
            </a:r>
            <a:endParaRPr lang="en-US" sz="600" dirty="0">
              <a:solidFill>
                <a:srgbClr val="FFFFFF"/>
              </a:solidFill>
              <a:latin typeface="CiscoSansTT Light"/>
              <a:cs typeface="CiscoSans Thin"/>
            </a:endParaRPr>
          </a:p>
        </p:txBody>
      </p:sp>
    </p:spTree>
    <p:extLst>
      <p:ext uri="{BB962C8B-B14F-4D97-AF65-F5344CB8AC3E}">
        <p14:creationId xmlns:p14="http://schemas.microsoft.com/office/powerpoint/2010/main" val="268408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Title_Chart_and_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59557" y="302421"/>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Slide Title Goes Here</a:t>
            </a:r>
            <a:endParaRPr lang="en-US" dirty="0"/>
          </a:p>
        </p:txBody>
      </p:sp>
      <p:sp>
        <p:nvSpPr>
          <p:cNvPr id="10" name="Text Placeholder 17"/>
          <p:cNvSpPr>
            <a:spLocks noGrp="1"/>
          </p:cNvSpPr>
          <p:nvPr>
            <p:ph type="body" sz="quarter" idx="11" hasCustomPrompt="1"/>
          </p:nvPr>
        </p:nvSpPr>
        <p:spPr>
          <a:xfrm>
            <a:off x="255355" y="1169322"/>
            <a:ext cx="4265612" cy="3220908"/>
          </a:xfrm>
          <a:prstGeom prst="rect">
            <a:avLst/>
          </a:prstGeom>
        </p:spPr>
        <p:txBody>
          <a:bodyPr lIns="91384" tIns="45692" rIns="91384" bIns="45692" anchor="ctr" anchorCtr="0">
            <a:noAutofit/>
          </a:bodyPr>
          <a:lstStyle>
            <a:lvl1pPr marL="0" indent="0">
              <a:buNone/>
              <a:defRPr sz="24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3" name="Chart Placeholder 2"/>
          <p:cNvSpPr>
            <a:spLocks noGrp="1"/>
          </p:cNvSpPr>
          <p:nvPr>
            <p:ph type="chart" sz="quarter" idx="12" hasCustomPrompt="1"/>
          </p:nvPr>
        </p:nvSpPr>
        <p:spPr>
          <a:xfrm>
            <a:off x="4786108" y="1169322"/>
            <a:ext cx="4016375" cy="3219450"/>
          </a:xfrm>
          <a:prstGeom prst="rect">
            <a:avLst/>
          </a:prstGeom>
        </p:spPr>
        <p:txBody>
          <a:bodyPr vert="horz" lIns="91384" tIns="45692" rIns="91384" bIns="45692">
            <a:noAutofit/>
          </a:bodyPr>
          <a:lstStyle>
            <a:lvl1pPr marL="0" indent="0" algn="ctr">
              <a:buNone/>
              <a:defRPr sz="2000">
                <a:solidFill>
                  <a:schemeClr val="tx2"/>
                </a:solidFill>
                <a:latin typeface="+mn-lt"/>
                <a:cs typeface="CiscoSans ExtraLight"/>
              </a:defRPr>
            </a:lvl1pPr>
          </a:lstStyle>
          <a:p>
            <a:r>
              <a:rPr lang="en-US" dirty="0" smtClean="0"/>
              <a:t>Insert Chart Here</a:t>
            </a:r>
            <a:endParaRPr lang="en-US" dirty="0"/>
          </a:p>
        </p:txBody>
      </p:sp>
    </p:spTree>
    <p:extLst>
      <p:ext uri="{BB962C8B-B14F-4D97-AF65-F5344CB8AC3E}">
        <p14:creationId xmlns:p14="http://schemas.microsoft.com/office/powerpoint/2010/main" val="31821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p:bld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1_Title_Chart and text_Gradient_Background">
    <p:bg>
      <p:bgPr>
        <a:solidFill>
          <a:schemeClr val="accent1"/>
        </a:solidFill>
        <a:effectLst/>
      </p:bgPr>
    </p:bg>
    <p:spTree>
      <p:nvGrpSpPr>
        <p:cNvPr id="1" name=""/>
        <p:cNvGrpSpPr/>
        <p:nvPr/>
      </p:nvGrpSpPr>
      <p:grpSpPr>
        <a:xfrm>
          <a:off x="0" y="0"/>
          <a:ext cx="0" cy="0"/>
          <a:chOff x="0" y="0"/>
          <a:chExt cx="0" cy="0"/>
        </a:xfrm>
      </p:grpSpPr>
      <p:sp>
        <p:nvSpPr>
          <p:cNvPr id="25" name="Text Placeholder 17"/>
          <p:cNvSpPr>
            <a:spLocks noGrp="1"/>
          </p:cNvSpPr>
          <p:nvPr>
            <p:ph type="body" sz="quarter" idx="11" hasCustomPrompt="1"/>
          </p:nvPr>
        </p:nvSpPr>
        <p:spPr>
          <a:xfrm>
            <a:off x="255355" y="1169322"/>
            <a:ext cx="4265612" cy="3220908"/>
          </a:xfrm>
          <a:prstGeom prst="rect">
            <a:avLst/>
          </a:prstGeom>
        </p:spPr>
        <p:txBody>
          <a:bodyPr lIns="91384" tIns="45692" rIns="91384" bIns="45692" anchor="ctr" anchorCtr="0">
            <a:noAutofit/>
          </a:bodyPr>
          <a:lstStyle>
            <a:lvl1pPr marL="0" indent="0">
              <a:buNone/>
              <a:defRPr sz="24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22" name="Chart Placeholder 2"/>
          <p:cNvSpPr>
            <a:spLocks noGrp="1"/>
          </p:cNvSpPr>
          <p:nvPr>
            <p:ph type="chart" sz="quarter" idx="12" hasCustomPrompt="1"/>
          </p:nvPr>
        </p:nvSpPr>
        <p:spPr>
          <a:xfrm>
            <a:off x="4786108" y="1169322"/>
            <a:ext cx="4016375" cy="3219450"/>
          </a:xfrm>
          <a:prstGeom prst="rect">
            <a:avLst/>
          </a:prstGeom>
        </p:spPr>
        <p:txBody>
          <a:bodyPr vert="horz" lIns="91384" tIns="45692" rIns="91384" bIns="45692">
            <a:noAutofit/>
          </a:bodyPr>
          <a:lstStyle>
            <a:lvl1pPr marL="0" indent="0" algn="ctr">
              <a:buNone/>
              <a:defRPr sz="2000">
                <a:solidFill>
                  <a:schemeClr val="bg1"/>
                </a:solidFill>
                <a:latin typeface="+mn-lt"/>
                <a:cs typeface="CiscoSans ExtraLight"/>
              </a:defRPr>
            </a:lvl1pPr>
          </a:lstStyle>
          <a:p>
            <a:r>
              <a:rPr lang="en-US" dirty="0" smtClean="0"/>
              <a:t>Insert Chart Here</a:t>
            </a:r>
            <a:endParaRPr lang="en-US" dirty="0"/>
          </a:p>
        </p:txBody>
      </p:sp>
      <p:sp>
        <p:nvSpPr>
          <p:cNvPr id="13" name="Title 1"/>
          <p:cNvSpPr>
            <a:spLocks noGrp="1"/>
          </p:cNvSpPr>
          <p:nvPr>
            <p:ph type="ctrTitle" hasCustomPrompt="1"/>
          </p:nvPr>
        </p:nvSpPr>
        <p:spPr>
          <a:xfrm>
            <a:off x="258679" y="302421"/>
            <a:ext cx="8659976"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Slide Title Goes Here</a:t>
            </a:r>
            <a:endParaRPr lang="en-US" dirty="0"/>
          </a:p>
        </p:txBody>
      </p:sp>
      <p:sp>
        <p:nvSpPr>
          <p:cNvPr id="11"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56" tIns="30777" rIns="61556" bIns="30777" anchor="b">
            <a:spAutoFit/>
          </a:bodyPr>
          <a:lstStyle/>
          <a:p>
            <a:pPr algn="r" defTabSz="610490" fontAlgn="auto">
              <a:spcBef>
                <a:spcPts val="0"/>
              </a:spcBef>
              <a:spcAft>
                <a:spcPts val="0"/>
              </a:spcAft>
            </a:pPr>
            <a:r>
              <a:rPr lang="en-US" sz="600" dirty="0">
                <a:solidFill>
                  <a:srgbClr val="FFFFFF"/>
                </a:solidFill>
                <a:latin typeface="CiscoSansTT Light"/>
                <a:cs typeface="CiscoSans Thin"/>
              </a:rPr>
              <a:t>Cisco Confidential</a:t>
            </a:r>
          </a:p>
        </p:txBody>
      </p:sp>
      <p:sp>
        <p:nvSpPr>
          <p:cNvPr id="12" name="Rectangle 7"/>
          <p:cNvSpPr>
            <a:spLocks noChangeArrowheads="1"/>
          </p:cNvSpPr>
          <p:nvPr userDrawn="1"/>
        </p:nvSpPr>
        <p:spPr bwMode="ltGray">
          <a:xfrm>
            <a:off x="8663178" y="4742924"/>
            <a:ext cx="218191" cy="154511"/>
          </a:xfrm>
          <a:prstGeom prst="rect">
            <a:avLst/>
          </a:prstGeom>
          <a:noFill/>
          <a:ln w="9525" algn="ctr">
            <a:noFill/>
            <a:miter lim="800000"/>
            <a:headEnd/>
            <a:tailEnd/>
          </a:ln>
          <a:effectLst/>
        </p:spPr>
        <p:txBody>
          <a:bodyPr wrap="none" lIns="61556" tIns="30777" rIns="61556" bIns="30777" anchor="b">
            <a:spAutoFit/>
          </a:bodyPr>
          <a:lstStyle/>
          <a:p>
            <a:pPr algn="r" defTabSz="610490" fontAlgn="auto">
              <a:spcBef>
                <a:spcPts val="0"/>
              </a:spcBef>
              <a:spcAft>
                <a:spcPts val="0"/>
              </a:spcAft>
            </a:pPr>
            <a:fld id="{DFCF27A5-1A5B-48D3-A060-2758FFBB1ADD}" type="slidenum">
              <a:rPr lang="en-US" sz="600">
                <a:solidFill>
                  <a:srgbClr val="FFFFFF"/>
                </a:solidFill>
                <a:latin typeface="CiscoSansTT Light"/>
                <a:cs typeface="CiscoSans Thin"/>
              </a:rPr>
              <a:pPr algn="r" defTabSz="610490" fontAlgn="auto">
                <a:spcBef>
                  <a:spcPts val="0"/>
                </a:spcBef>
                <a:spcAft>
                  <a:spcPts val="0"/>
                </a:spcAft>
              </a:pPr>
              <a:t>‹#›</a:t>
            </a:fld>
            <a:endParaRPr lang="en-US" sz="600" dirty="0">
              <a:solidFill>
                <a:srgbClr val="FFFFFF"/>
              </a:solidFill>
              <a:latin typeface="CiscoSansTT Light"/>
              <a:cs typeface="CiscoSans Thin"/>
            </a:endParaRPr>
          </a:p>
        </p:txBody>
      </p:sp>
      <p:sp>
        <p:nvSpPr>
          <p:cNvPr id="9" name="Rectangle 4"/>
          <p:cNvSpPr>
            <a:spLocks noChangeArrowheads="1"/>
          </p:cNvSpPr>
          <p:nvPr userDrawn="1"/>
        </p:nvSpPr>
        <p:spPr bwMode="ltGray">
          <a:xfrm>
            <a:off x="292057" y="4747273"/>
            <a:ext cx="3420515" cy="154530"/>
          </a:xfrm>
          <a:prstGeom prst="rect">
            <a:avLst/>
          </a:prstGeom>
          <a:noFill/>
          <a:ln w="9525">
            <a:noFill/>
            <a:miter lim="800000"/>
            <a:headEnd/>
            <a:tailEnd/>
          </a:ln>
          <a:effectLst/>
        </p:spPr>
        <p:txBody>
          <a:bodyPr wrap="square" lIns="61556" tIns="30777" rIns="61556" bIns="30777" anchor="b" anchorCtr="0">
            <a:spAutoFit/>
          </a:bodyPr>
          <a:lstStyle/>
          <a:p>
            <a:pPr defTabSz="610490" fontAlgn="auto">
              <a:spcBef>
                <a:spcPts val="0"/>
              </a:spcBef>
              <a:spcAft>
                <a:spcPts val="0"/>
              </a:spcAft>
            </a:pPr>
            <a:r>
              <a:rPr lang="en-US" sz="600" dirty="0" smtClean="0">
                <a:solidFill>
                  <a:srgbClr val="FFFFFF"/>
                </a:solidFill>
                <a:latin typeface="CiscoSansTT Light"/>
                <a:cs typeface="CiscoSans Thin"/>
              </a:rPr>
              <a:t>© 2013-2015  Cisco and/or its affiliates. All rights reserved.</a:t>
            </a:r>
            <a:endParaRPr lang="en-US" sz="600" dirty="0">
              <a:solidFill>
                <a:srgbClr val="FFFFFF"/>
              </a:solidFill>
              <a:latin typeface="CiscoSansTT Light"/>
              <a:cs typeface="CiscoSans Thin"/>
            </a:endParaRPr>
          </a:p>
        </p:txBody>
      </p:sp>
      <p:cxnSp>
        <p:nvCxnSpPr>
          <p:cNvPr id="10" name="Straight Connector 9"/>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488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2" grpId="0"/>
      <p:bldP spid="13" grpId="0"/>
    </p:bld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Bottom title_photo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58465"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Slide Title Goes Here</a:t>
            </a:r>
            <a:endParaRPr lang="en-US" dirty="0"/>
          </a:p>
        </p:txBody>
      </p:sp>
      <p:sp>
        <p:nvSpPr>
          <p:cNvPr id="10" name="Text Placeholder 17"/>
          <p:cNvSpPr>
            <a:spLocks noGrp="1"/>
          </p:cNvSpPr>
          <p:nvPr>
            <p:ph type="body" sz="quarter" idx="11" hasCustomPrompt="1"/>
          </p:nvPr>
        </p:nvSpPr>
        <p:spPr>
          <a:xfrm>
            <a:off x="255355" y="1169322"/>
            <a:ext cx="4265612" cy="3220908"/>
          </a:xfrm>
          <a:prstGeom prst="rect">
            <a:avLst/>
          </a:prstGeom>
        </p:spPr>
        <p:txBody>
          <a:bodyPr lIns="91384" tIns="45692" rIns="91384" bIns="45692" anchor="ctr" anchorCtr="0">
            <a:noAutofit/>
          </a:bodyPr>
          <a:lstStyle>
            <a:lvl1pPr marL="0" indent="0">
              <a:buNone/>
              <a:defRPr sz="24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11" name="Picture Placeholder 2"/>
          <p:cNvSpPr>
            <a:spLocks noGrp="1"/>
          </p:cNvSpPr>
          <p:nvPr>
            <p:ph type="pic" sz="quarter" idx="10" hasCustomPrompt="1"/>
          </p:nvPr>
        </p:nvSpPr>
        <p:spPr>
          <a:xfrm>
            <a:off x="4787316" y="1169322"/>
            <a:ext cx="4015167" cy="3221261"/>
          </a:xfrm>
          <a:prstGeom prst="rect">
            <a:avLst/>
          </a:prstGeom>
        </p:spPr>
        <p:txBody>
          <a:bodyPr vert="horz" lIns="91384" tIns="45692" rIns="91384" bIns="45692">
            <a:noAutofit/>
          </a:bodyPr>
          <a:lstStyle>
            <a:lvl1pPr marL="0" indent="0" algn="ctr">
              <a:buNone/>
              <a:defRPr sz="2000" b="0" i="0">
                <a:solidFill>
                  <a:schemeClr val="tx2"/>
                </a:solidFill>
                <a:latin typeface="+mn-lt"/>
                <a:cs typeface="CiscoSans ExtraLight"/>
              </a:defRPr>
            </a:lvl1pPr>
          </a:lstStyle>
          <a:p>
            <a:r>
              <a:rPr lang="en-US" dirty="0" smtClean="0"/>
              <a:t>Insert Image Here</a:t>
            </a:r>
            <a:endParaRPr lang="en-US" dirty="0"/>
          </a:p>
        </p:txBody>
      </p:sp>
    </p:spTree>
    <p:extLst>
      <p:ext uri="{BB962C8B-B14F-4D97-AF65-F5344CB8AC3E}">
        <p14:creationId xmlns:p14="http://schemas.microsoft.com/office/powerpoint/2010/main" val="312260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bld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1_Bottom title_photo and text">
    <p:bg>
      <p:bgRef idx="1001">
        <a:schemeClr val="bg2"/>
      </p:bgRef>
    </p:bg>
    <p:spTree>
      <p:nvGrpSpPr>
        <p:cNvPr id="1" name=""/>
        <p:cNvGrpSpPr/>
        <p:nvPr/>
      </p:nvGrpSpPr>
      <p:grpSpPr>
        <a:xfrm>
          <a:off x="0" y="0"/>
          <a:ext cx="0" cy="0"/>
          <a:chOff x="0" y="0"/>
          <a:chExt cx="0" cy="0"/>
        </a:xfrm>
      </p:grpSpPr>
      <p:sp>
        <p:nvSpPr>
          <p:cNvPr id="13" name="Picture Placeholder 2"/>
          <p:cNvSpPr>
            <a:spLocks noGrp="1"/>
          </p:cNvSpPr>
          <p:nvPr>
            <p:ph type="pic" sz="quarter" idx="10" hasCustomPrompt="1"/>
          </p:nvPr>
        </p:nvSpPr>
        <p:spPr>
          <a:xfrm>
            <a:off x="4787316" y="1169322"/>
            <a:ext cx="4015167" cy="3221261"/>
          </a:xfrm>
          <a:prstGeom prst="rect">
            <a:avLst/>
          </a:prstGeom>
        </p:spPr>
        <p:txBody>
          <a:bodyPr vert="horz" lIns="91384" tIns="45692" rIns="91384" bIns="45692"/>
          <a:lstStyle>
            <a:lvl1pPr marL="0" indent="0" algn="ctr">
              <a:buNone/>
              <a:defRPr sz="2000" b="0" i="0">
                <a:solidFill>
                  <a:schemeClr val="tx2"/>
                </a:solidFill>
                <a:latin typeface="+mn-lt"/>
                <a:cs typeface="CiscoSans ExtraLight"/>
              </a:defRPr>
            </a:lvl1pPr>
          </a:lstStyle>
          <a:p>
            <a:r>
              <a:rPr lang="en-US" dirty="0" smtClean="0"/>
              <a:t>Insert Image Here</a:t>
            </a:r>
            <a:endParaRPr lang="en-US" dirty="0"/>
          </a:p>
        </p:txBody>
      </p:sp>
      <p:sp>
        <p:nvSpPr>
          <p:cNvPr id="18" name="Text Placeholder 17"/>
          <p:cNvSpPr>
            <a:spLocks noGrp="1"/>
          </p:cNvSpPr>
          <p:nvPr>
            <p:ph type="body" sz="quarter" idx="11" hasCustomPrompt="1"/>
          </p:nvPr>
        </p:nvSpPr>
        <p:spPr>
          <a:xfrm>
            <a:off x="255355" y="1169322"/>
            <a:ext cx="4265612" cy="3220908"/>
          </a:xfrm>
          <a:prstGeom prst="rect">
            <a:avLst/>
          </a:prstGeom>
        </p:spPr>
        <p:txBody>
          <a:bodyPr lIns="91384" tIns="45692" rIns="91384" bIns="45692" anchor="ctr" anchorCtr="0"/>
          <a:lstStyle>
            <a:lvl1pPr marL="0" indent="0">
              <a:buNone/>
              <a:defRPr sz="24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12" name="Title 1"/>
          <p:cNvSpPr>
            <a:spLocks noGrp="1"/>
          </p:cNvSpPr>
          <p:nvPr>
            <p:ph type="ctrTitle" hasCustomPrompt="1"/>
          </p:nvPr>
        </p:nvSpPr>
        <p:spPr>
          <a:xfrm>
            <a:off x="258679" y="302421"/>
            <a:ext cx="8659976" cy="728782"/>
          </a:xfrm>
          <a:prstGeom prst="rect">
            <a:avLst/>
          </a:prstGeom>
        </p:spPr>
        <p:txBody>
          <a:bodyPr anchor="t" anchorCtr="0"/>
          <a:lstStyle>
            <a:lvl1pPr algn="l">
              <a:lnSpc>
                <a:spcPct val="90000"/>
              </a:lnSpc>
              <a:defRPr sz="2500" b="0" i="0" spc="0" baseline="0">
                <a:solidFill>
                  <a:schemeClr val="tx2"/>
                </a:solidFill>
                <a:latin typeface="+mj-lt"/>
                <a:cs typeface="CiscoSans Thin"/>
              </a:defRPr>
            </a:lvl1pPr>
          </a:lstStyle>
          <a:p>
            <a:r>
              <a:rPr lang="en-US" dirty="0" smtClean="0"/>
              <a:t>Slide Title Goes Here</a:t>
            </a:r>
            <a:endParaRPr lang="en-US" dirty="0"/>
          </a:p>
        </p:txBody>
      </p:sp>
      <p:sp>
        <p:nvSpPr>
          <p:cNvPr id="10"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56" tIns="30777" rIns="61556" bIns="30777" anchor="b">
            <a:spAutoFit/>
          </a:bodyPr>
          <a:lstStyle/>
          <a:p>
            <a:pPr algn="r" defTabSz="610490" fontAlgn="auto">
              <a:spcBef>
                <a:spcPts val="0"/>
              </a:spcBef>
              <a:spcAft>
                <a:spcPts val="0"/>
              </a:spcAft>
            </a:pPr>
            <a:r>
              <a:rPr lang="en-US" sz="600" dirty="0">
                <a:solidFill>
                  <a:srgbClr val="FFFFFF"/>
                </a:solidFill>
                <a:latin typeface="CiscoSansTT Light"/>
                <a:cs typeface="CiscoSans Thin"/>
              </a:rPr>
              <a:t>Cisco Confidential</a:t>
            </a:r>
          </a:p>
        </p:txBody>
      </p:sp>
      <p:sp>
        <p:nvSpPr>
          <p:cNvPr id="15" name="Rectangle 7"/>
          <p:cNvSpPr>
            <a:spLocks noChangeArrowheads="1"/>
          </p:cNvSpPr>
          <p:nvPr userDrawn="1"/>
        </p:nvSpPr>
        <p:spPr bwMode="ltGray">
          <a:xfrm>
            <a:off x="8663178" y="4742924"/>
            <a:ext cx="218191" cy="154511"/>
          </a:xfrm>
          <a:prstGeom prst="rect">
            <a:avLst/>
          </a:prstGeom>
          <a:noFill/>
          <a:ln w="9525" algn="ctr">
            <a:noFill/>
            <a:miter lim="800000"/>
            <a:headEnd/>
            <a:tailEnd/>
          </a:ln>
          <a:effectLst/>
        </p:spPr>
        <p:txBody>
          <a:bodyPr wrap="none" lIns="61556" tIns="30777" rIns="61556" bIns="30777" anchor="b">
            <a:spAutoFit/>
          </a:bodyPr>
          <a:lstStyle/>
          <a:p>
            <a:pPr algn="r" defTabSz="610490" fontAlgn="auto">
              <a:spcBef>
                <a:spcPts val="0"/>
              </a:spcBef>
              <a:spcAft>
                <a:spcPts val="0"/>
              </a:spcAft>
            </a:pPr>
            <a:fld id="{DFCF27A5-1A5B-48D3-A060-2758FFBB1ADD}" type="slidenum">
              <a:rPr lang="en-US" sz="600">
                <a:solidFill>
                  <a:srgbClr val="FFFFFF"/>
                </a:solidFill>
                <a:latin typeface="CiscoSansTT Light"/>
                <a:cs typeface="CiscoSans Thin"/>
              </a:rPr>
              <a:pPr algn="r" defTabSz="610490" fontAlgn="auto">
                <a:spcBef>
                  <a:spcPts val="0"/>
                </a:spcBef>
                <a:spcAft>
                  <a:spcPts val="0"/>
                </a:spcAft>
              </a:pPr>
              <a:t>‹#›</a:t>
            </a:fld>
            <a:endParaRPr lang="en-US" sz="600" dirty="0">
              <a:solidFill>
                <a:srgbClr val="FFFFFF"/>
              </a:solidFill>
              <a:latin typeface="CiscoSansTT Light"/>
              <a:cs typeface="CiscoSans Thin"/>
            </a:endParaRPr>
          </a:p>
        </p:txBody>
      </p:sp>
      <p:sp>
        <p:nvSpPr>
          <p:cNvPr id="9" name="Rectangle 4"/>
          <p:cNvSpPr>
            <a:spLocks noChangeArrowheads="1"/>
          </p:cNvSpPr>
          <p:nvPr userDrawn="1"/>
        </p:nvSpPr>
        <p:spPr bwMode="ltGray">
          <a:xfrm>
            <a:off x="292057" y="4747273"/>
            <a:ext cx="3420515" cy="154530"/>
          </a:xfrm>
          <a:prstGeom prst="rect">
            <a:avLst/>
          </a:prstGeom>
          <a:noFill/>
          <a:ln w="9525">
            <a:noFill/>
            <a:miter lim="800000"/>
            <a:headEnd/>
            <a:tailEnd/>
          </a:ln>
          <a:effectLst/>
        </p:spPr>
        <p:txBody>
          <a:bodyPr wrap="square" lIns="61556" tIns="30777" rIns="61556" bIns="30777" anchor="b" anchorCtr="0">
            <a:spAutoFit/>
          </a:bodyPr>
          <a:lstStyle/>
          <a:p>
            <a:pPr defTabSz="610490" fontAlgn="auto">
              <a:spcBef>
                <a:spcPts val="0"/>
              </a:spcBef>
              <a:spcAft>
                <a:spcPts val="0"/>
              </a:spcAft>
            </a:pPr>
            <a:r>
              <a:rPr lang="en-US" sz="600" dirty="0" smtClean="0">
                <a:solidFill>
                  <a:srgbClr val="FFFFFF"/>
                </a:solidFill>
                <a:latin typeface="CiscoSansTT Light"/>
                <a:cs typeface="CiscoSans Thin"/>
              </a:rPr>
              <a:t>© 2013-2015  Cisco and/or its affiliates. All rights reserved.</a:t>
            </a:r>
            <a:endParaRPr lang="en-US" sz="600" dirty="0">
              <a:solidFill>
                <a:srgbClr val="FFFFFF"/>
              </a:solidFill>
              <a:latin typeface="CiscoSansTT Light"/>
              <a:cs typeface="CiscoSans Thin"/>
            </a:endParaRPr>
          </a:p>
        </p:txBody>
      </p:sp>
      <p:cxnSp>
        <p:nvCxnSpPr>
          <p:cNvPr id="14" name="Straight Connector 13"/>
          <p:cNvCxnSpPr/>
          <p:nvPr userDrawn="1"/>
        </p:nvCxnSpPr>
        <p:spPr>
          <a:xfrm>
            <a:off x="0" y="5057775"/>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1202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2" grpId="0"/>
    </p:bld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2_Bottom title_photo and text">
    <p:bg>
      <p:bgPr>
        <a:solidFill>
          <a:schemeClr val="accent5"/>
        </a:solidFill>
        <a:effectLst/>
      </p:bgPr>
    </p:bg>
    <p:spTree>
      <p:nvGrpSpPr>
        <p:cNvPr id="1" name=""/>
        <p:cNvGrpSpPr/>
        <p:nvPr/>
      </p:nvGrpSpPr>
      <p:grpSpPr>
        <a:xfrm>
          <a:off x="0" y="0"/>
          <a:ext cx="0" cy="0"/>
          <a:chOff x="0" y="0"/>
          <a:chExt cx="0" cy="0"/>
        </a:xfrm>
      </p:grpSpPr>
      <p:sp>
        <p:nvSpPr>
          <p:cNvPr id="14"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56" tIns="30777" rIns="61556" bIns="30777" anchor="b">
            <a:spAutoFit/>
          </a:bodyPr>
          <a:lstStyle/>
          <a:p>
            <a:pPr algn="r" defTabSz="610490" fontAlgn="auto">
              <a:spcBef>
                <a:spcPts val="0"/>
              </a:spcBef>
              <a:spcAft>
                <a:spcPts val="0"/>
              </a:spcAft>
            </a:pPr>
            <a:r>
              <a:rPr lang="en-US" sz="600" dirty="0">
                <a:solidFill>
                  <a:srgbClr val="FFFFFF"/>
                </a:solidFill>
                <a:latin typeface="CiscoSansTT Light"/>
                <a:cs typeface="CiscoSans Thin"/>
              </a:rPr>
              <a:t>Cisco Confidential</a:t>
            </a:r>
          </a:p>
        </p:txBody>
      </p:sp>
      <p:sp>
        <p:nvSpPr>
          <p:cNvPr id="15" name="Rectangle 7"/>
          <p:cNvSpPr>
            <a:spLocks noChangeArrowheads="1"/>
          </p:cNvSpPr>
          <p:nvPr userDrawn="1"/>
        </p:nvSpPr>
        <p:spPr bwMode="ltGray">
          <a:xfrm>
            <a:off x="8663178" y="4742924"/>
            <a:ext cx="218191" cy="154511"/>
          </a:xfrm>
          <a:prstGeom prst="rect">
            <a:avLst/>
          </a:prstGeom>
          <a:noFill/>
          <a:ln w="9525" algn="ctr">
            <a:noFill/>
            <a:miter lim="800000"/>
            <a:headEnd/>
            <a:tailEnd/>
          </a:ln>
          <a:effectLst/>
        </p:spPr>
        <p:txBody>
          <a:bodyPr wrap="none" lIns="61556" tIns="30777" rIns="61556" bIns="30777" anchor="b">
            <a:spAutoFit/>
          </a:bodyPr>
          <a:lstStyle/>
          <a:p>
            <a:pPr algn="r" defTabSz="610490" fontAlgn="auto">
              <a:spcBef>
                <a:spcPts val="0"/>
              </a:spcBef>
              <a:spcAft>
                <a:spcPts val="0"/>
              </a:spcAft>
            </a:pPr>
            <a:fld id="{DFCF27A5-1A5B-48D3-A060-2758FFBB1ADD}" type="slidenum">
              <a:rPr lang="en-US" sz="600">
                <a:solidFill>
                  <a:srgbClr val="FFFFFF"/>
                </a:solidFill>
                <a:latin typeface="CiscoSansTT Light"/>
                <a:cs typeface="CiscoSans Thin"/>
              </a:rPr>
              <a:pPr algn="r" defTabSz="610490" fontAlgn="auto">
                <a:spcBef>
                  <a:spcPts val="0"/>
                </a:spcBef>
                <a:spcAft>
                  <a:spcPts val="0"/>
                </a:spcAft>
              </a:pPr>
              <a:t>‹#›</a:t>
            </a:fld>
            <a:endParaRPr lang="en-US" sz="600" dirty="0">
              <a:solidFill>
                <a:srgbClr val="FFFFFF"/>
              </a:solidFill>
              <a:latin typeface="CiscoSansTT Light"/>
              <a:cs typeface="CiscoSans Thin"/>
            </a:endParaRPr>
          </a:p>
        </p:txBody>
      </p:sp>
      <p:sp>
        <p:nvSpPr>
          <p:cNvPr id="17"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56" tIns="30777" rIns="61556" bIns="30777" anchor="b">
            <a:spAutoFit/>
          </a:bodyPr>
          <a:lstStyle/>
          <a:p>
            <a:pPr algn="r" defTabSz="610490" fontAlgn="auto">
              <a:spcBef>
                <a:spcPts val="0"/>
              </a:spcBef>
              <a:spcAft>
                <a:spcPts val="0"/>
              </a:spcAft>
            </a:pPr>
            <a:r>
              <a:rPr lang="en-US" sz="600" dirty="0">
                <a:solidFill>
                  <a:srgbClr val="FFFFFF"/>
                </a:solidFill>
                <a:latin typeface="CiscoSansTT Light"/>
                <a:cs typeface="CiscoSans Thin"/>
              </a:rPr>
              <a:t>Cisco Confidential</a:t>
            </a:r>
          </a:p>
        </p:txBody>
      </p:sp>
      <p:sp>
        <p:nvSpPr>
          <p:cNvPr id="19" name="Rectangle 7"/>
          <p:cNvSpPr>
            <a:spLocks noChangeArrowheads="1"/>
          </p:cNvSpPr>
          <p:nvPr userDrawn="1"/>
        </p:nvSpPr>
        <p:spPr bwMode="ltGray">
          <a:xfrm>
            <a:off x="8663178" y="4742924"/>
            <a:ext cx="218191" cy="154511"/>
          </a:xfrm>
          <a:prstGeom prst="rect">
            <a:avLst/>
          </a:prstGeom>
          <a:noFill/>
          <a:ln w="9525" algn="ctr">
            <a:noFill/>
            <a:miter lim="800000"/>
            <a:headEnd/>
            <a:tailEnd/>
          </a:ln>
          <a:effectLst/>
        </p:spPr>
        <p:txBody>
          <a:bodyPr wrap="none" lIns="61556" tIns="30777" rIns="61556" bIns="30777" anchor="b">
            <a:spAutoFit/>
          </a:bodyPr>
          <a:lstStyle/>
          <a:p>
            <a:pPr algn="r" defTabSz="610490" fontAlgn="auto">
              <a:spcBef>
                <a:spcPts val="0"/>
              </a:spcBef>
              <a:spcAft>
                <a:spcPts val="0"/>
              </a:spcAft>
            </a:pPr>
            <a:fld id="{DFCF27A5-1A5B-48D3-A060-2758FFBB1ADD}" type="slidenum">
              <a:rPr lang="en-US" sz="600">
                <a:solidFill>
                  <a:srgbClr val="FFFFFF"/>
                </a:solidFill>
                <a:latin typeface="CiscoSansTT Light"/>
                <a:cs typeface="CiscoSans Thin"/>
              </a:rPr>
              <a:pPr algn="r" defTabSz="610490" fontAlgn="auto">
                <a:spcBef>
                  <a:spcPts val="0"/>
                </a:spcBef>
                <a:spcAft>
                  <a:spcPts val="0"/>
                </a:spcAft>
              </a:pPr>
              <a:t>‹#›</a:t>
            </a:fld>
            <a:endParaRPr lang="en-US" sz="600" dirty="0">
              <a:solidFill>
                <a:srgbClr val="FFFFFF"/>
              </a:solidFill>
              <a:latin typeface="CiscoSansTT Light"/>
              <a:cs typeface="CiscoSans Thin"/>
            </a:endParaRPr>
          </a:p>
        </p:txBody>
      </p:sp>
      <p:sp>
        <p:nvSpPr>
          <p:cNvPr id="13" name="Picture Placeholder 2"/>
          <p:cNvSpPr>
            <a:spLocks noGrp="1"/>
          </p:cNvSpPr>
          <p:nvPr>
            <p:ph type="pic" sz="quarter" idx="10" hasCustomPrompt="1"/>
          </p:nvPr>
        </p:nvSpPr>
        <p:spPr>
          <a:xfrm>
            <a:off x="4778525" y="1169322"/>
            <a:ext cx="4015167" cy="3221261"/>
          </a:xfrm>
          <a:prstGeom prst="rect">
            <a:avLst/>
          </a:prstGeom>
        </p:spPr>
        <p:txBody>
          <a:bodyPr vert="horz" lIns="91384" tIns="45692" rIns="91384" bIns="45692">
            <a:noAutofit/>
          </a:bodyPr>
          <a:lstStyle>
            <a:lvl1pPr marL="0" indent="0" algn="ctr">
              <a:buNone/>
              <a:defRPr sz="2000" b="0" i="0">
                <a:solidFill>
                  <a:schemeClr val="bg1"/>
                </a:solidFill>
                <a:latin typeface="+mn-lt"/>
                <a:cs typeface="CiscoSans ExtraLight"/>
              </a:defRPr>
            </a:lvl1pPr>
          </a:lstStyle>
          <a:p>
            <a:r>
              <a:rPr lang="en-US" dirty="0" smtClean="0"/>
              <a:t>Insert Image Here</a:t>
            </a:r>
            <a:endParaRPr lang="en-US" dirty="0"/>
          </a:p>
        </p:txBody>
      </p:sp>
      <p:sp>
        <p:nvSpPr>
          <p:cNvPr id="25" name="Text Placeholder 17"/>
          <p:cNvSpPr>
            <a:spLocks noGrp="1"/>
          </p:cNvSpPr>
          <p:nvPr>
            <p:ph type="body" sz="quarter" idx="11" hasCustomPrompt="1"/>
          </p:nvPr>
        </p:nvSpPr>
        <p:spPr>
          <a:xfrm>
            <a:off x="255355" y="1169322"/>
            <a:ext cx="4265612" cy="3220908"/>
          </a:xfrm>
          <a:prstGeom prst="rect">
            <a:avLst/>
          </a:prstGeom>
        </p:spPr>
        <p:txBody>
          <a:bodyPr lIns="91384" tIns="45692" rIns="91384" bIns="45692" anchor="ctr" anchorCtr="0">
            <a:noAutofit/>
          </a:bodyPr>
          <a:lstStyle>
            <a:lvl1pPr marL="0" indent="0">
              <a:buNone/>
              <a:defRPr sz="24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22" name="Title 1"/>
          <p:cNvSpPr>
            <a:spLocks noGrp="1"/>
          </p:cNvSpPr>
          <p:nvPr>
            <p:ph type="ctrTitle" hasCustomPrompt="1"/>
          </p:nvPr>
        </p:nvSpPr>
        <p:spPr>
          <a:xfrm>
            <a:off x="261938" y="304800"/>
            <a:ext cx="8659976"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Slide Title Goes Here</a:t>
            </a:r>
            <a:endParaRPr lang="en-US" dirty="0"/>
          </a:p>
        </p:txBody>
      </p:sp>
      <p:sp>
        <p:nvSpPr>
          <p:cNvPr id="12" name="Rectangle 4"/>
          <p:cNvSpPr>
            <a:spLocks noChangeArrowheads="1"/>
          </p:cNvSpPr>
          <p:nvPr userDrawn="1"/>
        </p:nvSpPr>
        <p:spPr bwMode="ltGray">
          <a:xfrm>
            <a:off x="292057" y="4747273"/>
            <a:ext cx="3420515" cy="154530"/>
          </a:xfrm>
          <a:prstGeom prst="rect">
            <a:avLst/>
          </a:prstGeom>
          <a:noFill/>
          <a:ln w="9525">
            <a:noFill/>
            <a:miter lim="800000"/>
            <a:headEnd/>
            <a:tailEnd/>
          </a:ln>
          <a:effectLst/>
        </p:spPr>
        <p:txBody>
          <a:bodyPr wrap="square" lIns="61556" tIns="30777" rIns="61556" bIns="30777" anchor="b" anchorCtr="0">
            <a:spAutoFit/>
          </a:bodyPr>
          <a:lstStyle/>
          <a:p>
            <a:pPr defTabSz="610490" fontAlgn="auto">
              <a:spcBef>
                <a:spcPts val="0"/>
              </a:spcBef>
              <a:spcAft>
                <a:spcPts val="0"/>
              </a:spcAft>
            </a:pPr>
            <a:r>
              <a:rPr lang="en-US" sz="600" dirty="0" smtClean="0">
                <a:solidFill>
                  <a:srgbClr val="FFFFFF"/>
                </a:solidFill>
                <a:latin typeface="CiscoSansTT Light"/>
                <a:cs typeface="CiscoSans Thin"/>
              </a:rPr>
              <a:t>© 2013-2015  Cisco and/or its affiliates. All rights reserved.</a:t>
            </a:r>
            <a:endParaRPr lang="en-US" sz="600" dirty="0">
              <a:solidFill>
                <a:srgbClr val="FFFFFF"/>
              </a:solidFill>
              <a:latin typeface="CiscoSansTT Light"/>
              <a:cs typeface="CiscoSans Thin"/>
            </a:endParaRPr>
          </a:p>
        </p:txBody>
      </p:sp>
      <p:cxnSp>
        <p:nvCxnSpPr>
          <p:cNvPr id="16" name="Straight Connector 15"/>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87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xEl>
                                              <p:pRg st="0" end="0"/>
                                            </p:txEl>
                                          </p:spTgt>
                                        </p:tgtEl>
                                        <p:attrNameLst>
                                          <p:attrName>style.visibility</p:attrName>
                                        </p:attrNameLst>
                                      </p:cBhvr>
                                      <p:to>
                                        <p:strVal val="visible"/>
                                      </p:to>
                                    </p:set>
                                    <p:animEffect transition="in" filter="fade">
                                      <p:cBhvr>
                                        <p:cTn id="10" dur="500"/>
                                        <p:tgtEl>
                                          <p:spTgt spid="25">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2" grpId="0"/>
    </p:bld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p:cSld name="Multiple photo">
    <p:bg>
      <p:bgRef idx="1001">
        <a:schemeClr val="bg2"/>
      </p:bgRef>
    </p:bg>
    <p:spTree>
      <p:nvGrpSpPr>
        <p:cNvPr id="1" name=""/>
        <p:cNvGrpSpPr/>
        <p:nvPr/>
      </p:nvGrpSpPr>
      <p:grpSpPr>
        <a:xfrm>
          <a:off x="0" y="0"/>
          <a:ext cx="0" cy="0"/>
          <a:chOff x="0" y="0"/>
          <a:chExt cx="0" cy="0"/>
        </a:xfrm>
      </p:grpSpPr>
      <p:sp>
        <p:nvSpPr>
          <p:cNvPr id="48" name="Rectangle 47"/>
          <p:cNvSpPr/>
          <p:nvPr/>
        </p:nvSpPr>
        <p:spPr>
          <a:xfrm>
            <a:off x="3668713" y="233363"/>
            <a:ext cx="3268136" cy="1995489"/>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44" tIns="34273" rIns="68544" bIns="34273" rtlCol="0" anchor="ctr"/>
          <a:lstStyle/>
          <a:p>
            <a:pPr algn="ctr" defTabSz="456934" fontAlgn="auto">
              <a:spcBef>
                <a:spcPts val="0"/>
              </a:spcBef>
              <a:spcAft>
                <a:spcPts val="0"/>
              </a:spcAft>
            </a:pPr>
            <a:endParaRPr lang="en-US">
              <a:solidFill>
                <a:srgbClr val="FFFFFF"/>
              </a:solidFill>
              <a:latin typeface="CiscoSans"/>
              <a:cs typeface="CiscoSans"/>
            </a:endParaRPr>
          </a:p>
        </p:txBody>
      </p:sp>
      <p:sp>
        <p:nvSpPr>
          <p:cNvPr id="49" name="Picture Placeholder 25"/>
          <p:cNvSpPr>
            <a:spLocks noGrp="1"/>
          </p:cNvSpPr>
          <p:nvPr>
            <p:ph type="pic" sz="quarter" idx="11" hasCustomPrompt="1"/>
          </p:nvPr>
        </p:nvSpPr>
        <p:spPr>
          <a:xfrm>
            <a:off x="3669005" y="233363"/>
            <a:ext cx="3267861" cy="1995489"/>
          </a:xfrm>
          <a:prstGeom prst="rect">
            <a:avLst/>
          </a:prstGeom>
          <a:solidFill>
            <a:schemeClr val="bg1">
              <a:alpha val="30000"/>
            </a:schemeClr>
          </a:solidFill>
          <a:ln>
            <a:solidFill>
              <a:schemeClr val="bg2"/>
            </a:solidFill>
          </a:ln>
          <a:effectLst/>
        </p:spPr>
        <p:txBody>
          <a:bodyPr vert="horz" lIns="68544" tIns="34273" rIns="68544" bIns="34273" rtlCol="0" anchor="ctr" anchorCtr="0">
            <a:normAutofit/>
          </a:bodyPr>
          <a:lstStyle>
            <a:lvl1pPr marL="0" indent="0" algn="ctr" defTabSz="685463" rtl="0" eaLnBrk="1" latinLnBrk="0" hangingPunct="1">
              <a:lnSpc>
                <a:spcPct val="95000"/>
              </a:lnSpc>
              <a:spcBef>
                <a:spcPts val="1080"/>
              </a:spcBef>
              <a:buClr>
                <a:srgbClr val="92D050"/>
              </a:buClr>
              <a:buSzPct val="90000"/>
              <a:buFont typeface="Arial" pitchFamily="34" charset="0"/>
              <a:buNone/>
              <a:tabLst/>
              <a:defRPr lang="en-US" sz="1500" b="0" i="0" kern="1200" baseline="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29" name="Rectangle 28"/>
          <p:cNvSpPr/>
          <p:nvPr/>
        </p:nvSpPr>
        <p:spPr>
          <a:xfrm>
            <a:off x="334963" y="233363"/>
            <a:ext cx="3287736" cy="1995489"/>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44" tIns="34273" rIns="68544" bIns="34273" rtlCol="0" anchor="ctr"/>
          <a:lstStyle/>
          <a:p>
            <a:pPr algn="ctr" defTabSz="456934" fontAlgn="auto">
              <a:spcBef>
                <a:spcPts val="0"/>
              </a:spcBef>
              <a:spcAft>
                <a:spcPts val="0"/>
              </a:spcAft>
            </a:pPr>
            <a:endParaRPr lang="en-US">
              <a:solidFill>
                <a:srgbClr val="FFFFFF"/>
              </a:solidFill>
              <a:latin typeface="CiscoSans"/>
              <a:cs typeface="CiscoSans"/>
            </a:endParaRPr>
          </a:p>
        </p:txBody>
      </p:sp>
      <p:sp>
        <p:nvSpPr>
          <p:cNvPr id="26" name="Picture Placeholder 25"/>
          <p:cNvSpPr>
            <a:spLocks noGrp="1"/>
          </p:cNvSpPr>
          <p:nvPr>
            <p:ph type="pic" sz="quarter" idx="10" hasCustomPrompt="1"/>
          </p:nvPr>
        </p:nvSpPr>
        <p:spPr>
          <a:xfrm>
            <a:off x="320838" y="233363"/>
            <a:ext cx="3302001" cy="1995489"/>
          </a:xfrm>
          <a:prstGeom prst="rect">
            <a:avLst/>
          </a:prstGeom>
          <a:solidFill>
            <a:schemeClr val="bg1">
              <a:alpha val="30000"/>
            </a:schemeClr>
          </a:solidFill>
          <a:ln>
            <a:solidFill>
              <a:schemeClr val="bg2"/>
            </a:solidFill>
          </a:ln>
          <a:effectLst/>
        </p:spPr>
        <p:txBody>
          <a:bodyPr vert="horz" lIns="68544" tIns="34273" rIns="68544" bIns="34273" rtlCol="0" anchor="ctr" anchorCtr="0">
            <a:normAutofit/>
          </a:bodyPr>
          <a:lstStyle>
            <a:lvl1pPr marL="0" indent="0" algn="ctr" defTabSz="685463"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0" name="Rectangle 49"/>
          <p:cNvSpPr/>
          <p:nvPr/>
        </p:nvSpPr>
        <p:spPr>
          <a:xfrm>
            <a:off x="6979833" y="233363"/>
            <a:ext cx="1838730" cy="98107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44" tIns="34273" rIns="68544" bIns="34273" rtlCol="0" anchor="ctr"/>
          <a:lstStyle/>
          <a:p>
            <a:pPr algn="ctr" defTabSz="456934" fontAlgn="auto">
              <a:spcBef>
                <a:spcPts val="0"/>
              </a:spcBef>
              <a:spcAft>
                <a:spcPts val="0"/>
              </a:spcAft>
            </a:pPr>
            <a:endParaRPr lang="en-US">
              <a:solidFill>
                <a:srgbClr val="FFFFFF"/>
              </a:solidFill>
              <a:latin typeface="CiscoSans"/>
              <a:cs typeface="CiscoSans"/>
            </a:endParaRPr>
          </a:p>
        </p:txBody>
      </p:sp>
      <p:sp>
        <p:nvSpPr>
          <p:cNvPr id="51" name="Picture Placeholder 25"/>
          <p:cNvSpPr>
            <a:spLocks noGrp="1"/>
          </p:cNvSpPr>
          <p:nvPr>
            <p:ph type="pic" sz="quarter" idx="12" hasCustomPrompt="1"/>
          </p:nvPr>
        </p:nvSpPr>
        <p:spPr>
          <a:xfrm>
            <a:off x="6979833" y="233363"/>
            <a:ext cx="1838730" cy="981076"/>
          </a:xfrm>
          <a:prstGeom prst="rect">
            <a:avLst/>
          </a:prstGeom>
          <a:solidFill>
            <a:schemeClr val="bg1">
              <a:alpha val="30000"/>
            </a:schemeClr>
          </a:solidFill>
          <a:ln>
            <a:solidFill>
              <a:schemeClr val="bg2"/>
            </a:solidFill>
          </a:ln>
          <a:effectLst/>
        </p:spPr>
        <p:txBody>
          <a:bodyPr vert="horz" lIns="68544" tIns="34273" rIns="68544" bIns="34273" rtlCol="0" anchor="ctr" anchorCtr="0">
            <a:normAutofit/>
          </a:bodyPr>
          <a:lstStyle>
            <a:lvl1pPr marL="0" indent="0" algn="ctr" defTabSz="685463"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2" name="Rectangle 51"/>
          <p:cNvSpPr/>
          <p:nvPr/>
        </p:nvSpPr>
        <p:spPr>
          <a:xfrm>
            <a:off x="334979" y="2271728"/>
            <a:ext cx="2523161" cy="25942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44" tIns="34273" rIns="68544" bIns="34273" rtlCol="0" anchor="ctr"/>
          <a:lstStyle/>
          <a:p>
            <a:pPr algn="ctr" defTabSz="456934" fontAlgn="auto">
              <a:spcBef>
                <a:spcPts val="0"/>
              </a:spcBef>
              <a:spcAft>
                <a:spcPts val="0"/>
              </a:spcAft>
            </a:pPr>
            <a:endParaRPr lang="en-US">
              <a:solidFill>
                <a:srgbClr val="FFFFFF"/>
              </a:solidFill>
              <a:latin typeface="CiscoSans"/>
              <a:cs typeface="CiscoSans"/>
            </a:endParaRPr>
          </a:p>
        </p:txBody>
      </p:sp>
      <p:sp>
        <p:nvSpPr>
          <p:cNvPr id="53" name="Picture Placeholder 25"/>
          <p:cNvSpPr>
            <a:spLocks noGrp="1"/>
          </p:cNvSpPr>
          <p:nvPr>
            <p:ph type="pic" sz="quarter" idx="13" hasCustomPrompt="1"/>
          </p:nvPr>
        </p:nvSpPr>
        <p:spPr>
          <a:xfrm>
            <a:off x="320824" y="2271728"/>
            <a:ext cx="2537420" cy="2594201"/>
          </a:xfrm>
          <a:prstGeom prst="rect">
            <a:avLst/>
          </a:prstGeom>
          <a:solidFill>
            <a:schemeClr val="bg1">
              <a:alpha val="30000"/>
            </a:schemeClr>
          </a:solidFill>
          <a:ln>
            <a:solidFill>
              <a:schemeClr val="bg2"/>
            </a:solidFill>
          </a:ln>
          <a:effectLst/>
        </p:spPr>
        <p:txBody>
          <a:bodyPr vert="horz" lIns="68544" tIns="34273" rIns="68544" bIns="34273" rtlCol="0" anchor="ctr" anchorCtr="0">
            <a:normAutofit/>
          </a:bodyPr>
          <a:lstStyle>
            <a:lvl1pPr marL="0" indent="0" algn="ctr" defTabSz="685463"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4" name="Rectangle 53"/>
          <p:cNvSpPr/>
          <p:nvPr/>
        </p:nvSpPr>
        <p:spPr>
          <a:xfrm>
            <a:off x="2911476" y="2271728"/>
            <a:ext cx="4025374" cy="25942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44" tIns="34273" rIns="68544" bIns="34273" rtlCol="0" anchor="ctr"/>
          <a:lstStyle/>
          <a:p>
            <a:pPr algn="ctr" defTabSz="456934" fontAlgn="auto">
              <a:spcBef>
                <a:spcPts val="0"/>
              </a:spcBef>
              <a:spcAft>
                <a:spcPts val="0"/>
              </a:spcAft>
            </a:pPr>
            <a:endParaRPr lang="en-US">
              <a:solidFill>
                <a:srgbClr val="FFFFFF"/>
              </a:solidFill>
              <a:latin typeface="CiscoSans"/>
              <a:cs typeface="CiscoSans"/>
            </a:endParaRPr>
          </a:p>
        </p:txBody>
      </p:sp>
      <p:sp>
        <p:nvSpPr>
          <p:cNvPr id="55" name="Picture Placeholder 25"/>
          <p:cNvSpPr>
            <a:spLocks noGrp="1"/>
          </p:cNvSpPr>
          <p:nvPr>
            <p:ph type="pic" sz="quarter" idx="14" hasCustomPrompt="1"/>
          </p:nvPr>
        </p:nvSpPr>
        <p:spPr>
          <a:xfrm>
            <a:off x="2908334" y="2271728"/>
            <a:ext cx="4028516" cy="2594201"/>
          </a:xfrm>
          <a:prstGeom prst="rect">
            <a:avLst/>
          </a:prstGeom>
          <a:solidFill>
            <a:schemeClr val="bg1">
              <a:alpha val="30000"/>
            </a:schemeClr>
          </a:solidFill>
          <a:ln>
            <a:solidFill>
              <a:schemeClr val="bg2"/>
            </a:solidFill>
          </a:ln>
          <a:effectLst/>
        </p:spPr>
        <p:txBody>
          <a:bodyPr vert="horz" lIns="68544" tIns="34273" rIns="68544" bIns="34273" rtlCol="0" anchor="ctr" anchorCtr="0">
            <a:normAutofit/>
          </a:bodyPr>
          <a:lstStyle>
            <a:lvl1pPr marL="0" indent="0" algn="ctr" defTabSz="685463"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6" name="Rectangle 55"/>
          <p:cNvSpPr/>
          <p:nvPr/>
        </p:nvSpPr>
        <p:spPr>
          <a:xfrm>
            <a:off x="6979833" y="1262759"/>
            <a:ext cx="1838730" cy="258161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44" tIns="34273" rIns="68544" bIns="34273" rtlCol="0" anchor="ctr"/>
          <a:lstStyle/>
          <a:p>
            <a:pPr algn="ctr" defTabSz="456934" fontAlgn="auto">
              <a:spcBef>
                <a:spcPts val="0"/>
              </a:spcBef>
              <a:spcAft>
                <a:spcPts val="0"/>
              </a:spcAft>
            </a:pPr>
            <a:endParaRPr lang="en-US">
              <a:solidFill>
                <a:srgbClr val="FFFFFF"/>
              </a:solidFill>
              <a:latin typeface="CiscoSans"/>
              <a:cs typeface="CiscoSans"/>
            </a:endParaRPr>
          </a:p>
        </p:txBody>
      </p:sp>
      <p:sp>
        <p:nvSpPr>
          <p:cNvPr id="57" name="Picture Placeholder 25"/>
          <p:cNvSpPr>
            <a:spLocks noGrp="1"/>
          </p:cNvSpPr>
          <p:nvPr>
            <p:ph type="pic" sz="quarter" idx="15" hasCustomPrompt="1"/>
          </p:nvPr>
        </p:nvSpPr>
        <p:spPr>
          <a:xfrm>
            <a:off x="6979833" y="1257301"/>
            <a:ext cx="1838730" cy="2587058"/>
          </a:xfrm>
          <a:prstGeom prst="rect">
            <a:avLst/>
          </a:prstGeom>
          <a:solidFill>
            <a:schemeClr val="bg1">
              <a:alpha val="30000"/>
            </a:schemeClr>
          </a:solidFill>
          <a:ln>
            <a:solidFill>
              <a:schemeClr val="bg2"/>
            </a:solidFill>
          </a:ln>
          <a:effectLst/>
        </p:spPr>
        <p:txBody>
          <a:bodyPr vert="horz" lIns="68544" tIns="34273" rIns="68544" bIns="34273" rtlCol="0" anchor="ctr" anchorCtr="0">
            <a:normAutofit/>
          </a:bodyPr>
          <a:lstStyle>
            <a:lvl1pPr marL="0" indent="0" algn="ctr" defTabSz="685463"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8" name="Rectangle 57"/>
          <p:cNvSpPr/>
          <p:nvPr/>
        </p:nvSpPr>
        <p:spPr>
          <a:xfrm>
            <a:off x="6979833" y="3887223"/>
            <a:ext cx="1838730" cy="97869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44" tIns="34273" rIns="68544" bIns="34273" rtlCol="0" anchor="ctr"/>
          <a:lstStyle/>
          <a:p>
            <a:pPr algn="ctr" defTabSz="456934" fontAlgn="auto">
              <a:spcBef>
                <a:spcPts val="0"/>
              </a:spcBef>
              <a:spcAft>
                <a:spcPts val="0"/>
              </a:spcAft>
            </a:pPr>
            <a:endParaRPr lang="en-US">
              <a:solidFill>
                <a:srgbClr val="FFFFFF"/>
              </a:solidFill>
              <a:latin typeface="CiscoSans"/>
              <a:cs typeface="CiscoSans"/>
            </a:endParaRPr>
          </a:p>
        </p:txBody>
      </p:sp>
      <p:sp>
        <p:nvSpPr>
          <p:cNvPr id="59" name="Picture Placeholder 25"/>
          <p:cNvSpPr>
            <a:spLocks noGrp="1"/>
          </p:cNvSpPr>
          <p:nvPr>
            <p:ph type="pic" sz="quarter" idx="16" hasCustomPrompt="1"/>
          </p:nvPr>
        </p:nvSpPr>
        <p:spPr>
          <a:xfrm>
            <a:off x="6979833" y="3887223"/>
            <a:ext cx="1838730" cy="978694"/>
          </a:xfrm>
          <a:prstGeom prst="rect">
            <a:avLst/>
          </a:prstGeom>
          <a:solidFill>
            <a:schemeClr val="bg1">
              <a:alpha val="30000"/>
            </a:schemeClr>
          </a:solidFill>
          <a:ln>
            <a:solidFill>
              <a:schemeClr val="bg2"/>
            </a:solidFill>
          </a:ln>
          <a:effectLst/>
        </p:spPr>
        <p:txBody>
          <a:bodyPr vert="horz" lIns="68544" tIns="34273" rIns="68544" bIns="34273" rtlCol="0" anchor="ctr" anchorCtr="0">
            <a:normAutofit/>
          </a:bodyPr>
          <a:lstStyle>
            <a:lvl1pPr marL="0" indent="0" algn="ctr" defTabSz="685463"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20" name="Rectangle 5"/>
          <p:cNvSpPr>
            <a:spLocks noChangeArrowheads="1"/>
          </p:cNvSpPr>
          <p:nvPr userDrawn="1"/>
        </p:nvSpPr>
        <p:spPr bwMode="ltGray">
          <a:xfrm>
            <a:off x="7813257" y="4932106"/>
            <a:ext cx="762394" cy="154530"/>
          </a:xfrm>
          <a:prstGeom prst="rect">
            <a:avLst/>
          </a:prstGeom>
          <a:noFill/>
          <a:ln w="9525">
            <a:noFill/>
            <a:miter lim="800000"/>
            <a:headEnd/>
            <a:tailEnd/>
          </a:ln>
          <a:effectLst/>
        </p:spPr>
        <p:txBody>
          <a:bodyPr wrap="none" lIns="61556" tIns="30777" rIns="61556" bIns="30777" anchor="b">
            <a:spAutoFit/>
          </a:bodyPr>
          <a:lstStyle/>
          <a:p>
            <a:pPr algn="r" defTabSz="610490" fontAlgn="auto">
              <a:spcBef>
                <a:spcPts val="0"/>
              </a:spcBef>
              <a:spcAft>
                <a:spcPts val="0"/>
              </a:spcAft>
            </a:pPr>
            <a:r>
              <a:rPr lang="en-US" sz="600" dirty="0">
                <a:solidFill>
                  <a:srgbClr val="FFFFFF"/>
                </a:solidFill>
                <a:latin typeface="CiscoSansTT Light"/>
                <a:cs typeface="CiscoSans Thin"/>
              </a:rPr>
              <a:t>Cisco Confidential</a:t>
            </a:r>
          </a:p>
        </p:txBody>
      </p:sp>
      <p:sp>
        <p:nvSpPr>
          <p:cNvPr id="22" name="Rectangle 7"/>
          <p:cNvSpPr>
            <a:spLocks noChangeArrowheads="1"/>
          </p:cNvSpPr>
          <p:nvPr userDrawn="1"/>
        </p:nvSpPr>
        <p:spPr bwMode="ltGray">
          <a:xfrm>
            <a:off x="8663178" y="4929057"/>
            <a:ext cx="218191" cy="154511"/>
          </a:xfrm>
          <a:prstGeom prst="rect">
            <a:avLst/>
          </a:prstGeom>
          <a:noFill/>
          <a:ln w="9525" algn="ctr">
            <a:noFill/>
            <a:miter lim="800000"/>
            <a:headEnd/>
            <a:tailEnd/>
          </a:ln>
          <a:effectLst/>
        </p:spPr>
        <p:txBody>
          <a:bodyPr wrap="none" lIns="61556" tIns="30777" rIns="61556" bIns="30777" anchor="b">
            <a:spAutoFit/>
          </a:bodyPr>
          <a:lstStyle/>
          <a:p>
            <a:pPr algn="r" defTabSz="610490" fontAlgn="auto">
              <a:spcBef>
                <a:spcPts val="0"/>
              </a:spcBef>
              <a:spcAft>
                <a:spcPts val="0"/>
              </a:spcAft>
            </a:pPr>
            <a:fld id="{DFCF27A5-1A5B-48D3-A060-2758FFBB1ADD}" type="slidenum">
              <a:rPr lang="en-US" sz="600">
                <a:solidFill>
                  <a:srgbClr val="FFFFFF"/>
                </a:solidFill>
                <a:latin typeface="CiscoSansTT Light"/>
                <a:cs typeface="CiscoSans Thin"/>
              </a:rPr>
              <a:pPr algn="r" defTabSz="610490" fontAlgn="auto">
                <a:spcBef>
                  <a:spcPts val="0"/>
                </a:spcBef>
                <a:spcAft>
                  <a:spcPts val="0"/>
                </a:spcAft>
              </a:pPr>
              <a:t>‹#›</a:t>
            </a:fld>
            <a:endParaRPr lang="en-US" sz="600" dirty="0">
              <a:solidFill>
                <a:srgbClr val="FFFFFF"/>
              </a:solidFill>
              <a:latin typeface="CiscoSansTT Light"/>
              <a:cs typeface="CiscoSans Thin"/>
            </a:endParaRPr>
          </a:p>
        </p:txBody>
      </p:sp>
      <p:sp>
        <p:nvSpPr>
          <p:cNvPr id="19" name="Rectangle 4"/>
          <p:cNvSpPr>
            <a:spLocks noChangeArrowheads="1"/>
          </p:cNvSpPr>
          <p:nvPr userDrawn="1"/>
        </p:nvSpPr>
        <p:spPr bwMode="ltGray">
          <a:xfrm>
            <a:off x="292057" y="4916599"/>
            <a:ext cx="3420515" cy="154530"/>
          </a:xfrm>
          <a:prstGeom prst="rect">
            <a:avLst/>
          </a:prstGeom>
          <a:noFill/>
          <a:ln w="9525">
            <a:noFill/>
            <a:miter lim="800000"/>
            <a:headEnd/>
            <a:tailEnd/>
          </a:ln>
          <a:effectLst/>
        </p:spPr>
        <p:txBody>
          <a:bodyPr wrap="square" lIns="61556" tIns="30777" rIns="61556" bIns="30777" anchor="b" anchorCtr="0">
            <a:spAutoFit/>
          </a:bodyPr>
          <a:lstStyle/>
          <a:p>
            <a:pPr defTabSz="610490" fontAlgn="auto">
              <a:spcBef>
                <a:spcPts val="0"/>
              </a:spcBef>
              <a:spcAft>
                <a:spcPts val="0"/>
              </a:spcAft>
            </a:pPr>
            <a:r>
              <a:rPr lang="en-US" sz="600" dirty="0" smtClean="0">
                <a:solidFill>
                  <a:srgbClr val="FFFFFF"/>
                </a:solidFill>
                <a:latin typeface="CiscoSansTT Light"/>
                <a:cs typeface="CiscoSans Thin"/>
              </a:rPr>
              <a:t>© 2013-2015  Cisco and/or its affiliates. All rights reserved.</a:t>
            </a:r>
            <a:endParaRPr lang="en-US" sz="600" dirty="0">
              <a:solidFill>
                <a:srgbClr val="FFFFFF"/>
              </a:solidFill>
              <a:latin typeface="CiscoSansTT Light"/>
              <a:cs typeface="CiscoSans Thin"/>
            </a:endParaRPr>
          </a:p>
        </p:txBody>
      </p:sp>
    </p:spTree>
    <p:extLst>
      <p:ext uri="{BB962C8B-B14F-4D97-AF65-F5344CB8AC3E}">
        <p14:creationId xmlns:p14="http://schemas.microsoft.com/office/powerpoint/2010/main" val="40130540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p:cSld name="single photo with caption">
    <p:bg>
      <p:bgRef idx="1001">
        <a:schemeClr val="bg2"/>
      </p:bgRef>
    </p:bg>
    <p:spTree>
      <p:nvGrpSpPr>
        <p:cNvPr id="1" name=""/>
        <p:cNvGrpSpPr/>
        <p:nvPr/>
      </p:nvGrpSpPr>
      <p:grpSpPr>
        <a:xfrm>
          <a:off x="0" y="0"/>
          <a:ext cx="0" cy="0"/>
          <a:chOff x="0" y="0"/>
          <a:chExt cx="0" cy="0"/>
        </a:xfrm>
      </p:grpSpPr>
      <p:sp>
        <p:nvSpPr>
          <p:cNvPr id="29" name="Rectangle 28"/>
          <p:cNvSpPr/>
          <p:nvPr/>
        </p:nvSpPr>
        <p:spPr>
          <a:xfrm>
            <a:off x="1891875" y="596646"/>
            <a:ext cx="5349240" cy="300380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47" tIns="34274" rIns="68547" bIns="34274" rtlCol="0" anchor="ctr"/>
          <a:lstStyle/>
          <a:p>
            <a:pPr algn="ctr" defTabSz="456934" fontAlgn="auto">
              <a:spcBef>
                <a:spcPts val="0"/>
              </a:spcBef>
              <a:spcAft>
                <a:spcPts val="0"/>
              </a:spcAft>
            </a:pPr>
            <a:endParaRPr lang="en-US">
              <a:solidFill>
                <a:srgbClr val="FFFFFF"/>
              </a:solidFill>
              <a:latin typeface="CiscoSansTT ExtraLight"/>
            </a:endParaRPr>
          </a:p>
        </p:txBody>
      </p:sp>
      <p:sp>
        <p:nvSpPr>
          <p:cNvPr id="23" name="Rectangle 22"/>
          <p:cNvSpPr/>
          <p:nvPr userDrawn="1"/>
        </p:nvSpPr>
        <p:spPr>
          <a:xfrm>
            <a:off x="1891875" y="3595766"/>
            <a:ext cx="5347552" cy="747279"/>
          </a:xfrm>
          <a:prstGeom prst="rect">
            <a:avLst/>
          </a:prstGeom>
          <a:no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47" tIns="34274" rIns="68547" bIns="34274" rtlCol="0" anchor="ctr"/>
          <a:lstStyle/>
          <a:p>
            <a:pPr algn="ctr" defTabSz="456934" fontAlgn="auto">
              <a:spcBef>
                <a:spcPts val="0"/>
              </a:spcBef>
              <a:spcAft>
                <a:spcPts val="0"/>
              </a:spcAft>
            </a:pPr>
            <a:endParaRPr lang="en-US">
              <a:solidFill>
                <a:srgbClr val="FFFFFF"/>
              </a:solidFill>
              <a:latin typeface="CiscoSansTT ExtraLight"/>
            </a:endParaRPr>
          </a:p>
        </p:txBody>
      </p:sp>
      <p:sp>
        <p:nvSpPr>
          <p:cNvPr id="26" name="Picture Placeholder 25"/>
          <p:cNvSpPr>
            <a:spLocks noGrp="1"/>
          </p:cNvSpPr>
          <p:nvPr>
            <p:ph type="pic" sz="quarter" idx="10"/>
          </p:nvPr>
        </p:nvSpPr>
        <p:spPr>
          <a:xfrm>
            <a:off x="1900238" y="596646"/>
            <a:ext cx="5329238" cy="3003804"/>
          </a:xfrm>
          <a:prstGeom prst="rect">
            <a:avLst/>
          </a:prstGeom>
          <a:solidFill>
            <a:schemeClr val="bg1">
              <a:alpha val="30000"/>
            </a:schemeClr>
          </a:solidFill>
          <a:ln>
            <a:solidFill>
              <a:schemeClr val="bg2"/>
            </a:solidFill>
          </a:ln>
          <a:effectLst/>
        </p:spPr>
        <p:txBody>
          <a:bodyPr lIns="91384" tIns="45692" rIns="91384" bIns="45692" anchor="ctr" anchorCtr="0"/>
          <a:lstStyle>
            <a:lvl1pPr algn="ctr">
              <a:buFontTx/>
              <a:buNone/>
              <a:defRPr>
                <a:solidFill>
                  <a:schemeClr val="tx1"/>
                </a:solidFill>
                <a:latin typeface="+mj-lt"/>
              </a:defRPr>
            </a:lvl1pPr>
          </a:lstStyle>
          <a:p>
            <a:r>
              <a:rPr lang="en-US" smtClean="0"/>
              <a:t>Click icon to add picture</a:t>
            </a:r>
            <a:endParaRPr lang="en-US" dirty="0"/>
          </a:p>
        </p:txBody>
      </p:sp>
      <p:sp>
        <p:nvSpPr>
          <p:cNvPr id="11" name="Title 10"/>
          <p:cNvSpPr>
            <a:spLocks noGrp="1"/>
          </p:cNvSpPr>
          <p:nvPr>
            <p:ph type="title"/>
          </p:nvPr>
        </p:nvSpPr>
        <p:spPr>
          <a:xfrm>
            <a:off x="2065871" y="3655079"/>
            <a:ext cx="5074070" cy="628650"/>
          </a:xfrm>
        </p:spPr>
        <p:txBody>
          <a:bodyPr anchor="ctr"/>
          <a:lstStyle>
            <a:lvl1pPr>
              <a:defRPr sz="2000">
                <a:solidFill>
                  <a:schemeClr val="tx1"/>
                </a:solidFill>
                <a:latin typeface="+mj-lt"/>
              </a:defRPr>
            </a:lvl1pPr>
          </a:lstStyle>
          <a:p>
            <a:r>
              <a:rPr lang="en-US" smtClean="0"/>
              <a:t>Click to edit Master title style</a:t>
            </a:r>
            <a:endParaRPr lang="en-US" dirty="0"/>
          </a:p>
        </p:txBody>
      </p:sp>
      <p:sp>
        <p:nvSpPr>
          <p:cNvPr id="10" name="Rectangle 7"/>
          <p:cNvSpPr>
            <a:spLocks noChangeArrowheads="1"/>
          </p:cNvSpPr>
          <p:nvPr userDrawn="1"/>
        </p:nvSpPr>
        <p:spPr bwMode="ltGray">
          <a:xfrm>
            <a:off x="8663172" y="4912240"/>
            <a:ext cx="218197" cy="154514"/>
          </a:xfrm>
          <a:prstGeom prst="rect">
            <a:avLst/>
          </a:prstGeom>
          <a:noFill/>
          <a:ln w="9525" algn="ctr">
            <a:noFill/>
            <a:miter lim="800000"/>
            <a:headEnd/>
            <a:tailEnd/>
          </a:ln>
          <a:effectLst/>
        </p:spPr>
        <p:txBody>
          <a:bodyPr wrap="none" lIns="61559" tIns="30779" rIns="61559" bIns="30779" anchor="b">
            <a:spAutoFit/>
          </a:bodyPr>
          <a:lstStyle/>
          <a:p>
            <a:pPr algn="r" defTabSz="610515" fontAlgn="auto">
              <a:spcBef>
                <a:spcPts val="0"/>
              </a:spcBef>
              <a:spcAft>
                <a:spcPts val="0"/>
              </a:spcAft>
            </a:pPr>
            <a:fld id="{DFCF27A5-1A5B-48D3-A060-2758FFBB1ADD}" type="slidenum">
              <a:rPr lang="en-US" sz="600">
                <a:solidFill>
                  <a:srgbClr val="272848"/>
                </a:solidFill>
                <a:latin typeface="CiscoSansTT Light"/>
              </a:rPr>
              <a:pPr algn="r" defTabSz="610515" fontAlgn="auto">
                <a:spcBef>
                  <a:spcPts val="0"/>
                </a:spcBef>
                <a:spcAft>
                  <a:spcPts val="0"/>
                </a:spcAft>
              </a:pPr>
              <a:t>‹#›</a:t>
            </a:fld>
            <a:endParaRPr lang="en-US" sz="600" dirty="0">
              <a:solidFill>
                <a:srgbClr val="272848"/>
              </a:solidFill>
              <a:latin typeface="CiscoSansTT Light"/>
            </a:endParaRPr>
          </a:p>
        </p:txBody>
      </p:sp>
      <p:sp>
        <p:nvSpPr>
          <p:cNvPr id="15" name="Rectangle 5"/>
          <p:cNvSpPr>
            <a:spLocks noChangeArrowheads="1"/>
          </p:cNvSpPr>
          <p:nvPr userDrawn="1"/>
        </p:nvSpPr>
        <p:spPr bwMode="ltGray">
          <a:xfrm>
            <a:off x="7813257" y="4932106"/>
            <a:ext cx="762394" cy="154530"/>
          </a:xfrm>
          <a:prstGeom prst="rect">
            <a:avLst/>
          </a:prstGeom>
          <a:noFill/>
          <a:ln w="9525">
            <a:noFill/>
            <a:miter lim="800000"/>
            <a:headEnd/>
            <a:tailEnd/>
          </a:ln>
          <a:effectLst/>
        </p:spPr>
        <p:txBody>
          <a:bodyPr wrap="none" lIns="61556" tIns="30777" rIns="61556" bIns="30777" anchor="b">
            <a:spAutoFit/>
          </a:bodyPr>
          <a:lstStyle/>
          <a:p>
            <a:pPr algn="r" defTabSz="610490" fontAlgn="auto">
              <a:spcBef>
                <a:spcPts val="0"/>
              </a:spcBef>
              <a:spcAft>
                <a:spcPts val="0"/>
              </a:spcAft>
            </a:pPr>
            <a:r>
              <a:rPr lang="en-US" sz="600" dirty="0">
                <a:solidFill>
                  <a:srgbClr val="FFFFFF"/>
                </a:solidFill>
                <a:latin typeface="CiscoSansTT Light"/>
                <a:cs typeface="CiscoSans Thin"/>
              </a:rPr>
              <a:t>Cisco Confidential</a:t>
            </a:r>
          </a:p>
        </p:txBody>
      </p:sp>
      <p:sp>
        <p:nvSpPr>
          <p:cNvPr id="16" name="Rectangle 7"/>
          <p:cNvSpPr>
            <a:spLocks noChangeArrowheads="1"/>
          </p:cNvSpPr>
          <p:nvPr userDrawn="1"/>
        </p:nvSpPr>
        <p:spPr bwMode="ltGray">
          <a:xfrm>
            <a:off x="8663178" y="4929057"/>
            <a:ext cx="218191" cy="154511"/>
          </a:xfrm>
          <a:prstGeom prst="rect">
            <a:avLst/>
          </a:prstGeom>
          <a:noFill/>
          <a:ln w="9525" algn="ctr">
            <a:noFill/>
            <a:miter lim="800000"/>
            <a:headEnd/>
            <a:tailEnd/>
          </a:ln>
          <a:effectLst/>
        </p:spPr>
        <p:txBody>
          <a:bodyPr wrap="none" lIns="61556" tIns="30777" rIns="61556" bIns="30777" anchor="b">
            <a:spAutoFit/>
          </a:bodyPr>
          <a:lstStyle/>
          <a:p>
            <a:pPr algn="r" defTabSz="610490" fontAlgn="auto">
              <a:spcBef>
                <a:spcPts val="0"/>
              </a:spcBef>
              <a:spcAft>
                <a:spcPts val="0"/>
              </a:spcAft>
            </a:pPr>
            <a:fld id="{DFCF27A5-1A5B-48D3-A060-2758FFBB1ADD}" type="slidenum">
              <a:rPr lang="en-US" sz="600">
                <a:solidFill>
                  <a:srgbClr val="FFFFFF"/>
                </a:solidFill>
                <a:latin typeface="CiscoSansTT Light"/>
                <a:cs typeface="CiscoSans Thin"/>
              </a:rPr>
              <a:pPr algn="r" defTabSz="610490" fontAlgn="auto">
                <a:spcBef>
                  <a:spcPts val="0"/>
                </a:spcBef>
                <a:spcAft>
                  <a:spcPts val="0"/>
                </a:spcAft>
              </a:pPr>
              <a:t>‹#›</a:t>
            </a:fld>
            <a:endParaRPr lang="en-US" sz="600" dirty="0">
              <a:solidFill>
                <a:srgbClr val="FFFFFF"/>
              </a:solidFill>
              <a:latin typeface="CiscoSansTT Light"/>
              <a:cs typeface="CiscoSans Thin"/>
            </a:endParaRPr>
          </a:p>
        </p:txBody>
      </p:sp>
      <p:sp>
        <p:nvSpPr>
          <p:cNvPr id="14" name="Rectangle 4"/>
          <p:cNvSpPr>
            <a:spLocks noChangeArrowheads="1"/>
          </p:cNvSpPr>
          <p:nvPr userDrawn="1"/>
        </p:nvSpPr>
        <p:spPr bwMode="ltGray">
          <a:xfrm>
            <a:off x="292057" y="4916599"/>
            <a:ext cx="3420515" cy="154530"/>
          </a:xfrm>
          <a:prstGeom prst="rect">
            <a:avLst/>
          </a:prstGeom>
          <a:noFill/>
          <a:ln w="9525">
            <a:noFill/>
            <a:miter lim="800000"/>
            <a:headEnd/>
            <a:tailEnd/>
          </a:ln>
          <a:effectLst/>
        </p:spPr>
        <p:txBody>
          <a:bodyPr wrap="square" lIns="61556" tIns="30777" rIns="61556" bIns="30777" anchor="b" anchorCtr="0">
            <a:spAutoFit/>
          </a:bodyPr>
          <a:lstStyle/>
          <a:p>
            <a:pPr defTabSz="610490" fontAlgn="auto">
              <a:spcBef>
                <a:spcPts val="0"/>
              </a:spcBef>
              <a:spcAft>
                <a:spcPts val="0"/>
              </a:spcAft>
            </a:pPr>
            <a:r>
              <a:rPr lang="en-US" sz="600" dirty="0" smtClean="0">
                <a:solidFill>
                  <a:srgbClr val="FFFFFF"/>
                </a:solidFill>
                <a:latin typeface="CiscoSansTT Light"/>
                <a:cs typeface="CiscoSans Thin"/>
              </a:rPr>
              <a:t>© 2013-2015  Cisco and/or its affiliates. All rights reserved.</a:t>
            </a:r>
            <a:endParaRPr lang="en-US" sz="600" dirty="0">
              <a:solidFill>
                <a:srgbClr val="FFFFFF"/>
              </a:solidFill>
              <a:latin typeface="CiscoSansTT Light"/>
              <a:cs typeface="CiscoSans Thin"/>
            </a:endParaRPr>
          </a:p>
        </p:txBody>
      </p:sp>
    </p:spTree>
    <p:extLst>
      <p:ext uri="{BB962C8B-B14F-4D97-AF65-F5344CB8AC3E}">
        <p14:creationId xmlns:p14="http://schemas.microsoft.com/office/powerpoint/2010/main" val="1263768357"/>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p:cSld name="Small photo_top left">
    <p:bg>
      <p:bgRef idx="1001">
        <a:schemeClr val="bg2"/>
      </p:bgRef>
    </p:bg>
    <p:spTree>
      <p:nvGrpSpPr>
        <p:cNvPr id="1" name=""/>
        <p:cNvGrpSpPr/>
        <p:nvPr/>
      </p:nvGrpSpPr>
      <p:grpSpPr>
        <a:xfrm>
          <a:off x="0" y="0"/>
          <a:ext cx="0" cy="0"/>
          <a:chOff x="0" y="0"/>
          <a:chExt cx="0" cy="0"/>
        </a:xfrm>
      </p:grpSpPr>
      <p:sp>
        <p:nvSpPr>
          <p:cNvPr id="32" name="Rectangle 31"/>
          <p:cNvSpPr/>
          <p:nvPr/>
        </p:nvSpPr>
        <p:spPr>
          <a:xfrm>
            <a:off x="338329" y="233172"/>
            <a:ext cx="3273552" cy="184480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47" tIns="34274" rIns="68547" bIns="34274" rtlCol="0" anchor="ctr"/>
          <a:lstStyle/>
          <a:p>
            <a:pPr algn="ctr" defTabSz="456934" fontAlgn="auto">
              <a:spcBef>
                <a:spcPts val="0"/>
              </a:spcBef>
              <a:spcAft>
                <a:spcPts val="0"/>
              </a:spcAft>
            </a:pPr>
            <a:endParaRPr lang="en-US">
              <a:solidFill>
                <a:srgbClr val="FFFFFF"/>
              </a:solidFill>
              <a:latin typeface="CiscoSansTT ExtraLight"/>
            </a:endParaRPr>
          </a:p>
        </p:txBody>
      </p:sp>
      <p:sp>
        <p:nvSpPr>
          <p:cNvPr id="26" name="Picture Placeholder 25"/>
          <p:cNvSpPr>
            <a:spLocks noGrp="1"/>
          </p:cNvSpPr>
          <p:nvPr>
            <p:ph type="pic" sz="quarter" idx="10"/>
          </p:nvPr>
        </p:nvSpPr>
        <p:spPr>
          <a:xfrm>
            <a:off x="338329" y="233172"/>
            <a:ext cx="3273552" cy="1844802"/>
          </a:xfrm>
          <a:prstGeom prst="rect">
            <a:avLst/>
          </a:prstGeom>
          <a:solidFill>
            <a:schemeClr val="bg1">
              <a:alpha val="30000"/>
            </a:schemeClr>
          </a:solidFill>
          <a:ln>
            <a:solidFill>
              <a:schemeClr val="bg2"/>
            </a:solidFill>
          </a:ln>
          <a:effectLst/>
        </p:spPr>
        <p:txBody>
          <a:bodyPr vert="horz" lIns="68547" tIns="34274" rIns="68547" bIns="34274" rtlCol="0" anchor="ctr" anchorCtr="0">
            <a:normAutofit/>
          </a:bodyPr>
          <a:lstStyle>
            <a:lvl1pPr marL="0" indent="0" algn="ctr" defTabSz="685492"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tx1"/>
                </a:solidFill>
                <a:latin typeface="+mj-lt"/>
                <a:ea typeface="+mn-ea"/>
                <a:cs typeface="+mn-cs"/>
              </a:defRPr>
            </a:lvl1pPr>
          </a:lstStyle>
          <a:p>
            <a:r>
              <a:rPr lang="en-US" smtClean="0"/>
              <a:t>Click icon to add picture</a:t>
            </a:r>
            <a:endParaRPr lang="en-US" dirty="0"/>
          </a:p>
        </p:txBody>
      </p:sp>
      <p:sp>
        <p:nvSpPr>
          <p:cNvPr id="9" name="Title 8"/>
          <p:cNvSpPr>
            <a:spLocks noGrp="1"/>
          </p:cNvSpPr>
          <p:nvPr>
            <p:ph type="title" hasCustomPrompt="1"/>
          </p:nvPr>
        </p:nvSpPr>
        <p:spPr>
          <a:xfrm>
            <a:off x="238092" y="2571750"/>
            <a:ext cx="7009298" cy="1066446"/>
          </a:xfrm>
        </p:spPr>
        <p:txBody>
          <a:bodyPr anchor="t">
            <a:noAutofit/>
          </a:bodyPr>
          <a:lstStyle>
            <a:lvl1pPr marL="0" marR="0" indent="0" algn="l" defTabSz="685492" rtl="0" eaLnBrk="1" fontAlgn="auto" latinLnBrk="0" hangingPunct="1">
              <a:lnSpc>
                <a:spcPct val="80000"/>
              </a:lnSpc>
              <a:spcBef>
                <a:spcPct val="0"/>
              </a:spcBef>
              <a:spcAft>
                <a:spcPts val="0"/>
              </a:spcAft>
              <a:buClrTx/>
              <a:buSzTx/>
              <a:buFontTx/>
              <a:buNone/>
              <a:tabLst/>
              <a:defRPr sz="4500">
                <a:solidFill>
                  <a:schemeClr val="tx1"/>
                </a:solidFill>
                <a:latin typeface="+mj-lt"/>
              </a:defRPr>
            </a:lvl1pPr>
          </a:lstStyle>
          <a:p>
            <a:r>
              <a:rPr lang="en-US" dirty="0" smtClean="0"/>
              <a:t>Large photo </a:t>
            </a:r>
            <a:br>
              <a:rPr lang="en-US" dirty="0" smtClean="0"/>
            </a:br>
            <a:r>
              <a:rPr lang="en-US" dirty="0" smtClean="0"/>
              <a:t>caption here.</a:t>
            </a:r>
          </a:p>
        </p:txBody>
      </p:sp>
      <p:sp>
        <p:nvSpPr>
          <p:cNvPr id="8" name="Rectangle 4"/>
          <p:cNvSpPr>
            <a:spLocks noChangeArrowheads="1"/>
          </p:cNvSpPr>
          <p:nvPr userDrawn="1"/>
        </p:nvSpPr>
        <p:spPr bwMode="ltGray">
          <a:xfrm>
            <a:off x="292056" y="4916608"/>
            <a:ext cx="3420515" cy="154535"/>
          </a:xfrm>
          <a:prstGeom prst="rect">
            <a:avLst/>
          </a:prstGeom>
          <a:noFill/>
          <a:ln w="9525">
            <a:noFill/>
            <a:miter lim="800000"/>
            <a:headEnd/>
            <a:tailEnd/>
          </a:ln>
          <a:effectLst/>
        </p:spPr>
        <p:txBody>
          <a:bodyPr wrap="square" lIns="61559" tIns="30779" rIns="61559" bIns="30779" anchor="b" anchorCtr="0">
            <a:spAutoFit/>
          </a:bodyPr>
          <a:lstStyle/>
          <a:p>
            <a:pPr defTabSz="610515" fontAlgn="auto">
              <a:spcBef>
                <a:spcPts val="0"/>
              </a:spcBef>
              <a:spcAft>
                <a:spcPts val="0"/>
              </a:spcAft>
            </a:pPr>
            <a:r>
              <a:rPr lang="en-US" sz="600" dirty="0" smtClean="0">
                <a:solidFill>
                  <a:srgbClr val="272848"/>
                </a:solidFill>
                <a:latin typeface="CiscoSansTT ExtraLight"/>
              </a:rPr>
              <a:t>© 2013  Cisco and/or its affiliates. All rights reserved.</a:t>
            </a:r>
            <a:endParaRPr lang="en-US" sz="600" dirty="0">
              <a:solidFill>
                <a:srgbClr val="272848"/>
              </a:solidFill>
              <a:latin typeface="CiscoSansTT ExtraLight"/>
            </a:endParaRPr>
          </a:p>
        </p:txBody>
      </p:sp>
      <p:sp>
        <p:nvSpPr>
          <p:cNvPr id="10" name="Rectangle 7"/>
          <p:cNvSpPr>
            <a:spLocks noChangeArrowheads="1"/>
          </p:cNvSpPr>
          <p:nvPr userDrawn="1"/>
        </p:nvSpPr>
        <p:spPr bwMode="ltGray">
          <a:xfrm>
            <a:off x="8663172" y="4912240"/>
            <a:ext cx="218197" cy="154514"/>
          </a:xfrm>
          <a:prstGeom prst="rect">
            <a:avLst/>
          </a:prstGeom>
          <a:noFill/>
          <a:ln w="9525" algn="ctr">
            <a:noFill/>
            <a:miter lim="800000"/>
            <a:headEnd/>
            <a:tailEnd/>
          </a:ln>
          <a:effectLst/>
        </p:spPr>
        <p:txBody>
          <a:bodyPr wrap="none" lIns="61559" tIns="30779" rIns="61559" bIns="30779" anchor="b">
            <a:spAutoFit/>
          </a:bodyPr>
          <a:lstStyle/>
          <a:p>
            <a:pPr algn="r" defTabSz="610515" fontAlgn="auto">
              <a:spcBef>
                <a:spcPts val="0"/>
              </a:spcBef>
              <a:spcAft>
                <a:spcPts val="0"/>
              </a:spcAft>
            </a:pPr>
            <a:fld id="{DFCF27A5-1A5B-48D3-A060-2758FFBB1ADD}" type="slidenum">
              <a:rPr lang="en-US" sz="600">
                <a:solidFill>
                  <a:srgbClr val="272848"/>
                </a:solidFill>
                <a:latin typeface="CiscoSansTT Light"/>
              </a:rPr>
              <a:pPr algn="r" defTabSz="610515" fontAlgn="auto">
                <a:spcBef>
                  <a:spcPts val="0"/>
                </a:spcBef>
                <a:spcAft>
                  <a:spcPts val="0"/>
                </a:spcAft>
              </a:pPr>
              <a:t>‹#›</a:t>
            </a:fld>
            <a:endParaRPr lang="en-US" sz="600" dirty="0">
              <a:solidFill>
                <a:srgbClr val="272848"/>
              </a:solidFill>
              <a:latin typeface="CiscoSansTT Light"/>
            </a:endParaRPr>
          </a:p>
        </p:txBody>
      </p:sp>
      <p:sp>
        <p:nvSpPr>
          <p:cNvPr id="14" name="Rectangle 5"/>
          <p:cNvSpPr>
            <a:spLocks noChangeArrowheads="1"/>
          </p:cNvSpPr>
          <p:nvPr userDrawn="1"/>
        </p:nvSpPr>
        <p:spPr bwMode="ltGray">
          <a:xfrm>
            <a:off x="7813257" y="4932106"/>
            <a:ext cx="762394" cy="154530"/>
          </a:xfrm>
          <a:prstGeom prst="rect">
            <a:avLst/>
          </a:prstGeom>
          <a:noFill/>
          <a:ln w="9525">
            <a:noFill/>
            <a:miter lim="800000"/>
            <a:headEnd/>
            <a:tailEnd/>
          </a:ln>
          <a:effectLst/>
        </p:spPr>
        <p:txBody>
          <a:bodyPr wrap="none" lIns="61556" tIns="30777" rIns="61556" bIns="30777" anchor="b">
            <a:spAutoFit/>
          </a:bodyPr>
          <a:lstStyle/>
          <a:p>
            <a:pPr algn="r" defTabSz="610490" fontAlgn="auto">
              <a:spcBef>
                <a:spcPts val="0"/>
              </a:spcBef>
              <a:spcAft>
                <a:spcPts val="0"/>
              </a:spcAft>
            </a:pPr>
            <a:r>
              <a:rPr lang="en-US" sz="600" dirty="0">
                <a:solidFill>
                  <a:srgbClr val="FFFFFF"/>
                </a:solidFill>
                <a:latin typeface="CiscoSansTT Light"/>
                <a:cs typeface="CiscoSans Thin"/>
              </a:rPr>
              <a:t>Cisco Confidential</a:t>
            </a:r>
          </a:p>
        </p:txBody>
      </p:sp>
      <p:sp>
        <p:nvSpPr>
          <p:cNvPr id="15" name="Rectangle 7"/>
          <p:cNvSpPr>
            <a:spLocks noChangeArrowheads="1"/>
          </p:cNvSpPr>
          <p:nvPr userDrawn="1"/>
        </p:nvSpPr>
        <p:spPr bwMode="ltGray">
          <a:xfrm>
            <a:off x="8663178" y="4929057"/>
            <a:ext cx="218191" cy="154511"/>
          </a:xfrm>
          <a:prstGeom prst="rect">
            <a:avLst/>
          </a:prstGeom>
          <a:noFill/>
          <a:ln w="9525" algn="ctr">
            <a:noFill/>
            <a:miter lim="800000"/>
            <a:headEnd/>
            <a:tailEnd/>
          </a:ln>
          <a:effectLst/>
        </p:spPr>
        <p:txBody>
          <a:bodyPr wrap="none" lIns="61556" tIns="30777" rIns="61556" bIns="30777" anchor="b">
            <a:spAutoFit/>
          </a:bodyPr>
          <a:lstStyle/>
          <a:p>
            <a:pPr algn="r" defTabSz="610490" fontAlgn="auto">
              <a:spcBef>
                <a:spcPts val="0"/>
              </a:spcBef>
              <a:spcAft>
                <a:spcPts val="0"/>
              </a:spcAft>
            </a:pPr>
            <a:fld id="{DFCF27A5-1A5B-48D3-A060-2758FFBB1ADD}" type="slidenum">
              <a:rPr lang="en-US" sz="600">
                <a:solidFill>
                  <a:srgbClr val="FFFFFF"/>
                </a:solidFill>
                <a:latin typeface="CiscoSansTT Light"/>
                <a:cs typeface="CiscoSans Thin"/>
              </a:rPr>
              <a:pPr algn="r" defTabSz="610490" fontAlgn="auto">
                <a:spcBef>
                  <a:spcPts val="0"/>
                </a:spcBef>
                <a:spcAft>
                  <a:spcPts val="0"/>
                </a:spcAft>
              </a:pPr>
              <a:t>‹#›</a:t>
            </a:fld>
            <a:endParaRPr lang="en-US" sz="600" dirty="0">
              <a:solidFill>
                <a:srgbClr val="FFFFFF"/>
              </a:solidFill>
              <a:latin typeface="CiscoSansTT Light"/>
              <a:cs typeface="CiscoSans Thin"/>
            </a:endParaRPr>
          </a:p>
        </p:txBody>
      </p:sp>
      <p:sp>
        <p:nvSpPr>
          <p:cNvPr id="11" name="Rectangle 4"/>
          <p:cNvSpPr>
            <a:spLocks noChangeArrowheads="1"/>
          </p:cNvSpPr>
          <p:nvPr userDrawn="1"/>
        </p:nvSpPr>
        <p:spPr bwMode="ltGray">
          <a:xfrm>
            <a:off x="292057" y="4916599"/>
            <a:ext cx="3420515" cy="154530"/>
          </a:xfrm>
          <a:prstGeom prst="rect">
            <a:avLst/>
          </a:prstGeom>
          <a:noFill/>
          <a:ln w="9525">
            <a:noFill/>
            <a:miter lim="800000"/>
            <a:headEnd/>
            <a:tailEnd/>
          </a:ln>
          <a:effectLst/>
        </p:spPr>
        <p:txBody>
          <a:bodyPr wrap="square" lIns="61556" tIns="30777" rIns="61556" bIns="30777" anchor="b" anchorCtr="0">
            <a:spAutoFit/>
          </a:bodyPr>
          <a:lstStyle/>
          <a:p>
            <a:pPr defTabSz="610490" fontAlgn="auto">
              <a:spcBef>
                <a:spcPts val="0"/>
              </a:spcBef>
              <a:spcAft>
                <a:spcPts val="0"/>
              </a:spcAft>
            </a:pPr>
            <a:r>
              <a:rPr lang="en-US" sz="600" dirty="0" smtClean="0">
                <a:solidFill>
                  <a:srgbClr val="FFFFFF"/>
                </a:solidFill>
                <a:latin typeface="CiscoSansTT Light"/>
                <a:cs typeface="CiscoSans Thin"/>
              </a:rPr>
              <a:t>© 2013-2015  Cisco and/or its affiliates. All rights reserved.</a:t>
            </a:r>
            <a:endParaRPr lang="en-US" sz="600" dirty="0">
              <a:solidFill>
                <a:srgbClr val="FFFFFF"/>
              </a:solidFill>
              <a:latin typeface="CiscoSansTT Light"/>
              <a:cs typeface="CiscoSans Thin"/>
            </a:endParaRPr>
          </a:p>
        </p:txBody>
      </p:sp>
    </p:spTree>
    <p:extLst>
      <p:ext uri="{BB962C8B-B14F-4D97-AF65-F5344CB8AC3E}">
        <p14:creationId xmlns:p14="http://schemas.microsoft.com/office/powerpoint/2010/main" val="2016956161"/>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p:cSld name="Portrait photo_right side">
    <p:bg>
      <p:bgRef idx="1001">
        <a:schemeClr val="bg2"/>
      </p:bgRef>
    </p:bg>
    <p:spTree>
      <p:nvGrpSpPr>
        <p:cNvPr id="1" name=""/>
        <p:cNvGrpSpPr/>
        <p:nvPr/>
      </p:nvGrpSpPr>
      <p:grpSpPr>
        <a:xfrm>
          <a:off x="0" y="0"/>
          <a:ext cx="0" cy="0"/>
          <a:chOff x="0" y="0"/>
          <a:chExt cx="0" cy="0"/>
        </a:xfrm>
      </p:grpSpPr>
      <p:sp>
        <p:nvSpPr>
          <p:cNvPr id="40" name="Rectangle 39"/>
          <p:cNvSpPr/>
          <p:nvPr/>
        </p:nvSpPr>
        <p:spPr>
          <a:xfrm>
            <a:off x="4992624" y="644652"/>
            <a:ext cx="3630168" cy="37719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47" tIns="34274" rIns="68547" bIns="34274" rtlCol="0" anchor="ctr"/>
          <a:lstStyle/>
          <a:p>
            <a:pPr algn="ctr" defTabSz="456934" fontAlgn="auto">
              <a:spcBef>
                <a:spcPts val="0"/>
              </a:spcBef>
              <a:spcAft>
                <a:spcPts val="0"/>
              </a:spcAft>
            </a:pPr>
            <a:endParaRPr lang="en-US">
              <a:solidFill>
                <a:srgbClr val="FFFFFF"/>
              </a:solidFill>
              <a:latin typeface="CiscoSansTT ExtraLight"/>
            </a:endParaRPr>
          </a:p>
        </p:txBody>
      </p:sp>
      <p:sp>
        <p:nvSpPr>
          <p:cNvPr id="26" name="Picture Placeholder 25"/>
          <p:cNvSpPr>
            <a:spLocks noGrp="1"/>
          </p:cNvSpPr>
          <p:nvPr>
            <p:ph type="pic" sz="quarter" idx="10"/>
          </p:nvPr>
        </p:nvSpPr>
        <p:spPr>
          <a:xfrm>
            <a:off x="4992624" y="644652"/>
            <a:ext cx="3630168" cy="3771900"/>
          </a:xfrm>
          <a:prstGeom prst="rect">
            <a:avLst/>
          </a:prstGeom>
          <a:solidFill>
            <a:schemeClr val="bg1">
              <a:alpha val="30000"/>
            </a:schemeClr>
          </a:solidFill>
          <a:ln>
            <a:solidFill>
              <a:schemeClr val="bg2"/>
            </a:solidFill>
          </a:ln>
          <a:effectLst/>
        </p:spPr>
        <p:txBody>
          <a:bodyPr lIns="91384" tIns="45692" rIns="91384" bIns="45692" anchor="ctr" anchorCtr="0"/>
          <a:lstStyle>
            <a:lvl1pPr algn="ctr">
              <a:buFontTx/>
              <a:buNone/>
              <a:defRPr>
                <a:solidFill>
                  <a:schemeClr val="tx1"/>
                </a:solidFill>
                <a:latin typeface="+mj-lt"/>
              </a:defRPr>
            </a:lvl1pPr>
          </a:lstStyle>
          <a:p>
            <a:r>
              <a:rPr lang="en-US" smtClean="0"/>
              <a:t>Click icon to add picture</a:t>
            </a:r>
            <a:endParaRPr lang="en-US" dirty="0"/>
          </a:p>
        </p:txBody>
      </p:sp>
      <p:sp>
        <p:nvSpPr>
          <p:cNvPr id="9" name="Title 8"/>
          <p:cNvSpPr>
            <a:spLocks noGrp="1"/>
          </p:cNvSpPr>
          <p:nvPr>
            <p:ph type="title"/>
          </p:nvPr>
        </p:nvSpPr>
        <p:spPr>
          <a:xfrm>
            <a:off x="254870" y="546741"/>
            <a:ext cx="4349918" cy="813985"/>
          </a:xfrm>
        </p:spPr>
        <p:txBody>
          <a:bodyPr anchor="t">
            <a:noAutofit/>
          </a:bodyPr>
          <a:lstStyle>
            <a:lvl1pPr>
              <a:lnSpc>
                <a:spcPct val="90000"/>
              </a:lnSpc>
              <a:defRPr sz="2500">
                <a:solidFill>
                  <a:schemeClr val="tx1"/>
                </a:solidFill>
                <a:latin typeface="+mj-lt"/>
              </a:defRPr>
            </a:lvl1pPr>
          </a:lstStyle>
          <a:p>
            <a:r>
              <a:rPr lang="en-US" smtClean="0"/>
              <a:t>Click to edit Master title style</a:t>
            </a:r>
            <a:endParaRPr lang="en-US" dirty="0"/>
          </a:p>
        </p:txBody>
      </p:sp>
      <p:sp>
        <p:nvSpPr>
          <p:cNvPr id="8" name="Rectangle 4"/>
          <p:cNvSpPr>
            <a:spLocks noChangeArrowheads="1"/>
          </p:cNvSpPr>
          <p:nvPr userDrawn="1"/>
        </p:nvSpPr>
        <p:spPr bwMode="ltGray">
          <a:xfrm>
            <a:off x="265680" y="4916608"/>
            <a:ext cx="3420515" cy="154535"/>
          </a:xfrm>
          <a:prstGeom prst="rect">
            <a:avLst/>
          </a:prstGeom>
          <a:noFill/>
          <a:ln w="9525">
            <a:noFill/>
            <a:miter lim="800000"/>
            <a:headEnd/>
            <a:tailEnd/>
          </a:ln>
          <a:effectLst/>
        </p:spPr>
        <p:txBody>
          <a:bodyPr wrap="square" lIns="61559" tIns="30779" rIns="61559" bIns="30779" anchor="b" anchorCtr="0">
            <a:spAutoFit/>
          </a:bodyPr>
          <a:lstStyle/>
          <a:p>
            <a:pPr defTabSz="610515" fontAlgn="auto">
              <a:spcBef>
                <a:spcPts val="0"/>
              </a:spcBef>
              <a:spcAft>
                <a:spcPts val="0"/>
              </a:spcAft>
            </a:pPr>
            <a:r>
              <a:rPr lang="en-US" sz="600" dirty="0" smtClean="0">
                <a:solidFill>
                  <a:srgbClr val="272848"/>
                </a:solidFill>
                <a:latin typeface="CiscoSansTT Light"/>
              </a:rPr>
              <a:t>© 2013  Cisco and/or its affiliates. All rights reserved.</a:t>
            </a:r>
            <a:endParaRPr lang="en-US" sz="600" dirty="0">
              <a:solidFill>
                <a:srgbClr val="272848"/>
              </a:solidFill>
              <a:latin typeface="CiscoSansTT Light"/>
            </a:endParaRPr>
          </a:p>
        </p:txBody>
      </p:sp>
      <p:sp>
        <p:nvSpPr>
          <p:cNvPr id="10" name="Rectangle 7"/>
          <p:cNvSpPr>
            <a:spLocks noChangeArrowheads="1"/>
          </p:cNvSpPr>
          <p:nvPr userDrawn="1"/>
        </p:nvSpPr>
        <p:spPr bwMode="ltGray">
          <a:xfrm>
            <a:off x="8663172" y="4912240"/>
            <a:ext cx="218197" cy="154514"/>
          </a:xfrm>
          <a:prstGeom prst="rect">
            <a:avLst/>
          </a:prstGeom>
          <a:noFill/>
          <a:ln w="9525" algn="ctr">
            <a:noFill/>
            <a:miter lim="800000"/>
            <a:headEnd/>
            <a:tailEnd/>
          </a:ln>
          <a:effectLst/>
        </p:spPr>
        <p:txBody>
          <a:bodyPr wrap="none" lIns="61559" tIns="30779" rIns="61559" bIns="30779" anchor="b">
            <a:spAutoFit/>
          </a:bodyPr>
          <a:lstStyle/>
          <a:p>
            <a:pPr algn="r" defTabSz="610515" fontAlgn="auto">
              <a:spcBef>
                <a:spcPts val="0"/>
              </a:spcBef>
              <a:spcAft>
                <a:spcPts val="0"/>
              </a:spcAft>
            </a:pPr>
            <a:fld id="{DFCF27A5-1A5B-48D3-A060-2758FFBB1ADD}" type="slidenum">
              <a:rPr lang="en-US" sz="600">
                <a:solidFill>
                  <a:srgbClr val="272848"/>
                </a:solidFill>
                <a:latin typeface="CiscoSansTT Light"/>
              </a:rPr>
              <a:pPr algn="r" defTabSz="610515" fontAlgn="auto">
                <a:spcBef>
                  <a:spcPts val="0"/>
                </a:spcBef>
                <a:spcAft>
                  <a:spcPts val="0"/>
                </a:spcAft>
              </a:pPr>
              <a:t>‹#›</a:t>
            </a:fld>
            <a:endParaRPr lang="en-US" sz="600" dirty="0">
              <a:solidFill>
                <a:srgbClr val="272848"/>
              </a:solidFill>
              <a:latin typeface="CiscoSansTT Light"/>
            </a:endParaRPr>
          </a:p>
        </p:txBody>
      </p:sp>
      <p:sp>
        <p:nvSpPr>
          <p:cNvPr id="11" name="Rectangle 5"/>
          <p:cNvSpPr>
            <a:spLocks noChangeArrowheads="1"/>
          </p:cNvSpPr>
          <p:nvPr userDrawn="1"/>
        </p:nvSpPr>
        <p:spPr bwMode="ltGray">
          <a:xfrm>
            <a:off x="7813257" y="4932106"/>
            <a:ext cx="762394" cy="154530"/>
          </a:xfrm>
          <a:prstGeom prst="rect">
            <a:avLst/>
          </a:prstGeom>
          <a:noFill/>
          <a:ln w="9525">
            <a:noFill/>
            <a:miter lim="800000"/>
            <a:headEnd/>
            <a:tailEnd/>
          </a:ln>
          <a:effectLst/>
        </p:spPr>
        <p:txBody>
          <a:bodyPr wrap="none" lIns="61556" tIns="30777" rIns="61556" bIns="30777" anchor="b">
            <a:spAutoFit/>
          </a:bodyPr>
          <a:lstStyle/>
          <a:p>
            <a:pPr algn="r" defTabSz="610490" fontAlgn="auto">
              <a:spcBef>
                <a:spcPts val="0"/>
              </a:spcBef>
              <a:spcAft>
                <a:spcPts val="0"/>
              </a:spcAft>
            </a:pPr>
            <a:r>
              <a:rPr lang="en-US" sz="600" dirty="0">
                <a:solidFill>
                  <a:srgbClr val="FFFFFF"/>
                </a:solidFill>
                <a:latin typeface="CiscoSansTT Light"/>
                <a:cs typeface="CiscoSans Thin"/>
              </a:rPr>
              <a:t>Cisco Confidential</a:t>
            </a:r>
          </a:p>
        </p:txBody>
      </p:sp>
      <p:sp>
        <p:nvSpPr>
          <p:cNvPr id="12" name="Rectangle 7"/>
          <p:cNvSpPr>
            <a:spLocks noChangeArrowheads="1"/>
          </p:cNvSpPr>
          <p:nvPr userDrawn="1"/>
        </p:nvSpPr>
        <p:spPr bwMode="ltGray">
          <a:xfrm>
            <a:off x="8663178" y="4929057"/>
            <a:ext cx="218191" cy="154511"/>
          </a:xfrm>
          <a:prstGeom prst="rect">
            <a:avLst/>
          </a:prstGeom>
          <a:noFill/>
          <a:ln w="9525" algn="ctr">
            <a:noFill/>
            <a:miter lim="800000"/>
            <a:headEnd/>
            <a:tailEnd/>
          </a:ln>
          <a:effectLst/>
        </p:spPr>
        <p:txBody>
          <a:bodyPr wrap="none" lIns="61556" tIns="30777" rIns="61556" bIns="30777" anchor="b">
            <a:spAutoFit/>
          </a:bodyPr>
          <a:lstStyle/>
          <a:p>
            <a:pPr algn="r" defTabSz="610490" fontAlgn="auto">
              <a:spcBef>
                <a:spcPts val="0"/>
              </a:spcBef>
              <a:spcAft>
                <a:spcPts val="0"/>
              </a:spcAft>
            </a:pPr>
            <a:fld id="{DFCF27A5-1A5B-48D3-A060-2758FFBB1ADD}" type="slidenum">
              <a:rPr lang="en-US" sz="600">
                <a:solidFill>
                  <a:srgbClr val="FFFFFF"/>
                </a:solidFill>
                <a:latin typeface="CiscoSansTT Light"/>
                <a:cs typeface="CiscoSans Thin"/>
              </a:rPr>
              <a:pPr algn="r" defTabSz="610490" fontAlgn="auto">
                <a:spcBef>
                  <a:spcPts val="0"/>
                </a:spcBef>
                <a:spcAft>
                  <a:spcPts val="0"/>
                </a:spcAft>
              </a:pPr>
              <a:t>‹#›</a:t>
            </a:fld>
            <a:endParaRPr lang="en-US" sz="600" dirty="0">
              <a:solidFill>
                <a:srgbClr val="FFFFFF"/>
              </a:solidFill>
              <a:latin typeface="CiscoSansTT Light"/>
              <a:cs typeface="CiscoSans Thin"/>
            </a:endParaRPr>
          </a:p>
        </p:txBody>
      </p:sp>
      <p:sp>
        <p:nvSpPr>
          <p:cNvPr id="14" name="Rectangle 4"/>
          <p:cNvSpPr>
            <a:spLocks noChangeArrowheads="1"/>
          </p:cNvSpPr>
          <p:nvPr userDrawn="1"/>
        </p:nvSpPr>
        <p:spPr bwMode="ltGray">
          <a:xfrm>
            <a:off x="292057" y="4916599"/>
            <a:ext cx="3420515" cy="154530"/>
          </a:xfrm>
          <a:prstGeom prst="rect">
            <a:avLst/>
          </a:prstGeom>
          <a:noFill/>
          <a:ln w="9525">
            <a:noFill/>
            <a:miter lim="800000"/>
            <a:headEnd/>
            <a:tailEnd/>
          </a:ln>
          <a:effectLst/>
        </p:spPr>
        <p:txBody>
          <a:bodyPr wrap="square" lIns="61556" tIns="30777" rIns="61556" bIns="30777" anchor="b" anchorCtr="0">
            <a:spAutoFit/>
          </a:bodyPr>
          <a:lstStyle/>
          <a:p>
            <a:pPr defTabSz="610490" fontAlgn="auto">
              <a:spcBef>
                <a:spcPts val="0"/>
              </a:spcBef>
              <a:spcAft>
                <a:spcPts val="0"/>
              </a:spcAft>
            </a:pPr>
            <a:r>
              <a:rPr lang="en-US" sz="600" dirty="0" smtClean="0">
                <a:solidFill>
                  <a:srgbClr val="FFFFFF"/>
                </a:solidFill>
                <a:latin typeface="CiscoSansTT Light"/>
                <a:cs typeface="CiscoSans Thin"/>
              </a:rPr>
              <a:t>© 2013-2015  Cisco and/or its affiliates. All rights reserved.</a:t>
            </a:r>
            <a:endParaRPr lang="en-US" sz="600" dirty="0">
              <a:solidFill>
                <a:srgbClr val="FFFFFF"/>
              </a:solidFill>
              <a:latin typeface="CiscoSansTT Light"/>
              <a:cs typeface="CiscoSans Thin"/>
            </a:endParaRPr>
          </a:p>
        </p:txBody>
      </p:sp>
    </p:spTree>
    <p:extLst>
      <p:ext uri="{BB962C8B-B14F-4D97-AF65-F5344CB8AC3E}">
        <p14:creationId xmlns:p14="http://schemas.microsoft.com/office/powerpoint/2010/main" val="4122234369"/>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cxnSp>
        <p:nvCxnSpPr>
          <p:cNvPr id="8" name="Straight Connector 7"/>
          <p:cNvCxnSpPr/>
          <p:nvPr/>
        </p:nvCxnSpPr>
        <p:spPr>
          <a:xfrm>
            <a:off x="3070225" y="609606"/>
            <a:ext cx="0" cy="3984625"/>
          </a:xfrm>
          <a:prstGeom prst="line">
            <a:avLst/>
          </a:prstGeom>
          <a:ln w="38100" cap="flat" cmpd="sng">
            <a:solidFill>
              <a:srgbClr val="3E6BB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37263" y="609606"/>
            <a:ext cx="0" cy="3984625"/>
          </a:xfrm>
          <a:prstGeom prst="line">
            <a:avLst/>
          </a:prstGeom>
          <a:ln w="38100" cap="flat" cmpd="sng">
            <a:solidFill>
              <a:srgbClr val="3E6BB4"/>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7" hasCustomPrompt="1"/>
          </p:nvPr>
        </p:nvSpPr>
        <p:spPr>
          <a:xfrm>
            <a:off x="461970" y="228324"/>
            <a:ext cx="2337109" cy="770461"/>
          </a:xfrm>
          <a:prstGeom prst="rect">
            <a:avLst/>
          </a:prstGeom>
        </p:spPr>
        <p:txBody>
          <a:bodyPr lIns="91404" tIns="45702" rIns="91404" bIns="45702" anchor="b" anchorCtr="0">
            <a:noAutofit/>
          </a:bodyPr>
          <a:lstStyle>
            <a:lvl1pPr marL="0" marR="0" indent="0" algn="l" defTabSz="685606"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676767"/>
                </a:solidFill>
                <a:effectLst/>
                <a:uLnTx/>
                <a:uFillTx/>
                <a:latin typeface="+mj-lt"/>
                <a:ea typeface="+mj-ea"/>
                <a:cs typeface="CiscoSans Thin"/>
              </a:defRPr>
            </a:lvl1pPr>
          </a:lstStyle>
          <a:p>
            <a:pPr lvl="0"/>
            <a:r>
              <a:rPr lang="en-GB" dirty="0" smtClean="0"/>
              <a:t>Title Goes Here</a:t>
            </a:r>
          </a:p>
        </p:txBody>
      </p:sp>
      <p:sp>
        <p:nvSpPr>
          <p:cNvPr id="10" name="Text Placeholder 17"/>
          <p:cNvSpPr>
            <a:spLocks noGrp="1"/>
          </p:cNvSpPr>
          <p:nvPr>
            <p:ph type="body" sz="quarter" idx="22" hasCustomPrompt="1"/>
          </p:nvPr>
        </p:nvSpPr>
        <p:spPr>
          <a:xfrm>
            <a:off x="3377732" y="227844"/>
            <a:ext cx="2337109" cy="770461"/>
          </a:xfrm>
          <a:prstGeom prst="rect">
            <a:avLst/>
          </a:prstGeom>
        </p:spPr>
        <p:txBody>
          <a:bodyPr lIns="91404" tIns="45702" rIns="91404" bIns="45702" anchor="b" anchorCtr="0">
            <a:noAutofit/>
          </a:bodyPr>
          <a:lstStyle>
            <a:lvl1pPr marL="0" marR="0" indent="0" algn="l" defTabSz="685606"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676767"/>
                </a:solidFill>
                <a:effectLst/>
                <a:uLnTx/>
                <a:uFillTx/>
                <a:latin typeface="+mj-lt"/>
                <a:ea typeface="+mj-ea"/>
                <a:cs typeface="CiscoSans Thin"/>
              </a:defRPr>
            </a:lvl1pPr>
          </a:lstStyle>
          <a:p>
            <a:pPr lvl="0"/>
            <a:r>
              <a:rPr lang="en-GB" dirty="0" smtClean="0"/>
              <a:t>Title Goes Here</a:t>
            </a:r>
          </a:p>
        </p:txBody>
      </p:sp>
      <p:sp>
        <p:nvSpPr>
          <p:cNvPr id="14" name="Text Placeholder 17"/>
          <p:cNvSpPr>
            <a:spLocks noGrp="1"/>
          </p:cNvSpPr>
          <p:nvPr>
            <p:ph type="body" sz="quarter" idx="24" hasCustomPrompt="1"/>
          </p:nvPr>
        </p:nvSpPr>
        <p:spPr>
          <a:xfrm>
            <a:off x="6354817" y="220484"/>
            <a:ext cx="2337109" cy="770461"/>
          </a:xfrm>
          <a:prstGeom prst="rect">
            <a:avLst/>
          </a:prstGeom>
        </p:spPr>
        <p:txBody>
          <a:bodyPr lIns="91404" tIns="45702" rIns="91404" bIns="45702" anchor="b" anchorCtr="0">
            <a:noAutofit/>
          </a:bodyPr>
          <a:lstStyle>
            <a:lvl1pPr marL="0" marR="0" indent="0" algn="l" defTabSz="685606"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676767"/>
                </a:solidFill>
                <a:effectLst/>
                <a:uLnTx/>
                <a:uFillTx/>
                <a:latin typeface="+mj-lt"/>
                <a:ea typeface="+mj-ea"/>
                <a:cs typeface="CiscoSans Thin"/>
              </a:defRPr>
            </a:lvl1pPr>
          </a:lstStyle>
          <a:p>
            <a:pPr lvl="0"/>
            <a:r>
              <a:rPr lang="en-GB" dirty="0" smtClean="0"/>
              <a:t>Title Goes Here</a:t>
            </a:r>
          </a:p>
        </p:txBody>
      </p:sp>
      <p:sp>
        <p:nvSpPr>
          <p:cNvPr id="13" name="Text Placeholder 3"/>
          <p:cNvSpPr>
            <a:spLocks noGrp="1"/>
          </p:cNvSpPr>
          <p:nvPr>
            <p:ph type="body" sz="quarter" idx="11" hasCustomPrompt="1"/>
          </p:nvPr>
        </p:nvSpPr>
        <p:spPr>
          <a:xfrm>
            <a:off x="461963" y="1201094"/>
            <a:ext cx="2337110" cy="3314904"/>
          </a:xfrm>
          <a:prstGeom prst="rect">
            <a:avLst/>
          </a:prstGeom>
        </p:spPr>
        <p:txBody>
          <a:bodyPr lIns="91404" tIns="45702" rIns="91404" bIns="45702">
            <a:noAutofit/>
          </a:bodyPr>
          <a:lstStyle>
            <a:lvl1pPr marL="233280" indent="-171387">
              <a:lnSpc>
                <a:spcPct val="95000"/>
              </a:lnSpc>
              <a:spcBef>
                <a:spcPts val="1110"/>
              </a:spcBef>
              <a:buClr>
                <a:schemeClr val="tx1"/>
              </a:buClr>
              <a:buSzPct val="80000"/>
              <a:buFont typeface="Arial"/>
              <a:buChar char="•"/>
              <a:defRPr sz="1600" b="0" i="0" baseline="0">
                <a:solidFill>
                  <a:srgbClr val="676767"/>
                </a:solidFill>
                <a:latin typeface="+mn-lt"/>
                <a:cs typeface="CiscoSans ExtraLight"/>
              </a:defRPr>
            </a:lvl1pPr>
            <a:lvl2pPr>
              <a:lnSpc>
                <a:spcPct val="95000"/>
              </a:lnSpc>
              <a:spcBef>
                <a:spcPts val="450"/>
              </a:spcBef>
              <a:buClr>
                <a:schemeClr val="tx1"/>
              </a:buClr>
              <a:buSzPct val="80000"/>
              <a:defRPr b="0" i="0">
                <a:solidFill>
                  <a:schemeClr val="tx1"/>
                </a:solidFill>
                <a:latin typeface="+mn-lt"/>
                <a:cs typeface="CiscoSans ExtraLight"/>
              </a:defRPr>
            </a:lvl2pPr>
            <a:lvl3pPr marL="431838" indent="-171387">
              <a:buClr>
                <a:schemeClr val="tx1"/>
              </a:buClr>
              <a:buSzPct val="80000"/>
              <a:buFont typeface="Arial"/>
              <a:buChar char="•"/>
              <a:defRPr sz="1200" b="0" i="0">
                <a:solidFill>
                  <a:srgbClr val="676767"/>
                </a:solidFill>
                <a:latin typeface="+mn-lt"/>
                <a:cs typeface="CiscoSans ExtraLight"/>
              </a:defRPr>
            </a:lvl3pPr>
            <a:lvl4pPr>
              <a:buClr>
                <a:schemeClr val="tx1"/>
              </a:buClr>
              <a:buSzPct val="80000"/>
              <a:defRPr b="0" i="0">
                <a:solidFill>
                  <a:schemeClr val="tx1"/>
                </a:solidFill>
                <a:latin typeface="+mn-lt"/>
                <a:cs typeface="CiscoSans ExtraLight"/>
              </a:defRPr>
            </a:lvl4pPr>
            <a:lvl5pPr>
              <a:buClr>
                <a:schemeClr val="tx1"/>
              </a:buClr>
              <a:buSzPct val="80000"/>
              <a:defRPr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smtClean="0"/>
          </a:p>
        </p:txBody>
      </p:sp>
      <p:sp>
        <p:nvSpPr>
          <p:cNvPr id="16" name="Text Placeholder 3"/>
          <p:cNvSpPr>
            <a:spLocks noGrp="1"/>
          </p:cNvSpPr>
          <p:nvPr>
            <p:ph type="body" sz="quarter" idx="26" hasCustomPrompt="1"/>
          </p:nvPr>
        </p:nvSpPr>
        <p:spPr>
          <a:xfrm>
            <a:off x="3377729" y="1200321"/>
            <a:ext cx="2337110" cy="3314904"/>
          </a:xfrm>
          <a:prstGeom prst="rect">
            <a:avLst/>
          </a:prstGeom>
        </p:spPr>
        <p:txBody>
          <a:bodyPr lIns="91404" tIns="45702" rIns="91404" bIns="45702">
            <a:noAutofit/>
          </a:bodyPr>
          <a:lstStyle>
            <a:lvl1pPr marL="233280" indent="-171387">
              <a:lnSpc>
                <a:spcPct val="95000"/>
              </a:lnSpc>
              <a:spcBef>
                <a:spcPts val="1110"/>
              </a:spcBef>
              <a:buClr>
                <a:schemeClr val="tx1"/>
              </a:buClr>
              <a:buSzPct val="80000"/>
              <a:buFont typeface="Arial"/>
              <a:buChar char="•"/>
              <a:defRPr sz="1600" b="0" i="0" baseline="0">
                <a:solidFill>
                  <a:srgbClr val="676767"/>
                </a:solidFill>
                <a:latin typeface="+mn-lt"/>
                <a:cs typeface="CiscoSans ExtraLight"/>
              </a:defRPr>
            </a:lvl1pPr>
            <a:lvl2pPr>
              <a:lnSpc>
                <a:spcPct val="95000"/>
              </a:lnSpc>
              <a:spcBef>
                <a:spcPts val="450"/>
              </a:spcBef>
              <a:buClr>
                <a:schemeClr val="tx1"/>
              </a:buClr>
              <a:buSzPct val="80000"/>
              <a:defRPr b="0" i="0">
                <a:solidFill>
                  <a:schemeClr val="tx1"/>
                </a:solidFill>
                <a:latin typeface="+mn-lt"/>
                <a:cs typeface="CiscoSans ExtraLight"/>
              </a:defRPr>
            </a:lvl2pPr>
            <a:lvl3pPr marL="431838" indent="-171387">
              <a:buClr>
                <a:schemeClr val="tx1"/>
              </a:buClr>
              <a:buSzPct val="80000"/>
              <a:buFont typeface="Arial"/>
              <a:buChar char="•"/>
              <a:defRPr sz="1200" b="0" i="0">
                <a:solidFill>
                  <a:srgbClr val="676767"/>
                </a:solidFill>
                <a:latin typeface="+mn-lt"/>
                <a:cs typeface="CiscoSans ExtraLight"/>
              </a:defRPr>
            </a:lvl3pPr>
            <a:lvl4pPr>
              <a:buClr>
                <a:schemeClr val="tx1"/>
              </a:buClr>
              <a:buSzPct val="80000"/>
              <a:defRPr b="0" i="0">
                <a:solidFill>
                  <a:schemeClr val="tx1"/>
                </a:solidFill>
                <a:latin typeface="+mn-lt"/>
                <a:cs typeface="CiscoSans ExtraLight"/>
              </a:defRPr>
            </a:lvl4pPr>
            <a:lvl5pPr>
              <a:buClr>
                <a:schemeClr val="tx1"/>
              </a:buClr>
              <a:buSzPct val="80000"/>
              <a:defRPr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smtClean="0"/>
          </a:p>
        </p:txBody>
      </p:sp>
      <p:sp>
        <p:nvSpPr>
          <p:cNvPr id="17" name="Text Placeholder 3"/>
          <p:cNvSpPr>
            <a:spLocks noGrp="1"/>
          </p:cNvSpPr>
          <p:nvPr>
            <p:ph type="body" sz="quarter" idx="27" hasCustomPrompt="1"/>
          </p:nvPr>
        </p:nvSpPr>
        <p:spPr>
          <a:xfrm>
            <a:off x="6354812" y="1200321"/>
            <a:ext cx="2337110" cy="3314904"/>
          </a:xfrm>
          <a:prstGeom prst="rect">
            <a:avLst/>
          </a:prstGeom>
        </p:spPr>
        <p:txBody>
          <a:bodyPr lIns="91404" tIns="45702" rIns="91404" bIns="45702">
            <a:noAutofit/>
          </a:bodyPr>
          <a:lstStyle>
            <a:lvl1pPr marL="233280" indent="-171387">
              <a:lnSpc>
                <a:spcPct val="95000"/>
              </a:lnSpc>
              <a:spcBef>
                <a:spcPts val="1110"/>
              </a:spcBef>
              <a:buClr>
                <a:schemeClr val="tx1"/>
              </a:buClr>
              <a:buSzPct val="80000"/>
              <a:buFont typeface="Arial"/>
              <a:buChar char="•"/>
              <a:defRPr sz="1600" b="0" i="0" baseline="0">
                <a:solidFill>
                  <a:srgbClr val="676767"/>
                </a:solidFill>
                <a:latin typeface="+mn-lt"/>
                <a:cs typeface="CiscoSans ExtraLight"/>
              </a:defRPr>
            </a:lvl1pPr>
            <a:lvl2pPr>
              <a:lnSpc>
                <a:spcPct val="95000"/>
              </a:lnSpc>
              <a:spcBef>
                <a:spcPts val="450"/>
              </a:spcBef>
              <a:buClr>
                <a:schemeClr val="tx1"/>
              </a:buClr>
              <a:buSzPct val="80000"/>
              <a:defRPr b="0" i="0">
                <a:solidFill>
                  <a:schemeClr val="tx1"/>
                </a:solidFill>
                <a:latin typeface="+mn-lt"/>
                <a:cs typeface="CiscoSans ExtraLight"/>
              </a:defRPr>
            </a:lvl2pPr>
            <a:lvl3pPr marL="431838" indent="-171387">
              <a:buClr>
                <a:schemeClr val="tx1"/>
              </a:buClr>
              <a:buSzPct val="80000"/>
              <a:buFont typeface="Arial"/>
              <a:buChar char="•"/>
              <a:defRPr sz="1200" b="0" i="0">
                <a:solidFill>
                  <a:srgbClr val="676767"/>
                </a:solidFill>
                <a:latin typeface="+mn-lt"/>
                <a:cs typeface="CiscoSans ExtraLight"/>
              </a:defRPr>
            </a:lvl3pPr>
            <a:lvl4pPr>
              <a:buClr>
                <a:schemeClr val="tx1"/>
              </a:buClr>
              <a:buSzPct val="80000"/>
              <a:defRPr b="0" i="0">
                <a:solidFill>
                  <a:schemeClr val="tx1"/>
                </a:solidFill>
                <a:latin typeface="+mn-lt"/>
                <a:cs typeface="CiscoSans ExtraLight"/>
              </a:defRPr>
            </a:lvl4pPr>
            <a:lvl5pPr>
              <a:buClr>
                <a:schemeClr val="tx1"/>
              </a:buClr>
              <a:buSzPct val="80000"/>
              <a:defRPr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smtClean="0"/>
          </a:p>
        </p:txBody>
      </p:sp>
    </p:spTree>
    <p:extLst>
      <p:ext uri="{BB962C8B-B14F-4D97-AF65-F5344CB8AC3E}">
        <p14:creationId xmlns:p14="http://schemas.microsoft.com/office/powerpoint/2010/main" val="2072522261"/>
      </p:ext>
    </p:extLst>
  </p:cSld>
  <p:clrMapOvr>
    <a:masterClrMapping/>
  </p:clrMapOvr>
  <p:transition spd="med">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348" y="0"/>
            <a:ext cx="9144000" cy="5143500"/>
          </a:xfrm>
          <a:prstGeom prst="rect">
            <a:avLst/>
          </a:prstGeom>
        </p:spPr>
        <p:txBody>
          <a:bodyPr vert="horz" lIns="91384" tIns="45692" rIns="91384" bIns="45692"/>
          <a:lstStyle>
            <a:lvl1pPr marL="0" indent="0" algn="ctr">
              <a:buNone/>
              <a:defRPr sz="1500" baseline="0">
                <a:latin typeface="+mn-lt"/>
                <a:cs typeface="CiscoSans ExtraLight"/>
              </a:defRPr>
            </a:lvl1pPr>
          </a:lstStyle>
          <a:p>
            <a:r>
              <a:rPr lang="en-US" smtClean="0"/>
              <a:t>Click icon to add picture</a:t>
            </a:r>
            <a:endParaRPr lang="en-US" dirty="0"/>
          </a:p>
        </p:txBody>
      </p:sp>
    </p:spTree>
    <p:extLst>
      <p:ext uri="{BB962C8B-B14F-4D97-AF65-F5344CB8AC3E}">
        <p14:creationId xmlns:p14="http://schemas.microsoft.com/office/powerpoint/2010/main" val="752079439"/>
      </p:ext>
    </p:extLst>
  </p:cSld>
  <p:clrMapOvr>
    <a:masterClrMapping/>
  </p:clrMapOvr>
  <p:transition spd="slow">
    <p:wipe/>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22" y="240631"/>
            <a:ext cx="8447031" cy="4408370"/>
          </a:xfrm>
          <a:prstGeom prst="rect">
            <a:avLst/>
          </a:prstGeom>
        </p:spPr>
        <p:txBody>
          <a:bodyPr vert="horz" lIns="91384" tIns="45692" rIns="91384" bIns="45692"/>
          <a:lstStyle>
            <a:lvl1pPr marL="0" indent="0" algn="ctr">
              <a:buNone/>
              <a:defRPr sz="1500" baseline="0">
                <a:latin typeface="+mn-lt"/>
                <a:cs typeface="CiscoSans ExtraLight"/>
              </a:defRPr>
            </a:lvl1pPr>
          </a:lstStyle>
          <a:p>
            <a:r>
              <a:rPr lang="en-US" smtClean="0"/>
              <a:t>Click icon to add picture</a:t>
            </a:r>
            <a:endParaRPr lang="en-US" dirty="0"/>
          </a:p>
        </p:txBody>
      </p:sp>
    </p:spTree>
    <p:extLst>
      <p:ext uri="{BB962C8B-B14F-4D97-AF65-F5344CB8AC3E}">
        <p14:creationId xmlns:p14="http://schemas.microsoft.com/office/powerpoint/2010/main" val="2414673224"/>
      </p:ext>
    </p:extLst>
  </p:cSld>
  <p:clrMapOvr>
    <a:masterClrMapping/>
  </p:clrMapOvr>
  <p:transition spd="slow">
    <p:wipe/>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2_Full bleed photo">
    <p:bg>
      <p:bgPr>
        <a:solidFill>
          <a:schemeClr val="tx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14"/>
            <a:ext cx="9144001" cy="4983479"/>
          </a:xfrm>
          <a:prstGeom prst="rect">
            <a:avLst/>
          </a:prstGeom>
        </p:spPr>
        <p:txBody>
          <a:bodyPr vert="horz" lIns="91384" tIns="45692" rIns="91384" bIns="45692"/>
          <a:lstStyle>
            <a:lvl1pPr marL="0" indent="0" algn="ctr">
              <a:buNone/>
              <a:defRPr sz="1500" baseline="0">
                <a:solidFill>
                  <a:schemeClr val="bg1"/>
                </a:solidFill>
                <a:latin typeface="+mn-lt"/>
                <a:cs typeface="CiscoSans ExtraLight"/>
              </a:defRPr>
            </a:lvl1pPr>
          </a:lstStyle>
          <a:p>
            <a:r>
              <a:rPr lang="en-US" smtClean="0"/>
              <a:t>Click icon to add picture</a:t>
            </a:r>
            <a:endParaRPr lang="en-US" dirty="0"/>
          </a:p>
        </p:txBody>
      </p:sp>
      <p:cxnSp>
        <p:nvCxnSpPr>
          <p:cNvPr id="7" name="Straight Connector 6"/>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224684"/>
      </p:ext>
    </p:extLst>
  </p:cSld>
  <p:clrMapOvr>
    <a:masterClrMapping/>
  </p:clrMapOvr>
  <p:transition spd="slow">
    <p:wipe/>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Wide screen video">
    <p:bg>
      <p:bgRef idx="1001">
        <a:schemeClr val="bg2"/>
      </p:bgRef>
    </p:bg>
    <p:spTree>
      <p:nvGrpSpPr>
        <p:cNvPr id="1" name=""/>
        <p:cNvGrpSpPr/>
        <p:nvPr/>
      </p:nvGrpSpPr>
      <p:grpSpPr>
        <a:xfrm>
          <a:off x="0" y="0"/>
          <a:ext cx="0" cy="0"/>
          <a:chOff x="0" y="0"/>
          <a:chExt cx="0" cy="0"/>
        </a:xfrm>
      </p:grpSpPr>
      <p:sp>
        <p:nvSpPr>
          <p:cNvPr id="40" name="Media Placeholder 39"/>
          <p:cNvSpPr>
            <a:spLocks noGrp="1"/>
          </p:cNvSpPr>
          <p:nvPr>
            <p:ph type="media" sz="quarter" idx="11"/>
          </p:nvPr>
        </p:nvSpPr>
        <p:spPr>
          <a:xfrm>
            <a:off x="2916766" y="582930"/>
            <a:ext cx="5899416" cy="3319272"/>
          </a:xfrm>
          <a:prstGeom prst="rect">
            <a:avLst/>
          </a:prstGeom>
          <a:solidFill>
            <a:schemeClr val="tx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68544" tIns="34273" rIns="68544" bIns="34273" rtlCol="0" anchor="ctr">
            <a:normAutofit/>
          </a:bodyPr>
          <a:lstStyle>
            <a:lvl1pPr marL="0" indent="0" algn="ctr" defTabSz="685463" rtl="0" eaLnBrk="1" latinLnBrk="0" hangingPunct="1">
              <a:lnSpc>
                <a:spcPct val="95000"/>
              </a:lnSpc>
              <a:spcBef>
                <a:spcPts val="1080"/>
              </a:spcBef>
              <a:buClr>
                <a:srgbClr val="92D050"/>
              </a:buClr>
              <a:buSzPct val="90000"/>
              <a:buFont typeface="Arial" pitchFamily="34" charset="0"/>
              <a:buNone/>
              <a:tabLst/>
              <a:defRPr lang="en-US" sz="1400" kern="1200" baseline="0" smtClean="0">
                <a:solidFill>
                  <a:schemeClr val="lt1"/>
                </a:solidFill>
                <a:latin typeface="+mn-lt"/>
                <a:ea typeface="+mn-ea"/>
                <a:cs typeface="CiscoSans"/>
              </a:defRPr>
            </a:lvl1pPr>
          </a:lstStyle>
          <a:p>
            <a:r>
              <a:rPr lang="en-US" smtClean="0"/>
              <a:t>Click icon to add media</a:t>
            </a:r>
            <a:endParaRPr lang="en-US" dirty="0"/>
          </a:p>
        </p:txBody>
      </p:sp>
      <p:sp>
        <p:nvSpPr>
          <p:cNvPr id="37" name="Rectangle 5"/>
          <p:cNvSpPr>
            <a:spLocks noChangeArrowheads="1"/>
          </p:cNvSpPr>
          <p:nvPr userDrawn="1"/>
        </p:nvSpPr>
        <p:spPr bwMode="ltGray">
          <a:xfrm>
            <a:off x="7813257" y="4932106"/>
            <a:ext cx="762394" cy="154530"/>
          </a:xfrm>
          <a:prstGeom prst="rect">
            <a:avLst/>
          </a:prstGeom>
          <a:noFill/>
          <a:ln w="9525">
            <a:noFill/>
            <a:miter lim="800000"/>
            <a:headEnd/>
            <a:tailEnd/>
          </a:ln>
          <a:effectLst/>
        </p:spPr>
        <p:txBody>
          <a:bodyPr wrap="none" lIns="61556" tIns="30777" rIns="61556" bIns="30777" anchor="b">
            <a:spAutoFit/>
          </a:bodyPr>
          <a:lstStyle/>
          <a:p>
            <a:pPr algn="r" defTabSz="610490" fontAlgn="auto">
              <a:spcBef>
                <a:spcPts val="0"/>
              </a:spcBef>
              <a:spcAft>
                <a:spcPts val="0"/>
              </a:spcAft>
            </a:pPr>
            <a:r>
              <a:rPr lang="en-US" sz="600" dirty="0">
                <a:solidFill>
                  <a:srgbClr val="FFFFFF"/>
                </a:solidFill>
                <a:latin typeface="CiscoSansTT Light"/>
                <a:cs typeface="CiscoSans Thin"/>
              </a:rPr>
              <a:t>Cisco Confidential</a:t>
            </a:r>
          </a:p>
        </p:txBody>
      </p:sp>
      <p:sp>
        <p:nvSpPr>
          <p:cNvPr id="38" name="Rectangle 7"/>
          <p:cNvSpPr>
            <a:spLocks noChangeArrowheads="1"/>
          </p:cNvSpPr>
          <p:nvPr userDrawn="1"/>
        </p:nvSpPr>
        <p:spPr bwMode="ltGray">
          <a:xfrm>
            <a:off x="8663178" y="4929057"/>
            <a:ext cx="218191" cy="154511"/>
          </a:xfrm>
          <a:prstGeom prst="rect">
            <a:avLst/>
          </a:prstGeom>
          <a:noFill/>
          <a:ln w="9525" algn="ctr">
            <a:noFill/>
            <a:miter lim="800000"/>
            <a:headEnd/>
            <a:tailEnd/>
          </a:ln>
          <a:effectLst/>
        </p:spPr>
        <p:txBody>
          <a:bodyPr wrap="none" lIns="61556" tIns="30777" rIns="61556" bIns="30777" anchor="b">
            <a:spAutoFit/>
          </a:bodyPr>
          <a:lstStyle/>
          <a:p>
            <a:pPr algn="r" defTabSz="610490" fontAlgn="auto">
              <a:spcBef>
                <a:spcPts val="0"/>
              </a:spcBef>
              <a:spcAft>
                <a:spcPts val="0"/>
              </a:spcAft>
            </a:pPr>
            <a:fld id="{DFCF27A5-1A5B-48D3-A060-2758FFBB1ADD}" type="slidenum">
              <a:rPr lang="en-US" sz="600">
                <a:solidFill>
                  <a:srgbClr val="FFFFFF"/>
                </a:solidFill>
                <a:latin typeface="CiscoSansTT Light"/>
                <a:cs typeface="CiscoSans Thin"/>
              </a:rPr>
              <a:pPr algn="r" defTabSz="610490" fontAlgn="auto">
                <a:spcBef>
                  <a:spcPts val="0"/>
                </a:spcBef>
                <a:spcAft>
                  <a:spcPts val="0"/>
                </a:spcAft>
              </a:pPr>
              <a:t>‹#›</a:t>
            </a:fld>
            <a:endParaRPr lang="en-US" sz="600" dirty="0">
              <a:solidFill>
                <a:srgbClr val="FFFFFF"/>
              </a:solidFill>
              <a:latin typeface="CiscoSansTT Light"/>
              <a:cs typeface="CiscoSans Thin"/>
            </a:endParaRPr>
          </a:p>
        </p:txBody>
      </p:sp>
      <p:sp>
        <p:nvSpPr>
          <p:cNvPr id="39" name="Rectangle 4"/>
          <p:cNvSpPr>
            <a:spLocks noChangeArrowheads="1"/>
          </p:cNvSpPr>
          <p:nvPr userDrawn="1"/>
        </p:nvSpPr>
        <p:spPr bwMode="ltGray">
          <a:xfrm>
            <a:off x="292057" y="4916599"/>
            <a:ext cx="3420515" cy="154530"/>
          </a:xfrm>
          <a:prstGeom prst="rect">
            <a:avLst/>
          </a:prstGeom>
          <a:noFill/>
          <a:ln w="9525">
            <a:noFill/>
            <a:miter lim="800000"/>
            <a:headEnd/>
            <a:tailEnd/>
          </a:ln>
          <a:effectLst/>
        </p:spPr>
        <p:txBody>
          <a:bodyPr wrap="square" lIns="61556" tIns="30777" rIns="61556" bIns="30777" anchor="b" anchorCtr="0">
            <a:spAutoFit/>
          </a:bodyPr>
          <a:lstStyle/>
          <a:p>
            <a:pPr defTabSz="610490" fontAlgn="auto">
              <a:spcBef>
                <a:spcPts val="0"/>
              </a:spcBef>
              <a:spcAft>
                <a:spcPts val="0"/>
              </a:spcAft>
            </a:pPr>
            <a:r>
              <a:rPr lang="en-US" sz="600" dirty="0" smtClean="0">
                <a:solidFill>
                  <a:srgbClr val="FFFFFF"/>
                </a:solidFill>
                <a:latin typeface="CiscoSansTT Light"/>
                <a:cs typeface="CiscoSans Thin"/>
              </a:rPr>
              <a:t>© 2013-2015  Cisco and/or its affiliates. All rights reserved.</a:t>
            </a:r>
            <a:endParaRPr lang="en-US" sz="600" dirty="0">
              <a:solidFill>
                <a:srgbClr val="FFFFFF"/>
              </a:solidFill>
              <a:latin typeface="CiscoSansTT Light"/>
              <a:cs typeface="CiscoSans Thin"/>
            </a:endParaRPr>
          </a:p>
        </p:txBody>
      </p:sp>
    </p:spTree>
    <p:extLst>
      <p:ext uri="{BB962C8B-B14F-4D97-AF65-F5344CB8AC3E}">
        <p14:creationId xmlns:p14="http://schemas.microsoft.com/office/powerpoint/2010/main" val="37563607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Standard video">
    <p:bg>
      <p:bgRef idx="1001">
        <a:schemeClr val="bg2"/>
      </p:bgRef>
    </p:bg>
    <p:spTree>
      <p:nvGrpSpPr>
        <p:cNvPr id="1" name=""/>
        <p:cNvGrpSpPr/>
        <p:nvPr/>
      </p:nvGrpSpPr>
      <p:grpSpPr>
        <a:xfrm>
          <a:off x="0" y="0"/>
          <a:ext cx="0" cy="0"/>
          <a:chOff x="0" y="0"/>
          <a:chExt cx="0" cy="0"/>
        </a:xfrm>
      </p:grpSpPr>
      <p:sp>
        <p:nvSpPr>
          <p:cNvPr id="21" name="Media Placeholder 20"/>
          <p:cNvSpPr>
            <a:spLocks noGrp="1"/>
          </p:cNvSpPr>
          <p:nvPr>
            <p:ph type="media" sz="quarter" idx="10"/>
          </p:nvPr>
        </p:nvSpPr>
        <p:spPr>
          <a:xfrm>
            <a:off x="4391620" y="584002"/>
            <a:ext cx="4424562" cy="3319272"/>
          </a:xfrm>
          <a:prstGeom prst="rect">
            <a:avLst/>
          </a:prstGeom>
          <a:solidFill>
            <a:schemeClr val="tx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68544" tIns="34273" rIns="68544" bIns="34273" rtlCol="0" anchor="ctr">
            <a:normAutofit/>
          </a:bodyPr>
          <a:lstStyle>
            <a:lvl1pPr marL="0" indent="0" algn="ctr" defTabSz="685463" rtl="0" eaLnBrk="1" latinLnBrk="0" hangingPunct="1">
              <a:lnSpc>
                <a:spcPct val="95000"/>
              </a:lnSpc>
              <a:spcBef>
                <a:spcPts val="1080"/>
              </a:spcBef>
              <a:buClr>
                <a:srgbClr val="92D050"/>
              </a:buClr>
              <a:buSzPct val="90000"/>
              <a:buFont typeface="Arial" pitchFamily="34" charset="0"/>
              <a:buNone/>
              <a:tabLst/>
              <a:defRPr lang="en-US" sz="1400" kern="1200">
                <a:solidFill>
                  <a:schemeClr val="lt1"/>
                </a:solidFill>
                <a:latin typeface="+mn-lt"/>
                <a:ea typeface="+mn-ea"/>
                <a:cs typeface="CiscoSans"/>
              </a:defRPr>
            </a:lvl1pPr>
          </a:lstStyle>
          <a:p>
            <a:r>
              <a:rPr lang="en-US" smtClean="0"/>
              <a:t>Click icon to add media</a:t>
            </a:r>
            <a:endParaRPr lang="en-US" dirty="0"/>
          </a:p>
        </p:txBody>
      </p:sp>
      <p:sp>
        <p:nvSpPr>
          <p:cNvPr id="19" name="Rectangle 5"/>
          <p:cNvSpPr>
            <a:spLocks noChangeArrowheads="1"/>
          </p:cNvSpPr>
          <p:nvPr userDrawn="1"/>
        </p:nvSpPr>
        <p:spPr bwMode="ltGray">
          <a:xfrm>
            <a:off x="7813257" y="4932106"/>
            <a:ext cx="762394" cy="154530"/>
          </a:xfrm>
          <a:prstGeom prst="rect">
            <a:avLst/>
          </a:prstGeom>
          <a:noFill/>
          <a:ln w="9525">
            <a:noFill/>
            <a:miter lim="800000"/>
            <a:headEnd/>
            <a:tailEnd/>
          </a:ln>
          <a:effectLst/>
        </p:spPr>
        <p:txBody>
          <a:bodyPr wrap="none" lIns="61556" tIns="30777" rIns="61556" bIns="30777" anchor="b">
            <a:spAutoFit/>
          </a:bodyPr>
          <a:lstStyle/>
          <a:p>
            <a:pPr algn="r" defTabSz="610490" fontAlgn="auto">
              <a:spcBef>
                <a:spcPts val="0"/>
              </a:spcBef>
              <a:spcAft>
                <a:spcPts val="0"/>
              </a:spcAft>
            </a:pPr>
            <a:r>
              <a:rPr lang="en-US" sz="600" dirty="0">
                <a:solidFill>
                  <a:srgbClr val="FFFFFF"/>
                </a:solidFill>
                <a:latin typeface="CiscoSansTT Light"/>
                <a:cs typeface="CiscoSans Thin"/>
              </a:rPr>
              <a:t>Cisco Confidential</a:t>
            </a:r>
          </a:p>
        </p:txBody>
      </p:sp>
      <p:sp>
        <p:nvSpPr>
          <p:cNvPr id="22" name="Rectangle 7"/>
          <p:cNvSpPr>
            <a:spLocks noChangeArrowheads="1"/>
          </p:cNvSpPr>
          <p:nvPr userDrawn="1"/>
        </p:nvSpPr>
        <p:spPr bwMode="ltGray">
          <a:xfrm>
            <a:off x="8663178" y="4929057"/>
            <a:ext cx="218191" cy="154511"/>
          </a:xfrm>
          <a:prstGeom prst="rect">
            <a:avLst/>
          </a:prstGeom>
          <a:noFill/>
          <a:ln w="9525" algn="ctr">
            <a:noFill/>
            <a:miter lim="800000"/>
            <a:headEnd/>
            <a:tailEnd/>
          </a:ln>
          <a:effectLst/>
        </p:spPr>
        <p:txBody>
          <a:bodyPr wrap="none" lIns="61556" tIns="30777" rIns="61556" bIns="30777" anchor="b">
            <a:spAutoFit/>
          </a:bodyPr>
          <a:lstStyle/>
          <a:p>
            <a:pPr algn="r" defTabSz="610490" fontAlgn="auto">
              <a:spcBef>
                <a:spcPts val="0"/>
              </a:spcBef>
              <a:spcAft>
                <a:spcPts val="0"/>
              </a:spcAft>
            </a:pPr>
            <a:fld id="{DFCF27A5-1A5B-48D3-A060-2758FFBB1ADD}" type="slidenum">
              <a:rPr lang="en-US" sz="600">
                <a:solidFill>
                  <a:srgbClr val="FFFFFF"/>
                </a:solidFill>
                <a:latin typeface="CiscoSansTT Light"/>
                <a:cs typeface="CiscoSans Thin"/>
              </a:rPr>
              <a:pPr algn="r" defTabSz="610490" fontAlgn="auto">
                <a:spcBef>
                  <a:spcPts val="0"/>
                </a:spcBef>
                <a:spcAft>
                  <a:spcPts val="0"/>
                </a:spcAft>
              </a:pPr>
              <a:t>‹#›</a:t>
            </a:fld>
            <a:endParaRPr lang="en-US" sz="600" dirty="0">
              <a:solidFill>
                <a:srgbClr val="FFFFFF"/>
              </a:solidFill>
              <a:latin typeface="CiscoSansTT Light"/>
              <a:cs typeface="CiscoSans Thin"/>
            </a:endParaRPr>
          </a:p>
        </p:txBody>
      </p:sp>
      <p:sp>
        <p:nvSpPr>
          <p:cNvPr id="6" name="Rectangle 4"/>
          <p:cNvSpPr>
            <a:spLocks noChangeArrowheads="1"/>
          </p:cNvSpPr>
          <p:nvPr userDrawn="1"/>
        </p:nvSpPr>
        <p:spPr bwMode="ltGray">
          <a:xfrm>
            <a:off x="292057" y="4916599"/>
            <a:ext cx="3420515" cy="154530"/>
          </a:xfrm>
          <a:prstGeom prst="rect">
            <a:avLst/>
          </a:prstGeom>
          <a:noFill/>
          <a:ln w="9525">
            <a:noFill/>
            <a:miter lim="800000"/>
            <a:headEnd/>
            <a:tailEnd/>
          </a:ln>
          <a:effectLst/>
        </p:spPr>
        <p:txBody>
          <a:bodyPr wrap="square" lIns="61556" tIns="30777" rIns="61556" bIns="30777" anchor="b" anchorCtr="0">
            <a:spAutoFit/>
          </a:bodyPr>
          <a:lstStyle/>
          <a:p>
            <a:pPr defTabSz="610490" fontAlgn="auto">
              <a:spcBef>
                <a:spcPts val="0"/>
              </a:spcBef>
              <a:spcAft>
                <a:spcPts val="0"/>
              </a:spcAft>
            </a:pPr>
            <a:r>
              <a:rPr lang="en-US" sz="600" dirty="0" smtClean="0">
                <a:solidFill>
                  <a:srgbClr val="FFFFFF"/>
                </a:solidFill>
                <a:latin typeface="CiscoSansTT Light"/>
                <a:cs typeface="CiscoSans Thin"/>
              </a:rPr>
              <a:t>© 2013-2015  Cisco and/or its affiliates. All rights reserved.</a:t>
            </a:r>
            <a:endParaRPr lang="en-US" sz="600" dirty="0">
              <a:solidFill>
                <a:srgbClr val="FFFFFF"/>
              </a:solidFill>
              <a:latin typeface="CiscoSansTT Light"/>
              <a:cs typeface="CiscoSans Thin"/>
            </a:endParaRPr>
          </a:p>
        </p:txBody>
      </p:sp>
    </p:spTree>
    <p:extLst>
      <p:ext uri="{BB962C8B-B14F-4D97-AF65-F5344CB8AC3E}">
        <p14:creationId xmlns:p14="http://schemas.microsoft.com/office/powerpoint/2010/main" val="12812002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Blank_gradient only">
    <p:bg>
      <p:bgRef idx="1001">
        <a:schemeClr val="bg2"/>
      </p:bgRef>
    </p:bg>
    <p:spTree>
      <p:nvGrpSpPr>
        <p:cNvPr id="1" name=""/>
        <p:cNvGrpSpPr/>
        <p:nvPr/>
      </p:nvGrpSpPr>
      <p:grpSpPr>
        <a:xfrm>
          <a:off x="0" y="0"/>
          <a:ext cx="0" cy="0"/>
          <a:chOff x="0" y="0"/>
          <a:chExt cx="0" cy="0"/>
        </a:xfrm>
      </p:grpSpPr>
      <p:sp>
        <p:nvSpPr>
          <p:cNvPr id="6"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56" tIns="30777" rIns="61556" bIns="30777" anchor="b">
            <a:spAutoFit/>
          </a:bodyPr>
          <a:lstStyle/>
          <a:p>
            <a:pPr algn="r" defTabSz="610490" fontAlgn="auto">
              <a:spcBef>
                <a:spcPts val="0"/>
              </a:spcBef>
              <a:spcAft>
                <a:spcPts val="0"/>
              </a:spcAft>
            </a:pPr>
            <a:r>
              <a:rPr lang="en-US" sz="600" dirty="0">
                <a:solidFill>
                  <a:srgbClr val="FFFFFF"/>
                </a:solidFill>
                <a:latin typeface="CiscoSansTT Light"/>
                <a:cs typeface="CiscoSans Thin"/>
              </a:rPr>
              <a:t>Cisco Confidential</a:t>
            </a:r>
          </a:p>
        </p:txBody>
      </p:sp>
      <p:sp>
        <p:nvSpPr>
          <p:cNvPr id="7" name="Rectangle 7"/>
          <p:cNvSpPr>
            <a:spLocks noChangeArrowheads="1"/>
          </p:cNvSpPr>
          <p:nvPr userDrawn="1"/>
        </p:nvSpPr>
        <p:spPr bwMode="ltGray">
          <a:xfrm>
            <a:off x="8663178" y="4742924"/>
            <a:ext cx="218191" cy="154511"/>
          </a:xfrm>
          <a:prstGeom prst="rect">
            <a:avLst/>
          </a:prstGeom>
          <a:noFill/>
          <a:ln w="9525" algn="ctr">
            <a:noFill/>
            <a:miter lim="800000"/>
            <a:headEnd/>
            <a:tailEnd/>
          </a:ln>
          <a:effectLst/>
        </p:spPr>
        <p:txBody>
          <a:bodyPr wrap="none" lIns="61556" tIns="30777" rIns="61556" bIns="30777" anchor="b">
            <a:spAutoFit/>
          </a:bodyPr>
          <a:lstStyle/>
          <a:p>
            <a:pPr algn="r" defTabSz="610490" fontAlgn="auto">
              <a:spcBef>
                <a:spcPts val="0"/>
              </a:spcBef>
              <a:spcAft>
                <a:spcPts val="0"/>
              </a:spcAft>
            </a:pPr>
            <a:fld id="{DFCF27A5-1A5B-48D3-A060-2758FFBB1ADD}" type="slidenum">
              <a:rPr lang="en-US" sz="600">
                <a:solidFill>
                  <a:srgbClr val="FFFFFF"/>
                </a:solidFill>
                <a:latin typeface="CiscoSansTT Light"/>
                <a:cs typeface="CiscoSans Thin"/>
              </a:rPr>
              <a:pPr algn="r" defTabSz="610490" fontAlgn="auto">
                <a:spcBef>
                  <a:spcPts val="0"/>
                </a:spcBef>
                <a:spcAft>
                  <a:spcPts val="0"/>
                </a:spcAft>
              </a:pPr>
              <a:t>‹#›</a:t>
            </a:fld>
            <a:endParaRPr lang="en-US" sz="600" dirty="0">
              <a:solidFill>
                <a:srgbClr val="FFFFFF"/>
              </a:solidFill>
              <a:latin typeface="CiscoSansTT Light"/>
              <a:cs typeface="CiscoSans Thin"/>
            </a:endParaRPr>
          </a:p>
        </p:txBody>
      </p:sp>
      <p:sp>
        <p:nvSpPr>
          <p:cNvPr id="8" name="Rectangle 4"/>
          <p:cNvSpPr>
            <a:spLocks noChangeArrowheads="1"/>
          </p:cNvSpPr>
          <p:nvPr userDrawn="1"/>
        </p:nvSpPr>
        <p:spPr bwMode="ltGray">
          <a:xfrm>
            <a:off x="292057" y="4747273"/>
            <a:ext cx="3420515" cy="154530"/>
          </a:xfrm>
          <a:prstGeom prst="rect">
            <a:avLst/>
          </a:prstGeom>
          <a:noFill/>
          <a:ln w="9525">
            <a:noFill/>
            <a:miter lim="800000"/>
            <a:headEnd/>
            <a:tailEnd/>
          </a:ln>
          <a:effectLst/>
        </p:spPr>
        <p:txBody>
          <a:bodyPr wrap="square" lIns="61556" tIns="30777" rIns="61556" bIns="30777" anchor="b" anchorCtr="0">
            <a:spAutoFit/>
          </a:bodyPr>
          <a:lstStyle/>
          <a:p>
            <a:pPr defTabSz="610490" fontAlgn="auto">
              <a:spcBef>
                <a:spcPts val="0"/>
              </a:spcBef>
              <a:spcAft>
                <a:spcPts val="0"/>
              </a:spcAft>
            </a:pPr>
            <a:r>
              <a:rPr lang="en-US" sz="600" dirty="0" smtClean="0">
                <a:solidFill>
                  <a:srgbClr val="FFFFFF"/>
                </a:solidFill>
                <a:latin typeface="CiscoSansTT Light"/>
                <a:cs typeface="CiscoSans Thin"/>
              </a:rPr>
              <a:t>© 2013-2015  Cisco and/or its affiliates. All rights reserved.</a:t>
            </a:r>
            <a:endParaRPr lang="en-US" sz="600" dirty="0">
              <a:solidFill>
                <a:srgbClr val="FFFFFF"/>
              </a:solidFill>
              <a:latin typeface="CiscoSansTT Light"/>
              <a:cs typeface="CiscoSans Thin"/>
            </a:endParaRPr>
          </a:p>
        </p:txBody>
      </p:sp>
      <p:cxnSp>
        <p:nvCxnSpPr>
          <p:cNvPr id="9" name="Straight Connector 8"/>
          <p:cNvCxnSpPr/>
          <p:nvPr userDrawn="1"/>
        </p:nvCxnSpPr>
        <p:spPr>
          <a:xfrm>
            <a:off x="0" y="5057775"/>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8894605"/>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p:cSld name="1_Blank_gradient only">
    <p:bg>
      <p:bgPr>
        <a:solidFill>
          <a:schemeClr val="accent5"/>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56" tIns="30777" rIns="61556" bIns="30777" anchor="b">
            <a:spAutoFit/>
          </a:bodyPr>
          <a:lstStyle/>
          <a:p>
            <a:pPr algn="r" defTabSz="610490" fontAlgn="auto">
              <a:spcBef>
                <a:spcPts val="0"/>
              </a:spcBef>
              <a:spcAft>
                <a:spcPts val="0"/>
              </a:spcAft>
            </a:pPr>
            <a:r>
              <a:rPr lang="en-US" sz="600" dirty="0">
                <a:solidFill>
                  <a:srgbClr val="FFFFFF"/>
                </a:solidFill>
                <a:latin typeface="CiscoSansTT Light"/>
                <a:cs typeface="CiscoSans Thin"/>
              </a:rPr>
              <a:t>Cisco Confidential</a:t>
            </a:r>
          </a:p>
        </p:txBody>
      </p:sp>
      <p:sp>
        <p:nvSpPr>
          <p:cNvPr id="7" name="Rectangle 7"/>
          <p:cNvSpPr>
            <a:spLocks noChangeArrowheads="1"/>
          </p:cNvSpPr>
          <p:nvPr userDrawn="1"/>
        </p:nvSpPr>
        <p:spPr bwMode="ltGray">
          <a:xfrm>
            <a:off x="8663178" y="4742924"/>
            <a:ext cx="218191" cy="154511"/>
          </a:xfrm>
          <a:prstGeom prst="rect">
            <a:avLst/>
          </a:prstGeom>
          <a:noFill/>
          <a:ln w="9525" algn="ctr">
            <a:noFill/>
            <a:miter lim="800000"/>
            <a:headEnd/>
            <a:tailEnd/>
          </a:ln>
          <a:effectLst/>
        </p:spPr>
        <p:txBody>
          <a:bodyPr wrap="none" lIns="61556" tIns="30777" rIns="61556" bIns="30777" anchor="b">
            <a:spAutoFit/>
          </a:bodyPr>
          <a:lstStyle/>
          <a:p>
            <a:pPr algn="r" defTabSz="610490" fontAlgn="auto">
              <a:spcBef>
                <a:spcPts val="0"/>
              </a:spcBef>
              <a:spcAft>
                <a:spcPts val="0"/>
              </a:spcAft>
            </a:pPr>
            <a:fld id="{DFCF27A5-1A5B-48D3-A060-2758FFBB1ADD}" type="slidenum">
              <a:rPr lang="en-US" sz="600">
                <a:solidFill>
                  <a:srgbClr val="FFFFFF"/>
                </a:solidFill>
                <a:latin typeface="CiscoSansTT Light"/>
                <a:cs typeface="CiscoSans Thin"/>
              </a:rPr>
              <a:pPr algn="r" defTabSz="610490" fontAlgn="auto">
                <a:spcBef>
                  <a:spcPts val="0"/>
                </a:spcBef>
                <a:spcAft>
                  <a:spcPts val="0"/>
                </a:spcAft>
              </a:pPr>
              <a:t>‹#›</a:t>
            </a:fld>
            <a:endParaRPr lang="en-US" sz="600" dirty="0">
              <a:solidFill>
                <a:srgbClr val="FFFFFF"/>
              </a:solidFill>
              <a:latin typeface="CiscoSansTT Light"/>
              <a:cs typeface="CiscoSans Thin"/>
            </a:endParaRPr>
          </a:p>
        </p:txBody>
      </p:sp>
      <p:sp>
        <p:nvSpPr>
          <p:cNvPr id="9" name="Rectangle 4"/>
          <p:cNvSpPr>
            <a:spLocks noChangeArrowheads="1"/>
          </p:cNvSpPr>
          <p:nvPr userDrawn="1"/>
        </p:nvSpPr>
        <p:spPr bwMode="ltGray">
          <a:xfrm>
            <a:off x="292057" y="4747273"/>
            <a:ext cx="3420515" cy="154530"/>
          </a:xfrm>
          <a:prstGeom prst="rect">
            <a:avLst/>
          </a:prstGeom>
          <a:noFill/>
          <a:ln w="9525">
            <a:noFill/>
            <a:miter lim="800000"/>
            <a:headEnd/>
            <a:tailEnd/>
          </a:ln>
          <a:effectLst/>
        </p:spPr>
        <p:txBody>
          <a:bodyPr wrap="square" lIns="61556" tIns="30777" rIns="61556" bIns="30777" anchor="b" anchorCtr="0">
            <a:spAutoFit/>
          </a:bodyPr>
          <a:lstStyle/>
          <a:p>
            <a:pPr defTabSz="610490" fontAlgn="auto">
              <a:spcBef>
                <a:spcPts val="0"/>
              </a:spcBef>
              <a:spcAft>
                <a:spcPts val="0"/>
              </a:spcAft>
            </a:pPr>
            <a:r>
              <a:rPr lang="en-US" sz="600" dirty="0" smtClean="0">
                <a:solidFill>
                  <a:srgbClr val="FFFFFF"/>
                </a:solidFill>
                <a:latin typeface="CiscoSansTT Light"/>
                <a:cs typeface="CiscoSans Thin"/>
              </a:rPr>
              <a:t>© 2013-2015  Cisco and/or its affiliates. All rights reserved.</a:t>
            </a:r>
            <a:endParaRPr lang="en-US" sz="600" dirty="0">
              <a:solidFill>
                <a:srgbClr val="FFFFFF"/>
              </a:solidFill>
              <a:latin typeface="CiscoSansTT Light"/>
              <a:cs typeface="CiscoSans Thin"/>
            </a:endParaRPr>
          </a:p>
        </p:txBody>
      </p:sp>
      <p:cxnSp>
        <p:nvCxnSpPr>
          <p:cNvPr id="8" name="Straight Connector 7"/>
          <p:cNvCxnSpPr/>
          <p:nvPr userDrawn="1"/>
        </p:nvCxnSpPr>
        <p:spPr>
          <a:xfrm>
            <a:off x="0" y="5057775"/>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4531537"/>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p:cSld name="2_Blank_gradient only">
    <p:bg>
      <p:bgPr>
        <a:gradFill>
          <a:gsLst>
            <a:gs pos="0">
              <a:schemeClr val="accent1"/>
            </a:gs>
            <a:gs pos="100000">
              <a:schemeClr val="accent6"/>
            </a:gs>
          </a:gsLst>
          <a:lin ang="0" scaled="0"/>
        </a:gra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56" tIns="30777" rIns="61556" bIns="30777" anchor="b">
            <a:spAutoFit/>
          </a:bodyPr>
          <a:lstStyle/>
          <a:p>
            <a:pPr algn="r" defTabSz="610490" fontAlgn="auto">
              <a:spcBef>
                <a:spcPts val="0"/>
              </a:spcBef>
              <a:spcAft>
                <a:spcPts val="0"/>
              </a:spcAft>
            </a:pPr>
            <a:r>
              <a:rPr lang="en-US" sz="600" dirty="0">
                <a:solidFill>
                  <a:srgbClr val="FFFFFF"/>
                </a:solidFill>
                <a:latin typeface="CiscoSansTT Light"/>
                <a:cs typeface="CiscoSans Thin"/>
              </a:rPr>
              <a:t>Cisco Confidential</a:t>
            </a:r>
          </a:p>
        </p:txBody>
      </p:sp>
      <p:sp>
        <p:nvSpPr>
          <p:cNvPr id="7" name="Rectangle 7"/>
          <p:cNvSpPr>
            <a:spLocks noChangeArrowheads="1"/>
          </p:cNvSpPr>
          <p:nvPr userDrawn="1"/>
        </p:nvSpPr>
        <p:spPr bwMode="ltGray">
          <a:xfrm>
            <a:off x="8663178" y="4742924"/>
            <a:ext cx="218191" cy="154511"/>
          </a:xfrm>
          <a:prstGeom prst="rect">
            <a:avLst/>
          </a:prstGeom>
          <a:noFill/>
          <a:ln w="9525" algn="ctr">
            <a:noFill/>
            <a:miter lim="800000"/>
            <a:headEnd/>
            <a:tailEnd/>
          </a:ln>
          <a:effectLst/>
        </p:spPr>
        <p:txBody>
          <a:bodyPr wrap="none" lIns="61556" tIns="30777" rIns="61556" bIns="30777" anchor="b">
            <a:spAutoFit/>
          </a:bodyPr>
          <a:lstStyle/>
          <a:p>
            <a:pPr algn="r" defTabSz="610490" fontAlgn="auto">
              <a:spcBef>
                <a:spcPts val="0"/>
              </a:spcBef>
              <a:spcAft>
                <a:spcPts val="0"/>
              </a:spcAft>
            </a:pPr>
            <a:fld id="{DFCF27A5-1A5B-48D3-A060-2758FFBB1ADD}" type="slidenum">
              <a:rPr lang="en-US" sz="600">
                <a:solidFill>
                  <a:srgbClr val="FFFFFF"/>
                </a:solidFill>
                <a:latin typeface="CiscoSansTT Light"/>
                <a:cs typeface="CiscoSans Thin"/>
              </a:rPr>
              <a:pPr algn="r" defTabSz="610490" fontAlgn="auto">
                <a:spcBef>
                  <a:spcPts val="0"/>
                </a:spcBef>
                <a:spcAft>
                  <a:spcPts val="0"/>
                </a:spcAft>
              </a:pPr>
              <a:t>‹#›</a:t>
            </a:fld>
            <a:endParaRPr lang="en-US" sz="600" dirty="0">
              <a:solidFill>
                <a:srgbClr val="FFFFFF"/>
              </a:solidFill>
              <a:latin typeface="CiscoSansTT Light"/>
              <a:cs typeface="CiscoSans Thin"/>
            </a:endParaRPr>
          </a:p>
        </p:txBody>
      </p:sp>
      <p:sp>
        <p:nvSpPr>
          <p:cNvPr id="9" name="Rectangle 4"/>
          <p:cNvSpPr>
            <a:spLocks noChangeArrowheads="1"/>
          </p:cNvSpPr>
          <p:nvPr userDrawn="1"/>
        </p:nvSpPr>
        <p:spPr bwMode="ltGray">
          <a:xfrm>
            <a:off x="292057" y="4747273"/>
            <a:ext cx="3420515" cy="154530"/>
          </a:xfrm>
          <a:prstGeom prst="rect">
            <a:avLst/>
          </a:prstGeom>
          <a:noFill/>
          <a:ln w="9525">
            <a:noFill/>
            <a:miter lim="800000"/>
            <a:headEnd/>
            <a:tailEnd/>
          </a:ln>
          <a:effectLst/>
        </p:spPr>
        <p:txBody>
          <a:bodyPr wrap="square" lIns="61556" tIns="30777" rIns="61556" bIns="30777" anchor="b" anchorCtr="0">
            <a:spAutoFit/>
          </a:bodyPr>
          <a:lstStyle/>
          <a:p>
            <a:pPr defTabSz="610490" fontAlgn="auto">
              <a:spcBef>
                <a:spcPts val="0"/>
              </a:spcBef>
              <a:spcAft>
                <a:spcPts val="0"/>
              </a:spcAft>
            </a:pPr>
            <a:r>
              <a:rPr lang="en-US" sz="600" dirty="0" smtClean="0">
                <a:solidFill>
                  <a:srgbClr val="FFFFFF"/>
                </a:solidFill>
                <a:latin typeface="CiscoSansTT Light"/>
                <a:cs typeface="CiscoSans Thin"/>
              </a:rPr>
              <a:t>© 2013-2015  Cisco and/or its affiliates. All rights reserved.</a:t>
            </a:r>
            <a:endParaRPr lang="en-US" sz="600" dirty="0">
              <a:solidFill>
                <a:srgbClr val="FFFFFF"/>
              </a:solidFill>
              <a:latin typeface="CiscoSansTT Light"/>
              <a:cs typeface="CiscoSans Thin"/>
            </a:endParaRPr>
          </a:p>
        </p:txBody>
      </p:sp>
      <p:cxnSp>
        <p:nvCxnSpPr>
          <p:cNvPr id="8" name="Straight Connector 7"/>
          <p:cNvCxnSpPr/>
          <p:nvPr userDrawn="1"/>
        </p:nvCxnSpPr>
        <p:spPr>
          <a:xfrm>
            <a:off x="0" y="5057775"/>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679408"/>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3_Blank_gradient only">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789389"/>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Closing Slide_green">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grpSp>
        <p:nvGrpSpPr>
          <p:cNvPr id="50" name="Group 5"/>
          <p:cNvGrpSpPr>
            <a:grpSpLocks/>
          </p:cNvGrpSpPr>
          <p:nvPr userDrawn="1"/>
        </p:nvGrpSpPr>
        <p:grpSpPr bwMode="auto">
          <a:xfrm>
            <a:off x="3947936" y="4088818"/>
            <a:ext cx="1240920" cy="659747"/>
            <a:chOff x="384" y="331"/>
            <a:chExt cx="912" cy="485"/>
          </a:xfrm>
        </p:grpSpPr>
        <p:sp>
          <p:nvSpPr>
            <p:cNvPr id="51"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defTabSz="685463" eaLnBrk="0" hangingPunct="0">
                <a:lnSpc>
                  <a:spcPct val="90000"/>
                </a:lnSpc>
                <a:defRPr/>
              </a:pPr>
              <a:endParaRPr lang="en-US" smtClean="0">
                <a:solidFill>
                  <a:srgbClr val="FFFFFF"/>
                </a:solidFill>
              </a:endParaRPr>
            </a:p>
          </p:txBody>
        </p:sp>
        <p:sp>
          <p:nvSpPr>
            <p:cNvPr id="52"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defTabSz="685463" eaLnBrk="0" hangingPunct="0">
                <a:lnSpc>
                  <a:spcPct val="90000"/>
                </a:lnSpc>
                <a:defRPr/>
              </a:pPr>
              <a:endParaRPr lang="en-US" smtClean="0">
                <a:solidFill>
                  <a:srgbClr val="FFFFFF"/>
                </a:solidFill>
              </a:endParaRPr>
            </a:p>
          </p:txBody>
        </p:sp>
        <p:sp>
          <p:nvSpPr>
            <p:cNvPr id="53"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defTabSz="685463" eaLnBrk="0" hangingPunct="0">
                <a:lnSpc>
                  <a:spcPct val="90000"/>
                </a:lnSpc>
                <a:defRPr/>
              </a:pPr>
              <a:endParaRPr lang="en-US" smtClean="0">
                <a:solidFill>
                  <a:srgbClr val="FFFFFF"/>
                </a:solidFill>
              </a:endParaRPr>
            </a:p>
          </p:txBody>
        </p:sp>
        <p:sp>
          <p:nvSpPr>
            <p:cNvPr id="54"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defTabSz="685463" eaLnBrk="0" hangingPunct="0">
                <a:lnSpc>
                  <a:spcPct val="90000"/>
                </a:lnSpc>
                <a:defRPr/>
              </a:pPr>
              <a:endParaRPr lang="en-US" smtClean="0">
                <a:solidFill>
                  <a:srgbClr val="FFFFFF"/>
                </a:solidFill>
              </a:endParaRPr>
            </a:p>
          </p:txBody>
        </p:sp>
        <p:sp>
          <p:nvSpPr>
            <p:cNvPr id="55"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defTabSz="685463" eaLnBrk="0" hangingPunct="0">
                <a:lnSpc>
                  <a:spcPct val="90000"/>
                </a:lnSpc>
                <a:defRPr/>
              </a:pPr>
              <a:endParaRPr lang="en-US" smtClean="0">
                <a:solidFill>
                  <a:srgbClr val="FFFFFF"/>
                </a:solidFill>
              </a:endParaRPr>
            </a:p>
          </p:txBody>
        </p:sp>
        <p:sp>
          <p:nvSpPr>
            <p:cNvPr id="56"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defTabSz="685463" eaLnBrk="0" hangingPunct="0">
                <a:lnSpc>
                  <a:spcPct val="90000"/>
                </a:lnSpc>
                <a:defRPr/>
              </a:pPr>
              <a:endParaRPr lang="en-US" smtClean="0">
                <a:solidFill>
                  <a:srgbClr val="FFFFFF"/>
                </a:solidFill>
              </a:endParaRPr>
            </a:p>
          </p:txBody>
        </p:sp>
        <p:sp>
          <p:nvSpPr>
            <p:cNvPr id="57"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463" eaLnBrk="0" hangingPunct="0">
                <a:lnSpc>
                  <a:spcPct val="90000"/>
                </a:lnSpc>
                <a:defRPr/>
              </a:pPr>
              <a:endParaRPr lang="en-US" smtClean="0">
                <a:solidFill>
                  <a:srgbClr val="FFFFFF"/>
                </a:solidFill>
              </a:endParaRPr>
            </a:p>
          </p:txBody>
        </p:sp>
        <p:sp>
          <p:nvSpPr>
            <p:cNvPr id="58"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defTabSz="685463" eaLnBrk="0" hangingPunct="0">
                <a:lnSpc>
                  <a:spcPct val="90000"/>
                </a:lnSpc>
                <a:defRPr/>
              </a:pPr>
              <a:endParaRPr lang="en-US" smtClean="0">
                <a:solidFill>
                  <a:srgbClr val="FFFFFF"/>
                </a:solidFill>
              </a:endParaRPr>
            </a:p>
          </p:txBody>
        </p:sp>
        <p:sp>
          <p:nvSpPr>
            <p:cNvPr id="59"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463" eaLnBrk="0" hangingPunct="0">
                <a:lnSpc>
                  <a:spcPct val="90000"/>
                </a:lnSpc>
                <a:defRPr/>
              </a:pPr>
              <a:endParaRPr lang="en-US" smtClean="0">
                <a:solidFill>
                  <a:srgbClr val="FFFFFF"/>
                </a:solidFill>
              </a:endParaRPr>
            </a:p>
          </p:txBody>
        </p:sp>
        <p:sp>
          <p:nvSpPr>
            <p:cNvPr id="60"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defTabSz="685463" eaLnBrk="0" hangingPunct="0">
                <a:lnSpc>
                  <a:spcPct val="90000"/>
                </a:lnSpc>
                <a:defRPr/>
              </a:pPr>
              <a:endParaRPr lang="en-US" smtClean="0">
                <a:solidFill>
                  <a:srgbClr val="FFFFFF"/>
                </a:solidFill>
              </a:endParaRPr>
            </a:p>
          </p:txBody>
        </p:sp>
        <p:sp>
          <p:nvSpPr>
            <p:cNvPr id="61"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defTabSz="685463" eaLnBrk="0" hangingPunct="0">
                <a:lnSpc>
                  <a:spcPct val="90000"/>
                </a:lnSpc>
                <a:defRPr/>
              </a:pPr>
              <a:endParaRPr lang="en-US" smtClean="0">
                <a:solidFill>
                  <a:srgbClr val="FFFFFF"/>
                </a:solidFill>
              </a:endParaRPr>
            </a:p>
          </p:txBody>
        </p:sp>
        <p:sp>
          <p:nvSpPr>
            <p:cNvPr id="62"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463" eaLnBrk="0" hangingPunct="0">
                <a:lnSpc>
                  <a:spcPct val="90000"/>
                </a:lnSpc>
                <a:defRPr/>
              </a:pPr>
              <a:endParaRPr lang="en-US" smtClean="0">
                <a:solidFill>
                  <a:srgbClr val="FFFFFF"/>
                </a:solidFill>
              </a:endParaRPr>
            </a:p>
          </p:txBody>
        </p:sp>
        <p:sp>
          <p:nvSpPr>
            <p:cNvPr id="63"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463" eaLnBrk="0" hangingPunct="0">
                <a:lnSpc>
                  <a:spcPct val="90000"/>
                </a:lnSpc>
                <a:defRPr/>
              </a:pPr>
              <a:endParaRPr lang="en-US" smtClean="0">
                <a:solidFill>
                  <a:srgbClr val="FFFFFF"/>
                </a:solidFill>
              </a:endParaRPr>
            </a:p>
          </p:txBody>
        </p:sp>
        <p:sp>
          <p:nvSpPr>
            <p:cNvPr id="64"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463" eaLnBrk="0" hangingPunct="0">
                <a:lnSpc>
                  <a:spcPct val="90000"/>
                </a:lnSpc>
                <a:defRPr/>
              </a:pPr>
              <a:endParaRPr lang="en-US" smtClean="0">
                <a:solidFill>
                  <a:srgbClr val="FFFFFF"/>
                </a:solidFill>
              </a:endParaRPr>
            </a:p>
          </p:txBody>
        </p:sp>
        <p:sp>
          <p:nvSpPr>
            <p:cNvPr id="65"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463" eaLnBrk="0" hangingPunct="0">
                <a:lnSpc>
                  <a:spcPct val="90000"/>
                </a:lnSpc>
                <a:defRPr/>
              </a:pPr>
              <a:endParaRPr lang="en-US" smtClean="0">
                <a:solidFill>
                  <a:srgbClr val="FFFFFF"/>
                </a:solidFill>
              </a:endParaRPr>
            </a:p>
          </p:txBody>
        </p:sp>
      </p:grpSp>
    </p:spTree>
    <p:extLst>
      <p:ext uri="{BB962C8B-B14F-4D97-AF65-F5344CB8AC3E}">
        <p14:creationId xmlns:p14="http://schemas.microsoft.com/office/powerpoint/2010/main" val="29432183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6" name="Rounded Rectangle 5"/>
          <p:cNvSpPr/>
          <p:nvPr/>
        </p:nvSpPr>
        <p:spPr>
          <a:xfrm>
            <a:off x="5070483" y="1330326"/>
            <a:ext cx="3712779" cy="3101974"/>
          </a:xfrm>
          <a:prstGeom prst="roundRect">
            <a:avLst>
              <a:gd name="adj" fmla="val 0"/>
            </a:avLst>
          </a:prstGeom>
          <a:gradFill flip="none" rotWithShape="1">
            <a:gsLst>
              <a:gs pos="0">
                <a:schemeClr val="bg2">
                  <a:lumMod val="92000"/>
                </a:schemeClr>
              </a:gs>
              <a:gs pos="47000">
                <a:schemeClr val="bg1"/>
              </a:gs>
              <a:gs pos="100000">
                <a:schemeClr val="bg2">
                  <a:lumMod val="92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anchor="ctr"/>
          <a:lstStyle/>
          <a:p>
            <a:pPr algn="ctr" fontAlgn="auto">
              <a:spcBef>
                <a:spcPts val="0"/>
              </a:spcBef>
              <a:spcAft>
                <a:spcPts val="0"/>
              </a:spcAft>
              <a:defRPr/>
            </a:pPr>
            <a:endParaRPr lang="en-US">
              <a:latin typeface="+mj-lt"/>
            </a:endParaRPr>
          </a:p>
        </p:txBody>
      </p:sp>
      <p:sp>
        <p:nvSpPr>
          <p:cNvPr id="12" name="Text Placeholder 11"/>
          <p:cNvSpPr>
            <a:spLocks noGrp="1"/>
          </p:cNvSpPr>
          <p:nvPr>
            <p:ph type="body" sz="quarter" idx="11" hasCustomPrompt="1"/>
          </p:nvPr>
        </p:nvSpPr>
        <p:spPr>
          <a:xfrm>
            <a:off x="5148706" y="1481751"/>
            <a:ext cx="3375912" cy="1659018"/>
          </a:xfrm>
          <a:prstGeom prst="rect">
            <a:avLst/>
          </a:prstGeom>
        </p:spPr>
        <p:txBody>
          <a:bodyPr lIns="91404" tIns="45702" rIns="91404" bIns="45702">
            <a:noAutofit/>
          </a:bodyPr>
          <a:lstStyle>
            <a:lvl1pPr marL="85706" indent="-85706" algn="l" defTabSz="685606" rtl="0" eaLnBrk="1" latinLnBrk="0" hangingPunct="1">
              <a:lnSpc>
                <a:spcPct val="90000"/>
              </a:lnSpc>
              <a:spcBef>
                <a:spcPts val="0"/>
              </a:spcBef>
              <a:buNone/>
              <a:defRPr lang="en-US" sz="1500" kern="1200" baseline="0" dirty="0" smtClean="0">
                <a:solidFill>
                  <a:schemeClr val="tx2"/>
                </a:solidFill>
                <a:latin typeface="+mn-lt"/>
                <a:ea typeface="+mn-ea"/>
                <a:cs typeface="CiscoSans ExtraLight"/>
              </a:defRPr>
            </a:lvl1pPr>
            <a:lvl2pPr marL="85706" indent="-85706" algn="l" defTabSz="685606" rtl="0" eaLnBrk="1" latinLnBrk="0" hangingPunct="1">
              <a:defRPr lang="en-US" sz="1500" kern="1200" dirty="0" smtClean="0">
                <a:solidFill>
                  <a:schemeClr val="accent2"/>
                </a:solidFill>
                <a:latin typeface="Ciscolight" pitchFamily="2" charset="0"/>
                <a:ea typeface="+mn-ea"/>
                <a:cs typeface="+mn-cs"/>
              </a:defRPr>
            </a:lvl2pPr>
            <a:lvl3pPr marL="85706" indent="-85706" algn="l" defTabSz="685606" rtl="0" eaLnBrk="1" latinLnBrk="0" hangingPunct="1">
              <a:defRPr lang="en-US" sz="1500" kern="1200" dirty="0" smtClean="0">
                <a:solidFill>
                  <a:schemeClr val="accent2"/>
                </a:solidFill>
                <a:latin typeface="Ciscolight" pitchFamily="2" charset="0"/>
                <a:ea typeface="+mn-ea"/>
                <a:cs typeface="+mn-cs"/>
              </a:defRPr>
            </a:lvl3pPr>
            <a:lvl4pPr marL="85706" indent="-85706" algn="l" defTabSz="685606" rtl="0" eaLnBrk="1" latinLnBrk="0" hangingPunct="1">
              <a:defRPr lang="en-US" sz="1500" kern="1200" dirty="0" smtClean="0">
                <a:solidFill>
                  <a:schemeClr val="accent2"/>
                </a:solidFill>
                <a:latin typeface="Ciscolight" pitchFamily="2" charset="0"/>
                <a:ea typeface="+mn-ea"/>
                <a:cs typeface="+mn-cs"/>
              </a:defRPr>
            </a:lvl4pPr>
            <a:lvl5pPr marL="85706" indent="-85706" algn="l" defTabSz="685606" rtl="0" eaLnBrk="1" latinLnBrk="0" hangingPunct="1">
              <a:defRPr lang="en-US" sz="1500" kern="1200" dirty="0" smtClean="0">
                <a:solidFill>
                  <a:schemeClr val="accent2"/>
                </a:solidFill>
                <a:latin typeface="Ciscolight" pitchFamily="2" charset="0"/>
                <a:ea typeface="+mn-ea"/>
                <a:cs typeface="+mn-cs"/>
              </a:defRPr>
            </a:lvl5pPr>
          </a:lstStyle>
          <a:p>
            <a:pPr lvl="0"/>
            <a:r>
              <a:rPr lang="en-GB" dirty="0" smtClean="0"/>
              <a:t>Click to edit text</a:t>
            </a:r>
          </a:p>
        </p:txBody>
      </p:sp>
      <p:sp>
        <p:nvSpPr>
          <p:cNvPr id="19" name="Text Placeholder 18"/>
          <p:cNvSpPr>
            <a:spLocks noGrp="1"/>
          </p:cNvSpPr>
          <p:nvPr>
            <p:ph type="body" sz="quarter" idx="14" hasCustomPrompt="1"/>
          </p:nvPr>
        </p:nvSpPr>
        <p:spPr>
          <a:xfrm>
            <a:off x="5148709" y="3552444"/>
            <a:ext cx="3506245" cy="253746"/>
          </a:xfrm>
          <a:prstGeom prst="rect">
            <a:avLst/>
          </a:prstGeom>
        </p:spPr>
        <p:txBody>
          <a:bodyPr lIns="91404" tIns="45702" rIns="91404" bIns="45702">
            <a:noAutofit/>
          </a:bodyPr>
          <a:lstStyle>
            <a:lvl1pPr marL="0" indent="0">
              <a:buClr>
                <a:schemeClr val="tx2"/>
              </a:buClr>
              <a:buFontTx/>
              <a:buNone/>
              <a:defRPr sz="1200">
                <a:solidFill>
                  <a:schemeClr val="tx2"/>
                </a:solidFill>
                <a:latin typeface="+mn-lt"/>
                <a:cs typeface="CiscoSans ExtraLight"/>
              </a:defRPr>
            </a:lvl1pPr>
          </a:lstStyle>
          <a:p>
            <a:pPr lvl="0"/>
            <a:r>
              <a:rPr lang="en-GB" dirty="0" smtClean="0"/>
              <a:t>Click to edit text </a:t>
            </a:r>
          </a:p>
        </p:txBody>
      </p:sp>
      <p:sp>
        <p:nvSpPr>
          <p:cNvPr id="9" name="Text Placeholder 3"/>
          <p:cNvSpPr>
            <a:spLocks noGrp="1"/>
          </p:cNvSpPr>
          <p:nvPr>
            <p:ph type="body" sz="quarter" idx="10" hasCustomPrompt="1"/>
          </p:nvPr>
        </p:nvSpPr>
        <p:spPr>
          <a:xfrm>
            <a:off x="437774" y="1347788"/>
            <a:ext cx="3901123" cy="3083094"/>
          </a:xfrm>
          <a:prstGeom prst="rect">
            <a:avLst/>
          </a:prstGeom>
        </p:spPr>
        <p:txBody>
          <a:bodyPr lIns="91404" tIns="45702" rIns="91404" bIns="45702">
            <a:noAutofit/>
          </a:bodyPr>
          <a:lstStyle>
            <a:lvl1pPr marL="228519" indent="-171387">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029" indent="-215819">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416" indent="-171387">
              <a:buClr>
                <a:schemeClr val="tx1"/>
              </a:buClr>
              <a:buSzPct val="80000"/>
              <a:buFont typeface="Arial"/>
              <a:buChar char="•"/>
              <a:defRPr sz="1600" b="0" i="0">
                <a:solidFill>
                  <a:schemeClr val="tx1"/>
                </a:solidFill>
                <a:latin typeface="+mn-lt"/>
                <a:cs typeface="CiscoSans ExtraLight"/>
              </a:defRPr>
            </a:lvl3pPr>
            <a:lvl4pPr marL="799802" indent="-171387">
              <a:buClr>
                <a:schemeClr val="tx1"/>
              </a:buClr>
              <a:buSzPct val="80000"/>
              <a:buFont typeface="Arial"/>
              <a:buChar char="•"/>
              <a:defRPr sz="1400" b="0" i="0">
                <a:solidFill>
                  <a:schemeClr val="tx1"/>
                </a:solidFill>
                <a:latin typeface="+mn-lt"/>
                <a:cs typeface="CiscoSans ExtraLight"/>
              </a:defRPr>
            </a:lvl4pPr>
            <a:lvl5pPr marL="971185" indent="-171387">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Title Placeholder 5"/>
          <p:cNvSpPr>
            <a:spLocks noGrp="1"/>
          </p:cNvSpPr>
          <p:nvPr>
            <p:ph type="title"/>
          </p:nvPr>
        </p:nvSpPr>
        <p:spPr bwMode="auto">
          <a:xfrm>
            <a:off x="437766" y="341319"/>
            <a:ext cx="8345488"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8" tIns="45704" rIns="91408" bIns="45704"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265100634"/>
      </p:ext>
    </p:extLst>
  </p:cSld>
  <p:clrMapOvr>
    <a:masterClrMapping/>
  </p:clrMapOvr>
  <p:transition spd="med">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Closing Slide-green thank you">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sp>
        <p:nvSpPr>
          <p:cNvPr id="64" name="TextBox 63"/>
          <p:cNvSpPr txBox="1"/>
          <p:nvPr userDrawn="1"/>
        </p:nvSpPr>
        <p:spPr>
          <a:xfrm>
            <a:off x="626132" y="2300026"/>
            <a:ext cx="2467342" cy="646331"/>
          </a:xfrm>
          <a:prstGeom prst="rect">
            <a:avLst/>
          </a:prstGeom>
          <a:noFill/>
        </p:spPr>
        <p:txBody>
          <a:bodyPr wrap="none" lIns="91384" tIns="45692" rIns="91384" bIns="45692" rtlCol="0">
            <a:spAutoFit/>
          </a:bodyPr>
          <a:lstStyle/>
          <a:p>
            <a:pPr defTabSz="456934" fontAlgn="auto">
              <a:spcBef>
                <a:spcPts val="0"/>
              </a:spcBef>
              <a:spcAft>
                <a:spcPts val="0"/>
              </a:spcAft>
            </a:pPr>
            <a:r>
              <a:rPr lang="en-US" sz="3600" dirty="0" smtClean="0">
                <a:solidFill>
                  <a:srgbClr val="FFFFFF"/>
                </a:solidFill>
                <a:latin typeface="CiscoSansTT ExtraLight"/>
              </a:rPr>
              <a:t>Thank you.</a:t>
            </a:r>
            <a:endParaRPr lang="en-US" sz="3600" dirty="0">
              <a:solidFill>
                <a:srgbClr val="FFFFFF"/>
              </a:solidFill>
              <a:latin typeface="CiscoSansTT ExtraLight"/>
            </a:endParaRPr>
          </a:p>
        </p:txBody>
      </p:sp>
      <p:sp>
        <p:nvSpPr>
          <p:cNvPr id="65" name="Rectangle 64"/>
          <p:cNvSpPr>
            <a:spLocks noChangeArrowheads="1"/>
          </p:cNvSpPr>
          <p:nvPr userDrawn="1"/>
        </p:nvSpPr>
        <p:spPr bwMode="black">
          <a:xfrm>
            <a:off x="6286242" y="2851187"/>
            <a:ext cx="116616" cy="441827"/>
          </a:xfrm>
          <a:prstGeom prst="rect">
            <a:avLst/>
          </a:prstGeom>
          <a:solidFill>
            <a:schemeClr val="tx1"/>
          </a:solidFill>
          <a:ln w="9525">
            <a:noFill/>
            <a:miter lim="800000"/>
            <a:headEnd/>
            <a:tailEnd/>
          </a:ln>
        </p:spPr>
        <p:txBody>
          <a:bodyPr lIns="91384" tIns="45692" rIns="91384" bIns="45692"/>
          <a:lstStyle/>
          <a:p>
            <a:pPr defTabSz="456934" fontAlgn="auto">
              <a:spcBef>
                <a:spcPts val="0"/>
              </a:spcBef>
              <a:spcAft>
                <a:spcPts val="0"/>
              </a:spcAft>
            </a:pPr>
            <a:endParaRPr lang="en-US">
              <a:solidFill>
                <a:srgbClr val="0096D6"/>
              </a:solidFill>
              <a:latin typeface="CiscoSansTT ExtraLight"/>
            </a:endParaRPr>
          </a:p>
        </p:txBody>
      </p:sp>
      <p:sp>
        <p:nvSpPr>
          <p:cNvPr id="66" name="Freeform 65"/>
          <p:cNvSpPr>
            <a:spLocks/>
          </p:cNvSpPr>
          <p:nvPr userDrawn="1"/>
        </p:nvSpPr>
        <p:spPr bwMode="black">
          <a:xfrm>
            <a:off x="6965595" y="2840186"/>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lIns="91384" tIns="45692" rIns="91384" bIns="45692"/>
          <a:lstStyle/>
          <a:p>
            <a:pPr defTabSz="456934" fontAlgn="auto">
              <a:spcBef>
                <a:spcPts val="0"/>
              </a:spcBef>
              <a:spcAft>
                <a:spcPts val="0"/>
              </a:spcAft>
            </a:pPr>
            <a:endParaRPr lang="en-US">
              <a:solidFill>
                <a:srgbClr val="0096D6"/>
              </a:solidFill>
              <a:latin typeface="CiscoSansTT ExtraLight"/>
            </a:endParaRPr>
          </a:p>
        </p:txBody>
      </p:sp>
      <p:sp>
        <p:nvSpPr>
          <p:cNvPr id="67" name="Freeform 66"/>
          <p:cNvSpPr>
            <a:spLocks/>
          </p:cNvSpPr>
          <p:nvPr userDrawn="1"/>
        </p:nvSpPr>
        <p:spPr bwMode="black">
          <a:xfrm>
            <a:off x="5798084" y="2840186"/>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lIns="91384" tIns="45692" rIns="91384" bIns="45692"/>
          <a:lstStyle/>
          <a:p>
            <a:pPr defTabSz="456934" fontAlgn="auto">
              <a:spcBef>
                <a:spcPts val="0"/>
              </a:spcBef>
              <a:spcAft>
                <a:spcPts val="0"/>
              </a:spcAft>
            </a:pPr>
            <a:endParaRPr lang="en-US">
              <a:solidFill>
                <a:srgbClr val="0096D6"/>
              </a:solidFill>
              <a:latin typeface="CiscoSansTT ExtraLight"/>
            </a:endParaRPr>
          </a:p>
        </p:txBody>
      </p:sp>
      <p:sp>
        <p:nvSpPr>
          <p:cNvPr id="68" name="Freeform 67"/>
          <p:cNvSpPr>
            <a:spLocks noEditPoints="1"/>
          </p:cNvSpPr>
          <p:nvPr userDrawn="1"/>
        </p:nvSpPr>
        <p:spPr bwMode="black">
          <a:xfrm>
            <a:off x="7425276" y="2840186"/>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lIns="91384" tIns="45692" rIns="91384" bIns="45692"/>
          <a:lstStyle/>
          <a:p>
            <a:pPr defTabSz="456934" fontAlgn="auto">
              <a:spcBef>
                <a:spcPts val="0"/>
              </a:spcBef>
              <a:spcAft>
                <a:spcPts val="0"/>
              </a:spcAft>
            </a:pPr>
            <a:endParaRPr lang="en-US">
              <a:solidFill>
                <a:srgbClr val="0096D6"/>
              </a:solidFill>
              <a:latin typeface="CiscoSansTT ExtraLight"/>
            </a:endParaRPr>
          </a:p>
        </p:txBody>
      </p:sp>
      <p:sp>
        <p:nvSpPr>
          <p:cNvPr id="69" name="Freeform 68"/>
          <p:cNvSpPr>
            <a:spLocks/>
          </p:cNvSpPr>
          <p:nvPr userDrawn="1"/>
        </p:nvSpPr>
        <p:spPr bwMode="black">
          <a:xfrm>
            <a:off x="6553371" y="2840186"/>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lIns="91384" tIns="45692" rIns="91384" bIns="45692"/>
          <a:lstStyle/>
          <a:p>
            <a:pPr defTabSz="456934" fontAlgn="auto">
              <a:spcBef>
                <a:spcPts val="0"/>
              </a:spcBef>
              <a:spcAft>
                <a:spcPts val="0"/>
              </a:spcAft>
            </a:pPr>
            <a:endParaRPr lang="en-US">
              <a:solidFill>
                <a:srgbClr val="0096D6"/>
              </a:solidFill>
              <a:latin typeface="CiscoSansTT ExtraLight"/>
            </a:endParaRPr>
          </a:p>
        </p:txBody>
      </p:sp>
      <p:sp>
        <p:nvSpPr>
          <p:cNvPr id="70" name="Freeform 69"/>
          <p:cNvSpPr>
            <a:spLocks/>
          </p:cNvSpPr>
          <p:nvPr userDrawn="1"/>
        </p:nvSpPr>
        <p:spPr bwMode="black">
          <a:xfrm>
            <a:off x="5566222" y="222501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lIns="91384" tIns="45692" rIns="91384" bIns="45692"/>
          <a:lstStyle/>
          <a:p>
            <a:pPr defTabSz="456934" fontAlgn="auto">
              <a:spcBef>
                <a:spcPts val="0"/>
              </a:spcBef>
              <a:spcAft>
                <a:spcPts val="0"/>
              </a:spcAft>
            </a:pPr>
            <a:endParaRPr lang="en-US">
              <a:solidFill>
                <a:srgbClr val="0096D6"/>
              </a:solidFill>
              <a:latin typeface="CiscoSansTT ExtraLight"/>
            </a:endParaRPr>
          </a:p>
        </p:txBody>
      </p:sp>
      <p:sp>
        <p:nvSpPr>
          <p:cNvPr id="71" name="Freeform 70"/>
          <p:cNvSpPr>
            <a:spLocks/>
          </p:cNvSpPr>
          <p:nvPr userDrawn="1"/>
        </p:nvSpPr>
        <p:spPr bwMode="black">
          <a:xfrm>
            <a:off x="5874031" y="2072764"/>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lIns="91384" tIns="45692" rIns="91384" bIns="45692"/>
          <a:lstStyle/>
          <a:p>
            <a:pPr defTabSz="456934" fontAlgn="auto">
              <a:spcBef>
                <a:spcPts val="0"/>
              </a:spcBef>
              <a:spcAft>
                <a:spcPts val="0"/>
              </a:spcAft>
            </a:pPr>
            <a:endParaRPr lang="en-US">
              <a:solidFill>
                <a:srgbClr val="0096D6"/>
              </a:solidFill>
              <a:latin typeface="CiscoSansTT ExtraLight"/>
            </a:endParaRPr>
          </a:p>
        </p:txBody>
      </p:sp>
      <p:sp>
        <p:nvSpPr>
          <p:cNvPr id="72" name="Freeform 71"/>
          <p:cNvSpPr>
            <a:spLocks/>
          </p:cNvSpPr>
          <p:nvPr userDrawn="1"/>
        </p:nvSpPr>
        <p:spPr bwMode="black">
          <a:xfrm>
            <a:off x="6176421" y="1863406"/>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lIns="91384" tIns="45692" rIns="91384" bIns="45692"/>
          <a:lstStyle/>
          <a:p>
            <a:pPr defTabSz="456934" fontAlgn="auto">
              <a:spcBef>
                <a:spcPts val="0"/>
              </a:spcBef>
              <a:spcAft>
                <a:spcPts val="0"/>
              </a:spcAft>
            </a:pPr>
            <a:endParaRPr lang="en-US">
              <a:solidFill>
                <a:srgbClr val="0096D6"/>
              </a:solidFill>
              <a:latin typeface="CiscoSansTT ExtraLight"/>
            </a:endParaRPr>
          </a:p>
        </p:txBody>
      </p:sp>
      <p:sp>
        <p:nvSpPr>
          <p:cNvPr id="73" name="Freeform 72"/>
          <p:cNvSpPr>
            <a:spLocks/>
          </p:cNvSpPr>
          <p:nvPr userDrawn="1"/>
        </p:nvSpPr>
        <p:spPr bwMode="black">
          <a:xfrm>
            <a:off x="6484230" y="2072752"/>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lIns="91384" tIns="45692" rIns="91384" bIns="45692"/>
          <a:lstStyle/>
          <a:p>
            <a:pPr defTabSz="456934" fontAlgn="auto">
              <a:spcBef>
                <a:spcPts val="0"/>
              </a:spcBef>
              <a:spcAft>
                <a:spcPts val="0"/>
              </a:spcAft>
            </a:pPr>
            <a:endParaRPr lang="en-US">
              <a:solidFill>
                <a:srgbClr val="0096D6"/>
              </a:solidFill>
              <a:latin typeface="CiscoSansTT ExtraLight"/>
            </a:endParaRPr>
          </a:p>
        </p:txBody>
      </p:sp>
      <p:sp>
        <p:nvSpPr>
          <p:cNvPr id="74" name="Freeform 73"/>
          <p:cNvSpPr>
            <a:spLocks/>
          </p:cNvSpPr>
          <p:nvPr userDrawn="1"/>
        </p:nvSpPr>
        <p:spPr bwMode="black">
          <a:xfrm>
            <a:off x="6785247" y="2225012"/>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lIns="91384" tIns="45692" rIns="91384" bIns="45692"/>
          <a:lstStyle/>
          <a:p>
            <a:pPr defTabSz="456934" fontAlgn="auto">
              <a:spcBef>
                <a:spcPts val="0"/>
              </a:spcBef>
              <a:spcAft>
                <a:spcPts val="0"/>
              </a:spcAft>
            </a:pPr>
            <a:endParaRPr lang="en-US">
              <a:solidFill>
                <a:srgbClr val="0096D6"/>
              </a:solidFill>
              <a:latin typeface="CiscoSansTT ExtraLight"/>
            </a:endParaRPr>
          </a:p>
        </p:txBody>
      </p:sp>
      <p:sp>
        <p:nvSpPr>
          <p:cNvPr id="75" name="Freeform 74"/>
          <p:cNvSpPr>
            <a:spLocks/>
          </p:cNvSpPr>
          <p:nvPr userDrawn="1"/>
        </p:nvSpPr>
        <p:spPr bwMode="black">
          <a:xfrm>
            <a:off x="7093060" y="207275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lIns="91384" tIns="45692" rIns="91384" bIns="45692"/>
          <a:lstStyle/>
          <a:p>
            <a:pPr defTabSz="456934" fontAlgn="auto">
              <a:spcBef>
                <a:spcPts val="0"/>
              </a:spcBef>
              <a:spcAft>
                <a:spcPts val="0"/>
              </a:spcAft>
            </a:pPr>
            <a:endParaRPr lang="en-US">
              <a:solidFill>
                <a:srgbClr val="0096D6"/>
              </a:solidFill>
              <a:latin typeface="CiscoSansTT ExtraLight"/>
            </a:endParaRPr>
          </a:p>
        </p:txBody>
      </p:sp>
      <p:sp>
        <p:nvSpPr>
          <p:cNvPr id="76" name="Freeform 75"/>
          <p:cNvSpPr>
            <a:spLocks/>
          </p:cNvSpPr>
          <p:nvPr userDrawn="1"/>
        </p:nvSpPr>
        <p:spPr bwMode="black">
          <a:xfrm>
            <a:off x="7400872" y="186339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lIns="91384" tIns="45692" rIns="91384" bIns="45692"/>
          <a:lstStyle/>
          <a:p>
            <a:pPr defTabSz="456934" fontAlgn="auto">
              <a:spcBef>
                <a:spcPts val="0"/>
              </a:spcBef>
              <a:spcAft>
                <a:spcPts val="0"/>
              </a:spcAft>
            </a:pPr>
            <a:endParaRPr lang="en-US">
              <a:solidFill>
                <a:srgbClr val="0096D6"/>
              </a:solidFill>
              <a:latin typeface="CiscoSansTT ExtraLight"/>
            </a:endParaRPr>
          </a:p>
        </p:txBody>
      </p:sp>
      <p:sp>
        <p:nvSpPr>
          <p:cNvPr id="77" name="Freeform 76"/>
          <p:cNvSpPr>
            <a:spLocks/>
          </p:cNvSpPr>
          <p:nvPr userDrawn="1"/>
        </p:nvSpPr>
        <p:spPr bwMode="black">
          <a:xfrm>
            <a:off x="7703257" y="207275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lIns="91384" tIns="45692" rIns="91384" bIns="45692"/>
          <a:lstStyle/>
          <a:p>
            <a:pPr defTabSz="456934" fontAlgn="auto">
              <a:spcBef>
                <a:spcPts val="0"/>
              </a:spcBef>
              <a:spcAft>
                <a:spcPts val="0"/>
              </a:spcAft>
            </a:pPr>
            <a:endParaRPr lang="en-US">
              <a:solidFill>
                <a:srgbClr val="0096D6"/>
              </a:solidFill>
              <a:latin typeface="CiscoSansTT ExtraLight"/>
            </a:endParaRPr>
          </a:p>
        </p:txBody>
      </p:sp>
      <p:sp>
        <p:nvSpPr>
          <p:cNvPr id="78" name="Freeform 77"/>
          <p:cNvSpPr>
            <a:spLocks/>
          </p:cNvSpPr>
          <p:nvPr userDrawn="1"/>
        </p:nvSpPr>
        <p:spPr bwMode="black">
          <a:xfrm>
            <a:off x="8011068" y="2225012"/>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lIns="91384" tIns="45692" rIns="91384" bIns="45692"/>
          <a:lstStyle/>
          <a:p>
            <a:pPr defTabSz="456934" fontAlgn="auto">
              <a:spcBef>
                <a:spcPts val="0"/>
              </a:spcBef>
              <a:spcAft>
                <a:spcPts val="0"/>
              </a:spcAft>
            </a:pPr>
            <a:endParaRPr lang="en-US">
              <a:solidFill>
                <a:srgbClr val="0096D6"/>
              </a:solidFill>
              <a:latin typeface="CiscoSansTT ExtraLight"/>
            </a:endParaRPr>
          </a:p>
        </p:txBody>
      </p:sp>
    </p:spTree>
    <p:extLst>
      <p:ext uri="{BB962C8B-B14F-4D97-AF65-F5344CB8AC3E}">
        <p14:creationId xmlns:p14="http://schemas.microsoft.com/office/powerpoint/2010/main" val="2709009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700"/>
                                        <p:tgtEl>
                                          <p:spTgt spid="70"/>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fade">
                                      <p:cBhvr>
                                        <p:cTn id="14" dur="700"/>
                                        <p:tgtEl>
                                          <p:spTgt spid="71"/>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700"/>
                                        <p:tgtEl>
                                          <p:spTgt spid="72"/>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fade">
                                      <p:cBhvr>
                                        <p:cTn id="20" dur="700"/>
                                        <p:tgtEl>
                                          <p:spTgt spid="73"/>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700"/>
                                        <p:tgtEl>
                                          <p:spTgt spid="74"/>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fade">
                                      <p:cBhvr>
                                        <p:cTn id="26" dur="700"/>
                                        <p:tgtEl>
                                          <p:spTgt spid="75"/>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700"/>
                                        <p:tgtEl>
                                          <p:spTgt spid="76"/>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fade">
                                      <p:cBhvr>
                                        <p:cTn id="32" dur="700"/>
                                        <p:tgtEl>
                                          <p:spTgt spid="77"/>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fade">
                                      <p:cBhvr>
                                        <p:cTn id="35" dur="700"/>
                                        <p:tgtEl>
                                          <p:spTgt spid="78"/>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70"/>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72"/>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74"/>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76"/>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78"/>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71"/>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73"/>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75"/>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77"/>
                                        </p:tgtEl>
                                        <p:attrNameLst>
                                          <p:attrName>ppt_x</p:attrName>
                                          <p:attrName>ppt_y</p:attrName>
                                        </p:attrNameLst>
                                      </p:cBhvr>
                                      <p:rCtr x="0" y="-54"/>
                                    </p:animMotion>
                                  </p:childTnLst>
                                </p:cTn>
                              </p:par>
                            </p:childTnLst>
                          </p:cTn>
                        </p:par>
                        <p:par>
                          <p:cTn id="54" fill="hold">
                            <p:stCondLst>
                              <p:cond delay="1200"/>
                            </p:stCondLst>
                            <p:childTnLst>
                              <p:par>
                                <p:cTn id="55" presetID="10" presetClass="entr" presetSubtype="0" fill="hold" grpId="0" nodeType="after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fade">
                                      <p:cBhvr>
                                        <p:cTn id="57" dur="700"/>
                                        <p:tgtEl>
                                          <p:spTgt spid="67"/>
                                        </p:tgtEl>
                                      </p:cBhvr>
                                    </p:animEffect>
                                  </p:childTnLst>
                                </p:cTn>
                              </p:par>
                              <p:par>
                                <p:cTn id="58" presetID="10" presetClass="entr" presetSubtype="0" fill="hold" nodeType="withEffect">
                                  <p:stCondLst>
                                    <p:cond delay="10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700"/>
                                        <p:tgtEl>
                                          <p:spTgt spid="65"/>
                                        </p:tgtEl>
                                      </p:cBhvr>
                                    </p:animEffect>
                                  </p:childTnLst>
                                </p:cTn>
                              </p:par>
                              <p:par>
                                <p:cTn id="61" presetID="10" presetClass="entr" presetSubtype="0" fill="hold" nodeType="withEffect">
                                  <p:stCondLst>
                                    <p:cond delay="20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700"/>
                                        <p:tgtEl>
                                          <p:spTgt spid="69"/>
                                        </p:tgtEl>
                                      </p:cBhvr>
                                    </p:animEffect>
                                  </p:childTnLst>
                                </p:cTn>
                              </p:par>
                              <p:par>
                                <p:cTn id="64" presetID="10" presetClass="entr" presetSubtype="0" fill="hold" nodeType="withEffect">
                                  <p:stCondLst>
                                    <p:cond delay="30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700"/>
                                        <p:tgtEl>
                                          <p:spTgt spid="66"/>
                                        </p:tgtEl>
                                      </p:cBhvr>
                                    </p:animEffect>
                                  </p:childTnLst>
                                </p:cTn>
                              </p:par>
                              <p:par>
                                <p:cTn id="67" presetID="10" presetClass="entr" presetSubtype="0" fill="hold" nodeType="withEffect">
                                  <p:stCondLst>
                                    <p:cond delay="400"/>
                                  </p:stCondLst>
                                  <p:childTnLst>
                                    <p:set>
                                      <p:cBhvr>
                                        <p:cTn id="68" dur="1" fill="hold">
                                          <p:stCondLst>
                                            <p:cond delay="0"/>
                                          </p:stCondLst>
                                        </p:cTn>
                                        <p:tgtEl>
                                          <p:spTgt spid="68"/>
                                        </p:tgtEl>
                                        <p:attrNameLst>
                                          <p:attrName>style.visibility</p:attrName>
                                        </p:attrNameLst>
                                      </p:cBhvr>
                                      <p:to>
                                        <p:strVal val="visible"/>
                                      </p:to>
                                    </p:set>
                                    <p:animEffect transition="in" filter="fade">
                                      <p:cBhvr>
                                        <p:cTn id="69" dur="7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7" grpId="0"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Closing Slide-red">
    <p:bg>
      <p:bgRef idx="1001">
        <a:schemeClr val="bg2"/>
      </p:bgRef>
    </p:bg>
    <p:spTree>
      <p:nvGrpSpPr>
        <p:cNvPr id="1" name=""/>
        <p:cNvGrpSpPr/>
        <p:nvPr/>
      </p:nvGrpSpPr>
      <p:grpSpPr>
        <a:xfrm>
          <a:off x="0" y="0"/>
          <a:ext cx="0" cy="0"/>
          <a:chOff x="0" y="0"/>
          <a:chExt cx="0" cy="0"/>
        </a:xfrm>
      </p:grpSpPr>
      <p:grpSp>
        <p:nvGrpSpPr>
          <p:cNvPr id="18" name="Group 5"/>
          <p:cNvGrpSpPr>
            <a:grpSpLocks/>
          </p:cNvGrpSpPr>
          <p:nvPr userDrawn="1"/>
        </p:nvGrpSpPr>
        <p:grpSpPr bwMode="auto">
          <a:xfrm>
            <a:off x="3947936" y="4088818"/>
            <a:ext cx="1240920" cy="659747"/>
            <a:chOff x="384" y="331"/>
            <a:chExt cx="912" cy="485"/>
          </a:xfrm>
        </p:grpSpPr>
        <p:sp>
          <p:nvSpPr>
            <p:cNvPr id="19"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defTabSz="685463" eaLnBrk="0" hangingPunct="0">
                <a:lnSpc>
                  <a:spcPct val="90000"/>
                </a:lnSpc>
                <a:defRPr/>
              </a:pPr>
              <a:endParaRPr lang="en-US" smtClean="0">
                <a:solidFill>
                  <a:srgbClr val="FFFFFF"/>
                </a:solidFill>
              </a:endParaRPr>
            </a:p>
          </p:txBody>
        </p:sp>
        <p:sp>
          <p:nvSpPr>
            <p:cNvPr id="20"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defTabSz="685463" eaLnBrk="0" hangingPunct="0">
                <a:lnSpc>
                  <a:spcPct val="90000"/>
                </a:lnSpc>
                <a:defRPr/>
              </a:pPr>
              <a:endParaRPr lang="en-US" smtClean="0">
                <a:solidFill>
                  <a:srgbClr val="FFFFFF"/>
                </a:solidFill>
              </a:endParaRPr>
            </a:p>
          </p:txBody>
        </p:sp>
        <p:sp>
          <p:nvSpPr>
            <p:cNvPr id="21"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defTabSz="685463" eaLnBrk="0" hangingPunct="0">
                <a:lnSpc>
                  <a:spcPct val="90000"/>
                </a:lnSpc>
                <a:defRPr/>
              </a:pPr>
              <a:endParaRPr lang="en-US" smtClean="0">
                <a:solidFill>
                  <a:srgbClr val="FFFFFF"/>
                </a:solidFill>
              </a:endParaRPr>
            </a:p>
          </p:txBody>
        </p:sp>
        <p:sp>
          <p:nvSpPr>
            <p:cNvPr id="22"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defTabSz="685463" eaLnBrk="0" hangingPunct="0">
                <a:lnSpc>
                  <a:spcPct val="90000"/>
                </a:lnSpc>
                <a:defRPr/>
              </a:pPr>
              <a:endParaRPr lang="en-US" smtClean="0">
                <a:solidFill>
                  <a:srgbClr val="FFFFFF"/>
                </a:solidFill>
              </a:endParaRPr>
            </a:p>
          </p:txBody>
        </p:sp>
        <p:sp>
          <p:nvSpPr>
            <p:cNvPr id="23"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defTabSz="685463" eaLnBrk="0" hangingPunct="0">
                <a:lnSpc>
                  <a:spcPct val="90000"/>
                </a:lnSpc>
                <a:defRPr/>
              </a:pPr>
              <a:endParaRPr lang="en-US" smtClean="0">
                <a:solidFill>
                  <a:srgbClr val="FFFFFF"/>
                </a:solidFill>
              </a:endParaRPr>
            </a:p>
          </p:txBody>
        </p:sp>
        <p:sp>
          <p:nvSpPr>
            <p:cNvPr id="40"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defTabSz="685463" eaLnBrk="0" hangingPunct="0">
                <a:lnSpc>
                  <a:spcPct val="90000"/>
                </a:lnSpc>
                <a:defRPr/>
              </a:pPr>
              <a:endParaRPr lang="en-US" smtClean="0">
                <a:solidFill>
                  <a:srgbClr val="FFFFFF"/>
                </a:solidFill>
              </a:endParaRPr>
            </a:p>
          </p:txBody>
        </p:sp>
        <p:sp>
          <p:nvSpPr>
            <p:cNvPr id="41"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463" eaLnBrk="0" hangingPunct="0">
                <a:lnSpc>
                  <a:spcPct val="90000"/>
                </a:lnSpc>
                <a:defRPr/>
              </a:pPr>
              <a:endParaRPr lang="en-US" smtClean="0">
                <a:solidFill>
                  <a:srgbClr val="FFFFFF"/>
                </a:solidFill>
              </a:endParaRPr>
            </a:p>
          </p:txBody>
        </p:sp>
        <p:sp>
          <p:nvSpPr>
            <p:cNvPr id="42"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defTabSz="685463" eaLnBrk="0" hangingPunct="0">
                <a:lnSpc>
                  <a:spcPct val="90000"/>
                </a:lnSpc>
                <a:defRPr/>
              </a:pPr>
              <a:endParaRPr lang="en-US" smtClean="0">
                <a:solidFill>
                  <a:srgbClr val="FFFFFF"/>
                </a:solidFill>
              </a:endParaRPr>
            </a:p>
          </p:txBody>
        </p:sp>
        <p:sp>
          <p:nvSpPr>
            <p:cNvPr id="43"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463" eaLnBrk="0" hangingPunct="0">
                <a:lnSpc>
                  <a:spcPct val="90000"/>
                </a:lnSpc>
                <a:defRPr/>
              </a:pPr>
              <a:endParaRPr lang="en-US" smtClean="0">
                <a:solidFill>
                  <a:srgbClr val="FFFFFF"/>
                </a:solidFill>
              </a:endParaRPr>
            </a:p>
          </p:txBody>
        </p:sp>
        <p:sp>
          <p:nvSpPr>
            <p:cNvPr id="44"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defTabSz="685463" eaLnBrk="0" hangingPunct="0">
                <a:lnSpc>
                  <a:spcPct val="90000"/>
                </a:lnSpc>
                <a:defRPr/>
              </a:pPr>
              <a:endParaRPr lang="en-US" smtClean="0">
                <a:solidFill>
                  <a:srgbClr val="FFFFFF"/>
                </a:solidFill>
              </a:endParaRPr>
            </a:p>
          </p:txBody>
        </p:sp>
        <p:sp>
          <p:nvSpPr>
            <p:cNvPr id="45"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defTabSz="685463" eaLnBrk="0" hangingPunct="0">
                <a:lnSpc>
                  <a:spcPct val="90000"/>
                </a:lnSpc>
                <a:defRPr/>
              </a:pPr>
              <a:endParaRPr lang="en-US" smtClean="0">
                <a:solidFill>
                  <a:srgbClr val="FFFFFF"/>
                </a:solidFill>
              </a:endParaRPr>
            </a:p>
          </p:txBody>
        </p:sp>
        <p:sp>
          <p:nvSpPr>
            <p:cNvPr id="46"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463" eaLnBrk="0" hangingPunct="0">
                <a:lnSpc>
                  <a:spcPct val="90000"/>
                </a:lnSpc>
                <a:defRPr/>
              </a:pPr>
              <a:endParaRPr lang="en-US" smtClean="0">
                <a:solidFill>
                  <a:srgbClr val="FFFFFF"/>
                </a:solidFill>
              </a:endParaRPr>
            </a:p>
          </p:txBody>
        </p:sp>
        <p:sp>
          <p:nvSpPr>
            <p:cNvPr id="47"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463" eaLnBrk="0" hangingPunct="0">
                <a:lnSpc>
                  <a:spcPct val="90000"/>
                </a:lnSpc>
                <a:defRPr/>
              </a:pPr>
              <a:endParaRPr lang="en-US" smtClean="0">
                <a:solidFill>
                  <a:srgbClr val="FFFFFF"/>
                </a:solidFill>
              </a:endParaRPr>
            </a:p>
          </p:txBody>
        </p:sp>
        <p:sp>
          <p:nvSpPr>
            <p:cNvPr id="48"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463" eaLnBrk="0" hangingPunct="0">
                <a:lnSpc>
                  <a:spcPct val="90000"/>
                </a:lnSpc>
                <a:defRPr/>
              </a:pPr>
              <a:endParaRPr lang="en-US" smtClean="0">
                <a:solidFill>
                  <a:srgbClr val="FFFFFF"/>
                </a:solidFill>
              </a:endParaRPr>
            </a:p>
          </p:txBody>
        </p:sp>
        <p:sp>
          <p:nvSpPr>
            <p:cNvPr id="49"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463" eaLnBrk="0" hangingPunct="0">
                <a:lnSpc>
                  <a:spcPct val="90000"/>
                </a:lnSpc>
                <a:defRPr/>
              </a:pPr>
              <a:endParaRPr lang="en-US" smtClean="0">
                <a:solidFill>
                  <a:srgbClr val="FFFFFF"/>
                </a:solidFill>
              </a:endParaRPr>
            </a:p>
          </p:txBody>
        </p:sp>
      </p:grpSp>
    </p:spTree>
    <p:extLst>
      <p:ext uri="{BB962C8B-B14F-4D97-AF65-F5344CB8AC3E}">
        <p14:creationId xmlns:p14="http://schemas.microsoft.com/office/powerpoint/2010/main" val="19030242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Closing_Thanks">
    <p:bg>
      <p:bgRef idx="1001">
        <a:schemeClr val="bg2"/>
      </p:bgRef>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21406" y="940724"/>
            <a:ext cx="8694007" cy="2878673"/>
          </a:xfrm>
          <a:prstGeom prst="rect">
            <a:avLst/>
          </a:prstGeom>
        </p:spPr>
        <p:txBody>
          <a:bodyPr anchor="ctr" anchorCtr="0">
            <a:noAutofit/>
          </a:bodyPr>
          <a:lstStyle>
            <a:lvl1pPr algn="ctr">
              <a:lnSpc>
                <a:spcPct val="90000"/>
              </a:lnSpc>
              <a:defRPr sz="12000" b="0" i="1" spc="0" baseline="0">
                <a:solidFill>
                  <a:srgbClr val="FFFFFF"/>
                </a:solidFill>
                <a:latin typeface="+mj-lt"/>
                <a:cs typeface="CiscoSans Thin"/>
              </a:defRPr>
            </a:lvl1pPr>
          </a:lstStyle>
          <a:p>
            <a:r>
              <a:rPr lang="en-US" dirty="0" smtClean="0"/>
              <a:t>Thanks</a:t>
            </a:r>
            <a:endParaRPr lang="en-US" dirty="0"/>
          </a:p>
        </p:txBody>
      </p:sp>
      <p:grpSp>
        <p:nvGrpSpPr>
          <p:cNvPr id="20" name="Group 5"/>
          <p:cNvGrpSpPr>
            <a:grpSpLocks/>
          </p:cNvGrpSpPr>
          <p:nvPr userDrawn="1"/>
        </p:nvGrpSpPr>
        <p:grpSpPr bwMode="auto">
          <a:xfrm>
            <a:off x="3947936" y="4088818"/>
            <a:ext cx="1240920" cy="659747"/>
            <a:chOff x="384" y="331"/>
            <a:chExt cx="912" cy="485"/>
          </a:xfrm>
        </p:grpSpPr>
        <p:sp>
          <p:nvSpPr>
            <p:cNvPr id="21"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defTabSz="685463" eaLnBrk="0" hangingPunct="0">
                <a:lnSpc>
                  <a:spcPct val="90000"/>
                </a:lnSpc>
                <a:defRPr/>
              </a:pPr>
              <a:endParaRPr lang="en-US" smtClean="0">
                <a:solidFill>
                  <a:srgbClr val="FFFFFF"/>
                </a:solidFill>
              </a:endParaRPr>
            </a:p>
          </p:txBody>
        </p:sp>
        <p:sp>
          <p:nvSpPr>
            <p:cNvPr id="22"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defTabSz="685463" eaLnBrk="0" hangingPunct="0">
                <a:lnSpc>
                  <a:spcPct val="90000"/>
                </a:lnSpc>
                <a:defRPr/>
              </a:pPr>
              <a:endParaRPr lang="en-US" smtClean="0">
                <a:solidFill>
                  <a:srgbClr val="FFFFFF"/>
                </a:solidFill>
              </a:endParaRPr>
            </a:p>
          </p:txBody>
        </p:sp>
        <p:sp>
          <p:nvSpPr>
            <p:cNvPr id="23"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defTabSz="685463" eaLnBrk="0" hangingPunct="0">
                <a:lnSpc>
                  <a:spcPct val="90000"/>
                </a:lnSpc>
                <a:defRPr/>
              </a:pPr>
              <a:endParaRPr lang="en-US" smtClean="0">
                <a:solidFill>
                  <a:srgbClr val="FFFFFF"/>
                </a:solidFill>
              </a:endParaRPr>
            </a:p>
          </p:txBody>
        </p:sp>
        <p:sp>
          <p:nvSpPr>
            <p:cNvPr id="40"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defTabSz="685463" eaLnBrk="0" hangingPunct="0">
                <a:lnSpc>
                  <a:spcPct val="90000"/>
                </a:lnSpc>
                <a:defRPr/>
              </a:pPr>
              <a:endParaRPr lang="en-US" smtClean="0">
                <a:solidFill>
                  <a:srgbClr val="FFFFFF"/>
                </a:solidFill>
              </a:endParaRPr>
            </a:p>
          </p:txBody>
        </p:sp>
        <p:sp>
          <p:nvSpPr>
            <p:cNvPr id="41"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defTabSz="685463" eaLnBrk="0" hangingPunct="0">
                <a:lnSpc>
                  <a:spcPct val="90000"/>
                </a:lnSpc>
                <a:defRPr/>
              </a:pPr>
              <a:endParaRPr lang="en-US" smtClean="0">
                <a:solidFill>
                  <a:srgbClr val="FFFFFF"/>
                </a:solidFill>
              </a:endParaRPr>
            </a:p>
          </p:txBody>
        </p:sp>
        <p:sp>
          <p:nvSpPr>
            <p:cNvPr id="42"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defTabSz="685463" eaLnBrk="0" hangingPunct="0">
                <a:lnSpc>
                  <a:spcPct val="90000"/>
                </a:lnSpc>
                <a:defRPr/>
              </a:pPr>
              <a:endParaRPr lang="en-US" smtClean="0">
                <a:solidFill>
                  <a:srgbClr val="FFFFFF"/>
                </a:solidFill>
              </a:endParaRPr>
            </a:p>
          </p:txBody>
        </p:sp>
        <p:sp>
          <p:nvSpPr>
            <p:cNvPr id="43"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463" eaLnBrk="0" hangingPunct="0">
                <a:lnSpc>
                  <a:spcPct val="90000"/>
                </a:lnSpc>
                <a:defRPr/>
              </a:pPr>
              <a:endParaRPr lang="en-US" smtClean="0">
                <a:solidFill>
                  <a:srgbClr val="FFFFFF"/>
                </a:solidFill>
              </a:endParaRPr>
            </a:p>
          </p:txBody>
        </p:sp>
        <p:sp>
          <p:nvSpPr>
            <p:cNvPr id="44"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defTabSz="685463" eaLnBrk="0" hangingPunct="0">
                <a:lnSpc>
                  <a:spcPct val="90000"/>
                </a:lnSpc>
                <a:defRPr/>
              </a:pPr>
              <a:endParaRPr lang="en-US" smtClean="0">
                <a:solidFill>
                  <a:srgbClr val="FFFFFF"/>
                </a:solidFill>
              </a:endParaRPr>
            </a:p>
          </p:txBody>
        </p:sp>
        <p:sp>
          <p:nvSpPr>
            <p:cNvPr id="45"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463" eaLnBrk="0" hangingPunct="0">
                <a:lnSpc>
                  <a:spcPct val="90000"/>
                </a:lnSpc>
                <a:defRPr/>
              </a:pPr>
              <a:endParaRPr lang="en-US" smtClean="0">
                <a:solidFill>
                  <a:srgbClr val="FFFFFF"/>
                </a:solidFill>
              </a:endParaRPr>
            </a:p>
          </p:txBody>
        </p:sp>
        <p:sp>
          <p:nvSpPr>
            <p:cNvPr id="46"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defTabSz="685463" eaLnBrk="0" hangingPunct="0">
                <a:lnSpc>
                  <a:spcPct val="90000"/>
                </a:lnSpc>
                <a:defRPr/>
              </a:pPr>
              <a:endParaRPr lang="en-US" smtClean="0">
                <a:solidFill>
                  <a:srgbClr val="FFFFFF"/>
                </a:solidFill>
              </a:endParaRPr>
            </a:p>
          </p:txBody>
        </p:sp>
        <p:sp>
          <p:nvSpPr>
            <p:cNvPr id="47"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defTabSz="685463" eaLnBrk="0" hangingPunct="0">
                <a:lnSpc>
                  <a:spcPct val="90000"/>
                </a:lnSpc>
                <a:defRPr/>
              </a:pPr>
              <a:endParaRPr lang="en-US" smtClean="0">
                <a:solidFill>
                  <a:srgbClr val="FFFFFF"/>
                </a:solidFill>
              </a:endParaRPr>
            </a:p>
          </p:txBody>
        </p:sp>
        <p:sp>
          <p:nvSpPr>
            <p:cNvPr id="48"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463" eaLnBrk="0" hangingPunct="0">
                <a:lnSpc>
                  <a:spcPct val="90000"/>
                </a:lnSpc>
                <a:defRPr/>
              </a:pPr>
              <a:endParaRPr lang="en-US" smtClean="0">
                <a:solidFill>
                  <a:srgbClr val="FFFFFF"/>
                </a:solidFill>
              </a:endParaRPr>
            </a:p>
          </p:txBody>
        </p:sp>
        <p:sp>
          <p:nvSpPr>
            <p:cNvPr id="49"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463" eaLnBrk="0" hangingPunct="0">
                <a:lnSpc>
                  <a:spcPct val="90000"/>
                </a:lnSpc>
                <a:defRPr/>
              </a:pPr>
              <a:endParaRPr lang="en-US" smtClean="0">
                <a:solidFill>
                  <a:srgbClr val="FFFFFF"/>
                </a:solidFill>
              </a:endParaRPr>
            </a:p>
          </p:txBody>
        </p:sp>
        <p:sp>
          <p:nvSpPr>
            <p:cNvPr id="50"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463" eaLnBrk="0" hangingPunct="0">
                <a:lnSpc>
                  <a:spcPct val="90000"/>
                </a:lnSpc>
                <a:defRPr/>
              </a:pPr>
              <a:endParaRPr lang="en-US" smtClean="0">
                <a:solidFill>
                  <a:srgbClr val="FFFFFF"/>
                </a:solidFill>
              </a:endParaRPr>
            </a:p>
          </p:txBody>
        </p:sp>
        <p:sp>
          <p:nvSpPr>
            <p:cNvPr id="51"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463" eaLnBrk="0" hangingPunct="0">
                <a:lnSpc>
                  <a:spcPct val="90000"/>
                </a:lnSpc>
                <a:defRPr/>
              </a:pPr>
              <a:endParaRPr lang="en-US" smtClean="0">
                <a:solidFill>
                  <a:srgbClr val="FFFFFF"/>
                </a:solidFill>
              </a:endParaRPr>
            </a:p>
          </p:txBody>
        </p:sp>
      </p:grpSp>
      <p:cxnSp>
        <p:nvCxnSpPr>
          <p:cNvPr id="24" name="Straight Connector 23"/>
          <p:cNvCxnSpPr/>
          <p:nvPr userDrawn="1"/>
        </p:nvCxnSpPr>
        <p:spPr>
          <a:xfrm>
            <a:off x="0" y="5057775"/>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6141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losing Slide-red thank you">
    <p:bg>
      <p:bgRef idx="1001">
        <a:schemeClr val="bg2"/>
      </p:bgRef>
    </p:bg>
    <p:spTree>
      <p:nvGrpSpPr>
        <p:cNvPr id="1" name=""/>
        <p:cNvGrpSpPr/>
        <p:nvPr/>
      </p:nvGrpSpPr>
      <p:grpSpPr>
        <a:xfrm>
          <a:off x="0" y="0"/>
          <a:ext cx="0" cy="0"/>
          <a:chOff x="0" y="0"/>
          <a:chExt cx="0" cy="0"/>
        </a:xfrm>
      </p:grpSpPr>
      <p:sp>
        <p:nvSpPr>
          <p:cNvPr id="20" name="TextBox 19"/>
          <p:cNvSpPr txBox="1"/>
          <p:nvPr userDrawn="1"/>
        </p:nvSpPr>
        <p:spPr>
          <a:xfrm>
            <a:off x="626132" y="2300026"/>
            <a:ext cx="2467342" cy="646331"/>
          </a:xfrm>
          <a:prstGeom prst="rect">
            <a:avLst/>
          </a:prstGeom>
          <a:noFill/>
        </p:spPr>
        <p:txBody>
          <a:bodyPr wrap="none" lIns="91384" tIns="45692" rIns="91384" bIns="45692" rtlCol="0">
            <a:spAutoFit/>
          </a:bodyPr>
          <a:lstStyle/>
          <a:p>
            <a:pPr defTabSz="456934" fontAlgn="auto">
              <a:spcBef>
                <a:spcPts val="0"/>
              </a:spcBef>
              <a:spcAft>
                <a:spcPts val="0"/>
              </a:spcAft>
            </a:pPr>
            <a:r>
              <a:rPr lang="en-US" sz="3600" dirty="0" smtClean="0">
                <a:solidFill>
                  <a:srgbClr val="FFFFFF"/>
                </a:solidFill>
                <a:latin typeface="CiscoSansTT ExtraLight"/>
              </a:rPr>
              <a:t>Thank you.</a:t>
            </a:r>
            <a:endParaRPr lang="en-US" sz="3600" dirty="0">
              <a:solidFill>
                <a:srgbClr val="FFFFFF"/>
              </a:solidFill>
              <a:latin typeface="CiscoSansTT ExtraLight"/>
            </a:endParaRPr>
          </a:p>
        </p:txBody>
      </p:sp>
      <p:sp>
        <p:nvSpPr>
          <p:cNvPr id="21" name="Rectangle 20"/>
          <p:cNvSpPr>
            <a:spLocks noChangeArrowheads="1"/>
          </p:cNvSpPr>
          <p:nvPr userDrawn="1"/>
        </p:nvSpPr>
        <p:spPr bwMode="black">
          <a:xfrm>
            <a:off x="6286242" y="2851187"/>
            <a:ext cx="116616" cy="441827"/>
          </a:xfrm>
          <a:prstGeom prst="rect">
            <a:avLst/>
          </a:prstGeom>
          <a:solidFill>
            <a:schemeClr val="tx1"/>
          </a:solidFill>
          <a:ln w="9525">
            <a:noFill/>
            <a:miter lim="800000"/>
            <a:headEnd/>
            <a:tailEnd/>
          </a:ln>
        </p:spPr>
        <p:txBody>
          <a:bodyPr lIns="91384" tIns="45692" rIns="91384" bIns="45692"/>
          <a:lstStyle/>
          <a:p>
            <a:pPr defTabSz="456934" fontAlgn="auto">
              <a:spcBef>
                <a:spcPts val="0"/>
              </a:spcBef>
              <a:spcAft>
                <a:spcPts val="0"/>
              </a:spcAft>
            </a:pPr>
            <a:endParaRPr lang="en-US">
              <a:solidFill>
                <a:srgbClr val="0096D6"/>
              </a:solidFill>
              <a:latin typeface="CiscoSansTT ExtraLight"/>
            </a:endParaRPr>
          </a:p>
        </p:txBody>
      </p:sp>
      <p:sp>
        <p:nvSpPr>
          <p:cNvPr id="22" name="Freeform 21"/>
          <p:cNvSpPr>
            <a:spLocks/>
          </p:cNvSpPr>
          <p:nvPr userDrawn="1"/>
        </p:nvSpPr>
        <p:spPr bwMode="black">
          <a:xfrm>
            <a:off x="6965595" y="2840186"/>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lIns="91384" tIns="45692" rIns="91384" bIns="45692"/>
          <a:lstStyle/>
          <a:p>
            <a:pPr defTabSz="456934" fontAlgn="auto">
              <a:spcBef>
                <a:spcPts val="0"/>
              </a:spcBef>
              <a:spcAft>
                <a:spcPts val="0"/>
              </a:spcAft>
            </a:pPr>
            <a:endParaRPr lang="en-US">
              <a:solidFill>
                <a:srgbClr val="0096D6"/>
              </a:solidFill>
              <a:latin typeface="CiscoSansTT ExtraLight"/>
            </a:endParaRPr>
          </a:p>
        </p:txBody>
      </p:sp>
      <p:sp>
        <p:nvSpPr>
          <p:cNvPr id="23" name="Freeform 22"/>
          <p:cNvSpPr>
            <a:spLocks/>
          </p:cNvSpPr>
          <p:nvPr userDrawn="1"/>
        </p:nvSpPr>
        <p:spPr bwMode="black">
          <a:xfrm>
            <a:off x="5798084" y="2840186"/>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lIns="91384" tIns="45692" rIns="91384" bIns="45692"/>
          <a:lstStyle/>
          <a:p>
            <a:pPr defTabSz="456934" fontAlgn="auto">
              <a:spcBef>
                <a:spcPts val="0"/>
              </a:spcBef>
              <a:spcAft>
                <a:spcPts val="0"/>
              </a:spcAft>
            </a:pPr>
            <a:endParaRPr lang="en-US">
              <a:solidFill>
                <a:srgbClr val="0096D6"/>
              </a:solidFill>
              <a:latin typeface="CiscoSansTT ExtraLight"/>
            </a:endParaRPr>
          </a:p>
        </p:txBody>
      </p:sp>
      <p:sp>
        <p:nvSpPr>
          <p:cNvPr id="40" name="Freeform 39"/>
          <p:cNvSpPr>
            <a:spLocks noEditPoints="1"/>
          </p:cNvSpPr>
          <p:nvPr userDrawn="1"/>
        </p:nvSpPr>
        <p:spPr bwMode="black">
          <a:xfrm>
            <a:off x="7425276" y="2840186"/>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lIns="91384" tIns="45692" rIns="91384" bIns="45692"/>
          <a:lstStyle/>
          <a:p>
            <a:pPr defTabSz="456934" fontAlgn="auto">
              <a:spcBef>
                <a:spcPts val="0"/>
              </a:spcBef>
              <a:spcAft>
                <a:spcPts val="0"/>
              </a:spcAft>
            </a:pPr>
            <a:endParaRPr lang="en-US">
              <a:solidFill>
                <a:srgbClr val="0096D6"/>
              </a:solidFill>
              <a:latin typeface="CiscoSansTT ExtraLight"/>
            </a:endParaRPr>
          </a:p>
        </p:txBody>
      </p:sp>
      <p:sp>
        <p:nvSpPr>
          <p:cNvPr id="41" name="Freeform 40"/>
          <p:cNvSpPr>
            <a:spLocks/>
          </p:cNvSpPr>
          <p:nvPr userDrawn="1"/>
        </p:nvSpPr>
        <p:spPr bwMode="black">
          <a:xfrm>
            <a:off x="6553371" y="2840186"/>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lIns="91384" tIns="45692" rIns="91384" bIns="45692"/>
          <a:lstStyle/>
          <a:p>
            <a:pPr defTabSz="456934" fontAlgn="auto">
              <a:spcBef>
                <a:spcPts val="0"/>
              </a:spcBef>
              <a:spcAft>
                <a:spcPts val="0"/>
              </a:spcAft>
            </a:pPr>
            <a:endParaRPr lang="en-US">
              <a:solidFill>
                <a:srgbClr val="0096D6"/>
              </a:solidFill>
              <a:latin typeface="CiscoSansTT ExtraLight"/>
            </a:endParaRPr>
          </a:p>
        </p:txBody>
      </p:sp>
      <p:sp>
        <p:nvSpPr>
          <p:cNvPr id="42" name="Freeform 41"/>
          <p:cNvSpPr>
            <a:spLocks/>
          </p:cNvSpPr>
          <p:nvPr userDrawn="1"/>
        </p:nvSpPr>
        <p:spPr bwMode="black">
          <a:xfrm>
            <a:off x="5566222" y="222501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lIns="91384" tIns="45692" rIns="91384" bIns="45692"/>
          <a:lstStyle/>
          <a:p>
            <a:pPr defTabSz="456934" fontAlgn="auto">
              <a:spcBef>
                <a:spcPts val="0"/>
              </a:spcBef>
              <a:spcAft>
                <a:spcPts val="0"/>
              </a:spcAft>
            </a:pPr>
            <a:endParaRPr lang="en-US">
              <a:solidFill>
                <a:srgbClr val="0096D6"/>
              </a:solidFill>
              <a:latin typeface="CiscoSansTT ExtraLight"/>
            </a:endParaRPr>
          </a:p>
        </p:txBody>
      </p:sp>
      <p:sp>
        <p:nvSpPr>
          <p:cNvPr id="43" name="Freeform 42"/>
          <p:cNvSpPr>
            <a:spLocks/>
          </p:cNvSpPr>
          <p:nvPr userDrawn="1"/>
        </p:nvSpPr>
        <p:spPr bwMode="black">
          <a:xfrm>
            <a:off x="5874031" y="2072764"/>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lIns="91384" tIns="45692" rIns="91384" bIns="45692"/>
          <a:lstStyle/>
          <a:p>
            <a:pPr defTabSz="456934" fontAlgn="auto">
              <a:spcBef>
                <a:spcPts val="0"/>
              </a:spcBef>
              <a:spcAft>
                <a:spcPts val="0"/>
              </a:spcAft>
            </a:pPr>
            <a:endParaRPr lang="en-US">
              <a:solidFill>
                <a:srgbClr val="0096D6"/>
              </a:solidFill>
              <a:latin typeface="CiscoSansTT ExtraLight"/>
            </a:endParaRPr>
          </a:p>
        </p:txBody>
      </p:sp>
      <p:sp>
        <p:nvSpPr>
          <p:cNvPr id="44" name="Freeform 43"/>
          <p:cNvSpPr>
            <a:spLocks/>
          </p:cNvSpPr>
          <p:nvPr userDrawn="1"/>
        </p:nvSpPr>
        <p:spPr bwMode="black">
          <a:xfrm>
            <a:off x="6176421" y="1863406"/>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lIns="91384" tIns="45692" rIns="91384" bIns="45692"/>
          <a:lstStyle/>
          <a:p>
            <a:pPr defTabSz="456934" fontAlgn="auto">
              <a:spcBef>
                <a:spcPts val="0"/>
              </a:spcBef>
              <a:spcAft>
                <a:spcPts val="0"/>
              </a:spcAft>
            </a:pPr>
            <a:endParaRPr lang="en-US">
              <a:solidFill>
                <a:srgbClr val="0096D6"/>
              </a:solidFill>
              <a:latin typeface="CiscoSansTT ExtraLight"/>
            </a:endParaRPr>
          </a:p>
        </p:txBody>
      </p:sp>
      <p:sp>
        <p:nvSpPr>
          <p:cNvPr id="45" name="Freeform 44"/>
          <p:cNvSpPr>
            <a:spLocks/>
          </p:cNvSpPr>
          <p:nvPr userDrawn="1"/>
        </p:nvSpPr>
        <p:spPr bwMode="black">
          <a:xfrm>
            <a:off x="6484230" y="2072752"/>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lIns="91384" tIns="45692" rIns="91384" bIns="45692"/>
          <a:lstStyle/>
          <a:p>
            <a:pPr defTabSz="456934" fontAlgn="auto">
              <a:spcBef>
                <a:spcPts val="0"/>
              </a:spcBef>
              <a:spcAft>
                <a:spcPts val="0"/>
              </a:spcAft>
            </a:pPr>
            <a:endParaRPr lang="en-US">
              <a:solidFill>
                <a:srgbClr val="0096D6"/>
              </a:solidFill>
              <a:latin typeface="CiscoSansTT ExtraLight"/>
            </a:endParaRPr>
          </a:p>
        </p:txBody>
      </p:sp>
      <p:sp>
        <p:nvSpPr>
          <p:cNvPr id="46" name="Freeform 45"/>
          <p:cNvSpPr>
            <a:spLocks/>
          </p:cNvSpPr>
          <p:nvPr userDrawn="1"/>
        </p:nvSpPr>
        <p:spPr bwMode="black">
          <a:xfrm>
            <a:off x="6785247" y="2225012"/>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lIns="91384" tIns="45692" rIns="91384" bIns="45692"/>
          <a:lstStyle/>
          <a:p>
            <a:pPr defTabSz="456934" fontAlgn="auto">
              <a:spcBef>
                <a:spcPts val="0"/>
              </a:spcBef>
              <a:spcAft>
                <a:spcPts val="0"/>
              </a:spcAft>
            </a:pPr>
            <a:endParaRPr lang="en-US">
              <a:solidFill>
                <a:srgbClr val="0096D6"/>
              </a:solidFill>
              <a:latin typeface="CiscoSansTT ExtraLight"/>
            </a:endParaRPr>
          </a:p>
        </p:txBody>
      </p:sp>
      <p:sp>
        <p:nvSpPr>
          <p:cNvPr id="47" name="Freeform 46"/>
          <p:cNvSpPr>
            <a:spLocks/>
          </p:cNvSpPr>
          <p:nvPr userDrawn="1"/>
        </p:nvSpPr>
        <p:spPr bwMode="black">
          <a:xfrm>
            <a:off x="7093060" y="207275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lIns="91384" tIns="45692" rIns="91384" bIns="45692"/>
          <a:lstStyle/>
          <a:p>
            <a:pPr defTabSz="456934" fontAlgn="auto">
              <a:spcBef>
                <a:spcPts val="0"/>
              </a:spcBef>
              <a:spcAft>
                <a:spcPts val="0"/>
              </a:spcAft>
            </a:pPr>
            <a:endParaRPr lang="en-US">
              <a:solidFill>
                <a:srgbClr val="0096D6"/>
              </a:solidFill>
              <a:latin typeface="CiscoSansTT ExtraLight"/>
            </a:endParaRPr>
          </a:p>
        </p:txBody>
      </p:sp>
      <p:sp>
        <p:nvSpPr>
          <p:cNvPr id="48" name="Freeform 47"/>
          <p:cNvSpPr>
            <a:spLocks/>
          </p:cNvSpPr>
          <p:nvPr userDrawn="1"/>
        </p:nvSpPr>
        <p:spPr bwMode="black">
          <a:xfrm>
            <a:off x="7400872" y="186339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lIns="91384" tIns="45692" rIns="91384" bIns="45692"/>
          <a:lstStyle/>
          <a:p>
            <a:pPr defTabSz="456934" fontAlgn="auto">
              <a:spcBef>
                <a:spcPts val="0"/>
              </a:spcBef>
              <a:spcAft>
                <a:spcPts val="0"/>
              </a:spcAft>
            </a:pPr>
            <a:endParaRPr lang="en-US">
              <a:solidFill>
                <a:srgbClr val="0096D6"/>
              </a:solidFill>
              <a:latin typeface="CiscoSansTT ExtraLight"/>
            </a:endParaRPr>
          </a:p>
        </p:txBody>
      </p:sp>
      <p:sp>
        <p:nvSpPr>
          <p:cNvPr id="49" name="Freeform 48"/>
          <p:cNvSpPr>
            <a:spLocks/>
          </p:cNvSpPr>
          <p:nvPr userDrawn="1"/>
        </p:nvSpPr>
        <p:spPr bwMode="black">
          <a:xfrm>
            <a:off x="7703257" y="207275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lIns="91384" tIns="45692" rIns="91384" bIns="45692"/>
          <a:lstStyle/>
          <a:p>
            <a:pPr defTabSz="456934" fontAlgn="auto">
              <a:spcBef>
                <a:spcPts val="0"/>
              </a:spcBef>
              <a:spcAft>
                <a:spcPts val="0"/>
              </a:spcAft>
            </a:pPr>
            <a:endParaRPr lang="en-US">
              <a:solidFill>
                <a:srgbClr val="0096D6"/>
              </a:solidFill>
              <a:latin typeface="CiscoSansTT ExtraLight"/>
            </a:endParaRPr>
          </a:p>
        </p:txBody>
      </p:sp>
      <p:sp>
        <p:nvSpPr>
          <p:cNvPr id="50" name="Freeform 49"/>
          <p:cNvSpPr>
            <a:spLocks/>
          </p:cNvSpPr>
          <p:nvPr userDrawn="1"/>
        </p:nvSpPr>
        <p:spPr bwMode="black">
          <a:xfrm>
            <a:off x="8011068" y="2225012"/>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lIns="91384" tIns="45692" rIns="91384" bIns="45692"/>
          <a:lstStyle/>
          <a:p>
            <a:pPr defTabSz="456934" fontAlgn="auto">
              <a:spcBef>
                <a:spcPts val="0"/>
              </a:spcBef>
              <a:spcAft>
                <a:spcPts val="0"/>
              </a:spcAft>
            </a:pPr>
            <a:endParaRPr lang="en-US">
              <a:solidFill>
                <a:srgbClr val="0096D6"/>
              </a:solidFill>
              <a:latin typeface="CiscoSansTT ExtraLight"/>
            </a:endParaRPr>
          </a:p>
        </p:txBody>
      </p:sp>
    </p:spTree>
    <p:extLst>
      <p:ext uri="{BB962C8B-B14F-4D97-AF65-F5344CB8AC3E}">
        <p14:creationId xmlns:p14="http://schemas.microsoft.com/office/powerpoint/2010/main" val="41549698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700"/>
                                        <p:tgtEl>
                                          <p:spTgt spid="42"/>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700"/>
                                        <p:tgtEl>
                                          <p:spTgt spid="43"/>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700"/>
                                        <p:tgtEl>
                                          <p:spTgt spid="44"/>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700"/>
                                        <p:tgtEl>
                                          <p:spTgt spid="45"/>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700"/>
                                        <p:tgtEl>
                                          <p:spTgt spid="46"/>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700"/>
                                        <p:tgtEl>
                                          <p:spTgt spid="47"/>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700"/>
                                        <p:tgtEl>
                                          <p:spTgt spid="48"/>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700"/>
                                        <p:tgtEl>
                                          <p:spTgt spid="49"/>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700"/>
                                        <p:tgtEl>
                                          <p:spTgt spid="50"/>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42"/>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44"/>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46"/>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48"/>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50"/>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43"/>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45"/>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47"/>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49"/>
                                        </p:tgtEl>
                                        <p:attrNameLst>
                                          <p:attrName>ppt_x</p:attrName>
                                          <p:attrName>ppt_y</p:attrName>
                                        </p:attrNameLst>
                                      </p:cBhvr>
                                      <p:rCtr x="0" y="-54"/>
                                    </p:animMotion>
                                  </p:childTnLst>
                                </p:cTn>
                              </p:par>
                            </p:childTnLst>
                          </p:cTn>
                        </p:par>
                        <p:par>
                          <p:cTn id="54" fill="hold">
                            <p:stCondLst>
                              <p:cond delay="1200"/>
                            </p:stCondLst>
                            <p:childTnLst>
                              <p:par>
                                <p:cTn id="55" presetID="10" presetClass="entr" presetSubtype="0"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700"/>
                                        <p:tgtEl>
                                          <p:spTgt spid="23"/>
                                        </p:tgtEl>
                                      </p:cBhvr>
                                    </p:animEffect>
                                  </p:childTnLst>
                                </p:cTn>
                              </p:par>
                              <p:par>
                                <p:cTn id="58" presetID="10" presetClass="entr" presetSubtype="0" fill="hold" nodeType="withEffect">
                                  <p:stCondLst>
                                    <p:cond delay="10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700"/>
                                        <p:tgtEl>
                                          <p:spTgt spid="21"/>
                                        </p:tgtEl>
                                      </p:cBhvr>
                                    </p:animEffect>
                                  </p:childTnLst>
                                </p:cTn>
                              </p:par>
                              <p:par>
                                <p:cTn id="61" presetID="10" presetClass="entr" presetSubtype="0" fill="hold" nodeType="withEffect">
                                  <p:stCondLst>
                                    <p:cond delay="20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700"/>
                                        <p:tgtEl>
                                          <p:spTgt spid="41"/>
                                        </p:tgtEl>
                                      </p:cBhvr>
                                    </p:animEffect>
                                  </p:childTnLst>
                                </p:cTn>
                              </p:par>
                              <p:par>
                                <p:cTn id="64" presetID="10" presetClass="entr" presetSubtype="0" fill="hold" nodeType="withEffect">
                                  <p:stCondLst>
                                    <p:cond delay="30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700"/>
                                        <p:tgtEl>
                                          <p:spTgt spid="22"/>
                                        </p:tgtEl>
                                      </p:cBhvr>
                                    </p:animEffect>
                                  </p:childTnLst>
                                </p:cTn>
                              </p:par>
                              <p:par>
                                <p:cTn id="67" presetID="10" presetClass="entr" presetSubtype="0" fill="hold" nodeType="withEffect">
                                  <p:stCondLst>
                                    <p:cond delay="40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7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cSld name="Title Slide Image">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3810"/>
            <a:ext cx="9144000" cy="5151120"/>
          </a:xfrm>
          <a:prstGeom prst="rect">
            <a:avLst/>
          </a:prstGeom>
        </p:spPr>
      </p:pic>
      <p:sp>
        <p:nvSpPr>
          <p:cNvPr id="23" name="Title 1"/>
          <p:cNvSpPr>
            <a:spLocks noGrp="1"/>
          </p:cNvSpPr>
          <p:nvPr>
            <p:ph type="ctrTitle" hasCustomPrompt="1"/>
          </p:nvPr>
        </p:nvSpPr>
        <p:spPr>
          <a:xfrm>
            <a:off x="221395" y="1985123"/>
            <a:ext cx="4749367" cy="64473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252427" y="3621035"/>
            <a:ext cx="4649862" cy="288131"/>
          </a:xfrm>
          <a:prstGeom prst="rect">
            <a:avLst/>
          </a:prstGeom>
        </p:spPr>
        <p:txBody>
          <a:bodyPr lIns="91356" tIns="45678" rIns="91356" bIns="45678" anchor="b" anchorCtr="0">
            <a:noAutofit/>
          </a:bodyPr>
          <a:lstStyle>
            <a:lvl1pPr marL="0" indent="0" algn="l">
              <a:buNone/>
              <a:defRPr sz="1200" b="0" i="0">
                <a:solidFill>
                  <a:schemeClr val="bg1"/>
                </a:solidFill>
                <a:latin typeface="+mn-lt"/>
                <a:cs typeface="CiscoSans"/>
              </a:defRPr>
            </a:lvl1pPr>
            <a:lvl2pPr marL="342616" indent="0" algn="ctr">
              <a:buNone/>
              <a:defRPr>
                <a:solidFill>
                  <a:schemeClr val="tx1">
                    <a:tint val="75000"/>
                  </a:schemeClr>
                </a:solidFill>
              </a:defRPr>
            </a:lvl2pPr>
            <a:lvl3pPr marL="685264" indent="0" algn="ctr">
              <a:buNone/>
              <a:defRPr>
                <a:solidFill>
                  <a:schemeClr val="tx1">
                    <a:tint val="75000"/>
                  </a:schemeClr>
                </a:solidFill>
              </a:defRPr>
            </a:lvl3pPr>
            <a:lvl4pPr marL="1027891" indent="0" algn="ctr">
              <a:buNone/>
              <a:defRPr>
                <a:solidFill>
                  <a:schemeClr val="tx1">
                    <a:tint val="75000"/>
                  </a:schemeClr>
                </a:solidFill>
              </a:defRPr>
            </a:lvl4pPr>
            <a:lvl5pPr marL="1370529" indent="0" algn="ctr">
              <a:buNone/>
              <a:defRPr>
                <a:solidFill>
                  <a:schemeClr val="tx1">
                    <a:tint val="75000"/>
                  </a:schemeClr>
                </a:solidFill>
              </a:defRPr>
            </a:lvl5pPr>
            <a:lvl6pPr marL="1713147" indent="0" algn="ctr">
              <a:buNone/>
              <a:defRPr>
                <a:solidFill>
                  <a:schemeClr val="tx1">
                    <a:tint val="75000"/>
                  </a:schemeClr>
                </a:solidFill>
              </a:defRPr>
            </a:lvl6pPr>
            <a:lvl7pPr marL="2055789" indent="0" algn="ctr">
              <a:buNone/>
              <a:defRPr>
                <a:solidFill>
                  <a:schemeClr val="tx1">
                    <a:tint val="75000"/>
                  </a:schemeClr>
                </a:solidFill>
              </a:defRPr>
            </a:lvl7pPr>
            <a:lvl8pPr marL="2398420" indent="0" algn="ctr">
              <a:buNone/>
              <a:defRPr>
                <a:solidFill>
                  <a:schemeClr val="tx1">
                    <a:tint val="75000"/>
                  </a:schemeClr>
                </a:solidFill>
              </a:defRPr>
            </a:lvl8pPr>
            <a:lvl9pPr marL="2741057"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251848" y="3873699"/>
            <a:ext cx="4650162" cy="288131"/>
          </a:xfrm>
          <a:prstGeom prst="rect">
            <a:avLst/>
          </a:prstGeom>
        </p:spPr>
        <p:txBody>
          <a:bodyPr lIns="91356" tIns="45678" rIns="91356" bIns="45678"/>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251848" y="4453691"/>
            <a:ext cx="4650162" cy="288131"/>
          </a:xfrm>
          <a:prstGeom prst="rect">
            <a:avLst/>
          </a:prstGeom>
        </p:spPr>
        <p:txBody>
          <a:bodyPr lIns="91356" tIns="45678" rIns="91356" bIns="45678"/>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252572" y="2546876"/>
            <a:ext cx="4749886" cy="299001"/>
          </a:xfrm>
          <a:prstGeom prst="rect">
            <a:avLst/>
          </a:prstGeom>
        </p:spPr>
        <p:txBody>
          <a:bodyPr lIns="91356" tIns="45678" rIns="91356" bIns="45678"/>
          <a:lstStyle>
            <a:lvl1pPr marL="0" indent="0">
              <a:buFont typeface="Arial" panose="020B0604020202020204" pitchFamily="34" charset="0"/>
              <a:buNone/>
              <a:defRPr sz="1800" baseline="0">
                <a:solidFill>
                  <a:schemeClr val="bg1"/>
                </a:solidFill>
                <a:latin typeface="+mj-lt"/>
              </a:defRPr>
            </a:lvl1pPr>
            <a:lvl2pPr marL="304589" indent="0">
              <a:buNone/>
              <a:defRPr/>
            </a:lvl2pPr>
            <a:lvl3pPr marL="427113" indent="0">
              <a:buNone/>
              <a:defRPr/>
            </a:lvl3pPr>
            <a:lvl4pPr marL="516358" indent="0">
              <a:buNone/>
              <a:defRPr/>
            </a:lvl4pPr>
            <a:lvl5pPr marL="600821" indent="0">
              <a:buNone/>
              <a:defRPr/>
            </a:lvl5pPr>
          </a:lstStyle>
          <a:p>
            <a:pPr lvl="0"/>
            <a:r>
              <a:rPr lang="en-GB" dirty="0" smtClean="0"/>
              <a:t>Subhead goes here</a:t>
            </a:r>
            <a:endParaRPr lang="en-GB" dirty="0"/>
          </a:p>
        </p:txBody>
      </p:sp>
      <p:grpSp>
        <p:nvGrpSpPr>
          <p:cNvPr id="4" name="Group 67"/>
          <p:cNvGrpSpPr/>
          <p:nvPr/>
        </p:nvGrpSpPr>
        <p:grpSpPr>
          <a:xfrm>
            <a:off x="285184" y="307876"/>
            <a:ext cx="862739" cy="459830"/>
            <a:chOff x="609606" y="528528"/>
            <a:chExt cx="1444732" cy="763787"/>
          </a:xfrm>
          <a:solidFill>
            <a:schemeClr val="bg1"/>
          </a:solidFill>
        </p:grpSpPr>
        <p:sp>
          <p:nvSpPr>
            <p:cNvPr id="32" name="Rectangle 31"/>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456934" fontAlgn="auto">
                <a:spcBef>
                  <a:spcPts val="0"/>
                </a:spcBef>
                <a:spcAft>
                  <a:spcPts val="0"/>
                </a:spcAft>
              </a:pPr>
              <a:endParaRPr lang="en-US" dirty="0">
                <a:solidFill>
                  <a:srgbClr val="FFFFFF"/>
                </a:solidFill>
                <a:latin typeface="CiscoSansTT ExtraLight"/>
              </a:endParaRPr>
            </a:p>
          </p:txBody>
        </p:sp>
        <p:sp>
          <p:nvSpPr>
            <p:cNvPr id="45" name="Freeform 4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456934" fontAlgn="auto">
                <a:spcBef>
                  <a:spcPts val="0"/>
                </a:spcBef>
                <a:spcAft>
                  <a:spcPts val="0"/>
                </a:spcAft>
              </a:pPr>
              <a:endParaRPr lang="en-US" dirty="0">
                <a:solidFill>
                  <a:srgbClr val="FFFFFF"/>
                </a:solidFill>
                <a:latin typeface="CiscoSansTT ExtraLight"/>
              </a:endParaRPr>
            </a:p>
          </p:txBody>
        </p:sp>
        <p:sp>
          <p:nvSpPr>
            <p:cNvPr id="46" name="Freeform 4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456934" fontAlgn="auto">
                <a:spcBef>
                  <a:spcPts val="0"/>
                </a:spcBef>
                <a:spcAft>
                  <a:spcPts val="0"/>
                </a:spcAft>
              </a:pPr>
              <a:endParaRPr lang="en-US" dirty="0">
                <a:solidFill>
                  <a:srgbClr val="FFFFFF"/>
                </a:solidFill>
                <a:latin typeface="CiscoSansTT ExtraLight"/>
              </a:endParaRPr>
            </a:p>
          </p:txBody>
        </p:sp>
        <p:sp>
          <p:nvSpPr>
            <p:cNvPr id="47" name="Freeform 4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456934" fontAlgn="auto">
                <a:spcBef>
                  <a:spcPts val="0"/>
                </a:spcBef>
                <a:spcAft>
                  <a:spcPts val="0"/>
                </a:spcAft>
              </a:pPr>
              <a:endParaRPr lang="en-US" dirty="0">
                <a:solidFill>
                  <a:srgbClr val="FFFFFF"/>
                </a:solidFill>
                <a:latin typeface="CiscoSansTT ExtraLight"/>
              </a:endParaRPr>
            </a:p>
          </p:txBody>
        </p:sp>
        <p:sp>
          <p:nvSpPr>
            <p:cNvPr id="48" name="Freeform 4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456934" fontAlgn="auto">
                <a:spcBef>
                  <a:spcPts val="0"/>
                </a:spcBef>
                <a:spcAft>
                  <a:spcPts val="0"/>
                </a:spcAft>
              </a:pPr>
              <a:endParaRPr lang="en-US" dirty="0">
                <a:solidFill>
                  <a:srgbClr val="FFFFFF"/>
                </a:solidFill>
                <a:latin typeface="CiscoSansTT ExtraLight"/>
              </a:endParaRPr>
            </a:p>
          </p:txBody>
        </p:sp>
        <p:sp>
          <p:nvSpPr>
            <p:cNvPr id="49" name="Freeform 4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456934" fontAlgn="auto">
                <a:spcBef>
                  <a:spcPts val="0"/>
                </a:spcBef>
                <a:spcAft>
                  <a:spcPts val="0"/>
                </a:spcAft>
              </a:pPr>
              <a:endParaRPr lang="en-US" dirty="0">
                <a:solidFill>
                  <a:srgbClr val="FFFFFF"/>
                </a:solidFill>
                <a:latin typeface="CiscoSansTT ExtraLight"/>
              </a:endParaRPr>
            </a:p>
          </p:txBody>
        </p:sp>
        <p:sp>
          <p:nvSpPr>
            <p:cNvPr id="50" name="Freeform 4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456934" fontAlgn="auto">
                <a:spcBef>
                  <a:spcPts val="0"/>
                </a:spcBef>
                <a:spcAft>
                  <a:spcPts val="0"/>
                </a:spcAft>
              </a:pPr>
              <a:endParaRPr lang="en-US" dirty="0">
                <a:solidFill>
                  <a:srgbClr val="FFFFFF"/>
                </a:solidFill>
                <a:latin typeface="CiscoSansTT ExtraLight"/>
              </a:endParaRPr>
            </a:p>
          </p:txBody>
        </p:sp>
        <p:sp>
          <p:nvSpPr>
            <p:cNvPr id="51" name="Freeform 5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456934" fontAlgn="auto">
                <a:spcBef>
                  <a:spcPts val="0"/>
                </a:spcBef>
                <a:spcAft>
                  <a:spcPts val="0"/>
                </a:spcAft>
              </a:pPr>
              <a:endParaRPr lang="en-US" dirty="0">
                <a:solidFill>
                  <a:srgbClr val="FFFFFF"/>
                </a:solidFill>
                <a:latin typeface="CiscoSansTT ExtraLight"/>
              </a:endParaRPr>
            </a:p>
          </p:txBody>
        </p:sp>
        <p:sp>
          <p:nvSpPr>
            <p:cNvPr id="52" name="Freeform 5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456934" fontAlgn="auto">
                <a:spcBef>
                  <a:spcPts val="0"/>
                </a:spcBef>
                <a:spcAft>
                  <a:spcPts val="0"/>
                </a:spcAft>
              </a:pPr>
              <a:endParaRPr lang="en-US" dirty="0">
                <a:solidFill>
                  <a:srgbClr val="FFFFFF"/>
                </a:solidFill>
                <a:latin typeface="CiscoSansTT ExtraLight"/>
              </a:endParaRPr>
            </a:p>
          </p:txBody>
        </p:sp>
        <p:sp>
          <p:nvSpPr>
            <p:cNvPr id="53" name="Freeform 5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456934" fontAlgn="auto">
                <a:spcBef>
                  <a:spcPts val="0"/>
                </a:spcBef>
                <a:spcAft>
                  <a:spcPts val="0"/>
                </a:spcAft>
              </a:pPr>
              <a:endParaRPr lang="en-US" dirty="0">
                <a:solidFill>
                  <a:srgbClr val="FFFFFF"/>
                </a:solidFill>
                <a:latin typeface="CiscoSansTT ExtraLight"/>
              </a:endParaRPr>
            </a:p>
          </p:txBody>
        </p:sp>
        <p:sp>
          <p:nvSpPr>
            <p:cNvPr id="54" name="Freeform 5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456934" fontAlgn="auto">
                <a:spcBef>
                  <a:spcPts val="0"/>
                </a:spcBef>
                <a:spcAft>
                  <a:spcPts val="0"/>
                </a:spcAft>
              </a:pPr>
              <a:endParaRPr lang="en-US" dirty="0">
                <a:solidFill>
                  <a:srgbClr val="FFFFFF"/>
                </a:solidFill>
                <a:latin typeface="CiscoSansTT ExtraLight"/>
              </a:endParaRPr>
            </a:p>
          </p:txBody>
        </p:sp>
        <p:sp>
          <p:nvSpPr>
            <p:cNvPr id="55" name="Freeform 5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456934" fontAlgn="auto">
                <a:spcBef>
                  <a:spcPts val="0"/>
                </a:spcBef>
                <a:spcAft>
                  <a:spcPts val="0"/>
                </a:spcAft>
              </a:pPr>
              <a:endParaRPr lang="en-US" dirty="0">
                <a:solidFill>
                  <a:srgbClr val="FFFFFF"/>
                </a:solidFill>
                <a:latin typeface="CiscoSansTT ExtraLight"/>
              </a:endParaRPr>
            </a:p>
          </p:txBody>
        </p:sp>
        <p:sp>
          <p:nvSpPr>
            <p:cNvPr id="56" name="Freeform 5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456934" fontAlgn="auto">
                <a:spcBef>
                  <a:spcPts val="0"/>
                </a:spcBef>
                <a:spcAft>
                  <a:spcPts val="0"/>
                </a:spcAft>
              </a:pPr>
              <a:endParaRPr lang="en-US" dirty="0">
                <a:solidFill>
                  <a:srgbClr val="FFFFFF"/>
                </a:solidFill>
                <a:latin typeface="CiscoSansTT ExtraLight"/>
              </a:endParaRPr>
            </a:p>
          </p:txBody>
        </p:sp>
        <p:sp>
          <p:nvSpPr>
            <p:cNvPr id="57" name="Freeform 5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456934" fontAlgn="auto">
                <a:spcBef>
                  <a:spcPts val="0"/>
                </a:spcBef>
                <a:spcAft>
                  <a:spcPts val="0"/>
                </a:spcAft>
              </a:pPr>
              <a:endParaRPr lang="en-US" dirty="0">
                <a:solidFill>
                  <a:srgbClr val="FFFFFF"/>
                </a:solidFill>
                <a:latin typeface="CiscoSansTT ExtraLight"/>
              </a:endParaRPr>
            </a:p>
          </p:txBody>
        </p:sp>
      </p:grpSp>
    </p:spTree>
    <p:extLst>
      <p:ext uri="{BB962C8B-B14F-4D97-AF65-F5344CB8AC3E}">
        <p14:creationId xmlns:p14="http://schemas.microsoft.com/office/powerpoint/2010/main" val="215604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cSld name="Blank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4351049"/>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70431" y="4869657"/>
            <a:ext cx="3754917" cy="273844"/>
          </a:xfrm>
          <a:prstGeom prst="rect">
            <a:avLst/>
          </a:prstGeom>
        </p:spPr>
        <p:txBody>
          <a:bodyPr vert="horz" lIns="68535" tIns="34268" rIns="68535" bIns="34268" rtlCol="0" anchor="ctr"/>
          <a:lstStyle>
            <a:lvl1pPr algn="l">
              <a:defRPr sz="500">
                <a:solidFill>
                  <a:schemeClr val="bg1">
                    <a:lumMod val="50000"/>
                  </a:schemeClr>
                </a:solidFill>
              </a:defRPr>
            </a:lvl1pPr>
          </a:lstStyle>
          <a:p>
            <a:pPr defTabSz="456934" fontAlgn="auto">
              <a:spcBef>
                <a:spcPts val="0"/>
              </a:spcBef>
              <a:spcAft>
                <a:spcPts val="0"/>
              </a:spcAft>
            </a:pPr>
            <a:r>
              <a:rPr lang="en-US" smtClean="0">
                <a:solidFill>
                  <a:srgbClr val="FFFFFF">
                    <a:lumMod val="50000"/>
                  </a:srgbClr>
                </a:solidFill>
                <a:latin typeface="Helvetica"/>
                <a:cs typeface="Helvetica"/>
              </a:rPr>
              <a:t>© 2014 CISCO AND/OR ITS AFFILIATES. ALL RIGHTS RESERVED.</a:t>
            </a:r>
            <a:endParaRPr lang="en-US" dirty="0">
              <a:solidFill>
                <a:srgbClr val="FFFFFF">
                  <a:lumMod val="50000"/>
                </a:srgbClr>
              </a:solidFill>
              <a:latin typeface="CiscoSansTT Light"/>
            </a:endParaRPr>
          </a:p>
        </p:txBody>
      </p:sp>
      <p:sp>
        <p:nvSpPr>
          <p:cNvPr id="7" name="Slide Number Placeholder 5"/>
          <p:cNvSpPr>
            <a:spLocks noGrp="1"/>
          </p:cNvSpPr>
          <p:nvPr>
            <p:ph type="sldNum" sz="quarter" idx="4"/>
          </p:nvPr>
        </p:nvSpPr>
        <p:spPr>
          <a:xfrm>
            <a:off x="6553200" y="4869657"/>
            <a:ext cx="2289089" cy="273844"/>
          </a:xfrm>
          <a:prstGeom prst="rect">
            <a:avLst/>
          </a:prstGeom>
        </p:spPr>
        <p:txBody>
          <a:bodyPr vert="horz" lIns="68535" tIns="34268" rIns="68535" bIns="34268" rtlCol="0" anchor="ctr"/>
          <a:lstStyle>
            <a:lvl1pPr algn="r">
              <a:defRPr sz="800">
                <a:solidFill>
                  <a:schemeClr val="tx1">
                    <a:tint val="75000"/>
                  </a:schemeClr>
                </a:solidFill>
              </a:defRPr>
            </a:lvl1pPr>
          </a:lstStyle>
          <a:p>
            <a:pPr defTabSz="456934" fontAlgn="auto">
              <a:spcBef>
                <a:spcPts val="0"/>
              </a:spcBef>
              <a:spcAft>
                <a:spcPts val="0"/>
              </a:spcAft>
            </a:pPr>
            <a:fld id="{BC84F19C-724A-1D4A-BD29-B7AAEA6B33BB}" type="slidenum">
              <a:rPr lang="en-US" smtClean="0">
                <a:solidFill>
                  <a:srgbClr val="0F3CAA">
                    <a:tint val="75000"/>
                  </a:srgbClr>
                </a:solidFill>
                <a:latin typeface="CiscoSansTT Light"/>
              </a:rPr>
              <a:pPr defTabSz="456934" fontAlgn="auto">
                <a:spcBef>
                  <a:spcPts val="0"/>
                </a:spcBef>
                <a:spcAft>
                  <a:spcPts val="0"/>
                </a:spcAft>
              </a:pPr>
              <a:t>‹#›</a:t>
            </a:fld>
            <a:endParaRPr lang="en-US" dirty="0">
              <a:solidFill>
                <a:srgbClr val="0F3CAA">
                  <a:tint val="75000"/>
                </a:srgbClr>
              </a:solidFill>
              <a:latin typeface="CiscoSansTT Light"/>
            </a:endParaRPr>
          </a:p>
        </p:txBody>
      </p:sp>
    </p:spTree>
    <p:extLst>
      <p:ext uri="{BB962C8B-B14F-4D97-AF65-F5344CB8AC3E}">
        <p14:creationId xmlns:p14="http://schemas.microsoft.com/office/powerpoint/2010/main" val="594950867"/>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cSld name="Title Only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4"/>
          <p:cNvSpPr>
            <a:spLocks noGrp="1"/>
          </p:cNvSpPr>
          <p:nvPr>
            <p:ph type="ftr" sz="quarter" idx="3"/>
          </p:nvPr>
        </p:nvSpPr>
        <p:spPr>
          <a:xfrm>
            <a:off x="6775704" y="4960085"/>
            <a:ext cx="1714500" cy="171450"/>
          </a:xfrm>
          <a:prstGeom prst="rect">
            <a:avLst/>
          </a:prstGeom>
        </p:spPr>
        <p:txBody>
          <a:bodyPr vert="horz" lIns="91396" tIns="45708" rIns="91396" bIns="45708" rtlCol="0" anchor="ctr"/>
          <a:lstStyle>
            <a:lvl1pPr marL="0" marR="0" indent="0" algn="r" defTabSz="685453" rtl="0" eaLnBrk="1" fontAlgn="auto" latinLnBrk="0" hangingPunct="1">
              <a:lnSpc>
                <a:spcPct val="100000"/>
              </a:lnSpc>
              <a:spcBef>
                <a:spcPts val="0"/>
              </a:spcBef>
              <a:spcAft>
                <a:spcPts val="0"/>
              </a:spcAft>
              <a:buClrTx/>
              <a:buSzTx/>
              <a:buFontTx/>
              <a:buNone/>
              <a:tabLst/>
              <a:defRPr sz="500">
                <a:solidFill>
                  <a:schemeClr val="tx1">
                    <a:tint val="75000"/>
                  </a:schemeClr>
                </a:solidFill>
                <a:latin typeface="CiscoSans ExtraLight" panose="020B0303020201020303" pitchFamily="34" charset="0"/>
              </a:defRPr>
            </a:lvl1pPr>
          </a:lstStyle>
          <a:p>
            <a:r>
              <a:rPr lang="en-US" dirty="0" smtClean="0">
                <a:solidFill>
                  <a:prstClr val="black">
                    <a:tint val="75000"/>
                  </a:prstClr>
                </a:solidFill>
              </a:rPr>
              <a:t>Cisco Confidential</a:t>
            </a:r>
            <a:endParaRPr lang="en-US" dirty="0">
              <a:solidFill>
                <a:prstClr val="black">
                  <a:tint val="75000"/>
                </a:prstClr>
              </a:solidFill>
            </a:endParaRPr>
          </a:p>
        </p:txBody>
      </p:sp>
    </p:spTree>
    <p:extLst>
      <p:ext uri="{BB962C8B-B14F-4D97-AF65-F5344CB8AC3E}">
        <p14:creationId xmlns:p14="http://schemas.microsoft.com/office/powerpoint/2010/main" val="1822488263"/>
      </p:ext>
    </p:extLst>
  </p:cSld>
  <p:clrMapOvr>
    <a:masterClrMapping/>
  </p:clrMapOvr>
  <p:transition spd="slow">
    <p:fade/>
  </p:transition>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00"/>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pPr defTabSz="456687"/>
            <a:fld id="{47C5DB68-456E-409D-B43B-3DB5A10728A2}" type="datetimeFigureOut">
              <a:rPr lang="en-US" smtClean="0">
                <a:solidFill>
                  <a:prstClr val="black">
                    <a:tint val="75000"/>
                  </a:prstClr>
                </a:solidFill>
                <a:latin typeface="Calibri"/>
              </a:rPr>
              <a:pPr defTabSz="456687"/>
              <a:t>6/29/2016</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pPr defTabSz="456687"/>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pPr defTabSz="456687"/>
            <a:fld id="{902B24F3-C7F8-4237-81D4-D65A8109EA65}" type="slidenum">
              <a:rPr lang="en-US" smtClean="0">
                <a:solidFill>
                  <a:prstClr val="black">
                    <a:tint val="75000"/>
                  </a:prstClr>
                </a:solidFill>
                <a:latin typeface="Calibri"/>
              </a:rPr>
              <a:pPr defTabSz="456687"/>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86476685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2_Bullet_Title only">
    <p:spTree>
      <p:nvGrpSpPr>
        <p:cNvPr id="1" name=""/>
        <p:cNvGrpSpPr/>
        <p:nvPr/>
      </p:nvGrpSpPr>
      <p:grpSpPr>
        <a:xfrm>
          <a:off x="0" y="0"/>
          <a:ext cx="0" cy="0"/>
          <a:chOff x="0" y="0"/>
          <a:chExt cx="0" cy="0"/>
        </a:xfrm>
      </p:grpSpPr>
      <p:pic>
        <p:nvPicPr>
          <p:cNvPr id="4" name="Picture Placeholder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0" y="0"/>
            <a:ext cx="9145993" cy="51435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rot="16200000" flipV="1">
            <a:off x="2002177" y="-2000316"/>
            <a:ext cx="5143632" cy="9144000"/>
          </a:xfrm>
          <a:prstGeom prst="rect">
            <a:avLst/>
          </a:prstGeom>
          <a:gradFill flip="none" rotWithShape="1">
            <a:gsLst>
              <a:gs pos="0">
                <a:srgbClr val="CDDFE4">
                  <a:alpha val="32000"/>
                </a:srgbClr>
              </a:gs>
              <a:gs pos="96000">
                <a:schemeClr val="bg1">
                  <a:alpha val="91000"/>
                </a:schemeClr>
              </a:gs>
              <a:gs pos="31000">
                <a:srgbClr val="CDDFE4">
                  <a:alpha val="93000"/>
                </a:srgbClr>
              </a:gs>
              <a:gs pos="68000">
                <a:srgbClr val="D8EAF0">
                  <a:alpha val="66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456687"/>
            <a:endParaRPr lang="en-US" dirty="0" smtClean="0">
              <a:solidFill>
                <a:srgbClr val="FFFFFF"/>
              </a:solidFill>
              <a:latin typeface="CiscoSansTT Light"/>
            </a:endParaRPr>
          </a:p>
        </p:txBody>
      </p:sp>
      <p:sp>
        <p:nvSpPr>
          <p:cNvPr id="3" name="Title Placeholder 5"/>
          <p:cNvSpPr>
            <a:spLocks noGrp="1"/>
          </p:cNvSpPr>
          <p:nvPr>
            <p:ph type="title"/>
          </p:nvPr>
        </p:nvSpPr>
        <p:spPr bwMode="auto">
          <a:xfrm>
            <a:off x="544513" y="341314"/>
            <a:ext cx="8213726"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dirty="0" smtClean="0"/>
              <a:t>Click to edit Master title style</a:t>
            </a:r>
            <a:endParaRPr lang="en-GB" dirty="0"/>
          </a:p>
        </p:txBody>
      </p:sp>
      <p:grpSp>
        <p:nvGrpSpPr>
          <p:cNvPr id="6" name="Group 67"/>
          <p:cNvGrpSpPr/>
          <p:nvPr userDrawn="1"/>
        </p:nvGrpSpPr>
        <p:grpSpPr>
          <a:xfrm>
            <a:off x="513603" y="4663017"/>
            <a:ext cx="349997" cy="186544"/>
            <a:chOff x="609606" y="528528"/>
            <a:chExt cx="1444732" cy="763787"/>
          </a:xfrm>
          <a:solidFill>
            <a:schemeClr val="tx1"/>
          </a:solidFill>
        </p:grpSpPr>
        <p:sp>
          <p:nvSpPr>
            <p:cNvPr id="7" name="Rectangle 6"/>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457105"/>
              <a:endParaRPr lang="en-US" dirty="0">
                <a:solidFill>
                  <a:srgbClr val="4D4D4D"/>
                </a:solidFill>
              </a:endParaRPr>
            </a:p>
          </p:txBody>
        </p:sp>
        <p:sp>
          <p:nvSpPr>
            <p:cNvPr id="8" name="Freeform 7"/>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457105"/>
              <a:endParaRPr lang="en-US" dirty="0">
                <a:solidFill>
                  <a:srgbClr val="4D4D4D"/>
                </a:solidFill>
              </a:endParaRPr>
            </a:p>
          </p:txBody>
        </p:sp>
        <p:sp>
          <p:nvSpPr>
            <p:cNvPr id="9" name="Freeform 8"/>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457105"/>
              <a:endParaRPr lang="en-US" dirty="0">
                <a:solidFill>
                  <a:srgbClr val="4D4D4D"/>
                </a:solidFill>
              </a:endParaRPr>
            </a:p>
          </p:txBody>
        </p:sp>
        <p:sp>
          <p:nvSpPr>
            <p:cNvPr id="10" name="Freeform 9"/>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457105"/>
              <a:endParaRPr lang="en-US" dirty="0">
                <a:solidFill>
                  <a:srgbClr val="4D4D4D"/>
                </a:solidFill>
              </a:endParaRPr>
            </a:p>
          </p:txBody>
        </p:sp>
        <p:sp>
          <p:nvSpPr>
            <p:cNvPr id="11" name="Freeform 10"/>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457105"/>
              <a:endParaRPr lang="en-US" dirty="0">
                <a:solidFill>
                  <a:srgbClr val="4D4D4D"/>
                </a:solidFill>
              </a:endParaRPr>
            </a:p>
          </p:txBody>
        </p:sp>
        <p:sp>
          <p:nvSpPr>
            <p:cNvPr id="12" name="Freeform 11"/>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457105"/>
              <a:endParaRPr lang="en-US" dirty="0">
                <a:solidFill>
                  <a:srgbClr val="4D4D4D"/>
                </a:solidFill>
              </a:endParaRPr>
            </a:p>
          </p:txBody>
        </p:sp>
        <p:sp>
          <p:nvSpPr>
            <p:cNvPr id="13" name="Freeform 12"/>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457105"/>
              <a:endParaRPr lang="en-US" dirty="0">
                <a:solidFill>
                  <a:srgbClr val="4D4D4D"/>
                </a:solidFill>
              </a:endParaRPr>
            </a:p>
          </p:txBody>
        </p:sp>
        <p:sp>
          <p:nvSpPr>
            <p:cNvPr id="14" name="Freeform 13"/>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457105"/>
              <a:endParaRPr lang="en-US" dirty="0">
                <a:solidFill>
                  <a:srgbClr val="4D4D4D"/>
                </a:solidFill>
              </a:endParaRPr>
            </a:p>
          </p:txBody>
        </p:sp>
        <p:sp>
          <p:nvSpPr>
            <p:cNvPr id="15" name="Freeform 14"/>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457105"/>
              <a:endParaRPr lang="en-US" dirty="0">
                <a:solidFill>
                  <a:srgbClr val="4D4D4D"/>
                </a:solidFill>
              </a:endParaRPr>
            </a:p>
          </p:txBody>
        </p:sp>
        <p:sp>
          <p:nvSpPr>
            <p:cNvPr id="16" name="Freeform 15"/>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457105"/>
              <a:endParaRPr lang="en-US" dirty="0">
                <a:solidFill>
                  <a:srgbClr val="4D4D4D"/>
                </a:solidFill>
              </a:endParaRPr>
            </a:p>
          </p:txBody>
        </p:sp>
        <p:sp>
          <p:nvSpPr>
            <p:cNvPr id="17" name="Freeform 16"/>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457105"/>
              <a:endParaRPr lang="en-US" dirty="0">
                <a:solidFill>
                  <a:srgbClr val="4D4D4D"/>
                </a:solidFill>
              </a:endParaRPr>
            </a:p>
          </p:txBody>
        </p:sp>
        <p:sp>
          <p:nvSpPr>
            <p:cNvPr id="18" name="Freeform 17"/>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457105"/>
              <a:endParaRPr lang="en-US" dirty="0">
                <a:solidFill>
                  <a:srgbClr val="4D4D4D"/>
                </a:solidFill>
              </a:endParaRPr>
            </a:p>
          </p:txBody>
        </p:sp>
        <p:sp>
          <p:nvSpPr>
            <p:cNvPr id="19" name="Freeform 18"/>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457105"/>
              <a:endParaRPr lang="en-US" dirty="0">
                <a:solidFill>
                  <a:srgbClr val="4D4D4D"/>
                </a:solidFill>
              </a:endParaRPr>
            </a:p>
          </p:txBody>
        </p:sp>
        <p:sp>
          <p:nvSpPr>
            <p:cNvPr id="20" name="Freeform 19"/>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457105"/>
              <a:endParaRPr lang="en-US" dirty="0">
                <a:solidFill>
                  <a:srgbClr val="4D4D4D"/>
                </a:solidFill>
              </a:endParaRPr>
            </a:p>
          </p:txBody>
        </p:sp>
      </p:grpSp>
      <p:sp>
        <p:nvSpPr>
          <p:cNvPr id="21"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3" tIns="30791" rIns="61583" bIns="30791" anchor="b">
            <a:spAutoFit/>
          </a:bodyPr>
          <a:lstStyle/>
          <a:p>
            <a:pPr algn="r" defTabSz="610719" fontAlgn="auto">
              <a:spcBef>
                <a:spcPts val="0"/>
              </a:spcBef>
              <a:spcAft>
                <a:spcPts val="0"/>
              </a:spcAft>
              <a:defRPr/>
            </a:pPr>
            <a:fld id="{4ABDCABE-3F10-B64C-92F1-862014417034}" type="slidenum">
              <a:rPr lang="en-US" sz="600">
                <a:solidFill>
                  <a:srgbClr val="000000">
                    <a:alpha val="25000"/>
                  </a:srgbClr>
                </a:solidFill>
                <a:latin typeface="CiscoSansTT Light"/>
                <a:cs typeface="CiscoSans Thin"/>
              </a:rPr>
              <a:pPr algn="r" defTabSz="610719" fontAlgn="auto">
                <a:spcBef>
                  <a:spcPts val="0"/>
                </a:spcBef>
                <a:spcAft>
                  <a:spcPts val="0"/>
                </a:spcAft>
                <a:defRPr/>
              </a:pPr>
              <a:t>‹#›</a:t>
            </a:fld>
            <a:endParaRPr lang="en-US" sz="600" dirty="0">
              <a:solidFill>
                <a:srgbClr val="000000">
                  <a:alpha val="25000"/>
                </a:srgbClr>
              </a:solidFill>
              <a:latin typeface="CiscoSansTT Light"/>
              <a:cs typeface="CiscoSans Thin"/>
            </a:endParaRPr>
          </a:p>
        </p:txBody>
      </p:sp>
      <p:sp>
        <p:nvSpPr>
          <p:cNvPr id="22" name="Rectangle 4"/>
          <p:cNvSpPr>
            <a:spLocks noChangeArrowheads="1"/>
          </p:cNvSpPr>
          <p:nvPr userDrawn="1"/>
        </p:nvSpPr>
        <p:spPr bwMode="ltGray">
          <a:xfrm>
            <a:off x="5867509" y="4741653"/>
            <a:ext cx="2658018" cy="154518"/>
          </a:xfrm>
          <a:prstGeom prst="rect">
            <a:avLst/>
          </a:prstGeom>
          <a:noFill/>
          <a:ln w="9525">
            <a:noFill/>
            <a:miter lim="800000"/>
            <a:headEnd/>
            <a:tailEnd/>
          </a:ln>
          <a:effectLst/>
        </p:spPr>
        <p:txBody>
          <a:bodyPr lIns="61583" tIns="30791" rIns="61583" bIns="30791" anchor="b">
            <a:spAutoFit/>
          </a:bodyPr>
          <a:lstStyle/>
          <a:p>
            <a:pPr defTabSz="610719" fontAlgn="auto">
              <a:spcBef>
                <a:spcPts val="0"/>
              </a:spcBef>
              <a:spcAft>
                <a:spcPts val="0"/>
              </a:spcAft>
              <a:defRPr/>
            </a:pPr>
            <a:r>
              <a:rPr lang="en-US" sz="600" dirty="0">
                <a:solidFill>
                  <a:srgbClr val="000000">
                    <a:alpha val="25000"/>
                  </a:srgbClr>
                </a:solidFill>
                <a:latin typeface="CiscoSansTT Light"/>
                <a:cs typeface="CiscoSans Thin"/>
              </a:rPr>
              <a:t>© </a:t>
            </a:r>
            <a:r>
              <a:rPr lang="en-US" sz="600" dirty="0" smtClean="0">
                <a:solidFill>
                  <a:srgbClr val="000000">
                    <a:alpha val="25000"/>
                  </a:srgbClr>
                </a:solidFill>
                <a:latin typeface="CiscoSansTT Light"/>
                <a:cs typeface="CiscoSans Thin"/>
              </a:rPr>
              <a:t>2015  </a:t>
            </a:r>
            <a:r>
              <a:rPr lang="en-US" sz="600" dirty="0">
                <a:solidFill>
                  <a:srgbClr val="000000">
                    <a:alpha val="25000"/>
                  </a:srgbClr>
                </a:solidFill>
                <a:latin typeface="CiscoSansTT Light"/>
                <a:cs typeface="CiscoSans Thin"/>
              </a:rPr>
              <a:t>Cisco and/or its affiliates. All rights reserved.   Cisco Confidential</a:t>
            </a:r>
          </a:p>
        </p:txBody>
      </p:sp>
    </p:spTree>
    <p:extLst>
      <p:ext uri="{BB962C8B-B14F-4D97-AF65-F5344CB8AC3E}">
        <p14:creationId xmlns:p14="http://schemas.microsoft.com/office/powerpoint/2010/main" val="2398072108"/>
      </p:ext>
    </p:extLst>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9"/>
            <a:ext cx="8345488"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8" tIns="45704" rIns="91408" bIns="45704"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316082419"/>
      </p:ext>
    </p:extLst>
  </p:cSld>
  <p:clrMapOvr>
    <a:masterClrMapping/>
  </p:clrMapOvr>
  <p:transition spd="med">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1162" tIns="45580" rIns="91162" bIns="45580" numCol="1" anchor="b" anchorCtr="0" compatLnSpc="1">
            <a:prstTxWarp prst="textNoShape">
              <a:avLst/>
            </a:prstTxWarp>
          </a:bodyPr>
          <a:lstStyle>
            <a:lvl1pPr>
              <a:defRPr lang="en-US" dirty="0">
                <a:solidFill>
                  <a:srgbClr val="FFFFFF"/>
                </a:solidFill>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4026190667"/>
      </p:ext>
    </p:extLst>
  </p:cSld>
  <p:clrMapOvr>
    <a:masterClrMapping/>
  </p:clrMapOvr>
  <p:transition>
    <p:fade/>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Bulle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37766" y="1347788"/>
            <a:ext cx="8345488" cy="3168210"/>
          </a:xfrm>
          <a:prstGeom prst="rect">
            <a:avLst/>
          </a:prstGeom>
        </p:spPr>
        <p:txBody>
          <a:bodyPr lIns="91420" tIns="45710" rIns="91420" bIns="45710">
            <a:noAutofit/>
          </a:bodyPr>
          <a:lstStyle>
            <a:lvl1pPr marL="280928" indent="-223792">
              <a:lnSpc>
                <a:spcPct val="95000"/>
              </a:lnSpc>
              <a:spcBef>
                <a:spcPts val="1110"/>
              </a:spcBef>
              <a:buClr>
                <a:schemeClr val="tx1"/>
              </a:buClr>
              <a:buSzPct val="80000"/>
              <a:buFont typeface="Arial"/>
              <a:buChar char="•"/>
              <a:defRPr sz="3700" b="0" i="0">
                <a:solidFill>
                  <a:srgbClr val="676767"/>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GB" dirty="0" smtClean="0"/>
              <a:t>Click to edit text</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1382767694"/>
      </p:ext>
    </p:extLst>
  </p:cSld>
  <p:clrMapOvr>
    <a:masterClrMapping/>
  </p:clrMapOvr>
  <p:transition spd="med">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1_Title Slide-animated White">
    <p:spTree>
      <p:nvGrpSpPr>
        <p:cNvPr id="1" name=""/>
        <p:cNvGrpSpPr/>
        <p:nvPr/>
      </p:nvGrpSpPr>
      <p:grpSpPr>
        <a:xfrm>
          <a:off x="0" y="0"/>
          <a:ext cx="0" cy="0"/>
          <a:chOff x="0" y="0"/>
          <a:chExt cx="0" cy="0"/>
        </a:xfrm>
      </p:grpSpPr>
      <p:pic>
        <p:nvPicPr>
          <p:cNvPr id="53" name="Picture 52" descr="segue texture.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333375" y="4786092"/>
            <a:ext cx="8477250" cy="122856"/>
          </a:xfrm>
          <a:prstGeom prst="rect">
            <a:avLst/>
          </a:prstGeom>
        </p:spPr>
      </p:pic>
      <p:sp>
        <p:nvSpPr>
          <p:cNvPr id="47" name="Rectangle 46"/>
          <p:cNvSpPr/>
          <p:nvPr/>
        </p:nvSpPr>
        <p:spPr>
          <a:xfrm>
            <a:off x="3405354" y="4461478"/>
            <a:ext cx="599089" cy="8592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a:solidFill>
                <a:srgbClr val="FFFFFF"/>
              </a:solidFill>
            </a:endParaRPr>
          </a:p>
        </p:txBody>
      </p:sp>
      <p:sp>
        <p:nvSpPr>
          <p:cNvPr id="46" name="Rectangle 45"/>
          <p:cNvSpPr/>
          <p:nvPr/>
        </p:nvSpPr>
        <p:spPr>
          <a:xfrm>
            <a:off x="1460940" y="4461478"/>
            <a:ext cx="472965" cy="859220"/>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a:solidFill>
                <a:srgbClr val="FFFFFF"/>
              </a:solidFill>
            </a:endParaRPr>
          </a:p>
        </p:txBody>
      </p:sp>
      <p:sp>
        <p:nvSpPr>
          <p:cNvPr id="45" name="Rectangle 44"/>
          <p:cNvSpPr/>
          <p:nvPr/>
        </p:nvSpPr>
        <p:spPr>
          <a:xfrm>
            <a:off x="4771697" y="4461478"/>
            <a:ext cx="472965" cy="859220"/>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a:solidFill>
                <a:srgbClr val="FFFFFF"/>
              </a:solidFill>
            </a:endParaRPr>
          </a:p>
        </p:txBody>
      </p:sp>
      <p:sp>
        <p:nvSpPr>
          <p:cNvPr id="33" name="Rounded Rectangle 32"/>
          <p:cNvSpPr/>
          <p:nvPr/>
        </p:nvSpPr>
        <p:spPr>
          <a:xfrm rot="10800000" flipH="1">
            <a:off x="2856506" y="623455"/>
            <a:ext cx="656314" cy="318230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a:solidFill>
                <a:srgbClr val="FFFFFF"/>
              </a:solidFill>
            </a:endParaRPr>
          </a:p>
        </p:txBody>
      </p:sp>
      <p:sp>
        <p:nvSpPr>
          <p:cNvPr id="28" name="Rounded Rectangle 27"/>
          <p:cNvSpPr/>
          <p:nvPr userDrawn="1"/>
        </p:nvSpPr>
        <p:spPr>
          <a:xfrm rot="10800000" flipH="1">
            <a:off x="821966" y="3537586"/>
            <a:ext cx="656314" cy="113061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a:solidFill>
                <a:srgbClr val="FFFFFF"/>
              </a:solidFill>
            </a:endParaRPr>
          </a:p>
        </p:txBody>
      </p:sp>
      <p:sp>
        <p:nvSpPr>
          <p:cNvPr id="29" name="Rounded Rectangle 28"/>
          <p:cNvSpPr/>
          <p:nvPr userDrawn="1"/>
        </p:nvSpPr>
        <p:spPr>
          <a:xfrm rot="10800000" flipH="1">
            <a:off x="1332506" y="1485901"/>
            <a:ext cx="656314" cy="318230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a:solidFill>
                <a:srgbClr val="FFFFFF"/>
              </a:solidFill>
            </a:endParaRPr>
          </a:p>
        </p:txBody>
      </p:sp>
      <p:sp>
        <p:nvSpPr>
          <p:cNvPr id="30" name="Rounded Rectangle 29"/>
          <p:cNvSpPr/>
          <p:nvPr/>
        </p:nvSpPr>
        <p:spPr>
          <a:xfrm rot="10800000" flipH="1">
            <a:off x="5869870" y="4960620"/>
            <a:ext cx="780312" cy="2489662"/>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a:solidFill>
                <a:srgbClr val="FFFFFF"/>
              </a:solidFill>
            </a:endParaRPr>
          </a:p>
        </p:txBody>
      </p:sp>
      <p:sp>
        <p:nvSpPr>
          <p:cNvPr id="31" name="Rounded Rectangle 30"/>
          <p:cNvSpPr/>
          <p:nvPr/>
        </p:nvSpPr>
        <p:spPr>
          <a:xfrm rot="10800000" flipH="1">
            <a:off x="6933207" y="4960621"/>
            <a:ext cx="656314" cy="113061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a:solidFill>
                <a:srgbClr val="FFFFFF"/>
              </a:solidFill>
            </a:endParaRPr>
          </a:p>
        </p:txBody>
      </p:sp>
      <p:sp>
        <p:nvSpPr>
          <p:cNvPr id="49" name="Rectangle 3"/>
          <p:cNvSpPr>
            <a:spLocks noChangeArrowheads="1"/>
          </p:cNvSpPr>
          <p:nvPr/>
        </p:nvSpPr>
        <p:spPr bwMode="hidden">
          <a:xfrm>
            <a:off x="0" y="0"/>
            <a:ext cx="9144000" cy="133350"/>
          </a:xfrm>
          <a:prstGeom prst="rect">
            <a:avLst/>
          </a:prstGeom>
          <a:solidFill>
            <a:schemeClr val="bg2"/>
          </a:solidFill>
          <a:ln w="25400" algn="ctr">
            <a:noFill/>
            <a:miter lim="800000"/>
            <a:headEnd/>
            <a:tailEnd/>
          </a:ln>
          <a:effectLst/>
        </p:spPr>
        <p:txBody>
          <a:bodyPr wrap="none" lIns="68577" tIns="34289" rIns="68577" bIns="34289" anchor="ctr"/>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34" name="Rounded Rectangle 33"/>
          <p:cNvSpPr/>
          <p:nvPr/>
        </p:nvSpPr>
        <p:spPr>
          <a:xfrm rot="10800000" flipH="1">
            <a:off x="2191488" y="5039590"/>
            <a:ext cx="662549" cy="4748299"/>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a:solidFill>
                <a:srgbClr val="FFFFFF"/>
              </a:solidFill>
            </a:endParaRPr>
          </a:p>
        </p:txBody>
      </p:sp>
      <p:sp>
        <p:nvSpPr>
          <p:cNvPr id="35" name="Rounded Rectangle 34"/>
          <p:cNvSpPr/>
          <p:nvPr/>
        </p:nvSpPr>
        <p:spPr>
          <a:xfrm rot="10800000" flipH="1">
            <a:off x="2794162" y="5001447"/>
            <a:ext cx="779356" cy="4159733"/>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a:solidFill>
                <a:srgbClr val="FFFFFF"/>
              </a:solidFill>
            </a:endParaRPr>
          </a:p>
        </p:txBody>
      </p:sp>
      <p:sp>
        <p:nvSpPr>
          <p:cNvPr id="36" name="Rounded Rectangle 35"/>
          <p:cNvSpPr/>
          <p:nvPr/>
        </p:nvSpPr>
        <p:spPr>
          <a:xfrm rot="10800000" flipH="1">
            <a:off x="4920835" y="768928"/>
            <a:ext cx="656314" cy="318230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a:solidFill>
                <a:srgbClr val="FFFFFF"/>
              </a:solidFill>
            </a:endParaRPr>
          </a:p>
        </p:txBody>
      </p:sp>
      <p:sp>
        <p:nvSpPr>
          <p:cNvPr id="37" name="Rounded Rectangle 36"/>
          <p:cNvSpPr/>
          <p:nvPr/>
        </p:nvSpPr>
        <p:spPr>
          <a:xfrm rot="10800000" flipH="1">
            <a:off x="5391889" y="1298864"/>
            <a:ext cx="656314" cy="318230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a:solidFill>
                <a:srgbClr val="FFFFFF"/>
              </a:solidFill>
            </a:endParaRPr>
          </a:p>
        </p:txBody>
      </p:sp>
      <p:sp>
        <p:nvSpPr>
          <p:cNvPr id="38" name="Rounded Rectangle 37"/>
          <p:cNvSpPr/>
          <p:nvPr userDrawn="1"/>
        </p:nvSpPr>
        <p:spPr>
          <a:xfrm rot="10800000" flipH="1">
            <a:off x="341314" y="5031566"/>
            <a:ext cx="780312" cy="2489662"/>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a:solidFill>
                <a:srgbClr val="FFFFFF"/>
              </a:solidFill>
            </a:endParaRPr>
          </a:p>
        </p:txBody>
      </p:sp>
      <p:sp>
        <p:nvSpPr>
          <p:cNvPr id="39" name="Rounded Rectangle 38"/>
          <p:cNvSpPr/>
          <p:nvPr/>
        </p:nvSpPr>
        <p:spPr>
          <a:xfrm rot="10800000" flipH="1">
            <a:off x="8038251" y="6238703"/>
            <a:ext cx="780312" cy="2489662"/>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a:solidFill>
                <a:srgbClr val="FFFFFF"/>
              </a:solidFill>
            </a:endParaRPr>
          </a:p>
        </p:txBody>
      </p:sp>
      <p:sp>
        <p:nvSpPr>
          <p:cNvPr id="41" name="Rounded Rectangle 40"/>
          <p:cNvSpPr/>
          <p:nvPr/>
        </p:nvSpPr>
        <p:spPr>
          <a:xfrm rot="10800000" flipH="1">
            <a:off x="8162250" y="1298864"/>
            <a:ext cx="656314" cy="318230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a:solidFill>
                <a:srgbClr val="FFFFFF"/>
              </a:solidFill>
            </a:endParaRPr>
          </a:p>
        </p:txBody>
      </p:sp>
      <p:sp>
        <p:nvSpPr>
          <p:cNvPr id="42" name="Rounded Rectangle 41"/>
          <p:cNvSpPr/>
          <p:nvPr/>
        </p:nvSpPr>
        <p:spPr>
          <a:xfrm rot="10800000" flipH="1">
            <a:off x="3770907" y="1485901"/>
            <a:ext cx="656314" cy="318230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a:solidFill>
                <a:srgbClr val="FFFFFF"/>
              </a:solidFill>
            </a:endParaRPr>
          </a:p>
        </p:txBody>
      </p:sp>
      <p:sp>
        <p:nvSpPr>
          <p:cNvPr id="85" name="Rectangle 84"/>
          <p:cNvSpPr/>
          <p:nvPr/>
        </p:nvSpPr>
        <p:spPr>
          <a:xfrm>
            <a:off x="0" y="1788"/>
            <a:ext cx="9129008" cy="4783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a:solidFill>
                <a:srgbClr val="FFFFFF"/>
              </a:solidFill>
            </a:endParaRPr>
          </a:p>
        </p:txBody>
      </p:sp>
      <p:sp>
        <p:nvSpPr>
          <p:cNvPr id="44" name="Rectangle 43"/>
          <p:cNvSpPr/>
          <p:nvPr userDrawn="1"/>
        </p:nvSpPr>
        <p:spPr>
          <a:xfrm>
            <a:off x="1" y="4908950"/>
            <a:ext cx="9129008" cy="234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a:solidFill>
                <a:srgbClr val="FFFFFF"/>
              </a:solidFill>
            </a:endParaRPr>
          </a:p>
        </p:txBody>
      </p:sp>
      <p:sp>
        <p:nvSpPr>
          <p:cNvPr id="48" name="Subtitle 2"/>
          <p:cNvSpPr>
            <a:spLocks noGrp="1"/>
          </p:cNvSpPr>
          <p:nvPr>
            <p:ph type="subTitle" idx="1" hasCustomPrompt="1"/>
          </p:nvPr>
        </p:nvSpPr>
        <p:spPr>
          <a:xfrm>
            <a:off x="236383" y="3348052"/>
            <a:ext cx="8112126" cy="288131"/>
          </a:xfrm>
        </p:spPr>
        <p:txBody>
          <a:bodyPr anchor="b" anchorCtr="0">
            <a:noAutofit/>
          </a:bodyPr>
          <a:lstStyle>
            <a:lvl1pPr marL="0" indent="0" algn="l">
              <a:buNone/>
              <a:defRPr lang="en-US" sz="1500" b="0" kern="1200" dirty="0">
                <a:solidFill>
                  <a:srgbClr val="6DB344"/>
                </a:solidFill>
                <a:latin typeface="+mj-lt"/>
                <a:ea typeface="+mn-ea"/>
                <a:cs typeface="+mn-cs"/>
              </a:defRPr>
            </a:lvl1pPr>
            <a:lvl2pPr marL="342886" indent="0" algn="ctr">
              <a:buNone/>
              <a:defRPr>
                <a:solidFill>
                  <a:schemeClr val="tx1">
                    <a:tint val="75000"/>
                  </a:schemeClr>
                </a:solidFill>
              </a:defRPr>
            </a:lvl2pPr>
            <a:lvl3pPr marL="685771" indent="0" algn="ctr">
              <a:buNone/>
              <a:defRPr>
                <a:solidFill>
                  <a:schemeClr val="tx1">
                    <a:tint val="75000"/>
                  </a:schemeClr>
                </a:solidFill>
              </a:defRPr>
            </a:lvl3pPr>
            <a:lvl4pPr marL="1028657" indent="0" algn="ctr">
              <a:buNone/>
              <a:defRPr>
                <a:solidFill>
                  <a:schemeClr val="tx1">
                    <a:tint val="75000"/>
                  </a:schemeClr>
                </a:solidFill>
              </a:defRPr>
            </a:lvl4pPr>
            <a:lvl5pPr marL="1371543" indent="0" algn="ctr">
              <a:buNone/>
              <a:defRPr>
                <a:solidFill>
                  <a:schemeClr val="tx1">
                    <a:tint val="75000"/>
                  </a:schemeClr>
                </a:solidFill>
              </a:defRPr>
            </a:lvl5pPr>
            <a:lvl6pPr marL="1714429" indent="0" algn="ctr">
              <a:buNone/>
              <a:defRPr>
                <a:solidFill>
                  <a:schemeClr val="tx1">
                    <a:tint val="75000"/>
                  </a:schemeClr>
                </a:solidFill>
              </a:defRPr>
            </a:lvl6pPr>
            <a:lvl7pPr marL="2057314" indent="0" algn="ctr">
              <a:buNone/>
              <a:defRPr>
                <a:solidFill>
                  <a:schemeClr val="tx1">
                    <a:tint val="75000"/>
                  </a:schemeClr>
                </a:solidFill>
              </a:defRPr>
            </a:lvl7pPr>
            <a:lvl8pPr marL="2400200" indent="0" algn="ctr">
              <a:buNone/>
              <a:defRPr>
                <a:solidFill>
                  <a:schemeClr val="tx1">
                    <a:tint val="75000"/>
                  </a:schemeClr>
                </a:solidFill>
              </a:defRPr>
            </a:lvl8pPr>
            <a:lvl9pPr marL="2743086" indent="0" algn="ctr">
              <a:buNone/>
              <a:defRPr>
                <a:solidFill>
                  <a:schemeClr val="tx1">
                    <a:tint val="75000"/>
                  </a:schemeClr>
                </a:solidFill>
              </a:defRPr>
            </a:lvl9pPr>
          </a:lstStyle>
          <a:p>
            <a:pPr marL="0" lvl="0" indent="0" algn="l" defTabSz="685771" rtl="0" eaLnBrk="1" latinLnBrk="0" hangingPunct="1">
              <a:lnSpc>
                <a:spcPct val="95000"/>
              </a:lnSpc>
              <a:spcBef>
                <a:spcPts val="1080"/>
              </a:spcBef>
              <a:buClr>
                <a:srgbClr val="92D050"/>
              </a:buClr>
              <a:buSzPct val="90000"/>
              <a:buFont typeface="Arial" pitchFamily="34" charset="0"/>
              <a:buNone/>
              <a:tabLst/>
            </a:pPr>
            <a:r>
              <a:rPr lang="en-US" dirty="0" smtClean="0"/>
              <a:t>Presenter Name</a:t>
            </a:r>
            <a:endParaRPr lang="en-US" dirty="0"/>
          </a:p>
        </p:txBody>
      </p:sp>
      <p:sp>
        <p:nvSpPr>
          <p:cNvPr id="50" name="Title 1"/>
          <p:cNvSpPr>
            <a:spLocks noGrp="1"/>
          </p:cNvSpPr>
          <p:nvPr>
            <p:ph type="ctrTitle" hasCustomPrompt="1"/>
          </p:nvPr>
        </p:nvSpPr>
        <p:spPr>
          <a:xfrm>
            <a:off x="221393" y="936173"/>
            <a:ext cx="8112125" cy="2180429"/>
          </a:xfrm>
        </p:spPr>
        <p:txBody>
          <a:bodyPr/>
          <a:lstStyle>
            <a:lvl1pPr algn="l" defTabSz="685771" rtl="0" eaLnBrk="1" latinLnBrk="0" hangingPunct="1">
              <a:lnSpc>
                <a:spcPct val="90000"/>
              </a:lnSpc>
              <a:spcBef>
                <a:spcPct val="0"/>
              </a:spcBef>
              <a:buNone/>
              <a:defRPr lang="en-US" sz="4500" b="0" kern="1200" spc="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grpSp>
        <p:nvGrpSpPr>
          <p:cNvPr id="91" name="Group 67"/>
          <p:cNvGrpSpPr/>
          <p:nvPr userDrawn="1"/>
        </p:nvGrpSpPr>
        <p:grpSpPr>
          <a:xfrm>
            <a:off x="341800" y="226414"/>
            <a:ext cx="630141" cy="335858"/>
            <a:chOff x="609606" y="528528"/>
            <a:chExt cx="1444732" cy="763787"/>
          </a:xfrm>
          <a:gradFill flip="none" rotWithShape="1">
            <a:gsLst>
              <a:gs pos="11000">
                <a:schemeClr val="accent2"/>
              </a:gs>
              <a:gs pos="100000">
                <a:schemeClr val="accent5"/>
              </a:gs>
            </a:gsLst>
            <a:lin ang="2700000" scaled="1"/>
            <a:tileRect/>
          </a:gradFill>
        </p:grpSpPr>
        <p:sp>
          <p:nvSpPr>
            <p:cNvPr id="92" name="Rectangle 91"/>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93" name="Freeform 92"/>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94" name="Freeform 93"/>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95" name="Freeform 94"/>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96" name="Freeform 95"/>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97" name="Freeform 96"/>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98" name="Freeform 97"/>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99" name="Freeform 98"/>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100" name="Freeform 99"/>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105" name="Freeform 104"/>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106" name="Freeform 105"/>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107" name="Freeform 106"/>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108" name="Freeform 107"/>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113" name="Freeform 112"/>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685771" fontAlgn="auto">
                <a:spcBef>
                  <a:spcPts val="0"/>
                </a:spcBef>
                <a:spcAft>
                  <a:spcPts val="0"/>
                </a:spcAft>
              </a:pPr>
              <a:endParaRPr lang="en-US" sz="1425" dirty="0">
                <a:solidFill>
                  <a:srgbClr val="0096D6"/>
                </a:solidFill>
                <a:latin typeface="Arial"/>
                <a:ea typeface=""/>
                <a:cs typeface=""/>
              </a:endParaRPr>
            </a:p>
          </p:txBody>
        </p:sp>
      </p:grpSp>
      <p:sp>
        <p:nvSpPr>
          <p:cNvPr id="56" name="Rectangle 4"/>
          <p:cNvSpPr>
            <a:spLocks noChangeArrowheads="1"/>
          </p:cNvSpPr>
          <p:nvPr userDrawn="1"/>
        </p:nvSpPr>
        <p:spPr bwMode="ltGray">
          <a:xfrm>
            <a:off x="265667" y="4928148"/>
            <a:ext cx="3420515" cy="142981"/>
          </a:xfrm>
          <a:prstGeom prst="rect">
            <a:avLst/>
          </a:prstGeom>
          <a:noFill/>
          <a:ln w="9525">
            <a:noFill/>
            <a:miter lim="800000"/>
            <a:headEnd/>
            <a:tailEnd/>
          </a:ln>
          <a:effectLst/>
        </p:spPr>
        <p:txBody>
          <a:bodyPr wrap="square" lIns="61590" tIns="30794" rIns="61590" bIns="30794" anchor="b" anchorCtr="0">
            <a:spAutoFit/>
          </a:bodyPr>
          <a:lstStyle/>
          <a:p>
            <a:pPr defTabSz="610765" fontAlgn="auto">
              <a:spcBef>
                <a:spcPts val="0"/>
              </a:spcBef>
              <a:spcAft>
                <a:spcPts val="0"/>
              </a:spcAft>
            </a:pPr>
            <a:r>
              <a:rPr lang="en-US" sz="525" dirty="0" smtClean="0">
                <a:solidFill>
                  <a:srgbClr val="C0C0C0"/>
                </a:solidFill>
                <a:latin typeface="Arial"/>
                <a:ea typeface=""/>
                <a:cs typeface=""/>
              </a:rPr>
              <a:t>© 2010 Cisco and/or its affiliates. All rights reserved.</a:t>
            </a:r>
            <a:endParaRPr lang="en-US" sz="525" dirty="0">
              <a:solidFill>
                <a:srgbClr val="C0C0C0"/>
              </a:solidFill>
              <a:latin typeface="Arial"/>
              <a:ea typeface=""/>
              <a:cs typeface=""/>
            </a:endParaRPr>
          </a:p>
        </p:txBody>
      </p:sp>
      <p:sp>
        <p:nvSpPr>
          <p:cNvPr id="57" name="Rectangle 5"/>
          <p:cNvSpPr>
            <a:spLocks noChangeArrowheads="1"/>
          </p:cNvSpPr>
          <p:nvPr userDrawn="1"/>
        </p:nvSpPr>
        <p:spPr bwMode="ltGray">
          <a:xfrm>
            <a:off x="7914263" y="4926848"/>
            <a:ext cx="661389" cy="142981"/>
          </a:xfrm>
          <a:prstGeom prst="rect">
            <a:avLst/>
          </a:prstGeom>
          <a:noFill/>
          <a:ln w="9525">
            <a:noFill/>
            <a:miter lim="800000"/>
            <a:headEnd/>
            <a:tailEnd/>
          </a:ln>
          <a:effectLst/>
        </p:spPr>
        <p:txBody>
          <a:bodyPr wrap="none" lIns="61590" tIns="30794" rIns="61590" bIns="30794" anchor="b">
            <a:spAutoFit/>
          </a:bodyPr>
          <a:lstStyle/>
          <a:p>
            <a:pPr algn="r" defTabSz="610765" fontAlgn="auto">
              <a:spcBef>
                <a:spcPts val="0"/>
              </a:spcBef>
              <a:spcAft>
                <a:spcPts val="0"/>
              </a:spcAft>
            </a:pPr>
            <a:r>
              <a:rPr lang="en-US" sz="525" dirty="0">
                <a:solidFill>
                  <a:srgbClr val="C0C0C0"/>
                </a:solidFill>
                <a:latin typeface="Arial"/>
                <a:ea typeface=""/>
                <a:cs typeface=""/>
              </a:rPr>
              <a:t>Cisco Confidential</a:t>
            </a:r>
          </a:p>
        </p:txBody>
      </p:sp>
      <p:sp>
        <p:nvSpPr>
          <p:cNvPr id="58" name="Rectangle 7"/>
          <p:cNvSpPr>
            <a:spLocks noChangeArrowheads="1"/>
          </p:cNvSpPr>
          <p:nvPr userDrawn="1"/>
        </p:nvSpPr>
        <p:spPr bwMode="ltGray">
          <a:xfrm>
            <a:off x="8675233" y="4923770"/>
            <a:ext cx="206137" cy="142981"/>
          </a:xfrm>
          <a:prstGeom prst="rect">
            <a:avLst/>
          </a:prstGeom>
          <a:noFill/>
          <a:ln w="9525" algn="ctr">
            <a:noFill/>
            <a:miter lim="800000"/>
            <a:headEnd/>
            <a:tailEnd/>
          </a:ln>
          <a:effectLst/>
        </p:spPr>
        <p:txBody>
          <a:bodyPr wrap="none" lIns="61590" tIns="30794" rIns="61590" bIns="30794" anchor="b">
            <a:spAutoFit/>
          </a:bodyPr>
          <a:lstStyle/>
          <a:p>
            <a:pPr algn="r" defTabSz="610765" fontAlgn="auto">
              <a:spcBef>
                <a:spcPts val="0"/>
              </a:spcBef>
              <a:spcAft>
                <a:spcPts val="0"/>
              </a:spcAft>
            </a:pPr>
            <a:fld id="{DFCF27A5-1A5B-48D3-A060-2758FFBB1ADD}" type="slidenum">
              <a:rPr lang="en-US" sz="525">
                <a:solidFill>
                  <a:srgbClr val="C0C0C0"/>
                </a:solidFill>
                <a:latin typeface="Arial"/>
                <a:ea typeface=""/>
                <a:cs typeface=""/>
              </a:rPr>
              <a:pPr algn="r" defTabSz="610765" fontAlgn="auto">
                <a:spcBef>
                  <a:spcPts val="0"/>
                </a:spcBef>
                <a:spcAft>
                  <a:spcPts val="0"/>
                </a:spcAft>
              </a:pPr>
              <a:t>‹#›</a:t>
            </a:fld>
            <a:endParaRPr lang="en-US" sz="525" dirty="0">
              <a:solidFill>
                <a:srgbClr val="C0C0C0"/>
              </a:solidFill>
              <a:latin typeface="Arial"/>
              <a:ea typeface=""/>
              <a:cs typeface=""/>
            </a:endParaRPr>
          </a:p>
        </p:txBody>
      </p:sp>
      <p:sp>
        <p:nvSpPr>
          <p:cNvPr id="51" name="Text Placeholder 50"/>
          <p:cNvSpPr>
            <a:spLocks noGrp="1"/>
          </p:cNvSpPr>
          <p:nvPr>
            <p:ph type="body" sz="quarter" idx="10" hasCustomPrompt="1"/>
          </p:nvPr>
        </p:nvSpPr>
        <p:spPr>
          <a:xfrm>
            <a:off x="235806" y="3589445"/>
            <a:ext cx="8110268" cy="296466"/>
          </a:xfrm>
        </p:spPr>
        <p:txBody>
          <a:bodyPr/>
          <a:lstStyle>
            <a:lvl1pPr marL="0" indent="0">
              <a:buFontTx/>
              <a:buNone/>
              <a:defRPr lang="en-US" sz="1425" kern="1200" dirty="0" smtClean="0">
                <a:solidFill>
                  <a:srgbClr val="6DB344"/>
                </a:solidFill>
                <a:latin typeface="+mj-lt"/>
                <a:ea typeface="+mn-ea"/>
                <a:cs typeface="+mn-cs"/>
              </a:defRPr>
            </a:lvl1pPr>
            <a:lvl2pPr>
              <a:buFontTx/>
              <a:buNone/>
              <a:defRPr lang="en-US" sz="1500" kern="1200" dirty="0" smtClean="0">
                <a:solidFill>
                  <a:srgbClr val="6DB344"/>
                </a:solidFill>
                <a:latin typeface="+mj-lt"/>
                <a:ea typeface="+mn-ea"/>
                <a:cs typeface="+mn-cs"/>
              </a:defRPr>
            </a:lvl2pPr>
            <a:lvl3pPr>
              <a:buFontTx/>
              <a:buNone/>
              <a:defRPr lang="en-US" sz="1500" kern="1200" dirty="0" smtClean="0">
                <a:solidFill>
                  <a:srgbClr val="6DB344"/>
                </a:solidFill>
                <a:latin typeface="+mj-lt"/>
                <a:ea typeface="+mn-ea"/>
                <a:cs typeface="+mn-cs"/>
              </a:defRPr>
            </a:lvl3pPr>
            <a:lvl4pPr>
              <a:buFontTx/>
              <a:buNone/>
              <a:defRPr lang="en-US" sz="1500" kern="1200" dirty="0" smtClean="0">
                <a:solidFill>
                  <a:srgbClr val="6DB344"/>
                </a:solidFill>
                <a:latin typeface="+mj-lt"/>
                <a:ea typeface="+mn-ea"/>
                <a:cs typeface="+mn-cs"/>
              </a:defRPr>
            </a:lvl4pPr>
            <a:lvl5pPr>
              <a:buFontTx/>
              <a:buNone/>
              <a:defRPr lang="en-US" sz="1500" kern="1200" dirty="0" smtClean="0">
                <a:solidFill>
                  <a:srgbClr val="6DB344"/>
                </a:solidFill>
                <a:latin typeface="+mj-lt"/>
                <a:ea typeface="+mn-ea"/>
                <a:cs typeface="+mn-cs"/>
              </a:defRPr>
            </a:lvl5pPr>
          </a:lstStyle>
          <a:p>
            <a:pPr lvl="0"/>
            <a:r>
              <a:rPr lang="en-US" dirty="0" smtClean="0"/>
              <a:t>Presenter Title</a:t>
            </a:r>
            <a:endParaRPr lang="en-US" dirty="0"/>
          </a:p>
        </p:txBody>
      </p:sp>
      <p:sp>
        <p:nvSpPr>
          <p:cNvPr id="54" name="Text Placeholder 53"/>
          <p:cNvSpPr>
            <a:spLocks noGrp="1"/>
          </p:cNvSpPr>
          <p:nvPr>
            <p:ph type="body" sz="quarter" idx="11" hasCustomPrompt="1"/>
          </p:nvPr>
        </p:nvSpPr>
        <p:spPr>
          <a:xfrm>
            <a:off x="235805" y="3955257"/>
            <a:ext cx="8124560" cy="300038"/>
          </a:xfrm>
        </p:spPr>
        <p:txBody>
          <a:bodyPr/>
          <a:lstStyle>
            <a:lvl1pPr marL="0" indent="0">
              <a:buFontTx/>
              <a:buNone/>
              <a:defRPr lang="en-US" sz="1125" kern="1200" dirty="0" smtClean="0">
                <a:solidFill>
                  <a:srgbClr val="6DB344"/>
                </a:solidFill>
                <a:latin typeface="+mj-lt"/>
                <a:ea typeface="+mn-ea"/>
                <a:cs typeface="+mn-cs"/>
              </a:defRPr>
            </a:lvl1pPr>
            <a:lvl2pPr marL="0" indent="0">
              <a:buFontTx/>
              <a:buNone/>
              <a:defRPr lang="en-US" sz="1500" kern="1200" dirty="0" smtClean="0">
                <a:solidFill>
                  <a:srgbClr val="6DB344"/>
                </a:solidFill>
                <a:latin typeface="+mj-lt"/>
                <a:ea typeface="+mn-ea"/>
                <a:cs typeface="+mn-cs"/>
              </a:defRPr>
            </a:lvl2pPr>
            <a:lvl3pPr marL="0" indent="0">
              <a:buFontTx/>
              <a:buNone/>
              <a:defRPr lang="en-US" sz="1500" kern="1200" dirty="0" smtClean="0">
                <a:solidFill>
                  <a:srgbClr val="6DB344"/>
                </a:solidFill>
                <a:latin typeface="+mj-lt"/>
                <a:ea typeface="+mn-ea"/>
                <a:cs typeface="+mn-cs"/>
              </a:defRPr>
            </a:lvl3pPr>
            <a:lvl4pPr marL="0" indent="0">
              <a:buFontTx/>
              <a:buNone/>
              <a:defRPr lang="en-US" sz="1500" kern="1200" dirty="0" smtClean="0">
                <a:solidFill>
                  <a:srgbClr val="6DB344"/>
                </a:solidFill>
                <a:latin typeface="+mj-lt"/>
                <a:ea typeface="+mn-ea"/>
                <a:cs typeface="+mn-cs"/>
              </a:defRPr>
            </a:lvl4pPr>
            <a:lvl5pPr marL="0" indent="0">
              <a:buFontTx/>
              <a:buNone/>
              <a:defRPr lang="en-US" sz="1500" kern="1200" dirty="0" smtClean="0">
                <a:solidFill>
                  <a:srgbClr val="6DB344"/>
                </a:solidFill>
                <a:latin typeface="+mj-lt"/>
                <a:ea typeface="+mn-ea"/>
                <a:cs typeface="+mn-cs"/>
              </a:defRPr>
            </a:lvl5pPr>
          </a:lstStyle>
          <a:p>
            <a:pPr lvl="0"/>
            <a:r>
              <a:rPr lang="en-US" dirty="0" smtClean="0"/>
              <a:t>Date</a:t>
            </a:r>
            <a:endParaRPr lang="en-US" dirty="0"/>
          </a:p>
        </p:txBody>
      </p:sp>
    </p:spTree>
    <p:extLst>
      <p:ext uri="{BB962C8B-B14F-4D97-AF65-F5344CB8AC3E}">
        <p14:creationId xmlns:p14="http://schemas.microsoft.com/office/powerpoint/2010/main" val="12438368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28"/>
                                        </p:tgtEl>
                                        <p:attrNameLst>
                                          <p:attrName>ppt_x</p:attrName>
                                          <p:attrName>ppt_y</p:attrName>
                                        </p:attrNameLst>
                                      </p:cBhvr>
                                      <p:rCtr x="0" y="329"/>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29"/>
                                        </p:tgtEl>
                                        <p:attrNameLst>
                                          <p:attrName>ppt_x</p:attrName>
                                          <p:attrName>ppt_y</p:attrName>
                                        </p:attrNameLst>
                                      </p:cBhvr>
                                      <p:rCtr x="0" y="497"/>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30"/>
                                        </p:tgtEl>
                                        <p:attrNameLst>
                                          <p:attrName>ppt_x</p:attrName>
                                          <p:attrName>ppt_y</p:attrName>
                                        </p:attrNameLst>
                                      </p:cBhvr>
                                      <p:rCtr x="0" y="-504"/>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31"/>
                                        </p:tgtEl>
                                        <p:attrNameLst>
                                          <p:attrName>ppt_x</p:attrName>
                                          <p:attrName>ppt_y</p:attrName>
                                        </p:attrNameLst>
                                      </p:cBhvr>
                                      <p:rCtr x="0" y="-173"/>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33"/>
                                        </p:tgtEl>
                                        <p:attrNameLst>
                                          <p:attrName>ppt_x</p:attrName>
                                          <p:attrName>ppt_y</p:attrName>
                                        </p:attrNameLst>
                                      </p:cBhvr>
                                      <p:rCtr x="0" y="572"/>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34"/>
                                        </p:tgtEl>
                                        <p:attrNameLst>
                                          <p:attrName>ppt_x</p:attrName>
                                          <p:attrName>ppt_y</p:attrName>
                                        </p:attrNameLst>
                                      </p:cBhvr>
                                      <p:rCtr x="0" y="-768"/>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35"/>
                                        </p:tgtEl>
                                        <p:attrNameLst>
                                          <p:attrName>ppt_x</p:attrName>
                                          <p:attrName>ppt_y</p:attrName>
                                        </p:attrNameLst>
                                      </p:cBhvr>
                                      <p:rCtr x="0" y="-504"/>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36"/>
                                        </p:tgtEl>
                                        <p:attrNameLst>
                                          <p:attrName>ppt_x</p:attrName>
                                          <p:attrName>ppt_y</p:attrName>
                                        </p:attrNameLst>
                                      </p:cBhvr>
                                      <p:rCtr x="0" y="497"/>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37"/>
                                        </p:tgtEl>
                                        <p:attrNameLst>
                                          <p:attrName>ppt_x</p:attrName>
                                          <p:attrName>ppt_y</p:attrName>
                                        </p:attrNameLst>
                                      </p:cBhvr>
                                      <p:rCtr x="0" y="497"/>
                                    </p:animMotion>
                                  </p:childTnLst>
                                </p:cTn>
                              </p:par>
                              <p:par>
                                <p:cTn id="23" presetID="42" presetClass="path" presetSubtype="0" repeatCount="indefinite" accel="50000" decel="50000" fill="hold" grpId="0"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38"/>
                                        </p:tgtEl>
                                        <p:attrNameLst>
                                          <p:attrName>ppt_x</p:attrName>
                                          <p:attrName>ppt_y</p:attrName>
                                        </p:attrNameLst>
                                      </p:cBhvr>
                                      <p:rCtr x="0" y="-661"/>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39"/>
                                        </p:tgtEl>
                                        <p:attrNameLst>
                                          <p:attrName>ppt_x</p:attrName>
                                          <p:attrName>ppt_y</p:attrName>
                                        </p:attrNameLst>
                                      </p:cBhvr>
                                      <p:rCtr x="0" y="-504"/>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41"/>
                                        </p:tgtEl>
                                        <p:attrNameLst>
                                          <p:attrName>ppt_x</p:attrName>
                                          <p:attrName>ppt_y</p:attrName>
                                        </p:attrNameLst>
                                      </p:cBhvr>
                                      <p:rCtr x="0" y="497"/>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42"/>
                                        </p:tgtEl>
                                        <p:attrNameLst>
                                          <p:attrName>ppt_x</p:attrName>
                                          <p:attrName>ppt_y</p:attrName>
                                        </p:attrNameLst>
                                      </p:cBhvr>
                                      <p:rCtr x="0" y="497"/>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45"/>
                                        </p:tgtEl>
                                        <p:attrNameLst>
                                          <p:attrName>style.color</p:attrName>
                                        </p:attrNameLst>
                                      </p:cBhvr>
                                      <p:to>
                                        <a:srgbClr val="60CCCC"/>
                                      </p:to>
                                    </p:animClr>
                                    <p:animClr clrSpc="rgb" dir="cw">
                                      <p:cBhvr>
                                        <p:cTn id="33" dur="6650" autoRev="1" fill="hold"/>
                                        <p:tgtEl>
                                          <p:spTgt spid="45"/>
                                        </p:tgtEl>
                                        <p:attrNameLst>
                                          <p:attrName>fillcolor</p:attrName>
                                        </p:attrNameLst>
                                      </p:cBhvr>
                                      <p:to>
                                        <a:srgbClr val="60CCCC"/>
                                      </p:to>
                                    </p:animClr>
                                    <p:set>
                                      <p:cBhvr>
                                        <p:cTn id="34" dur="6650" autoRev="1" fill="hold"/>
                                        <p:tgtEl>
                                          <p:spTgt spid="45"/>
                                        </p:tgtEl>
                                        <p:attrNameLst>
                                          <p:attrName>fill.type</p:attrName>
                                        </p:attrNameLst>
                                      </p:cBhvr>
                                      <p:to>
                                        <p:strVal val="solid"/>
                                      </p:to>
                                    </p:set>
                                    <p:set>
                                      <p:cBhvr>
                                        <p:cTn id="35" dur="6650" autoRev="1" fill="hold"/>
                                        <p:tgtEl>
                                          <p:spTgt spid="45"/>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46"/>
                                        </p:tgtEl>
                                        <p:attrNameLst>
                                          <p:attrName>style.color</p:attrName>
                                        </p:attrNameLst>
                                      </p:cBhvr>
                                      <p:to>
                                        <a:srgbClr val="60CCCC"/>
                                      </p:to>
                                    </p:animClr>
                                    <p:animClr clrSpc="rgb" dir="cw">
                                      <p:cBhvr>
                                        <p:cTn id="38" dur="5350" autoRev="1" fill="hold"/>
                                        <p:tgtEl>
                                          <p:spTgt spid="46"/>
                                        </p:tgtEl>
                                        <p:attrNameLst>
                                          <p:attrName>fillcolor</p:attrName>
                                        </p:attrNameLst>
                                      </p:cBhvr>
                                      <p:to>
                                        <a:srgbClr val="60CCCC"/>
                                      </p:to>
                                    </p:animClr>
                                    <p:set>
                                      <p:cBhvr>
                                        <p:cTn id="39" dur="5350" autoRev="1" fill="hold"/>
                                        <p:tgtEl>
                                          <p:spTgt spid="46"/>
                                        </p:tgtEl>
                                        <p:attrNameLst>
                                          <p:attrName>fill.type</p:attrName>
                                        </p:attrNameLst>
                                      </p:cBhvr>
                                      <p:to>
                                        <p:strVal val="solid"/>
                                      </p:to>
                                    </p:set>
                                    <p:set>
                                      <p:cBhvr>
                                        <p:cTn id="40" dur="5350" autoRev="1" fill="hold"/>
                                        <p:tgtEl>
                                          <p:spTgt spid="46"/>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47"/>
                                        </p:tgtEl>
                                        <p:attrNameLst>
                                          <p:attrName>style.color</p:attrName>
                                        </p:attrNameLst>
                                      </p:cBhvr>
                                      <p:to>
                                        <a:srgbClr val="60CCCC"/>
                                      </p:to>
                                    </p:animClr>
                                    <p:animClr clrSpc="rgb" dir="cw">
                                      <p:cBhvr>
                                        <p:cTn id="43" dur="6650" autoRev="1" fill="hold"/>
                                        <p:tgtEl>
                                          <p:spTgt spid="47"/>
                                        </p:tgtEl>
                                        <p:attrNameLst>
                                          <p:attrName>fillcolor</p:attrName>
                                        </p:attrNameLst>
                                      </p:cBhvr>
                                      <p:to>
                                        <a:srgbClr val="60CCCC"/>
                                      </p:to>
                                    </p:animClr>
                                    <p:set>
                                      <p:cBhvr>
                                        <p:cTn id="44" dur="6650" autoRev="1" fill="hold"/>
                                        <p:tgtEl>
                                          <p:spTgt spid="47"/>
                                        </p:tgtEl>
                                        <p:attrNameLst>
                                          <p:attrName>fill.type</p:attrName>
                                        </p:attrNameLst>
                                      </p:cBhvr>
                                      <p:to>
                                        <p:strVal val="solid"/>
                                      </p:to>
                                    </p:set>
                                    <p:set>
                                      <p:cBhvr>
                                        <p:cTn id="45" dur="6650" autoRev="1" fill="hold"/>
                                        <p:tgtEl>
                                          <p:spTgt spid="4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6" grpId="0" animBg="1"/>
      <p:bldP spid="45" grpId="0" animBg="1"/>
      <p:bldP spid="33" grpId="0" animBg="1"/>
      <p:bldP spid="28" grpId="0" animBg="1"/>
      <p:bldP spid="29" grpId="0" animBg="1"/>
      <p:bldP spid="30" grpId="0" animBg="1"/>
      <p:bldP spid="31" grpId="0" animBg="1"/>
      <p:bldP spid="34" grpId="0" animBg="1"/>
      <p:bldP spid="35" grpId="0" animBg="1"/>
      <p:bldP spid="36" grpId="0" animBg="1"/>
      <p:bldP spid="37" grpId="0" animBg="1"/>
      <p:bldP spid="38" grpId="0" animBg="1"/>
      <p:bldP spid="39" grpId="0" animBg="1"/>
      <p:bldP spid="41" grpId="0" animBg="1"/>
      <p:bldP spid="42" grpId="0" animBg="1"/>
    </p:bld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2_Title Slide White">
    <p:spTree>
      <p:nvGrpSpPr>
        <p:cNvPr id="1" name=""/>
        <p:cNvGrpSpPr/>
        <p:nvPr/>
      </p:nvGrpSpPr>
      <p:grpSpPr>
        <a:xfrm>
          <a:off x="0" y="0"/>
          <a:ext cx="0" cy="0"/>
          <a:chOff x="0" y="0"/>
          <a:chExt cx="0" cy="0"/>
        </a:xfrm>
      </p:grpSpPr>
      <p:pic>
        <p:nvPicPr>
          <p:cNvPr id="53" name="Picture 52" descr="segue texture.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333375" y="4786092"/>
            <a:ext cx="8477250" cy="122856"/>
          </a:xfrm>
          <a:prstGeom prst="rect">
            <a:avLst/>
          </a:prstGeom>
        </p:spPr>
      </p:pic>
      <p:sp>
        <p:nvSpPr>
          <p:cNvPr id="49" name="Rectangle 3"/>
          <p:cNvSpPr>
            <a:spLocks noChangeArrowheads="1"/>
          </p:cNvSpPr>
          <p:nvPr/>
        </p:nvSpPr>
        <p:spPr bwMode="hidden">
          <a:xfrm>
            <a:off x="0" y="0"/>
            <a:ext cx="9144000" cy="133350"/>
          </a:xfrm>
          <a:prstGeom prst="rect">
            <a:avLst/>
          </a:prstGeom>
          <a:solidFill>
            <a:schemeClr val="bg2"/>
          </a:solidFill>
          <a:ln w="25400" algn="ctr">
            <a:noFill/>
            <a:miter lim="800000"/>
            <a:headEnd/>
            <a:tailEnd/>
          </a:ln>
          <a:effectLst/>
        </p:spPr>
        <p:txBody>
          <a:bodyPr wrap="none" lIns="68577" tIns="34289" rIns="68577" bIns="34289" anchor="ctr"/>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85" name="Rectangle 84"/>
          <p:cNvSpPr/>
          <p:nvPr/>
        </p:nvSpPr>
        <p:spPr>
          <a:xfrm>
            <a:off x="0" y="1788"/>
            <a:ext cx="9129008" cy="4783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a:solidFill>
                <a:srgbClr val="FFFFFF"/>
              </a:solidFill>
            </a:endParaRPr>
          </a:p>
        </p:txBody>
      </p:sp>
      <p:sp>
        <p:nvSpPr>
          <p:cNvPr id="44" name="Rectangle 43"/>
          <p:cNvSpPr/>
          <p:nvPr userDrawn="1"/>
        </p:nvSpPr>
        <p:spPr>
          <a:xfrm>
            <a:off x="1" y="4908950"/>
            <a:ext cx="9129008" cy="234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a:solidFill>
                <a:srgbClr val="FFFFFF"/>
              </a:solidFill>
            </a:endParaRPr>
          </a:p>
        </p:txBody>
      </p:sp>
      <p:sp>
        <p:nvSpPr>
          <p:cNvPr id="48" name="Subtitle 2"/>
          <p:cNvSpPr>
            <a:spLocks noGrp="1"/>
          </p:cNvSpPr>
          <p:nvPr>
            <p:ph type="subTitle" idx="1" hasCustomPrompt="1"/>
          </p:nvPr>
        </p:nvSpPr>
        <p:spPr>
          <a:xfrm>
            <a:off x="236383" y="3348052"/>
            <a:ext cx="8112126" cy="288131"/>
          </a:xfrm>
        </p:spPr>
        <p:txBody>
          <a:bodyPr anchor="b" anchorCtr="0">
            <a:noAutofit/>
          </a:bodyPr>
          <a:lstStyle>
            <a:lvl1pPr marL="0" indent="0" algn="l">
              <a:buNone/>
              <a:defRPr lang="en-US" sz="1500" b="0" kern="1200" dirty="0">
                <a:solidFill>
                  <a:srgbClr val="6DB344"/>
                </a:solidFill>
                <a:latin typeface="+mj-lt"/>
                <a:ea typeface="+mn-ea"/>
                <a:cs typeface="+mn-cs"/>
              </a:defRPr>
            </a:lvl1pPr>
            <a:lvl2pPr marL="342886" indent="0" algn="ctr">
              <a:buNone/>
              <a:defRPr>
                <a:solidFill>
                  <a:schemeClr val="tx1">
                    <a:tint val="75000"/>
                  </a:schemeClr>
                </a:solidFill>
              </a:defRPr>
            </a:lvl2pPr>
            <a:lvl3pPr marL="685771" indent="0" algn="ctr">
              <a:buNone/>
              <a:defRPr>
                <a:solidFill>
                  <a:schemeClr val="tx1">
                    <a:tint val="75000"/>
                  </a:schemeClr>
                </a:solidFill>
              </a:defRPr>
            </a:lvl3pPr>
            <a:lvl4pPr marL="1028657" indent="0" algn="ctr">
              <a:buNone/>
              <a:defRPr>
                <a:solidFill>
                  <a:schemeClr val="tx1">
                    <a:tint val="75000"/>
                  </a:schemeClr>
                </a:solidFill>
              </a:defRPr>
            </a:lvl4pPr>
            <a:lvl5pPr marL="1371543" indent="0" algn="ctr">
              <a:buNone/>
              <a:defRPr>
                <a:solidFill>
                  <a:schemeClr val="tx1">
                    <a:tint val="75000"/>
                  </a:schemeClr>
                </a:solidFill>
              </a:defRPr>
            </a:lvl5pPr>
            <a:lvl6pPr marL="1714429" indent="0" algn="ctr">
              <a:buNone/>
              <a:defRPr>
                <a:solidFill>
                  <a:schemeClr val="tx1">
                    <a:tint val="75000"/>
                  </a:schemeClr>
                </a:solidFill>
              </a:defRPr>
            </a:lvl6pPr>
            <a:lvl7pPr marL="2057314" indent="0" algn="ctr">
              <a:buNone/>
              <a:defRPr>
                <a:solidFill>
                  <a:schemeClr val="tx1">
                    <a:tint val="75000"/>
                  </a:schemeClr>
                </a:solidFill>
              </a:defRPr>
            </a:lvl7pPr>
            <a:lvl8pPr marL="2400200" indent="0" algn="ctr">
              <a:buNone/>
              <a:defRPr>
                <a:solidFill>
                  <a:schemeClr val="tx1">
                    <a:tint val="75000"/>
                  </a:schemeClr>
                </a:solidFill>
              </a:defRPr>
            </a:lvl8pPr>
            <a:lvl9pPr marL="2743086" indent="0" algn="ctr">
              <a:buNone/>
              <a:defRPr>
                <a:solidFill>
                  <a:schemeClr val="tx1">
                    <a:tint val="75000"/>
                  </a:schemeClr>
                </a:solidFill>
              </a:defRPr>
            </a:lvl9pPr>
          </a:lstStyle>
          <a:p>
            <a:pPr marL="0" lvl="0" indent="0" algn="l" defTabSz="685771" rtl="0" eaLnBrk="1" latinLnBrk="0" hangingPunct="1">
              <a:lnSpc>
                <a:spcPct val="95000"/>
              </a:lnSpc>
              <a:spcBef>
                <a:spcPts val="1080"/>
              </a:spcBef>
              <a:buClr>
                <a:srgbClr val="92D050"/>
              </a:buClr>
              <a:buSzPct val="90000"/>
              <a:buFont typeface="Arial" pitchFamily="34" charset="0"/>
              <a:buNone/>
              <a:tabLst/>
            </a:pPr>
            <a:r>
              <a:rPr lang="en-US" dirty="0" smtClean="0"/>
              <a:t>Presenter Name</a:t>
            </a:r>
            <a:endParaRPr lang="en-US" dirty="0"/>
          </a:p>
        </p:txBody>
      </p:sp>
      <p:sp>
        <p:nvSpPr>
          <p:cNvPr id="50" name="Title 1"/>
          <p:cNvSpPr>
            <a:spLocks noGrp="1"/>
          </p:cNvSpPr>
          <p:nvPr>
            <p:ph type="ctrTitle" hasCustomPrompt="1"/>
          </p:nvPr>
        </p:nvSpPr>
        <p:spPr>
          <a:xfrm>
            <a:off x="221393" y="936173"/>
            <a:ext cx="8112125" cy="2180429"/>
          </a:xfrm>
        </p:spPr>
        <p:txBody>
          <a:bodyPr/>
          <a:lstStyle>
            <a:lvl1pPr algn="l" defTabSz="685771" rtl="0" eaLnBrk="1" latinLnBrk="0" hangingPunct="1">
              <a:lnSpc>
                <a:spcPct val="90000"/>
              </a:lnSpc>
              <a:spcBef>
                <a:spcPct val="0"/>
              </a:spcBef>
              <a:buNone/>
              <a:defRPr lang="en-US" sz="4500" b="0" kern="1200" spc="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grpSp>
        <p:nvGrpSpPr>
          <p:cNvPr id="2" name="Group 67"/>
          <p:cNvGrpSpPr/>
          <p:nvPr userDrawn="1"/>
        </p:nvGrpSpPr>
        <p:grpSpPr>
          <a:xfrm>
            <a:off x="341800" y="226414"/>
            <a:ext cx="630141" cy="335858"/>
            <a:chOff x="609606" y="528528"/>
            <a:chExt cx="1444732" cy="763787"/>
          </a:xfrm>
          <a:gradFill flip="none" rotWithShape="1">
            <a:gsLst>
              <a:gs pos="11000">
                <a:schemeClr val="accent2"/>
              </a:gs>
              <a:gs pos="100000">
                <a:schemeClr val="accent5"/>
              </a:gs>
            </a:gsLst>
            <a:lin ang="2700000" scaled="1"/>
            <a:tileRect/>
          </a:gradFill>
        </p:grpSpPr>
        <p:sp>
          <p:nvSpPr>
            <p:cNvPr id="92" name="Rectangle 91"/>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93" name="Freeform 92"/>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94" name="Freeform 93"/>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95" name="Freeform 94"/>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96" name="Freeform 95"/>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97" name="Freeform 96"/>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98" name="Freeform 97"/>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99" name="Freeform 98"/>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100" name="Freeform 99"/>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105" name="Freeform 104"/>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106" name="Freeform 105"/>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107" name="Freeform 106"/>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108" name="Freeform 107"/>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113" name="Freeform 112"/>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685771" fontAlgn="auto">
                <a:spcBef>
                  <a:spcPts val="0"/>
                </a:spcBef>
                <a:spcAft>
                  <a:spcPts val="0"/>
                </a:spcAft>
              </a:pPr>
              <a:endParaRPr lang="en-US" sz="1425" dirty="0">
                <a:solidFill>
                  <a:srgbClr val="0096D6"/>
                </a:solidFill>
                <a:latin typeface="Arial"/>
                <a:ea typeface=""/>
                <a:cs typeface=""/>
              </a:endParaRPr>
            </a:p>
          </p:txBody>
        </p:sp>
      </p:grpSp>
      <p:sp>
        <p:nvSpPr>
          <p:cNvPr id="56" name="Rectangle 4"/>
          <p:cNvSpPr>
            <a:spLocks noChangeArrowheads="1"/>
          </p:cNvSpPr>
          <p:nvPr userDrawn="1"/>
        </p:nvSpPr>
        <p:spPr bwMode="ltGray">
          <a:xfrm>
            <a:off x="265667" y="4928148"/>
            <a:ext cx="3420515" cy="142981"/>
          </a:xfrm>
          <a:prstGeom prst="rect">
            <a:avLst/>
          </a:prstGeom>
          <a:noFill/>
          <a:ln w="9525">
            <a:noFill/>
            <a:miter lim="800000"/>
            <a:headEnd/>
            <a:tailEnd/>
          </a:ln>
          <a:effectLst/>
        </p:spPr>
        <p:txBody>
          <a:bodyPr wrap="square" lIns="61590" tIns="30794" rIns="61590" bIns="30794" anchor="b" anchorCtr="0">
            <a:spAutoFit/>
          </a:bodyPr>
          <a:lstStyle/>
          <a:p>
            <a:pPr defTabSz="610765" fontAlgn="auto">
              <a:spcBef>
                <a:spcPts val="0"/>
              </a:spcBef>
              <a:spcAft>
                <a:spcPts val="0"/>
              </a:spcAft>
            </a:pPr>
            <a:r>
              <a:rPr lang="en-US" sz="525" dirty="0" smtClean="0">
                <a:solidFill>
                  <a:srgbClr val="C0C0C0"/>
                </a:solidFill>
                <a:latin typeface="Arial"/>
                <a:ea typeface=""/>
                <a:cs typeface=""/>
              </a:rPr>
              <a:t>© 2010 Cisco and/or its affiliates. All rights reserved.</a:t>
            </a:r>
            <a:endParaRPr lang="en-US" sz="525" dirty="0">
              <a:solidFill>
                <a:srgbClr val="C0C0C0"/>
              </a:solidFill>
              <a:latin typeface="Arial"/>
              <a:ea typeface=""/>
              <a:cs typeface=""/>
            </a:endParaRPr>
          </a:p>
        </p:txBody>
      </p:sp>
      <p:sp>
        <p:nvSpPr>
          <p:cNvPr id="57" name="Rectangle 5"/>
          <p:cNvSpPr>
            <a:spLocks noChangeArrowheads="1"/>
          </p:cNvSpPr>
          <p:nvPr userDrawn="1"/>
        </p:nvSpPr>
        <p:spPr bwMode="ltGray">
          <a:xfrm>
            <a:off x="7914263" y="4926848"/>
            <a:ext cx="661389" cy="142981"/>
          </a:xfrm>
          <a:prstGeom prst="rect">
            <a:avLst/>
          </a:prstGeom>
          <a:noFill/>
          <a:ln w="9525">
            <a:noFill/>
            <a:miter lim="800000"/>
            <a:headEnd/>
            <a:tailEnd/>
          </a:ln>
          <a:effectLst/>
        </p:spPr>
        <p:txBody>
          <a:bodyPr wrap="none" lIns="61590" tIns="30794" rIns="61590" bIns="30794" anchor="b">
            <a:spAutoFit/>
          </a:bodyPr>
          <a:lstStyle/>
          <a:p>
            <a:pPr algn="r" defTabSz="610765" fontAlgn="auto">
              <a:spcBef>
                <a:spcPts val="0"/>
              </a:spcBef>
              <a:spcAft>
                <a:spcPts val="0"/>
              </a:spcAft>
            </a:pPr>
            <a:r>
              <a:rPr lang="en-US" sz="525" dirty="0">
                <a:solidFill>
                  <a:srgbClr val="C0C0C0"/>
                </a:solidFill>
                <a:latin typeface="Arial"/>
                <a:ea typeface=""/>
                <a:cs typeface=""/>
              </a:rPr>
              <a:t>Cisco Confidential</a:t>
            </a:r>
          </a:p>
        </p:txBody>
      </p:sp>
      <p:sp>
        <p:nvSpPr>
          <p:cNvPr id="58" name="Rectangle 7"/>
          <p:cNvSpPr>
            <a:spLocks noChangeArrowheads="1"/>
          </p:cNvSpPr>
          <p:nvPr userDrawn="1"/>
        </p:nvSpPr>
        <p:spPr bwMode="ltGray">
          <a:xfrm>
            <a:off x="8675233" y="4923770"/>
            <a:ext cx="206137" cy="142981"/>
          </a:xfrm>
          <a:prstGeom prst="rect">
            <a:avLst/>
          </a:prstGeom>
          <a:noFill/>
          <a:ln w="9525" algn="ctr">
            <a:noFill/>
            <a:miter lim="800000"/>
            <a:headEnd/>
            <a:tailEnd/>
          </a:ln>
          <a:effectLst/>
        </p:spPr>
        <p:txBody>
          <a:bodyPr wrap="none" lIns="61590" tIns="30794" rIns="61590" bIns="30794" anchor="b">
            <a:spAutoFit/>
          </a:bodyPr>
          <a:lstStyle/>
          <a:p>
            <a:pPr algn="r" defTabSz="610765" fontAlgn="auto">
              <a:spcBef>
                <a:spcPts val="0"/>
              </a:spcBef>
              <a:spcAft>
                <a:spcPts val="0"/>
              </a:spcAft>
            </a:pPr>
            <a:fld id="{DFCF27A5-1A5B-48D3-A060-2758FFBB1ADD}" type="slidenum">
              <a:rPr lang="en-US" sz="525">
                <a:solidFill>
                  <a:srgbClr val="C0C0C0"/>
                </a:solidFill>
                <a:latin typeface="Arial"/>
                <a:ea typeface=""/>
                <a:cs typeface=""/>
              </a:rPr>
              <a:pPr algn="r" defTabSz="610765" fontAlgn="auto">
                <a:spcBef>
                  <a:spcPts val="0"/>
                </a:spcBef>
                <a:spcAft>
                  <a:spcPts val="0"/>
                </a:spcAft>
              </a:pPr>
              <a:t>‹#›</a:t>
            </a:fld>
            <a:endParaRPr lang="en-US" sz="525" dirty="0">
              <a:solidFill>
                <a:srgbClr val="C0C0C0"/>
              </a:solidFill>
              <a:latin typeface="Arial"/>
              <a:ea typeface=""/>
              <a:cs typeface=""/>
            </a:endParaRPr>
          </a:p>
        </p:txBody>
      </p:sp>
      <p:sp>
        <p:nvSpPr>
          <p:cNvPr id="51" name="Text Placeholder 50"/>
          <p:cNvSpPr>
            <a:spLocks noGrp="1"/>
          </p:cNvSpPr>
          <p:nvPr>
            <p:ph type="body" sz="quarter" idx="10" hasCustomPrompt="1"/>
          </p:nvPr>
        </p:nvSpPr>
        <p:spPr>
          <a:xfrm>
            <a:off x="235806" y="3589445"/>
            <a:ext cx="8110268" cy="296466"/>
          </a:xfrm>
        </p:spPr>
        <p:txBody>
          <a:bodyPr/>
          <a:lstStyle>
            <a:lvl1pPr marL="0" indent="0">
              <a:buFontTx/>
              <a:buNone/>
              <a:defRPr lang="en-US" sz="1425" kern="1200" dirty="0" smtClean="0">
                <a:solidFill>
                  <a:srgbClr val="6DB344"/>
                </a:solidFill>
                <a:latin typeface="+mj-lt"/>
                <a:ea typeface="+mn-ea"/>
                <a:cs typeface="+mn-cs"/>
              </a:defRPr>
            </a:lvl1pPr>
            <a:lvl2pPr>
              <a:buFontTx/>
              <a:buNone/>
              <a:defRPr lang="en-US" sz="1500" kern="1200" dirty="0" smtClean="0">
                <a:solidFill>
                  <a:srgbClr val="6DB344"/>
                </a:solidFill>
                <a:latin typeface="+mj-lt"/>
                <a:ea typeface="+mn-ea"/>
                <a:cs typeface="+mn-cs"/>
              </a:defRPr>
            </a:lvl2pPr>
            <a:lvl3pPr>
              <a:buFontTx/>
              <a:buNone/>
              <a:defRPr lang="en-US" sz="1500" kern="1200" dirty="0" smtClean="0">
                <a:solidFill>
                  <a:srgbClr val="6DB344"/>
                </a:solidFill>
                <a:latin typeface="+mj-lt"/>
                <a:ea typeface="+mn-ea"/>
                <a:cs typeface="+mn-cs"/>
              </a:defRPr>
            </a:lvl3pPr>
            <a:lvl4pPr>
              <a:buFontTx/>
              <a:buNone/>
              <a:defRPr lang="en-US" sz="1500" kern="1200" dirty="0" smtClean="0">
                <a:solidFill>
                  <a:srgbClr val="6DB344"/>
                </a:solidFill>
                <a:latin typeface="+mj-lt"/>
                <a:ea typeface="+mn-ea"/>
                <a:cs typeface="+mn-cs"/>
              </a:defRPr>
            </a:lvl4pPr>
            <a:lvl5pPr>
              <a:buFontTx/>
              <a:buNone/>
              <a:defRPr lang="en-US" sz="1500" kern="1200" dirty="0" smtClean="0">
                <a:solidFill>
                  <a:srgbClr val="6DB344"/>
                </a:solidFill>
                <a:latin typeface="+mj-lt"/>
                <a:ea typeface="+mn-ea"/>
                <a:cs typeface="+mn-cs"/>
              </a:defRPr>
            </a:lvl5pPr>
          </a:lstStyle>
          <a:p>
            <a:pPr lvl="0"/>
            <a:r>
              <a:rPr lang="en-US" dirty="0" smtClean="0"/>
              <a:t>Presenter Title</a:t>
            </a:r>
            <a:endParaRPr lang="en-US" dirty="0"/>
          </a:p>
        </p:txBody>
      </p:sp>
      <p:sp>
        <p:nvSpPr>
          <p:cNvPr id="54" name="Text Placeholder 53"/>
          <p:cNvSpPr>
            <a:spLocks noGrp="1"/>
          </p:cNvSpPr>
          <p:nvPr>
            <p:ph type="body" sz="quarter" idx="11" hasCustomPrompt="1"/>
          </p:nvPr>
        </p:nvSpPr>
        <p:spPr>
          <a:xfrm>
            <a:off x="235805" y="3955257"/>
            <a:ext cx="8124560" cy="300038"/>
          </a:xfrm>
        </p:spPr>
        <p:txBody>
          <a:bodyPr/>
          <a:lstStyle>
            <a:lvl1pPr marL="0" indent="0">
              <a:buFontTx/>
              <a:buNone/>
              <a:defRPr lang="en-US" sz="1125" kern="1200" dirty="0" smtClean="0">
                <a:solidFill>
                  <a:srgbClr val="6DB344"/>
                </a:solidFill>
                <a:latin typeface="+mj-lt"/>
                <a:ea typeface="+mn-ea"/>
                <a:cs typeface="+mn-cs"/>
              </a:defRPr>
            </a:lvl1pPr>
            <a:lvl2pPr marL="0" indent="0">
              <a:buFontTx/>
              <a:buNone/>
              <a:defRPr lang="en-US" sz="1500" kern="1200" dirty="0" smtClean="0">
                <a:solidFill>
                  <a:srgbClr val="6DB344"/>
                </a:solidFill>
                <a:latin typeface="+mj-lt"/>
                <a:ea typeface="+mn-ea"/>
                <a:cs typeface="+mn-cs"/>
              </a:defRPr>
            </a:lvl2pPr>
            <a:lvl3pPr marL="0" indent="0">
              <a:buFontTx/>
              <a:buNone/>
              <a:defRPr lang="en-US" sz="1500" kern="1200" dirty="0" smtClean="0">
                <a:solidFill>
                  <a:srgbClr val="6DB344"/>
                </a:solidFill>
                <a:latin typeface="+mj-lt"/>
                <a:ea typeface="+mn-ea"/>
                <a:cs typeface="+mn-cs"/>
              </a:defRPr>
            </a:lvl3pPr>
            <a:lvl4pPr marL="0" indent="0">
              <a:buFontTx/>
              <a:buNone/>
              <a:defRPr lang="en-US" sz="1500" kern="1200" dirty="0" smtClean="0">
                <a:solidFill>
                  <a:srgbClr val="6DB344"/>
                </a:solidFill>
                <a:latin typeface="+mj-lt"/>
                <a:ea typeface="+mn-ea"/>
                <a:cs typeface="+mn-cs"/>
              </a:defRPr>
            </a:lvl4pPr>
            <a:lvl5pPr marL="0" indent="0">
              <a:buFontTx/>
              <a:buNone/>
              <a:defRPr lang="en-US" sz="1500" kern="1200" dirty="0" smtClean="0">
                <a:solidFill>
                  <a:srgbClr val="6DB344"/>
                </a:solidFill>
                <a:latin typeface="+mj-lt"/>
                <a:ea typeface="+mn-ea"/>
                <a:cs typeface="+mn-cs"/>
              </a:defRPr>
            </a:lvl5pPr>
          </a:lstStyle>
          <a:p>
            <a:pPr lvl="0"/>
            <a:r>
              <a:rPr lang="en-US" dirty="0" smtClean="0"/>
              <a:t>Date</a:t>
            </a:r>
            <a:endParaRPr lang="en-US" dirty="0"/>
          </a:p>
        </p:txBody>
      </p:sp>
    </p:spTree>
    <p:extLst>
      <p:ext uri="{BB962C8B-B14F-4D97-AF65-F5344CB8AC3E}">
        <p14:creationId xmlns:p14="http://schemas.microsoft.com/office/powerpoint/2010/main" val="751559151"/>
      </p:ext>
    </p:extLst>
  </p:cSld>
  <p:clrMapOvr>
    <a:masterClrMapping/>
  </p:clrMapOvr>
  <p:transition>
    <p:wipe dir="r"/>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3_Title Slide-animated gradient">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2700" y="0"/>
            <a:ext cx="9156700" cy="5143500"/>
          </a:xfrm>
          <a:prstGeom prst="rect">
            <a:avLst/>
          </a:prstGeom>
          <a:noFill/>
        </p:spPr>
      </p:pic>
      <p:sp>
        <p:nvSpPr>
          <p:cNvPr id="29" name="Rounded Rectangle 28"/>
          <p:cNvSpPr/>
          <p:nvPr/>
        </p:nvSpPr>
        <p:spPr>
          <a:xfrm>
            <a:off x="1823499" y="-2677944"/>
            <a:ext cx="1729740" cy="1051063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a:solidFill>
                <a:srgbClr val="FFFFFF"/>
              </a:solidFill>
            </a:endParaRPr>
          </a:p>
        </p:txBody>
      </p:sp>
      <p:sp>
        <p:nvSpPr>
          <p:cNvPr id="30" name="Rounded Rectangle 29"/>
          <p:cNvSpPr/>
          <p:nvPr/>
        </p:nvSpPr>
        <p:spPr>
          <a:xfrm>
            <a:off x="0" y="-478290"/>
            <a:ext cx="1729740" cy="6111323"/>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a:solidFill>
                <a:srgbClr val="FFFFFF"/>
              </a:solidFill>
            </a:endParaRPr>
          </a:p>
        </p:txBody>
      </p:sp>
      <p:sp>
        <p:nvSpPr>
          <p:cNvPr id="31" name="Rounded Rectangle 30"/>
          <p:cNvSpPr/>
          <p:nvPr/>
        </p:nvSpPr>
        <p:spPr>
          <a:xfrm rot="10800000">
            <a:off x="1013792" y="3186455"/>
            <a:ext cx="1729740" cy="611132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a:solidFill>
                <a:srgbClr val="FFFFFF"/>
              </a:solidFill>
            </a:endParaRPr>
          </a:p>
        </p:txBody>
      </p:sp>
      <p:sp>
        <p:nvSpPr>
          <p:cNvPr id="32" name="Rounded Rectangle 31"/>
          <p:cNvSpPr/>
          <p:nvPr userDrawn="1"/>
        </p:nvSpPr>
        <p:spPr>
          <a:xfrm>
            <a:off x="6585484" y="-2184960"/>
            <a:ext cx="1729740" cy="6111323"/>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a:solidFill>
                <a:srgbClr val="FFFFFF"/>
              </a:solidFill>
            </a:endParaRPr>
          </a:p>
        </p:txBody>
      </p:sp>
      <p:sp>
        <p:nvSpPr>
          <p:cNvPr id="33" name="Rounded Rectangle 32"/>
          <p:cNvSpPr/>
          <p:nvPr userDrawn="1"/>
        </p:nvSpPr>
        <p:spPr>
          <a:xfrm>
            <a:off x="8105452" y="4274397"/>
            <a:ext cx="1729740" cy="6111323"/>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a:solidFill>
                <a:srgbClr val="FFFFFF"/>
              </a:solidFill>
            </a:endParaRPr>
          </a:p>
        </p:txBody>
      </p:sp>
      <p:sp>
        <p:nvSpPr>
          <p:cNvPr id="34" name="Rounded Rectangle 33"/>
          <p:cNvSpPr/>
          <p:nvPr/>
        </p:nvSpPr>
        <p:spPr>
          <a:xfrm rot="10800000">
            <a:off x="3036073" y="1137130"/>
            <a:ext cx="1729740" cy="611132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a:solidFill>
                <a:srgbClr val="FFFFFF"/>
              </a:solidFill>
            </a:endParaRPr>
          </a:p>
        </p:txBody>
      </p:sp>
      <p:sp>
        <p:nvSpPr>
          <p:cNvPr id="2" name="Title 1"/>
          <p:cNvSpPr>
            <a:spLocks noGrp="1"/>
          </p:cNvSpPr>
          <p:nvPr>
            <p:ph type="ctrTitle" hasCustomPrompt="1"/>
          </p:nvPr>
        </p:nvSpPr>
        <p:spPr>
          <a:xfrm>
            <a:off x="221393" y="927519"/>
            <a:ext cx="8112125" cy="2189084"/>
          </a:xfrm>
        </p:spPr>
        <p:txBody>
          <a:bodyPr/>
          <a:lstStyle>
            <a:lvl1pPr>
              <a:lnSpc>
                <a:spcPct val="90000"/>
              </a:lnSpc>
              <a:defRPr sz="4500" b="0" spc="0" baseline="0">
                <a:solidFill>
                  <a:schemeClr val="bg1"/>
                </a:solidFill>
                <a:latin typeface="+mj-lt"/>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3348053"/>
            <a:ext cx="8112126" cy="288131"/>
          </a:xfrm>
        </p:spPr>
        <p:txBody>
          <a:bodyPr anchor="b" anchorCtr="0">
            <a:noAutofit/>
          </a:bodyPr>
          <a:lstStyle>
            <a:lvl1pPr marL="0" indent="0" algn="l">
              <a:buNone/>
              <a:defRPr sz="1500" b="0">
                <a:solidFill>
                  <a:schemeClr val="bg1"/>
                </a:solidFill>
                <a:latin typeface="+mj-lt"/>
              </a:defRPr>
            </a:lvl1pPr>
            <a:lvl2pPr marL="342886" indent="0" algn="ctr">
              <a:buNone/>
              <a:defRPr>
                <a:solidFill>
                  <a:schemeClr val="tx1">
                    <a:tint val="75000"/>
                  </a:schemeClr>
                </a:solidFill>
              </a:defRPr>
            </a:lvl2pPr>
            <a:lvl3pPr marL="685771" indent="0" algn="ctr">
              <a:buNone/>
              <a:defRPr>
                <a:solidFill>
                  <a:schemeClr val="tx1">
                    <a:tint val="75000"/>
                  </a:schemeClr>
                </a:solidFill>
              </a:defRPr>
            </a:lvl3pPr>
            <a:lvl4pPr marL="1028657" indent="0" algn="ctr">
              <a:buNone/>
              <a:defRPr>
                <a:solidFill>
                  <a:schemeClr val="tx1">
                    <a:tint val="75000"/>
                  </a:schemeClr>
                </a:solidFill>
              </a:defRPr>
            </a:lvl4pPr>
            <a:lvl5pPr marL="1371543" indent="0" algn="ctr">
              <a:buNone/>
              <a:defRPr>
                <a:solidFill>
                  <a:schemeClr val="tx1">
                    <a:tint val="75000"/>
                  </a:schemeClr>
                </a:solidFill>
              </a:defRPr>
            </a:lvl5pPr>
            <a:lvl6pPr marL="1714429" indent="0" algn="ctr">
              <a:buNone/>
              <a:defRPr>
                <a:solidFill>
                  <a:schemeClr val="tx1">
                    <a:tint val="75000"/>
                  </a:schemeClr>
                </a:solidFill>
              </a:defRPr>
            </a:lvl6pPr>
            <a:lvl7pPr marL="2057314" indent="0" algn="ctr">
              <a:buNone/>
              <a:defRPr>
                <a:solidFill>
                  <a:schemeClr val="tx1">
                    <a:tint val="75000"/>
                  </a:schemeClr>
                </a:solidFill>
              </a:defRPr>
            </a:lvl7pPr>
            <a:lvl8pPr marL="2400200" indent="0" algn="ctr">
              <a:buNone/>
              <a:defRPr>
                <a:solidFill>
                  <a:schemeClr val="tx1">
                    <a:tint val="75000"/>
                  </a:schemeClr>
                </a:solidFill>
              </a:defRPr>
            </a:lvl8pPr>
            <a:lvl9pPr marL="2743086" indent="0" algn="ctr">
              <a:buNone/>
              <a:defRPr>
                <a:solidFill>
                  <a:schemeClr val="tx1">
                    <a:tint val="75000"/>
                  </a:schemeClr>
                </a:solidFill>
              </a:defRPr>
            </a:lvl9pPr>
          </a:lstStyle>
          <a:p>
            <a:r>
              <a:rPr lang="en-US" dirty="0" smtClean="0"/>
              <a:t>Presenter Name</a:t>
            </a:r>
            <a:endParaRPr lang="en-US" dirty="0"/>
          </a:p>
        </p:txBody>
      </p:sp>
      <p:sp>
        <p:nvSpPr>
          <p:cNvPr id="58" name="Rectangle 5"/>
          <p:cNvSpPr>
            <a:spLocks noChangeArrowheads="1"/>
          </p:cNvSpPr>
          <p:nvPr/>
        </p:nvSpPr>
        <p:spPr bwMode="ltGray">
          <a:xfrm>
            <a:off x="7914263" y="4926848"/>
            <a:ext cx="661389" cy="142981"/>
          </a:xfrm>
          <a:prstGeom prst="rect">
            <a:avLst/>
          </a:prstGeom>
          <a:noFill/>
          <a:ln w="9525">
            <a:noFill/>
            <a:miter lim="800000"/>
            <a:headEnd/>
            <a:tailEnd/>
          </a:ln>
          <a:effectLst/>
        </p:spPr>
        <p:txBody>
          <a:bodyPr wrap="none" lIns="61590" tIns="30794" rIns="61590" bIns="30794" anchor="b">
            <a:spAutoFit/>
          </a:bodyPr>
          <a:lstStyle/>
          <a:p>
            <a:pPr algn="r" defTabSz="610765" fontAlgn="auto">
              <a:spcBef>
                <a:spcPts val="0"/>
              </a:spcBef>
              <a:spcAft>
                <a:spcPts val="0"/>
              </a:spcAft>
            </a:pPr>
            <a:r>
              <a:rPr lang="en-US" sz="525" dirty="0">
                <a:solidFill>
                  <a:srgbClr val="FFFFFF"/>
                </a:solidFill>
                <a:latin typeface="Arial"/>
                <a:ea typeface=""/>
                <a:cs typeface=""/>
              </a:rPr>
              <a:t>Cisco Confidential</a:t>
            </a:r>
          </a:p>
        </p:txBody>
      </p:sp>
      <p:grpSp>
        <p:nvGrpSpPr>
          <p:cNvPr id="53" name="Group 5"/>
          <p:cNvGrpSpPr>
            <a:grpSpLocks/>
          </p:cNvGrpSpPr>
          <p:nvPr userDrawn="1"/>
        </p:nvGrpSpPr>
        <p:grpSpPr bwMode="auto">
          <a:xfrm>
            <a:off x="341800" y="228601"/>
            <a:ext cx="631526" cy="335757"/>
            <a:chOff x="384" y="331"/>
            <a:chExt cx="912" cy="485"/>
          </a:xfrm>
        </p:grpSpPr>
        <p:sp>
          <p:nvSpPr>
            <p:cNvPr id="54"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defTabSz="685771" eaLnBrk="0" hangingPunct="0">
                <a:lnSpc>
                  <a:spcPct val="90000"/>
                </a:lnSpc>
                <a:defRPr/>
              </a:pPr>
              <a:endParaRPr lang="en-US" sz="1800" dirty="0" smtClean="0">
                <a:solidFill>
                  <a:srgbClr val="FFFFFF"/>
                </a:solidFill>
                <a:ea typeface=""/>
                <a:cs typeface=""/>
              </a:endParaRPr>
            </a:p>
          </p:txBody>
        </p:sp>
        <p:sp>
          <p:nvSpPr>
            <p:cNvPr id="55"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defTabSz="685771" eaLnBrk="0" hangingPunct="0">
                <a:lnSpc>
                  <a:spcPct val="90000"/>
                </a:lnSpc>
                <a:defRPr/>
              </a:pPr>
              <a:endParaRPr lang="en-US" sz="1800" dirty="0" smtClean="0">
                <a:solidFill>
                  <a:srgbClr val="FFFFFF"/>
                </a:solidFill>
                <a:ea typeface=""/>
                <a:cs typeface=""/>
              </a:endParaRPr>
            </a:p>
          </p:txBody>
        </p:sp>
        <p:sp>
          <p:nvSpPr>
            <p:cNvPr id="56"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defTabSz="685771" eaLnBrk="0" hangingPunct="0">
                <a:lnSpc>
                  <a:spcPct val="90000"/>
                </a:lnSpc>
                <a:defRPr/>
              </a:pPr>
              <a:endParaRPr lang="en-US" sz="1800" dirty="0" smtClean="0">
                <a:solidFill>
                  <a:srgbClr val="FFFFFF"/>
                </a:solidFill>
                <a:ea typeface=""/>
                <a:cs typeface=""/>
              </a:endParaRPr>
            </a:p>
          </p:txBody>
        </p:sp>
        <p:sp>
          <p:nvSpPr>
            <p:cNvPr id="57"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defTabSz="685771" eaLnBrk="0" hangingPunct="0">
                <a:lnSpc>
                  <a:spcPct val="90000"/>
                </a:lnSpc>
                <a:defRPr/>
              </a:pPr>
              <a:endParaRPr lang="en-US" sz="1800" dirty="0" smtClean="0">
                <a:solidFill>
                  <a:srgbClr val="FFFFFF"/>
                </a:solidFill>
                <a:ea typeface=""/>
                <a:cs typeface=""/>
              </a:endParaRPr>
            </a:p>
          </p:txBody>
        </p:sp>
        <p:sp>
          <p:nvSpPr>
            <p:cNvPr id="60"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defTabSz="685771" eaLnBrk="0" hangingPunct="0">
                <a:lnSpc>
                  <a:spcPct val="90000"/>
                </a:lnSpc>
                <a:defRPr/>
              </a:pPr>
              <a:endParaRPr lang="en-US" sz="1800" dirty="0" smtClean="0">
                <a:solidFill>
                  <a:srgbClr val="FFFFFF"/>
                </a:solidFill>
                <a:ea typeface=""/>
                <a:cs typeface=""/>
              </a:endParaRPr>
            </a:p>
          </p:txBody>
        </p:sp>
        <p:sp>
          <p:nvSpPr>
            <p:cNvPr id="61"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defTabSz="685771" eaLnBrk="0" hangingPunct="0">
                <a:lnSpc>
                  <a:spcPct val="90000"/>
                </a:lnSpc>
                <a:defRPr/>
              </a:pPr>
              <a:endParaRPr lang="en-US" sz="1800" dirty="0" smtClean="0">
                <a:solidFill>
                  <a:srgbClr val="FFFFFF"/>
                </a:solidFill>
                <a:ea typeface=""/>
                <a:cs typeface=""/>
              </a:endParaRPr>
            </a:p>
          </p:txBody>
        </p:sp>
        <p:sp>
          <p:nvSpPr>
            <p:cNvPr id="62"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771" eaLnBrk="0" hangingPunct="0">
                <a:lnSpc>
                  <a:spcPct val="90000"/>
                </a:lnSpc>
                <a:defRPr/>
              </a:pPr>
              <a:endParaRPr lang="en-US" sz="1800" dirty="0" smtClean="0">
                <a:solidFill>
                  <a:srgbClr val="FFFFFF"/>
                </a:solidFill>
                <a:ea typeface=""/>
                <a:cs typeface=""/>
              </a:endParaRPr>
            </a:p>
          </p:txBody>
        </p:sp>
        <p:sp>
          <p:nvSpPr>
            <p:cNvPr id="63"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defTabSz="685771" eaLnBrk="0" hangingPunct="0">
                <a:lnSpc>
                  <a:spcPct val="90000"/>
                </a:lnSpc>
                <a:defRPr/>
              </a:pPr>
              <a:endParaRPr lang="en-US" sz="1800" dirty="0" smtClean="0">
                <a:solidFill>
                  <a:srgbClr val="FFFFFF"/>
                </a:solidFill>
                <a:ea typeface=""/>
                <a:cs typeface=""/>
              </a:endParaRPr>
            </a:p>
          </p:txBody>
        </p:sp>
        <p:sp>
          <p:nvSpPr>
            <p:cNvPr id="78"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771" eaLnBrk="0" hangingPunct="0">
                <a:lnSpc>
                  <a:spcPct val="90000"/>
                </a:lnSpc>
                <a:defRPr/>
              </a:pPr>
              <a:endParaRPr lang="en-US" sz="1800" dirty="0" smtClean="0">
                <a:solidFill>
                  <a:srgbClr val="FFFFFF"/>
                </a:solidFill>
                <a:ea typeface=""/>
                <a:cs typeface=""/>
              </a:endParaRPr>
            </a:p>
          </p:txBody>
        </p:sp>
        <p:sp>
          <p:nvSpPr>
            <p:cNvPr id="79"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defTabSz="685771" eaLnBrk="0" hangingPunct="0">
                <a:lnSpc>
                  <a:spcPct val="90000"/>
                </a:lnSpc>
                <a:defRPr/>
              </a:pPr>
              <a:endParaRPr lang="en-US" sz="1800" dirty="0" smtClean="0">
                <a:solidFill>
                  <a:srgbClr val="FFFFFF"/>
                </a:solidFill>
                <a:ea typeface=""/>
                <a:cs typeface=""/>
              </a:endParaRPr>
            </a:p>
          </p:txBody>
        </p:sp>
        <p:sp>
          <p:nvSpPr>
            <p:cNvPr id="80"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defTabSz="685771" eaLnBrk="0" hangingPunct="0">
                <a:lnSpc>
                  <a:spcPct val="90000"/>
                </a:lnSpc>
                <a:defRPr/>
              </a:pPr>
              <a:endParaRPr lang="en-US" sz="1800" dirty="0" smtClean="0">
                <a:solidFill>
                  <a:srgbClr val="FFFFFF"/>
                </a:solidFill>
                <a:ea typeface=""/>
                <a:cs typeface=""/>
              </a:endParaRPr>
            </a:p>
          </p:txBody>
        </p:sp>
        <p:sp>
          <p:nvSpPr>
            <p:cNvPr id="81"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771" eaLnBrk="0" hangingPunct="0">
                <a:lnSpc>
                  <a:spcPct val="90000"/>
                </a:lnSpc>
                <a:defRPr/>
              </a:pPr>
              <a:endParaRPr lang="en-US" sz="1800" dirty="0" smtClean="0">
                <a:solidFill>
                  <a:srgbClr val="FFFFFF"/>
                </a:solidFill>
                <a:ea typeface=""/>
                <a:cs typeface=""/>
              </a:endParaRPr>
            </a:p>
          </p:txBody>
        </p:sp>
        <p:sp>
          <p:nvSpPr>
            <p:cNvPr id="82"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771" eaLnBrk="0" hangingPunct="0">
                <a:lnSpc>
                  <a:spcPct val="90000"/>
                </a:lnSpc>
                <a:defRPr/>
              </a:pPr>
              <a:endParaRPr lang="en-US" sz="1800" dirty="0" smtClean="0">
                <a:solidFill>
                  <a:srgbClr val="FFFFFF"/>
                </a:solidFill>
                <a:ea typeface=""/>
                <a:cs typeface=""/>
              </a:endParaRPr>
            </a:p>
          </p:txBody>
        </p:sp>
        <p:sp>
          <p:nvSpPr>
            <p:cNvPr id="83"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771" eaLnBrk="0" hangingPunct="0">
                <a:lnSpc>
                  <a:spcPct val="90000"/>
                </a:lnSpc>
                <a:defRPr/>
              </a:pPr>
              <a:endParaRPr lang="en-US" sz="1800" dirty="0" smtClean="0">
                <a:solidFill>
                  <a:srgbClr val="FFFFFF"/>
                </a:solidFill>
                <a:ea typeface=""/>
                <a:cs typeface=""/>
              </a:endParaRPr>
            </a:p>
          </p:txBody>
        </p:sp>
        <p:sp>
          <p:nvSpPr>
            <p:cNvPr id="84"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771" eaLnBrk="0" hangingPunct="0">
                <a:lnSpc>
                  <a:spcPct val="90000"/>
                </a:lnSpc>
                <a:defRPr/>
              </a:pPr>
              <a:endParaRPr lang="en-US" sz="1800" dirty="0" smtClean="0">
                <a:solidFill>
                  <a:srgbClr val="FFFFFF"/>
                </a:solidFill>
                <a:ea typeface=""/>
                <a:cs typeface=""/>
              </a:endParaRPr>
            </a:p>
          </p:txBody>
        </p:sp>
      </p:grpSp>
      <p:sp>
        <p:nvSpPr>
          <p:cNvPr id="37" name="Rectangle 4"/>
          <p:cNvSpPr>
            <a:spLocks noChangeArrowheads="1"/>
          </p:cNvSpPr>
          <p:nvPr userDrawn="1"/>
        </p:nvSpPr>
        <p:spPr bwMode="ltGray">
          <a:xfrm>
            <a:off x="265667" y="4928148"/>
            <a:ext cx="3420515" cy="142981"/>
          </a:xfrm>
          <a:prstGeom prst="rect">
            <a:avLst/>
          </a:prstGeom>
          <a:noFill/>
          <a:ln w="9525">
            <a:noFill/>
            <a:miter lim="800000"/>
            <a:headEnd/>
            <a:tailEnd/>
          </a:ln>
          <a:effectLst/>
        </p:spPr>
        <p:txBody>
          <a:bodyPr wrap="square" lIns="61590" tIns="30794" rIns="61590" bIns="30794" anchor="b" anchorCtr="0">
            <a:spAutoFit/>
          </a:bodyPr>
          <a:lstStyle/>
          <a:p>
            <a:pPr defTabSz="610765" fontAlgn="auto">
              <a:spcBef>
                <a:spcPts val="0"/>
              </a:spcBef>
              <a:spcAft>
                <a:spcPts val="0"/>
              </a:spcAft>
            </a:pPr>
            <a:r>
              <a:rPr lang="en-US" sz="525" dirty="0" smtClean="0">
                <a:solidFill>
                  <a:srgbClr val="FFFFFF"/>
                </a:solidFill>
                <a:latin typeface="Arial"/>
                <a:ea typeface=""/>
                <a:cs typeface=""/>
              </a:rPr>
              <a:t>© 2010 Cisco and/or its affiliates. All rights reserved.</a:t>
            </a:r>
            <a:endParaRPr lang="en-US" sz="525" dirty="0">
              <a:solidFill>
                <a:srgbClr val="FFFFFF"/>
              </a:solidFill>
              <a:latin typeface="Arial"/>
              <a:ea typeface=""/>
              <a:cs typeface=""/>
            </a:endParaRPr>
          </a:p>
        </p:txBody>
      </p:sp>
      <p:sp>
        <p:nvSpPr>
          <p:cNvPr id="38" name="Rectangle 7"/>
          <p:cNvSpPr>
            <a:spLocks noChangeArrowheads="1"/>
          </p:cNvSpPr>
          <p:nvPr userDrawn="1"/>
        </p:nvSpPr>
        <p:spPr bwMode="ltGray">
          <a:xfrm>
            <a:off x="8675233" y="4923770"/>
            <a:ext cx="206137" cy="142981"/>
          </a:xfrm>
          <a:prstGeom prst="rect">
            <a:avLst/>
          </a:prstGeom>
          <a:noFill/>
          <a:ln w="9525" algn="ctr">
            <a:noFill/>
            <a:miter lim="800000"/>
            <a:headEnd/>
            <a:tailEnd/>
          </a:ln>
          <a:effectLst/>
        </p:spPr>
        <p:txBody>
          <a:bodyPr wrap="none" lIns="61590" tIns="30794" rIns="61590" bIns="30794" anchor="b">
            <a:spAutoFit/>
          </a:bodyPr>
          <a:lstStyle/>
          <a:p>
            <a:pPr algn="r" defTabSz="610765" fontAlgn="auto">
              <a:spcBef>
                <a:spcPts val="0"/>
              </a:spcBef>
              <a:spcAft>
                <a:spcPts val="0"/>
              </a:spcAft>
            </a:pPr>
            <a:fld id="{DFCF27A5-1A5B-48D3-A060-2758FFBB1ADD}" type="slidenum">
              <a:rPr lang="en-US" sz="525">
                <a:solidFill>
                  <a:srgbClr val="FFFFFF"/>
                </a:solidFill>
                <a:latin typeface="Arial"/>
                <a:ea typeface=""/>
                <a:cs typeface=""/>
              </a:rPr>
              <a:pPr algn="r" defTabSz="610765" fontAlgn="auto">
                <a:spcBef>
                  <a:spcPts val="0"/>
                </a:spcBef>
                <a:spcAft>
                  <a:spcPts val="0"/>
                </a:spcAft>
              </a:pPr>
              <a:t>‹#›</a:t>
            </a:fld>
            <a:endParaRPr lang="en-US" sz="525" dirty="0">
              <a:solidFill>
                <a:srgbClr val="FFFFFF"/>
              </a:solidFill>
              <a:latin typeface="Arial"/>
              <a:ea typeface=""/>
              <a:cs typeface=""/>
            </a:endParaRPr>
          </a:p>
        </p:txBody>
      </p:sp>
      <p:sp>
        <p:nvSpPr>
          <p:cNvPr id="39" name="Text Placeholder 38"/>
          <p:cNvSpPr>
            <a:spLocks noGrp="1"/>
          </p:cNvSpPr>
          <p:nvPr>
            <p:ph type="body" sz="quarter" idx="10" hasCustomPrompt="1"/>
          </p:nvPr>
        </p:nvSpPr>
        <p:spPr>
          <a:xfrm>
            <a:off x="235805" y="3587069"/>
            <a:ext cx="8112650" cy="288131"/>
          </a:xfrm>
        </p:spPr>
        <p:txBody>
          <a:bodyPr/>
          <a:lstStyle>
            <a:lvl1pPr marL="0" indent="0">
              <a:buFontTx/>
              <a:buNone/>
              <a:defRPr lang="en-US" sz="1425" kern="1200" dirty="0" smtClean="0">
                <a:solidFill>
                  <a:schemeClr val="bg1"/>
                </a:solidFill>
                <a:latin typeface="+mj-lt"/>
                <a:ea typeface="+mn-ea"/>
                <a:cs typeface="+mn-cs"/>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1" name="Text Placeholder 40"/>
          <p:cNvSpPr>
            <a:spLocks noGrp="1"/>
          </p:cNvSpPr>
          <p:nvPr>
            <p:ph type="body" sz="quarter" idx="11" hasCustomPrompt="1"/>
          </p:nvPr>
        </p:nvSpPr>
        <p:spPr>
          <a:xfrm>
            <a:off x="235805" y="3954940"/>
            <a:ext cx="8112650" cy="288131"/>
          </a:xfrm>
        </p:spPr>
        <p:txBody>
          <a:bodyPr/>
          <a:lstStyle>
            <a:lvl1pPr marL="0" indent="0">
              <a:buFontTx/>
              <a:buNone/>
              <a:defRPr lang="en-US" sz="1125" kern="1200" dirty="0" smtClean="0">
                <a:solidFill>
                  <a:schemeClr val="bg1"/>
                </a:solidFill>
                <a:latin typeface="+mj-lt"/>
                <a:ea typeface="+mn-ea"/>
                <a:cs typeface="+mn-cs"/>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Tree>
    <p:extLst>
      <p:ext uri="{BB962C8B-B14F-4D97-AF65-F5344CB8AC3E}">
        <p14:creationId xmlns:p14="http://schemas.microsoft.com/office/powerpoint/2010/main" val="8188266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33"/>
                                        </p:tgtEl>
                                        <p:attrNameLst>
                                          <p:attrName>ppt_x</p:attrName>
                                          <p:attrName>ppt_y</p:attrName>
                                        </p:attrNameLst>
                                      </p:cBhvr>
                                      <p:rCtr x="0" y="-712"/>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32"/>
                                        </p:tgtEl>
                                        <p:attrNameLst>
                                          <p:attrName>ppt_x</p:attrName>
                                          <p:attrName>ppt_y</p:attrName>
                                        </p:attrNameLst>
                                      </p:cBhvr>
                                      <p:rCtr x="0" y="443"/>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34"/>
                                        </p:tgtEl>
                                        <p:attrNameLst>
                                          <p:attrName>ppt_x</p:attrName>
                                          <p:attrName>ppt_y</p:attrName>
                                        </p:attrNameLst>
                                      </p:cBhvr>
                                      <p:rCtr x="0" y="-666"/>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31"/>
                                        </p:tgtEl>
                                        <p:attrNameLst>
                                          <p:attrName>ppt_x</p:attrName>
                                          <p:attrName>ppt_y</p:attrName>
                                        </p:attrNameLst>
                                      </p:cBhvr>
                                      <p:rCtr x="0" y="-710"/>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30"/>
                                        </p:tgtEl>
                                        <p:attrNameLst>
                                          <p:attrName>ppt_x</p:attrName>
                                          <p:attrName>ppt_y</p:attrName>
                                        </p:attrNameLst>
                                      </p:cBhvr>
                                      <p:rCtr x="0" y="41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29"/>
                                        </p:tgtEl>
                                        <p:attrNameLst>
                                          <p:attrName>ppt_x</p:attrName>
                                          <p:attrName>ppt_y</p:attrName>
                                        </p:attrNameLst>
                                      </p:cBhvr>
                                      <p:rCtr x="0" y="5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4_Title Slide gradient">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2700" y="0"/>
            <a:ext cx="9156700" cy="5143500"/>
          </a:xfrm>
          <a:prstGeom prst="rect">
            <a:avLst/>
          </a:prstGeom>
          <a:noFill/>
        </p:spPr>
      </p:pic>
      <p:grpSp>
        <p:nvGrpSpPr>
          <p:cNvPr id="46" name="Group 45"/>
          <p:cNvGrpSpPr/>
          <p:nvPr userDrawn="1"/>
        </p:nvGrpSpPr>
        <p:grpSpPr>
          <a:xfrm>
            <a:off x="1" y="-1542022"/>
            <a:ext cx="9835191" cy="14534360"/>
            <a:chOff x="0" y="-2056029"/>
            <a:chExt cx="13110173" cy="19379146"/>
          </a:xfrm>
        </p:grpSpPr>
        <p:sp>
          <p:nvSpPr>
            <p:cNvPr id="36" name="Rounded Rectangle 35"/>
            <p:cNvSpPr/>
            <p:nvPr userDrawn="1"/>
          </p:nvSpPr>
          <p:spPr>
            <a:xfrm>
              <a:off x="2430699" y="3308943"/>
              <a:ext cx="2305719"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1" fontAlgn="auto">
                <a:spcBef>
                  <a:spcPts val="0"/>
                </a:spcBef>
                <a:spcAft>
                  <a:spcPts val="0"/>
                </a:spcAft>
              </a:pPr>
              <a:endParaRPr lang="en-US" sz="1425" dirty="0">
                <a:solidFill>
                  <a:srgbClr val="FFFFFF"/>
                </a:solidFill>
              </a:endParaRPr>
            </a:p>
          </p:txBody>
        </p:sp>
        <p:sp>
          <p:nvSpPr>
            <p:cNvPr id="40" name="Rounded Rectangle 39"/>
            <p:cNvSpPr/>
            <p:nvPr userDrawn="1"/>
          </p:nvSpPr>
          <p:spPr>
            <a:xfrm>
              <a:off x="0" y="1236689"/>
              <a:ext cx="2305719"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1" fontAlgn="auto">
                <a:spcBef>
                  <a:spcPts val="0"/>
                </a:spcBef>
                <a:spcAft>
                  <a:spcPts val="0"/>
                </a:spcAft>
              </a:pPr>
              <a:endParaRPr lang="en-US" sz="1425" dirty="0">
                <a:solidFill>
                  <a:srgbClr val="FFFFFF"/>
                </a:solidFill>
              </a:endParaRPr>
            </a:p>
          </p:txBody>
        </p:sp>
        <p:sp>
          <p:nvSpPr>
            <p:cNvPr id="42" name="Rounded Rectangle 41"/>
            <p:cNvSpPr/>
            <p:nvPr userDrawn="1"/>
          </p:nvSpPr>
          <p:spPr>
            <a:xfrm rot="10800000">
              <a:off x="1351370" y="4248605"/>
              <a:ext cx="2305719"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1" fontAlgn="auto">
                <a:spcBef>
                  <a:spcPts val="0"/>
                </a:spcBef>
                <a:spcAft>
                  <a:spcPts val="0"/>
                </a:spcAft>
              </a:pPr>
              <a:endParaRPr lang="en-US" sz="1425" dirty="0">
                <a:solidFill>
                  <a:srgbClr val="FFFFFF"/>
                </a:solidFill>
              </a:endParaRPr>
            </a:p>
          </p:txBody>
        </p:sp>
        <p:sp>
          <p:nvSpPr>
            <p:cNvPr id="43" name="Rounded Rectangle 42"/>
            <p:cNvSpPr/>
            <p:nvPr userDrawn="1"/>
          </p:nvSpPr>
          <p:spPr>
            <a:xfrm>
              <a:off x="8778358" y="-2056029"/>
              <a:ext cx="2305719"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1" fontAlgn="auto">
                <a:spcBef>
                  <a:spcPts val="0"/>
                </a:spcBef>
                <a:spcAft>
                  <a:spcPts val="0"/>
                </a:spcAft>
              </a:pPr>
              <a:endParaRPr lang="en-US" sz="1425" dirty="0">
                <a:solidFill>
                  <a:srgbClr val="FFFFFF"/>
                </a:solidFill>
              </a:endParaRPr>
            </a:p>
          </p:txBody>
        </p:sp>
        <p:sp>
          <p:nvSpPr>
            <p:cNvPr id="44" name="Rounded Rectangle 43"/>
            <p:cNvSpPr/>
            <p:nvPr userDrawn="1"/>
          </p:nvSpPr>
          <p:spPr>
            <a:xfrm>
              <a:off x="10804454" y="2783785"/>
              <a:ext cx="2305719"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1" fontAlgn="auto">
                <a:spcBef>
                  <a:spcPts val="0"/>
                </a:spcBef>
                <a:spcAft>
                  <a:spcPts val="0"/>
                </a:spcAft>
              </a:pPr>
              <a:endParaRPr lang="en-US" sz="1425" dirty="0">
                <a:solidFill>
                  <a:srgbClr val="FFFFFF"/>
                </a:solidFill>
              </a:endParaRPr>
            </a:p>
          </p:txBody>
        </p:sp>
        <p:sp>
          <p:nvSpPr>
            <p:cNvPr id="45" name="Rounded Rectangle 44"/>
            <p:cNvSpPr/>
            <p:nvPr userDrawn="1"/>
          </p:nvSpPr>
          <p:spPr>
            <a:xfrm rot="10800000">
              <a:off x="4047043" y="174390"/>
              <a:ext cx="2305719"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1" fontAlgn="auto">
                <a:spcBef>
                  <a:spcPts val="0"/>
                </a:spcBef>
                <a:spcAft>
                  <a:spcPts val="0"/>
                </a:spcAft>
              </a:pPr>
              <a:endParaRPr lang="en-US" sz="1425" dirty="0">
                <a:solidFill>
                  <a:srgbClr val="FFFFFF"/>
                </a:solidFill>
              </a:endParaRPr>
            </a:p>
          </p:txBody>
        </p:sp>
      </p:grpSp>
      <p:sp>
        <p:nvSpPr>
          <p:cNvPr id="2" name="Title 1"/>
          <p:cNvSpPr>
            <a:spLocks noGrp="1"/>
          </p:cNvSpPr>
          <p:nvPr>
            <p:ph type="ctrTitle" hasCustomPrompt="1"/>
          </p:nvPr>
        </p:nvSpPr>
        <p:spPr>
          <a:xfrm>
            <a:off x="221393" y="927519"/>
            <a:ext cx="8112125" cy="2189084"/>
          </a:xfrm>
        </p:spPr>
        <p:txBody>
          <a:bodyPr/>
          <a:lstStyle>
            <a:lvl1pPr>
              <a:lnSpc>
                <a:spcPct val="90000"/>
              </a:lnSpc>
              <a:defRPr sz="4500" b="0" spc="0" baseline="0">
                <a:solidFill>
                  <a:schemeClr val="bg1"/>
                </a:solidFill>
                <a:latin typeface="+mj-lt"/>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3348053"/>
            <a:ext cx="8112126" cy="288131"/>
          </a:xfrm>
        </p:spPr>
        <p:txBody>
          <a:bodyPr anchor="b" anchorCtr="0">
            <a:noAutofit/>
          </a:bodyPr>
          <a:lstStyle>
            <a:lvl1pPr marL="0" indent="0" algn="l">
              <a:buNone/>
              <a:defRPr sz="1500" b="0">
                <a:solidFill>
                  <a:schemeClr val="bg1"/>
                </a:solidFill>
                <a:latin typeface="+mj-lt"/>
              </a:defRPr>
            </a:lvl1pPr>
            <a:lvl2pPr marL="342886" indent="0" algn="ctr">
              <a:buNone/>
              <a:defRPr>
                <a:solidFill>
                  <a:schemeClr val="tx1">
                    <a:tint val="75000"/>
                  </a:schemeClr>
                </a:solidFill>
              </a:defRPr>
            </a:lvl2pPr>
            <a:lvl3pPr marL="685771" indent="0" algn="ctr">
              <a:buNone/>
              <a:defRPr>
                <a:solidFill>
                  <a:schemeClr val="tx1">
                    <a:tint val="75000"/>
                  </a:schemeClr>
                </a:solidFill>
              </a:defRPr>
            </a:lvl3pPr>
            <a:lvl4pPr marL="1028657" indent="0" algn="ctr">
              <a:buNone/>
              <a:defRPr>
                <a:solidFill>
                  <a:schemeClr val="tx1">
                    <a:tint val="75000"/>
                  </a:schemeClr>
                </a:solidFill>
              </a:defRPr>
            </a:lvl4pPr>
            <a:lvl5pPr marL="1371543" indent="0" algn="ctr">
              <a:buNone/>
              <a:defRPr>
                <a:solidFill>
                  <a:schemeClr val="tx1">
                    <a:tint val="75000"/>
                  </a:schemeClr>
                </a:solidFill>
              </a:defRPr>
            </a:lvl5pPr>
            <a:lvl6pPr marL="1714429" indent="0" algn="ctr">
              <a:buNone/>
              <a:defRPr>
                <a:solidFill>
                  <a:schemeClr val="tx1">
                    <a:tint val="75000"/>
                  </a:schemeClr>
                </a:solidFill>
              </a:defRPr>
            </a:lvl6pPr>
            <a:lvl7pPr marL="2057314" indent="0" algn="ctr">
              <a:buNone/>
              <a:defRPr>
                <a:solidFill>
                  <a:schemeClr val="tx1">
                    <a:tint val="75000"/>
                  </a:schemeClr>
                </a:solidFill>
              </a:defRPr>
            </a:lvl7pPr>
            <a:lvl8pPr marL="2400200" indent="0" algn="ctr">
              <a:buNone/>
              <a:defRPr>
                <a:solidFill>
                  <a:schemeClr val="tx1">
                    <a:tint val="75000"/>
                  </a:schemeClr>
                </a:solidFill>
              </a:defRPr>
            </a:lvl8pPr>
            <a:lvl9pPr marL="2743086" indent="0" algn="ctr">
              <a:buNone/>
              <a:defRPr>
                <a:solidFill>
                  <a:schemeClr val="tx1">
                    <a:tint val="75000"/>
                  </a:schemeClr>
                </a:solidFill>
              </a:defRPr>
            </a:lvl9pPr>
          </a:lstStyle>
          <a:p>
            <a:r>
              <a:rPr lang="en-US" dirty="0" smtClean="0"/>
              <a:t>Presenter Name</a:t>
            </a:r>
            <a:endParaRPr lang="en-US" dirty="0"/>
          </a:p>
        </p:txBody>
      </p:sp>
      <p:sp>
        <p:nvSpPr>
          <p:cNvPr id="58" name="Rectangle 5"/>
          <p:cNvSpPr>
            <a:spLocks noChangeArrowheads="1"/>
          </p:cNvSpPr>
          <p:nvPr/>
        </p:nvSpPr>
        <p:spPr bwMode="ltGray">
          <a:xfrm>
            <a:off x="7914263" y="4926848"/>
            <a:ext cx="661389" cy="142981"/>
          </a:xfrm>
          <a:prstGeom prst="rect">
            <a:avLst/>
          </a:prstGeom>
          <a:noFill/>
          <a:ln w="9525">
            <a:noFill/>
            <a:miter lim="800000"/>
            <a:headEnd/>
            <a:tailEnd/>
          </a:ln>
          <a:effectLst/>
        </p:spPr>
        <p:txBody>
          <a:bodyPr wrap="none" lIns="61590" tIns="30794" rIns="61590" bIns="30794" anchor="b">
            <a:spAutoFit/>
          </a:bodyPr>
          <a:lstStyle/>
          <a:p>
            <a:pPr algn="r" defTabSz="610765" fontAlgn="auto">
              <a:spcBef>
                <a:spcPts val="0"/>
              </a:spcBef>
              <a:spcAft>
                <a:spcPts val="0"/>
              </a:spcAft>
            </a:pPr>
            <a:r>
              <a:rPr lang="en-US" sz="525" dirty="0">
                <a:solidFill>
                  <a:srgbClr val="FFFFFF"/>
                </a:solidFill>
                <a:latin typeface="Arial"/>
                <a:ea typeface=""/>
                <a:cs typeface=""/>
              </a:rPr>
              <a:t>Cisco Confidential</a:t>
            </a:r>
          </a:p>
        </p:txBody>
      </p:sp>
      <p:grpSp>
        <p:nvGrpSpPr>
          <p:cNvPr id="4" name="Group 5"/>
          <p:cNvGrpSpPr>
            <a:grpSpLocks/>
          </p:cNvGrpSpPr>
          <p:nvPr userDrawn="1"/>
        </p:nvGrpSpPr>
        <p:grpSpPr bwMode="auto">
          <a:xfrm>
            <a:off x="341800" y="228601"/>
            <a:ext cx="631526" cy="335757"/>
            <a:chOff x="384" y="331"/>
            <a:chExt cx="912" cy="485"/>
          </a:xfrm>
        </p:grpSpPr>
        <p:sp>
          <p:nvSpPr>
            <p:cNvPr id="54"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defTabSz="685771" eaLnBrk="0" hangingPunct="0">
                <a:lnSpc>
                  <a:spcPct val="90000"/>
                </a:lnSpc>
                <a:defRPr/>
              </a:pPr>
              <a:endParaRPr lang="en-US" sz="1800" dirty="0" smtClean="0">
                <a:solidFill>
                  <a:srgbClr val="FFFFFF"/>
                </a:solidFill>
                <a:ea typeface=""/>
                <a:cs typeface=""/>
              </a:endParaRPr>
            </a:p>
          </p:txBody>
        </p:sp>
        <p:sp>
          <p:nvSpPr>
            <p:cNvPr id="55"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defTabSz="685771" eaLnBrk="0" hangingPunct="0">
                <a:lnSpc>
                  <a:spcPct val="90000"/>
                </a:lnSpc>
                <a:defRPr/>
              </a:pPr>
              <a:endParaRPr lang="en-US" sz="1800" dirty="0" smtClean="0">
                <a:solidFill>
                  <a:srgbClr val="FFFFFF"/>
                </a:solidFill>
                <a:ea typeface=""/>
                <a:cs typeface=""/>
              </a:endParaRPr>
            </a:p>
          </p:txBody>
        </p:sp>
        <p:sp>
          <p:nvSpPr>
            <p:cNvPr id="56"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defTabSz="685771" eaLnBrk="0" hangingPunct="0">
                <a:lnSpc>
                  <a:spcPct val="90000"/>
                </a:lnSpc>
                <a:defRPr/>
              </a:pPr>
              <a:endParaRPr lang="en-US" sz="1800" dirty="0" smtClean="0">
                <a:solidFill>
                  <a:srgbClr val="FFFFFF"/>
                </a:solidFill>
                <a:ea typeface=""/>
                <a:cs typeface=""/>
              </a:endParaRPr>
            </a:p>
          </p:txBody>
        </p:sp>
        <p:sp>
          <p:nvSpPr>
            <p:cNvPr id="57"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defTabSz="685771" eaLnBrk="0" hangingPunct="0">
                <a:lnSpc>
                  <a:spcPct val="90000"/>
                </a:lnSpc>
                <a:defRPr/>
              </a:pPr>
              <a:endParaRPr lang="en-US" sz="1800" dirty="0" smtClean="0">
                <a:solidFill>
                  <a:srgbClr val="FFFFFF"/>
                </a:solidFill>
                <a:ea typeface=""/>
                <a:cs typeface=""/>
              </a:endParaRPr>
            </a:p>
          </p:txBody>
        </p:sp>
        <p:sp>
          <p:nvSpPr>
            <p:cNvPr id="60"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defTabSz="685771" eaLnBrk="0" hangingPunct="0">
                <a:lnSpc>
                  <a:spcPct val="90000"/>
                </a:lnSpc>
                <a:defRPr/>
              </a:pPr>
              <a:endParaRPr lang="en-US" sz="1800" dirty="0" smtClean="0">
                <a:solidFill>
                  <a:srgbClr val="FFFFFF"/>
                </a:solidFill>
                <a:ea typeface=""/>
                <a:cs typeface=""/>
              </a:endParaRPr>
            </a:p>
          </p:txBody>
        </p:sp>
        <p:sp>
          <p:nvSpPr>
            <p:cNvPr id="61"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defTabSz="685771" eaLnBrk="0" hangingPunct="0">
                <a:lnSpc>
                  <a:spcPct val="90000"/>
                </a:lnSpc>
                <a:defRPr/>
              </a:pPr>
              <a:endParaRPr lang="en-US" sz="1800" dirty="0" smtClean="0">
                <a:solidFill>
                  <a:srgbClr val="FFFFFF"/>
                </a:solidFill>
                <a:ea typeface=""/>
                <a:cs typeface=""/>
              </a:endParaRPr>
            </a:p>
          </p:txBody>
        </p:sp>
        <p:sp>
          <p:nvSpPr>
            <p:cNvPr id="62"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771" eaLnBrk="0" hangingPunct="0">
                <a:lnSpc>
                  <a:spcPct val="90000"/>
                </a:lnSpc>
                <a:defRPr/>
              </a:pPr>
              <a:endParaRPr lang="en-US" sz="1800" dirty="0" smtClean="0">
                <a:solidFill>
                  <a:srgbClr val="FFFFFF"/>
                </a:solidFill>
                <a:ea typeface=""/>
                <a:cs typeface=""/>
              </a:endParaRPr>
            </a:p>
          </p:txBody>
        </p:sp>
        <p:sp>
          <p:nvSpPr>
            <p:cNvPr id="63"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defTabSz="685771" eaLnBrk="0" hangingPunct="0">
                <a:lnSpc>
                  <a:spcPct val="90000"/>
                </a:lnSpc>
                <a:defRPr/>
              </a:pPr>
              <a:endParaRPr lang="en-US" sz="1800" dirty="0" smtClean="0">
                <a:solidFill>
                  <a:srgbClr val="FFFFFF"/>
                </a:solidFill>
                <a:ea typeface=""/>
                <a:cs typeface=""/>
              </a:endParaRPr>
            </a:p>
          </p:txBody>
        </p:sp>
        <p:sp>
          <p:nvSpPr>
            <p:cNvPr id="78"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771" eaLnBrk="0" hangingPunct="0">
                <a:lnSpc>
                  <a:spcPct val="90000"/>
                </a:lnSpc>
                <a:defRPr/>
              </a:pPr>
              <a:endParaRPr lang="en-US" sz="1800" dirty="0" smtClean="0">
                <a:solidFill>
                  <a:srgbClr val="FFFFFF"/>
                </a:solidFill>
                <a:ea typeface=""/>
                <a:cs typeface=""/>
              </a:endParaRPr>
            </a:p>
          </p:txBody>
        </p:sp>
        <p:sp>
          <p:nvSpPr>
            <p:cNvPr id="79"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defTabSz="685771" eaLnBrk="0" hangingPunct="0">
                <a:lnSpc>
                  <a:spcPct val="90000"/>
                </a:lnSpc>
                <a:defRPr/>
              </a:pPr>
              <a:endParaRPr lang="en-US" sz="1800" dirty="0" smtClean="0">
                <a:solidFill>
                  <a:srgbClr val="FFFFFF"/>
                </a:solidFill>
                <a:ea typeface=""/>
                <a:cs typeface=""/>
              </a:endParaRPr>
            </a:p>
          </p:txBody>
        </p:sp>
        <p:sp>
          <p:nvSpPr>
            <p:cNvPr id="80"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defTabSz="685771" eaLnBrk="0" hangingPunct="0">
                <a:lnSpc>
                  <a:spcPct val="90000"/>
                </a:lnSpc>
                <a:defRPr/>
              </a:pPr>
              <a:endParaRPr lang="en-US" sz="1800" dirty="0" smtClean="0">
                <a:solidFill>
                  <a:srgbClr val="FFFFFF"/>
                </a:solidFill>
                <a:ea typeface=""/>
                <a:cs typeface=""/>
              </a:endParaRPr>
            </a:p>
          </p:txBody>
        </p:sp>
        <p:sp>
          <p:nvSpPr>
            <p:cNvPr id="81"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771" eaLnBrk="0" hangingPunct="0">
                <a:lnSpc>
                  <a:spcPct val="90000"/>
                </a:lnSpc>
                <a:defRPr/>
              </a:pPr>
              <a:endParaRPr lang="en-US" sz="1800" dirty="0" smtClean="0">
                <a:solidFill>
                  <a:srgbClr val="FFFFFF"/>
                </a:solidFill>
                <a:ea typeface=""/>
                <a:cs typeface=""/>
              </a:endParaRPr>
            </a:p>
          </p:txBody>
        </p:sp>
        <p:sp>
          <p:nvSpPr>
            <p:cNvPr id="82"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771" eaLnBrk="0" hangingPunct="0">
                <a:lnSpc>
                  <a:spcPct val="90000"/>
                </a:lnSpc>
                <a:defRPr/>
              </a:pPr>
              <a:endParaRPr lang="en-US" sz="1800" dirty="0" smtClean="0">
                <a:solidFill>
                  <a:srgbClr val="FFFFFF"/>
                </a:solidFill>
                <a:ea typeface=""/>
                <a:cs typeface=""/>
              </a:endParaRPr>
            </a:p>
          </p:txBody>
        </p:sp>
        <p:sp>
          <p:nvSpPr>
            <p:cNvPr id="83"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771" eaLnBrk="0" hangingPunct="0">
                <a:lnSpc>
                  <a:spcPct val="90000"/>
                </a:lnSpc>
                <a:defRPr/>
              </a:pPr>
              <a:endParaRPr lang="en-US" sz="1800" dirty="0" smtClean="0">
                <a:solidFill>
                  <a:srgbClr val="FFFFFF"/>
                </a:solidFill>
                <a:ea typeface=""/>
                <a:cs typeface=""/>
              </a:endParaRPr>
            </a:p>
          </p:txBody>
        </p:sp>
        <p:sp>
          <p:nvSpPr>
            <p:cNvPr id="84"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771" eaLnBrk="0" hangingPunct="0">
                <a:lnSpc>
                  <a:spcPct val="90000"/>
                </a:lnSpc>
                <a:defRPr/>
              </a:pPr>
              <a:endParaRPr lang="en-US" sz="1800" dirty="0" smtClean="0">
                <a:solidFill>
                  <a:srgbClr val="FFFFFF"/>
                </a:solidFill>
                <a:ea typeface=""/>
                <a:cs typeface=""/>
              </a:endParaRPr>
            </a:p>
          </p:txBody>
        </p:sp>
      </p:grpSp>
      <p:sp>
        <p:nvSpPr>
          <p:cNvPr id="37" name="Rectangle 4"/>
          <p:cNvSpPr>
            <a:spLocks noChangeArrowheads="1"/>
          </p:cNvSpPr>
          <p:nvPr userDrawn="1"/>
        </p:nvSpPr>
        <p:spPr bwMode="ltGray">
          <a:xfrm>
            <a:off x="265667" y="4928148"/>
            <a:ext cx="3420515" cy="142981"/>
          </a:xfrm>
          <a:prstGeom prst="rect">
            <a:avLst/>
          </a:prstGeom>
          <a:noFill/>
          <a:ln w="9525">
            <a:noFill/>
            <a:miter lim="800000"/>
            <a:headEnd/>
            <a:tailEnd/>
          </a:ln>
          <a:effectLst/>
        </p:spPr>
        <p:txBody>
          <a:bodyPr wrap="square" lIns="61590" tIns="30794" rIns="61590" bIns="30794" anchor="b" anchorCtr="0">
            <a:spAutoFit/>
          </a:bodyPr>
          <a:lstStyle/>
          <a:p>
            <a:pPr defTabSz="610765" fontAlgn="auto">
              <a:spcBef>
                <a:spcPts val="0"/>
              </a:spcBef>
              <a:spcAft>
                <a:spcPts val="0"/>
              </a:spcAft>
            </a:pPr>
            <a:r>
              <a:rPr lang="en-US" sz="525" dirty="0" smtClean="0">
                <a:solidFill>
                  <a:srgbClr val="FFFFFF"/>
                </a:solidFill>
                <a:latin typeface="Arial"/>
                <a:ea typeface=""/>
                <a:cs typeface=""/>
              </a:rPr>
              <a:t>© 2010 Cisco and/or its affiliates. All rights reserved.</a:t>
            </a:r>
            <a:endParaRPr lang="en-US" sz="525" dirty="0">
              <a:solidFill>
                <a:srgbClr val="FFFFFF"/>
              </a:solidFill>
              <a:latin typeface="Arial"/>
              <a:ea typeface=""/>
              <a:cs typeface=""/>
            </a:endParaRPr>
          </a:p>
        </p:txBody>
      </p:sp>
      <p:sp>
        <p:nvSpPr>
          <p:cNvPr id="38" name="Rectangle 7"/>
          <p:cNvSpPr>
            <a:spLocks noChangeArrowheads="1"/>
          </p:cNvSpPr>
          <p:nvPr userDrawn="1"/>
        </p:nvSpPr>
        <p:spPr bwMode="ltGray">
          <a:xfrm>
            <a:off x="8675233" y="4923770"/>
            <a:ext cx="206137" cy="142981"/>
          </a:xfrm>
          <a:prstGeom prst="rect">
            <a:avLst/>
          </a:prstGeom>
          <a:noFill/>
          <a:ln w="9525" algn="ctr">
            <a:noFill/>
            <a:miter lim="800000"/>
            <a:headEnd/>
            <a:tailEnd/>
          </a:ln>
          <a:effectLst/>
        </p:spPr>
        <p:txBody>
          <a:bodyPr wrap="none" lIns="61590" tIns="30794" rIns="61590" bIns="30794" anchor="b">
            <a:spAutoFit/>
          </a:bodyPr>
          <a:lstStyle/>
          <a:p>
            <a:pPr algn="r" defTabSz="610765" fontAlgn="auto">
              <a:spcBef>
                <a:spcPts val="0"/>
              </a:spcBef>
              <a:spcAft>
                <a:spcPts val="0"/>
              </a:spcAft>
            </a:pPr>
            <a:fld id="{DFCF27A5-1A5B-48D3-A060-2758FFBB1ADD}" type="slidenum">
              <a:rPr lang="en-US" sz="525">
                <a:solidFill>
                  <a:srgbClr val="FFFFFF"/>
                </a:solidFill>
                <a:latin typeface="Arial"/>
                <a:ea typeface=""/>
                <a:cs typeface=""/>
              </a:rPr>
              <a:pPr algn="r" defTabSz="610765" fontAlgn="auto">
                <a:spcBef>
                  <a:spcPts val="0"/>
                </a:spcBef>
                <a:spcAft>
                  <a:spcPts val="0"/>
                </a:spcAft>
              </a:pPr>
              <a:t>‹#›</a:t>
            </a:fld>
            <a:endParaRPr lang="en-US" sz="525" dirty="0">
              <a:solidFill>
                <a:srgbClr val="FFFFFF"/>
              </a:solidFill>
              <a:latin typeface="Arial"/>
              <a:ea typeface=""/>
              <a:cs typeface=""/>
            </a:endParaRPr>
          </a:p>
        </p:txBody>
      </p:sp>
      <p:sp>
        <p:nvSpPr>
          <p:cNvPr id="39" name="Text Placeholder 38"/>
          <p:cNvSpPr>
            <a:spLocks noGrp="1"/>
          </p:cNvSpPr>
          <p:nvPr>
            <p:ph type="body" sz="quarter" idx="10" hasCustomPrompt="1"/>
          </p:nvPr>
        </p:nvSpPr>
        <p:spPr>
          <a:xfrm>
            <a:off x="235805" y="3587069"/>
            <a:ext cx="8112650" cy="288131"/>
          </a:xfrm>
        </p:spPr>
        <p:txBody>
          <a:bodyPr/>
          <a:lstStyle>
            <a:lvl1pPr marL="0" indent="0">
              <a:buFontTx/>
              <a:buNone/>
              <a:defRPr lang="en-US" sz="1425" kern="1200" dirty="0" smtClean="0">
                <a:solidFill>
                  <a:schemeClr val="bg1"/>
                </a:solidFill>
                <a:latin typeface="+mj-lt"/>
                <a:ea typeface="+mn-ea"/>
                <a:cs typeface="+mn-cs"/>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1" name="Text Placeholder 40"/>
          <p:cNvSpPr>
            <a:spLocks noGrp="1"/>
          </p:cNvSpPr>
          <p:nvPr>
            <p:ph type="body" sz="quarter" idx="11" hasCustomPrompt="1"/>
          </p:nvPr>
        </p:nvSpPr>
        <p:spPr>
          <a:xfrm>
            <a:off x="235805" y="3954940"/>
            <a:ext cx="8112650" cy="288131"/>
          </a:xfrm>
        </p:spPr>
        <p:txBody>
          <a:bodyPr/>
          <a:lstStyle>
            <a:lvl1pPr marL="0" indent="0">
              <a:buFontTx/>
              <a:buNone/>
              <a:defRPr lang="en-US" sz="1125" kern="1200" dirty="0" smtClean="0">
                <a:solidFill>
                  <a:schemeClr val="bg1"/>
                </a:solidFill>
                <a:latin typeface="+mj-lt"/>
                <a:ea typeface="+mn-ea"/>
                <a:cs typeface="+mn-cs"/>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Tree>
    <p:extLst>
      <p:ext uri="{BB962C8B-B14F-4D97-AF65-F5344CB8AC3E}">
        <p14:creationId xmlns:p14="http://schemas.microsoft.com/office/powerpoint/2010/main" val="1620116517"/>
      </p:ext>
    </p:extLst>
  </p:cSld>
  <p:clrMapOvr>
    <a:masterClrMapping/>
  </p:clrMapOvr>
  <p:transition>
    <p:wipe dir="r"/>
  </p:transition>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pic>
        <p:nvPicPr>
          <p:cNvPr id="11" name="Picture 10" descr="segue texture.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333375" y="2330055"/>
            <a:ext cx="8477250" cy="2578894"/>
          </a:xfrm>
          <a:prstGeom prst="rect">
            <a:avLst/>
          </a:prstGeom>
        </p:spPr>
      </p:pic>
      <p:sp>
        <p:nvSpPr>
          <p:cNvPr id="27" name="Rectangle 3"/>
          <p:cNvSpPr>
            <a:spLocks noChangeArrowheads="1"/>
          </p:cNvSpPr>
          <p:nvPr userDrawn="1"/>
        </p:nvSpPr>
        <p:spPr bwMode="white">
          <a:xfrm>
            <a:off x="0" y="0"/>
            <a:ext cx="9144000" cy="133350"/>
          </a:xfrm>
          <a:prstGeom prst="rect">
            <a:avLst/>
          </a:prstGeom>
          <a:solidFill>
            <a:schemeClr val="bg2"/>
          </a:solidFill>
          <a:ln w="25400" algn="ctr">
            <a:noFill/>
            <a:miter lim="800000"/>
            <a:headEnd/>
            <a:tailEnd/>
          </a:ln>
          <a:effectLst/>
        </p:spPr>
        <p:txBody>
          <a:bodyPr wrap="none" lIns="68577" tIns="34289" rIns="68577" bIns="34289" anchor="ctr"/>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47" name="Rectangle 3"/>
          <p:cNvSpPr>
            <a:spLocks noChangeArrowheads="1"/>
          </p:cNvSpPr>
          <p:nvPr userDrawn="1"/>
        </p:nvSpPr>
        <p:spPr bwMode="hidden">
          <a:xfrm>
            <a:off x="0" y="0"/>
            <a:ext cx="9144000" cy="133350"/>
          </a:xfrm>
          <a:prstGeom prst="rect">
            <a:avLst/>
          </a:prstGeom>
          <a:solidFill>
            <a:schemeClr val="bg2"/>
          </a:solidFill>
          <a:ln w="25400" algn="ctr">
            <a:noFill/>
            <a:miter lim="800000"/>
            <a:headEnd/>
            <a:tailEnd/>
          </a:ln>
          <a:effectLst/>
        </p:spPr>
        <p:txBody>
          <a:bodyPr wrap="none" lIns="68577" tIns="34289" rIns="68577" bIns="34289" anchor="ctr"/>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24" name="Rectangle 5"/>
          <p:cNvSpPr>
            <a:spLocks noChangeArrowheads="1"/>
          </p:cNvSpPr>
          <p:nvPr userDrawn="1"/>
        </p:nvSpPr>
        <p:spPr bwMode="ltGray">
          <a:xfrm>
            <a:off x="7914263" y="4926848"/>
            <a:ext cx="661389" cy="142981"/>
          </a:xfrm>
          <a:prstGeom prst="rect">
            <a:avLst/>
          </a:prstGeom>
          <a:noFill/>
          <a:ln w="9525">
            <a:noFill/>
            <a:miter lim="800000"/>
            <a:headEnd/>
            <a:tailEnd/>
          </a:ln>
          <a:effectLst/>
        </p:spPr>
        <p:txBody>
          <a:bodyPr wrap="none" lIns="61590" tIns="30794" rIns="61590" bIns="30794" anchor="b">
            <a:spAutoFit/>
          </a:bodyPr>
          <a:lstStyle/>
          <a:p>
            <a:pPr algn="r" defTabSz="610765" fontAlgn="auto">
              <a:spcBef>
                <a:spcPts val="0"/>
              </a:spcBef>
              <a:spcAft>
                <a:spcPts val="0"/>
              </a:spcAft>
            </a:pPr>
            <a:r>
              <a:rPr lang="en-US" sz="525" dirty="0">
                <a:solidFill>
                  <a:srgbClr val="C0C0C0"/>
                </a:solidFill>
                <a:latin typeface="Arial"/>
                <a:ea typeface=""/>
                <a:cs typeface=""/>
              </a:rPr>
              <a:t>Cisco Confidential</a:t>
            </a:r>
          </a:p>
        </p:txBody>
      </p:sp>
      <p:sp>
        <p:nvSpPr>
          <p:cNvPr id="12" name="Rectangle 4"/>
          <p:cNvSpPr>
            <a:spLocks noChangeArrowheads="1"/>
          </p:cNvSpPr>
          <p:nvPr userDrawn="1"/>
        </p:nvSpPr>
        <p:spPr bwMode="ltGray">
          <a:xfrm>
            <a:off x="265667" y="4928148"/>
            <a:ext cx="3420515" cy="142981"/>
          </a:xfrm>
          <a:prstGeom prst="rect">
            <a:avLst/>
          </a:prstGeom>
          <a:noFill/>
          <a:ln w="9525">
            <a:noFill/>
            <a:miter lim="800000"/>
            <a:headEnd/>
            <a:tailEnd/>
          </a:ln>
          <a:effectLst/>
        </p:spPr>
        <p:txBody>
          <a:bodyPr wrap="square" lIns="61590" tIns="30794" rIns="61590" bIns="30794" anchor="b" anchorCtr="0">
            <a:spAutoFit/>
          </a:bodyPr>
          <a:lstStyle/>
          <a:p>
            <a:pPr defTabSz="610765" fontAlgn="auto">
              <a:spcBef>
                <a:spcPts val="0"/>
              </a:spcBef>
              <a:spcAft>
                <a:spcPts val="0"/>
              </a:spcAft>
            </a:pPr>
            <a:r>
              <a:rPr lang="en-US" sz="525" dirty="0" smtClean="0">
                <a:solidFill>
                  <a:srgbClr val="C0C0C0"/>
                </a:solidFill>
                <a:latin typeface="Arial"/>
                <a:ea typeface=""/>
                <a:cs typeface=""/>
              </a:rPr>
              <a:t>© 2010 Cisco and/or its affiliates. All rights reserved.</a:t>
            </a:r>
            <a:endParaRPr lang="en-US" sz="525" dirty="0">
              <a:solidFill>
                <a:srgbClr val="C0C0C0"/>
              </a:solidFill>
              <a:latin typeface="Arial"/>
              <a:ea typeface=""/>
              <a:cs typeface=""/>
            </a:endParaRPr>
          </a:p>
        </p:txBody>
      </p:sp>
      <p:sp>
        <p:nvSpPr>
          <p:cNvPr id="13" name="Rectangle 7"/>
          <p:cNvSpPr>
            <a:spLocks noChangeArrowheads="1"/>
          </p:cNvSpPr>
          <p:nvPr userDrawn="1"/>
        </p:nvSpPr>
        <p:spPr bwMode="ltGray">
          <a:xfrm>
            <a:off x="8675233" y="4923770"/>
            <a:ext cx="206137" cy="142981"/>
          </a:xfrm>
          <a:prstGeom prst="rect">
            <a:avLst/>
          </a:prstGeom>
          <a:noFill/>
          <a:ln w="9525" algn="ctr">
            <a:noFill/>
            <a:miter lim="800000"/>
            <a:headEnd/>
            <a:tailEnd/>
          </a:ln>
          <a:effectLst/>
        </p:spPr>
        <p:txBody>
          <a:bodyPr wrap="none" lIns="61590" tIns="30794" rIns="61590" bIns="30794" anchor="b">
            <a:spAutoFit/>
          </a:bodyPr>
          <a:lstStyle/>
          <a:p>
            <a:pPr algn="r" defTabSz="610765" fontAlgn="auto">
              <a:spcBef>
                <a:spcPts val="0"/>
              </a:spcBef>
              <a:spcAft>
                <a:spcPts val="0"/>
              </a:spcAft>
            </a:pPr>
            <a:fld id="{DFCF27A5-1A5B-48D3-A060-2758FFBB1ADD}" type="slidenum">
              <a:rPr lang="en-US" sz="525">
                <a:solidFill>
                  <a:srgbClr val="C0C0C0"/>
                </a:solidFill>
                <a:latin typeface="Arial"/>
                <a:ea typeface=""/>
                <a:cs typeface=""/>
              </a:rPr>
              <a:pPr algn="r" defTabSz="610765" fontAlgn="auto">
                <a:spcBef>
                  <a:spcPts val="0"/>
                </a:spcBef>
                <a:spcAft>
                  <a:spcPts val="0"/>
                </a:spcAft>
              </a:pPr>
              <a:t>‹#›</a:t>
            </a:fld>
            <a:endParaRPr lang="en-US" sz="525" dirty="0">
              <a:solidFill>
                <a:srgbClr val="C0C0C0"/>
              </a:solidFill>
              <a:latin typeface="Arial"/>
              <a:ea typeface=""/>
              <a:cs typeface=""/>
            </a:endParaRPr>
          </a:p>
        </p:txBody>
      </p:sp>
      <p:pic>
        <p:nvPicPr>
          <p:cNvPr id="16" name="Picture 15" descr="segue texture.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333375" y="4786092"/>
            <a:ext cx="8477250" cy="122856"/>
          </a:xfrm>
          <a:prstGeom prst="rect">
            <a:avLst/>
          </a:prstGeom>
        </p:spPr>
      </p:pic>
      <p:sp>
        <p:nvSpPr>
          <p:cNvPr id="31" name="Rectangle 30"/>
          <p:cNvSpPr/>
          <p:nvPr userDrawn="1"/>
        </p:nvSpPr>
        <p:spPr>
          <a:xfrm>
            <a:off x="217358" y="2267175"/>
            <a:ext cx="8694295" cy="2518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a:solidFill>
                <a:srgbClr val="FFFFFF"/>
              </a:solidFill>
            </a:endParaRPr>
          </a:p>
        </p:txBody>
      </p:sp>
      <p:sp>
        <p:nvSpPr>
          <p:cNvPr id="2" name="Title 1"/>
          <p:cNvSpPr>
            <a:spLocks noGrp="1"/>
          </p:cNvSpPr>
          <p:nvPr>
            <p:ph type="ctrTitle" hasCustomPrompt="1"/>
          </p:nvPr>
        </p:nvSpPr>
        <p:spPr>
          <a:xfrm>
            <a:off x="221393" y="312841"/>
            <a:ext cx="8112125" cy="1805282"/>
          </a:xfrm>
        </p:spPr>
        <p:txBody>
          <a:bodyPr/>
          <a:lstStyle>
            <a:lvl1pPr algn="l" defTabSz="685771" rtl="0" eaLnBrk="1" latinLnBrk="0" hangingPunct="1">
              <a:lnSpc>
                <a:spcPct val="85000"/>
              </a:lnSpc>
              <a:spcBef>
                <a:spcPct val="0"/>
              </a:spcBef>
              <a:buNone/>
              <a:defRPr lang="en-US" sz="4125" b="0" kern="1200" spc="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Tree>
    <p:extLst>
      <p:ext uri="{BB962C8B-B14F-4D97-AF65-F5344CB8AC3E}">
        <p14:creationId xmlns:p14="http://schemas.microsoft.com/office/powerpoint/2010/main" val="3873854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1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64" presetClass="path" presetSubtype="0" accel="50000" decel="50000" fill="hold" grpId="0" nodeType="withEffect">
                                  <p:stCondLst>
                                    <p:cond delay="0"/>
                                  </p:stCondLst>
                                  <p:childTnLst>
                                    <p:animMotion origin="layout" path="M -1.94444E-6 4.81481E-6 L -1.94444E-6 -0.48102 " pathEditMode="relative" rAng="0" ptsTypes="AA">
                                      <p:cBhvr>
                                        <p:cTn id="9" dur="1600" fill="hold"/>
                                        <p:tgtEl>
                                          <p:spTgt spid="31"/>
                                        </p:tgtEl>
                                        <p:attrNameLst>
                                          <p:attrName>ppt_x</p:attrName>
                                          <p:attrName>ppt_y</p:attrName>
                                        </p:attrNameLst>
                                      </p:cBhvr>
                                      <p:rCtr x="0" y="-2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p:bld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p:cSld name="1_Segue">
    <p:spTree>
      <p:nvGrpSpPr>
        <p:cNvPr id="1" name=""/>
        <p:cNvGrpSpPr/>
        <p:nvPr/>
      </p:nvGrpSpPr>
      <p:grpSpPr>
        <a:xfrm>
          <a:off x="0" y="0"/>
          <a:ext cx="0" cy="0"/>
          <a:chOff x="0" y="0"/>
          <a:chExt cx="0" cy="0"/>
        </a:xfrm>
      </p:grpSpPr>
      <p:pic>
        <p:nvPicPr>
          <p:cNvPr id="11" name="Picture 10" descr="segue texture.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333375" y="2330055"/>
            <a:ext cx="8477250" cy="2578894"/>
          </a:xfrm>
          <a:prstGeom prst="rect">
            <a:avLst/>
          </a:prstGeom>
        </p:spPr>
      </p:pic>
      <p:sp>
        <p:nvSpPr>
          <p:cNvPr id="27" name="Rectangle 3"/>
          <p:cNvSpPr>
            <a:spLocks noChangeArrowheads="1"/>
          </p:cNvSpPr>
          <p:nvPr userDrawn="1"/>
        </p:nvSpPr>
        <p:spPr bwMode="white">
          <a:xfrm>
            <a:off x="0" y="0"/>
            <a:ext cx="9144000" cy="133350"/>
          </a:xfrm>
          <a:prstGeom prst="rect">
            <a:avLst/>
          </a:prstGeom>
          <a:solidFill>
            <a:schemeClr val="bg2"/>
          </a:solidFill>
          <a:ln w="25400" algn="ctr">
            <a:noFill/>
            <a:miter lim="800000"/>
            <a:headEnd/>
            <a:tailEnd/>
          </a:ln>
          <a:effectLst/>
        </p:spPr>
        <p:txBody>
          <a:bodyPr wrap="none" lIns="68577" tIns="34289" rIns="68577" bIns="34289" anchor="ctr"/>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47" name="Rectangle 3"/>
          <p:cNvSpPr>
            <a:spLocks noChangeArrowheads="1"/>
          </p:cNvSpPr>
          <p:nvPr userDrawn="1"/>
        </p:nvSpPr>
        <p:spPr bwMode="hidden">
          <a:xfrm>
            <a:off x="0" y="0"/>
            <a:ext cx="9144000" cy="133350"/>
          </a:xfrm>
          <a:prstGeom prst="rect">
            <a:avLst/>
          </a:prstGeom>
          <a:solidFill>
            <a:schemeClr val="bg2"/>
          </a:solidFill>
          <a:ln w="25400" algn="ctr">
            <a:noFill/>
            <a:miter lim="800000"/>
            <a:headEnd/>
            <a:tailEnd/>
          </a:ln>
          <a:effectLst/>
        </p:spPr>
        <p:txBody>
          <a:bodyPr wrap="none" lIns="68577" tIns="34289" rIns="68577" bIns="34289" anchor="ctr"/>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24" name="Rectangle 5"/>
          <p:cNvSpPr>
            <a:spLocks noChangeArrowheads="1"/>
          </p:cNvSpPr>
          <p:nvPr userDrawn="1"/>
        </p:nvSpPr>
        <p:spPr bwMode="ltGray">
          <a:xfrm>
            <a:off x="7914263" y="4926848"/>
            <a:ext cx="661389" cy="142981"/>
          </a:xfrm>
          <a:prstGeom prst="rect">
            <a:avLst/>
          </a:prstGeom>
          <a:noFill/>
          <a:ln w="9525">
            <a:noFill/>
            <a:miter lim="800000"/>
            <a:headEnd/>
            <a:tailEnd/>
          </a:ln>
          <a:effectLst/>
        </p:spPr>
        <p:txBody>
          <a:bodyPr wrap="none" lIns="61590" tIns="30794" rIns="61590" bIns="30794" anchor="b">
            <a:spAutoFit/>
          </a:bodyPr>
          <a:lstStyle/>
          <a:p>
            <a:pPr algn="r" defTabSz="610765" fontAlgn="auto">
              <a:spcBef>
                <a:spcPts val="0"/>
              </a:spcBef>
              <a:spcAft>
                <a:spcPts val="0"/>
              </a:spcAft>
            </a:pPr>
            <a:r>
              <a:rPr lang="en-US" sz="525" dirty="0">
                <a:solidFill>
                  <a:srgbClr val="C0C0C0"/>
                </a:solidFill>
                <a:latin typeface="Arial"/>
                <a:ea typeface=""/>
                <a:cs typeface=""/>
              </a:rPr>
              <a:t>Cisco Confidential</a:t>
            </a:r>
          </a:p>
        </p:txBody>
      </p:sp>
      <p:sp>
        <p:nvSpPr>
          <p:cNvPr id="12" name="Rectangle 4"/>
          <p:cNvSpPr>
            <a:spLocks noChangeArrowheads="1"/>
          </p:cNvSpPr>
          <p:nvPr userDrawn="1"/>
        </p:nvSpPr>
        <p:spPr bwMode="ltGray">
          <a:xfrm>
            <a:off x="265667" y="4928148"/>
            <a:ext cx="3420515" cy="142981"/>
          </a:xfrm>
          <a:prstGeom prst="rect">
            <a:avLst/>
          </a:prstGeom>
          <a:noFill/>
          <a:ln w="9525">
            <a:noFill/>
            <a:miter lim="800000"/>
            <a:headEnd/>
            <a:tailEnd/>
          </a:ln>
          <a:effectLst/>
        </p:spPr>
        <p:txBody>
          <a:bodyPr wrap="square" lIns="61590" tIns="30794" rIns="61590" bIns="30794" anchor="b" anchorCtr="0">
            <a:spAutoFit/>
          </a:bodyPr>
          <a:lstStyle/>
          <a:p>
            <a:pPr defTabSz="610765" fontAlgn="auto">
              <a:spcBef>
                <a:spcPts val="0"/>
              </a:spcBef>
              <a:spcAft>
                <a:spcPts val="0"/>
              </a:spcAft>
            </a:pPr>
            <a:r>
              <a:rPr lang="en-US" sz="525" dirty="0" smtClean="0">
                <a:solidFill>
                  <a:srgbClr val="C0C0C0"/>
                </a:solidFill>
                <a:latin typeface="Arial"/>
                <a:ea typeface=""/>
                <a:cs typeface=""/>
              </a:rPr>
              <a:t>© 2010 Cisco and/or its affiliates. All rights reserved.</a:t>
            </a:r>
            <a:endParaRPr lang="en-US" sz="525" dirty="0">
              <a:solidFill>
                <a:srgbClr val="C0C0C0"/>
              </a:solidFill>
              <a:latin typeface="Arial"/>
              <a:ea typeface=""/>
              <a:cs typeface=""/>
            </a:endParaRPr>
          </a:p>
        </p:txBody>
      </p:sp>
      <p:sp>
        <p:nvSpPr>
          <p:cNvPr id="13" name="Rectangle 7"/>
          <p:cNvSpPr>
            <a:spLocks noChangeArrowheads="1"/>
          </p:cNvSpPr>
          <p:nvPr userDrawn="1"/>
        </p:nvSpPr>
        <p:spPr bwMode="ltGray">
          <a:xfrm>
            <a:off x="8675233" y="4923770"/>
            <a:ext cx="206137" cy="142981"/>
          </a:xfrm>
          <a:prstGeom prst="rect">
            <a:avLst/>
          </a:prstGeom>
          <a:noFill/>
          <a:ln w="9525" algn="ctr">
            <a:noFill/>
            <a:miter lim="800000"/>
            <a:headEnd/>
            <a:tailEnd/>
          </a:ln>
          <a:effectLst/>
        </p:spPr>
        <p:txBody>
          <a:bodyPr wrap="none" lIns="61590" tIns="30794" rIns="61590" bIns="30794" anchor="b">
            <a:spAutoFit/>
          </a:bodyPr>
          <a:lstStyle/>
          <a:p>
            <a:pPr algn="r" defTabSz="610765" fontAlgn="auto">
              <a:spcBef>
                <a:spcPts val="0"/>
              </a:spcBef>
              <a:spcAft>
                <a:spcPts val="0"/>
              </a:spcAft>
            </a:pPr>
            <a:fld id="{DFCF27A5-1A5B-48D3-A060-2758FFBB1ADD}" type="slidenum">
              <a:rPr lang="en-US" sz="525">
                <a:solidFill>
                  <a:srgbClr val="C0C0C0"/>
                </a:solidFill>
                <a:latin typeface="Arial"/>
                <a:ea typeface=""/>
                <a:cs typeface=""/>
              </a:rPr>
              <a:pPr algn="r" defTabSz="610765" fontAlgn="auto">
                <a:spcBef>
                  <a:spcPts val="0"/>
                </a:spcBef>
                <a:spcAft>
                  <a:spcPts val="0"/>
                </a:spcAft>
              </a:pPr>
              <a:t>‹#›</a:t>
            </a:fld>
            <a:endParaRPr lang="en-US" sz="525" dirty="0">
              <a:solidFill>
                <a:srgbClr val="C0C0C0"/>
              </a:solidFill>
              <a:latin typeface="Arial"/>
              <a:ea typeface=""/>
              <a:cs typeface=""/>
            </a:endParaRPr>
          </a:p>
        </p:txBody>
      </p:sp>
      <p:pic>
        <p:nvPicPr>
          <p:cNvPr id="16" name="Picture 15" descr="segue texture.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333375" y="4786092"/>
            <a:ext cx="8477250" cy="122856"/>
          </a:xfrm>
          <a:prstGeom prst="rect">
            <a:avLst/>
          </a:prstGeom>
        </p:spPr>
      </p:pic>
      <p:sp>
        <p:nvSpPr>
          <p:cNvPr id="31" name="Rectangle 30"/>
          <p:cNvSpPr/>
          <p:nvPr userDrawn="1"/>
        </p:nvSpPr>
        <p:spPr>
          <a:xfrm>
            <a:off x="217358" y="2267176"/>
            <a:ext cx="8694295" cy="1290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a:solidFill>
                <a:srgbClr val="FFFFFF"/>
              </a:solidFill>
            </a:endParaRPr>
          </a:p>
        </p:txBody>
      </p:sp>
      <p:sp>
        <p:nvSpPr>
          <p:cNvPr id="2" name="Title 1"/>
          <p:cNvSpPr>
            <a:spLocks noGrp="1"/>
          </p:cNvSpPr>
          <p:nvPr>
            <p:ph type="ctrTitle" hasCustomPrompt="1"/>
          </p:nvPr>
        </p:nvSpPr>
        <p:spPr>
          <a:xfrm>
            <a:off x="221393" y="1330906"/>
            <a:ext cx="8112125" cy="1805282"/>
          </a:xfrm>
        </p:spPr>
        <p:txBody>
          <a:bodyPr/>
          <a:lstStyle>
            <a:lvl1pPr algn="l" defTabSz="685771" rtl="0" eaLnBrk="1" latinLnBrk="0" hangingPunct="1">
              <a:lnSpc>
                <a:spcPct val="85000"/>
              </a:lnSpc>
              <a:spcBef>
                <a:spcPct val="0"/>
              </a:spcBef>
              <a:buNone/>
              <a:defRPr lang="en-US" sz="4125" b="0" kern="1200" spc="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Tree>
    <p:extLst>
      <p:ext uri="{BB962C8B-B14F-4D97-AF65-F5344CB8AC3E}">
        <p14:creationId xmlns:p14="http://schemas.microsoft.com/office/powerpoint/2010/main" val="544192048"/>
      </p:ext>
    </p:extLst>
  </p:cSld>
  <p:clrMapOvr>
    <a:masterClrMapping/>
  </p:clrMapOvr>
  <p:transition>
    <p:wipe dir="r"/>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3" y="324161"/>
            <a:ext cx="8580923" cy="628650"/>
          </a:xfrm>
        </p:spPr>
        <p:txBody>
          <a:bodyPr/>
          <a:lstStyle>
            <a:lvl1pPr algn="l" defTabSz="685771" rtl="0" eaLnBrk="1" latinLnBrk="0" hangingPunct="1">
              <a:lnSpc>
                <a:spcPct val="80000"/>
              </a:lnSpc>
              <a:spcBef>
                <a:spcPct val="0"/>
              </a:spcBef>
              <a:buNone/>
              <a:defRPr lang="en-US" sz="27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3232" y="1008126"/>
            <a:ext cx="8570912" cy="3723894"/>
          </a:xfrm>
        </p:spPr>
        <p:txBody>
          <a:bodyPr>
            <a:noAutofit/>
          </a:bodyPr>
          <a:lstStyle>
            <a:lvl1pPr>
              <a:lnSpc>
                <a:spcPct val="95000"/>
              </a:lnSpc>
              <a:spcBef>
                <a:spcPts val="1110"/>
              </a:spcBef>
              <a:defRPr sz="1725">
                <a:solidFill>
                  <a:srgbClr val="435153"/>
                </a:solidFill>
                <a:latin typeface="+mj-lt"/>
              </a:defRPr>
            </a:lvl1pPr>
            <a:lvl2pPr>
              <a:lnSpc>
                <a:spcPct val="95000"/>
              </a:lnSpc>
              <a:spcBef>
                <a:spcPts val="45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85089706"/>
      </p:ext>
    </p:extLst>
  </p:cSld>
  <p:clrMapOvr>
    <a:masterClrMapping/>
  </p:clrMapOvr>
  <p:transition>
    <p:wipe dir="r"/>
  </p:transition>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9702" y="1004810"/>
            <a:ext cx="4021116" cy="3724275"/>
          </a:xfrm>
        </p:spPr>
        <p:txBody>
          <a:bodyPr>
            <a:noAutofit/>
          </a:bodyPr>
          <a:lstStyle>
            <a:lvl1pPr>
              <a:lnSpc>
                <a:spcPct val="95000"/>
              </a:lnSpc>
              <a:spcBef>
                <a:spcPts val="1110"/>
              </a:spcBef>
              <a:defRPr sz="1425">
                <a:solidFill>
                  <a:srgbClr val="435153"/>
                </a:solidFill>
                <a:latin typeface="+mj-lt"/>
              </a:defRPr>
            </a:lvl1pPr>
            <a:lvl2pPr>
              <a:lnSpc>
                <a:spcPct val="95000"/>
              </a:lnSpc>
              <a:spcBef>
                <a:spcPts val="450"/>
              </a:spcBef>
              <a:defRPr sz="1125">
                <a:solidFill>
                  <a:srgbClr val="435153"/>
                </a:solidFill>
                <a:latin typeface="+mj-lt"/>
              </a:defRPr>
            </a:lvl2pPr>
            <a:lvl3pPr>
              <a:defRPr sz="900">
                <a:solidFill>
                  <a:srgbClr val="435153"/>
                </a:solidFill>
                <a:latin typeface="+mj-lt"/>
              </a:defRPr>
            </a:lvl3pPr>
            <a:lvl4pPr>
              <a:defRPr sz="825">
                <a:solidFill>
                  <a:srgbClr val="435153"/>
                </a:solidFill>
                <a:latin typeface="+mj-lt"/>
              </a:defRPr>
            </a:lvl4pPr>
            <a:lvl5pPr>
              <a:defRPr sz="825">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588185" y="1004810"/>
            <a:ext cx="4222440" cy="3724275"/>
          </a:xfrm>
        </p:spPr>
        <p:txBody>
          <a:bodyPr>
            <a:noAutofit/>
          </a:bodyPr>
          <a:lstStyle>
            <a:lvl1pPr>
              <a:lnSpc>
                <a:spcPct val="95000"/>
              </a:lnSpc>
              <a:spcBef>
                <a:spcPts val="1110"/>
              </a:spcBef>
              <a:defRPr sz="1425">
                <a:solidFill>
                  <a:srgbClr val="435153"/>
                </a:solidFill>
                <a:latin typeface="+mj-lt"/>
              </a:defRPr>
            </a:lvl1pPr>
            <a:lvl2pPr>
              <a:lnSpc>
                <a:spcPct val="95000"/>
              </a:lnSpc>
              <a:spcBef>
                <a:spcPts val="450"/>
              </a:spcBef>
              <a:defRPr sz="1125">
                <a:solidFill>
                  <a:srgbClr val="435153"/>
                </a:solidFill>
                <a:latin typeface="+mj-lt"/>
              </a:defRPr>
            </a:lvl2pPr>
            <a:lvl3pPr>
              <a:defRPr sz="900">
                <a:solidFill>
                  <a:srgbClr val="435153"/>
                </a:solidFill>
                <a:latin typeface="+mj-lt"/>
              </a:defRPr>
            </a:lvl3pPr>
            <a:lvl4pPr>
              <a:defRPr sz="825">
                <a:solidFill>
                  <a:srgbClr val="435153"/>
                </a:solidFill>
                <a:latin typeface="+mj-lt"/>
              </a:defRPr>
            </a:lvl4pPr>
            <a:lvl5pPr>
              <a:defRPr sz="825">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29703" y="324161"/>
            <a:ext cx="8580923" cy="628650"/>
          </a:xfrm>
        </p:spPr>
        <p:txBody>
          <a:bodyPr/>
          <a:lstStyle>
            <a:lvl1pPr algn="l" defTabSz="685771" rtl="0" eaLnBrk="1" latinLnBrk="0" hangingPunct="1">
              <a:lnSpc>
                <a:spcPct val="80000"/>
              </a:lnSpc>
              <a:spcBef>
                <a:spcPct val="0"/>
              </a:spcBef>
              <a:buNone/>
              <a:defRPr lang="en-US" sz="27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303290746"/>
      </p:ext>
    </p:extLst>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Text Placeholder 9"/>
          <p:cNvSpPr>
            <a:spLocks noGrp="1"/>
          </p:cNvSpPr>
          <p:nvPr>
            <p:ph type="body" sz="quarter" idx="11" hasCustomPrompt="1"/>
          </p:nvPr>
        </p:nvSpPr>
        <p:spPr>
          <a:xfrm>
            <a:off x="468313" y="3916058"/>
            <a:ext cx="7791858" cy="349356"/>
          </a:xfrm>
          <a:prstGeom prst="rect">
            <a:avLst/>
          </a:prstGeom>
        </p:spPr>
        <p:txBody>
          <a:bodyPr wrap="square" lIns="91404" tIns="45702" rIns="91404" bIns="45702" anchor="b" anchorCtr="0">
            <a:noAutofit/>
          </a:bodyPr>
          <a:lstStyle>
            <a:lvl1pPr marL="0" indent="0" algn="l" defTabSz="603475">
              <a:lnSpc>
                <a:spcPct val="100000"/>
              </a:lnSpc>
              <a:spcBef>
                <a:spcPct val="50000"/>
              </a:spcBef>
              <a:buNone/>
              <a:defRPr sz="2200" b="0" i="0">
                <a:solidFill>
                  <a:srgbClr val="676767"/>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GB" dirty="0" smtClean="0"/>
              <a:t>Click to edit text </a:t>
            </a:r>
          </a:p>
        </p:txBody>
      </p:sp>
      <p:sp>
        <p:nvSpPr>
          <p:cNvPr id="4" name="Title 1"/>
          <p:cNvSpPr>
            <a:spLocks noGrp="1"/>
          </p:cNvSpPr>
          <p:nvPr>
            <p:ph type="ctrTitle" hasCustomPrompt="1"/>
          </p:nvPr>
        </p:nvSpPr>
        <p:spPr>
          <a:xfrm>
            <a:off x="287923" y="1540556"/>
            <a:ext cx="7972248" cy="2278837"/>
          </a:xfrm>
          <a:prstGeom prst="rect">
            <a:avLst/>
          </a:prstGeom>
        </p:spPr>
        <p:txBody>
          <a:bodyPr anchor="ctr">
            <a:noAutofit/>
          </a:bodyPr>
          <a:lstStyle>
            <a:lvl1pPr marL="183568" indent="-399902" algn="l">
              <a:lnSpc>
                <a:spcPct val="90000"/>
              </a:lnSpc>
              <a:defRPr sz="4600" b="0" i="1" spc="0" baseline="0">
                <a:solidFill>
                  <a:srgbClr val="3E6BB4"/>
                </a:solidFill>
                <a:latin typeface="+mj-lt"/>
                <a:cs typeface="CiscoSans Thin"/>
              </a:defRPr>
            </a:lvl1pPr>
          </a:lstStyle>
          <a:p>
            <a:r>
              <a:rPr lang="en-GB" dirty="0" smtClean="0"/>
              <a:t>“Quote Goes Here”</a:t>
            </a:r>
            <a:endParaRPr lang="en-US" dirty="0"/>
          </a:p>
        </p:txBody>
      </p:sp>
    </p:spTree>
    <p:extLst>
      <p:ext uri="{BB962C8B-B14F-4D97-AF65-F5344CB8AC3E}">
        <p14:creationId xmlns:p14="http://schemas.microsoft.com/office/powerpoint/2010/main" val="3886255480"/>
      </p:ext>
    </p:extLst>
  </p:cSld>
  <p:clrMapOvr>
    <a:masterClrMapping/>
  </p:clrMapOvr>
  <p:transition spd="med">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Bullet with pull quote">
    <p:spTree>
      <p:nvGrpSpPr>
        <p:cNvPr id="1" name=""/>
        <p:cNvGrpSpPr/>
        <p:nvPr/>
      </p:nvGrpSpPr>
      <p:grpSpPr>
        <a:xfrm>
          <a:off x="0" y="0"/>
          <a:ext cx="0" cy="0"/>
          <a:chOff x="0" y="0"/>
          <a:chExt cx="0" cy="0"/>
        </a:xfrm>
      </p:grpSpPr>
      <p:sp>
        <p:nvSpPr>
          <p:cNvPr id="2" name="Title 1"/>
          <p:cNvSpPr>
            <a:spLocks noGrp="1"/>
          </p:cNvSpPr>
          <p:nvPr>
            <p:ph type="title"/>
          </p:nvPr>
        </p:nvSpPr>
        <p:spPr>
          <a:xfrm>
            <a:off x="229702" y="324161"/>
            <a:ext cx="8580923" cy="628650"/>
          </a:xfrm>
        </p:spPr>
        <p:txBody>
          <a:bodyPr/>
          <a:lstStyle>
            <a:lvl1pPr algn="l" defTabSz="685771" rtl="0" eaLnBrk="1" latinLnBrk="0" hangingPunct="1">
              <a:lnSpc>
                <a:spcPct val="80000"/>
              </a:lnSpc>
              <a:spcBef>
                <a:spcPct val="0"/>
              </a:spcBef>
              <a:buNone/>
              <a:defRPr lang="en-US" sz="27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4" y="1004810"/>
            <a:ext cx="4011105" cy="3724275"/>
          </a:xfrm>
        </p:spPr>
        <p:txBody>
          <a:bodyPr/>
          <a:lstStyle>
            <a:lvl1pPr>
              <a:lnSpc>
                <a:spcPct val="95000"/>
              </a:lnSpc>
              <a:spcBef>
                <a:spcPts val="1110"/>
              </a:spcBef>
              <a:defRPr sz="1725">
                <a:solidFill>
                  <a:srgbClr val="435153"/>
                </a:solidFill>
                <a:latin typeface="+mj-lt"/>
              </a:defRPr>
            </a:lvl1pPr>
            <a:lvl2pPr>
              <a:lnSpc>
                <a:spcPct val="95000"/>
              </a:lnSpc>
              <a:spcBef>
                <a:spcPts val="45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1" hasCustomPrompt="1"/>
          </p:nvPr>
        </p:nvSpPr>
        <p:spPr>
          <a:xfrm>
            <a:off x="5221224" y="1310764"/>
            <a:ext cx="3236976" cy="484748"/>
          </a:xfrm>
        </p:spPr>
        <p:txBody>
          <a:bodyPr>
            <a:noAutofit/>
          </a:bodyPr>
          <a:lstStyle>
            <a:lvl1pPr marL="85721" indent="-85721" algn="l" defTabSz="685771" rtl="0" eaLnBrk="1" latinLnBrk="0" hangingPunct="1">
              <a:lnSpc>
                <a:spcPct val="90000"/>
              </a:lnSpc>
              <a:spcBef>
                <a:spcPts val="0"/>
              </a:spcBef>
              <a:buNone/>
              <a:defRPr lang="en-US" sz="1500" kern="1200" dirty="0" smtClean="0">
                <a:gradFill>
                  <a:gsLst>
                    <a:gs pos="0">
                      <a:schemeClr val="tx1"/>
                    </a:gs>
                    <a:gs pos="47000">
                      <a:schemeClr val="accent2"/>
                    </a:gs>
                    <a:gs pos="100000">
                      <a:schemeClr val="accent4"/>
                    </a:gs>
                  </a:gsLst>
                  <a:lin ang="3600000" scaled="0"/>
                </a:gradFill>
                <a:latin typeface="+mj-lt"/>
                <a:ea typeface="+mn-ea"/>
                <a:cs typeface="+mn-cs"/>
              </a:defRPr>
            </a:lvl1pPr>
            <a:lvl2pPr marL="85721" indent="-85721" algn="l" defTabSz="685771" rtl="0" eaLnBrk="1" latinLnBrk="0" hangingPunct="1">
              <a:defRPr lang="en-US" sz="1500" kern="1200" dirty="0" smtClean="0">
                <a:solidFill>
                  <a:schemeClr val="accent2"/>
                </a:solidFill>
                <a:latin typeface="Ciscolight" pitchFamily="2" charset="0"/>
                <a:ea typeface="+mn-ea"/>
                <a:cs typeface="+mn-cs"/>
              </a:defRPr>
            </a:lvl2pPr>
            <a:lvl3pPr marL="85721" indent="-85721" algn="l" defTabSz="685771" rtl="0" eaLnBrk="1" latinLnBrk="0" hangingPunct="1">
              <a:defRPr lang="en-US" sz="1500" kern="1200" dirty="0" smtClean="0">
                <a:solidFill>
                  <a:schemeClr val="accent2"/>
                </a:solidFill>
                <a:latin typeface="Ciscolight" pitchFamily="2" charset="0"/>
                <a:ea typeface="+mn-ea"/>
                <a:cs typeface="+mn-cs"/>
              </a:defRPr>
            </a:lvl3pPr>
            <a:lvl4pPr marL="85721" indent="-85721" algn="l" defTabSz="685771" rtl="0" eaLnBrk="1" latinLnBrk="0" hangingPunct="1">
              <a:defRPr lang="en-US" sz="1500" kern="1200" dirty="0" smtClean="0">
                <a:solidFill>
                  <a:schemeClr val="accent2"/>
                </a:solidFill>
                <a:latin typeface="Ciscolight" pitchFamily="2" charset="0"/>
                <a:ea typeface="+mn-ea"/>
                <a:cs typeface="+mn-cs"/>
              </a:defRPr>
            </a:lvl4pPr>
            <a:lvl5pPr marL="85721" indent="-85721" algn="l" defTabSz="685771" rtl="0" eaLnBrk="1" latinLnBrk="0" hangingPunct="1">
              <a:defRPr lang="en-US" sz="1500" kern="1200" dirty="0" smtClean="0">
                <a:solidFill>
                  <a:schemeClr val="accent2"/>
                </a:solidFill>
                <a:latin typeface="Ciscolight" pitchFamily="2" charset="0"/>
                <a:ea typeface="+mn-ea"/>
                <a:cs typeface="+mn-cs"/>
              </a:defRPr>
            </a:lvl5pPr>
          </a:lstStyle>
          <a:p>
            <a:pPr lvl="0"/>
            <a:r>
              <a:rPr lang="en-US" dirty="0" smtClean="0"/>
              <a:t>“This is the sample </a:t>
            </a:r>
            <a:br>
              <a:rPr lang="en-US" dirty="0" smtClean="0"/>
            </a:br>
            <a:r>
              <a:rPr lang="en-US" dirty="0" smtClean="0"/>
              <a:t>pull quote.”</a:t>
            </a:r>
          </a:p>
        </p:txBody>
      </p:sp>
      <p:sp>
        <p:nvSpPr>
          <p:cNvPr id="14" name="Rectangle 5"/>
          <p:cNvSpPr>
            <a:spLocks noChangeArrowheads="1"/>
          </p:cNvSpPr>
          <p:nvPr userDrawn="1"/>
        </p:nvSpPr>
        <p:spPr bwMode="ltGray">
          <a:xfrm>
            <a:off x="7914263" y="4926848"/>
            <a:ext cx="661389" cy="142981"/>
          </a:xfrm>
          <a:prstGeom prst="rect">
            <a:avLst/>
          </a:prstGeom>
          <a:noFill/>
          <a:ln w="9525">
            <a:noFill/>
            <a:miter lim="800000"/>
            <a:headEnd/>
            <a:tailEnd/>
          </a:ln>
          <a:effectLst/>
        </p:spPr>
        <p:txBody>
          <a:bodyPr wrap="none" lIns="61590" tIns="30794" rIns="61590" bIns="30794" anchor="b">
            <a:spAutoFit/>
          </a:bodyPr>
          <a:lstStyle/>
          <a:p>
            <a:pPr algn="r" defTabSz="610765" fontAlgn="auto">
              <a:spcBef>
                <a:spcPts val="0"/>
              </a:spcBef>
              <a:spcAft>
                <a:spcPts val="0"/>
              </a:spcAft>
            </a:pPr>
            <a:r>
              <a:rPr lang="en-US" sz="525" dirty="0">
                <a:solidFill>
                  <a:srgbClr val="C0C0C0"/>
                </a:solidFill>
                <a:latin typeface="Arial"/>
                <a:ea typeface=""/>
                <a:cs typeface=""/>
              </a:rPr>
              <a:t>Cisco Confidential</a:t>
            </a:r>
          </a:p>
        </p:txBody>
      </p:sp>
      <p:sp>
        <p:nvSpPr>
          <p:cNvPr id="13" name="Rectangle 4"/>
          <p:cNvSpPr>
            <a:spLocks noChangeArrowheads="1"/>
          </p:cNvSpPr>
          <p:nvPr userDrawn="1"/>
        </p:nvSpPr>
        <p:spPr bwMode="ltGray">
          <a:xfrm>
            <a:off x="265667" y="4928148"/>
            <a:ext cx="3420515" cy="142981"/>
          </a:xfrm>
          <a:prstGeom prst="rect">
            <a:avLst/>
          </a:prstGeom>
          <a:noFill/>
          <a:ln w="9525">
            <a:noFill/>
            <a:miter lim="800000"/>
            <a:headEnd/>
            <a:tailEnd/>
          </a:ln>
          <a:effectLst/>
        </p:spPr>
        <p:txBody>
          <a:bodyPr wrap="square" lIns="61590" tIns="30794" rIns="61590" bIns="30794" anchor="b" anchorCtr="0">
            <a:spAutoFit/>
          </a:bodyPr>
          <a:lstStyle/>
          <a:p>
            <a:pPr defTabSz="610765" fontAlgn="auto">
              <a:spcBef>
                <a:spcPts val="0"/>
              </a:spcBef>
              <a:spcAft>
                <a:spcPts val="0"/>
              </a:spcAft>
            </a:pPr>
            <a:r>
              <a:rPr lang="en-US" sz="525" dirty="0" smtClean="0">
                <a:solidFill>
                  <a:srgbClr val="C0C0C0"/>
                </a:solidFill>
                <a:latin typeface="Arial"/>
                <a:ea typeface=""/>
                <a:cs typeface=""/>
              </a:rPr>
              <a:t>© 2010 Cisco and/or its affiliates. All rights reserved.</a:t>
            </a:r>
            <a:endParaRPr lang="en-US" sz="525" dirty="0">
              <a:solidFill>
                <a:srgbClr val="C0C0C0"/>
              </a:solidFill>
              <a:latin typeface="Arial"/>
              <a:ea typeface=""/>
              <a:cs typeface=""/>
            </a:endParaRPr>
          </a:p>
        </p:txBody>
      </p:sp>
      <p:sp>
        <p:nvSpPr>
          <p:cNvPr id="16" name="Rectangle 7"/>
          <p:cNvSpPr>
            <a:spLocks noChangeArrowheads="1"/>
          </p:cNvSpPr>
          <p:nvPr userDrawn="1"/>
        </p:nvSpPr>
        <p:spPr bwMode="ltGray">
          <a:xfrm>
            <a:off x="8675233" y="4923770"/>
            <a:ext cx="206137" cy="142981"/>
          </a:xfrm>
          <a:prstGeom prst="rect">
            <a:avLst/>
          </a:prstGeom>
          <a:noFill/>
          <a:ln w="9525" algn="ctr">
            <a:noFill/>
            <a:miter lim="800000"/>
            <a:headEnd/>
            <a:tailEnd/>
          </a:ln>
          <a:effectLst/>
        </p:spPr>
        <p:txBody>
          <a:bodyPr wrap="none" lIns="61590" tIns="30794" rIns="61590" bIns="30794" anchor="b">
            <a:spAutoFit/>
          </a:bodyPr>
          <a:lstStyle/>
          <a:p>
            <a:pPr algn="r" defTabSz="610765" fontAlgn="auto">
              <a:spcBef>
                <a:spcPts val="0"/>
              </a:spcBef>
              <a:spcAft>
                <a:spcPts val="0"/>
              </a:spcAft>
            </a:pPr>
            <a:fld id="{DFCF27A5-1A5B-48D3-A060-2758FFBB1ADD}" type="slidenum">
              <a:rPr lang="en-US" sz="525">
                <a:solidFill>
                  <a:srgbClr val="C0C0C0"/>
                </a:solidFill>
                <a:latin typeface="Arial"/>
                <a:ea typeface=""/>
                <a:cs typeface=""/>
              </a:rPr>
              <a:pPr algn="r" defTabSz="610765" fontAlgn="auto">
                <a:spcBef>
                  <a:spcPts val="0"/>
                </a:spcBef>
                <a:spcAft>
                  <a:spcPts val="0"/>
                </a:spcAft>
              </a:pPr>
              <a:t>‹#›</a:t>
            </a:fld>
            <a:endParaRPr lang="en-US" sz="525" dirty="0">
              <a:solidFill>
                <a:srgbClr val="C0C0C0"/>
              </a:solidFill>
              <a:latin typeface="Arial"/>
              <a:ea typeface=""/>
              <a:cs typeface=""/>
            </a:endParaRPr>
          </a:p>
        </p:txBody>
      </p:sp>
      <p:sp>
        <p:nvSpPr>
          <p:cNvPr id="19" name="Text Placeholder 18"/>
          <p:cNvSpPr>
            <a:spLocks noGrp="1"/>
          </p:cNvSpPr>
          <p:nvPr>
            <p:ph type="body" sz="quarter" idx="14" hasCustomPrompt="1"/>
          </p:nvPr>
        </p:nvSpPr>
        <p:spPr>
          <a:xfrm>
            <a:off x="5309476" y="3552444"/>
            <a:ext cx="3237819" cy="253746"/>
          </a:xfrm>
        </p:spPr>
        <p:txBody>
          <a:bodyPr>
            <a:noAutofit/>
          </a:bodyPr>
          <a:lstStyle>
            <a:lvl1pPr marL="0" indent="0">
              <a:buFontTx/>
              <a:buNone/>
              <a:defRPr sz="1200">
                <a:solidFill>
                  <a:srgbClr val="7F7F7F"/>
                </a:solidFill>
              </a:defRPr>
            </a:lvl1pPr>
          </a:lstStyle>
          <a:p>
            <a:pPr lvl="0"/>
            <a:r>
              <a:rPr lang="en-US" dirty="0" smtClean="0"/>
              <a:t>Source Name</a:t>
            </a:r>
            <a:endParaRPr lang="en-US" dirty="0"/>
          </a:p>
        </p:txBody>
      </p:sp>
      <p:pic>
        <p:nvPicPr>
          <p:cNvPr id="9" name="Picture 8" descr="segue texture.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333375" y="4786092"/>
            <a:ext cx="8477250" cy="122856"/>
          </a:xfrm>
          <a:prstGeom prst="rect">
            <a:avLst/>
          </a:prstGeom>
        </p:spPr>
      </p:pic>
    </p:spTree>
    <p:extLst>
      <p:ext uri="{BB962C8B-B14F-4D97-AF65-F5344CB8AC3E}">
        <p14:creationId xmlns:p14="http://schemas.microsoft.com/office/powerpoint/2010/main" val="77947400"/>
      </p:ext>
    </p:extLst>
  </p:cSld>
  <p:clrMapOvr>
    <a:masterClrMapping/>
  </p:clrMapOvr>
  <p:transition>
    <p:wipe dir="r"/>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324161"/>
            <a:ext cx="8588861" cy="628650"/>
          </a:xfrm>
        </p:spPr>
        <p:txBody>
          <a:bodyPr/>
          <a:lstStyle>
            <a:lvl1pPr>
              <a:defRPr>
                <a:gradFill>
                  <a:gsLst>
                    <a:gs pos="0">
                      <a:schemeClr val="tx1"/>
                    </a:gs>
                    <a:gs pos="44000">
                      <a:srgbClr val="01BBBB"/>
                    </a:gs>
                    <a:gs pos="100000">
                      <a:schemeClr val="accent4"/>
                    </a:gs>
                  </a:gsLst>
                  <a:lin ang="4800000" scaled="0"/>
                </a:gra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1261669484"/>
      </p:ext>
    </p:extLst>
  </p:cSld>
  <p:clrMapOvr>
    <a:masterClrMapping/>
  </p:clrMapOvr>
  <p:transition>
    <p:wipe dir="r"/>
  </p:transition>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226314"/>
            <a:ext cx="4123944" cy="628650"/>
          </a:xfrm>
        </p:spPr>
        <p:txBody>
          <a:bodyPr vert="horz" lIns="82292" tIns="45719" rIns="82292" bIns="45719" rtlCol="0" anchor="t" anchorCtr="0">
            <a:noAutofit/>
          </a:bodyPr>
          <a:lstStyle>
            <a:lvl1pPr algn="l" defTabSz="685771" rtl="0" eaLnBrk="1" latinLnBrk="0" hangingPunct="1">
              <a:lnSpc>
                <a:spcPct val="80000"/>
              </a:lnSpc>
              <a:spcBef>
                <a:spcPct val="0"/>
              </a:spcBef>
              <a:buNone/>
              <a:defRPr lang="en-US" sz="2700" b="0" kern="1200" spc="-75" baseline="0" dirty="0" smtClean="0">
                <a:gradFill>
                  <a:gsLst>
                    <a:gs pos="0">
                      <a:schemeClr val="tx1"/>
                    </a:gs>
                    <a:gs pos="100000">
                      <a:srgbClr val="01BBBB"/>
                    </a:gs>
                  </a:gsLst>
                  <a:lin ang="2400000" scaled="0"/>
                </a:gradFill>
                <a:latin typeface="+mj-lt"/>
                <a:ea typeface="+mj-ea"/>
                <a:cs typeface="+mj-cs"/>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19455" y="1200150"/>
            <a:ext cx="4142232" cy="3394710"/>
          </a:xfrm>
        </p:spPr>
        <p:txBody>
          <a:bodyPr/>
          <a:lstStyle>
            <a:lvl1pPr marL="0" indent="0">
              <a:buNone/>
              <a:defRPr>
                <a:solidFill>
                  <a:schemeClr val="tx2"/>
                </a:solidFill>
                <a:latin typeface="+mj-lt"/>
              </a:defRPr>
            </a:lvl1pPr>
            <a:lvl2pPr marL="476231" indent="-171443">
              <a:buClr>
                <a:schemeClr val="accent5"/>
              </a:buClr>
              <a:buFont typeface="Arial" pitchFamily="34" charset="0"/>
              <a:buChar char="•"/>
              <a:tabLst/>
              <a:defRPr>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200150"/>
            <a:ext cx="4005072" cy="3394710"/>
          </a:xfrm>
        </p:spPr>
        <p:txBody>
          <a:bodyPr/>
          <a:lstStyle>
            <a:lvl1pPr marL="0" indent="0">
              <a:buFontTx/>
              <a:buNone/>
              <a:defRPr>
                <a:solidFill>
                  <a:schemeClr val="accent1"/>
                </a:solidFill>
                <a:latin typeface="+mj-lt"/>
              </a:defRPr>
            </a:lvl1pPr>
            <a:lvl2pPr marL="476231" indent="-171443">
              <a:buClr>
                <a:schemeClr val="accent1">
                  <a:lumMod val="40000"/>
                  <a:lumOff val="60000"/>
                </a:schemeClr>
              </a:buClr>
              <a:buFont typeface="Arial" pitchFamily="34" charset="0"/>
              <a:buChar char="•"/>
              <a:defRPr>
                <a:solidFill>
                  <a:schemeClr val="accent1"/>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22" name="Rectangle 5"/>
          <p:cNvSpPr>
            <a:spLocks noChangeArrowheads="1"/>
          </p:cNvSpPr>
          <p:nvPr/>
        </p:nvSpPr>
        <p:spPr bwMode="ltGray">
          <a:xfrm>
            <a:off x="7914263" y="4926848"/>
            <a:ext cx="661389" cy="142981"/>
          </a:xfrm>
          <a:prstGeom prst="rect">
            <a:avLst/>
          </a:prstGeom>
          <a:noFill/>
          <a:ln w="9525">
            <a:noFill/>
            <a:miter lim="800000"/>
            <a:headEnd/>
            <a:tailEnd/>
          </a:ln>
          <a:effectLst/>
        </p:spPr>
        <p:txBody>
          <a:bodyPr wrap="none" lIns="61590" tIns="30794" rIns="61590" bIns="30794" anchor="b">
            <a:spAutoFit/>
          </a:bodyPr>
          <a:lstStyle/>
          <a:p>
            <a:pPr algn="r" defTabSz="610765" fontAlgn="auto">
              <a:spcBef>
                <a:spcPts val="0"/>
              </a:spcBef>
              <a:spcAft>
                <a:spcPts val="0"/>
              </a:spcAft>
            </a:pPr>
            <a:r>
              <a:rPr lang="en-US" sz="525" dirty="0">
                <a:solidFill>
                  <a:srgbClr val="C0C0C0"/>
                </a:solidFill>
                <a:latin typeface="Arial"/>
                <a:ea typeface=""/>
                <a:cs typeface=""/>
              </a:rPr>
              <a:t>Cisco Confidential</a:t>
            </a:r>
          </a:p>
        </p:txBody>
      </p:sp>
      <p:sp>
        <p:nvSpPr>
          <p:cNvPr id="11" name="Rectangle 4"/>
          <p:cNvSpPr>
            <a:spLocks noChangeArrowheads="1"/>
          </p:cNvSpPr>
          <p:nvPr userDrawn="1"/>
        </p:nvSpPr>
        <p:spPr bwMode="ltGray">
          <a:xfrm>
            <a:off x="265667" y="4928148"/>
            <a:ext cx="3420515" cy="142981"/>
          </a:xfrm>
          <a:prstGeom prst="rect">
            <a:avLst/>
          </a:prstGeom>
          <a:noFill/>
          <a:ln w="9525">
            <a:noFill/>
            <a:miter lim="800000"/>
            <a:headEnd/>
            <a:tailEnd/>
          </a:ln>
          <a:effectLst/>
        </p:spPr>
        <p:txBody>
          <a:bodyPr wrap="square" lIns="61590" tIns="30794" rIns="61590" bIns="30794" anchor="b" anchorCtr="0">
            <a:spAutoFit/>
          </a:bodyPr>
          <a:lstStyle/>
          <a:p>
            <a:pPr defTabSz="610765" fontAlgn="auto">
              <a:spcBef>
                <a:spcPts val="0"/>
              </a:spcBef>
              <a:spcAft>
                <a:spcPts val="0"/>
              </a:spcAft>
            </a:pPr>
            <a:r>
              <a:rPr lang="en-US" sz="525" dirty="0" smtClean="0">
                <a:solidFill>
                  <a:srgbClr val="C0C0C0"/>
                </a:solidFill>
                <a:latin typeface="Arial"/>
                <a:ea typeface=""/>
                <a:cs typeface=""/>
              </a:rPr>
              <a:t>© 2010 Cisco and/or its affiliates. All rights reserved.</a:t>
            </a:r>
            <a:endParaRPr lang="en-US" sz="525" dirty="0">
              <a:solidFill>
                <a:srgbClr val="C0C0C0"/>
              </a:solidFill>
              <a:latin typeface="Arial"/>
              <a:ea typeface=""/>
              <a:cs typeface=""/>
            </a:endParaRPr>
          </a:p>
        </p:txBody>
      </p:sp>
      <p:sp>
        <p:nvSpPr>
          <p:cNvPr id="14" name="Rectangle 7"/>
          <p:cNvSpPr>
            <a:spLocks noChangeArrowheads="1"/>
          </p:cNvSpPr>
          <p:nvPr userDrawn="1"/>
        </p:nvSpPr>
        <p:spPr bwMode="ltGray">
          <a:xfrm>
            <a:off x="8675233" y="4923770"/>
            <a:ext cx="206137" cy="142981"/>
          </a:xfrm>
          <a:prstGeom prst="rect">
            <a:avLst/>
          </a:prstGeom>
          <a:noFill/>
          <a:ln w="9525" algn="ctr">
            <a:noFill/>
            <a:miter lim="800000"/>
            <a:headEnd/>
            <a:tailEnd/>
          </a:ln>
          <a:effectLst/>
        </p:spPr>
        <p:txBody>
          <a:bodyPr wrap="none" lIns="61590" tIns="30794" rIns="61590" bIns="30794" anchor="b">
            <a:spAutoFit/>
          </a:bodyPr>
          <a:lstStyle/>
          <a:p>
            <a:pPr algn="r" defTabSz="610765" fontAlgn="auto">
              <a:spcBef>
                <a:spcPts val="0"/>
              </a:spcBef>
              <a:spcAft>
                <a:spcPts val="0"/>
              </a:spcAft>
            </a:pPr>
            <a:fld id="{DFCF27A5-1A5B-48D3-A060-2758FFBB1ADD}" type="slidenum">
              <a:rPr lang="en-US" sz="525">
                <a:solidFill>
                  <a:srgbClr val="C0C0C0"/>
                </a:solidFill>
                <a:latin typeface="Arial"/>
                <a:ea typeface=""/>
                <a:cs typeface=""/>
              </a:rPr>
              <a:pPr algn="r" defTabSz="610765" fontAlgn="auto">
                <a:spcBef>
                  <a:spcPts val="0"/>
                </a:spcBef>
                <a:spcAft>
                  <a:spcPts val="0"/>
                </a:spcAft>
              </a:pPr>
              <a:t>‹#›</a:t>
            </a:fld>
            <a:endParaRPr lang="en-US" sz="525" dirty="0">
              <a:solidFill>
                <a:srgbClr val="C0C0C0"/>
              </a:solidFill>
              <a:latin typeface="Arial"/>
              <a:ea typeface=""/>
              <a:cs typeface=""/>
            </a:endParaRPr>
          </a:p>
        </p:txBody>
      </p:sp>
      <p:sp>
        <p:nvSpPr>
          <p:cNvPr id="16" name="Text Placeholder 15"/>
          <p:cNvSpPr>
            <a:spLocks noGrp="1"/>
          </p:cNvSpPr>
          <p:nvPr>
            <p:ph type="body" sz="quarter" idx="13" hasCustomPrompt="1"/>
          </p:nvPr>
        </p:nvSpPr>
        <p:spPr>
          <a:xfrm>
            <a:off x="4822430" y="233172"/>
            <a:ext cx="3896359" cy="630936"/>
          </a:xfrm>
        </p:spPr>
        <p:txBody>
          <a:bodyPr>
            <a:noAutofit/>
          </a:bodyPr>
          <a:lstStyle>
            <a:lvl1pPr marL="0" marR="0" indent="0" algn="l" defTabSz="685771" rtl="0" eaLnBrk="1" fontAlgn="auto" latinLnBrk="0" hangingPunct="1">
              <a:lnSpc>
                <a:spcPct val="80000"/>
              </a:lnSpc>
              <a:spcBef>
                <a:spcPct val="0"/>
              </a:spcBef>
              <a:spcAft>
                <a:spcPts val="0"/>
              </a:spcAft>
              <a:buClrTx/>
              <a:buSzTx/>
              <a:buFontTx/>
              <a:buNone/>
              <a:tabLst/>
              <a:defRPr lang="en-US" sz="2700" b="0" kern="1200" spc="-75" baseline="0" dirty="0">
                <a:gradFill>
                  <a:gsLst>
                    <a:gs pos="0">
                      <a:schemeClr val="tx1"/>
                    </a:gs>
                    <a:gs pos="100000">
                      <a:srgbClr val="01BBBB"/>
                    </a:gs>
                  </a:gsLst>
                  <a:lin ang="2400000" scaled="0"/>
                </a:gradFill>
                <a:latin typeface="+mj-lt"/>
                <a:ea typeface="+mj-ea"/>
                <a:cs typeface="+mj-cs"/>
              </a:defRPr>
            </a:lvl1pPr>
          </a:lstStyle>
          <a:p>
            <a:pPr marL="0" marR="0" lvl="0" indent="0" algn="l" defTabSz="685771" rtl="0" eaLnBrk="1" fontAlgn="auto" latinLnBrk="0" hangingPunct="1">
              <a:lnSpc>
                <a:spcPct val="80000"/>
              </a:lnSpc>
              <a:spcBef>
                <a:spcPct val="0"/>
              </a:spcBef>
              <a:spcAft>
                <a:spcPts val="0"/>
              </a:spcAft>
              <a:buClrTx/>
              <a:buSzTx/>
              <a:buFontTx/>
              <a:buNone/>
              <a:tabLst/>
              <a:defRPr/>
            </a:pPr>
            <a:r>
              <a:rPr lang="en-US" dirty="0" smtClean="0"/>
              <a:t>Two Column</a:t>
            </a:r>
            <a:br>
              <a:rPr lang="en-US" dirty="0" smtClean="0"/>
            </a:br>
            <a:r>
              <a:rPr lang="en-US" dirty="0" smtClean="0"/>
              <a:t>Title Right</a:t>
            </a:r>
            <a:endParaRPr lang="en-US" dirty="0"/>
          </a:p>
        </p:txBody>
      </p:sp>
      <p:pic>
        <p:nvPicPr>
          <p:cNvPr id="10" name="Picture 9" descr="segue texture.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333375" y="4786092"/>
            <a:ext cx="8477250" cy="122856"/>
          </a:xfrm>
          <a:prstGeom prst="rect">
            <a:avLst/>
          </a:prstGeom>
        </p:spPr>
      </p:pic>
    </p:spTree>
    <p:extLst>
      <p:ext uri="{BB962C8B-B14F-4D97-AF65-F5344CB8AC3E}">
        <p14:creationId xmlns:p14="http://schemas.microsoft.com/office/powerpoint/2010/main" val="629405705"/>
      </p:ext>
    </p:extLst>
  </p:cSld>
  <p:clrMapOvr>
    <a:masterClrMapping/>
  </p:clrMapOvr>
  <p:transition>
    <p:wipe dir="r"/>
  </p:transition>
  <p:timing>
    <p:tnLst>
      <p:par>
        <p:cTn id="1" dur="indefinite" restart="never" nodeType="tmRoot"/>
      </p:par>
    </p:tnLst>
  </p:timing>
  <p:hf hdr="0" ftr="0" dt="0"/>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6" y="1200152"/>
            <a:ext cx="2622550" cy="3293269"/>
          </a:xfrm>
        </p:spPr>
        <p:txBody>
          <a:bodyPr/>
          <a:lstStyle>
            <a:lvl1pPr>
              <a:defRPr>
                <a:solidFill>
                  <a:schemeClr val="tx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6" y="1200151"/>
            <a:ext cx="2593975" cy="3271838"/>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9" y="1200151"/>
            <a:ext cx="2633662" cy="3250406"/>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17"/>
          <p:cNvSpPr>
            <a:spLocks noGrp="1"/>
          </p:cNvSpPr>
          <p:nvPr>
            <p:ph type="body" sz="quarter" idx="17"/>
          </p:nvPr>
        </p:nvSpPr>
        <p:spPr>
          <a:xfrm>
            <a:off x="219514" y="75438"/>
            <a:ext cx="2668457" cy="864108"/>
          </a:xfrm>
        </p:spPr>
        <p:txBody>
          <a:bodyPr anchor="b" anchorCtr="0">
            <a:noAutofit/>
          </a:bodyPr>
          <a:lstStyle>
            <a:lvl1pPr marL="0" marR="0" indent="0" algn="l" defTabSz="685771" rtl="0" eaLnBrk="1" fontAlgn="auto" latinLnBrk="0" hangingPunct="1">
              <a:lnSpc>
                <a:spcPct val="80000"/>
              </a:lnSpc>
              <a:spcBef>
                <a:spcPct val="0"/>
              </a:spcBef>
              <a:spcAft>
                <a:spcPts val="0"/>
              </a:spcAft>
              <a:buClrTx/>
              <a:buSzTx/>
              <a:buFontTx/>
              <a:buNone/>
              <a:tabLst/>
              <a:defRPr kumimoji="0" lang="en-US" sz="2325" b="0" i="0" u="none" strike="noStrike" kern="1200" cap="none" spc="-75"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685771"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17"/>
          <p:cNvSpPr>
            <a:spLocks noGrp="1"/>
          </p:cNvSpPr>
          <p:nvPr>
            <p:ph type="body" sz="quarter" idx="19"/>
          </p:nvPr>
        </p:nvSpPr>
        <p:spPr>
          <a:xfrm>
            <a:off x="3258399" y="75438"/>
            <a:ext cx="2599859" cy="864108"/>
          </a:xfrm>
        </p:spPr>
        <p:txBody>
          <a:bodyPr anchor="b" anchorCtr="0">
            <a:noAutofit/>
          </a:bodyPr>
          <a:lstStyle>
            <a:lvl1pPr marL="0" marR="0" indent="0" algn="l" defTabSz="685771" rtl="0" eaLnBrk="1" fontAlgn="auto" latinLnBrk="0" hangingPunct="1">
              <a:lnSpc>
                <a:spcPct val="80000"/>
              </a:lnSpc>
              <a:spcBef>
                <a:spcPct val="0"/>
              </a:spcBef>
              <a:spcAft>
                <a:spcPts val="0"/>
              </a:spcAft>
              <a:buClrTx/>
              <a:buSzTx/>
              <a:buFontTx/>
              <a:buNone/>
              <a:tabLst/>
              <a:defRPr kumimoji="0" lang="en-US" sz="2325" b="0" i="0" u="none" strike="noStrike" kern="1200" cap="none" spc="-75"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685771"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3" name="Text Placeholder 17"/>
          <p:cNvSpPr>
            <a:spLocks noGrp="1"/>
          </p:cNvSpPr>
          <p:nvPr>
            <p:ph type="body" sz="quarter" idx="20"/>
          </p:nvPr>
        </p:nvSpPr>
        <p:spPr>
          <a:xfrm>
            <a:off x="6272202" y="75438"/>
            <a:ext cx="2634158" cy="864108"/>
          </a:xfrm>
        </p:spPr>
        <p:txBody>
          <a:bodyPr anchor="b" anchorCtr="0">
            <a:noAutofit/>
          </a:bodyPr>
          <a:lstStyle>
            <a:lvl1pPr marL="0" marR="0" indent="0" algn="l" defTabSz="685771" rtl="0" eaLnBrk="1" fontAlgn="auto" latinLnBrk="0" hangingPunct="1">
              <a:lnSpc>
                <a:spcPct val="80000"/>
              </a:lnSpc>
              <a:spcBef>
                <a:spcPct val="0"/>
              </a:spcBef>
              <a:spcAft>
                <a:spcPts val="0"/>
              </a:spcAft>
              <a:buClrTx/>
              <a:buSzTx/>
              <a:buFontTx/>
              <a:buNone/>
              <a:tabLst/>
              <a:defRPr kumimoji="0" lang="en-US" sz="2325" b="0" i="0" u="none" strike="noStrike" kern="1200" cap="none" spc="-75"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685771"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602133347"/>
      </p:ext>
    </p:extLst>
  </p:cSld>
  <p:clrMapOvr>
    <a:masterClrMapping/>
  </p:clrMapOvr>
  <p:transition>
    <p:wipe dir="r"/>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246972" y="329783"/>
            <a:ext cx="8567244" cy="628650"/>
          </a:xfrm>
        </p:spPr>
        <p:txBody>
          <a:bodyPr/>
          <a:lstStyle>
            <a:lvl1pPr algn="l" defTabSz="685771" rtl="0" eaLnBrk="1" latinLnBrk="0" hangingPunct="1">
              <a:lnSpc>
                <a:spcPct val="80000"/>
              </a:lnSpc>
              <a:spcBef>
                <a:spcPct val="0"/>
              </a:spcBef>
              <a:buNone/>
              <a:defRPr lang="en-US" sz="27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36" name="Chart Placeholder 35"/>
          <p:cNvSpPr>
            <a:spLocks noGrp="1"/>
          </p:cNvSpPr>
          <p:nvPr>
            <p:ph type="chart" sz="quarter" idx="10"/>
          </p:nvPr>
        </p:nvSpPr>
        <p:spPr>
          <a:xfrm>
            <a:off x="359764" y="1107281"/>
            <a:ext cx="8439461" cy="3228975"/>
          </a:xfrm>
        </p:spPr>
        <p:txBody>
          <a:bodyPr anchor="ctr" anchorCtr="1"/>
          <a:lstStyle>
            <a:lvl1pPr>
              <a:buNone/>
              <a:defRPr>
                <a:latin typeface="+mj-lt"/>
              </a:defRPr>
            </a:lvl1pPr>
          </a:lstStyle>
          <a:p>
            <a:r>
              <a:rPr lang="en-US" dirty="0" smtClean="0"/>
              <a:t>Click icon to add chart</a:t>
            </a:r>
            <a:endParaRPr lang="en-US" dirty="0"/>
          </a:p>
        </p:txBody>
      </p:sp>
      <p:sp>
        <p:nvSpPr>
          <p:cNvPr id="4" name="Text Placeholder 9"/>
          <p:cNvSpPr>
            <a:spLocks noGrp="1"/>
          </p:cNvSpPr>
          <p:nvPr>
            <p:ph type="body" sz="quarter" idx="11" hasCustomPrompt="1"/>
          </p:nvPr>
        </p:nvSpPr>
        <p:spPr>
          <a:xfrm>
            <a:off x="249467" y="4546588"/>
            <a:ext cx="7461250" cy="207749"/>
          </a:xfrm>
        </p:spPr>
        <p:txBody>
          <a:bodyPr wrap="square" anchor="b" anchorCtr="0">
            <a:noAutofit/>
          </a:bodyPr>
          <a:lstStyle>
            <a:lvl1pPr algn="l" defTabSz="603623">
              <a:lnSpc>
                <a:spcPct val="100000"/>
              </a:lnSpc>
              <a:spcBef>
                <a:spcPct val="50000"/>
              </a:spcBef>
              <a:buNone/>
              <a:defRPr sz="900">
                <a:solidFill>
                  <a:schemeClr val="bg1">
                    <a:lumMod val="50000"/>
                  </a:schemeClr>
                </a:solidFill>
                <a:latin typeface="+mj-lt"/>
              </a:defRPr>
            </a:lvl1pPr>
            <a:lvl2pPr>
              <a:buFont typeface="Arial" pitchFamily="34" charset="0"/>
              <a:buNone/>
              <a:defRPr sz="1125"/>
            </a:lvl2pPr>
            <a:lvl3pPr>
              <a:buFont typeface="Arial" pitchFamily="34" charset="0"/>
              <a:buNone/>
              <a:defRPr sz="1125"/>
            </a:lvl3pPr>
            <a:lvl4pPr>
              <a:buFont typeface="Arial" pitchFamily="34" charset="0"/>
              <a:buNone/>
              <a:defRPr sz="1125"/>
            </a:lvl4pPr>
            <a:lvl5pPr>
              <a:buFont typeface="Arial" pitchFamily="34" charset="0"/>
              <a:buNone/>
              <a:defRPr sz="1125"/>
            </a:lvl5pPr>
          </a:lstStyle>
          <a:p>
            <a:pPr lvl="0"/>
            <a:r>
              <a:rPr lang="en-US" dirty="0" smtClean="0"/>
              <a:t>Source: Placeholder for Notes Is 12 Points</a:t>
            </a:r>
          </a:p>
        </p:txBody>
      </p:sp>
    </p:spTree>
    <p:extLst>
      <p:ext uri="{BB962C8B-B14F-4D97-AF65-F5344CB8AC3E}">
        <p14:creationId xmlns:p14="http://schemas.microsoft.com/office/powerpoint/2010/main" val="1356397067"/>
      </p:ext>
    </p:extLst>
  </p:cSld>
  <p:clrMapOvr>
    <a:masterClrMapping/>
  </p:clrMapOvr>
  <p:transition>
    <p:wipe dir="r"/>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4072683"/>
            <a:ext cx="8558698" cy="628650"/>
          </a:xfrm>
        </p:spPr>
        <p:txBody>
          <a:bodyPr vert="horz" lIns="82292" tIns="45719" rIns="82292" bIns="45719" rtlCol="0" anchor="b" anchorCtr="0">
            <a:noAutofit/>
          </a:bodyPr>
          <a:lstStyle>
            <a:lvl1pPr algn="l" defTabSz="685771" rtl="0" eaLnBrk="1" latinLnBrk="0" hangingPunct="1">
              <a:lnSpc>
                <a:spcPct val="80000"/>
              </a:lnSpc>
              <a:spcBef>
                <a:spcPct val="0"/>
              </a:spcBef>
              <a:buNone/>
              <a:defRPr lang="en-US" sz="27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246888" y="1200150"/>
            <a:ext cx="4005072" cy="2811780"/>
          </a:xfrm>
        </p:spPr>
        <p:txBody>
          <a:bodyPr anchor="ctr" anchorCtr="0">
            <a:noAutofit/>
          </a:bodyPr>
          <a:lstStyle>
            <a:lvl1pPr marL="0" indent="0">
              <a:buFontTx/>
              <a:buNone/>
              <a:defRPr sz="1800" baseline="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Simple text goes here and can wrap to accommodate more lines of information</a:t>
            </a:r>
          </a:p>
        </p:txBody>
      </p:sp>
      <p:sp>
        <p:nvSpPr>
          <p:cNvPr id="6" name="Picture Placeholder 5"/>
          <p:cNvSpPr>
            <a:spLocks noGrp="1"/>
          </p:cNvSpPr>
          <p:nvPr>
            <p:ph type="pic" sz="quarter" idx="11" hasCustomPrompt="1"/>
          </p:nvPr>
        </p:nvSpPr>
        <p:spPr>
          <a:xfrm>
            <a:off x="4873752" y="1460754"/>
            <a:ext cx="3429000" cy="2242566"/>
          </a:xfrm>
        </p:spPr>
        <p:txBody>
          <a:bodyPr anchor="ctr" anchorCtr="1"/>
          <a:lstStyle>
            <a:lvl1pPr algn="ctr">
              <a:buFontTx/>
              <a:buNone/>
              <a:defRPr>
                <a:latin typeface="+mj-lt"/>
              </a:defRPr>
            </a:lvl1pPr>
          </a:lstStyle>
          <a:p>
            <a:r>
              <a:rPr lang="en-US" dirty="0" smtClean="0"/>
              <a:t>Insert photo here</a:t>
            </a:r>
            <a:endParaRPr lang="en-US" dirty="0"/>
          </a:p>
        </p:txBody>
      </p:sp>
    </p:spTree>
    <p:extLst>
      <p:ext uri="{BB962C8B-B14F-4D97-AF65-F5344CB8AC3E}">
        <p14:creationId xmlns:p14="http://schemas.microsoft.com/office/powerpoint/2010/main" val="79581593"/>
      </p:ext>
    </p:extLst>
  </p:cSld>
  <p:clrMapOvr>
    <a:masterClrMapping/>
  </p:clrMapOvr>
  <p:transition>
    <p:wipe dir="r"/>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4072683"/>
            <a:ext cx="8558698" cy="628650"/>
          </a:xfrm>
        </p:spPr>
        <p:txBody>
          <a:bodyPr vert="horz" lIns="82292" tIns="45719" rIns="82292" bIns="45719" rtlCol="0" anchor="b" anchorCtr="0">
            <a:noAutofit/>
          </a:bodyPr>
          <a:lstStyle>
            <a:lvl1pPr algn="l" defTabSz="685771" rtl="0" eaLnBrk="1" latinLnBrk="0" hangingPunct="1">
              <a:lnSpc>
                <a:spcPct val="80000"/>
              </a:lnSpc>
              <a:spcBef>
                <a:spcPct val="0"/>
              </a:spcBef>
              <a:buNone/>
              <a:defRPr lang="en-US" sz="27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Tree>
    <p:extLst>
      <p:ext uri="{BB962C8B-B14F-4D97-AF65-F5344CB8AC3E}">
        <p14:creationId xmlns:p14="http://schemas.microsoft.com/office/powerpoint/2010/main" val="1546466715"/>
      </p:ext>
    </p:extLst>
  </p:cSld>
  <p:clrMapOvr>
    <a:masterClrMapping/>
  </p:clrMapOvr>
  <p:transition>
    <p:wipe dir="r"/>
  </p:transition>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15176" y="4389122"/>
            <a:ext cx="8112126" cy="288131"/>
          </a:xfrm>
        </p:spPr>
        <p:txBody>
          <a:bodyPr anchor="b" anchorCtr="0">
            <a:noAutofit/>
          </a:bodyPr>
          <a:lstStyle>
            <a:lvl1pPr marL="0" indent="0" algn="l" defTabSz="685771"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accent2"/>
                </a:solidFill>
                <a:latin typeface="+mj-lt"/>
                <a:ea typeface="+mn-ea"/>
                <a:cs typeface="+mn-cs"/>
              </a:defRPr>
            </a:lvl1pPr>
            <a:lvl2pPr marL="342886" indent="0" algn="ctr">
              <a:buNone/>
              <a:defRPr>
                <a:solidFill>
                  <a:schemeClr val="tx1">
                    <a:tint val="75000"/>
                  </a:schemeClr>
                </a:solidFill>
              </a:defRPr>
            </a:lvl2pPr>
            <a:lvl3pPr marL="685771" indent="0" algn="ctr">
              <a:buNone/>
              <a:defRPr>
                <a:solidFill>
                  <a:schemeClr val="tx1">
                    <a:tint val="75000"/>
                  </a:schemeClr>
                </a:solidFill>
              </a:defRPr>
            </a:lvl3pPr>
            <a:lvl4pPr marL="1028657" indent="0" algn="ctr">
              <a:buNone/>
              <a:defRPr>
                <a:solidFill>
                  <a:schemeClr val="tx1">
                    <a:tint val="75000"/>
                  </a:schemeClr>
                </a:solidFill>
              </a:defRPr>
            </a:lvl4pPr>
            <a:lvl5pPr marL="1371543" indent="0" algn="ctr">
              <a:buNone/>
              <a:defRPr>
                <a:solidFill>
                  <a:schemeClr val="tx1">
                    <a:tint val="75000"/>
                  </a:schemeClr>
                </a:solidFill>
              </a:defRPr>
            </a:lvl5pPr>
            <a:lvl6pPr marL="1714429" indent="0" algn="ctr">
              <a:buNone/>
              <a:defRPr>
                <a:solidFill>
                  <a:schemeClr val="tx1">
                    <a:tint val="75000"/>
                  </a:schemeClr>
                </a:solidFill>
              </a:defRPr>
            </a:lvl6pPr>
            <a:lvl7pPr marL="2057314" indent="0" algn="ctr">
              <a:buNone/>
              <a:defRPr>
                <a:solidFill>
                  <a:schemeClr val="tx1">
                    <a:tint val="75000"/>
                  </a:schemeClr>
                </a:solidFill>
              </a:defRPr>
            </a:lvl7pPr>
            <a:lvl8pPr marL="2400200" indent="0" algn="ctr">
              <a:buNone/>
              <a:defRPr>
                <a:solidFill>
                  <a:schemeClr val="tx1">
                    <a:tint val="75000"/>
                  </a:schemeClr>
                </a:solidFill>
              </a:defRPr>
            </a:lvl8pPr>
            <a:lvl9pPr marL="2743086" indent="0" algn="ctr">
              <a:buNone/>
              <a:defRPr>
                <a:solidFill>
                  <a:schemeClr val="tx1">
                    <a:tint val="75000"/>
                  </a:schemeClr>
                </a:solidFill>
              </a:defRPr>
            </a:lvl9pPr>
          </a:lstStyle>
          <a:p>
            <a:r>
              <a:rPr lang="en-US" dirty="0" smtClean="0"/>
              <a:t>Presenter Name and Title Go Here</a:t>
            </a:r>
            <a:endParaRPr lang="en-US" dirty="0"/>
          </a:p>
        </p:txBody>
      </p:sp>
      <p:sp>
        <p:nvSpPr>
          <p:cNvPr id="27" name="Rectangle 3"/>
          <p:cNvSpPr>
            <a:spLocks noChangeArrowheads="1"/>
          </p:cNvSpPr>
          <p:nvPr/>
        </p:nvSpPr>
        <p:spPr bwMode="white">
          <a:xfrm>
            <a:off x="0" y="0"/>
            <a:ext cx="9144000" cy="133350"/>
          </a:xfrm>
          <a:prstGeom prst="rect">
            <a:avLst/>
          </a:prstGeom>
          <a:solidFill>
            <a:schemeClr val="bg2"/>
          </a:solidFill>
          <a:ln w="25400" algn="ctr">
            <a:noFill/>
            <a:miter lim="800000"/>
            <a:headEnd/>
            <a:tailEnd/>
          </a:ln>
          <a:effectLst/>
        </p:spPr>
        <p:txBody>
          <a:bodyPr wrap="none" lIns="68577" tIns="34289" rIns="68577" bIns="34289" anchor="ctr"/>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2" name="Title 1"/>
          <p:cNvSpPr>
            <a:spLocks noGrp="1"/>
          </p:cNvSpPr>
          <p:nvPr>
            <p:ph type="ctrTitle" hasCustomPrompt="1"/>
          </p:nvPr>
        </p:nvSpPr>
        <p:spPr>
          <a:xfrm>
            <a:off x="219456" y="486918"/>
            <a:ext cx="8112125" cy="3360420"/>
          </a:xfrm>
        </p:spPr>
        <p:txBody>
          <a:bodyPr/>
          <a:lstStyle>
            <a:lvl1pPr marL="175016" indent="-175016" algn="l" defTabSz="685771" rtl="0" eaLnBrk="1" latinLnBrk="0" hangingPunct="1">
              <a:lnSpc>
                <a:spcPct val="80000"/>
              </a:lnSpc>
              <a:spcBef>
                <a:spcPct val="0"/>
              </a:spcBef>
              <a:buClr>
                <a:schemeClr val="tx1"/>
              </a:buClr>
              <a:buFont typeface="Arial" pitchFamily="34" charset="0"/>
              <a:buChar char="“"/>
              <a:defRPr lang="en-US" sz="4125"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Presentation Title Goes Here”</a:t>
            </a:r>
            <a:endParaRPr lang="en-US" dirty="0"/>
          </a:p>
        </p:txBody>
      </p:sp>
      <p:sp>
        <p:nvSpPr>
          <p:cNvPr id="49" name="Rectangle 3"/>
          <p:cNvSpPr>
            <a:spLocks noChangeArrowheads="1"/>
          </p:cNvSpPr>
          <p:nvPr/>
        </p:nvSpPr>
        <p:spPr bwMode="hidden">
          <a:xfrm>
            <a:off x="0" y="0"/>
            <a:ext cx="9144000" cy="133350"/>
          </a:xfrm>
          <a:prstGeom prst="rect">
            <a:avLst/>
          </a:prstGeom>
          <a:solidFill>
            <a:schemeClr val="bg2"/>
          </a:solidFill>
          <a:ln w="25400" algn="ctr">
            <a:noFill/>
            <a:miter lim="800000"/>
            <a:headEnd/>
            <a:tailEnd/>
          </a:ln>
          <a:effectLst/>
        </p:spPr>
        <p:txBody>
          <a:bodyPr wrap="none" lIns="68577" tIns="34289" rIns="68577" bIns="34289" anchor="ctr"/>
          <a:lstStyle/>
          <a:p>
            <a:pPr defTabSz="685771" fontAlgn="auto">
              <a:spcBef>
                <a:spcPts val="0"/>
              </a:spcBef>
              <a:spcAft>
                <a:spcPts val="0"/>
              </a:spcAft>
            </a:pPr>
            <a:endParaRPr lang="en-US" sz="1425" dirty="0">
              <a:solidFill>
                <a:srgbClr val="0096D6"/>
              </a:solidFill>
              <a:latin typeface="Arial"/>
              <a:ea typeface=""/>
              <a:cs typeface=""/>
            </a:endParaRPr>
          </a:p>
        </p:txBody>
      </p:sp>
    </p:spTree>
    <p:extLst>
      <p:ext uri="{BB962C8B-B14F-4D97-AF65-F5344CB8AC3E}">
        <p14:creationId xmlns:p14="http://schemas.microsoft.com/office/powerpoint/2010/main" val="2751533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00"/>
                                        <p:tgtEl>
                                          <p:spTgt spid="2"/>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wipe(down)">
                      <p:cBhvr>
                        <p:cTn dur="400"/>
                        <p:tgtEl>
                          <p:spTgt spid="3"/>
                        </p:tgtEl>
                      </p:cBhvr>
                    </p:animEffect>
                  </p:childTnLst>
                </p:cTn>
              </p:par>
            </p:tnLst>
          </p:tmpl>
        </p:tmplLst>
      </p:bldP>
      <p:bldP spid="2" grpId="0"/>
    </p:bld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9702" y="1439057"/>
            <a:ext cx="4117446" cy="2265389"/>
          </a:xfrm>
        </p:spPr>
        <p:txBody>
          <a:bodyPr vert="horz" lIns="82292" tIns="45719" rIns="82292" bIns="45719" rtlCol="0" anchor="ctr" anchorCtr="0">
            <a:noAutofit/>
          </a:bodyPr>
          <a:lstStyle>
            <a:lvl1pPr marL="0" indent="0" algn="l" defTabSz="685771" rtl="0" eaLnBrk="1" latinLnBrk="0" hangingPunct="1">
              <a:lnSpc>
                <a:spcPct val="80000"/>
              </a:lnSpc>
              <a:spcBef>
                <a:spcPct val="0"/>
              </a:spcBef>
              <a:buClr>
                <a:schemeClr val="tx1"/>
              </a:buClr>
              <a:buFont typeface="Ciscolight" pitchFamily="2" charset="0"/>
              <a:buNone/>
              <a:defRPr lang="en-US" sz="4125"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20" y="233172"/>
            <a:ext cx="3895344" cy="4656582"/>
          </a:xfrm>
        </p:spPr>
        <p:txBody>
          <a:bodyPr anchor="ctr" anchorCtr="0">
            <a:noAutofit/>
          </a:bodyPr>
          <a:lstStyle>
            <a:lvl1pPr marL="0" indent="0">
              <a:buFontTx/>
              <a:buNone/>
              <a:defRPr sz="1500" baseline="0">
                <a:solidFill>
                  <a:schemeClr val="tx1"/>
                </a:solidFill>
                <a:latin typeface="+mj-lt"/>
              </a:defRPr>
            </a:lvl1pPr>
            <a:lvl2pPr>
              <a:defRPr sz="1500"/>
            </a:lvl2pPr>
            <a:lvl3pPr>
              <a:defRPr sz="1500"/>
            </a:lvl3pPr>
            <a:lvl4pPr>
              <a:defRPr sz="1500"/>
            </a:lvl4pPr>
            <a:lvl5pPr>
              <a:defRPr sz="1500"/>
            </a:lvl5pPr>
          </a:lstStyle>
          <a:p>
            <a:pPr lvl="0"/>
            <a:r>
              <a:rPr lang="en-US" dirty="0" smtClean="0"/>
              <a:t>Tell your story here</a:t>
            </a:r>
            <a:endParaRPr lang="en-US" dirty="0"/>
          </a:p>
        </p:txBody>
      </p:sp>
    </p:spTree>
    <p:extLst>
      <p:ext uri="{BB962C8B-B14F-4D97-AF65-F5344CB8AC3E}">
        <p14:creationId xmlns:p14="http://schemas.microsoft.com/office/powerpoint/2010/main" val="1825303656"/>
      </p:ext>
    </p:extLst>
  </p:cSld>
  <p:clrMapOvr>
    <a:masterClrMapping/>
  </p:clrMapOvr>
  <p:transition>
    <p:wipe dir="r"/>
  </p:transition>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6385" y="3209546"/>
            <a:ext cx="4684867" cy="288131"/>
          </a:xfrm>
        </p:spPr>
        <p:txBody>
          <a:bodyPr vert="horz" lIns="91436" tIns="45719" rIns="91436" bIns="45719" rtlCol="0">
            <a:noAutofit/>
          </a:bodyPr>
          <a:lstStyle>
            <a:lvl1pPr marL="0" indent="0" algn="l" defTabSz="685771" rtl="0" eaLnBrk="1" latinLnBrk="0" hangingPunct="1">
              <a:lnSpc>
                <a:spcPct val="95000"/>
              </a:lnSpc>
              <a:spcBef>
                <a:spcPts val="1080"/>
              </a:spcBef>
              <a:buClr>
                <a:srgbClr val="92D050"/>
              </a:buClr>
              <a:buSzPct val="90000"/>
              <a:buFont typeface="Arial" pitchFamily="34" charset="0"/>
              <a:buNone/>
              <a:tabLst/>
              <a:defRPr lang="en-US" sz="1500" kern="1200" dirty="0">
                <a:solidFill>
                  <a:srgbClr val="6DB344"/>
                </a:solidFill>
                <a:latin typeface="+mj-lt"/>
                <a:ea typeface="+mn-ea"/>
                <a:cs typeface="+mn-cs"/>
              </a:defRPr>
            </a:lvl1pPr>
            <a:lvl2pPr marL="342886" indent="0" algn="ctr">
              <a:buNone/>
              <a:defRPr>
                <a:solidFill>
                  <a:schemeClr val="tx1">
                    <a:tint val="75000"/>
                  </a:schemeClr>
                </a:solidFill>
              </a:defRPr>
            </a:lvl2pPr>
            <a:lvl3pPr marL="685771" indent="0" algn="ctr">
              <a:buNone/>
              <a:defRPr>
                <a:solidFill>
                  <a:schemeClr val="tx1">
                    <a:tint val="75000"/>
                  </a:schemeClr>
                </a:solidFill>
              </a:defRPr>
            </a:lvl3pPr>
            <a:lvl4pPr marL="1028657" indent="0" algn="ctr">
              <a:buNone/>
              <a:defRPr>
                <a:solidFill>
                  <a:schemeClr val="tx1">
                    <a:tint val="75000"/>
                  </a:schemeClr>
                </a:solidFill>
              </a:defRPr>
            </a:lvl4pPr>
            <a:lvl5pPr marL="1371543" indent="0" algn="ctr">
              <a:buNone/>
              <a:defRPr>
                <a:solidFill>
                  <a:schemeClr val="tx1">
                    <a:tint val="75000"/>
                  </a:schemeClr>
                </a:solidFill>
              </a:defRPr>
            </a:lvl5pPr>
            <a:lvl6pPr marL="1714429" indent="0" algn="ctr">
              <a:buNone/>
              <a:defRPr>
                <a:solidFill>
                  <a:schemeClr val="tx1">
                    <a:tint val="75000"/>
                  </a:schemeClr>
                </a:solidFill>
              </a:defRPr>
            </a:lvl6pPr>
            <a:lvl7pPr marL="2057314" indent="0" algn="ctr">
              <a:buNone/>
              <a:defRPr>
                <a:solidFill>
                  <a:schemeClr val="tx1">
                    <a:tint val="75000"/>
                  </a:schemeClr>
                </a:solidFill>
              </a:defRPr>
            </a:lvl7pPr>
            <a:lvl8pPr marL="2400200" indent="0" algn="ctr">
              <a:buNone/>
              <a:defRPr>
                <a:solidFill>
                  <a:schemeClr val="tx1">
                    <a:tint val="75000"/>
                  </a:schemeClr>
                </a:solidFill>
              </a:defRPr>
            </a:lvl8pPr>
            <a:lvl9pPr marL="2743086" indent="0" algn="ctr">
              <a:buNone/>
              <a:defRPr>
                <a:solidFill>
                  <a:schemeClr val="tx1">
                    <a:tint val="75000"/>
                  </a:schemeClr>
                </a:solidFill>
              </a:defRPr>
            </a:lvl9pPr>
          </a:lstStyle>
          <a:p>
            <a:pPr marL="0" lvl="0" indent="0" algn="l" defTabSz="685771" rtl="0" eaLnBrk="1" latinLnBrk="0" hangingPunct="1">
              <a:lnSpc>
                <a:spcPct val="95000"/>
              </a:lnSpc>
              <a:spcBef>
                <a:spcPts val="1080"/>
              </a:spcBef>
              <a:buClr>
                <a:srgbClr val="92D050"/>
              </a:buClr>
              <a:buSzPct val="90000"/>
              <a:buFont typeface="Arial" pitchFamily="34" charset="0"/>
              <a:buNone/>
              <a:tabLst/>
            </a:pPr>
            <a:r>
              <a:rPr lang="en-US" dirty="0" smtClean="0"/>
              <a:t>Presenter Name and Title Go Here</a:t>
            </a:r>
            <a:endParaRPr lang="en-US" dirty="0"/>
          </a:p>
        </p:txBody>
      </p:sp>
      <p:sp>
        <p:nvSpPr>
          <p:cNvPr id="27" name="Rectangle 3"/>
          <p:cNvSpPr>
            <a:spLocks noChangeArrowheads="1"/>
          </p:cNvSpPr>
          <p:nvPr/>
        </p:nvSpPr>
        <p:spPr bwMode="white">
          <a:xfrm>
            <a:off x="0" y="0"/>
            <a:ext cx="9144000" cy="133350"/>
          </a:xfrm>
          <a:prstGeom prst="rect">
            <a:avLst/>
          </a:prstGeom>
          <a:solidFill>
            <a:schemeClr val="bg2"/>
          </a:solidFill>
          <a:ln w="25400" algn="ctr">
            <a:noFill/>
            <a:miter lim="800000"/>
            <a:headEnd/>
            <a:tailEnd/>
          </a:ln>
          <a:effectLst/>
        </p:spPr>
        <p:txBody>
          <a:bodyPr wrap="none" lIns="68577" tIns="34289" rIns="68577" bIns="34289" anchor="ctr"/>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2" name="Title 1"/>
          <p:cNvSpPr>
            <a:spLocks noGrp="1"/>
          </p:cNvSpPr>
          <p:nvPr>
            <p:ph type="ctrTitle" hasCustomPrompt="1"/>
          </p:nvPr>
        </p:nvSpPr>
        <p:spPr>
          <a:xfrm>
            <a:off x="208695" y="2462023"/>
            <a:ext cx="4712557" cy="766763"/>
          </a:xfrm>
        </p:spPr>
        <p:txBody>
          <a:bodyPr vert="horz" lIns="82292" tIns="45719" rIns="82292" bIns="45719" rtlCol="0" anchor="b" anchorCtr="0">
            <a:noAutofit/>
          </a:bodyPr>
          <a:lstStyle>
            <a:lvl1pPr marL="0" indent="0" algn="l" defTabSz="685771" rtl="0" eaLnBrk="1" latinLnBrk="0" hangingPunct="1">
              <a:lnSpc>
                <a:spcPct val="80000"/>
              </a:lnSpc>
              <a:spcBef>
                <a:spcPct val="0"/>
              </a:spcBef>
              <a:buClr>
                <a:schemeClr val="tx1"/>
              </a:buClr>
              <a:buFont typeface="Ciscolight" pitchFamily="2" charset="0"/>
              <a:buNone/>
              <a:defRPr lang="en-US" sz="4125"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Demo Title</a:t>
            </a:r>
            <a:endParaRPr lang="en-US" dirty="0"/>
          </a:p>
        </p:txBody>
      </p:sp>
      <p:sp>
        <p:nvSpPr>
          <p:cNvPr id="49" name="Rectangle 3"/>
          <p:cNvSpPr>
            <a:spLocks noChangeArrowheads="1"/>
          </p:cNvSpPr>
          <p:nvPr/>
        </p:nvSpPr>
        <p:spPr bwMode="hidden">
          <a:xfrm>
            <a:off x="0" y="0"/>
            <a:ext cx="9144000" cy="133350"/>
          </a:xfrm>
          <a:prstGeom prst="rect">
            <a:avLst/>
          </a:prstGeom>
          <a:solidFill>
            <a:schemeClr val="bg2"/>
          </a:solidFill>
          <a:ln w="25400" algn="ctr">
            <a:noFill/>
            <a:miter lim="800000"/>
            <a:headEnd/>
            <a:tailEnd/>
          </a:ln>
          <a:effectLst/>
        </p:spPr>
        <p:txBody>
          <a:bodyPr wrap="none" lIns="68577" tIns="34289" rIns="68577" bIns="34289" anchor="ctr"/>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31" name="Picture Placeholder 30"/>
          <p:cNvSpPr>
            <a:spLocks noGrp="1"/>
          </p:cNvSpPr>
          <p:nvPr>
            <p:ph type="pic" sz="quarter" idx="10" hasCustomPrompt="1"/>
          </p:nvPr>
        </p:nvSpPr>
        <p:spPr>
          <a:xfrm>
            <a:off x="5540377" y="1438276"/>
            <a:ext cx="2676525" cy="2166938"/>
          </a:xfrm>
        </p:spPr>
        <p:txBody>
          <a:bodyPr anchor="ctr" anchorCtr="1"/>
          <a:lstStyle>
            <a:lvl1pPr algn="ctr">
              <a:defRPr>
                <a:latin typeface="+mj-lt"/>
              </a:defRPr>
            </a:lvl1pPr>
          </a:lstStyle>
          <a:p>
            <a:r>
              <a:rPr lang="en-US" dirty="0" smtClean="0"/>
              <a:t>Insert photo here</a:t>
            </a:r>
            <a:endParaRPr lang="en-US" dirty="0"/>
          </a:p>
        </p:txBody>
      </p:sp>
      <p:grpSp>
        <p:nvGrpSpPr>
          <p:cNvPr id="24" name="Group 67"/>
          <p:cNvGrpSpPr/>
          <p:nvPr userDrawn="1"/>
        </p:nvGrpSpPr>
        <p:grpSpPr>
          <a:xfrm>
            <a:off x="341800" y="226414"/>
            <a:ext cx="691030" cy="368312"/>
            <a:chOff x="609606" y="528528"/>
            <a:chExt cx="1444732" cy="763787"/>
          </a:xfrm>
          <a:gradFill flip="none" rotWithShape="1">
            <a:gsLst>
              <a:gs pos="11000">
                <a:schemeClr val="accent2"/>
              </a:gs>
              <a:gs pos="100000">
                <a:schemeClr val="accent5"/>
              </a:gs>
            </a:gsLst>
            <a:lin ang="2700000" scaled="1"/>
            <a:tileRect/>
          </a:gradFill>
        </p:grpSpPr>
        <p:sp>
          <p:nvSpPr>
            <p:cNvPr id="25" name="Rectangle 24"/>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26" name="Freeform 25"/>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28" name="Freeform 27"/>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29" name="Freeform 28"/>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30" name="Freeform 29"/>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32" name="Freeform 31"/>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33" name="Freeform 32"/>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34" name="Freeform 33"/>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35" name="Freeform 34"/>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36" name="Freeform 35"/>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37" name="Freeform 36"/>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38" name="Freeform 37"/>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39" name="Freeform 38"/>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40" name="Freeform 39"/>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685771" fontAlgn="auto">
                <a:spcBef>
                  <a:spcPts val="0"/>
                </a:spcBef>
                <a:spcAft>
                  <a:spcPts val="0"/>
                </a:spcAft>
              </a:pPr>
              <a:endParaRPr lang="en-US" sz="1425" dirty="0">
                <a:solidFill>
                  <a:srgbClr val="0096D6"/>
                </a:solidFill>
                <a:latin typeface="Arial"/>
                <a:ea typeface=""/>
                <a:cs typeface=""/>
              </a:endParaRPr>
            </a:p>
          </p:txBody>
        </p:sp>
      </p:grpSp>
    </p:spTree>
    <p:extLst>
      <p:ext uri="{BB962C8B-B14F-4D97-AF65-F5344CB8AC3E}">
        <p14:creationId xmlns:p14="http://schemas.microsoft.com/office/powerpoint/2010/main" val="1288221309"/>
      </p:ext>
    </p:extLst>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cxnSp>
        <p:nvCxnSpPr>
          <p:cNvPr id="5" name="Straight Connector 4"/>
          <p:cNvCxnSpPr/>
          <p:nvPr/>
        </p:nvCxnSpPr>
        <p:spPr>
          <a:xfrm>
            <a:off x="4610196" y="609606"/>
            <a:ext cx="0" cy="3984625"/>
          </a:xfrm>
          <a:prstGeom prst="line">
            <a:avLst/>
          </a:prstGeom>
          <a:ln w="38100" cap="flat"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463764" y="1439066"/>
            <a:ext cx="3820348" cy="2265389"/>
          </a:xfrm>
        </p:spPr>
        <p:txBody>
          <a:bodyPr lIns="61703" tIns="34282" rIns="61703" bIns="34282" rtlCol="0" anchor="ctr">
            <a:noAutofit/>
          </a:bodyPr>
          <a:lstStyle>
            <a:lvl1pPr marL="0" indent="0" algn="l" defTabSz="685634" rtl="0" eaLnBrk="1" latinLnBrk="0" hangingPunct="1">
              <a:lnSpc>
                <a:spcPct val="80000"/>
              </a:lnSpc>
              <a:spcBef>
                <a:spcPct val="0"/>
              </a:spcBef>
              <a:buClr>
                <a:schemeClr val="tx1"/>
              </a:buClr>
              <a:buFont typeface="Ciscolight" pitchFamily="2" charset="0"/>
              <a:buNone/>
              <a:defRPr lang="en-US" sz="4500" b="0" kern="1200" spc="0" baseline="0" dirty="0">
                <a:solidFill>
                  <a:srgbClr val="2968AF"/>
                </a:solidFill>
                <a:latin typeface="+mj-lt"/>
                <a:ea typeface="+mj-ea"/>
                <a:cs typeface="+mj-cs"/>
              </a:defRPr>
            </a:lvl1pPr>
          </a:lstStyle>
          <a:p>
            <a:r>
              <a:rPr lang="en-GB" dirty="0" smtClean="0"/>
              <a:t>Title Goes Here</a:t>
            </a:r>
            <a:endParaRPr lang="en-US" dirty="0"/>
          </a:p>
        </p:txBody>
      </p:sp>
      <p:sp>
        <p:nvSpPr>
          <p:cNvPr id="9" name="Text Placeholder 3"/>
          <p:cNvSpPr>
            <a:spLocks noGrp="1"/>
          </p:cNvSpPr>
          <p:nvPr>
            <p:ph type="body" sz="quarter" idx="11" hasCustomPrompt="1"/>
          </p:nvPr>
        </p:nvSpPr>
        <p:spPr>
          <a:xfrm>
            <a:off x="4922520" y="654518"/>
            <a:ext cx="3865880" cy="3840480"/>
          </a:xfrm>
          <a:prstGeom prst="rect">
            <a:avLst/>
          </a:prstGeom>
        </p:spPr>
        <p:txBody>
          <a:bodyPr lIns="91404" tIns="45702" rIns="91404" bIns="45702" anchor="ctr" anchorCtr="0">
            <a:noAutofit/>
          </a:bodyPr>
          <a:lstStyle>
            <a:lvl1pPr marL="0" indent="0">
              <a:buFontTx/>
              <a:buNone/>
              <a:defRPr sz="1600" baseline="0">
                <a:solidFill>
                  <a:schemeClr val="tx1"/>
                </a:solidFill>
                <a:latin typeface="+mn-lt"/>
              </a:defRPr>
            </a:lvl1pPr>
            <a:lvl2pPr>
              <a:defRPr sz="1500"/>
            </a:lvl2pPr>
            <a:lvl3pPr>
              <a:defRPr sz="1500"/>
            </a:lvl3pPr>
            <a:lvl4pPr>
              <a:defRPr sz="1500"/>
            </a:lvl4pPr>
            <a:lvl5pPr>
              <a:defRPr sz="1500"/>
            </a:lvl5pPr>
          </a:lstStyle>
          <a:p>
            <a:pPr lvl="0"/>
            <a:r>
              <a:rPr lang="en-GB" dirty="0" smtClean="0"/>
              <a:t>Click to edit text</a:t>
            </a:r>
          </a:p>
        </p:txBody>
      </p:sp>
    </p:spTree>
    <p:extLst>
      <p:ext uri="{BB962C8B-B14F-4D97-AF65-F5344CB8AC3E}">
        <p14:creationId xmlns:p14="http://schemas.microsoft.com/office/powerpoint/2010/main" val="3942907378"/>
      </p:ext>
    </p:extLst>
  </p:cSld>
  <p:clrMapOvr>
    <a:masterClrMapping/>
  </p:clrMapOvr>
  <p:transition spd="slow">
    <p:wip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sp>
        <p:nvSpPr>
          <p:cNvPr id="30" name="Rectangle 29"/>
          <p:cNvSpPr/>
          <p:nvPr/>
        </p:nvSpPr>
        <p:spPr>
          <a:xfrm>
            <a:off x="-12700" y="4606292"/>
            <a:ext cx="9156700" cy="53720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smtClean="0">
              <a:solidFill>
                <a:srgbClr val="FFFFFF"/>
              </a:solidFill>
            </a:endParaRPr>
          </a:p>
        </p:txBody>
      </p:sp>
      <p:pic>
        <p:nvPicPr>
          <p:cNvPr id="17" name="Picture 2" descr="C:\Documents and Settings\contractor\Desktop\Blue_Green_Gradient.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700" y="0"/>
            <a:ext cx="9156700" cy="5143500"/>
          </a:xfrm>
          <a:prstGeom prst="rect">
            <a:avLst/>
          </a:prstGeom>
          <a:noFill/>
        </p:spPr>
      </p:pic>
      <p:sp>
        <p:nvSpPr>
          <p:cNvPr id="9" name="Rounded Rectangle 8"/>
          <p:cNvSpPr/>
          <p:nvPr userDrawn="1"/>
        </p:nvSpPr>
        <p:spPr>
          <a:xfrm>
            <a:off x="1823499" y="-2683566"/>
            <a:ext cx="1729740" cy="1051063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a:solidFill>
                <a:srgbClr val="FFFFFF"/>
              </a:solidFill>
            </a:endParaRPr>
          </a:p>
        </p:txBody>
      </p:sp>
      <p:sp>
        <p:nvSpPr>
          <p:cNvPr id="10" name="Rounded Rectangle 9"/>
          <p:cNvSpPr/>
          <p:nvPr userDrawn="1"/>
        </p:nvSpPr>
        <p:spPr>
          <a:xfrm>
            <a:off x="0" y="-483912"/>
            <a:ext cx="1729740" cy="6111323"/>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a:solidFill>
                <a:srgbClr val="FFFFFF"/>
              </a:solidFill>
            </a:endParaRPr>
          </a:p>
        </p:txBody>
      </p:sp>
      <p:sp>
        <p:nvSpPr>
          <p:cNvPr id="11" name="Rounded Rectangle 10"/>
          <p:cNvSpPr/>
          <p:nvPr userDrawn="1"/>
        </p:nvSpPr>
        <p:spPr>
          <a:xfrm rot="10800000">
            <a:off x="1013792" y="-483912"/>
            <a:ext cx="1729740" cy="611132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a:solidFill>
                <a:srgbClr val="FFFFFF"/>
              </a:solidFill>
            </a:endParaRPr>
          </a:p>
        </p:txBody>
      </p:sp>
      <p:sp>
        <p:nvSpPr>
          <p:cNvPr id="12" name="Rounded Rectangle 11"/>
          <p:cNvSpPr/>
          <p:nvPr/>
        </p:nvSpPr>
        <p:spPr>
          <a:xfrm>
            <a:off x="6375620" y="1283391"/>
            <a:ext cx="1729740" cy="6111323"/>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a:solidFill>
                <a:srgbClr val="FFFFFF"/>
              </a:solidFill>
            </a:endParaRPr>
          </a:p>
        </p:txBody>
      </p:sp>
      <p:sp>
        <p:nvSpPr>
          <p:cNvPr id="13" name="Rounded Rectangle 12"/>
          <p:cNvSpPr/>
          <p:nvPr/>
        </p:nvSpPr>
        <p:spPr>
          <a:xfrm>
            <a:off x="8105452" y="626166"/>
            <a:ext cx="1729740" cy="6111323"/>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a:solidFill>
                <a:srgbClr val="FFFFFF"/>
              </a:solidFill>
            </a:endParaRPr>
          </a:p>
        </p:txBody>
      </p:sp>
      <p:sp>
        <p:nvSpPr>
          <p:cNvPr id="14" name="Rounded Rectangle 13"/>
          <p:cNvSpPr/>
          <p:nvPr/>
        </p:nvSpPr>
        <p:spPr>
          <a:xfrm rot="10800000">
            <a:off x="3036073" y="-2533236"/>
            <a:ext cx="1729740" cy="611132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a:solidFill>
                <a:srgbClr val="FFFFFF"/>
              </a:solidFill>
            </a:endParaRPr>
          </a:p>
        </p:txBody>
      </p:sp>
      <p:sp>
        <p:nvSpPr>
          <p:cNvPr id="2" name="Title 1"/>
          <p:cNvSpPr>
            <a:spLocks noGrp="1"/>
          </p:cNvSpPr>
          <p:nvPr>
            <p:ph type="title" hasCustomPrompt="1"/>
          </p:nvPr>
        </p:nvSpPr>
        <p:spPr>
          <a:xfrm>
            <a:off x="237744" y="363475"/>
            <a:ext cx="8755128" cy="3279098"/>
          </a:xfrm>
        </p:spPr>
        <p:txBody>
          <a:bodyPr anchor="b" anchorCtr="0"/>
          <a:lstStyle>
            <a:lvl1pPr marL="171443" indent="-171443">
              <a:buFont typeface="Arial" pitchFamily="34" charset="0"/>
              <a:buChar char="“"/>
              <a:defRPr sz="4500" spc="0" baseline="0">
                <a:solidFill>
                  <a:schemeClr val="bg1"/>
                </a:solidFill>
                <a:latin typeface="+mj-lt"/>
              </a:defRPr>
            </a:lvl1pPr>
          </a:lstStyle>
          <a:p>
            <a:r>
              <a:rPr lang="en-US" dirty="0" smtClean="0"/>
              <a:t>Click to edit Master title style”</a:t>
            </a:r>
            <a:endParaRPr lang="en-US" dirty="0"/>
          </a:p>
        </p:txBody>
      </p:sp>
      <p:sp>
        <p:nvSpPr>
          <p:cNvPr id="28" name="Rectangle 5"/>
          <p:cNvSpPr>
            <a:spLocks noChangeArrowheads="1"/>
          </p:cNvSpPr>
          <p:nvPr/>
        </p:nvSpPr>
        <p:spPr bwMode="ltGray">
          <a:xfrm>
            <a:off x="7762659" y="4926848"/>
            <a:ext cx="812991" cy="142981"/>
          </a:xfrm>
          <a:prstGeom prst="rect">
            <a:avLst/>
          </a:prstGeom>
          <a:noFill/>
          <a:ln w="9525">
            <a:noFill/>
            <a:miter lim="800000"/>
            <a:headEnd/>
            <a:tailEnd/>
          </a:ln>
          <a:effectLst/>
        </p:spPr>
        <p:txBody>
          <a:bodyPr wrap="square" lIns="61590" tIns="30794" rIns="61590" bIns="30794" anchor="b">
            <a:spAutoFit/>
          </a:bodyPr>
          <a:lstStyle/>
          <a:p>
            <a:pPr algn="r" defTabSz="610765" fontAlgn="auto">
              <a:spcBef>
                <a:spcPts val="0"/>
              </a:spcBef>
              <a:spcAft>
                <a:spcPts val="0"/>
              </a:spcAft>
            </a:pPr>
            <a:r>
              <a:rPr lang="en-US" sz="525" dirty="0">
                <a:solidFill>
                  <a:srgbClr val="FFFFFF"/>
                </a:solidFill>
                <a:latin typeface="Arial"/>
                <a:ea typeface=""/>
                <a:cs typeface=""/>
              </a:rPr>
              <a:t>Cisco Confidential</a:t>
            </a:r>
          </a:p>
        </p:txBody>
      </p:sp>
      <p:sp>
        <p:nvSpPr>
          <p:cNvPr id="19" name="Rectangle 5"/>
          <p:cNvSpPr>
            <a:spLocks noChangeArrowheads="1"/>
          </p:cNvSpPr>
          <p:nvPr userDrawn="1"/>
        </p:nvSpPr>
        <p:spPr bwMode="ltGray">
          <a:xfrm>
            <a:off x="7762659" y="4926848"/>
            <a:ext cx="812991" cy="142981"/>
          </a:xfrm>
          <a:prstGeom prst="rect">
            <a:avLst/>
          </a:prstGeom>
          <a:noFill/>
          <a:ln w="9525">
            <a:noFill/>
            <a:miter lim="800000"/>
            <a:headEnd/>
            <a:tailEnd/>
          </a:ln>
          <a:effectLst/>
        </p:spPr>
        <p:txBody>
          <a:bodyPr wrap="square" lIns="61590" tIns="30794" rIns="61590" bIns="30794" anchor="b">
            <a:spAutoFit/>
          </a:bodyPr>
          <a:lstStyle/>
          <a:p>
            <a:pPr algn="r" defTabSz="610765" fontAlgn="auto">
              <a:spcBef>
                <a:spcPts val="0"/>
              </a:spcBef>
              <a:spcAft>
                <a:spcPts val="0"/>
              </a:spcAft>
            </a:pPr>
            <a:r>
              <a:rPr lang="en-US" sz="525" dirty="0">
                <a:solidFill>
                  <a:srgbClr val="FFFFFF"/>
                </a:solidFill>
                <a:latin typeface="Arial"/>
                <a:ea typeface=""/>
                <a:cs typeface=""/>
              </a:rPr>
              <a:t>Cisco Confidential</a:t>
            </a:r>
          </a:p>
        </p:txBody>
      </p:sp>
      <p:sp>
        <p:nvSpPr>
          <p:cNvPr id="7" name="Text Placeholder 4"/>
          <p:cNvSpPr>
            <a:spLocks noGrp="1"/>
          </p:cNvSpPr>
          <p:nvPr>
            <p:ph type="body" sz="quarter" idx="11" hasCustomPrompt="1"/>
          </p:nvPr>
        </p:nvSpPr>
        <p:spPr>
          <a:xfrm>
            <a:off x="401186" y="4019178"/>
            <a:ext cx="8574685" cy="460772"/>
          </a:xfrm>
        </p:spPr>
        <p:txBody>
          <a:bodyPr vert="horz" lIns="91436" tIns="45719" rIns="91436" bIns="45719" rtlCol="0">
            <a:noAutofit/>
          </a:bodyPr>
          <a:lstStyle>
            <a:lvl1pPr marL="0" indent="0">
              <a:buNone/>
              <a:defRPr lang="en-US" sz="1800" kern="1200" dirty="0" smtClean="0">
                <a:solidFill>
                  <a:schemeClr val="bg1"/>
                </a:solidFill>
                <a:latin typeface="+mj-lt"/>
                <a:ea typeface="+mn-ea"/>
                <a:cs typeface="+mn-cs"/>
              </a:defRPr>
            </a:lvl1pPr>
          </a:lstStyle>
          <a:p>
            <a:pPr marL="0" lvl="0" indent="0" algn="l" defTabSz="685771" rtl="0" eaLnBrk="1" latinLnBrk="0" hangingPunct="1">
              <a:lnSpc>
                <a:spcPct val="95000"/>
              </a:lnSpc>
              <a:spcBef>
                <a:spcPts val="1080"/>
              </a:spcBef>
              <a:buClr>
                <a:srgbClr val="92D050"/>
              </a:buClr>
              <a:buSzPct val="90000"/>
              <a:buFont typeface="Arial" pitchFamily="34" charset="0"/>
              <a:buNone/>
              <a:tabLst/>
            </a:pPr>
            <a:r>
              <a:rPr lang="en-US" dirty="0" smtClean="0"/>
              <a:t>Source</a:t>
            </a:r>
            <a:endParaRPr lang="en-US" dirty="0"/>
          </a:p>
        </p:txBody>
      </p:sp>
      <p:sp>
        <p:nvSpPr>
          <p:cNvPr id="18" name="Rectangle 4"/>
          <p:cNvSpPr>
            <a:spLocks noChangeArrowheads="1"/>
          </p:cNvSpPr>
          <p:nvPr userDrawn="1"/>
        </p:nvSpPr>
        <p:spPr bwMode="ltGray">
          <a:xfrm>
            <a:off x="265667" y="4928148"/>
            <a:ext cx="3420515" cy="142981"/>
          </a:xfrm>
          <a:prstGeom prst="rect">
            <a:avLst/>
          </a:prstGeom>
          <a:noFill/>
          <a:ln w="9525">
            <a:noFill/>
            <a:miter lim="800000"/>
            <a:headEnd/>
            <a:tailEnd/>
          </a:ln>
          <a:effectLst/>
        </p:spPr>
        <p:txBody>
          <a:bodyPr wrap="square" lIns="61590" tIns="30794" rIns="61590" bIns="30794" anchor="b" anchorCtr="0">
            <a:spAutoFit/>
          </a:bodyPr>
          <a:lstStyle/>
          <a:p>
            <a:pPr defTabSz="610765" fontAlgn="auto">
              <a:spcBef>
                <a:spcPts val="0"/>
              </a:spcBef>
              <a:spcAft>
                <a:spcPts val="0"/>
              </a:spcAft>
            </a:pPr>
            <a:r>
              <a:rPr lang="en-US" sz="525" dirty="0" smtClean="0">
                <a:solidFill>
                  <a:srgbClr val="FFFFFF"/>
                </a:solidFill>
                <a:latin typeface="Arial"/>
                <a:ea typeface=""/>
                <a:cs typeface=""/>
              </a:rPr>
              <a:t>© 2010 Cisco and/or its affiliates. All rights reserved.</a:t>
            </a:r>
            <a:endParaRPr lang="en-US" sz="525" dirty="0">
              <a:solidFill>
                <a:srgbClr val="FFFFFF"/>
              </a:solidFill>
              <a:latin typeface="Arial"/>
              <a:ea typeface=""/>
              <a:cs typeface=""/>
            </a:endParaRPr>
          </a:p>
        </p:txBody>
      </p:sp>
      <p:sp>
        <p:nvSpPr>
          <p:cNvPr id="23" name="Rectangle 7"/>
          <p:cNvSpPr>
            <a:spLocks noChangeArrowheads="1"/>
          </p:cNvSpPr>
          <p:nvPr userDrawn="1"/>
        </p:nvSpPr>
        <p:spPr bwMode="ltGray">
          <a:xfrm>
            <a:off x="8675233" y="4923770"/>
            <a:ext cx="206137" cy="142981"/>
          </a:xfrm>
          <a:prstGeom prst="rect">
            <a:avLst/>
          </a:prstGeom>
          <a:noFill/>
          <a:ln w="9525" algn="ctr">
            <a:noFill/>
            <a:miter lim="800000"/>
            <a:headEnd/>
            <a:tailEnd/>
          </a:ln>
          <a:effectLst/>
        </p:spPr>
        <p:txBody>
          <a:bodyPr wrap="none" lIns="61590" tIns="30794" rIns="61590" bIns="30794" anchor="b">
            <a:spAutoFit/>
          </a:bodyPr>
          <a:lstStyle/>
          <a:p>
            <a:pPr algn="r" defTabSz="610765" fontAlgn="auto">
              <a:spcBef>
                <a:spcPts val="0"/>
              </a:spcBef>
              <a:spcAft>
                <a:spcPts val="0"/>
              </a:spcAft>
            </a:pPr>
            <a:fld id="{DFCF27A5-1A5B-48D3-A060-2758FFBB1ADD}" type="slidenum">
              <a:rPr lang="en-US" sz="525">
                <a:solidFill>
                  <a:srgbClr val="FFFFFF"/>
                </a:solidFill>
                <a:latin typeface="Arial"/>
                <a:ea typeface=""/>
                <a:cs typeface=""/>
              </a:rPr>
              <a:pPr algn="r" defTabSz="610765" fontAlgn="auto">
                <a:spcBef>
                  <a:spcPts val="0"/>
                </a:spcBef>
                <a:spcAft>
                  <a:spcPts val="0"/>
                </a:spcAft>
              </a:pPr>
              <a:t>‹#›</a:t>
            </a:fld>
            <a:endParaRPr lang="en-US" sz="525" dirty="0">
              <a:solidFill>
                <a:srgbClr val="FFFFFF"/>
              </a:solidFill>
              <a:latin typeface="Arial"/>
              <a:ea typeface=""/>
              <a:cs typeface=""/>
            </a:endParaRPr>
          </a:p>
        </p:txBody>
      </p:sp>
    </p:spTree>
    <p:extLst>
      <p:ext uri="{BB962C8B-B14F-4D97-AF65-F5344CB8AC3E}">
        <p14:creationId xmlns:p14="http://schemas.microsoft.com/office/powerpoint/2010/main" val="13416496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ppt_x"/>
                                          </p:val>
                                        </p:tav>
                                        <p:tav tm="100000">
                                          <p:val>
                                            <p:strVal val="#ppt_x"/>
                                          </p:val>
                                        </p:tav>
                                      </p:tavLst>
                                    </p:anim>
                                    <p:anim calcmode="lin" valueType="num">
                                      <p:cBhvr additive="base">
                                        <p:cTn id="20" dur="20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000" fill="hold"/>
                                        <p:tgtEl>
                                          <p:spTgt spid="12"/>
                                        </p:tgtEl>
                                        <p:attrNameLst>
                                          <p:attrName>ppt_x</p:attrName>
                                        </p:attrNameLst>
                                      </p:cBhvr>
                                      <p:tavLst>
                                        <p:tav tm="0">
                                          <p:val>
                                            <p:strVal val="#ppt_x"/>
                                          </p:val>
                                        </p:tav>
                                        <p:tav tm="100000">
                                          <p:val>
                                            <p:strVal val="#ppt_x"/>
                                          </p:val>
                                        </p:tav>
                                      </p:tavLst>
                                    </p:anim>
                                    <p:anim calcmode="lin" valueType="num">
                                      <p:cBhvr additive="base">
                                        <p:cTn id="24" dur="2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100" fill="hold"/>
                                        <p:tgtEl>
                                          <p:spTgt spid="13"/>
                                        </p:tgtEl>
                                        <p:attrNameLst>
                                          <p:attrName>ppt_x</p:attrName>
                                        </p:attrNameLst>
                                      </p:cBhvr>
                                      <p:tavLst>
                                        <p:tav tm="0">
                                          <p:val>
                                            <p:strVal val="#ppt_x"/>
                                          </p:val>
                                        </p:tav>
                                        <p:tav tm="100000">
                                          <p:val>
                                            <p:strVal val="#ppt_x"/>
                                          </p:val>
                                        </p:tav>
                                      </p:tavLst>
                                    </p:anim>
                                    <p:anim calcmode="lin" valueType="num">
                                      <p:cBhvr additive="base">
                                        <p:cTn id="28" dur="1100" fill="hold"/>
                                        <p:tgtEl>
                                          <p:spTgt spid="13"/>
                                        </p:tgtEl>
                                        <p:attrNameLst>
                                          <p:attrName>ppt_y</p:attrName>
                                        </p:attrNameLst>
                                      </p:cBhvr>
                                      <p:tavLst>
                                        <p:tav tm="0">
                                          <p:val>
                                            <p:strVal val="1+#ppt_h/2"/>
                                          </p:val>
                                        </p:tav>
                                        <p:tav tm="100000">
                                          <p:val>
                                            <p:strVal val="#ppt_y"/>
                                          </p:val>
                                        </p:tav>
                                      </p:tavLst>
                                    </p:anim>
                                  </p:childTnLst>
                                </p:cTn>
                              </p:par>
                              <p:par>
                                <p:cTn id="29" presetID="10" presetClass="entr" presetSubtype="0" fill="hold" grpId="0" nodeType="withEffect">
                                  <p:stCondLst>
                                    <p:cond delay="15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1000"/>
                                        <p:tgtEl>
                                          <p:spTgt spid="7">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2" grpId="0"/>
      <p:bldP spid="7" grpId="0" build="p">
        <p:tmplLst>
          <p:tmpl lvl="1">
            <p:tnLst>
              <p:par>
                <p:cTn presetID="10" presetClass="entr" presetSubtype="0" fill="hold" nodeType="withEffect">
                  <p:stCondLst>
                    <p:cond delay="20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p:cSld name="single photo with captio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2700" y="0"/>
            <a:ext cx="9156700" cy="5143500"/>
          </a:xfrm>
          <a:prstGeom prst="rect">
            <a:avLst/>
          </a:prstGeom>
          <a:noFill/>
        </p:spPr>
      </p:pic>
      <p:sp>
        <p:nvSpPr>
          <p:cNvPr id="29" name="Rectangle 28"/>
          <p:cNvSpPr/>
          <p:nvPr/>
        </p:nvSpPr>
        <p:spPr>
          <a:xfrm>
            <a:off x="1891875" y="596646"/>
            <a:ext cx="5349240" cy="300380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a:solidFill>
                <a:srgbClr val="FFFFFF"/>
              </a:solidFill>
            </a:endParaRPr>
          </a:p>
        </p:txBody>
      </p:sp>
      <p:sp>
        <p:nvSpPr>
          <p:cNvPr id="23" name="Rectangle 22"/>
          <p:cNvSpPr/>
          <p:nvPr userDrawn="1"/>
        </p:nvSpPr>
        <p:spPr>
          <a:xfrm>
            <a:off x="1891875" y="3595765"/>
            <a:ext cx="5347552" cy="747279"/>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a:solidFill>
                <a:srgbClr val="FFFFFF"/>
              </a:solidFill>
            </a:endParaRPr>
          </a:p>
        </p:txBody>
      </p:sp>
      <p:sp>
        <p:nvSpPr>
          <p:cNvPr id="26" name="Picture Placeholder 25"/>
          <p:cNvSpPr>
            <a:spLocks noGrp="1"/>
          </p:cNvSpPr>
          <p:nvPr>
            <p:ph type="pic" sz="quarter" idx="10" hasCustomPrompt="1"/>
          </p:nvPr>
        </p:nvSpPr>
        <p:spPr>
          <a:xfrm>
            <a:off x="1900238" y="596646"/>
            <a:ext cx="5329238" cy="3003804"/>
          </a:xfrm>
          <a:solidFill>
            <a:schemeClr val="bg1">
              <a:alpha val="30000"/>
            </a:schemeClr>
          </a:solidFill>
          <a:ln>
            <a:solidFill>
              <a:schemeClr val="bg2"/>
            </a:solidFill>
          </a:ln>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11" name="Title 10"/>
          <p:cNvSpPr>
            <a:spLocks noGrp="1"/>
          </p:cNvSpPr>
          <p:nvPr>
            <p:ph type="title"/>
          </p:nvPr>
        </p:nvSpPr>
        <p:spPr>
          <a:xfrm>
            <a:off x="2065871" y="3655079"/>
            <a:ext cx="5074070" cy="628650"/>
          </a:xfrm>
        </p:spPr>
        <p:txBody>
          <a:bodyPr anchor="ctr"/>
          <a:lstStyle>
            <a:lvl1pPr>
              <a:defRPr sz="2025">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686010491"/>
      </p:ext>
    </p:extLst>
  </p:cSld>
  <p:clrMapOvr>
    <a:masterClrMapping/>
  </p:clrMapOvr>
  <p:transition>
    <p:wipe dir="r"/>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p:cSld name="Small photo_top left">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2700" y="0"/>
            <a:ext cx="9156700" cy="5143500"/>
          </a:xfrm>
          <a:prstGeom prst="rect">
            <a:avLst/>
          </a:prstGeom>
          <a:noFill/>
        </p:spPr>
      </p:pic>
      <p:sp>
        <p:nvSpPr>
          <p:cNvPr id="32" name="Rectangle 31"/>
          <p:cNvSpPr/>
          <p:nvPr/>
        </p:nvSpPr>
        <p:spPr>
          <a:xfrm>
            <a:off x="338329" y="233172"/>
            <a:ext cx="3273552" cy="184480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a:solidFill>
                <a:srgbClr val="FFFFFF"/>
              </a:solidFill>
            </a:endParaRPr>
          </a:p>
        </p:txBody>
      </p:sp>
      <p:sp>
        <p:nvSpPr>
          <p:cNvPr id="26" name="Picture Placeholder 25"/>
          <p:cNvSpPr>
            <a:spLocks noGrp="1"/>
          </p:cNvSpPr>
          <p:nvPr>
            <p:ph type="pic" sz="quarter" idx="10" hasCustomPrompt="1"/>
          </p:nvPr>
        </p:nvSpPr>
        <p:spPr>
          <a:xfrm>
            <a:off x="338329" y="233172"/>
            <a:ext cx="3273552" cy="184480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6" tIns="45719" rIns="91436" bIns="45719" rtlCol="0" anchor="ctr" anchorCtr="0">
            <a:normAutofit/>
          </a:bodyPr>
          <a:lstStyle>
            <a:lvl1pPr marL="0" indent="0" algn="ctr" defTabSz="685771"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r>
              <a:rPr lang="en-US" dirty="0" smtClean="0"/>
              <a:t>Insert photo here</a:t>
            </a:r>
            <a:endParaRPr lang="en-US" dirty="0"/>
          </a:p>
        </p:txBody>
      </p:sp>
      <p:sp>
        <p:nvSpPr>
          <p:cNvPr id="9" name="Title 8"/>
          <p:cNvSpPr>
            <a:spLocks noGrp="1"/>
          </p:cNvSpPr>
          <p:nvPr>
            <p:ph type="title" hasCustomPrompt="1"/>
          </p:nvPr>
        </p:nvSpPr>
        <p:spPr>
          <a:xfrm>
            <a:off x="229703" y="2571750"/>
            <a:ext cx="7009298" cy="1066446"/>
          </a:xfrm>
        </p:spPr>
        <p:txBody>
          <a:bodyPr anchor="t">
            <a:noAutofit/>
          </a:bodyPr>
          <a:lstStyle>
            <a:lvl1pPr marL="0" marR="0" indent="0" algn="l" defTabSz="685771" rtl="0" eaLnBrk="1" fontAlgn="auto" latinLnBrk="0" hangingPunct="1">
              <a:lnSpc>
                <a:spcPct val="80000"/>
              </a:lnSpc>
              <a:spcBef>
                <a:spcPct val="0"/>
              </a:spcBef>
              <a:spcAft>
                <a:spcPts val="0"/>
              </a:spcAft>
              <a:buClrTx/>
              <a:buSzTx/>
              <a:buFontTx/>
              <a:buNone/>
              <a:tabLst/>
              <a:defRPr sz="4125">
                <a:solidFill>
                  <a:schemeClr val="bg1"/>
                </a:solidFill>
                <a:latin typeface="+mj-lt"/>
              </a:defRPr>
            </a:lvl1pPr>
          </a:lstStyle>
          <a:p>
            <a:r>
              <a:rPr lang="en-US" dirty="0" smtClean="0"/>
              <a:t>Large photo </a:t>
            </a:r>
            <a:br>
              <a:rPr lang="en-US" dirty="0" smtClean="0"/>
            </a:br>
            <a:r>
              <a:rPr lang="en-US" dirty="0" smtClean="0"/>
              <a:t>caption here.</a:t>
            </a:r>
          </a:p>
        </p:txBody>
      </p:sp>
    </p:spTree>
    <p:extLst>
      <p:ext uri="{BB962C8B-B14F-4D97-AF65-F5344CB8AC3E}">
        <p14:creationId xmlns:p14="http://schemas.microsoft.com/office/powerpoint/2010/main" val="1351083865"/>
      </p:ext>
    </p:extLst>
  </p:cSld>
  <p:clrMapOvr>
    <a:masterClrMapping/>
  </p:clrMapOvr>
  <p:transition>
    <p:wipe dir="r"/>
  </p:transition>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p:cSld name="Portrait photo_right side">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2700" y="0"/>
            <a:ext cx="9156700" cy="5143500"/>
          </a:xfrm>
          <a:prstGeom prst="rect">
            <a:avLst/>
          </a:prstGeom>
          <a:noFill/>
        </p:spPr>
      </p:pic>
      <p:sp>
        <p:nvSpPr>
          <p:cNvPr id="40" name="Rectangle 39"/>
          <p:cNvSpPr/>
          <p:nvPr/>
        </p:nvSpPr>
        <p:spPr>
          <a:xfrm>
            <a:off x="4992624" y="644652"/>
            <a:ext cx="3630168" cy="37719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a:solidFill>
                <a:srgbClr val="FFFFFF"/>
              </a:solidFill>
            </a:endParaRPr>
          </a:p>
        </p:txBody>
      </p:sp>
      <p:sp>
        <p:nvSpPr>
          <p:cNvPr id="26" name="Picture Placeholder 25"/>
          <p:cNvSpPr>
            <a:spLocks noGrp="1"/>
          </p:cNvSpPr>
          <p:nvPr>
            <p:ph type="pic" sz="quarter" idx="10" hasCustomPrompt="1"/>
          </p:nvPr>
        </p:nvSpPr>
        <p:spPr>
          <a:xfrm>
            <a:off x="4992624" y="644652"/>
            <a:ext cx="3630168" cy="37719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9" name="Title 8"/>
          <p:cNvSpPr>
            <a:spLocks noGrp="1"/>
          </p:cNvSpPr>
          <p:nvPr>
            <p:ph type="title"/>
          </p:nvPr>
        </p:nvSpPr>
        <p:spPr>
          <a:xfrm>
            <a:off x="229703" y="546731"/>
            <a:ext cx="4349918" cy="813985"/>
          </a:xfrm>
        </p:spPr>
        <p:txBody>
          <a:bodyPr anchor="t">
            <a:noAutofit/>
          </a:bodyPr>
          <a:lstStyle>
            <a:lvl1pPr>
              <a:lnSpc>
                <a:spcPct val="90000"/>
              </a:lnSpc>
              <a:defRPr>
                <a:solidFill>
                  <a:schemeClr val="bg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425245184"/>
      </p:ext>
    </p:extLst>
  </p:cSld>
  <p:clrMapOvr>
    <a:masterClrMapping/>
  </p:clrMapOvr>
  <p:transition>
    <p:wipe dir="r"/>
  </p:transition>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p:cSld name="Multiple phot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2700" y="0"/>
            <a:ext cx="9156700" cy="5143500"/>
          </a:xfrm>
          <a:prstGeom prst="rect">
            <a:avLst/>
          </a:prstGeom>
          <a:noFill/>
        </p:spPr>
      </p:pic>
      <p:sp>
        <p:nvSpPr>
          <p:cNvPr id="48" name="Rectangle 47"/>
          <p:cNvSpPr/>
          <p:nvPr/>
        </p:nvSpPr>
        <p:spPr>
          <a:xfrm>
            <a:off x="3668713" y="233363"/>
            <a:ext cx="3268136" cy="1995489"/>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a:solidFill>
                <a:srgbClr val="FFFFFF"/>
              </a:solidFill>
            </a:endParaRPr>
          </a:p>
        </p:txBody>
      </p:sp>
      <p:sp>
        <p:nvSpPr>
          <p:cNvPr id="49" name="Picture Placeholder 25"/>
          <p:cNvSpPr>
            <a:spLocks noGrp="1"/>
          </p:cNvSpPr>
          <p:nvPr>
            <p:ph type="pic" sz="quarter" idx="11" hasCustomPrompt="1"/>
          </p:nvPr>
        </p:nvSpPr>
        <p:spPr>
          <a:xfrm>
            <a:off x="3668991" y="233363"/>
            <a:ext cx="3267861" cy="1995489"/>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6" tIns="45719" rIns="91436" bIns="45719" rtlCol="0" anchor="ctr" anchorCtr="0">
            <a:normAutofit/>
          </a:bodyPr>
          <a:lstStyle>
            <a:lvl1pPr marL="0" indent="0" algn="ctr" defTabSz="685771"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r>
              <a:rPr lang="en-US" dirty="0" smtClean="0"/>
              <a:t>Insert photo here</a:t>
            </a:r>
            <a:endParaRPr lang="en-US" dirty="0"/>
          </a:p>
        </p:txBody>
      </p:sp>
      <p:sp>
        <p:nvSpPr>
          <p:cNvPr id="29" name="Rectangle 28"/>
          <p:cNvSpPr/>
          <p:nvPr/>
        </p:nvSpPr>
        <p:spPr>
          <a:xfrm>
            <a:off x="334963" y="233363"/>
            <a:ext cx="3287736" cy="1995489"/>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a:solidFill>
                <a:srgbClr val="FFFFFF"/>
              </a:solidFill>
            </a:endParaRPr>
          </a:p>
        </p:txBody>
      </p:sp>
      <p:sp>
        <p:nvSpPr>
          <p:cNvPr id="26" name="Picture Placeholder 25"/>
          <p:cNvSpPr>
            <a:spLocks noGrp="1"/>
          </p:cNvSpPr>
          <p:nvPr>
            <p:ph type="pic" sz="quarter" idx="10" hasCustomPrompt="1"/>
          </p:nvPr>
        </p:nvSpPr>
        <p:spPr>
          <a:xfrm>
            <a:off x="320824" y="233363"/>
            <a:ext cx="3302001" cy="1995489"/>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6" tIns="45719" rIns="91436" bIns="45719" rtlCol="0" anchor="ctr" anchorCtr="0">
            <a:normAutofit/>
          </a:bodyPr>
          <a:lstStyle>
            <a:lvl1pPr marL="0" indent="0" algn="ctr" defTabSz="685771"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r>
              <a:rPr lang="en-US" dirty="0" smtClean="0"/>
              <a:t>Insert photo here</a:t>
            </a:r>
            <a:endParaRPr lang="en-US" dirty="0"/>
          </a:p>
        </p:txBody>
      </p:sp>
      <p:sp>
        <p:nvSpPr>
          <p:cNvPr id="50" name="Rectangle 49"/>
          <p:cNvSpPr/>
          <p:nvPr/>
        </p:nvSpPr>
        <p:spPr>
          <a:xfrm>
            <a:off x="6979833" y="233363"/>
            <a:ext cx="1838730" cy="98107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a:solidFill>
                <a:srgbClr val="FFFFFF"/>
              </a:solidFill>
            </a:endParaRPr>
          </a:p>
        </p:txBody>
      </p:sp>
      <p:sp>
        <p:nvSpPr>
          <p:cNvPr id="51" name="Picture Placeholder 25"/>
          <p:cNvSpPr>
            <a:spLocks noGrp="1"/>
          </p:cNvSpPr>
          <p:nvPr>
            <p:ph type="pic" sz="quarter" idx="12" hasCustomPrompt="1"/>
          </p:nvPr>
        </p:nvSpPr>
        <p:spPr>
          <a:xfrm>
            <a:off x="6979833" y="233363"/>
            <a:ext cx="1838730" cy="98107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6" tIns="45719" rIns="91436" bIns="45719" rtlCol="0" anchor="ctr" anchorCtr="0">
            <a:normAutofit/>
          </a:bodyPr>
          <a:lstStyle>
            <a:lvl1pPr marL="0" indent="0" algn="ctr" defTabSz="685771"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r>
              <a:rPr lang="en-US" dirty="0" smtClean="0"/>
              <a:t>Insert photo here</a:t>
            </a:r>
            <a:endParaRPr lang="en-US" dirty="0"/>
          </a:p>
        </p:txBody>
      </p:sp>
      <p:sp>
        <p:nvSpPr>
          <p:cNvPr id="52" name="Rectangle 51"/>
          <p:cNvSpPr/>
          <p:nvPr/>
        </p:nvSpPr>
        <p:spPr>
          <a:xfrm>
            <a:off x="334965" y="2271714"/>
            <a:ext cx="2523161" cy="25942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a:solidFill>
                <a:srgbClr val="FFFFFF"/>
              </a:solidFill>
            </a:endParaRPr>
          </a:p>
        </p:txBody>
      </p:sp>
      <p:sp>
        <p:nvSpPr>
          <p:cNvPr id="53" name="Picture Placeholder 25"/>
          <p:cNvSpPr>
            <a:spLocks noGrp="1"/>
          </p:cNvSpPr>
          <p:nvPr>
            <p:ph type="pic" sz="quarter" idx="13" hasCustomPrompt="1"/>
          </p:nvPr>
        </p:nvSpPr>
        <p:spPr>
          <a:xfrm>
            <a:off x="320824" y="2271714"/>
            <a:ext cx="2537420" cy="25942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6" tIns="45719" rIns="91436" bIns="45719" rtlCol="0" anchor="ctr" anchorCtr="0">
            <a:normAutofit/>
          </a:bodyPr>
          <a:lstStyle>
            <a:lvl1pPr marL="0" indent="0" algn="ctr" defTabSz="685771"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r>
              <a:rPr lang="en-US" dirty="0" smtClean="0"/>
              <a:t>Insert photo here</a:t>
            </a:r>
            <a:endParaRPr lang="en-US" dirty="0"/>
          </a:p>
        </p:txBody>
      </p:sp>
      <p:sp>
        <p:nvSpPr>
          <p:cNvPr id="54" name="Rectangle 53"/>
          <p:cNvSpPr/>
          <p:nvPr/>
        </p:nvSpPr>
        <p:spPr>
          <a:xfrm>
            <a:off x="2911476" y="2271714"/>
            <a:ext cx="4025374" cy="25942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a:solidFill>
                <a:srgbClr val="FFFFFF"/>
              </a:solidFill>
            </a:endParaRPr>
          </a:p>
        </p:txBody>
      </p:sp>
      <p:sp>
        <p:nvSpPr>
          <p:cNvPr id="55" name="Picture Placeholder 25"/>
          <p:cNvSpPr>
            <a:spLocks noGrp="1"/>
          </p:cNvSpPr>
          <p:nvPr>
            <p:ph type="pic" sz="quarter" idx="14" hasCustomPrompt="1"/>
          </p:nvPr>
        </p:nvSpPr>
        <p:spPr>
          <a:xfrm>
            <a:off x="2908334" y="2271714"/>
            <a:ext cx="4028516" cy="25942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6" tIns="45719" rIns="91436" bIns="45719" rtlCol="0" anchor="ctr" anchorCtr="0">
            <a:normAutofit/>
          </a:bodyPr>
          <a:lstStyle>
            <a:lvl1pPr marL="0" indent="0" algn="ctr" defTabSz="685771"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r>
              <a:rPr lang="en-US" dirty="0" smtClean="0"/>
              <a:t>Insert photo here</a:t>
            </a:r>
            <a:endParaRPr lang="en-US" dirty="0"/>
          </a:p>
        </p:txBody>
      </p:sp>
      <p:sp>
        <p:nvSpPr>
          <p:cNvPr id="56" name="Rectangle 55"/>
          <p:cNvSpPr/>
          <p:nvPr/>
        </p:nvSpPr>
        <p:spPr>
          <a:xfrm>
            <a:off x="6979833" y="1262745"/>
            <a:ext cx="1838730" cy="258161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a:solidFill>
                <a:srgbClr val="FFFFFF"/>
              </a:solidFill>
            </a:endParaRPr>
          </a:p>
        </p:txBody>
      </p:sp>
      <p:sp>
        <p:nvSpPr>
          <p:cNvPr id="57" name="Picture Placeholder 25"/>
          <p:cNvSpPr>
            <a:spLocks noGrp="1"/>
          </p:cNvSpPr>
          <p:nvPr>
            <p:ph type="pic" sz="quarter" idx="15" hasCustomPrompt="1"/>
          </p:nvPr>
        </p:nvSpPr>
        <p:spPr>
          <a:xfrm>
            <a:off x="6979833" y="1257301"/>
            <a:ext cx="1838730" cy="2587058"/>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6" tIns="45719" rIns="91436" bIns="45719" rtlCol="0" anchor="ctr" anchorCtr="0">
            <a:normAutofit/>
          </a:bodyPr>
          <a:lstStyle>
            <a:lvl1pPr marL="0" indent="0" algn="ctr" defTabSz="685771"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r>
              <a:rPr lang="en-US" dirty="0" smtClean="0"/>
              <a:t>Insert photo here</a:t>
            </a:r>
            <a:endParaRPr lang="en-US" dirty="0"/>
          </a:p>
        </p:txBody>
      </p:sp>
      <p:sp>
        <p:nvSpPr>
          <p:cNvPr id="58" name="Rectangle 57"/>
          <p:cNvSpPr/>
          <p:nvPr/>
        </p:nvSpPr>
        <p:spPr>
          <a:xfrm>
            <a:off x="6979833" y="3887222"/>
            <a:ext cx="1838730" cy="97869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a:solidFill>
                <a:srgbClr val="FFFFFF"/>
              </a:solidFill>
            </a:endParaRPr>
          </a:p>
        </p:txBody>
      </p:sp>
      <p:sp>
        <p:nvSpPr>
          <p:cNvPr id="59" name="Picture Placeholder 25"/>
          <p:cNvSpPr>
            <a:spLocks noGrp="1"/>
          </p:cNvSpPr>
          <p:nvPr>
            <p:ph type="pic" sz="quarter" idx="16" hasCustomPrompt="1"/>
          </p:nvPr>
        </p:nvSpPr>
        <p:spPr>
          <a:xfrm>
            <a:off x="6979833" y="3887222"/>
            <a:ext cx="1838730" cy="97869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6" tIns="45719" rIns="91436" bIns="45719" rtlCol="0" anchor="ctr" anchorCtr="0">
            <a:normAutofit/>
          </a:bodyPr>
          <a:lstStyle>
            <a:lvl1pPr marL="0" indent="0" algn="ctr" defTabSz="685771"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r>
              <a:rPr lang="en-US" dirty="0" smtClean="0"/>
              <a:t>Insert photo here</a:t>
            </a:r>
            <a:endParaRPr lang="en-US" dirty="0"/>
          </a:p>
        </p:txBody>
      </p:sp>
    </p:spTree>
    <p:extLst>
      <p:ext uri="{BB962C8B-B14F-4D97-AF65-F5344CB8AC3E}">
        <p14:creationId xmlns:p14="http://schemas.microsoft.com/office/powerpoint/2010/main" val="1979751746"/>
      </p:ext>
    </p:extLst>
  </p:cSld>
  <p:clrMapOvr>
    <a:masterClrMapping/>
  </p:clrMapOvr>
  <p:transition>
    <p:wipe dir="r"/>
  </p:transition>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p:cSld name="Large photo with bottom bar">
    <p:spTree>
      <p:nvGrpSpPr>
        <p:cNvPr id="1" name=""/>
        <p:cNvGrpSpPr/>
        <p:nvPr/>
      </p:nvGrpSpPr>
      <p:grpSpPr>
        <a:xfrm>
          <a:off x="0" y="0"/>
          <a:ext cx="0" cy="0"/>
          <a:chOff x="0" y="0"/>
          <a:chExt cx="0" cy="0"/>
        </a:xfrm>
      </p:grpSpPr>
      <p:sp>
        <p:nvSpPr>
          <p:cNvPr id="7" name="Rectangle 6"/>
          <p:cNvSpPr/>
          <p:nvPr/>
        </p:nvSpPr>
        <p:spPr>
          <a:xfrm>
            <a:off x="338328" y="233173"/>
            <a:ext cx="8476488" cy="4556543"/>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a:solidFill>
                <a:srgbClr val="FFFFFF"/>
              </a:solidFill>
            </a:endParaRPr>
          </a:p>
        </p:txBody>
      </p:sp>
      <p:sp>
        <p:nvSpPr>
          <p:cNvPr id="5" name="Picture Placeholder 4"/>
          <p:cNvSpPr>
            <a:spLocks noGrp="1"/>
          </p:cNvSpPr>
          <p:nvPr>
            <p:ph type="pic" sz="quarter" idx="10" hasCustomPrompt="1"/>
          </p:nvPr>
        </p:nvSpPr>
        <p:spPr>
          <a:xfrm>
            <a:off x="333377" y="233174"/>
            <a:ext cx="8474869" cy="4540639"/>
          </a:xfrm>
          <a:ln>
            <a:solidFill>
              <a:schemeClr val="bg2"/>
            </a:solidFill>
          </a:ln>
        </p:spPr>
        <p:txBody>
          <a:bodyPr vert="horz" lIns="91436" tIns="45719" rIns="91436" bIns="45719" rtlCol="0" anchor="ctr" anchorCtr="0">
            <a:normAutofit/>
          </a:bodyPr>
          <a:lstStyle>
            <a:lvl1pPr marL="0" indent="0" algn="ctr" defTabSz="685771" rtl="0" eaLnBrk="1" latinLnBrk="0" hangingPunct="1">
              <a:lnSpc>
                <a:spcPct val="95000"/>
              </a:lnSpc>
              <a:spcBef>
                <a:spcPts val="1080"/>
              </a:spcBef>
              <a:buClr>
                <a:srgbClr val="92D050"/>
              </a:buClr>
              <a:buSzPct val="90000"/>
              <a:buFont typeface="Arial" pitchFamily="34" charset="0"/>
              <a:buNone/>
              <a:tabLst/>
              <a:defRPr lang="en-US" sz="1500" kern="1200" baseline="0" dirty="0">
                <a:solidFill>
                  <a:srgbClr val="546568"/>
                </a:solidFill>
                <a:latin typeface="+mn-lt"/>
                <a:ea typeface="+mn-ea"/>
                <a:cs typeface="+mn-cs"/>
              </a:defRPr>
            </a:lvl1pPr>
          </a:lstStyle>
          <a:p>
            <a:r>
              <a:rPr lang="en-US" dirty="0" smtClean="0"/>
              <a:t>Photo placeholder</a:t>
            </a:r>
            <a:endParaRPr lang="en-US" dirty="0"/>
          </a:p>
        </p:txBody>
      </p:sp>
      <p:sp>
        <p:nvSpPr>
          <p:cNvPr id="11" name="Rectangle 5"/>
          <p:cNvSpPr>
            <a:spLocks noChangeArrowheads="1"/>
          </p:cNvSpPr>
          <p:nvPr userDrawn="1"/>
        </p:nvSpPr>
        <p:spPr bwMode="ltGray">
          <a:xfrm>
            <a:off x="7914263" y="4926848"/>
            <a:ext cx="661389" cy="142981"/>
          </a:xfrm>
          <a:prstGeom prst="rect">
            <a:avLst/>
          </a:prstGeom>
          <a:noFill/>
          <a:ln w="9525">
            <a:noFill/>
            <a:miter lim="800000"/>
            <a:headEnd/>
            <a:tailEnd/>
          </a:ln>
          <a:effectLst/>
        </p:spPr>
        <p:txBody>
          <a:bodyPr wrap="none" lIns="61590" tIns="30794" rIns="61590" bIns="30794" anchor="b">
            <a:spAutoFit/>
          </a:bodyPr>
          <a:lstStyle/>
          <a:p>
            <a:pPr algn="r" defTabSz="610765" fontAlgn="auto">
              <a:spcBef>
                <a:spcPts val="0"/>
              </a:spcBef>
              <a:spcAft>
                <a:spcPts val="0"/>
              </a:spcAft>
            </a:pPr>
            <a:r>
              <a:rPr lang="en-US" sz="525" dirty="0">
                <a:solidFill>
                  <a:srgbClr val="C0C0C0"/>
                </a:solidFill>
                <a:latin typeface="Arial"/>
                <a:ea typeface=""/>
                <a:cs typeface=""/>
              </a:rPr>
              <a:t>Cisco Confidential</a:t>
            </a:r>
          </a:p>
        </p:txBody>
      </p:sp>
      <p:pic>
        <p:nvPicPr>
          <p:cNvPr id="9" name="Picture 8" descr="segue texture.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333375" y="4786092"/>
            <a:ext cx="8477250" cy="122856"/>
          </a:xfrm>
          <a:prstGeom prst="rect">
            <a:avLst/>
          </a:prstGeom>
        </p:spPr>
      </p:pic>
      <p:sp>
        <p:nvSpPr>
          <p:cNvPr id="10" name="Rectangle 4"/>
          <p:cNvSpPr>
            <a:spLocks noChangeArrowheads="1"/>
          </p:cNvSpPr>
          <p:nvPr userDrawn="1"/>
        </p:nvSpPr>
        <p:spPr bwMode="ltGray">
          <a:xfrm>
            <a:off x="265667" y="4928148"/>
            <a:ext cx="3420515" cy="142981"/>
          </a:xfrm>
          <a:prstGeom prst="rect">
            <a:avLst/>
          </a:prstGeom>
          <a:noFill/>
          <a:ln w="9525">
            <a:noFill/>
            <a:miter lim="800000"/>
            <a:headEnd/>
            <a:tailEnd/>
          </a:ln>
          <a:effectLst/>
        </p:spPr>
        <p:txBody>
          <a:bodyPr wrap="square" lIns="61590" tIns="30794" rIns="61590" bIns="30794" anchor="b" anchorCtr="0">
            <a:spAutoFit/>
          </a:bodyPr>
          <a:lstStyle/>
          <a:p>
            <a:pPr defTabSz="610765" fontAlgn="auto">
              <a:spcBef>
                <a:spcPts val="0"/>
              </a:spcBef>
              <a:spcAft>
                <a:spcPts val="0"/>
              </a:spcAft>
            </a:pPr>
            <a:r>
              <a:rPr lang="en-US" sz="525" dirty="0" smtClean="0">
                <a:solidFill>
                  <a:srgbClr val="C0C0C0"/>
                </a:solidFill>
                <a:latin typeface="Arial"/>
                <a:ea typeface=""/>
                <a:cs typeface=""/>
              </a:rPr>
              <a:t>© 2010 Cisco and/or its affiliates. All rights reserved.</a:t>
            </a:r>
            <a:endParaRPr lang="en-US" sz="525" dirty="0">
              <a:solidFill>
                <a:srgbClr val="C0C0C0"/>
              </a:solidFill>
              <a:latin typeface="Arial"/>
              <a:ea typeface=""/>
              <a:cs typeface=""/>
            </a:endParaRPr>
          </a:p>
        </p:txBody>
      </p:sp>
      <p:sp>
        <p:nvSpPr>
          <p:cNvPr id="13" name="Rectangle 7"/>
          <p:cNvSpPr>
            <a:spLocks noChangeArrowheads="1"/>
          </p:cNvSpPr>
          <p:nvPr userDrawn="1"/>
        </p:nvSpPr>
        <p:spPr bwMode="ltGray">
          <a:xfrm>
            <a:off x="8675233" y="4923770"/>
            <a:ext cx="206137" cy="142981"/>
          </a:xfrm>
          <a:prstGeom prst="rect">
            <a:avLst/>
          </a:prstGeom>
          <a:noFill/>
          <a:ln w="9525" algn="ctr">
            <a:noFill/>
            <a:miter lim="800000"/>
            <a:headEnd/>
            <a:tailEnd/>
          </a:ln>
          <a:effectLst/>
        </p:spPr>
        <p:txBody>
          <a:bodyPr wrap="none" lIns="61590" tIns="30794" rIns="61590" bIns="30794" anchor="b">
            <a:spAutoFit/>
          </a:bodyPr>
          <a:lstStyle/>
          <a:p>
            <a:pPr algn="r" defTabSz="610765" fontAlgn="auto">
              <a:spcBef>
                <a:spcPts val="0"/>
              </a:spcBef>
              <a:spcAft>
                <a:spcPts val="0"/>
              </a:spcAft>
            </a:pPr>
            <a:fld id="{DFCF27A5-1A5B-48D3-A060-2758FFBB1ADD}" type="slidenum">
              <a:rPr lang="en-US" sz="525">
                <a:solidFill>
                  <a:srgbClr val="C0C0C0"/>
                </a:solidFill>
                <a:latin typeface="Arial"/>
                <a:ea typeface=""/>
                <a:cs typeface=""/>
              </a:rPr>
              <a:pPr algn="r" defTabSz="610765" fontAlgn="auto">
                <a:spcBef>
                  <a:spcPts val="0"/>
                </a:spcBef>
                <a:spcAft>
                  <a:spcPts val="0"/>
                </a:spcAft>
              </a:pPr>
              <a:t>‹#›</a:t>
            </a:fld>
            <a:endParaRPr lang="en-US" sz="525" dirty="0">
              <a:solidFill>
                <a:srgbClr val="C0C0C0"/>
              </a:solidFill>
              <a:latin typeface="Arial"/>
              <a:ea typeface=""/>
              <a:cs typeface=""/>
            </a:endParaRPr>
          </a:p>
        </p:txBody>
      </p:sp>
    </p:spTree>
    <p:extLst>
      <p:ext uri="{BB962C8B-B14F-4D97-AF65-F5344CB8AC3E}">
        <p14:creationId xmlns:p14="http://schemas.microsoft.com/office/powerpoint/2010/main" val="1592168999"/>
      </p:ext>
    </p:extLst>
  </p:cSld>
  <p:clrMapOvr>
    <a:masterClrMapping/>
  </p:clrMapOvr>
  <p:transition>
    <p:wipe dir="r"/>
  </p:transition>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 y="0"/>
            <a:ext cx="9144001" cy="5143500"/>
          </a:xfrm>
        </p:spPr>
        <p:txBody>
          <a:bodyPr anchor="ctr" anchorCtr="1">
            <a:noAutofit/>
          </a:bodyPr>
          <a:lstStyle>
            <a:lvl1pPr algn="ctr">
              <a:buNone/>
              <a:defRPr>
                <a:latin typeface="+mj-lt"/>
              </a:defRPr>
            </a:lvl1pPr>
          </a:lstStyle>
          <a:p>
            <a:r>
              <a:rPr lang="en-US" dirty="0" smtClean="0"/>
              <a:t>Full bleed image placeholder</a:t>
            </a:r>
            <a:endParaRPr lang="en-US" dirty="0"/>
          </a:p>
        </p:txBody>
      </p:sp>
    </p:spTree>
    <p:extLst>
      <p:ext uri="{BB962C8B-B14F-4D97-AF65-F5344CB8AC3E}">
        <p14:creationId xmlns:p14="http://schemas.microsoft.com/office/powerpoint/2010/main" val="1027740715"/>
      </p:ext>
    </p:extLst>
  </p:cSld>
  <p:clrMapOvr>
    <a:masterClrMapping/>
  </p:clrMapOvr>
  <p:transition>
    <p:wipe dir="r"/>
  </p:transition>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700" y="0"/>
            <a:ext cx="9156700" cy="5143500"/>
          </a:xfrm>
          <a:prstGeom prst="rect">
            <a:avLst/>
          </a:prstGeom>
          <a:noFill/>
        </p:spPr>
      </p:pic>
      <p:sp>
        <p:nvSpPr>
          <p:cNvPr id="34" name="TextBox 33"/>
          <p:cNvSpPr txBox="1"/>
          <p:nvPr userDrawn="1"/>
        </p:nvSpPr>
        <p:spPr>
          <a:xfrm>
            <a:off x="644692" y="2295367"/>
            <a:ext cx="1850501" cy="484746"/>
          </a:xfrm>
          <a:prstGeom prst="rect">
            <a:avLst/>
          </a:prstGeom>
          <a:noFill/>
        </p:spPr>
        <p:txBody>
          <a:bodyPr wrap="none" lIns="68577" tIns="34289" rIns="68577" bIns="34289" rtlCol="0">
            <a:spAutoFit/>
          </a:bodyPr>
          <a:lstStyle/>
          <a:p>
            <a:pPr defTabSz="685771" fontAlgn="auto">
              <a:spcBef>
                <a:spcPts val="0"/>
              </a:spcBef>
              <a:spcAft>
                <a:spcPts val="0"/>
              </a:spcAft>
            </a:pPr>
            <a:r>
              <a:rPr lang="en-US" sz="2700" dirty="0" smtClean="0">
                <a:solidFill>
                  <a:srgbClr val="FFFFFF"/>
                </a:solidFill>
                <a:latin typeface="Arial"/>
                <a:ea typeface=""/>
                <a:cs typeface=""/>
              </a:rPr>
              <a:t>Thank you.</a:t>
            </a:r>
            <a:endParaRPr lang="en-US" sz="2700" dirty="0">
              <a:solidFill>
                <a:srgbClr val="FFFFFF"/>
              </a:solidFill>
              <a:latin typeface="Arial"/>
              <a:ea typeface=""/>
              <a:cs typeface=""/>
            </a:endParaRPr>
          </a:p>
        </p:txBody>
      </p:sp>
      <p:sp>
        <p:nvSpPr>
          <p:cNvPr id="20" name="Rectangle 19"/>
          <p:cNvSpPr>
            <a:spLocks noChangeArrowheads="1"/>
          </p:cNvSpPr>
          <p:nvPr userDrawn="1"/>
        </p:nvSpPr>
        <p:spPr bwMode="black">
          <a:xfrm>
            <a:off x="6308661" y="2781454"/>
            <a:ext cx="87485" cy="331370"/>
          </a:xfrm>
          <a:prstGeom prst="rect">
            <a:avLst/>
          </a:prstGeom>
          <a:solidFill>
            <a:schemeClr val="bg1"/>
          </a:solidFill>
          <a:ln w="9525">
            <a:noFill/>
            <a:miter lim="800000"/>
            <a:headEnd/>
            <a:tailEnd/>
          </a:ln>
        </p:spPr>
        <p:txBody>
          <a:bodyPr lIns="68577" tIns="34289" rIns="68577" bIns="34289"/>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21" name="Freeform 20"/>
          <p:cNvSpPr>
            <a:spLocks/>
          </p:cNvSpPr>
          <p:nvPr userDrawn="1"/>
        </p:nvSpPr>
        <p:spPr bwMode="black">
          <a:xfrm>
            <a:off x="6818310" y="2773205"/>
            <a:ext cx="253297" cy="34972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68577" tIns="34289" rIns="68577" bIns="34289"/>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22" name="Freeform 21"/>
          <p:cNvSpPr>
            <a:spLocks/>
          </p:cNvSpPr>
          <p:nvPr userDrawn="1"/>
        </p:nvSpPr>
        <p:spPr bwMode="black">
          <a:xfrm>
            <a:off x="5942449" y="2773205"/>
            <a:ext cx="253297" cy="34972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68577" tIns="34289" rIns="68577" bIns="34289"/>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23" name="Freeform 22"/>
          <p:cNvSpPr>
            <a:spLocks noEditPoints="1"/>
          </p:cNvSpPr>
          <p:nvPr userDrawn="1"/>
        </p:nvSpPr>
        <p:spPr bwMode="black">
          <a:xfrm>
            <a:off x="7163159" y="2773205"/>
            <a:ext cx="347903" cy="34972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68577" tIns="34289" rIns="68577" bIns="34289"/>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24" name="Freeform 23"/>
          <p:cNvSpPr>
            <a:spLocks/>
          </p:cNvSpPr>
          <p:nvPr userDrawn="1"/>
        </p:nvSpPr>
        <p:spPr bwMode="black">
          <a:xfrm>
            <a:off x="6509061" y="2773205"/>
            <a:ext cx="226849" cy="34972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68577" tIns="34289" rIns="68577" bIns="34289"/>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25" name="Freeform 24"/>
          <p:cNvSpPr>
            <a:spLocks/>
          </p:cNvSpPr>
          <p:nvPr userDrawn="1"/>
        </p:nvSpPr>
        <p:spPr bwMode="black">
          <a:xfrm>
            <a:off x="5768495" y="2311830"/>
            <a:ext cx="82398" cy="170274"/>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68577" tIns="34289" rIns="68577" bIns="34289"/>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26" name="Freeform 25"/>
          <p:cNvSpPr>
            <a:spLocks/>
          </p:cNvSpPr>
          <p:nvPr userDrawn="1"/>
        </p:nvSpPr>
        <p:spPr bwMode="black">
          <a:xfrm>
            <a:off x="5999412" y="2197636"/>
            <a:ext cx="82398" cy="284468"/>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68577" tIns="34289" rIns="68577" bIns="34289"/>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27" name="Freeform 26"/>
          <p:cNvSpPr>
            <a:spLocks/>
          </p:cNvSpPr>
          <p:nvPr userDrawn="1"/>
        </p:nvSpPr>
        <p:spPr bwMode="black">
          <a:xfrm>
            <a:off x="6226265" y="2040618"/>
            <a:ext cx="82398" cy="524075"/>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68577" tIns="34289" rIns="68577" bIns="34289"/>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28" name="Freeform 27"/>
          <p:cNvSpPr>
            <a:spLocks/>
          </p:cNvSpPr>
          <p:nvPr userDrawn="1"/>
        </p:nvSpPr>
        <p:spPr bwMode="black">
          <a:xfrm>
            <a:off x="6457182" y="2197637"/>
            <a:ext cx="82398" cy="28446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68577" tIns="34289" rIns="68577" bIns="34289"/>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29" name="Freeform 28"/>
          <p:cNvSpPr>
            <a:spLocks/>
          </p:cNvSpPr>
          <p:nvPr userDrawn="1"/>
        </p:nvSpPr>
        <p:spPr bwMode="black">
          <a:xfrm>
            <a:off x="6683013" y="2311832"/>
            <a:ext cx="87485" cy="17027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68577" tIns="34289" rIns="68577" bIns="34289"/>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30" name="Freeform 29"/>
          <p:cNvSpPr>
            <a:spLocks/>
          </p:cNvSpPr>
          <p:nvPr userDrawn="1"/>
        </p:nvSpPr>
        <p:spPr bwMode="black">
          <a:xfrm>
            <a:off x="6913933" y="2197636"/>
            <a:ext cx="83415" cy="284468"/>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68577" tIns="34289" rIns="68577" bIns="34289"/>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31" name="Freeform 30"/>
          <p:cNvSpPr>
            <a:spLocks/>
          </p:cNvSpPr>
          <p:nvPr userDrawn="1"/>
        </p:nvSpPr>
        <p:spPr bwMode="black">
          <a:xfrm>
            <a:off x="7144852" y="2040618"/>
            <a:ext cx="83415" cy="524075"/>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68577" tIns="34289" rIns="68577" bIns="34289"/>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32" name="Freeform 31"/>
          <p:cNvSpPr>
            <a:spLocks/>
          </p:cNvSpPr>
          <p:nvPr userDrawn="1"/>
        </p:nvSpPr>
        <p:spPr bwMode="black">
          <a:xfrm>
            <a:off x="7371699" y="2197636"/>
            <a:ext cx="83415" cy="284468"/>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68577" tIns="34289" rIns="68577" bIns="34289"/>
          <a:lstStyle/>
          <a:p>
            <a:pPr defTabSz="685771" fontAlgn="auto">
              <a:spcBef>
                <a:spcPts val="0"/>
              </a:spcBef>
              <a:spcAft>
                <a:spcPts val="0"/>
              </a:spcAft>
            </a:pPr>
            <a:endParaRPr lang="en-US" sz="1425" dirty="0">
              <a:solidFill>
                <a:srgbClr val="0096D6"/>
              </a:solidFill>
              <a:latin typeface="Arial"/>
              <a:ea typeface=""/>
              <a:cs typeface=""/>
            </a:endParaRPr>
          </a:p>
        </p:txBody>
      </p:sp>
      <p:sp>
        <p:nvSpPr>
          <p:cNvPr id="33" name="Freeform 32"/>
          <p:cNvSpPr>
            <a:spLocks/>
          </p:cNvSpPr>
          <p:nvPr userDrawn="1"/>
        </p:nvSpPr>
        <p:spPr bwMode="black">
          <a:xfrm>
            <a:off x="7602618" y="2311832"/>
            <a:ext cx="83415" cy="17027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68577" tIns="34289" rIns="68577" bIns="34289"/>
          <a:lstStyle/>
          <a:p>
            <a:pPr defTabSz="685771" fontAlgn="auto">
              <a:spcBef>
                <a:spcPts val="0"/>
              </a:spcBef>
              <a:spcAft>
                <a:spcPts val="0"/>
              </a:spcAft>
            </a:pPr>
            <a:endParaRPr lang="en-US" sz="1425" dirty="0">
              <a:solidFill>
                <a:srgbClr val="0096D6"/>
              </a:solidFill>
              <a:latin typeface="Arial"/>
              <a:ea typeface=""/>
              <a:cs typeface=""/>
            </a:endParaRPr>
          </a:p>
        </p:txBody>
      </p:sp>
    </p:spTree>
    <p:extLst>
      <p:ext uri="{BB962C8B-B14F-4D97-AF65-F5344CB8AC3E}">
        <p14:creationId xmlns:p14="http://schemas.microsoft.com/office/powerpoint/2010/main" val="9358222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700"/>
                                        <p:tgtEl>
                                          <p:spTgt spid="25"/>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700"/>
                                        <p:tgtEl>
                                          <p:spTgt spid="26"/>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700"/>
                                        <p:tgtEl>
                                          <p:spTgt spid="27"/>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700"/>
                                        <p:tgtEl>
                                          <p:spTgt spid="28"/>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00"/>
                                        <p:tgtEl>
                                          <p:spTgt spid="29"/>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700"/>
                                        <p:tgtEl>
                                          <p:spTgt spid="30"/>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700"/>
                                        <p:tgtEl>
                                          <p:spTgt spid="31"/>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700"/>
                                        <p:tgtEl>
                                          <p:spTgt spid="32"/>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700"/>
                                        <p:tgtEl>
                                          <p:spTgt spid="33"/>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25"/>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27"/>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29"/>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31"/>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33"/>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26"/>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28"/>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30"/>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32"/>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700"/>
                                        <p:tgtEl>
                                          <p:spTgt spid="22"/>
                                        </p:tgtEl>
                                      </p:cBhvr>
                                    </p:animEffect>
                                  </p:childTnLst>
                                </p:cTn>
                              </p:par>
                              <p:par>
                                <p:cTn id="62" presetID="10" presetClass="entr" presetSubtype="0" fill="hold" nodeType="withEffect">
                                  <p:stCondLst>
                                    <p:cond delay="10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700"/>
                                        <p:tgtEl>
                                          <p:spTgt spid="20"/>
                                        </p:tgtEl>
                                      </p:cBhvr>
                                    </p:animEffect>
                                  </p:childTnLst>
                                </p:cTn>
                              </p:par>
                              <p:par>
                                <p:cTn id="65" presetID="10" presetClass="entr" presetSubtype="0" fill="hold" nodeType="withEffect">
                                  <p:stCondLst>
                                    <p:cond delay="2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700"/>
                                        <p:tgtEl>
                                          <p:spTgt spid="24"/>
                                        </p:tgtEl>
                                      </p:cBhvr>
                                    </p:animEffect>
                                  </p:childTnLst>
                                </p:cTn>
                              </p:par>
                              <p:par>
                                <p:cTn id="68" presetID="10" presetClass="entr" presetSubtype="0" fill="hold" nodeType="withEffect">
                                  <p:stCondLst>
                                    <p:cond delay="30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700"/>
                                        <p:tgtEl>
                                          <p:spTgt spid="21"/>
                                        </p:tgtEl>
                                      </p:cBhvr>
                                    </p:animEffect>
                                  </p:childTnLst>
                                </p:cTn>
                              </p:par>
                              <p:par>
                                <p:cTn id="71" presetID="10" presetClass="entr" presetSubtype="0" fill="hold" nodeType="withEffect">
                                  <p:stCondLst>
                                    <p:cond delay="40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2"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4_Title Slide-animated gradient">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2700" y="0"/>
            <a:ext cx="9156700" cy="5143500"/>
          </a:xfrm>
          <a:prstGeom prst="rect">
            <a:avLst/>
          </a:prstGeom>
          <a:noFill/>
        </p:spPr>
      </p:pic>
      <p:sp>
        <p:nvSpPr>
          <p:cNvPr id="29" name="Rounded Rectangle 28"/>
          <p:cNvSpPr/>
          <p:nvPr/>
        </p:nvSpPr>
        <p:spPr>
          <a:xfrm>
            <a:off x="1823499" y="-2677944"/>
            <a:ext cx="1729740" cy="1051063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a:solidFill>
                <a:srgbClr val="FFFFFF"/>
              </a:solidFill>
            </a:endParaRPr>
          </a:p>
        </p:txBody>
      </p:sp>
      <p:sp>
        <p:nvSpPr>
          <p:cNvPr id="30" name="Rounded Rectangle 29"/>
          <p:cNvSpPr/>
          <p:nvPr/>
        </p:nvSpPr>
        <p:spPr>
          <a:xfrm>
            <a:off x="0" y="-478290"/>
            <a:ext cx="1729740" cy="6111323"/>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a:solidFill>
                <a:srgbClr val="FFFFFF"/>
              </a:solidFill>
            </a:endParaRPr>
          </a:p>
        </p:txBody>
      </p:sp>
      <p:sp>
        <p:nvSpPr>
          <p:cNvPr id="31" name="Rounded Rectangle 30"/>
          <p:cNvSpPr/>
          <p:nvPr/>
        </p:nvSpPr>
        <p:spPr>
          <a:xfrm rot="10800000">
            <a:off x="1013792" y="3186455"/>
            <a:ext cx="1729740" cy="611132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a:solidFill>
                <a:srgbClr val="FFFFFF"/>
              </a:solidFill>
            </a:endParaRPr>
          </a:p>
        </p:txBody>
      </p:sp>
      <p:sp>
        <p:nvSpPr>
          <p:cNvPr id="32" name="Rounded Rectangle 31"/>
          <p:cNvSpPr/>
          <p:nvPr userDrawn="1"/>
        </p:nvSpPr>
        <p:spPr>
          <a:xfrm>
            <a:off x="6585484" y="-2184960"/>
            <a:ext cx="1729740" cy="6111323"/>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a:solidFill>
                <a:srgbClr val="FFFFFF"/>
              </a:solidFill>
            </a:endParaRPr>
          </a:p>
        </p:txBody>
      </p:sp>
      <p:sp>
        <p:nvSpPr>
          <p:cNvPr id="33" name="Rounded Rectangle 32"/>
          <p:cNvSpPr/>
          <p:nvPr userDrawn="1"/>
        </p:nvSpPr>
        <p:spPr>
          <a:xfrm>
            <a:off x="8105452" y="4274397"/>
            <a:ext cx="1729740" cy="6111323"/>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a:solidFill>
                <a:srgbClr val="FFFFFF"/>
              </a:solidFill>
            </a:endParaRPr>
          </a:p>
        </p:txBody>
      </p:sp>
      <p:sp>
        <p:nvSpPr>
          <p:cNvPr id="34" name="Rounded Rectangle 33"/>
          <p:cNvSpPr/>
          <p:nvPr/>
        </p:nvSpPr>
        <p:spPr>
          <a:xfrm rot="10800000">
            <a:off x="3036073" y="1137130"/>
            <a:ext cx="1729740" cy="611132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a:solidFill>
                <a:srgbClr val="FFFFFF"/>
              </a:solidFill>
            </a:endParaRPr>
          </a:p>
        </p:txBody>
      </p:sp>
      <p:sp>
        <p:nvSpPr>
          <p:cNvPr id="2" name="Title 1"/>
          <p:cNvSpPr>
            <a:spLocks noGrp="1"/>
          </p:cNvSpPr>
          <p:nvPr>
            <p:ph type="ctrTitle" hasCustomPrompt="1"/>
          </p:nvPr>
        </p:nvSpPr>
        <p:spPr>
          <a:xfrm>
            <a:off x="221395" y="927520"/>
            <a:ext cx="8112125" cy="2189084"/>
          </a:xfrm>
        </p:spPr>
        <p:txBody>
          <a:bodyPr/>
          <a:lstStyle>
            <a:lvl1pPr>
              <a:lnSpc>
                <a:spcPct val="90000"/>
              </a:lnSpc>
              <a:defRPr sz="4500" b="0" spc="0" baseline="0">
                <a:solidFill>
                  <a:schemeClr val="bg1"/>
                </a:solidFill>
                <a:latin typeface="+mj-lt"/>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5" y="3348055"/>
            <a:ext cx="8112126" cy="288131"/>
          </a:xfrm>
        </p:spPr>
        <p:txBody>
          <a:bodyPr anchor="b" anchorCtr="0">
            <a:noAutofit/>
          </a:bodyPr>
          <a:lstStyle>
            <a:lvl1pPr marL="0" indent="0" algn="l">
              <a:buNone/>
              <a:defRPr sz="1500" b="0">
                <a:solidFill>
                  <a:schemeClr val="bg1"/>
                </a:solidFill>
                <a:latin typeface="+mj-lt"/>
              </a:defRPr>
            </a:lvl1pPr>
            <a:lvl2pPr marL="342886" indent="0" algn="ctr">
              <a:buNone/>
              <a:defRPr>
                <a:solidFill>
                  <a:schemeClr val="tx1">
                    <a:tint val="75000"/>
                  </a:schemeClr>
                </a:solidFill>
              </a:defRPr>
            </a:lvl2pPr>
            <a:lvl3pPr marL="685771" indent="0" algn="ctr">
              <a:buNone/>
              <a:defRPr>
                <a:solidFill>
                  <a:schemeClr val="tx1">
                    <a:tint val="75000"/>
                  </a:schemeClr>
                </a:solidFill>
              </a:defRPr>
            </a:lvl3pPr>
            <a:lvl4pPr marL="1028657" indent="0" algn="ctr">
              <a:buNone/>
              <a:defRPr>
                <a:solidFill>
                  <a:schemeClr val="tx1">
                    <a:tint val="75000"/>
                  </a:schemeClr>
                </a:solidFill>
              </a:defRPr>
            </a:lvl4pPr>
            <a:lvl5pPr marL="1371543" indent="0" algn="ctr">
              <a:buNone/>
              <a:defRPr>
                <a:solidFill>
                  <a:schemeClr val="tx1">
                    <a:tint val="75000"/>
                  </a:schemeClr>
                </a:solidFill>
              </a:defRPr>
            </a:lvl5pPr>
            <a:lvl6pPr marL="1714429" indent="0" algn="ctr">
              <a:buNone/>
              <a:defRPr>
                <a:solidFill>
                  <a:schemeClr val="tx1">
                    <a:tint val="75000"/>
                  </a:schemeClr>
                </a:solidFill>
              </a:defRPr>
            </a:lvl6pPr>
            <a:lvl7pPr marL="2057314" indent="0" algn="ctr">
              <a:buNone/>
              <a:defRPr>
                <a:solidFill>
                  <a:schemeClr val="tx1">
                    <a:tint val="75000"/>
                  </a:schemeClr>
                </a:solidFill>
              </a:defRPr>
            </a:lvl7pPr>
            <a:lvl8pPr marL="2400200" indent="0" algn="ctr">
              <a:buNone/>
              <a:defRPr>
                <a:solidFill>
                  <a:schemeClr val="tx1">
                    <a:tint val="75000"/>
                  </a:schemeClr>
                </a:solidFill>
              </a:defRPr>
            </a:lvl8pPr>
            <a:lvl9pPr marL="2743086" indent="0" algn="ctr">
              <a:buNone/>
              <a:defRPr>
                <a:solidFill>
                  <a:schemeClr val="tx1">
                    <a:tint val="75000"/>
                  </a:schemeClr>
                </a:solidFill>
              </a:defRPr>
            </a:lvl9pPr>
          </a:lstStyle>
          <a:p>
            <a:r>
              <a:rPr lang="en-US" dirty="0" smtClean="0"/>
              <a:t>Presenter Name</a:t>
            </a:r>
            <a:endParaRPr lang="en-US" dirty="0"/>
          </a:p>
        </p:txBody>
      </p:sp>
      <p:sp>
        <p:nvSpPr>
          <p:cNvPr id="58" name="Rectangle 5"/>
          <p:cNvSpPr>
            <a:spLocks noChangeArrowheads="1"/>
          </p:cNvSpPr>
          <p:nvPr/>
        </p:nvSpPr>
        <p:spPr bwMode="ltGray">
          <a:xfrm>
            <a:off x="7914263" y="4926849"/>
            <a:ext cx="661389" cy="142981"/>
          </a:xfrm>
          <a:prstGeom prst="rect">
            <a:avLst/>
          </a:prstGeom>
          <a:noFill/>
          <a:ln w="9525">
            <a:noFill/>
            <a:miter lim="800000"/>
            <a:headEnd/>
            <a:tailEnd/>
          </a:ln>
          <a:effectLst/>
        </p:spPr>
        <p:txBody>
          <a:bodyPr wrap="none" lIns="61590" tIns="30794" rIns="61590" bIns="30794" anchor="b">
            <a:spAutoFit/>
          </a:bodyPr>
          <a:lstStyle/>
          <a:p>
            <a:pPr algn="r" defTabSz="610765" fontAlgn="auto">
              <a:spcBef>
                <a:spcPts val="0"/>
              </a:spcBef>
              <a:spcAft>
                <a:spcPts val="0"/>
              </a:spcAft>
            </a:pPr>
            <a:r>
              <a:rPr lang="en-US" sz="525" dirty="0">
                <a:solidFill>
                  <a:srgbClr val="FFFFFF"/>
                </a:solidFill>
                <a:latin typeface="Arial"/>
                <a:ea typeface=""/>
                <a:cs typeface=""/>
              </a:rPr>
              <a:t>Cisco Confidential</a:t>
            </a:r>
          </a:p>
        </p:txBody>
      </p:sp>
      <p:grpSp>
        <p:nvGrpSpPr>
          <p:cNvPr id="53" name="Group 5"/>
          <p:cNvGrpSpPr>
            <a:grpSpLocks/>
          </p:cNvGrpSpPr>
          <p:nvPr userDrawn="1"/>
        </p:nvGrpSpPr>
        <p:grpSpPr bwMode="auto">
          <a:xfrm>
            <a:off x="341800" y="228601"/>
            <a:ext cx="631526" cy="335757"/>
            <a:chOff x="384" y="331"/>
            <a:chExt cx="912" cy="485"/>
          </a:xfrm>
        </p:grpSpPr>
        <p:sp>
          <p:nvSpPr>
            <p:cNvPr id="54"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defTabSz="685771" eaLnBrk="0" hangingPunct="0">
                <a:lnSpc>
                  <a:spcPct val="90000"/>
                </a:lnSpc>
                <a:defRPr/>
              </a:pPr>
              <a:endParaRPr lang="en-US" sz="1800" dirty="0" smtClean="0">
                <a:solidFill>
                  <a:srgbClr val="FFFFFF"/>
                </a:solidFill>
                <a:ea typeface=""/>
                <a:cs typeface=""/>
              </a:endParaRPr>
            </a:p>
          </p:txBody>
        </p:sp>
        <p:sp>
          <p:nvSpPr>
            <p:cNvPr id="55"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defTabSz="685771" eaLnBrk="0" hangingPunct="0">
                <a:lnSpc>
                  <a:spcPct val="90000"/>
                </a:lnSpc>
                <a:defRPr/>
              </a:pPr>
              <a:endParaRPr lang="en-US" sz="1800" dirty="0" smtClean="0">
                <a:solidFill>
                  <a:srgbClr val="FFFFFF"/>
                </a:solidFill>
                <a:ea typeface=""/>
                <a:cs typeface=""/>
              </a:endParaRPr>
            </a:p>
          </p:txBody>
        </p:sp>
        <p:sp>
          <p:nvSpPr>
            <p:cNvPr id="56"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defTabSz="685771" eaLnBrk="0" hangingPunct="0">
                <a:lnSpc>
                  <a:spcPct val="90000"/>
                </a:lnSpc>
                <a:defRPr/>
              </a:pPr>
              <a:endParaRPr lang="en-US" sz="1800" dirty="0" smtClean="0">
                <a:solidFill>
                  <a:srgbClr val="FFFFFF"/>
                </a:solidFill>
                <a:ea typeface=""/>
                <a:cs typeface=""/>
              </a:endParaRPr>
            </a:p>
          </p:txBody>
        </p:sp>
        <p:sp>
          <p:nvSpPr>
            <p:cNvPr id="57"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defTabSz="685771" eaLnBrk="0" hangingPunct="0">
                <a:lnSpc>
                  <a:spcPct val="90000"/>
                </a:lnSpc>
                <a:defRPr/>
              </a:pPr>
              <a:endParaRPr lang="en-US" sz="1800" dirty="0" smtClean="0">
                <a:solidFill>
                  <a:srgbClr val="FFFFFF"/>
                </a:solidFill>
                <a:ea typeface=""/>
                <a:cs typeface=""/>
              </a:endParaRPr>
            </a:p>
          </p:txBody>
        </p:sp>
        <p:sp>
          <p:nvSpPr>
            <p:cNvPr id="60"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defTabSz="685771" eaLnBrk="0" hangingPunct="0">
                <a:lnSpc>
                  <a:spcPct val="90000"/>
                </a:lnSpc>
                <a:defRPr/>
              </a:pPr>
              <a:endParaRPr lang="en-US" sz="1800" dirty="0" smtClean="0">
                <a:solidFill>
                  <a:srgbClr val="FFFFFF"/>
                </a:solidFill>
                <a:ea typeface=""/>
                <a:cs typeface=""/>
              </a:endParaRPr>
            </a:p>
          </p:txBody>
        </p:sp>
        <p:sp>
          <p:nvSpPr>
            <p:cNvPr id="61"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defTabSz="685771" eaLnBrk="0" hangingPunct="0">
                <a:lnSpc>
                  <a:spcPct val="90000"/>
                </a:lnSpc>
                <a:defRPr/>
              </a:pPr>
              <a:endParaRPr lang="en-US" sz="1800" dirty="0" smtClean="0">
                <a:solidFill>
                  <a:srgbClr val="FFFFFF"/>
                </a:solidFill>
                <a:ea typeface=""/>
                <a:cs typeface=""/>
              </a:endParaRPr>
            </a:p>
          </p:txBody>
        </p:sp>
        <p:sp>
          <p:nvSpPr>
            <p:cNvPr id="62"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771" eaLnBrk="0" hangingPunct="0">
                <a:lnSpc>
                  <a:spcPct val="90000"/>
                </a:lnSpc>
                <a:defRPr/>
              </a:pPr>
              <a:endParaRPr lang="en-US" sz="1800" dirty="0" smtClean="0">
                <a:solidFill>
                  <a:srgbClr val="FFFFFF"/>
                </a:solidFill>
                <a:ea typeface=""/>
                <a:cs typeface=""/>
              </a:endParaRPr>
            </a:p>
          </p:txBody>
        </p:sp>
        <p:sp>
          <p:nvSpPr>
            <p:cNvPr id="63"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defTabSz="685771" eaLnBrk="0" hangingPunct="0">
                <a:lnSpc>
                  <a:spcPct val="90000"/>
                </a:lnSpc>
                <a:defRPr/>
              </a:pPr>
              <a:endParaRPr lang="en-US" sz="1800" dirty="0" smtClean="0">
                <a:solidFill>
                  <a:srgbClr val="FFFFFF"/>
                </a:solidFill>
                <a:ea typeface=""/>
                <a:cs typeface=""/>
              </a:endParaRPr>
            </a:p>
          </p:txBody>
        </p:sp>
        <p:sp>
          <p:nvSpPr>
            <p:cNvPr id="78"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771" eaLnBrk="0" hangingPunct="0">
                <a:lnSpc>
                  <a:spcPct val="90000"/>
                </a:lnSpc>
                <a:defRPr/>
              </a:pPr>
              <a:endParaRPr lang="en-US" sz="1800" dirty="0" smtClean="0">
                <a:solidFill>
                  <a:srgbClr val="FFFFFF"/>
                </a:solidFill>
                <a:ea typeface=""/>
                <a:cs typeface=""/>
              </a:endParaRPr>
            </a:p>
          </p:txBody>
        </p:sp>
        <p:sp>
          <p:nvSpPr>
            <p:cNvPr id="79"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defTabSz="685771" eaLnBrk="0" hangingPunct="0">
                <a:lnSpc>
                  <a:spcPct val="90000"/>
                </a:lnSpc>
                <a:defRPr/>
              </a:pPr>
              <a:endParaRPr lang="en-US" sz="1800" dirty="0" smtClean="0">
                <a:solidFill>
                  <a:srgbClr val="FFFFFF"/>
                </a:solidFill>
                <a:ea typeface=""/>
                <a:cs typeface=""/>
              </a:endParaRPr>
            </a:p>
          </p:txBody>
        </p:sp>
        <p:sp>
          <p:nvSpPr>
            <p:cNvPr id="80"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defTabSz="685771" eaLnBrk="0" hangingPunct="0">
                <a:lnSpc>
                  <a:spcPct val="90000"/>
                </a:lnSpc>
                <a:defRPr/>
              </a:pPr>
              <a:endParaRPr lang="en-US" sz="1800" dirty="0" smtClean="0">
                <a:solidFill>
                  <a:srgbClr val="FFFFFF"/>
                </a:solidFill>
                <a:ea typeface=""/>
                <a:cs typeface=""/>
              </a:endParaRPr>
            </a:p>
          </p:txBody>
        </p:sp>
        <p:sp>
          <p:nvSpPr>
            <p:cNvPr id="81"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771" eaLnBrk="0" hangingPunct="0">
                <a:lnSpc>
                  <a:spcPct val="90000"/>
                </a:lnSpc>
                <a:defRPr/>
              </a:pPr>
              <a:endParaRPr lang="en-US" sz="1800" dirty="0" smtClean="0">
                <a:solidFill>
                  <a:srgbClr val="FFFFFF"/>
                </a:solidFill>
                <a:ea typeface=""/>
                <a:cs typeface=""/>
              </a:endParaRPr>
            </a:p>
          </p:txBody>
        </p:sp>
        <p:sp>
          <p:nvSpPr>
            <p:cNvPr id="82"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771" eaLnBrk="0" hangingPunct="0">
                <a:lnSpc>
                  <a:spcPct val="90000"/>
                </a:lnSpc>
                <a:defRPr/>
              </a:pPr>
              <a:endParaRPr lang="en-US" sz="1800" dirty="0" smtClean="0">
                <a:solidFill>
                  <a:srgbClr val="FFFFFF"/>
                </a:solidFill>
                <a:ea typeface=""/>
                <a:cs typeface=""/>
              </a:endParaRPr>
            </a:p>
          </p:txBody>
        </p:sp>
        <p:sp>
          <p:nvSpPr>
            <p:cNvPr id="83"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771" eaLnBrk="0" hangingPunct="0">
                <a:lnSpc>
                  <a:spcPct val="90000"/>
                </a:lnSpc>
                <a:defRPr/>
              </a:pPr>
              <a:endParaRPr lang="en-US" sz="1800" dirty="0" smtClean="0">
                <a:solidFill>
                  <a:srgbClr val="FFFFFF"/>
                </a:solidFill>
                <a:ea typeface=""/>
                <a:cs typeface=""/>
              </a:endParaRPr>
            </a:p>
          </p:txBody>
        </p:sp>
        <p:sp>
          <p:nvSpPr>
            <p:cNvPr id="84"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771" eaLnBrk="0" hangingPunct="0">
                <a:lnSpc>
                  <a:spcPct val="90000"/>
                </a:lnSpc>
                <a:defRPr/>
              </a:pPr>
              <a:endParaRPr lang="en-US" sz="1800" dirty="0" smtClean="0">
                <a:solidFill>
                  <a:srgbClr val="FFFFFF"/>
                </a:solidFill>
                <a:ea typeface=""/>
                <a:cs typeface=""/>
              </a:endParaRPr>
            </a:p>
          </p:txBody>
        </p:sp>
      </p:grpSp>
      <p:sp>
        <p:nvSpPr>
          <p:cNvPr id="37" name="Rectangle 4"/>
          <p:cNvSpPr>
            <a:spLocks noChangeArrowheads="1"/>
          </p:cNvSpPr>
          <p:nvPr userDrawn="1"/>
        </p:nvSpPr>
        <p:spPr bwMode="ltGray">
          <a:xfrm>
            <a:off x="265666" y="4928150"/>
            <a:ext cx="3420516" cy="142981"/>
          </a:xfrm>
          <a:prstGeom prst="rect">
            <a:avLst/>
          </a:prstGeom>
          <a:noFill/>
          <a:ln w="9525">
            <a:noFill/>
            <a:miter lim="800000"/>
            <a:headEnd/>
            <a:tailEnd/>
          </a:ln>
          <a:effectLst/>
        </p:spPr>
        <p:txBody>
          <a:bodyPr wrap="square" lIns="61590" tIns="30794" rIns="61590" bIns="30794" anchor="b" anchorCtr="0">
            <a:spAutoFit/>
          </a:bodyPr>
          <a:lstStyle/>
          <a:p>
            <a:pPr defTabSz="610765" fontAlgn="auto">
              <a:spcBef>
                <a:spcPts val="0"/>
              </a:spcBef>
              <a:spcAft>
                <a:spcPts val="0"/>
              </a:spcAft>
            </a:pPr>
            <a:r>
              <a:rPr lang="en-US" sz="525" dirty="0" smtClean="0">
                <a:solidFill>
                  <a:srgbClr val="FFFFFF"/>
                </a:solidFill>
                <a:latin typeface="Arial"/>
                <a:ea typeface=""/>
                <a:cs typeface=""/>
              </a:rPr>
              <a:t>© 2013  Cisco and/or its affiliates. All rights reserved.</a:t>
            </a:r>
            <a:endParaRPr lang="en-US" sz="525" dirty="0">
              <a:solidFill>
                <a:srgbClr val="FFFFFF"/>
              </a:solidFill>
              <a:latin typeface="Arial"/>
              <a:ea typeface=""/>
              <a:cs typeface=""/>
            </a:endParaRPr>
          </a:p>
        </p:txBody>
      </p:sp>
      <p:sp>
        <p:nvSpPr>
          <p:cNvPr id="38" name="Rectangle 7"/>
          <p:cNvSpPr>
            <a:spLocks noChangeArrowheads="1"/>
          </p:cNvSpPr>
          <p:nvPr userDrawn="1"/>
        </p:nvSpPr>
        <p:spPr bwMode="ltGray">
          <a:xfrm>
            <a:off x="8675233" y="4923771"/>
            <a:ext cx="206137" cy="142981"/>
          </a:xfrm>
          <a:prstGeom prst="rect">
            <a:avLst/>
          </a:prstGeom>
          <a:noFill/>
          <a:ln w="9525" algn="ctr">
            <a:noFill/>
            <a:miter lim="800000"/>
            <a:headEnd/>
            <a:tailEnd/>
          </a:ln>
          <a:effectLst/>
        </p:spPr>
        <p:txBody>
          <a:bodyPr wrap="none" lIns="61590" tIns="30794" rIns="61590" bIns="30794" anchor="b">
            <a:spAutoFit/>
          </a:bodyPr>
          <a:lstStyle/>
          <a:p>
            <a:pPr algn="r" defTabSz="610765" fontAlgn="auto">
              <a:spcBef>
                <a:spcPts val="0"/>
              </a:spcBef>
              <a:spcAft>
                <a:spcPts val="0"/>
              </a:spcAft>
            </a:pPr>
            <a:fld id="{DFCF27A5-1A5B-48D3-A060-2758FFBB1ADD}" type="slidenum">
              <a:rPr lang="en-US" sz="525">
                <a:solidFill>
                  <a:srgbClr val="FFFFFF"/>
                </a:solidFill>
                <a:latin typeface="Arial"/>
                <a:ea typeface=""/>
                <a:cs typeface=""/>
              </a:rPr>
              <a:pPr algn="r" defTabSz="610765" fontAlgn="auto">
                <a:spcBef>
                  <a:spcPts val="0"/>
                </a:spcBef>
                <a:spcAft>
                  <a:spcPts val="0"/>
                </a:spcAft>
              </a:pPr>
              <a:t>‹#›</a:t>
            </a:fld>
            <a:endParaRPr lang="en-US" sz="525" dirty="0">
              <a:solidFill>
                <a:srgbClr val="FFFFFF"/>
              </a:solidFill>
              <a:latin typeface="Arial"/>
              <a:ea typeface=""/>
              <a:cs typeface=""/>
            </a:endParaRPr>
          </a:p>
        </p:txBody>
      </p:sp>
      <p:sp>
        <p:nvSpPr>
          <p:cNvPr id="39" name="Text Placeholder 38"/>
          <p:cNvSpPr>
            <a:spLocks noGrp="1"/>
          </p:cNvSpPr>
          <p:nvPr>
            <p:ph type="body" sz="quarter" idx="10" hasCustomPrompt="1"/>
          </p:nvPr>
        </p:nvSpPr>
        <p:spPr>
          <a:xfrm>
            <a:off x="235806" y="3587071"/>
            <a:ext cx="8112650" cy="288131"/>
          </a:xfrm>
        </p:spPr>
        <p:txBody>
          <a:bodyPr/>
          <a:lstStyle>
            <a:lvl1pPr marL="0" indent="0">
              <a:buFontTx/>
              <a:buNone/>
              <a:defRPr lang="en-US" sz="1425" kern="1200" dirty="0" smtClean="0">
                <a:solidFill>
                  <a:schemeClr val="bg1"/>
                </a:solidFill>
                <a:latin typeface="+mj-lt"/>
                <a:ea typeface="+mn-ea"/>
                <a:cs typeface="+mn-cs"/>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1" name="Text Placeholder 40"/>
          <p:cNvSpPr>
            <a:spLocks noGrp="1"/>
          </p:cNvSpPr>
          <p:nvPr>
            <p:ph type="body" sz="quarter" idx="11" hasCustomPrompt="1"/>
          </p:nvPr>
        </p:nvSpPr>
        <p:spPr>
          <a:xfrm>
            <a:off x="235806" y="3954941"/>
            <a:ext cx="8112650" cy="288131"/>
          </a:xfrm>
        </p:spPr>
        <p:txBody>
          <a:bodyPr/>
          <a:lstStyle>
            <a:lvl1pPr marL="0" indent="0">
              <a:buFontTx/>
              <a:buNone/>
              <a:defRPr lang="en-US" sz="1125" kern="1200" dirty="0" smtClean="0">
                <a:solidFill>
                  <a:schemeClr val="bg1"/>
                </a:solidFill>
                <a:latin typeface="+mj-lt"/>
                <a:ea typeface="+mn-ea"/>
                <a:cs typeface="+mn-cs"/>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Tree>
    <p:extLst>
      <p:ext uri="{BB962C8B-B14F-4D97-AF65-F5344CB8AC3E}">
        <p14:creationId xmlns:p14="http://schemas.microsoft.com/office/powerpoint/2010/main" val="11120746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33"/>
                                        </p:tgtEl>
                                        <p:attrNameLst>
                                          <p:attrName>ppt_x</p:attrName>
                                          <p:attrName>ppt_y</p:attrName>
                                        </p:attrNameLst>
                                      </p:cBhvr>
                                      <p:rCtr x="0" y="-712"/>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32"/>
                                        </p:tgtEl>
                                        <p:attrNameLst>
                                          <p:attrName>ppt_x</p:attrName>
                                          <p:attrName>ppt_y</p:attrName>
                                        </p:attrNameLst>
                                      </p:cBhvr>
                                      <p:rCtr x="0" y="443"/>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34"/>
                                        </p:tgtEl>
                                        <p:attrNameLst>
                                          <p:attrName>ppt_x</p:attrName>
                                          <p:attrName>ppt_y</p:attrName>
                                        </p:attrNameLst>
                                      </p:cBhvr>
                                      <p:rCtr x="0" y="-666"/>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31"/>
                                        </p:tgtEl>
                                        <p:attrNameLst>
                                          <p:attrName>ppt_x</p:attrName>
                                          <p:attrName>ppt_y</p:attrName>
                                        </p:attrNameLst>
                                      </p:cBhvr>
                                      <p:rCtr x="0" y="-710"/>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30"/>
                                        </p:tgtEl>
                                        <p:attrNameLst>
                                          <p:attrName>ppt_x</p:attrName>
                                          <p:attrName>ppt_y</p:attrName>
                                        </p:attrNameLst>
                                      </p:cBhvr>
                                      <p:rCtr x="0" y="41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29"/>
                                        </p:tgtEl>
                                        <p:attrNameLst>
                                          <p:attrName>ppt_x</p:attrName>
                                          <p:attrName>ppt_y</p:attrName>
                                        </p:attrNameLst>
                                      </p:cBhvr>
                                      <p:rCtr x="0" y="5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1_Bullet">
    <p:spTree>
      <p:nvGrpSpPr>
        <p:cNvPr id="1" name=""/>
        <p:cNvGrpSpPr/>
        <p:nvPr/>
      </p:nvGrpSpPr>
      <p:grpSpPr>
        <a:xfrm>
          <a:off x="0" y="0"/>
          <a:ext cx="0" cy="0"/>
          <a:chOff x="0" y="0"/>
          <a:chExt cx="0" cy="0"/>
        </a:xfrm>
      </p:grpSpPr>
      <p:sp>
        <p:nvSpPr>
          <p:cNvPr id="2" name="Title 1"/>
          <p:cNvSpPr>
            <a:spLocks noGrp="1"/>
          </p:cNvSpPr>
          <p:nvPr>
            <p:ph type="title"/>
          </p:nvPr>
        </p:nvSpPr>
        <p:spPr>
          <a:xfrm>
            <a:off x="229705" y="324161"/>
            <a:ext cx="8580923" cy="628650"/>
          </a:xfrm>
        </p:spPr>
        <p:txBody>
          <a:bodyPr anchor="t" anchorCtr="0"/>
          <a:lstStyle>
            <a:lvl1pPr algn="l" defTabSz="685771" rtl="0" eaLnBrk="1" latinLnBrk="0" hangingPunct="1">
              <a:lnSpc>
                <a:spcPct val="80000"/>
              </a:lnSpc>
              <a:spcBef>
                <a:spcPct val="0"/>
              </a:spcBef>
              <a:buNone/>
              <a:defRPr lang="en-US" sz="27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33232" y="1008126"/>
            <a:ext cx="8570912" cy="3723894"/>
          </a:xfrm>
          <a:prstGeom prst="rect">
            <a:avLst/>
          </a:prstGeom>
        </p:spPr>
        <p:txBody>
          <a:bodyPr>
            <a:noAutofit/>
          </a:bodyPr>
          <a:lstStyle>
            <a:lvl1pPr>
              <a:lnSpc>
                <a:spcPct val="95000"/>
              </a:lnSpc>
              <a:spcBef>
                <a:spcPts val="1110"/>
              </a:spcBef>
              <a:defRPr sz="1725">
                <a:solidFill>
                  <a:srgbClr val="435153"/>
                </a:solidFill>
                <a:latin typeface="+mj-lt"/>
              </a:defRPr>
            </a:lvl1pPr>
            <a:lvl2pPr>
              <a:lnSpc>
                <a:spcPct val="95000"/>
              </a:lnSpc>
              <a:spcBef>
                <a:spcPts val="45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Rectangle 2"/>
          <p:cNvSpPr/>
          <p:nvPr userDrawn="1"/>
        </p:nvSpPr>
        <p:spPr>
          <a:xfrm>
            <a:off x="2" y="997744"/>
            <a:ext cx="9143999" cy="3777980"/>
          </a:xfrm>
          <a:prstGeom prst="rect">
            <a:avLst/>
          </a:prstGeom>
          <a:gradFill>
            <a:gsLst>
              <a:gs pos="61000">
                <a:schemeClr val="bg1"/>
              </a:gs>
              <a:gs pos="0">
                <a:srgbClr val="EDF4FD"/>
              </a:gs>
            </a:gsLst>
            <a:lin ang="5400000" scaled="0"/>
          </a:gradFill>
          <a:ln>
            <a:noFill/>
          </a:ln>
          <a:effectLst>
            <a:innerShdw blurRad="63500" dist="12700" dir="162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1" fontAlgn="auto">
              <a:spcBef>
                <a:spcPts val="0"/>
              </a:spcBef>
              <a:spcAft>
                <a:spcPts val="0"/>
              </a:spcAft>
            </a:pPr>
            <a:endParaRPr lang="en-US" sz="1425" dirty="0" smtClean="0">
              <a:solidFill>
                <a:srgbClr val="FFFFFF"/>
              </a:solidFill>
            </a:endParaRPr>
          </a:p>
        </p:txBody>
      </p:sp>
      <p:pic>
        <p:nvPicPr>
          <p:cNvPr id="5"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7375896" y="4965145"/>
            <a:ext cx="462843" cy="116427"/>
          </a:xfrm>
          <a:prstGeom prst="rect">
            <a:avLst/>
          </a:prstGeom>
          <a:noFill/>
          <a:ln>
            <a:noFill/>
          </a:ln>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6" name="Group 67"/>
          <p:cNvGrpSpPr/>
          <p:nvPr userDrawn="1"/>
        </p:nvGrpSpPr>
        <p:grpSpPr>
          <a:xfrm>
            <a:off x="6935265" y="4934684"/>
            <a:ext cx="288902" cy="153982"/>
            <a:chOff x="609606" y="528528"/>
            <a:chExt cx="1444732" cy="763787"/>
          </a:xfrm>
          <a:gradFill flip="none" rotWithShape="1">
            <a:gsLst>
              <a:gs pos="11000">
                <a:schemeClr val="tx1">
                  <a:lumMod val="75000"/>
                </a:schemeClr>
              </a:gs>
              <a:gs pos="100000">
                <a:schemeClr val="tx1"/>
              </a:gs>
            </a:gsLst>
            <a:lin ang="2700000" scaled="1"/>
            <a:tileRect/>
          </a:gradFill>
        </p:grpSpPr>
        <p:sp>
          <p:nvSpPr>
            <p:cNvPr id="7" name="Rectangle 6"/>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685771" fontAlgn="auto">
                <a:spcBef>
                  <a:spcPts val="0"/>
                </a:spcBef>
                <a:spcAft>
                  <a:spcPts val="0"/>
                </a:spcAft>
              </a:pPr>
              <a:endParaRPr lang="en-US" sz="1425">
                <a:solidFill>
                  <a:srgbClr val="0096D6"/>
                </a:solidFill>
                <a:latin typeface="Arial"/>
                <a:ea typeface=""/>
                <a:cs typeface=""/>
              </a:endParaRPr>
            </a:p>
          </p:txBody>
        </p:sp>
        <p:sp>
          <p:nvSpPr>
            <p:cNvPr id="8" name="Freeform 7"/>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685771" fontAlgn="auto">
                <a:spcBef>
                  <a:spcPts val="0"/>
                </a:spcBef>
                <a:spcAft>
                  <a:spcPts val="0"/>
                </a:spcAft>
              </a:pPr>
              <a:endParaRPr lang="en-US" sz="1425">
                <a:solidFill>
                  <a:srgbClr val="0096D6"/>
                </a:solidFill>
                <a:latin typeface="Arial"/>
                <a:ea typeface=""/>
                <a:cs typeface=""/>
              </a:endParaRPr>
            </a:p>
          </p:txBody>
        </p:sp>
        <p:sp>
          <p:nvSpPr>
            <p:cNvPr id="9" name="Freeform 8"/>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685771" fontAlgn="auto">
                <a:spcBef>
                  <a:spcPts val="0"/>
                </a:spcBef>
                <a:spcAft>
                  <a:spcPts val="0"/>
                </a:spcAft>
              </a:pPr>
              <a:endParaRPr lang="en-US" sz="1425">
                <a:solidFill>
                  <a:srgbClr val="0096D6"/>
                </a:solidFill>
                <a:latin typeface="Arial"/>
                <a:ea typeface=""/>
                <a:cs typeface=""/>
              </a:endParaRPr>
            </a:p>
          </p:txBody>
        </p:sp>
        <p:sp>
          <p:nvSpPr>
            <p:cNvPr id="10" name="Freeform 9"/>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685771" fontAlgn="auto">
                <a:spcBef>
                  <a:spcPts val="0"/>
                </a:spcBef>
                <a:spcAft>
                  <a:spcPts val="0"/>
                </a:spcAft>
              </a:pPr>
              <a:endParaRPr lang="en-US" sz="1425">
                <a:solidFill>
                  <a:srgbClr val="0096D6"/>
                </a:solidFill>
                <a:latin typeface="Arial"/>
                <a:ea typeface=""/>
                <a:cs typeface=""/>
              </a:endParaRPr>
            </a:p>
          </p:txBody>
        </p:sp>
        <p:sp>
          <p:nvSpPr>
            <p:cNvPr id="11" name="Freeform 10"/>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685771" fontAlgn="auto">
                <a:spcBef>
                  <a:spcPts val="0"/>
                </a:spcBef>
                <a:spcAft>
                  <a:spcPts val="0"/>
                </a:spcAft>
              </a:pPr>
              <a:endParaRPr lang="en-US" sz="1425">
                <a:solidFill>
                  <a:srgbClr val="0096D6"/>
                </a:solidFill>
                <a:latin typeface="Arial"/>
                <a:ea typeface=""/>
                <a:cs typeface=""/>
              </a:endParaRPr>
            </a:p>
          </p:txBody>
        </p:sp>
        <p:sp>
          <p:nvSpPr>
            <p:cNvPr id="12" name="Freeform 11"/>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685771" fontAlgn="auto">
                <a:spcBef>
                  <a:spcPts val="0"/>
                </a:spcBef>
                <a:spcAft>
                  <a:spcPts val="0"/>
                </a:spcAft>
              </a:pPr>
              <a:endParaRPr lang="en-US" sz="1425">
                <a:solidFill>
                  <a:srgbClr val="0096D6"/>
                </a:solidFill>
                <a:latin typeface="Arial"/>
                <a:ea typeface=""/>
                <a:cs typeface=""/>
              </a:endParaRPr>
            </a:p>
          </p:txBody>
        </p:sp>
        <p:sp>
          <p:nvSpPr>
            <p:cNvPr id="13" name="Freeform 12"/>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685771" fontAlgn="auto">
                <a:spcBef>
                  <a:spcPts val="0"/>
                </a:spcBef>
                <a:spcAft>
                  <a:spcPts val="0"/>
                </a:spcAft>
              </a:pPr>
              <a:endParaRPr lang="en-US" sz="1425">
                <a:solidFill>
                  <a:srgbClr val="0096D6"/>
                </a:solidFill>
                <a:latin typeface="Arial"/>
                <a:ea typeface=""/>
                <a:cs typeface=""/>
              </a:endParaRPr>
            </a:p>
          </p:txBody>
        </p:sp>
        <p:sp>
          <p:nvSpPr>
            <p:cNvPr id="14" name="Freeform 13"/>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685771" fontAlgn="auto">
                <a:spcBef>
                  <a:spcPts val="0"/>
                </a:spcBef>
                <a:spcAft>
                  <a:spcPts val="0"/>
                </a:spcAft>
              </a:pPr>
              <a:endParaRPr lang="en-US" sz="1425">
                <a:solidFill>
                  <a:srgbClr val="0096D6"/>
                </a:solidFill>
                <a:latin typeface="Arial"/>
                <a:ea typeface=""/>
                <a:cs typeface=""/>
              </a:endParaRPr>
            </a:p>
          </p:txBody>
        </p:sp>
        <p:sp>
          <p:nvSpPr>
            <p:cNvPr id="15" name="Freeform 14"/>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685771" fontAlgn="auto">
                <a:spcBef>
                  <a:spcPts val="0"/>
                </a:spcBef>
                <a:spcAft>
                  <a:spcPts val="0"/>
                </a:spcAft>
              </a:pPr>
              <a:endParaRPr lang="en-US" sz="1425">
                <a:solidFill>
                  <a:srgbClr val="0096D6"/>
                </a:solidFill>
                <a:latin typeface="Arial"/>
                <a:ea typeface=""/>
                <a:cs typeface=""/>
              </a:endParaRPr>
            </a:p>
          </p:txBody>
        </p:sp>
        <p:sp>
          <p:nvSpPr>
            <p:cNvPr id="16" name="Freeform 15"/>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685771" fontAlgn="auto">
                <a:spcBef>
                  <a:spcPts val="0"/>
                </a:spcBef>
                <a:spcAft>
                  <a:spcPts val="0"/>
                </a:spcAft>
              </a:pPr>
              <a:endParaRPr lang="en-US" sz="1425">
                <a:solidFill>
                  <a:srgbClr val="0096D6"/>
                </a:solidFill>
                <a:latin typeface="Arial"/>
                <a:ea typeface=""/>
                <a:cs typeface=""/>
              </a:endParaRPr>
            </a:p>
          </p:txBody>
        </p:sp>
        <p:sp>
          <p:nvSpPr>
            <p:cNvPr id="17" name="Freeform 16"/>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685771" fontAlgn="auto">
                <a:spcBef>
                  <a:spcPts val="0"/>
                </a:spcBef>
                <a:spcAft>
                  <a:spcPts val="0"/>
                </a:spcAft>
              </a:pPr>
              <a:endParaRPr lang="en-US" sz="1425">
                <a:solidFill>
                  <a:srgbClr val="0096D6"/>
                </a:solidFill>
                <a:latin typeface="Arial"/>
                <a:ea typeface=""/>
                <a:cs typeface=""/>
              </a:endParaRPr>
            </a:p>
          </p:txBody>
        </p:sp>
        <p:sp>
          <p:nvSpPr>
            <p:cNvPr id="18" name="Freeform 17"/>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685771" fontAlgn="auto">
                <a:spcBef>
                  <a:spcPts val="0"/>
                </a:spcBef>
                <a:spcAft>
                  <a:spcPts val="0"/>
                </a:spcAft>
              </a:pPr>
              <a:endParaRPr lang="en-US" sz="1425">
                <a:solidFill>
                  <a:srgbClr val="0096D6"/>
                </a:solidFill>
                <a:latin typeface="Arial"/>
                <a:ea typeface=""/>
                <a:cs typeface=""/>
              </a:endParaRPr>
            </a:p>
          </p:txBody>
        </p:sp>
        <p:sp>
          <p:nvSpPr>
            <p:cNvPr id="19" name="Freeform 18"/>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685771" fontAlgn="auto">
                <a:spcBef>
                  <a:spcPts val="0"/>
                </a:spcBef>
                <a:spcAft>
                  <a:spcPts val="0"/>
                </a:spcAft>
              </a:pPr>
              <a:endParaRPr lang="en-US" sz="1425">
                <a:solidFill>
                  <a:srgbClr val="0096D6"/>
                </a:solidFill>
                <a:latin typeface="Arial"/>
                <a:ea typeface=""/>
                <a:cs typeface=""/>
              </a:endParaRPr>
            </a:p>
          </p:txBody>
        </p:sp>
        <p:sp>
          <p:nvSpPr>
            <p:cNvPr id="20" name="Freeform 19"/>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685771" fontAlgn="auto">
                <a:spcBef>
                  <a:spcPts val="0"/>
                </a:spcBef>
                <a:spcAft>
                  <a:spcPts val="0"/>
                </a:spcAft>
              </a:pPr>
              <a:endParaRPr lang="en-US" sz="1425">
                <a:solidFill>
                  <a:srgbClr val="0096D6"/>
                </a:solidFill>
                <a:latin typeface="Arial"/>
                <a:ea typeface=""/>
                <a:cs typeface=""/>
              </a:endParaRPr>
            </a:p>
          </p:txBody>
        </p:sp>
      </p:grpSp>
      <p:cxnSp>
        <p:nvCxnSpPr>
          <p:cNvPr id="22" name="Straight Connector 21"/>
          <p:cNvCxnSpPr/>
          <p:nvPr userDrawn="1"/>
        </p:nvCxnSpPr>
        <p:spPr>
          <a:xfrm>
            <a:off x="7300030" y="4934684"/>
            <a:ext cx="0" cy="174887"/>
          </a:xfrm>
          <a:prstGeom prst="line">
            <a:avLst/>
          </a:prstGeom>
          <a:ln>
            <a:gradFill>
              <a:gsLst>
                <a:gs pos="0">
                  <a:schemeClr val="accent1">
                    <a:tint val="66000"/>
                    <a:satMod val="160000"/>
                    <a:alpha val="0"/>
                  </a:schemeClr>
                </a:gs>
                <a:gs pos="50000">
                  <a:schemeClr val="tx1">
                    <a:lumMod val="40000"/>
                    <a:lumOff val="60000"/>
                  </a:schemeClr>
                </a:gs>
                <a:gs pos="100000">
                  <a:schemeClr val="accent1">
                    <a:tint val="23500"/>
                    <a:satMod val="160000"/>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0403790"/>
      </p:ext>
    </p:extLst>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437766" y="1347790"/>
            <a:ext cx="8345488" cy="2658728"/>
          </a:xfrm>
          <a:prstGeom prst="rect">
            <a:avLst/>
          </a:prstGeom>
        </p:spPr>
        <p:txBody>
          <a:bodyPr lIns="91404" tIns="45702" rIns="91404" bIns="45702">
            <a:noAutofit/>
          </a:bodyPr>
          <a:lstStyle>
            <a:lvl1pPr marL="0" indent="0" algn="ctr">
              <a:buNone/>
              <a:defRPr sz="2000" baseline="0">
                <a:solidFill>
                  <a:schemeClr val="tx1"/>
                </a:solidFill>
                <a:latin typeface="+mn-lt"/>
              </a:defRPr>
            </a:lvl1pPr>
          </a:lstStyle>
          <a:p>
            <a:pPr lvl="0"/>
            <a:r>
              <a:rPr lang="en-US" noProof="0" smtClean="0"/>
              <a:t>Click icon to add table</a:t>
            </a:r>
            <a:endParaRPr lang="en-GB" noProof="0" dirty="0"/>
          </a:p>
        </p:txBody>
      </p:sp>
      <p:sp>
        <p:nvSpPr>
          <p:cNvPr id="6" name="Text Placeholder 9"/>
          <p:cNvSpPr>
            <a:spLocks noGrp="1"/>
          </p:cNvSpPr>
          <p:nvPr>
            <p:ph type="body" sz="quarter" idx="11" hasCustomPrompt="1"/>
          </p:nvPr>
        </p:nvSpPr>
        <p:spPr>
          <a:xfrm>
            <a:off x="437767" y="4148226"/>
            <a:ext cx="7180312" cy="326233"/>
          </a:xfrm>
          <a:prstGeom prst="rect">
            <a:avLst/>
          </a:prstGeom>
        </p:spPr>
        <p:txBody>
          <a:bodyPr wrap="square" lIns="91404" tIns="45702" rIns="91404" bIns="45702" anchor="b" anchorCtr="0">
            <a:noAutofit/>
          </a:bodyPr>
          <a:lstStyle>
            <a:lvl1pPr algn="l" defTabSz="603475">
              <a:lnSpc>
                <a:spcPct val="100000"/>
              </a:lnSpc>
              <a:spcBef>
                <a:spcPct val="50000"/>
              </a:spcBef>
              <a:buNone/>
              <a:defRPr sz="1600" b="0" i="0">
                <a:solidFill>
                  <a:srgbClr val="676767"/>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GB" dirty="0" smtClean="0"/>
              <a:t>Source</a:t>
            </a:r>
          </a:p>
        </p:txBody>
      </p:sp>
      <p:sp>
        <p:nvSpPr>
          <p:cNvPr id="5" name="Title Placeholder 5"/>
          <p:cNvSpPr>
            <a:spLocks noGrp="1"/>
          </p:cNvSpPr>
          <p:nvPr>
            <p:ph type="title" hasCustomPrompt="1"/>
          </p:nvPr>
        </p:nvSpPr>
        <p:spPr bwMode="auto">
          <a:xfrm>
            <a:off x="437766" y="341319"/>
            <a:ext cx="8345488"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8" tIns="45704" rIns="91408" bIns="45704" numCol="1" anchor="ctr" anchorCtr="0" compatLnSpc="1">
            <a:prstTxWarp prst="textNoShape">
              <a:avLst/>
            </a:prstTxWarp>
          </a:bodyPr>
          <a:lstStyle/>
          <a:p>
            <a:pPr lvl="0"/>
            <a:r>
              <a:rPr lang="en-GB" dirty="0" smtClean="0"/>
              <a:t>Title Goes Here</a:t>
            </a:r>
            <a:endParaRPr lang="en-GB" dirty="0"/>
          </a:p>
        </p:txBody>
      </p:sp>
    </p:spTree>
    <p:extLst>
      <p:ext uri="{BB962C8B-B14F-4D97-AF65-F5344CB8AC3E}">
        <p14:creationId xmlns:p14="http://schemas.microsoft.com/office/powerpoint/2010/main" val="3084541995"/>
      </p:ext>
    </p:extLst>
  </p:cSld>
  <p:clrMapOvr>
    <a:masterClrMapping/>
  </p:clrMapOvr>
  <p:transition spd="med">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55638" y="228600"/>
            <a:ext cx="8145462" cy="628650"/>
          </a:xfrm>
        </p:spPr>
        <p:txBody>
          <a:bodyPr/>
          <a:lstStyle/>
          <a:p>
            <a:r>
              <a:rPr lang="zh-CN" altLang="en-US" smtClean="0"/>
              <a:t>单击此处编辑母版标题样式</a:t>
            </a:r>
            <a:endParaRPr lang="en-US"/>
          </a:p>
        </p:txBody>
      </p:sp>
      <p:sp>
        <p:nvSpPr>
          <p:cNvPr id="3" name="表格占位符 2"/>
          <p:cNvSpPr>
            <a:spLocks noGrp="1"/>
          </p:cNvSpPr>
          <p:nvPr>
            <p:ph type="tbl" idx="1"/>
          </p:nvPr>
        </p:nvSpPr>
        <p:spPr>
          <a:xfrm>
            <a:off x="655680" y="1140640"/>
            <a:ext cx="7940675" cy="2678906"/>
          </a:xfrm>
          <a:prstGeom prst="rect">
            <a:avLst/>
          </a:prstGeom>
        </p:spPr>
        <p:txBody>
          <a:bodyPr/>
          <a:lstStyle/>
          <a:p>
            <a:pPr lvl="0"/>
            <a:endParaRPr lang="en-US" noProof="0" smtClean="0"/>
          </a:p>
        </p:txBody>
      </p:sp>
    </p:spTree>
    <p:extLst>
      <p:ext uri="{BB962C8B-B14F-4D97-AF65-F5344CB8AC3E}">
        <p14:creationId xmlns:p14="http://schemas.microsoft.com/office/powerpoint/2010/main" val="107915064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Title Only -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Rectangle 8"/>
          <p:cNvSpPr/>
          <p:nvPr userDrawn="1"/>
        </p:nvSpPr>
        <p:spPr>
          <a:xfrm>
            <a:off x="8399198" y="1"/>
            <a:ext cx="744802" cy="152149"/>
          </a:xfrm>
          <a:prstGeom prst="rect">
            <a:avLst/>
          </a:prstGeom>
        </p:spPr>
        <p:txBody>
          <a:bodyPr wrap="none" lIns="59237" tIns="29619" rIns="59237" bIns="29619">
            <a:spAutoFit/>
          </a:bodyPr>
          <a:lstStyle/>
          <a:p>
            <a:pPr algn="r" defTabSz="813844">
              <a:defRPr/>
            </a:pPr>
            <a:r>
              <a:rPr lang="en-US" sz="600" dirty="0" smtClean="0">
                <a:solidFill>
                  <a:srgbClr val="FFFFFF"/>
                </a:solidFill>
                <a:latin typeface="Arial"/>
              </a:rPr>
              <a:t>Cisco Confidential</a:t>
            </a:r>
            <a:endParaRPr lang="en-US" sz="600" dirty="0">
              <a:solidFill>
                <a:srgbClr val="FFFFFF"/>
              </a:solidFill>
              <a:latin typeface="Arial"/>
            </a:endParaRPr>
          </a:p>
        </p:txBody>
      </p:sp>
    </p:spTree>
    <p:extLst>
      <p:ext uri="{BB962C8B-B14F-4D97-AF65-F5344CB8AC3E}">
        <p14:creationId xmlns:p14="http://schemas.microsoft.com/office/powerpoint/2010/main" val="385788520"/>
      </p:ext>
    </p:extLst>
  </p:cSld>
  <p:clrMapOvr>
    <a:masterClrMapping/>
  </p:clrMapOvr>
  <p:transition>
    <p:wipe dir="r"/>
  </p:transition>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1_Title Slide-animated White">
    <p:spTree>
      <p:nvGrpSpPr>
        <p:cNvPr id="1" name=""/>
        <p:cNvGrpSpPr/>
        <p:nvPr/>
      </p:nvGrpSpPr>
      <p:grpSpPr>
        <a:xfrm>
          <a:off x="0" y="0"/>
          <a:ext cx="0" cy="0"/>
          <a:chOff x="0" y="0"/>
          <a:chExt cx="0" cy="0"/>
        </a:xfrm>
      </p:grpSpPr>
      <p:pic>
        <p:nvPicPr>
          <p:cNvPr id="53" name="Picture 52" descr="segue texture.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333375" y="4786092"/>
            <a:ext cx="8477250" cy="122856"/>
          </a:xfrm>
          <a:prstGeom prst="rect">
            <a:avLst/>
          </a:prstGeom>
        </p:spPr>
      </p:pic>
      <p:sp>
        <p:nvSpPr>
          <p:cNvPr id="47" name="Rectangle 46"/>
          <p:cNvSpPr/>
          <p:nvPr/>
        </p:nvSpPr>
        <p:spPr>
          <a:xfrm>
            <a:off x="3405362" y="4461478"/>
            <a:ext cx="599089" cy="8592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defTabSz="685543" fontAlgn="auto">
              <a:spcBef>
                <a:spcPts val="0"/>
              </a:spcBef>
              <a:spcAft>
                <a:spcPts val="0"/>
              </a:spcAft>
            </a:pPr>
            <a:endParaRPr lang="en-US" sz="1425">
              <a:solidFill>
                <a:srgbClr val="FFFFFF"/>
              </a:solidFill>
            </a:endParaRPr>
          </a:p>
        </p:txBody>
      </p:sp>
      <p:sp>
        <p:nvSpPr>
          <p:cNvPr id="46" name="Rectangle 45"/>
          <p:cNvSpPr/>
          <p:nvPr/>
        </p:nvSpPr>
        <p:spPr>
          <a:xfrm>
            <a:off x="1460940" y="4461478"/>
            <a:ext cx="472965" cy="859220"/>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defTabSz="685543" fontAlgn="auto">
              <a:spcBef>
                <a:spcPts val="0"/>
              </a:spcBef>
              <a:spcAft>
                <a:spcPts val="0"/>
              </a:spcAft>
            </a:pPr>
            <a:endParaRPr lang="en-US" sz="1425">
              <a:solidFill>
                <a:srgbClr val="FFFFFF"/>
              </a:solidFill>
            </a:endParaRPr>
          </a:p>
        </p:txBody>
      </p:sp>
      <p:sp>
        <p:nvSpPr>
          <p:cNvPr id="45" name="Rectangle 44"/>
          <p:cNvSpPr/>
          <p:nvPr/>
        </p:nvSpPr>
        <p:spPr>
          <a:xfrm>
            <a:off x="4771697" y="4461478"/>
            <a:ext cx="472965" cy="859220"/>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defTabSz="685543" fontAlgn="auto">
              <a:spcBef>
                <a:spcPts val="0"/>
              </a:spcBef>
              <a:spcAft>
                <a:spcPts val="0"/>
              </a:spcAft>
            </a:pPr>
            <a:endParaRPr lang="en-US" sz="1425">
              <a:solidFill>
                <a:srgbClr val="FFFFFF"/>
              </a:solidFill>
            </a:endParaRPr>
          </a:p>
        </p:txBody>
      </p:sp>
      <p:sp>
        <p:nvSpPr>
          <p:cNvPr id="33" name="Rounded Rectangle 32"/>
          <p:cNvSpPr/>
          <p:nvPr/>
        </p:nvSpPr>
        <p:spPr>
          <a:xfrm rot="10800000" flipH="1">
            <a:off x="2856506" y="623463"/>
            <a:ext cx="656314" cy="318230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defTabSz="685543" fontAlgn="auto">
              <a:spcBef>
                <a:spcPts val="0"/>
              </a:spcBef>
              <a:spcAft>
                <a:spcPts val="0"/>
              </a:spcAft>
            </a:pPr>
            <a:endParaRPr lang="en-US" sz="1425">
              <a:solidFill>
                <a:srgbClr val="FFFFFF"/>
              </a:solidFill>
            </a:endParaRPr>
          </a:p>
        </p:txBody>
      </p:sp>
      <p:sp>
        <p:nvSpPr>
          <p:cNvPr id="28" name="Rounded Rectangle 27"/>
          <p:cNvSpPr/>
          <p:nvPr userDrawn="1"/>
        </p:nvSpPr>
        <p:spPr>
          <a:xfrm rot="10800000" flipH="1">
            <a:off x="821966" y="3537586"/>
            <a:ext cx="656314" cy="113061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defTabSz="685543" fontAlgn="auto">
              <a:spcBef>
                <a:spcPts val="0"/>
              </a:spcBef>
              <a:spcAft>
                <a:spcPts val="0"/>
              </a:spcAft>
            </a:pPr>
            <a:endParaRPr lang="en-US" sz="1425">
              <a:solidFill>
                <a:srgbClr val="FFFFFF"/>
              </a:solidFill>
            </a:endParaRPr>
          </a:p>
        </p:txBody>
      </p:sp>
      <p:sp>
        <p:nvSpPr>
          <p:cNvPr id="29" name="Rounded Rectangle 28"/>
          <p:cNvSpPr/>
          <p:nvPr userDrawn="1"/>
        </p:nvSpPr>
        <p:spPr>
          <a:xfrm rot="10800000" flipH="1">
            <a:off x="1332506" y="1485909"/>
            <a:ext cx="656314" cy="318230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defTabSz="685543" fontAlgn="auto">
              <a:spcBef>
                <a:spcPts val="0"/>
              </a:spcBef>
              <a:spcAft>
                <a:spcPts val="0"/>
              </a:spcAft>
            </a:pPr>
            <a:endParaRPr lang="en-US" sz="1425">
              <a:solidFill>
                <a:srgbClr val="FFFFFF"/>
              </a:solidFill>
            </a:endParaRPr>
          </a:p>
        </p:txBody>
      </p:sp>
      <p:sp>
        <p:nvSpPr>
          <p:cNvPr id="30" name="Rounded Rectangle 29"/>
          <p:cNvSpPr/>
          <p:nvPr/>
        </p:nvSpPr>
        <p:spPr>
          <a:xfrm rot="10800000" flipH="1">
            <a:off x="5869870" y="4960620"/>
            <a:ext cx="780312" cy="2489662"/>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defTabSz="685543" fontAlgn="auto">
              <a:spcBef>
                <a:spcPts val="0"/>
              </a:spcBef>
              <a:spcAft>
                <a:spcPts val="0"/>
              </a:spcAft>
            </a:pPr>
            <a:endParaRPr lang="en-US" sz="1425">
              <a:solidFill>
                <a:srgbClr val="FFFFFF"/>
              </a:solidFill>
            </a:endParaRPr>
          </a:p>
        </p:txBody>
      </p:sp>
      <p:sp>
        <p:nvSpPr>
          <p:cNvPr id="31" name="Rounded Rectangle 30"/>
          <p:cNvSpPr/>
          <p:nvPr/>
        </p:nvSpPr>
        <p:spPr>
          <a:xfrm rot="10800000" flipH="1">
            <a:off x="6933207" y="4960621"/>
            <a:ext cx="656314" cy="113061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defTabSz="685543" fontAlgn="auto">
              <a:spcBef>
                <a:spcPts val="0"/>
              </a:spcBef>
              <a:spcAft>
                <a:spcPts val="0"/>
              </a:spcAft>
            </a:pPr>
            <a:endParaRPr lang="en-US" sz="1425">
              <a:solidFill>
                <a:srgbClr val="FFFFFF"/>
              </a:solidFill>
            </a:endParaRPr>
          </a:p>
        </p:txBody>
      </p:sp>
      <p:sp>
        <p:nvSpPr>
          <p:cNvPr id="49" name="Rectangle 3"/>
          <p:cNvSpPr>
            <a:spLocks noChangeArrowheads="1"/>
          </p:cNvSpPr>
          <p:nvPr/>
        </p:nvSpPr>
        <p:spPr bwMode="hidden">
          <a:xfrm>
            <a:off x="0" y="0"/>
            <a:ext cx="9144000" cy="133350"/>
          </a:xfrm>
          <a:prstGeom prst="rect">
            <a:avLst/>
          </a:prstGeom>
          <a:solidFill>
            <a:schemeClr val="bg2"/>
          </a:solidFill>
          <a:ln w="25400" algn="ctr">
            <a:noFill/>
            <a:miter lim="800000"/>
            <a:headEnd/>
            <a:tailEnd/>
          </a:ln>
          <a:effectLst/>
        </p:spPr>
        <p:txBody>
          <a:bodyPr wrap="none" lIns="68553" tIns="34277" rIns="68553" bIns="34277" anchor="ctr"/>
          <a:lstStyle/>
          <a:p>
            <a:pPr defTabSz="685543" fontAlgn="auto">
              <a:spcBef>
                <a:spcPts val="0"/>
              </a:spcBef>
              <a:spcAft>
                <a:spcPts val="0"/>
              </a:spcAft>
            </a:pPr>
            <a:endParaRPr lang="en-US" sz="1425">
              <a:solidFill>
                <a:srgbClr val="0096D6"/>
              </a:solidFill>
              <a:latin typeface="Arial"/>
              <a:ea typeface=""/>
              <a:cs typeface=""/>
            </a:endParaRPr>
          </a:p>
        </p:txBody>
      </p:sp>
      <p:sp>
        <p:nvSpPr>
          <p:cNvPr id="34" name="Rounded Rectangle 33"/>
          <p:cNvSpPr/>
          <p:nvPr/>
        </p:nvSpPr>
        <p:spPr>
          <a:xfrm rot="10800000" flipH="1">
            <a:off x="2191496" y="5039598"/>
            <a:ext cx="662549" cy="4748299"/>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defTabSz="685543" fontAlgn="auto">
              <a:spcBef>
                <a:spcPts val="0"/>
              </a:spcBef>
              <a:spcAft>
                <a:spcPts val="0"/>
              </a:spcAft>
            </a:pPr>
            <a:endParaRPr lang="en-US" sz="1425">
              <a:solidFill>
                <a:srgbClr val="FFFFFF"/>
              </a:solidFill>
            </a:endParaRPr>
          </a:p>
        </p:txBody>
      </p:sp>
      <p:sp>
        <p:nvSpPr>
          <p:cNvPr id="35" name="Rounded Rectangle 34"/>
          <p:cNvSpPr/>
          <p:nvPr/>
        </p:nvSpPr>
        <p:spPr>
          <a:xfrm rot="10800000" flipH="1">
            <a:off x="2794162" y="5001455"/>
            <a:ext cx="779356" cy="4159733"/>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defTabSz="685543" fontAlgn="auto">
              <a:spcBef>
                <a:spcPts val="0"/>
              </a:spcBef>
              <a:spcAft>
                <a:spcPts val="0"/>
              </a:spcAft>
            </a:pPr>
            <a:endParaRPr lang="en-US" sz="1425">
              <a:solidFill>
                <a:srgbClr val="FFFFFF"/>
              </a:solidFill>
            </a:endParaRPr>
          </a:p>
        </p:txBody>
      </p:sp>
      <p:sp>
        <p:nvSpPr>
          <p:cNvPr id="36" name="Rounded Rectangle 35"/>
          <p:cNvSpPr/>
          <p:nvPr/>
        </p:nvSpPr>
        <p:spPr>
          <a:xfrm rot="10800000" flipH="1">
            <a:off x="4920835" y="768936"/>
            <a:ext cx="656314" cy="318230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defTabSz="685543" fontAlgn="auto">
              <a:spcBef>
                <a:spcPts val="0"/>
              </a:spcBef>
              <a:spcAft>
                <a:spcPts val="0"/>
              </a:spcAft>
            </a:pPr>
            <a:endParaRPr lang="en-US" sz="1425">
              <a:solidFill>
                <a:srgbClr val="FFFFFF"/>
              </a:solidFill>
            </a:endParaRPr>
          </a:p>
        </p:txBody>
      </p:sp>
      <p:sp>
        <p:nvSpPr>
          <p:cNvPr id="37" name="Rounded Rectangle 36"/>
          <p:cNvSpPr/>
          <p:nvPr/>
        </p:nvSpPr>
        <p:spPr>
          <a:xfrm rot="10800000" flipH="1">
            <a:off x="5391889" y="1298872"/>
            <a:ext cx="656314" cy="318230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defTabSz="685543" fontAlgn="auto">
              <a:spcBef>
                <a:spcPts val="0"/>
              </a:spcBef>
              <a:spcAft>
                <a:spcPts val="0"/>
              </a:spcAft>
            </a:pPr>
            <a:endParaRPr lang="en-US" sz="1425">
              <a:solidFill>
                <a:srgbClr val="FFFFFF"/>
              </a:solidFill>
            </a:endParaRPr>
          </a:p>
        </p:txBody>
      </p:sp>
      <p:sp>
        <p:nvSpPr>
          <p:cNvPr id="38" name="Rounded Rectangle 37"/>
          <p:cNvSpPr/>
          <p:nvPr userDrawn="1"/>
        </p:nvSpPr>
        <p:spPr>
          <a:xfrm rot="10800000" flipH="1">
            <a:off x="341314" y="5031567"/>
            <a:ext cx="780312" cy="2489662"/>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defTabSz="685543" fontAlgn="auto">
              <a:spcBef>
                <a:spcPts val="0"/>
              </a:spcBef>
              <a:spcAft>
                <a:spcPts val="0"/>
              </a:spcAft>
            </a:pPr>
            <a:endParaRPr lang="en-US" sz="1425">
              <a:solidFill>
                <a:srgbClr val="FFFFFF"/>
              </a:solidFill>
            </a:endParaRPr>
          </a:p>
        </p:txBody>
      </p:sp>
      <p:sp>
        <p:nvSpPr>
          <p:cNvPr id="39" name="Rounded Rectangle 38"/>
          <p:cNvSpPr/>
          <p:nvPr/>
        </p:nvSpPr>
        <p:spPr>
          <a:xfrm rot="10800000" flipH="1">
            <a:off x="8038251" y="6238704"/>
            <a:ext cx="780312" cy="2489662"/>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defTabSz="685543" fontAlgn="auto">
              <a:spcBef>
                <a:spcPts val="0"/>
              </a:spcBef>
              <a:spcAft>
                <a:spcPts val="0"/>
              </a:spcAft>
            </a:pPr>
            <a:endParaRPr lang="en-US" sz="1425">
              <a:solidFill>
                <a:srgbClr val="FFFFFF"/>
              </a:solidFill>
            </a:endParaRPr>
          </a:p>
        </p:txBody>
      </p:sp>
      <p:sp>
        <p:nvSpPr>
          <p:cNvPr id="41" name="Rounded Rectangle 40"/>
          <p:cNvSpPr/>
          <p:nvPr/>
        </p:nvSpPr>
        <p:spPr>
          <a:xfrm rot="10800000" flipH="1">
            <a:off x="8162250" y="1298872"/>
            <a:ext cx="656314" cy="318230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defTabSz="685543" fontAlgn="auto">
              <a:spcBef>
                <a:spcPts val="0"/>
              </a:spcBef>
              <a:spcAft>
                <a:spcPts val="0"/>
              </a:spcAft>
            </a:pPr>
            <a:endParaRPr lang="en-US" sz="1425">
              <a:solidFill>
                <a:srgbClr val="FFFFFF"/>
              </a:solidFill>
            </a:endParaRPr>
          </a:p>
        </p:txBody>
      </p:sp>
      <p:sp>
        <p:nvSpPr>
          <p:cNvPr id="42" name="Rounded Rectangle 41"/>
          <p:cNvSpPr/>
          <p:nvPr/>
        </p:nvSpPr>
        <p:spPr>
          <a:xfrm rot="10800000" flipH="1">
            <a:off x="3770907" y="1485909"/>
            <a:ext cx="656314" cy="318230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defTabSz="685543" fontAlgn="auto">
              <a:spcBef>
                <a:spcPts val="0"/>
              </a:spcBef>
              <a:spcAft>
                <a:spcPts val="0"/>
              </a:spcAft>
            </a:pPr>
            <a:endParaRPr lang="en-US" sz="1425">
              <a:solidFill>
                <a:srgbClr val="FFFFFF"/>
              </a:solidFill>
            </a:endParaRPr>
          </a:p>
        </p:txBody>
      </p:sp>
      <p:sp>
        <p:nvSpPr>
          <p:cNvPr id="85" name="Rectangle 84"/>
          <p:cNvSpPr/>
          <p:nvPr/>
        </p:nvSpPr>
        <p:spPr>
          <a:xfrm>
            <a:off x="0" y="1789"/>
            <a:ext cx="9129008" cy="4783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defTabSz="685543" fontAlgn="auto">
              <a:spcBef>
                <a:spcPts val="0"/>
              </a:spcBef>
              <a:spcAft>
                <a:spcPts val="0"/>
              </a:spcAft>
            </a:pPr>
            <a:endParaRPr lang="en-US" sz="1425">
              <a:solidFill>
                <a:srgbClr val="FFFFFF"/>
              </a:solidFill>
            </a:endParaRPr>
          </a:p>
        </p:txBody>
      </p:sp>
      <p:sp>
        <p:nvSpPr>
          <p:cNvPr id="44" name="Rectangle 43"/>
          <p:cNvSpPr/>
          <p:nvPr userDrawn="1"/>
        </p:nvSpPr>
        <p:spPr>
          <a:xfrm>
            <a:off x="1" y="4908958"/>
            <a:ext cx="9129008" cy="234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defTabSz="685543" fontAlgn="auto">
              <a:spcBef>
                <a:spcPts val="0"/>
              </a:spcBef>
              <a:spcAft>
                <a:spcPts val="0"/>
              </a:spcAft>
            </a:pPr>
            <a:endParaRPr lang="en-US" sz="1425">
              <a:solidFill>
                <a:srgbClr val="FFFFFF"/>
              </a:solidFill>
            </a:endParaRPr>
          </a:p>
        </p:txBody>
      </p:sp>
      <p:sp>
        <p:nvSpPr>
          <p:cNvPr id="48" name="Subtitle 2"/>
          <p:cNvSpPr>
            <a:spLocks noGrp="1"/>
          </p:cNvSpPr>
          <p:nvPr>
            <p:ph type="subTitle" idx="1" hasCustomPrompt="1"/>
          </p:nvPr>
        </p:nvSpPr>
        <p:spPr>
          <a:xfrm>
            <a:off x="236383" y="3348060"/>
            <a:ext cx="8112126" cy="288131"/>
          </a:xfrm>
        </p:spPr>
        <p:txBody>
          <a:bodyPr anchor="b" anchorCtr="0">
            <a:noAutofit/>
          </a:bodyPr>
          <a:lstStyle>
            <a:lvl1pPr marL="0" indent="0" algn="l">
              <a:buNone/>
              <a:defRPr lang="en-US" sz="1500" b="0" kern="1200" dirty="0">
                <a:solidFill>
                  <a:srgbClr val="6DB344"/>
                </a:solidFill>
                <a:latin typeface="+mj-lt"/>
                <a:ea typeface="+mn-ea"/>
                <a:cs typeface="+mn-cs"/>
              </a:defRPr>
            </a:lvl1pPr>
            <a:lvl2pPr marL="342766" indent="0" algn="ctr">
              <a:buNone/>
              <a:defRPr>
                <a:solidFill>
                  <a:schemeClr val="tx1">
                    <a:tint val="75000"/>
                  </a:schemeClr>
                </a:solidFill>
              </a:defRPr>
            </a:lvl2pPr>
            <a:lvl3pPr marL="685543" indent="0" algn="ctr">
              <a:buNone/>
              <a:defRPr>
                <a:solidFill>
                  <a:schemeClr val="tx1">
                    <a:tint val="75000"/>
                  </a:schemeClr>
                </a:solidFill>
              </a:defRPr>
            </a:lvl3pPr>
            <a:lvl4pPr marL="1028313" indent="0" algn="ctr">
              <a:buNone/>
              <a:defRPr>
                <a:solidFill>
                  <a:schemeClr val="tx1">
                    <a:tint val="75000"/>
                  </a:schemeClr>
                </a:solidFill>
              </a:defRPr>
            </a:lvl4pPr>
            <a:lvl5pPr marL="1371087" indent="0" algn="ctr">
              <a:buNone/>
              <a:defRPr>
                <a:solidFill>
                  <a:schemeClr val="tx1">
                    <a:tint val="75000"/>
                  </a:schemeClr>
                </a:solidFill>
              </a:defRPr>
            </a:lvl5pPr>
            <a:lvl6pPr marL="1713853" indent="0" algn="ctr">
              <a:buNone/>
              <a:defRPr>
                <a:solidFill>
                  <a:schemeClr val="tx1">
                    <a:tint val="75000"/>
                  </a:schemeClr>
                </a:solidFill>
              </a:defRPr>
            </a:lvl6pPr>
            <a:lvl7pPr marL="2056629" indent="0" algn="ctr">
              <a:buNone/>
              <a:defRPr>
                <a:solidFill>
                  <a:schemeClr val="tx1">
                    <a:tint val="75000"/>
                  </a:schemeClr>
                </a:solidFill>
              </a:defRPr>
            </a:lvl7pPr>
            <a:lvl8pPr marL="2399400" indent="0" algn="ctr">
              <a:buNone/>
              <a:defRPr>
                <a:solidFill>
                  <a:schemeClr val="tx1">
                    <a:tint val="75000"/>
                  </a:schemeClr>
                </a:solidFill>
              </a:defRPr>
            </a:lvl8pPr>
            <a:lvl9pPr marL="2742174" indent="0" algn="ctr">
              <a:buNone/>
              <a:defRPr>
                <a:solidFill>
                  <a:schemeClr val="tx1">
                    <a:tint val="75000"/>
                  </a:schemeClr>
                </a:solidFill>
              </a:defRPr>
            </a:lvl9pPr>
          </a:lstStyle>
          <a:p>
            <a:pPr marL="0" lvl="0" indent="0" algn="l" defTabSz="685543" rtl="0" eaLnBrk="1" latinLnBrk="0" hangingPunct="1">
              <a:lnSpc>
                <a:spcPct val="95000"/>
              </a:lnSpc>
              <a:spcBef>
                <a:spcPts val="1080"/>
              </a:spcBef>
              <a:buClr>
                <a:srgbClr val="92D050"/>
              </a:buClr>
              <a:buSzPct val="90000"/>
              <a:buFont typeface="Arial" pitchFamily="34" charset="0"/>
              <a:buNone/>
              <a:tabLst/>
            </a:pPr>
            <a:r>
              <a:rPr lang="en-US" dirty="0" smtClean="0"/>
              <a:t>Presenter Name</a:t>
            </a:r>
            <a:endParaRPr lang="en-US" dirty="0"/>
          </a:p>
        </p:txBody>
      </p:sp>
      <p:sp>
        <p:nvSpPr>
          <p:cNvPr id="50" name="Title 1"/>
          <p:cNvSpPr>
            <a:spLocks noGrp="1"/>
          </p:cNvSpPr>
          <p:nvPr>
            <p:ph type="ctrTitle" hasCustomPrompt="1"/>
          </p:nvPr>
        </p:nvSpPr>
        <p:spPr>
          <a:xfrm>
            <a:off x="221393" y="936181"/>
            <a:ext cx="8112125" cy="2180429"/>
          </a:xfrm>
        </p:spPr>
        <p:txBody>
          <a:bodyPr/>
          <a:lstStyle>
            <a:lvl1pPr algn="l" defTabSz="685543" rtl="0" eaLnBrk="1" latinLnBrk="0" hangingPunct="1">
              <a:lnSpc>
                <a:spcPct val="90000"/>
              </a:lnSpc>
              <a:spcBef>
                <a:spcPct val="0"/>
              </a:spcBef>
              <a:buNone/>
              <a:defRPr lang="en-US" sz="4500" b="0" kern="1200" spc="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grpSp>
        <p:nvGrpSpPr>
          <p:cNvPr id="91" name="Group 67"/>
          <p:cNvGrpSpPr/>
          <p:nvPr userDrawn="1"/>
        </p:nvGrpSpPr>
        <p:grpSpPr>
          <a:xfrm>
            <a:off x="341808" y="226414"/>
            <a:ext cx="630141" cy="335858"/>
            <a:chOff x="609606" y="528528"/>
            <a:chExt cx="1444732" cy="763787"/>
          </a:xfrm>
          <a:gradFill flip="none" rotWithShape="1">
            <a:gsLst>
              <a:gs pos="11000">
                <a:schemeClr val="accent2"/>
              </a:gs>
              <a:gs pos="100000">
                <a:schemeClr val="accent5"/>
              </a:gs>
            </a:gsLst>
            <a:lin ang="2700000" scaled="1"/>
            <a:tileRect/>
          </a:gradFill>
        </p:grpSpPr>
        <p:sp>
          <p:nvSpPr>
            <p:cNvPr id="92" name="Rectangle 91"/>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685543" fontAlgn="auto">
                <a:spcBef>
                  <a:spcPts val="0"/>
                </a:spcBef>
                <a:spcAft>
                  <a:spcPts val="0"/>
                </a:spcAft>
              </a:pPr>
              <a:endParaRPr lang="en-US" sz="1425">
                <a:solidFill>
                  <a:srgbClr val="0096D6"/>
                </a:solidFill>
                <a:latin typeface="Arial"/>
                <a:ea typeface=""/>
                <a:cs typeface=""/>
              </a:endParaRPr>
            </a:p>
          </p:txBody>
        </p:sp>
        <p:sp>
          <p:nvSpPr>
            <p:cNvPr id="93" name="Freeform 92"/>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685543" fontAlgn="auto">
                <a:spcBef>
                  <a:spcPts val="0"/>
                </a:spcBef>
                <a:spcAft>
                  <a:spcPts val="0"/>
                </a:spcAft>
              </a:pPr>
              <a:endParaRPr lang="en-US" sz="1425">
                <a:solidFill>
                  <a:srgbClr val="0096D6"/>
                </a:solidFill>
                <a:latin typeface="Arial"/>
                <a:ea typeface=""/>
                <a:cs typeface=""/>
              </a:endParaRPr>
            </a:p>
          </p:txBody>
        </p:sp>
        <p:sp>
          <p:nvSpPr>
            <p:cNvPr id="94" name="Freeform 93"/>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685543" fontAlgn="auto">
                <a:spcBef>
                  <a:spcPts val="0"/>
                </a:spcBef>
                <a:spcAft>
                  <a:spcPts val="0"/>
                </a:spcAft>
              </a:pPr>
              <a:endParaRPr lang="en-US" sz="1425">
                <a:solidFill>
                  <a:srgbClr val="0096D6"/>
                </a:solidFill>
                <a:latin typeface="Arial"/>
                <a:ea typeface=""/>
                <a:cs typeface=""/>
              </a:endParaRPr>
            </a:p>
          </p:txBody>
        </p:sp>
        <p:sp>
          <p:nvSpPr>
            <p:cNvPr id="95" name="Freeform 94"/>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685543" fontAlgn="auto">
                <a:spcBef>
                  <a:spcPts val="0"/>
                </a:spcBef>
                <a:spcAft>
                  <a:spcPts val="0"/>
                </a:spcAft>
              </a:pPr>
              <a:endParaRPr lang="en-US" sz="1425">
                <a:solidFill>
                  <a:srgbClr val="0096D6"/>
                </a:solidFill>
                <a:latin typeface="Arial"/>
                <a:ea typeface=""/>
                <a:cs typeface=""/>
              </a:endParaRPr>
            </a:p>
          </p:txBody>
        </p:sp>
        <p:sp>
          <p:nvSpPr>
            <p:cNvPr id="96" name="Freeform 95"/>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685543" fontAlgn="auto">
                <a:spcBef>
                  <a:spcPts val="0"/>
                </a:spcBef>
                <a:spcAft>
                  <a:spcPts val="0"/>
                </a:spcAft>
              </a:pPr>
              <a:endParaRPr lang="en-US" sz="1425">
                <a:solidFill>
                  <a:srgbClr val="0096D6"/>
                </a:solidFill>
                <a:latin typeface="Arial"/>
                <a:ea typeface=""/>
                <a:cs typeface=""/>
              </a:endParaRPr>
            </a:p>
          </p:txBody>
        </p:sp>
        <p:sp>
          <p:nvSpPr>
            <p:cNvPr id="97" name="Freeform 96"/>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685543" fontAlgn="auto">
                <a:spcBef>
                  <a:spcPts val="0"/>
                </a:spcBef>
                <a:spcAft>
                  <a:spcPts val="0"/>
                </a:spcAft>
              </a:pPr>
              <a:endParaRPr lang="en-US" sz="1425">
                <a:solidFill>
                  <a:srgbClr val="0096D6"/>
                </a:solidFill>
                <a:latin typeface="Arial"/>
                <a:ea typeface=""/>
                <a:cs typeface=""/>
              </a:endParaRPr>
            </a:p>
          </p:txBody>
        </p:sp>
        <p:sp>
          <p:nvSpPr>
            <p:cNvPr id="98" name="Freeform 97"/>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685543" fontAlgn="auto">
                <a:spcBef>
                  <a:spcPts val="0"/>
                </a:spcBef>
                <a:spcAft>
                  <a:spcPts val="0"/>
                </a:spcAft>
              </a:pPr>
              <a:endParaRPr lang="en-US" sz="1425">
                <a:solidFill>
                  <a:srgbClr val="0096D6"/>
                </a:solidFill>
                <a:latin typeface="Arial"/>
                <a:ea typeface=""/>
                <a:cs typeface=""/>
              </a:endParaRPr>
            </a:p>
          </p:txBody>
        </p:sp>
        <p:sp>
          <p:nvSpPr>
            <p:cNvPr id="99" name="Freeform 98"/>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685543" fontAlgn="auto">
                <a:spcBef>
                  <a:spcPts val="0"/>
                </a:spcBef>
                <a:spcAft>
                  <a:spcPts val="0"/>
                </a:spcAft>
              </a:pPr>
              <a:endParaRPr lang="en-US" sz="1425">
                <a:solidFill>
                  <a:srgbClr val="0096D6"/>
                </a:solidFill>
                <a:latin typeface="Arial"/>
                <a:ea typeface=""/>
                <a:cs typeface=""/>
              </a:endParaRPr>
            </a:p>
          </p:txBody>
        </p:sp>
        <p:sp>
          <p:nvSpPr>
            <p:cNvPr id="100" name="Freeform 99"/>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685543" fontAlgn="auto">
                <a:spcBef>
                  <a:spcPts val="0"/>
                </a:spcBef>
                <a:spcAft>
                  <a:spcPts val="0"/>
                </a:spcAft>
              </a:pPr>
              <a:endParaRPr lang="en-US" sz="1425">
                <a:solidFill>
                  <a:srgbClr val="0096D6"/>
                </a:solidFill>
                <a:latin typeface="Arial"/>
                <a:ea typeface=""/>
                <a:cs typeface=""/>
              </a:endParaRPr>
            </a:p>
          </p:txBody>
        </p:sp>
        <p:sp>
          <p:nvSpPr>
            <p:cNvPr id="105" name="Freeform 104"/>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685543" fontAlgn="auto">
                <a:spcBef>
                  <a:spcPts val="0"/>
                </a:spcBef>
                <a:spcAft>
                  <a:spcPts val="0"/>
                </a:spcAft>
              </a:pPr>
              <a:endParaRPr lang="en-US" sz="1425">
                <a:solidFill>
                  <a:srgbClr val="0096D6"/>
                </a:solidFill>
                <a:latin typeface="Arial"/>
                <a:ea typeface=""/>
                <a:cs typeface=""/>
              </a:endParaRPr>
            </a:p>
          </p:txBody>
        </p:sp>
        <p:sp>
          <p:nvSpPr>
            <p:cNvPr id="106" name="Freeform 105"/>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685543" fontAlgn="auto">
                <a:spcBef>
                  <a:spcPts val="0"/>
                </a:spcBef>
                <a:spcAft>
                  <a:spcPts val="0"/>
                </a:spcAft>
              </a:pPr>
              <a:endParaRPr lang="en-US" sz="1425">
                <a:solidFill>
                  <a:srgbClr val="0096D6"/>
                </a:solidFill>
                <a:latin typeface="Arial"/>
                <a:ea typeface=""/>
                <a:cs typeface=""/>
              </a:endParaRPr>
            </a:p>
          </p:txBody>
        </p:sp>
        <p:sp>
          <p:nvSpPr>
            <p:cNvPr id="107" name="Freeform 106"/>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685543" fontAlgn="auto">
                <a:spcBef>
                  <a:spcPts val="0"/>
                </a:spcBef>
                <a:spcAft>
                  <a:spcPts val="0"/>
                </a:spcAft>
              </a:pPr>
              <a:endParaRPr lang="en-US" sz="1425">
                <a:solidFill>
                  <a:srgbClr val="0096D6"/>
                </a:solidFill>
                <a:latin typeface="Arial"/>
                <a:ea typeface=""/>
                <a:cs typeface=""/>
              </a:endParaRPr>
            </a:p>
          </p:txBody>
        </p:sp>
        <p:sp>
          <p:nvSpPr>
            <p:cNvPr id="108" name="Freeform 107"/>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685543" fontAlgn="auto">
                <a:spcBef>
                  <a:spcPts val="0"/>
                </a:spcBef>
                <a:spcAft>
                  <a:spcPts val="0"/>
                </a:spcAft>
              </a:pPr>
              <a:endParaRPr lang="en-US" sz="1425">
                <a:solidFill>
                  <a:srgbClr val="0096D6"/>
                </a:solidFill>
                <a:latin typeface="Arial"/>
                <a:ea typeface=""/>
                <a:cs typeface=""/>
              </a:endParaRPr>
            </a:p>
          </p:txBody>
        </p:sp>
        <p:sp>
          <p:nvSpPr>
            <p:cNvPr id="113" name="Freeform 112"/>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685543" fontAlgn="auto">
                <a:spcBef>
                  <a:spcPts val="0"/>
                </a:spcBef>
                <a:spcAft>
                  <a:spcPts val="0"/>
                </a:spcAft>
              </a:pPr>
              <a:endParaRPr lang="en-US" sz="1425">
                <a:solidFill>
                  <a:srgbClr val="0096D6"/>
                </a:solidFill>
                <a:latin typeface="Arial"/>
                <a:ea typeface=""/>
                <a:cs typeface=""/>
              </a:endParaRPr>
            </a:p>
          </p:txBody>
        </p:sp>
      </p:grpSp>
      <p:sp>
        <p:nvSpPr>
          <p:cNvPr id="57" name="Rectangle 5"/>
          <p:cNvSpPr>
            <a:spLocks noChangeArrowheads="1"/>
          </p:cNvSpPr>
          <p:nvPr userDrawn="1"/>
        </p:nvSpPr>
        <p:spPr bwMode="ltGray">
          <a:xfrm>
            <a:off x="7914311" y="4926879"/>
            <a:ext cx="661341" cy="142957"/>
          </a:xfrm>
          <a:prstGeom prst="rect">
            <a:avLst/>
          </a:prstGeom>
          <a:noFill/>
          <a:ln w="9525">
            <a:noFill/>
            <a:miter lim="800000"/>
            <a:headEnd/>
            <a:tailEnd/>
          </a:ln>
          <a:effectLst/>
        </p:spPr>
        <p:txBody>
          <a:bodyPr wrap="none" lIns="61566" tIns="30782" rIns="61566" bIns="30782" anchor="b">
            <a:spAutoFit/>
          </a:bodyPr>
          <a:lstStyle/>
          <a:p>
            <a:pPr algn="r" defTabSz="610562" fontAlgn="auto">
              <a:spcBef>
                <a:spcPts val="0"/>
              </a:spcBef>
              <a:spcAft>
                <a:spcPts val="0"/>
              </a:spcAft>
            </a:pPr>
            <a:r>
              <a:rPr lang="en-US" sz="525" dirty="0">
                <a:solidFill>
                  <a:srgbClr val="C0C0C0"/>
                </a:solidFill>
                <a:latin typeface="Arial"/>
                <a:ea typeface=""/>
                <a:cs typeface=""/>
              </a:rPr>
              <a:t>Cisco Confidential</a:t>
            </a:r>
          </a:p>
        </p:txBody>
      </p:sp>
      <p:sp>
        <p:nvSpPr>
          <p:cNvPr id="58" name="Rectangle 7"/>
          <p:cNvSpPr>
            <a:spLocks noChangeArrowheads="1"/>
          </p:cNvSpPr>
          <p:nvPr userDrawn="1"/>
        </p:nvSpPr>
        <p:spPr bwMode="ltGray">
          <a:xfrm>
            <a:off x="8675281" y="4923794"/>
            <a:ext cx="206088" cy="142957"/>
          </a:xfrm>
          <a:prstGeom prst="rect">
            <a:avLst/>
          </a:prstGeom>
          <a:noFill/>
          <a:ln w="9525" algn="ctr">
            <a:noFill/>
            <a:miter lim="800000"/>
            <a:headEnd/>
            <a:tailEnd/>
          </a:ln>
          <a:effectLst/>
        </p:spPr>
        <p:txBody>
          <a:bodyPr wrap="none" lIns="61566" tIns="30782" rIns="61566" bIns="30782" anchor="b">
            <a:spAutoFit/>
          </a:bodyPr>
          <a:lstStyle/>
          <a:p>
            <a:pPr algn="r" defTabSz="610562" fontAlgn="auto">
              <a:spcBef>
                <a:spcPts val="0"/>
              </a:spcBef>
              <a:spcAft>
                <a:spcPts val="0"/>
              </a:spcAft>
            </a:pPr>
            <a:fld id="{DFCF27A5-1A5B-48D3-A060-2758FFBB1ADD}" type="slidenum">
              <a:rPr lang="en-US" sz="525">
                <a:solidFill>
                  <a:srgbClr val="C0C0C0"/>
                </a:solidFill>
                <a:latin typeface="Arial"/>
                <a:ea typeface=""/>
                <a:cs typeface=""/>
              </a:rPr>
              <a:pPr algn="r" defTabSz="610562" fontAlgn="auto">
                <a:spcBef>
                  <a:spcPts val="0"/>
                </a:spcBef>
                <a:spcAft>
                  <a:spcPts val="0"/>
                </a:spcAft>
              </a:pPr>
              <a:t>‹#›</a:t>
            </a:fld>
            <a:endParaRPr lang="en-US" sz="525" dirty="0">
              <a:solidFill>
                <a:srgbClr val="C0C0C0"/>
              </a:solidFill>
              <a:latin typeface="Arial"/>
              <a:ea typeface=""/>
              <a:cs typeface=""/>
            </a:endParaRPr>
          </a:p>
        </p:txBody>
      </p:sp>
      <p:sp>
        <p:nvSpPr>
          <p:cNvPr id="51" name="Text Placeholder 50"/>
          <p:cNvSpPr>
            <a:spLocks noGrp="1"/>
          </p:cNvSpPr>
          <p:nvPr>
            <p:ph type="body" sz="quarter" idx="10" hasCustomPrompt="1"/>
          </p:nvPr>
        </p:nvSpPr>
        <p:spPr>
          <a:xfrm>
            <a:off x="235806" y="3589445"/>
            <a:ext cx="8110268" cy="296466"/>
          </a:xfrm>
        </p:spPr>
        <p:txBody>
          <a:bodyPr/>
          <a:lstStyle>
            <a:lvl1pPr marL="0" indent="0">
              <a:buFontTx/>
              <a:buNone/>
              <a:defRPr lang="en-US" sz="1425" kern="1200" dirty="0" smtClean="0">
                <a:solidFill>
                  <a:srgbClr val="6DB344"/>
                </a:solidFill>
                <a:latin typeface="+mj-lt"/>
                <a:ea typeface="+mn-ea"/>
                <a:cs typeface="+mn-cs"/>
              </a:defRPr>
            </a:lvl1pPr>
            <a:lvl2pPr>
              <a:buFontTx/>
              <a:buNone/>
              <a:defRPr lang="en-US" sz="1500" kern="1200" dirty="0" smtClean="0">
                <a:solidFill>
                  <a:srgbClr val="6DB344"/>
                </a:solidFill>
                <a:latin typeface="+mj-lt"/>
                <a:ea typeface="+mn-ea"/>
                <a:cs typeface="+mn-cs"/>
              </a:defRPr>
            </a:lvl2pPr>
            <a:lvl3pPr>
              <a:buFontTx/>
              <a:buNone/>
              <a:defRPr lang="en-US" sz="1500" kern="1200" dirty="0" smtClean="0">
                <a:solidFill>
                  <a:srgbClr val="6DB344"/>
                </a:solidFill>
                <a:latin typeface="+mj-lt"/>
                <a:ea typeface="+mn-ea"/>
                <a:cs typeface="+mn-cs"/>
              </a:defRPr>
            </a:lvl3pPr>
            <a:lvl4pPr>
              <a:buFontTx/>
              <a:buNone/>
              <a:defRPr lang="en-US" sz="1500" kern="1200" dirty="0" smtClean="0">
                <a:solidFill>
                  <a:srgbClr val="6DB344"/>
                </a:solidFill>
                <a:latin typeface="+mj-lt"/>
                <a:ea typeface="+mn-ea"/>
                <a:cs typeface="+mn-cs"/>
              </a:defRPr>
            </a:lvl4pPr>
            <a:lvl5pPr>
              <a:buFontTx/>
              <a:buNone/>
              <a:defRPr lang="en-US" sz="1500" kern="1200" dirty="0" smtClean="0">
                <a:solidFill>
                  <a:srgbClr val="6DB344"/>
                </a:solidFill>
                <a:latin typeface="+mj-lt"/>
                <a:ea typeface="+mn-ea"/>
                <a:cs typeface="+mn-cs"/>
              </a:defRPr>
            </a:lvl5pPr>
          </a:lstStyle>
          <a:p>
            <a:pPr lvl="0"/>
            <a:r>
              <a:rPr lang="en-US" dirty="0" smtClean="0"/>
              <a:t>Presenter Title</a:t>
            </a:r>
            <a:endParaRPr lang="en-US" dirty="0"/>
          </a:p>
        </p:txBody>
      </p:sp>
      <p:sp>
        <p:nvSpPr>
          <p:cNvPr id="54" name="Text Placeholder 53"/>
          <p:cNvSpPr>
            <a:spLocks noGrp="1"/>
          </p:cNvSpPr>
          <p:nvPr>
            <p:ph type="body" sz="quarter" idx="11" hasCustomPrompt="1"/>
          </p:nvPr>
        </p:nvSpPr>
        <p:spPr>
          <a:xfrm>
            <a:off x="235805" y="3955258"/>
            <a:ext cx="8124560" cy="300038"/>
          </a:xfrm>
        </p:spPr>
        <p:txBody>
          <a:bodyPr/>
          <a:lstStyle>
            <a:lvl1pPr marL="0" indent="0">
              <a:buFontTx/>
              <a:buNone/>
              <a:defRPr lang="en-US" sz="1125" kern="1200" dirty="0" smtClean="0">
                <a:solidFill>
                  <a:srgbClr val="6DB344"/>
                </a:solidFill>
                <a:latin typeface="+mj-lt"/>
                <a:ea typeface="+mn-ea"/>
                <a:cs typeface="+mn-cs"/>
              </a:defRPr>
            </a:lvl1pPr>
            <a:lvl2pPr marL="0" indent="0">
              <a:buFontTx/>
              <a:buNone/>
              <a:defRPr lang="en-US" sz="1500" kern="1200" dirty="0" smtClean="0">
                <a:solidFill>
                  <a:srgbClr val="6DB344"/>
                </a:solidFill>
                <a:latin typeface="+mj-lt"/>
                <a:ea typeface="+mn-ea"/>
                <a:cs typeface="+mn-cs"/>
              </a:defRPr>
            </a:lvl2pPr>
            <a:lvl3pPr marL="0" indent="0">
              <a:buFontTx/>
              <a:buNone/>
              <a:defRPr lang="en-US" sz="1500" kern="1200" dirty="0" smtClean="0">
                <a:solidFill>
                  <a:srgbClr val="6DB344"/>
                </a:solidFill>
                <a:latin typeface="+mj-lt"/>
                <a:ea typeface="+mn-ea"/>
                <a:cs typeface="+mn-cs"/>
              </a:defRPr>
            </a:lvl3pPr>
            <a:lvl4pPr marL="0" indent="0">
              <a:buFontTx/>
              <a:buNone/>
              <a:defRPr lang="en-US" sz="1500" kern="1200" dirty="0" smtClean="0">
                <a:solidFill>
                  <a:srgbClr val="6DB344"/>
                </a:solidFill>
                <a:latin typeface="+mj-lt"/>
                <a:ea typeface="+mn-ea"/>
                <a:cs typeface="+mn-cs"/>
              </a:defRPr>
            </a:lvl4pPr>
            <a:lvl5pPr marL="0" indent="0">
              <a:buFontTx/>
              <a:buNone/>
              <a:defRPr lang="en-US" sz="1500" kern="1200" dirty="0" smtClean="0">
                <a:solidFill>
                  <a:srgbClr val="6DB344"/>
                </a:solidFill>
                <a:latin typeface="+mj-lt"/>
                <a:ea typeface="+mn-ea"/>
                <a:cs typeface="+mn-cs"/>
              </a:defRPr>
            </a:lvl5pPr>
          </a:lstStyle>
          <a:p>
            <a:pPr lvl="0"/>
            <a:r>
              <a:rPr lang="en-US" dirty="0" smtClean="0"/>
              <a:t>Date</a:t>
            </a:r>
            <a:endParaRPr lang="en-US" dirty="0"/>
          </a:p>
        </p:txBody>
      </p:sp>
      <p:sp>
        <p:nvSpPr>
          <p:cNvPr id="52" name="Rectangle 4"/>
          <p:cNvSpPr>
            <a:spLocks noChangeArrowheads="1"/>
          </p:cNvSpPr>
          <p:nvPr userDrawn="1"/>
        </p:nvSpPr>
        <p:spPr bwMode="ltGray">
          <a:xfrm>
            <a:off x="265675" y="4928174"/>
            <a:ext cx="3420515" cy="142957"/>
          </a:xfrm>
          <a:prstGeom prst="rect">
            <a:avLst/>
          </a:prstGeom>
          <a:noFill/>
          <a:ln w="9525">
            <a:noFill/>
            <a:miter lim="800000"/>
            <a:headEnd/>
            <a:tailEnd/>
          </a:ln>
          <a:effectLst/>
        </p:spPr>
        <p:txBody>
          <a:bodyPr wrap="square" lIns="61566" tIns="30782" rIns="61566" bIns="30782" anchor="b" anchorCtr="0">
            <a:spAutoFit/>
          </a:bodyPr>
          <a:lstStyle/>
          <a:p>
            <a:pPr defTabSz="610562" fontAlgn="auto">
              <a:spcBef>
                <a:spcPts val="0"/>
              </a:spcBef>
              <a:spcAft>
                <a:spcPts val="0"/>
              </a:spcAft>
            </a:pPr>
            <a:r>
              <a:rPr lang="en-US" sz="525" dirty="0" smtClean="0">
                <a:solidFill>
                  <a:srgbClr val="C0C0C0"/>
                </a:solidFill>
                <a:latin typeface="Arial"/>
                <a:ea typeface=""/>
                <a:cs typeface=""/>
              </a:rPr>
              <a:t>© 2011 Cisco and/or its affiliates. All rights reserved.</a:t>
            </a:r>
            <a:endParaRPr lang="en-US" sz="525" dirty="0">
              <a:solidFill>
                <a:srgbClr val="C0C0C0"/>
              </a:solidFill>
              <a:latin typeface="Arial"/>
              <a:ea typeface=""/>
              <a:cs typeface=""/>
            </a:endParaRPr>
          </a:p>
        </p:txBody>
      </p:sp>
    </p:spTree>
    <p:extLst>
      <p:ext uri="{BB962C8B-B14F-4D97-AF65-F5344CB8AC3E}">
        <p14:creationId xmlns:p14="http://schemas.microsoft.com/office/powerpoint/2010/main" val="5508905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28"/>
                                        </p:tgtEl>
                                        <p:attrNameLst>
                                          <p:attrName>ppt_x</p:attrName>
                                          <p:attrName>ppt_y</p:attrName>
                                        </p:attrNameLst>
                                      </p:cBhvr>
                                      <p:rCtr x="0" y="329"/>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29"/>
                                        </p:tgtEl>
                                        <p:attrNameLst>
                                          <p:attrName>ppt_x</p:attrName>
                                          <p:attrName>ppt_y</p:attrName>
                                        </p:attrNameLst>
                                      </p:cBhvr>
                                      <p:rCtr x="0" y="497"/>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30"/>
                                        </p:tgtEl>
                                        <p:attrNameLst>
                                          <p:attrName>ppt_x</p:attrName>
                                          <p:attrName>ppt_y</p:attrName>
                                        </p:attrNameLst>
                                      </p:cBhvr>
                                      <p:rCtr x="0" y="-504"/>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31"/>
                                        </p:tgtEl>
                                        <p:attrNameLst>
                                          <p:attrName>ppt_x</p:attrName>
                                          <p:attrName>ppt_y</p:attrName>
                                        </p:attrNameLst>
                                      </p:cBhvr>
                                      <p:rCtr x="0" y="-173"/>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33"/>
                                        </p:tgtEl>
                                        <p:attrNameLst>
                                          <p:attrName>ppt_x</p:attrName>
                                          <p:attrName>ppt_y</p:attrName>
                                        </p:attrNameLst>
                                      </p:cBhvr>
                                      <p:rCtr x="0" y="572"/>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34"/>
                                        </p:tgtEl>
                                        <p:attrNameLst>
                                          <p:attrName>ppt_x</p:attrName>
                                          <p:attrName>ppt_y</p:attrName>
                                        </p:attrNameLst>
                                      </p:cBhvr>
                                      <p:rCtr x="0" y="-768"/>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35"/>
                                        </p:tgtEl>
                                        <p:attrNameLst>
                                          <p:attrName>ppt_x</p:attrName>
                                          <p:attrName>ppt_y</p:attrName>
                                        </p:attrNameLst>
                                      </p:cBhvr>
                                      <p:rCtr x="0" y="-504"/>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36"/>
                                        </p:tgtEl>
                                        <p:attrNameLst>
                                          <p:attrName>ppt_x</p:attrName>
                                          <p:attrName>ppt_y</p:attrName>
                                        </p:attrNameLst>
                                      </p:cBhvr>
                                      <p:rCtr x="0" y="497"/>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37"/>
                                        </p:tgtEl>
                                        <p:attrNameLst>
                                          <p:attrName>ppt_x</p:attrName>
                                          <p:attrName>ppt_y</p:attrName>
                                        </p:attrNameLst>
                                      </p:cBhvr>
                                      <p:rCtr x="0" y="497"/>
                                    </p:animMotion>
                                  </p:childTnLst>
                                </p:cTn>
                              </p:par>
                              <p:par>
                                <p:cTn id="23" presetID="42" presetClass="path" presetSubtype="0" repeatCount="indefinite" accel="50000" decel="50000" fill="hold" grpId="0"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38"/>
                                        </p:tgtEl>
                                        <p:attrNameLst>
                                          <p:attrName>ppt_x</p:attrName>
                                          <p:attrName>ppt_y</p:attrName>
                                        </p:attrNameLst>
                                      </p:cBhvr>
                                      <p:rCtr x="0" y="-661"/>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39"/>
                                        </p:tgtEl>
                                        <p:attrNameLst>
                                          <p:attrName>ppt_x</p:attrName>
                                          <p:attrName>ppt_y</p:attrName>
                                        </p:attrNameLst>
                                      </p:cBhvr>
                                      <p:rCtr x="0" y="-504"/>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41"/>
                                        </p:tgtEl>
                                        <p:attrNameLst>
                                          <p:attrName>ppt_x</p:attrName>
                                          <p:attrName>ppt_y</p:attrName>
                                        </p:attrNameLst>
                                      </p:cBhvr>
                                      <p:rCtr x="0" y="497"/>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42"/>
                                        </p:tgtEl>
                                        <p:attrNameLst>
                                          <p:attrName>ppt_x</p:attrName>
                                          <p:attrName>ppt_y</p:attrName>
                                        </p:attrNameLst>
                                      </p:cBhvr>
                                      <p:rCtr x="0" y="497"/>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45"/>
                                        </p:tgtEl>
                                        <p:attrNameLst>
                                          <p:attrName>style.color</p:attrName>
                                        </p:attrNameLst>
                                      </p:cBhvr>
                                      <p:to>
                                        <a:srgbClr val="60CCCC"/>
                                      </p:to>
                                    </p:animClr>
                                    <p:animClr clrSpc="rgb" dir="cw">
                                      <p:cBhvr>
                                        <p:cTn id="33" dur="6650" autoRev="1" fill="hold"/>
                                        <p:tgtEl>
                                          <p:spTgt spid="45"/>
                                        </p:tgtEl>
                                        <p:attrNameLst>
                                          <p:attrName>fillcolor</p:attrName>
                                        </p:attrNameLst>
                                      </p:cBhvr>
                                      <p:to>
                                        <a:srgbClr val="60CCCC"/>
                                      </p:to>
                                    </p:animClr>
                                    <p:set>
                                      <p:cBhvr>
                                        <p:cTn id="34" dur="6650" autoRev="1" fill="hold"/>
                                        <p:tgtEl>
                                          <p:spTgt spid="45"/>
                                        </p:tgtEl>
                                        <p:attrNameLst>
                                          <p:attrName>fill.type</p:attrName>
                                        </p:attrNameLst>
                                      </p:cBhvr>
                                      <p:to>
                                        <p:strVal val="solid"/>
                                      </p:to>
                                    </p:set>
                                    <p:set>
                                      <p:cBhvr>
                                        <p:cTn id="35" dur="6650" autoRev="1" fill="hold"/>
                                        <p:tgtEl>
                                          <p:spTgt spid="45"/>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46"/>
                                        </p:tgtEl>
                                        <p:attrNameLst>
                                          <p:attrName>style.color</p:attrName>
                                        </p:attrNameLst>
                                      </p:cBhvr>
                                      <p:to>
                                        <a:srgbClr val="60CCCC"/>
                                      </p:to>
                                    </p:animClr>
                                    <p:animClr clrSpc="rgb" dir="cw">
                                      <p:cBhvr>
                                        <p:cTn id="38" dur="5350" autoRev="1" fill="hold"/>
                                        <p:tgtEl>
                                          <p:spTgt spid="46"/>
                                        </p:tgtEl>
                                        <p:attrNameLst>
                                          <p:attrName>fillcolor</p:attrName>
                                        </p:attrNameLst>
                                      </p:cBhvr>
                                      <p:to>
                                        <a:srgbClr val="60CCCC"/>
                                      </p:to>
                                    </p:animClr>
                                    <p:set>
                                      <p:cBhvr>
                                        <p:cTn id="39" dur="5350" autoRev="1" fill="hold"/>
                                        <p:tgtEl>
                                          <p:spTgt spid="46"/>
                                        </p:tgtEl>
                                        <p:attrNameLst>
                                          <p:attrName>fill.type</p:attrName>
                                        </p:attrNameLst>
                                      </p:cBhvr>
                                      <p:to>
                                        <p:strVal val="solid"/>
                                      </p:to>
                                    </p:set>
                                    <p:set>
                                      <p:cBhvr>
                                        <p:cTn id="40" dur="5350" autoRev="1" fill="hold"/>
                                        <p:tgtEl>
                                          <p:spTgt spid="46"/>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47"/>
                                        </p:tgtEl>
                                        <p:attrNameLst>
                                          <p:attrName>style.color</p:attrName>
                                        </p:attrNameLst>
                                      </p:cBhvr>
                                      <p:to>
                                        <a:srgbClr val="60CCCC"/>
                                      </p:to>
                                    </p:animClr>
                                    <p:animClr clrSpc="rgb" dir="cw">
                                      <p:cBhvr>
                                        <p:cTn id="43" dur="6650" autoRev="1" fill="hold"/>
                                        <p:tgtEl>
                                          <p:spTgt spid="47"/>
                                        </p:tgtEl>
                                        <p:attrNameLst>
                                          <p:attrName>fillcolor</p:attrName>
                                        </p:attrNameLst>
                                      </p:cBhvr>
                                      <p:to>
                                        <a:srgbClr val="60CCCC"/>
                                      </p:to>
                                    </p:animClr>
                                    <p:set>
                                      <p:cBhvr>
                                        <p:cTn id="44" dur="6650" autoRev="1" fill="hold"/>
                                        <p:tgtEl>
                                          <p:spTgt spid="47"/>
                                        </p:tgtEl>
                                        <p:attrNameLst>
                                          <p:attrName>fill.type</p:attrName>
                                        </p:attrNameLst>
                                      </p:cBhvr>
                                      <p:to>
                                        <p:strVal val="solid"/>
                                      </p:to>
                                    </p:set>
                                    <p:set>
                                      <p:cBhvr>
                                        <p:cTn id="45" dur="6650" autoRev="1" fill="hold"/>
                                        <p:tgtEl>
                                          <p:spTgt spid="4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6" grpId="0" animBg="1"/>
      <p:bldP spid="45" grpId="0" animBg="1"/>
      <p:bldP spid="33" grpId="0" animBg="1"/>
      <p:bldP spid="28" grpId="0" animBg="1"/>
      <p:bldP spid="29" grpId="0" animBg="1"/>
      <p:bldP spid="30" grpId="0" animBg="1"/>
      <p:bldP spid="31" grpId="0" animBg="1"/>
      <p:bldP spid="34" grpId="0" animBg="1"/>
      <p:bldP spid="35" grpId="0" animBg="1"/>
      <p:bldP spid="36" grpId="0" animBg="1"/>
      <p:bldP spid="37" grpId="0" animBg="1"/>
      <p:bldP spid="38" grpId="0" animBg="1"/>
      <p:bldP spid="39" grpId="0" animBg="1"/>
      <p:bldP spid="41" grpId="0" animBg="1"/>
      <p:bldP spid="42" grpId="0" animBg="1"/>
    </p:bld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2_Title Slide White">
    <p:spTree>
      <p:nvGrpSpPr>
        <p:cNvPr id="1" name=""/>
        <p:cNvGrpSpPr/>
        <p:nvPr/>
      </p:nvGrpSpPr>
      <p:grpSpPr>
        <a:xfrm>
          <a:off x="0" y="0"/>
          <a:ext cx="0" cy="0"/>
          <a:chOff x="0" y="0"/>
          <a:chExt cx="0" cy="0"/>
        </a:xfrm>
      </p:grpSpPr>
      <p:pic>
        <p:nvPicPr>
          <p:cNvPr id="53" name="Picture 52" descr="segue texture.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333375" y="4786092"/>
            <a:ext cx="8477250" cy="122856"/>
          </a:xfrm>
          <a:prstGeom prst="rect">
            <a:avLst/>
          </a:prstGeom>
        </p:spPr>
      </p:pic>
      <p:sp>
        <p:nvSpPr>
          <p:cNvPr id="49" name="Rectangle 3"/>
          <p:cNvSpPr>
            <a:spLocks noChangeArrowheads="1"/>
          </p:cNvSpPr>
          <p:nvPr/>
        </p:nvSpPr>
        <p:spPr bwMode="hidden">
          <a:xfrm>
            <a:off x="0" y="0"/>
            <a:ext cx="9144000" cy="133350"/>
          </a:xfrm>
          <a:prstGeom prst="rect">
            <a:avLst/>
          </a:prstGeom>
          <a:solidFill>
            <a:schemeClr val="bg2"/>
          </a:solidFill>
          <a:ln w="25400" algn="ctr">
            <a:noFill/>
            <a:miter lim="800000"/>
            <a:headEnd/>
            <a:tailEnd/>
          </a:ln>
          <a:effectLst/>
        </p:spPr>
        <p:txBody>
          <a:bodyPr wrap="none" lIns="68553" tIns="34277" rIns="68553" bIns="34277" anchor="ctr"/>
          <a:lstStyle/>
          <a:p>
            <a:pPr defTabSz="685543" fontAlgn="auto">
              <a:spcBef>
                <a:spcPts val="0"/>
              </a:spcBef>
              <a:spcAft>
                <a:spcPts val="0"/>
              </a:spcAft>
            </a:pPr>
            <a:endParaRPr lang="en-US" sz="1425">
              <a:solidFill>
                <a:srgbClr val="0096D6"/>
              </a:solidFill>
              <a:latin typeface="Arial"/>
              <a:ea typeface=""/>
              <a:cs typeface=""/>
            </a:endParaRPr>
          </a:p>
        </p:txBody>
      </p:sp>
      <p:sp>
        <p:nvSpPr>
          <p:cNvPr id="85" name="Rectangle 84"/>
          <p:cNvSpPr/>
          <p:nvPr/>
        </p:nvSpPr>
        <p:spPr>
          <a:xfrm>
            <a:off x="0" y="1789"/>
            <a:ext cx="9129008" cy="4783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defTabSz="685543" fontAlgn="auto">
              <a:spcBef>
                <a:spcPts val="0"/>
              </a:spcBef>
              <a:spcAft>
                <a:spcPts val="0"/>
              </a:spcAft>
            </a:pPr>
            <a:endParaRPr lang="en-US" sz="1425">
              <a:solidFill>
                <a:srgbClr val="FFFFFF"/>
              </a:solidFill>
            </a:endParaRPr>
          </a:p>
        </p:txBody>
      </p:sp>
      <p:sp>
        <p:nvSpPr>
          <p:cNvPr id="44" name="Rectangle 43"/>
          <p:cNvSpPr/>
          <p:nvPr userDrawn="1"/>
        </p:nvSpPr>
        <p:spPr>
          <a:xfrm>
            <a:off x="1" y="4908958"/>
            <a:ext cx="9129008" cy="234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defTabSz="685543" fontAlgn="auto">
              <a:spcBef>
                <a:spcPts val="0"/>
              </a:spcBef>
              <a:spcAft>
                <a:spcPts val="0"/>
              </a:spcAft>
            </a:pPr>
            <a:endParaRPr lang="en-US" sz="1425">
              <a:solidFill>
                <a:srgbClr val="FFFFFF"/>
              </a:solidFill>
            </a:endParaRPr>
          </a:p>
        </p:txBody>
      </p:sp>
      <p:sp>
        <p:nvSpPr>
          <p:cNvPr id="48" name="Subtitle 2"/>
          <p:cNvSpPr>
            <a:spLocks noGrp="1"/>
          </p:cNvSpPr>
          <p:nvPr>
            <p:ph type="subTitle" idx="1" hasCustomPrompt="1"/>
          </p:nvPr>
        </p:nvSpPr>
        <p:spPr>
          <a:xfrm>
            <a:off x="236383" y="3348060"/>
            <a:ext cx="8112126" cy="288131"/>
          </a:xfrm>
        </p:spPr>
        <p:txBody>
          <a:bodyPr anchor="b" anchorCtr="0">
            <a:noAutofit/>
          </a:bodyPr>
          <a:lstStyle>
            <a:lvl1pPr marL="0" indent="0" algn="l">
              <a:buNone/>
              <a:defRPr lang="en-US" sz="1500" b="0" kern="1200" dirty="0">
                <a:solidFill>
                  <a:srgbClr val="6DB344"/>
                </a:solidFill>
                <a:latin typeface="+mj-lt"/>
                <a:ea typeface="+mn-ea"/>
                <a:cs typeface="+mn-cs"/>
              </a:defRPr>
            </a:lvl1pPr>
            <a:lvl2pPr marL="342766" indent="0" algn="ctr">
              <a:buNone/>
              <a:defRPr>
                <a:solidFill>
                  <a:schemeClr val="tx1">
                    <a:tint val="75000"/>
                  </a:schemeClr>
                </a:solidFill>
              </a:defRPr>
            </a:lvl2pPr>
            <a:lvl3pPr marL="685543" indent="0" algn="ctr">
              <a:buNone/>
              <a:defRPr>
                <a:solidFill>
                  <a:schemeClr val="tx1">
                    <a:tint val="75000"/>
                  </a:schemeClr>
                </a:solidFill>
              </a:defRPr>
            </a:lvl3pPr>
            <a:lvl4pPr marL="1028313" indent="0" algn="ctr">
              <a:buNone/>
              <a:defRPr>
                <a:solidFill>
                  <a:schemeClr val="tx1">
                    <a:tint val="75000"/>
                  </a:schemeClr>
                </a:solidFill>
              </a:defRPr>
            </a:lvl4pPr>
            <a:lvl5pPr marL="1371087" indent="0" algn="ctr">
              <a:buNone/>
              <a:defRPr>
                <a:solidFill>
                  <a:schemeClr val="tx1">
                    <a:tint val="75000"/>
                  </a:schemeClr>
                </a:solidFill>
              </a:defRPr>
            </a:lvl5pPr>
            <a:lvl6pPr marL="1713853" indent="0" algn="ctr">
              <a:buNone/>
              <a:defRPr>
                <a:solidFill>
                  <a:schemeClr val="tx1">
                    <a:tint val="75000"/>
                  </a:schemeClr>
                </a:solidFill>
              </a:defRPr>
            </a:lvl6pPr>
            <a:lvl7pPr marL="2056629" indent="0" algn="ctr">
              <a:buNone/>
              <a:defRPr>
                <a:solidFill>
                  <a:schemeClr val="tx1">
                    <a:tint val="75000"/>
                  </a:schemeClr>
                </a:solidFill>
              </a:defRPr>
            </a:lvl7pPr>
            <a:lvl8pPr marL="2399400" indent="0" algn="ctr">
              <a:buNone/>
              <a:defRPr>
                <a:solidFill>
                  <a:schemeClr val="tx1">
                    <a:tint val="75000"/>
                  </a:schemeClr>
                </a:solidFill>
              </a:defRPr>
            </a:lvl8pPr>
            <a:lvl9pPr marL="2742174" indent="0" algn="ctr">
              <a:buNone/>
              <a:defRPr>
                <a:solidFill>
                  <a:schemeClr val="tx1">
                    <a:tint val="75000"/>
                  </a:schemeClr>
                </a:solidFill>
              </a:defRPr>
            </a:lvl9pPr>
          </a:lstStyle>
          <a:p>
            <a:pPr marL="0" lvl="0" indent="0" algn="l" defTabSz="685543" rtl="0" eaLnBrk="1" latinLnBrk="0" hangingPunct="1">
              <a:lnSpc>
                <a:spcPct val="95000"/>
              </a:lnSpc>
              <a:spcBef>
                <a:spcPts val="1080"/>
              </a:spcBef>
              <a:buClr>
                <a:srgbClr val="92D050"/>
              </a:buClr>
              <a:buSzPct val="90000"/>
              <a:buFont typeface="Arial" pitchFamily="34" charset="0"/>
              <a:buNone/>
              <a:tabLst/>
            </a:pPr>
            <a:r>
              <a:rPr lang="en-US" dirty="0" smtClean="0"/>
              <a:t>Presenter Name</a:t>
            </a:r>
            <a:endParaRPr lang="en-US" dirty="0"/>
          </a:p>
        </p:txBody>
      </p:sp>
      <p:sp>
        <p:nvSpPr>
          <p:cNvPr id="50" name="Title 1"/>
          <p:cNvSpPr>
            <a:spLocks noGrp="1"/>
          </p:cNvSpPr>
          <p:nvPr>
            <p:ph type="ctrTitle" hasCustomPrompt="1"/>
          </p:nvPr>
        </p:nvSpPr>
        <p:spPr>
          <a:xfrm>
            <a:off x="221393" y="936181"/>
            <a:ext cx="8112125" cy="2180429"/>
          </a:xfrm>
        </p:spPr>
        <p:txBody>
          <a:bodyPr/>
          <a:lstStyle>
            <a:lvl1pPr algn="l" defTabSz="685543" rtl="0" eaLnBrk="1" latinLnBrk="0" hangingPunct="1">
              <a:lnSpc>
                <a:spcPct val="90000"/>
              </a:lnSpc>
              <a:spcBef>
                <a:spcPct val="0"/>
              </a:spcBef>
              <a:buNone/>
              <a:defRPr lang="en-US" sz="4500" b="0" kern="1200" spc="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grpSp>
        <p:nvGrpSpPr>
          <p:cNvPr id="2" name="Group 67"/>
          <p:cNvGrpSpPr/>
          <p:nvPr userDrawn="1"/>
        </p:nvGrpSpPr>
        <p:grpSpPr>
          <a:xfrm>
            <a:off x="341808" y="226414"/>
            <a:ext cx="630141" cy="335858"/>
            <a:chOff x="609606" y="528528"/>
            <a:chExt cx="1444732" cy="763787"/>
          </a:xfrm>
          <a:gradFill flip="none" rotWithShape="1">
            <a:gsLst>
              <a:gs pos="11000">
                <a:schemeClr val="accent2"/>
              </a:gs>
              <a:gs pos="100000">
                <a:schemeClr val="accent5"/>
              </a:gs>
            </a:gsLst>
            <a:lin ang="2700000" scaled="1"/>
            <a:tileRect/>
          </a:gradFill>
        </p:grpSpPr>
        <p:sp>
          <p:nvSpPr>
            <p:cNvPr id="92" name="Rectangle 91"/>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685543" fontAlgn="auto">
                <a:spcBef>
                  <a:spcPts val="0"/>
                </a:spcBef>
                <a:spcAft>
                  <a:spcPts val="0"/>
                </a:spcAft>
              </a:pPr>
              <a:endParaRPr lang="en-US" sz="1425">
                <a:solidFill>
                  <a:srgbClr val="0096D6"/>
                </a:solidFill>
                <a:latin typeface="Arial"/>
                <a:ea typeface=""/>
                <a:cs typeface=""/>
              </a:endParaRPr>
            </a:p>
          </p:txBody>
        </p:sp>
        <p:sp>
          <p:nvSpPr>
            <p:cNvPr id="93" name="Freeform 92"/>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685543" fontAlgn="auto">
                <a:spcBef>
                  <a:spcPts val="0"/>
                </a:spcBef>
                <a:spcAft>
                  <a:spcPts val="0"/>
                </a:spcAft>
              </a:pPr>
              <a:endParaRPr lang="en-US" sz="1425">
                <a:solidFill>
                  <a:srgbClr val="0096D6"/>
                </a:solidFill>
                <a:latin typeface="Arial"/>
                <a:ea typeface=""/>
                <a:cs typeface=""/>
              </a:endParaRPr>
            </a:p>
          </p:txBody>
        </p:sp>
        <p:sp>
          <p:nvSpPr>
            <p:cNvPr id="94" name="Freeform 93"/>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685543" fontAlgn="auto">
                <a:spcBef>
                  <a:spcPts val="0"/>
                </a:spcBef>
                <a:spcAft>
                  <a:spcPts val="0"/>
                </a:spcAft>
              </a:pPr>
              <a:endParaRPr lang="en-US" sz="1425">
                <a:solidFill>
                  <a:srgbClr val="0096D6"/>
                </a:solidFill>
                <a:latin typeface="Arial"/>
                <a:ea typeface=""/>
                <a:cs typeface=""/>
              </a:endParaRPr>
            </a:p>
          </p:txBody>
        </p:sp>
        <p:sp>
          <p:nvSpPr>
            <p:cNvPr id="95" name="Freeform 94"/>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685543" fontAlgn="auto">
                <a:spcBef>
                  <a:spcPts val="0"/>
                </a:spcBef>
                <a:spcAft>
                  <a:spcPts val="0"/>
                </a:spcAft>
              </a:pPr>
              <a:endParaRPr lang="en-US" sz="1425">
                <a:solidFill>
                  <a:srgbClr val="0096D6"/>
                </a:solidFill>
                <a:latin typeface="Arial"/>
                <a:ea typeface=""/>
                <a:cs typeface=""/>
              </a:endParaRPr>
            </a:p>
          </p:txBody>
        </p:sp>
        <p:sp>
          <p:nvSpPr>
            <p:cNvPr id="96" name="Freeform 95"/>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685543" fontAlgn="auto">
                <a:spcBef>
                  <a:spcPts val="0"/>
                </a:spcBef>
                <a:spcAft>
                  <a:spcPts val="0"/>
                </a:spcAft>
              </a:pPr>
              <a:endParaRPr lang="en-US" sz="1425">
                <a:solidFill>
                  <a:srgbClr val="0096D6"/>
                </a:solidFill>
                <a:latin typeface="Arial"/>
                <a:ea typeface=""/>
                <a:cs typeface=""/>
              </a:endParaRPr>
            </a:p>
          </p:txBody>
        </p:sp>
        <p:sp>
          <p:nvSpPr>
            <p:cNvPr id="97" name="Freeform 96"/>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685543" fontAlgn="auto">
                <a:spcBef>
                  <a:spcPts val="0"/>
                </a:spcBef>
                <a:spcAft>
                  <a:spcPts val="0"/>
                </a:spcAft>
              </a:pPr>
              <a:endParaRPr lang="en-US" sz="1425">
                <a:solidFill>
                  <a:srgbClr val="0096D6"/>
                </a:solidFill>
                <a:latin typeface="Arial"/>
                <a:ea typeface=""/>
                <a:cs typeface=""/>
              </a:endParaRPr>
            </a:p>
          </p:txBody>
        </p:sp>
        <p:sp>
          <p:nvSpPr>
            <p:cNvPr id="98" name="Freeform 97"/>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685543" fontAlgn="auto">
                <a:spcBef>
                  <a:spcPts val="0"/>
                </a:spcBef>
                <a:spcAft>
                  <a:spcPts val="0"/>
                </a:spcAft>
              </a:pPr>
              <a:endParaRPr lang="en-US" sz="1425">
                <a:solidFill>
                  <a:srgbClr val="0096D6"/>
                </a:solidFill>
                <a:latin typeface="Arial"/>
                <a:ea typeface=""/>
                <a:cs typeface=""/>
              </a:endParaRPr>
            </a:p>
          </p:txBody>
        </p:sp>
        <p:sp>
          <p:nvSpPr>
            <p:cNvPr id="99" name="Freeform 98"/>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685543" fontAlgn="auto">
                <a:spcBef>
                  <a:spcPts val="0"/>
                </a:spcBef>
                <a:spcAft>
                  <a:spcPts val="0"/>
                </a:spcAft>
              </a:pPr>
              <a:endParaRPr lang="en-US" sz="1425">
                <a:solidFill>
                  <a:srgbClr val="0096D6"/>
                </a:solidFill>
                <a:latin typeface="Arial"/>
                <a:ea typeface=""/>
                <a:cs typeface=""/>
              </a:endParaRPr>
            </a:p>
          </p:txBody>
        </p:sp>
        <p:sp>
          <p:nvSpPr>
            <p:cNvPr id="100" name="Freeform 99"/>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685543" fontAlgn="auto">
                <a:spcBef>
                  <a:spcPts val="0"/>
                </a:spcBef>
                <a:spcAft>
                  <a:spcPts val="0"/>
                </a:spcAft>
              </a:pPr>
              <a:endParaRPr lang="en-US" sz="1425">
                <a:solidFill>
                  <a:srgbClr val="0096D6"/>
                </a:solidFill>
                <a:latin typeface="Arial"/>
                <a:ea typeface=""/>
                <a:cs typeface=""/>
              </a:endParaRPr>
            </a:p>
          </p:txBody>
        </p:sp>
        <p:sp>
          <p:nvSpPr>
            <p:cNvPr id="105" name="Freeform 104"/>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685543" fontAlgn="auto">
                <a:spcBef>
                  <a:spcPts val="0"/>
                </a:spcBef>
                <a:spcAft>
                  <a:spcPts val="0"/>
                </a:spcAft>
              </a:pPr>
              <a:endParaRPr lang="en-US" sz="1425">
                <a:solidFill>
                  <a:srgbClr val="0096D6"/>
                </a:solidFill>
                <a:latin typeface="Arial"/>
                <a:ea typeface=""/>
                <a:cs typeface=""/>
              </a:endParaRPr>
            </a:p>
          </p:txBody>
        </p:sp>
        <p:sp>
          <p:nvSpPr>
            <p:cNvPr id="106" name="Freeform 105"/>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685543" fontAlgn="auto">
                <a:spcBef>
                  <a:spcPts val="0"/>
                </a:spcBef>
                <a:spcAft>
                  <a:spcPts val="0"/>
                </a:spcAft>
              </a:pPr>
              <a:endParaRPr lang="en-US" sz="1425">
                <a:solidFill>
                  <a:srgbClr val="0096D6"/>
                </a:solidFill>
                <a:latin typeface="Arial"/>
                <a:ea typeface=""/>
                <a:cs typeface=""/>
              </a:endParaRPr>
            </a:p>
          </p:txBody>
        </p:sp>
        <p:sp>
          <p:nvSpPr>
            <p:cNvPr id="107" name="Freeform 106"/>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685543" fontAlgn="auto">
                <a:spcBef>
                  <a:spcPts val="0"/>
                </a:spcBef>
                <a:spcAft>
                  <a:spcPts val="0"/>
                </a:spcAft>
              </a:pPr>
              <a:endParaRPr lang="en-US" sz="1425">
                <a:solidFill>
                  <a:srgbClr val="0096D6"/>
                </a:solidFill>
                <a:latin typeface="Arial"/>
                <a:ea typeface=""/>
                <a:cs typeface=""/>
              </a:endParaRPr>
            </a:p>
          </p:txBody>
        </p:sp>
        <p:sp>
          <p:nvSpPr>
            <p:cNvPr id="108" name="Freeform 107"/>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685543" fontAlgn="auto">
                <a:spcBef>
                  <a:spcPts val="0"/>
                </a:spcBef>
                <a:spcAft>
                  <a:spcPts val="0"/>
                </a:spcAft>
              </a:pPr>
              <a:endParaRPr lang="en-US" sz="1425">
                <a:solidFill>
                  <a:srgbClr val="0096D6"/>
                </a:solidFill>
                <a:latin typeface="Arial"/>
                <a:ea typeface=""/>
                <a:cs typeface=""/>
              </a:endParaRPr>
            </a:p>
          </p:txBody>
        </p:sp>
        <p:sp>
          <p:nvSpPr>
            <p:cNvPr id="113" name="Freeform 112"/>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685543" fontAlgn="auto">
                <a:spcBef>
                  <a:spcPts val="0"/>
                </a:spcBef>
                <a:spcAft>
                  <a:spcPts val="0"/>
                </a:spcAft>
              </a:pPr>
              <a:endParaRPr lang="en-US" sz="1425">
                <a:solidFill>
                  <a:srgbClr val="0096D6"/>
                </a:solidFill>
                <a:latin typeface="Arial"/>
                <a:ea typeface=""/>
                <a:cs typeface=""/>
              </a:endParaRPr>
            </a:p>
          </p:txBody>
        </p:sp>
      </p:grpSp>
      <p:sp>
        <p:nvSpPr>
          <p:cNvPr id="57" name="Rectangle 5"/>
          <p:cNvSpPr>
            <a:spLocks noChangeArrowheads="1"/>
          </p:cNvSpPr>
          <p:nvPr userDrawn="1"/>
        </p:nvSpPr>
        <p:spPr bwMode="ltGray">
          <a:xfrm>
            <a:off x="7914311" y="4926879"/>
            <a:ext cx="661341" cy="142957"/>
          </a:xfrm>
          <a:prstGeom prst="rect">
            <a:avLst/>
          </a:prstGeom>
          <a:noFill/>
          <a:ln w="9525">
            <a:noFill/>
            <a:miter lim="800000"/>
            <a:headEnd/>
            <a:tailEnd/>
          </a:ln>
          <a:effectLst/>
        </p:spPr>
        <p:txBody>
          <a:bodyPr wrap="none" lIns="61566" tIns="30782" rIns="61566" bIns="30782" anchor="b">
            <a:spAutoFit/>
          </a:bodyPr>
          <a:lstStyle/>
          <a:p>
            <a:pPr algn="r" defTabSz="610562" fontAlgn="auto">
              <a:spcBef>
                <a:spcPts val="0"/>
              </a:spcBef>
              <a:spcAft>
                <a:spcPts val="0"/>
              </a:spcAft>
            </a:pPr>
            <a:r>
              <a:rPr lang="en-US" sz="525" dirty="0">
                <a:solidFill>
                  <a:srgbClr val="C0C0C0"/>
                </a:solidFill>
                <a:latin typeface="Arial"/>
                <a:ea typeface=""/>
                <a:cs typeface=""/>
              </a:rPr>
              <a:t>Cisco Confidential</a:t>
            </a:r>
          </a:p>
        </p:txBody>
      </p:sp>
      <p:sp>
        <p:nvSpPr>
          <p:cNvPr id="58" name="Rectangle 7"/>
          <p:cNvSpPr>
            <a:spLocks noChangeArrowheads="1"/>
          </p:cNvSpPr>
          <p:nvPr userDrawn="1"/>
        </p:nvSpPr>
        <p:spPr bwMode="ltGray">
          <a:xfrm>
            <a:off x="8675281" y="4923794"/>
            <a:ext cx="206088" cy="142957"/>
          </a:xfrm>
          <a:prstGeom prst="rect">
            <a:avLst/>
          </a:prstGeom>
          <a:noFill/>
          <a:ln w="9525" algn="ctr">
            <a:noFill/>
            <a:miter lim="800000"/>
            <a:headEnd/>
            <a:tailEnd/>
          </a:ln>
          <a:effectLst/>
        </p:spPr>
        <p:txBody>
          <a:bodyPr wrap="none" lIns="61566" tIns="30782" rIns="61566" bIns="30782" anchor="b">
            <a:spAutoFit/>
          </a:bodyPr>
          <a:lstStyle/>
          <a:p>
            <a:pPr algn="r" defTabSz="610562" fontAlgn="auto">
              <a:spcBef>
                <a:spcPts val="0"/>
              </a:spcBef>
              <a:spcAft>
                <a:spcPts val="0"/>
              </a:spcAft>
            </a:pPr>
            <a:fld id="{DFCF27A5-1A5B-48D3-A060-2758FFBB1ADD}" type="slidenum">
              <a:rPr lang="en-US" sz="525">
                <a:solidFill>
                  <a:srgbClr val="C0C0C0"/>
                </a:solidFill>
                <a:latin typeface="Arial"/>
                <a:ea typeface=""/>
                <a:cs typeface=""/>
              </a:rPr>
              <a:pPr algn="r" defTabSz="610562" fontAlgn="auto">
                <a:spcBef>
                  <a:spcPts val="0"/>
                </a:spcBef>
                <a:spcAft>
                  <a:spcPts val="0"/>
                </a:spcAft>
              </a:pPr>
              <a:t>‹#›</a:t>
            </a:fld>
            <a:endParaRPr lang="en-US" sz="525" dirty="0">
              <a:solidFill>
                <a:srgbClr val="C0C0C0"/>
              </a:solidFill>
              <a:latin typeface="Arial"/>
              <a:ea typeface=""/>
              <a:cs typeface=""/>
            </a:endParaRPr>
          </a:p>
        </p:txBody>
      </p:sp>
      <p:sp>
        <p:nvSpPr>
          <p:cNvPr id="51" name="Text Placeholder 50"/>
          <p:cNvSpPr>
            <a:spLocks noGrp="1"/>
          </p:cNvSpPr>
          <p:nvPr>
            <p:ph type="body" sz="quarter" idx="10" hasCustomPrompt="1"/>
          </p:nvPr>
        </p:nvSpPr>
        <p:spPr>
          <a:xfrm>
            <a:off x="235806" y="3589445"/>
            <a:ext cx="8110268" cy="296466"/>
          </a:xfrm>
        </p:spPr>
        <p:txBody>
          <a:bodyPr/>
          <a:lstStyle>
            <a:lvl1pPr marL="0" indent="0">
              <a:buFontTx/>
              <a:buNone/>
              <a:defRPr lang="en-US" sz="1425" kern="1200" dirty="0" smtClean="0">
                <a:solidFill>
                  <a:srgbClr val="6DB344"/>
                </a:solidFill>
                <a:latin typeface="+mj-lt"/>
                <a:ea typeface="+mn-ea"/>
                <a:cs typeface="+mn-cs"/>
              </a:defRPr>
            </a:lvl1pPr>
            <a:lvl2pPr>
              <a:buFontTx/>
              <a:buNone/>
              <a:defRPr lang="en-US" sz="1500" kern="1200" dirty="0" smtClean="0">
                <a:solidFill>
                  <a:srgbClr val="6DB344"/>
                </a:solidFill>
                <a:latin typeface="+mj-lt"/>
                <a:ea typeface="+mn-ea"/>
                <a:cs typeface="+mn-cs"/>
              </a:defRPr>
            </a:lvl2pPr>
            <a:lvl3pPr>
              <a:buFontTx/>
              <a:buNone/>
              <a:defRPr lang="en-US" sz="1500" kern="1200" dirty="0" smtClean="0">
                <a:solidFill>
                  <a:srgbClr val="6DB344"/>
                </a:solidFill>
                <a:latin typeface="+mj-lt"/>
                <a:ea typeface="+mn-ea"/>
                <a:cs typeface="+mn-cs"/>
              </a:defRPr>
            </a:lvl3pPr>
            <a:lvl4pPr>
              <a:buFontTx/>
              <a:buNone/>
              <a:defRPr lang="en-US" sz="1500" kern="1200" dirty="0" smtClean="0">
                <a:solidFill>
                  <a:srgbClr val="6DB344"/>
                </a:solidFill>
                <a:latin typeface="+mj-lt"/>
                <a:ea typeface="+mn-ea"/>
                <a:cs typeface="+mn-cs"/>
              </a:defRPr>
            </a:lvl4pPr>
            <a:lvl5pPr>
              <a:buFontTx/>
              <a:buNone/>
              <a:defRPr lang="en-US" sz="1500" kern="1200" dirty="0" smtClean="0">
                <a:solidFill>
                  <a:srgbClr val="6DB344"/>
                </a:solidFill>
                <a:latin typeface="+mj-lt"/>
                <a:ea typeface="+mn-ea"/>
                <a:cs typeface="+mn-cs"/>
              </a:defRPr>
            </a:lvl5pPr>
          </a:lstStyle>
          <a:p>
            <a:pPr lvl="0"/>
            <a:r>
              <a:rPr lang="en-US" dirty="0" smtClean="0"/>
              <a:t>Presenter Title</a:t>
            </a:r>
            <a:endParaRPr lang="en-US" dirty="0"/>
          </a:p>
        </p:txBody>
      </p:sp>
      <p:sp>
        <p:nvSpPr>
          <p:cNvPr id="54" name="Text Placeholder 53"/>
          <p:cNvSpPr>
            <a:spLocks noGrp="1"/>
          </p:cNvSpPr>
          <p:nvPr>
            <p:ph type="body" sz="quarter" idx="11" hasCustomPrompt="1"/>
          </p:nvPr>
        </p:nvSpPr>
        <p:spPr>
          <a:xfrm>
            <a:off x="235805" y="3955258"/>
            <a:ext cx="8124560" cy="300038"/>
          </a:xfrm>
        </p:spPr>
        <p:txBody>
          <a:bodyPr/>
          <a:lstStyle>
            <a:lvl1pPr marL="0" indent="0">
              <a:buFontTx/>
              <a:buNone/>
              <a:defRPr lang="en-US" sz="1125" kern="1200" dirty="0" smtClean="0">
                <a:solidFill>
                  <a:srgbClr val="6DB344"/>
                </a:solidFill>
                <a:latin typeface="+mj-lt"/>
                <a:ea typeface="+mn-ea"/>
                <a:cs typeface="+mn-cs"/>
              </a:defRPr>
            </a:lvl1pPr>
            <a:lvl2pPr marL="0" indent="0">
              <a:buFontTx/>
              <a:buNone/>
              <a:defRPr lang="en-US" sz="1500" kern="1200" dirty="0" smtClean="0">
                <a:solidFill>
                  <a:srgbClr val="6DB344"/>
                </a:solidFill>
                <a:latin typeface="+mj-lt"/>
                <a:ea typeface="+mn-ea"/>
                <a:cs typeface="+mn-cs"/>
              </a:defRPr>
            </a:lvl2pPr>
            <a:lvl3pPr marL="0" indent="0">
              <a:buFontTx/>
              <a:buNone/>
              <a:defRPr lang="en-US" sz="1500" kern="1200" dirty="0" smtClean="0">
                <a:solidFill>
                  <a:srgbClr val="6DB344"/>
                </a:solidFill>
                <a:latin typeface="+mj-lt"/>
                <a:ea typeface="+mn-ea"/>
                <a:cs typeface="+mn-cs"/>
              </a:defRPr>
            </a:lvl3pPr>
            <a:lvl4pPr marL="0" indent="0">
              <a:buFontTx/>
              <a:buNone/>
              <a:defRPr lang="en-US" sz="1500" kern="1200" dirty="0" smtClean="0">
                <a:solidFill>
                  <a:srgbClr val="6DB344"/>
                </a:solidFill>
                <a:latin typeface="+mj-lt"/>
                <a:ea typeface="+mn-ea"/>
                <a:cs typeface="+mn-cs"/>
              </a:defRPr>
            </a:lvl4pPr>
            <a:lvl5pPr marL="0" indent="0">
              <a:buFontTx/>
              <a:buNone/>
              <a:defRPr lang="en-US" sz="1500" kern="1200" dirty="0" smtClean="0">
                <a:solidFill>
                  <a:srgbClr val="6DB344"/>
                </a:solidFill>
                <a:latin typeface="+mj-lt"/>
                <a:ea typeface="+mn-ea"/>
                <a:cs typeface="+mn-cs"/>
              </a:defRPr>
            </a:lvl5pPr>
          </a:lstStyle>
          <a:p>
            <a:pPr lvl="0"/>
            <a:r>
              <a:rPr lang="en-US" dirty="0" smtClean="0"/>
              <a:t>Date</a:t>
            </a:r>
            <a:endParaRPr lang="en-US" dirty="0"/>
          </a:p>
        </p:txBody>
      </p:sp>
      <p:sp>
        <p:nvSpPr>
          <p:cNvPr id="28" name="Rectangle 4"/>
          <p:cNvSpPr>
            <a:spLocks noChangeArrowheads="1"/>
          </p:cNvSpPr>
          <p:nvPr userDrawn="1"/>
        </p:nvSpPr>
        <p:spPr bwMode="ltGray">
          <a:xfrm>
            <a:off x="265675" y="4928174"/>
            <a:ext cx="3420515" cy="142957"/>
          </a:xfrm>
          <a:prstGeom prst="rect">
            <a:avLst/>
          </a:prstGeom>
          <a:noFill/>
          <a:ln w="9525">
            <a:noFill/>
            <a:miter lim="800000"/>
            <a:headEnd/>
            <a:tailEnd/>
          </a:ln>
          <a:effectLst/>
        </p:spPr>
        <p:txBody>
          <a:bodyPr wrap="square" lIns="61566" tIns="30782" rIns="61566" bIns="30782" anchor="b" anchorCtr="0">
            <a:spAutoFit/>
          </a:bodyPr>
          <a:lstStyle/>
          <a:p>
            <a:pPr defTabSz="610562" fontAlgn="auto">
              <a:spcBef>
                <a:spcPts val="0"/>
              </a:spcBef>
              <a:spcAft>
                <a:spcPts val="0"/>
              </a:spcAft>
            </a:pPr>
            <a:r>
              <a:rPr lang="en-US" sz="525" dirty="0" smtClean="0">
                <a:solidFill>
                  <a:srgbClr val="C0C0C0"/>
                </a:solidFill>
                <a:latin typeface="Arial"/>
                <a:ea typeface=""/>
                <a:cs typeface=""/>
              </a:rPr>
              <a:t>© 2011 Cisco and/or its affiliates. All rights reserved.</a:t>
            </a:r>
            <a:endParaRPr lang="en-US" sz="525" dirty="0">
              <a:solidFill>
                <a:srgbClr val="C0C0C0"/>
              </a:solidFill>
              <a:latin typeface="Arial"/>
              <a:ea typeface=""/>
              <a:cs typeface=""/>
            </a:endParaRPr>
          </a:p>
        </p:txBody>
      </p:sp>
    </p:spTree>
    <p:extLst>
      <p:ext uri="{BB962C8B-B14F-4D97-AF65-F5344CB8AC3E}">
        <p14:creationId xmlns:p14="http://schemas.microsoft.com/office/powerpoint/2010/main" val="186247161"/>
      </p:ext>
    </p:extLst>
  </p:cSld>
  <p:clrMapOvr>
    <a:masterClrMapping/>
  </p:clrMapOvr>
  <p:transition>
    <p:wipe dir="r"/>
  </p:transition>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3_Title Slide-animated gradient">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2700" y="0"/>
            <a:ext cx="9156700" cy="5143500"/>
          </a:xfrm>
          <a:prstGeom prst="rect">
            <a:avLst/>
          </a:prstGeom>
          <a:noFill/>
        </p:spPr>
      </p:pic>
      <p:sp>
        <p:nvSpPr>
          <p:cNvPr id="29" name="Rounded Rectangle 28"/>
          <p:cNvSpPr/>
          <p:nvPr/>
        </p:nvSpPr>
        <p:spPr>
          <a:xfrm>
            <a:off x="1823499" y="-2677944"/>
            <a:ext cx="1729740" cy="1051063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defTabSz="685543" fontAlgn="auto">
              <a:spcBef>
                <a:spcPts val="0"/>
              </a:spcBef>
              <a:spcAft>
                <a:spcPts val="0"/>
              </a:spcAft>
            </a:pPr>
            <a:endParaRPr lang="en-US" sz="1425">
              <a:solidFill>
                <a:srgbClr val="FFFFFF"/>
              </a:solidFill>
            </a:endParaRPr>
          </a:p>
        </p:txBody>
      </p:sp>
      <p:sp>
        <p:nvSpPr>
          <p:cNvPr id="30" name="Rounded Rectangle 29"/>
          <p:cNvSpPr/>
          <p:nvPr/>
        </p:nvSpPr>
        <p:spPr>
          <a:xfrm>
            <a:off x="0" y="-478290"/>
            <a:ext cx="1729740" cy="6111323"/>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defTabSz="685543" fontAlgn="auto">
              <a:spcBef>
                <a:spcPts val="0"/>
              </a:spcBef>
              <a:spcAft>
                <a:spcPts val="0"/>
              </a:spcAft>
            </a:pPr>
            <a:endParaRPr lang="en-US" sz="1425">
              <a:solidFill>
                <a:srgbClr val="FFFFFF"/>
              </a:solidFill>
            </a:endParaRPr>
          </a:p>
        </p:txBody>
      </p:sp>
      <p:sp>
        <p:nvSpPr>
          <p:cNvPr id="31" name="Rounded Rectangle 30"/>
          <p:cNvSpPr/>
          <p:nvPr/>
        </p:nvSpPr>
        <p:spPr>
          <a:xfrm rot="10800000">
            <a:off x="1013792" y="3186456"/>
            <a:ext cx="1729740" cy="611132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defTabSz="685543" fontAlgn="auto">
              <a:spcBef>
                <a:spcPts val="0"/>
              </a:spcBef>
              <a:spcAft>
                <a:spcPts val="0"/>
              </a:spcAft>
            </a:pPr>
            <a:endParaRPr lang="en-US" sz="1425">
              <a:solidFill>
                <a:srgbClr val="FFFFFF"/>
              </a:solidFill>
            </a:endParaRPr>
          </a:p>
        </p:txBody>
      </p:sp>
      <p:sp>
        <p:nvSpPr>
          <p:cNvPr id="32" name="Rounded Rectangle 31"/>
          <p:cNvSpPr/>
          <p:nvPr userDrawn="1"/>
        </p:nvSpPr>
        <p:spPr>
          <a:xfrm>
            <a:off x="6585484" y="-2184960"/>
            <a:ext cx="1729740" cy="6111323"/>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defTabSz="685543" fontAlgn="auto">
              <a:spcBef>
                <a:spcPts val="0"/>
              </a:spcBef>
              <a:spcAft>
                <a:spcPts val="0"/>
              </a:spcAft>
            </a:pPr>
            <a:endParaRPr lang="en-US" sz="1425">
              <a:solidFill>
                <a:srgbClr val="FFFFFF"/>
              </a:solidFill>
            </a:endParaRPr>
          </a:p>
        </p:txBody>
      </p:sp>
      <p:sp>
        <p:nvSpPr>
          <p:cNvPr id="33" name="Rounded Rectangle 32"/>
          <p:cNvSpPr/>
          <p:nvPr userDrawn="1"/>
        </p:nvSpPr>
        <p:spPr>
          <a:xfrm>
            <a:off x="8105452" y="4274405"/>
            <a:ext cx="1729740" cy="6111323"/>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defTabSz="685543" fontAlgn="auto">
              <a:spcBef>
                <a:spcPts val="0"/>
              </a:spcBef>
              <a:spcAft>
                <a:spcPts val="0"/>
              </a:spcAft>
            </a:pPr>
            <a:endParaRPr lang="en-US" sz="1425">
              <a:solidFill>
                <a:srgbClr val="FFFFFF"/>
              </a:solidFill>
            </a:endParaRPr>
          </a:p>
        </p:txBody>
      </p:sp>
      <p:sp>
        <p:nvSpPr>
          <p:cNvPr id="34" name="Rounded Rectangle 33"/>
          <p:cNvSpPr/>
          <p:nvPr/>
        </p:nvSpPr>
        <p:spPr>
          <a:xfrm rot="10800000">
            <a:off x="3036073" y="1137138"/>
            <a:ext cx="1729740" cy="611132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defTabSz="685543" fontAlgn="auto">
              <a:spcBef>
                <a:spcPts val="0"/>
              </a:spcBef>
              <a:spcAft>
                <a:spcPts val="0"/>
              </a:spcAft>
            </a:pPr>
            <a:endParaRPr lang="en-US" sz="1425">
              <a:solidFill>
                <a:srgbClr val="FFFFFF"/>
              </a:solidFill>
            </a:endParaRPr>
          </a:p>
        </p:txBody>
      </p:sp>
      <p:sp>
        <p:nvSpPr>
          <p:cNvPr id="2" name="Title 1"/>
          <p:cNvSpPr>
            <a:spLocks noGrp="1"/>
          </p:cNvSpPr>
          <p:nvPr>
            <p:ph type="ctrTitle" hasCustomPrompt="1"/>
          </p:nvPr>
        </p:nvSpPr>
        <p:spPr>
          <a:xfrm>
            <a:off x="221393" y="927520"/>
            <a:ext cx="8112125" cy="2189084"/>
          </a:xfrm>
        </p:spPr>
        <p:txBody>
          <a:bodyPr/>
          <a:lstStyle>
            <a:lvl1pPr>
              <a:lnSpc>
                <a:spcPct val="90000"/>
              </a:lnSpc>
              <a:defRPr sz="4500" b="0" spc="0" baseline="0">
                <a:solidFill>
                  <a:schemeClr val="bg1"/>
                </a:solidFill>
                <a:latin typeface="+mj-lt"/>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3348061"/>
            <a:ext cx="8112126" cy="288131"/>
          </a:xfrm>
        </p:spPr>
        <p:txBody>
          <a:bodyPr anchor="b" anchorCtr="0">
            <a:noAutofit/>
          </a:bodyPr>
          <a:lstStyle>
            <a:lvl1pPr marL="0" indent="0" algn="l">
              <a:buNone/>
              <a:defRPr sz="1500" b="0">
                <a:solidFill>
                  <a:schemeClr val="bg1"/>
                </a:solidFill>
                <a:latin typeface="+mj-lt"/>
              </a:defRPr>
            </a:lvl1pPr>
            <a:lvl2pPr marL="342766" indent="0" algn="ctr">
              <a:buNone/>
              <a:defRPr>
                <a:solidFill>
                  <a:schemeClr val="tx1">
                    <a:tint val="75000"/>
                  </a:schemeClr>
                </a:solidFill>
              </a:defRPr>
            </a:lvl2pPr>
            <a:lvl3pPr marL="685543" indent="0" algn="ctr">
              <a:buNone/>
              <a:defRPr>
                <a:solidFill>
                  <a:schemeClr val="tx1">
                    <a:tint val="75000"/>
                  </a:schemeClr>
                </a:solidFill>
              </a:defRPr>
            </a:lvl3pPr>
            <a:lvl4pPr marL="1028313" indent="0" algn="ctr">
              <a:buNone/>
              <a:defRPr>
                <a:solidFill>
                  <a:schemeClr val="tx1">
                    <a:tint val="75000"/>
                  </a:schemeClr>
                </a:solidFill>
              </a:defRPr>
            </a:lvl4pPr>
            <a:lvl5pPr marL="1371087" indent="0" algn="ctr">
              <a:buNone/>
              <a:defRPr>
                <a:solidFill>
                  <a:schemeClr val="tx1">
                    <a:tint val="75000"/>
                  </a:schemeClr>
                </a:solidFill>
              </a:defRPr>
            </a:lvl5pPr>
            <a:lvl6pPr marL="1713853" indent="0" algn="ctr">
              <a:buNone/>
              <a:defRPr>
                <a:solidFill>
                  <a:schemeClr val="tx1">
                    <a:tint val="75000"/>
                  </a:schemeClr>
                </a:solidFill>
              </a:defRPr>
            </a:lvl6pPr>
            <a:lvl7pPr marL="2056629" indent="0" algn="ctr">
              <a:buNone/>
              <a:defRPr>
                <a:solidFill>
                  <a:schemeClr val="tx1">
                    <a:tint val="75000"/>
                  </a:schemeClr>
                </a:solidFill>
              </a:defRPr>
            </a:lvl7pPr>
            <a:lvl8pPr marL="2399400" indent="0" algn="ctr">
              <a:buNone/>
              <a:defRPr>
                <a:solidFill>
                  <a:schemeClr val="tx1">
                    <a:tint val="75000"/>
                  </a:schemeClr>
                </a:solidFill>
              </a:defRPr>
            </a:lvl8pPr>
            <a:lvl9pPr marL="2742174" indent="0" algn="ctr">
              <a:buNone/>
              <a:defRPr>
                <a:solidFill>
                  <a:schemeClr val="tx1">
                    <a:tint val="75000"/>
                  </a:schemeClr>
                </a:solidFill>
              </a:defRPr>
            </a:lvl9pPr>
          </a:lstStyle>
          <a:p>
            <a:r>
              <a:rPr lang="en-US" dirty="0" smtClean="0"/>
              <a:t>Presenter Name</a:t>
            </a:r>
            <a:endParaRPr lang="en-US" dirty="0"/>
          </a:p>
        </p:txBody>
      </p:sp>
      <p:sp>
        <p:nvSpPr>
          <p:cNvPr id="58" name="Rectangle 5"/>
          <p:cNvSpPr>
            <a:spLocks noChangeArrowheads="1"/>
          </p:cNvSpPr>
          <p:nvPr/>
        </p:nvSpPr>
        <p:spPr bwMode="ltGray">
          <a:xfrm>
            <a:off x="7914311" y="4926879"/>
            <a:ext cx="661341" cy="142957"/>
          </a:xfrm>
          <a:prstGeom prst="rect">
            <a:avLst/>
          </a:prstGeom>
          <a:noFill/>
          <a:ln w="9525">
            <a:noFill/>
            <a:miter lim="800000"/>
            <a:headEnd/>
            <a:tailEnd/>
          </a:ln>
          <a:effectLst/>
        </p:spPr>
        <p:txBody>
          <a:bodyPr wrap="none" lIns="61566" tIns="30782" rIns="61566" bIns="30782" anchor="b">
            <a:spAutoFit/>
          </a:bodyPr>
          <a:lstStyle/>
          <a:p>
            <a:pPr algn="r" defTabSz="610562" fontAlgn="auto">
              <a:spcBef>
                <a:spcPts val="0"/>
              </a:spcBef>
              <a:spcAft>
                <a:spcPts val="0"/>
              </a:spcAft>
            </a:pPr>
            <a:r>
              <a:rPr lang="en-US" sz="525" dirty="0">
                <a:solidFill>
                  <a:srgbClr val="FFFFFF"/>
                </a:solidFill>
                <a:latin typeface="Arial"/>
                <a:ea typeface=""/>
                <a:cs typeface=""/>
              </a:rPr>
              <a:t>Cisco Confidential</a:t>
            </a:r>
          </a:p>
        </p:txBody>
      </p:sp>
      <p:grpSp>
        <p:nvGrpSpPr>
          <p:cNvPr id="53" name="Group 5"/>
          <p:cNvGrpSpPr>
            <a:grpSpLocks/>
          </p:cNvGrpSpPr>
          <p:nvPr userDrawn="1"/>
        </p:nvGrpSpPr>
        <p:grpSpPr bwMode="auto">
          <a:xfrm>
            <a:off x="341800" y="228602"/>
            <a:ext cx="631526" cy="335757"/>
            <a:chOff x="384" y="331"/>
            <a:chExt cx="912" cy="485"/>
          </a:xfrm>
        </p:grpSpPr>
        <p:sp>
          <p:nvSpPr>
            <p:cNvPr id="54"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defTabSz="685543" eaLnBrk="0" hangingPunct="0">
                <a:lnSpc>
                  <a:spcPct val="90000"/>
                </a:lnSpc>
                <a:defRPr/>
              </a:pPr>
              <a:endParaRPr lang="en-US" sz="1800" smtClean="0">
                <a:solidFill>
                  <a:srgbClr val="FFFFFF"/>
                </a:solidFill>
                <a:ea typeface=""/>
                <a:cs typeface=""/>
              </a:endParaRPr>
            </a:p>
          </p:txBody>
        </p:sp>
        <p:sp>
          <p:nvSpPr>
            <p:cNvPr id="55"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defTabSz="685543" eaLnBrk="0" hangingPunct="0">
                <a:lnSpc>
                  <a:spcPct val="90000"/>
                </a:lnSpc>
                <a:defRPr/>
              </a:pPr>
              <a:endParaRPr lang="en-US" sz="1800" smtClean="0">
                <a:solidFill>
                  <a:srgbClr val="FFFFFF"/>
                </a:solidFill>
                <a:ea typeface=""/>
                <a:cs typeface=""/>
              </a:endParaRPr>
            </a:p>
          </p:txBody>
        </p:sp>
        <p:sp>
          <p:nvSpPr>
            <p:cNvPr id="56"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defTabSz="685543" eaLnBrk="0" hangingPunct="0">
                <a:lnSpc>
                  <a:spcPct val="90000"/>
                </a:lnSpc>
                <a:defRPr/>
              </a:pPr>
              <a:endParaRPr lang="en-US" sz="1800" smtClean="0">
                <a:solidFill>
                  <a:srgbClr val="FFFFFF"/>
                </a:solidFill>
                <a:ea typeface=""/>
                <a:cs typeface=""/>
              </a:endParaRPr>
            </a:p>
          </p:txBody>
        </p:sp>
        <p:sp>
          <p:nvSpPr>
            <p:cNvPr id="57"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defTabSz="685543" eaLnBrk="0" hangingPunct="0">
                <a:lnSpc>
                  <a:spcPct val="90000"/>
                </a:lnSpc>
                <a:defRPr/>
              </a:pPr>
              <a:endParaRPr lang="en-US" sz="1800" smtClean="0">
                <a:solidFill>
                  <a:srgbClr val="FFFFFF"/>
                </a:solidFill>
                <a:ea typeface=""/>
                <a:cs typeface=""/>
              </a:endParaRPr>
            </a:p>
          </p:txBody>
        </p:sp>
        <p:sp>
          <p:nvSpPr>
            <p:cNvPr id="60"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defTabSz="685543" eaLnBrk="0" hangingPunct="0">
                <a:lnSpc>
                  <a:spcPct val="90000"/>
                </a:lnSpc>
                <a:defRPr/>
              </a:pPr>
              <a:endParaRPr lang="en-US" sz="1800" smtClean="0">
                <a:solidFill>
                  <a:srgbClr val="FFFFFF"/>
                </a:solidFill>
                <a:ea typeface=""/>
                <a:cs typeface=""/>
              </a:endParaRPr>
            </a:p>
          </p:txBody>
        </p:sp>
        <p:sp>
          <p:nvSpPr>
            <p:cNvPr id="61"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defTabSz="685543" eaLnBrk="0" hangingPunct="0">
                <a:lnSpc>
                  <a:spcPct val="90000"/>
                </a:lnSpc>
                <a:defRPr/>
              </a:pPr>
              <a:endParaRPr lang="en-US" sz="1800" smtClean="0">
                <a:solidFill>
                  <a:srgbClr val="FFFFFF"/>
                </a:solidFill>
                <a:ea typeface=""/>
                <a:cs typeface=""/>
              </a:endParaRPr>
            </a:p>
          </p:txBody>
        </p:sp>
        <p:sp>
          <p:nvSpPr>
            <p:cNvPr id="62"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543" eaLnBrk="0" hangingPunct="0">
                <a:lnSpc>
                  <a:spcPct val="90000"/>
                </a:lnSpc>
                <a:defRPr/>
              </a:pPr>
              <a:endParaRPr lang="en-US" sz="1800" smtClean="0">
                <a:solidFill>
                  <a:srgbClr val="FFFFFF"/>
                </a:solidFill>
                <a:ea typeface=""/>
                <a:cs typeface=""/>
              </a:endParaRPr>
            </a:p>
          </p:txBody>
        </p:sp>
        <p:sp>
          <p:nvSpPr>
            <p:cNvPr id="63"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defTabSz="685543" eaLnBrk="0" hangingPunct="0">
                <a:lnSpc>
                  <a:spcPct val="90000"/>
                </a:lnSpc>
                <a:defRPr/>
              </a:pPr>
              <a:endParaRPr lang="en-US" sz="1800" smtClean="0">
                <a:solidFill>
                  <a:srgbClr val="FFFFFF"/>
                </a:solidFill>
                <a:ea typeface=""/>
                <a:cs typeface=""/>
              </a:endParaRPr>
            </a:p>
          </p:txBody>
        </p:sp>
        <p:sp>
          <p:nvSpPr>
            <p:cNvPr id="78"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543" eaLnBrk="0" hangingPunct="0">
                <a:lnSpc>
                  <a:spcPct val="90000"/>
                </a:lnSpc>
                <a:defRPr/>
              </a:pPr>
              <a:endParaRPr lang="en-US" sz="1800" smtClean="0">
                <a:solidFill>
                  <a:srgbClr val="FFFFFF"/>
                </a:solidFill>
                <a:ea typeface=""/>
                <a:cs typeface=""/>
              </a:endParaRPr>
            </a:p>
          </p:txBody>
        </p:sp>
        <p:sp>
          <p:nvSpPr>
            <p:cNvPr id="79"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defTabSz="685543" eaLnBrk="0" hangingPunct="0">
                <a:lnSpc>
                  <a:spcPct val="90000"/>
                </a:lnSpc>
                <a:defRPr/>
              </a:pPr>
              <a:endParaRPr lang="en-US" sz="1800" smtClean="0">
                <a:solidFill>
                  <a:srgbClr val="FFFFFF"/>
                </a:solidFill>
                <a:ea typeface=""/>
                <a:cs typeface=""/>
              </a:endParaRPr>
            </a:p>
          </p:txBody>
        </p:sp>
        <p:sp>
          <p:nvSpPr>
            <p:cNvPr id="80"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defTabSz="685543" eaLnBrk="0" hangingPunct="0">
                <a:lnSpc>
                  <a:spcPct val="90000"/>
                </a:lnSpc>
                <a:defRPr/>
              </a:pPr>
              <a:endParaRPr lang="en-US" sz="1800" smtClean="0">
                <a:solidFill>
                  <a:srgbClr val="FFFFFF"/>
                </a:solidFill>
                <a:ea typeface=""/>
                <a:cs typeface=""/>
              </a:endParaRPr>
            </a:p>
          </p:txBody>
        </p:sp>
        <p:sp>
          <p:nvSpPr>
            <p:cNvPr id="81"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543" eaLnBrk="0" hangingPunct="0">
                <a:lnSpc>
                  <a:spcPct val="90000"/>
                </a:lnSpc>
                <a:defRPr/>
              </a:pPr>
              <a:endParaRPr lang="en-US" sz="1800" smtClean="0">
                <a:solidFill>
                  <a:srgbClr val="FFFFFF"/>
                </a:solidFill>
                <a:ea typeface=""/>
                <a:cs typeface=""/>
              </a:endParaRPr>
            </a:p>
          </p:txBody>
        </p:sp>
        <p:sp>
          <p:nvSpPr>
            <p:cNvPr id="82"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543" eaLnBrk="0" hangingPunct="0">
                <a:lnSpc>
                  <a:spcPct val="90000"/>
                </a:lnSpc>
                <a:defRPr/>
              </a:pPr>
              <a:endParaRPr lang="en-US" sz="1800" smtClean="0">
                <a:solidFill>
                  <a:srgbClr val="FFFFFF"/>
                </a:solidFill>
                <a:ea typeface=""/>
                <a:cs typeface=""/>
              </a:endParaRPr>
            </a:p>
          </p:txBody>
        </p:sp>
        <p:sp>
          <p:nvSpPr>
            <p:cNvPr id="83"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543" eaLnBrk="0" hangingPunct="0">
                <a:lnSpc>
                  <a:spcPct val="90000"/>
                </a:lnSpc>
                <a:defRPr/>
              </a:pPr>
              <a:endParaRPr lang="en-US" sz="1800" smtClean="0">
                <a:solidFill>
                  <a:srgbClr val="FFFFFF"/>
                </a:solidFill>
                <a:ea typeface=""/>
                <a:cs typeface=""/>
              </a:endParaRPr>
            </a:p>
          </p:txBody>
        </p:sp>
        <p:sp>
          <p:nvSpPr>
            <p:cNvPr id="84"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543" eaLnBrk="0" hangingPunct="0">
                <a:lnSpc>
                  <a:spcPct val="90000"/>
                </a:lnSpc>
                <a:defRPr/>
              </a:pPr>
              <a:endParaRPr lang="en-US" sz="1800" smtClean="0">
                <a:solidFill>
                  <a:srgbClr val="FFFFFF"/>
                </a:solidFill>
                <a:ea typeface=""/>
                <a:cs typeface=""/>
              </a:endParaRPr>
            </a:p>
          </p:txBody>
        </p:sp>
      </p:grpSp>
      <p:sp>
        <p:nvSpPr>
          <p:cNvPr id="37" name="Rectangle 4"/>
          <p:cNvSpPr>
            <a:spLocks noChangeArrowheads="1"/>
          </p:cNvSpPr>
          <p:nvPr userDrawn="1"/>
        </p:nvSpPr>
        <p:spPr bwMode="ltGray">
          <a:xfrm>
            <a:off x="265675" y="4928174"/>
            <a:ext cx="3420515" cy="142957"/>
          </a:xfrm>
          <a:prstGeom prst="rect">
            <a:avLst/>
          </a:prstGeom>
          <a:noFill/>
          <a:ln w="9525">
            <a:noFill/>
            <a:miter lim="800000"/>
            <a:headEnd/>
            <a:tailEnd/>
          </a:ln>
          <a:effectLst/>
        </p:spPr>
        <p:txBody>
          <a:bodyPr wrap="square" lIns="61566" tIns="30782" rIns="61566" bIns="30782" anchor="b" anchorCtr="0">
            <a:spAutoFit/>
          </a:bodyPr>
          <a:lstStyle/>
          <a:p>
            <a:pPr defTabSz="610562" fontAlgn="auto">
              <a:spcBef>
                <a:spcPts val="0"/>
              </a:spcBef>
              <a:spcAft>
                <a:spcPts val="0"/>
              </a:spcAft>
            </a:pPr>
            <a:r>
              <a:rPr lang="en-US" sz="525" dirty="0" smtClean="0">
                <a:solidFill>
                  <a:srgbClr val="FFFFFF"/>
                </a:solidFill>
                <a:latin typeface="Arial"/>
                <a:ea typeface=""/>
                <a:cs typeface=""/>
              </a:rPr>
              <a:t>© 2011 Cisco and/or its affiliates. All rights reserved.</a:t>
            </a:r>
            <a:endParaRPr lang="en-US" sz="525" dirty="0">
              <a:solidFill>
                <a:srgbClr val="FFFFFF"/>
              </a:solidFill>
              <a:latin typeface="Arial"/>
              <a:ea typeface=""/>
              <a:cs typeface=""/>
            </a:endParaRPr>
          </a:p>
        </p:txBody>
      </p:sp>
      <p:sp>
        <p:nvSpPr>
          <p:cNvPr id="38" name="Rectangle 7"/>
          <p:cNvSpPr>
            <a:spLocks noChangeArrowheads="1"/>
          </p:cNvSpPr>
          <p:nvPr userDrawn="1"/>
        </p:nvSpPr>
        <p:spPr bwMode="ltGray">
          <a:xfrm>
            <a:off x="8675281" y="4923794"/>
            <a:ext cx="206088" cy="142957"/>
          </a:xfrm>
          <a:prstGeom prst="rect">
            <a:avLst/>
          </a:prstGeom>
          <a:noFill/>
          <a:ln w="9525" algn="ctr">
            <a:noFill/>
            <a:miter lim="800000"/>
            <a:headEnd/>
            <a:tailEnd/>
          </a:ln>
          <a:effectLst/>
        </p:spPr>
        <p:txBody>
          <a:bodyPr wrap="none" lIns="61566" tIns="30782" rIns="61566" bIns="30782" anchor="b">
            <a:spAutoFit/>
          </a:bodyPr>
          <a:lstStyle/>
          <a:p>
            <a:pPr algn="r" defTabSz="610562" fontAlgn="auto">
              <a:spcBef>
                <a:spcPts val="0"/>
              </a:spcBef>
              <a:spcAft>
                <a:spcPts val="0"/>
              </a:spcAft>
            </a:pPr>
            <a:fld id="{DFCF27A5-1A5B-48D3-A060-2758FFBB1ADD}" type="slidenum">
              <a:rPr lang="en-US" sz="525">
                <a:solidFill>
                  <a:srgbClr val="FFFFFF"/>
                </a:solidFill>
                <a:latin typeface="Arial"/>
                <a:ea typeface=""/>
                <a:cs typeface=""/>
              </a:rPr>
              <a:pPr algn="r" defTabSz="610562" fontAlgn="auto">
                <a:spcBef>
                  <a:spcPts val="0"/>
                </a:spcBef>
                <a:spcAft>
                  <a:spcPts val="0"/>
                </a:spcAft>
              </a:pPr>
              <a:t>‹#›</a:t>
            </a:fld>
            <a:endParaRPr lang="en-US" sz="525" dirty="0">
              <a:solidFill>
                <a:srgbClr val="FFFFFF"/>
              </a:solidFill>
              <a:latin typeface="Arial"/>
              <a:ea typeface=""/>
              <a:cs typeface=""/>
            </a:endParaRPr>
          </a:p>
        </p:txBody>
      </p:sp>
      <p:sp>
        <p:nvSpPr>
          <p:cNvPr id="39" name="Text Placeholder 38"/>
          <p:cNvSpPr>
            <a:spLocks noGrp="1"/>
          </p:cNvSpPr>
          <p:nvPr>
            <p:ph type="body" sz="quarter" idx="10" hasCustomPrompt="1"/>
          </p:nvPr>
        </p:nvSpPr>
        <p:spPr>
          <a:xfrm>
            <a:off x="235805" y="3587077"/>
            <a:ext cx="8112650" cy="288131"/>
          </a:xfrm>
        </p:spPr>
        <p:txBody>
          <a:bodyPr/>
          <a:lstStyle>
            <a:lvl1pPr marL="0" indent="0">
              <a:buFontTx/>
              <a:buNone/>
              <a:defRPr lang="en-US" sz="1425" kern="1200" dirty="0" smtClean="0">
                <a:solidFill>
                  <a:schemeClr val="bg1"/>
                </a:solidFill>
                <a:latin typeface="+mj-lt"/>
                <a:ea typeface="+mn-ea"/>
                <a:cs typeface="+mn-cs"/>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1" name="Text Placeholder 40"/>
          <p:cNvSpPr>
            <a:spLocks noGrp="1"/>
          </p:cNvSpPr>
          <p:nvPr>
            <p:ph type="body" sz="quarter" idx="11" hasCustomPrompt="1"/>
          </p:nvPr>
        </p:nvSpPr>
        <p:spPr>
          <a:xfrm>
            <a:off x="235805" y="3954948"/>
            <a:ext cx="8112650" cy="288131"/>
          </a:xfrm>
        </p:spPr>
        <p:txBody>
          <a:bodyPr/>
          <a:lstStyle>
            <a:lvl1pPr marL="0" indent="0">
              <a:buFontTx/>
              <a:buNone/>
              <a:defRPr lang="en-US" sz="1125" kern="1200" dirty="0" smtClean="0">
                <a:solidFill>
                  <a:schemeClr val="bg1"/>
                </a:solidFill>
                <a:latin typeface="+mj-lt"/>
                <a:ea typeface="+mn-ea"/>
                <a:cs typeface="+mn-cs"/>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Tree>
    <p:extLst>
      <p:ext uri="{BB962C8B-B14F-4D97-AF65-F5344CB8AC3E}">
        <p14:creationId xmlns:p14="http://schemas.microsoft.com/office/powerpoint/2010/main" val="13011263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33"/>
                                        </p:tgtEl>
                                        <p:attrNameLst>
                                          <p:attrName>ppt_x</p:attrName>
                                          <p:attrName>ppt_y</p:attrName>
                                        </p:attrNameLst>
                                      </p:cBhvr>
                                      <p:rCtr x="0" y="-712"/>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32"/>
                                        </p:tgtEl>
                                        <p:attrNameLst>
                                          <p:attrName>ppt_x</p:attrName>
                                          <p:attrName>ppt_y</p:attrName>
                                        </p:attrNameLst>
                                      </p:cBhvr>
                                      <p:rCtr x="0" y="443"/>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34"/>
                                        </p:tgtEl>
                                        <p:attrNameLst>
                                          <p:attrName>ppt_x</p:attrName>
                                          <p:attrName>ppt_y</p:attrName>
                                        </p:attrNameLst>
                                      </p:cBhvr>
                                      <p:rCtr x="0" y="-666"/>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31"/>
                                        </p:tgtEl>
                                        <p:attrNameLst>
                                          <p:attrName>ppt_x</p:attrName>
                                          <p:attrName>ppt_y</p:attrName>
                                        </p:attrNameLst>
                                      </p:cBhvr>
                                      <p:rCtr x="0" y="-710"/>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30"/>
                                        </p:tgtEl>
                                        <p:attrNameLst>
                                          <p:attrName>ppt_x</p:attrName>
                                          <p:attrName>ppt_y</p:attrName>
                                        </p:attrNameLst>
                                      </p:cBhvr>
                                      <p:rCtr x="0" y="41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29"/>
                                        </p:tgtEl>
                                        <p:attrNameLst>
                                          <p:attrName>ppt_x</p:attrName>
                                          <p:attrName>ppt_y</p:attrName>
                                        </p:attrNameLst>
                                      </p:cBhvr>
                                      <p:rCtr x="0" y="5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4_Title Slide gradient">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2700" y="0"/>
            <a:ext cx="9156700" cy="5143500"/>
          </a:xfrm>
          <a:prstGeom prst="rect">
            <a:avLst/>
          </a:prstGeom>
          <a:noFill/>
        </p:spPr>
      </p:pic>
      <p:grpSp>
        <p:nvGrpSpPr>
          <p:cNvPr id="46" name="Group 45"/>
          <p:cNvGrpSpPr/>
          <p:nvPr userDrawn="1"/>
        </p:nvGrpSpPr>
        <p:grpSpPr>
          <a:xfrm>
            <a:off x="9" y="-1542022"/>
            <a:ext cx="9835191" cy="14534360"/>
            <a:chOff x="0" y="-2056029"/>
            <a:chExt cx="13110173" cy="19379146"/>
          </a:xfrm>
        </p:grpSpPr>
        <p:sp>
          <p:nvSpPr>
            <p:cNvPr id="36" name="Rounded Rectangle 35"/>
            <p:cNvSpPr/>
            <p:nvPr userDrawn="1"/>
          </p:nvSpPr>
          <p:spPr>
            <a:xfrm>
              <a:off x="2430699" y="3308943"/>
              <a:ext cx="2305719"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43" fontAlgn="auto">
                <a:spcBef>
                  <a:spcPts val="0"/>
                </a:spcBef>
                <a:spcAft>
                  <a:spcPts val="0"/>
                </a:spcAft>
              </a:pPr>
              <a:endParaRPr lang="en-US" sz="1425">
                <a:solidFill>
                  <a:srgbClr val="FFFFFF"/>
                </a:solidFill>
              </a:endParaRPr>
            </a:p>
          </p:txBody>
        </p:sp>
        <p:sp>
          <p:nvSpPr>
            <p:cNvPr id="40" name="Rounded Rectangle 39"/>
            <p:cNvSpPr/>
            <p:nvPr userDrawn="1"/>
          </p:nvSpPr>
          <p:spPr>
            <a:xfrm>
              <a:off x="0" y="1236689"/>
              <a:ext cx="2305719"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43" fontAlgn="auto">
                <a:spcBef>
                  <a:spcPts val="0"/>
                </a:spcBef>
                <a:spcAft>
                  <a:spcPts val="0"/>
                </a:spcAft>
              </a:pPr>
              <a:endParaRPr lang="en-US" sz="1425">
                <a:solidFill>
                  <a:srgbClr val="FFFFFF"/>
                </a:solidFill>
              </a:endParaRPr>
            </a:p>
          </p:txBody>
        </p:sp>
        <p:sp>
          <p:nvSpPr>
            <p:cNvPr id="42" name="Rounded Rectangle 41"/>
            <p:cNvSpPr/>
            <p:nvPr userDrawn="1"/>
          </p:nvSpPr>
          <p:spPr>
            <a:xfrm rot="10800000">
              <a:off x="1351370" y="4248605"/>
              <a:ext cx="2305719"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43" fontAlgn="auto">
                <a:spcBef>
                  <a:spcPts val="0"/>
                </a:spcBef>
                <a:spcAft>
                  <a:spcPts val="0"/>
                </a:spcAft>
              </a:pPr>
              <a:endParaRPr lang="en-US" sz="1425">
                <a:solidFill>
                  <a:srgbClr val="FFFFFF"/>
                </a:solidFill>
              </a:endParaRPr>
            </a:p>
          </p:txBody>
        </p:sp>
        <p:sp>
          <p:nvSpPr>
            <p:cNvPr id="43" name="Rounded Rectangle 42"/>
            <p:cNvSpPr/>
            <p:nvPr userDrawn="1"/>
          </p:nvSpPr>
          <p:spPr>
            <a:xfrm>
              <a:off x="8778358" y="-2056029"/>
              <a:ext cx="2305719"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43" fontAlgn="auto">
                <a:spcBef>
                  <a:spcPts val="0"/>
                </a:spcBef>
                <a:spcAft>
                  <a:spcPts val="0"/>
                </a:spcAft>
              </a:pPr>
              <a:endParaRPr lang="en-US" sz="1425">
                <a:solidFill>
                  <a:srgbClr val="FFFFFF"/>
                </a:solidFill>
              </a:endParaRPr>
            </a:p>
          </p:txBody>
        </p:sp>
        <p:sp>
          <p:nvSpPr>
            <p:cNvPr id="44" name="Rounded Rectangle 43"/>
            <p:cNvSpPr/>
            <p:nvPr userDrawn="1"/>
          </p:nvSpPr>
          <p:spPr>
            <a:xfrm>
              <a:off x="10804454" y="2783785"/>
              <a:ext cx="2305719"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43" fontAlgn="auto">
                <a:spcBef>
                  <a:spcPts val="0"/>
                </a:spcBef>
                <a:spcAft>
                  <a:spcPts val="0"/>
                </a:spcAft>
              </a:pPr>
              <a:endParaRPr lang="en-US" sz="1425">
                <a:solidFill>
                  <a:srgbClr val="FFFFFF"/>
                </a:solidFill>
              </a:endParaRPr>
            </a:p>
          </p:txBody>
        </p:sp>
        <p:sp>
          <p:nvSpPr>
            <p:cNvPr id="45" name="Rounded Rectangle 44"/>
            <p:cNvSpPr/>
            <p:nvPr userDrawn="1"/>
          </p:nvSpPr>
          <p:spPr>
            <a:xfrm rot="10800000">
              <a:off x="4047043" y="174390"/>
              <a:ext cx="2305719"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43" fontAlgn="auto">
                <a:spcBef>
                  <a:spcPts val="0"/>
                </a:spcBef>
                <a:spcAft>
                  <a:spcPts val="0"/>
                </a:spcAft>
              </a:pPr>
              <a:endParaRPr lang="en-US" sz="1425">
                <a:solidFill>
                  <a:srgbClr val="FFFFFF"/>
                </a:solidFill>
              </a:endParaRPr>
            </a:p>
          </p:txBody>
        </p:sp>
      </p:grpSp>
      <p:sp>
        <p:nvSpPr>
          <p:cNvPr id="2" name="Title 1"/>
          <p:cNvSpPr>
            <a:spLocks noGrp="1"/>
          </p:cNvSpPr>
          <p:nvPr>
            <p:ph type="ctrTitle" hasCustomPrompt="1"/>
          </p:nvPr>
        </p:nvSpPr>
        <p:spPr>
          <a:xfrm>
            <a:off x="221393" y="927520"/>
            <a:ext cx="8112125" cy="2189084"/>
          </a:xfrm>
        </p:spPr>
        <p:txBody>
          <a:bodyPr/>
          <a:lstStyle>
            <a:lvl1pPr>
              <a:lnSpc>
                <a:spcPct val="90000"/>
              </a:lnSpc>
              <a:defRPr sz="4500" b="0" spc="0" baseline="0">
                <a:solidFill>
                  <a:schemeClr val="bg1"/>
                </a:solidFill>
                <a:latin typeface="+mj-lt"/>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3348061"/>
            <a:ext cx="8112126" cy="288131"/>
          </a:xfrm>
        </p:spPr>
        <p:txBody>
          <a:bodyPr anchor="b" anchorCtr="0">
            <a:noAutofit/>
          </a:bodyPr>
          <a:lstStyle>
            <a:lvl1pPr marL="0" indent="0" algn="l">
              <a:buNone/>
              <a:defRPr sz="1500" b="0">
                <a:solidFill>
                  <a:schemeClr val="bg1"/>
                </a:solidFill>
                <a:latin typeface="+mj-lt"/>
              </a:defRPr>
            </a:lvl1pPr>
            <a:lvl2pPr marL="342766" indent="0" algn="ctr">
              <a:buNone/>
              <a:defRPr>
                <a:solidFill>
                  <a:schemeClr val="tx1">
                    <a:tint val="75000"/>
                  </a:schemeClr>
                </a:solidFill>
              </a:defRPr>
            </a:lvl2pPr>
            <a:lvl3pPr marL="685543" indent="0" algn="ctr">
              <a:buNone/>
              <a:defRPr>
                <a:solidFill>
                  <a:schemeClr val="tx1">
                    <a:tint val="75000"/>
                  </a:schemeClr>
                </a:solidFill>
              </a:defRPr>
            </a:lvl3pPr>
            <a:lvl4pPr marL="1028313" indent="0" algn="ctr">
              <a:buNone/>
              <a:defRPr>
                <a:solidFill>
                  <a:schemeClr val="tx1">
                    <a:tint val="75000"/>
                  </a:schemeClr>
                </a:solidFill>
              </a:defRPr>
            </a:lvl4pPr>
            <a:lvl5pPr marL="1371087" indent="0" algn="ctr">
              <a:buNone/>
              <a:defRPr>
                <a:solidFill>
                  <a:schemeClr val="tx1">
                    <a:tint val="75000"/>
                  </a:schemeClr>
                </a:solidFill>
              </a:defRPr>
            </a:lvl5pPr>
            <a:lvl6pPr marL="1713853" indent="0" algn="ctr">
              <a:buNone/>
              <a:defRPr>
                <a:solidFill>
                  <a:schemeClr val="tx1">
                    <a:tint val="75000"/>
                  </a:schemeClr>
                </a:solidFill>
              </a:defRPr>
            </a:lvl6pPr>
            <a:lvl7pPr marL="2056629" indent="0" algn="ctr">
              <a:buNone/>
              <a:defRPr>
                <a:solidFill>
                  <a:schemeClr val="tx1">
                    <a:tint val="75000"/>
                  </a:schemeClr>
                </a:solidFill>
              </a:defRPr>
            </a:lvl7pPr>
            <a:lvl8pPr marL="2399400" indent="0" algn="ctr">
              <a:buNone/>
              <a:defRPr>
                <a:solidFill>
                  <a:schemeClr val="tx1">
                    <a:tint val="75000"/>
                  </a:schemeClr>
                </a:solidFill>
              </a:defRPr>
            </a:lvl8pPr>
            <a:lvl9pPr marL="2742174" indent="0" algn="ctr">
              <a:buNone/>
              <a:defRPr>
                <a:solidFill>
                  <a:schemeClr val="tx1">
                    <a:tint val="75000"/>
                  </a:schemeClr>
                </a:solidFill>
              </a:defRPr>
            </a:lvl9pPr>
          </a:lstStyle>
          <a:p>
            <a:r>
              <a:rPr lang="en-US" dirty="0" smtClean="0"/>
              <a:t>Presenter Name</a:t>
            </a:r>
            <a:endParaRPr lang="en-US" dirty="0"/>
          </a:p>
        </p:txBody>
      </p:sp>
      <p:sp>
        <p:nvSpPr>
          <p:cNvPr id="58" name="Rectangle 5"/>
          <p:cNvSpPr>
            <a:spLocks noChangeArrowheads="1"/>
          </p:cNvSpPr>
          <p:nvPr/>
        </p:nvSpPr>
        <p:spPr bwMode="ltGray">
          <a:xfrm>
            <a:off x="7914311" y="4926879"/>
            <a:ext cx="661341" cy="142957"/>
          </a:xfrm>
          <a:prstGeom prst="rect">
            <a:avLst/>
          </a:prstGeom>
          <a:noFill/>
          <a:ln w="9525">
            <a:noFill/>
            <a:miter lim="800000"/>
            <a:headEnd/>
            <a:tailEnd/>
          </a:ln>
          <a:effectLst/>
        </p:spPr>
        <p:txBody>
          <a:bodyPr wrap="none" lIns="61566" tIns="30782" rIns="61566" bIns="30782" anchor="b">
            <a:spAutoFit/>
          </a:bodyPr>
          <a:lstStyle/>
          <a:p>
            <a:pPr algn="r" defTabSz="610562" fontAlgn="auto">
              <a:spcBef>
                <a:spcPts val="0"/>
              </a:spcBef>
              <a:spcAft>
                <a:spcPts val="0"/>
              </a:spcAft>
            </a:pPr>
            <a:r>
              <a:rPr lang="en-US" sz="525" dirty="0">
                <a:solidFill>
                  <a:srgbClr val="FFFFFF"/>
                </a:solidFill>
                <a:latin typeface="Arial"/>
                <a:ea typeface=""/>
                <a:cs typeface=""/>
              </a:rPr>
              <a:t>Cisco Confidential</a:t>
            </a:r>
          </a:p>
        </p:txBody>
      </p:sp>
      <p:grpSp>
        <p:nvGrpSpPr>
          <p:cNvPr id="4" name="Group 5"/>
          <p:cNvGrpSpPr>
            <a:grpSpLocks/>
          </p:cNvGrpSpPr>
          <p:nvPr userDrawn="1"/>
        </p:nvGrpSpPr>
        <p:grpSpPr bwMode="auto">
          <a:xfrm>
            <a:off x="341800" y="228602"/>
            <a:ext cx="631526" cy="335757"/>
            <a:chOff x="384" y="331"/>
            <a:chExt cx="912" cy="485"/>
          </a:xfrm>
        </p:grpSpPr>
        <p:sp>
          <p:nvSpPr>
            <p:cNvPr id="54"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defTabSz="685543" eaLnBrk="0" hangingPunct="0">
                <a:lnSpc>
                  <a:spcPct val="90000"/>
                </a:lnSpc>
                <a:defRPr/>
              </a:pPr>
              <a:endParaRPr lang="en-US" sz="1800" smtClean="0">
                <a:solidFill>
                  <a:srgbClr val="FFFFFF"/>
                </a:solidFill>
                <a:ea typeface=""/>
                <a:cs typeface=""/>
              </a:endParaRPr>
            </a:p>
          </p:txBody>
        </p:sp>
        <p:sp>
          <p:nvSpPr>
            <p:cNvPr id="55"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defTabSz="685543" eaLnBrk="0" hangingPunct="0">
                <a:lnSpc>
                  <a:spcPct val="90000"/>
                </a:lnSpc>
                <a:defRPr/>
              </a:pPr>
              <a:endParaRPr lang="en-US" sz="1800" smtClean="0">
                <a:solidFill>
                  <a:srgbClr val="FFFFFF"/>
                </a:solidFill>
                <a:ea typeface=""/>
                <a:cs typeface=""/>
              </a:endParaRPr>
            </a:p>
          </p:txBody>
        </p:sp>
        <p:sp>
          <p:nvSpPr>
            <p:cNvPr id="56"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defTabSz="685543" eaLnBrk="0" hangingPunct="0">
                <a:lnSpc>
                  <a:spcPct val="90000"/>
                </a:lnSpc>
                <a:defRPr/>
              </a:pPr>
              <a:endParaRPr lang="en-US" sz="1800" smtClean="0">
                <a:solidFill>
                  <a:srgbClr val="FFFFFF"/>
                </a:solidFill>
                <a:ea typeface=""/>
                <a:cs typeface=""/>
              </a:endParaRPr>
            </a:p>
          </p:txBody>
        </p:sp>
        <p:sp>
          <p:nvSpPr>
            <p:cNvPr id="57"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defTabSz="685543" eaLnBrk="0" hangingPunct="0">
                <a:lnSpc>
                  <a:spcPct val="90000"/>
                </a:lnSpc>
                <a:defRPr/>
              </a:pPr>
              <a:endParaRPr lang="en-US" sz="1800" smtClean="0">
                <a:solidFill>
                  <a:srgbClr val="FFFFFF"/>
                </a:solidFill>
                <a:ea typeface=""/>
                <a:cs typeface=""/>
              </a:endParaRPr>
            </a:p>
          </p:txBody>
        </p:sp>
        <p:sp>
          <p:nvSpPr>
            <p:cNvPr id="60"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defTabSz="685543" eaLnBrk="0" hangingPunct="0">
                <a:lnSpc>
                  <a:spcPct val="90000"/>
                </a:lnSpc>
                <a:defRPr/>
              </a:pPr>
              <a:endParaRPr lang="en-US" sz="1800" smtClean="0">
                <a:solidFill>
                  <a:srgbClr val="FFFFFF"/>
                </a:solidFill>
                <a:ea typeface=""/>
                <a:cs typeface=""/>
              </a:endParaRPr>
            </a:p>
          </p:txBody>
        </p:sp>
        <p:sp>
          <p:nvSpPr>
            <p:cNvPr id="61"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defTabSz="685543" eaLnBrk="0" hangingPunct="0">
                <a:lnSpc>
                  <a:spcPct val="90000"/>
                </a:lnSpc>
                <a:defRPr/>
              </a:pPr>
              <a:endParaRPr lang="en-US" sz="1800" smtClean="0">
                <a:solidFill>
                  <a:srgbClr val="FFFFFF"/>
                </a:solidFill>
                <a:ea typeface=""/>
                <a:cs typeface=""/>
              </a:endParaRPr>
            </a:p>
          </p:txBody>
        </p:sp>
        <p:sp>
          <p:nvSpPr>
            <p:cNvPr id="62"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543" eaLnBrk="0" hangingPunct="0">
                <a:lnSpc>
                  <a:spcPct val="90000"/>
                </a:lnSpc>
                <a:defRPr/>
              </a:pPr>
              <a:endParaRPr lang="en-US" sz="1800" smtClean="0">
                <a:solidFill>
                  <a:srgbClr val="FFFFFF"/>
                </a:solidFill>
                <a:ea typeface=""/>
                <a:cs typeface=""/>
              </a:endParaRPr>
            </a:p>
          </p:txBody>
        </p:sp>
        <p:sp>
          <p:nvSpPr>
            <p:cNvPr id="63"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defTabSz="685543" eaLnBrk="0" hangingPunct="0">
                <a:lnSpc>
                  <a:spcPct val="90000"/>
                </a:lnSpc>
                <a:defRPr/>
              </a:pPr>
              <a:endParaRPr lang="en-US" sz="1800" smtClean="0">
                <a:solidFill>
                  <a:srgbClr val="FFFFFF"/>
                </a:solidFill>
                <a:ea typeface=""/>
                <a:cs typeface=""/>
              </a:endParaRPr>
            </a:p>
          </p:txBody>
        </p:sp>
        <p:sp>
          <p:nvSpPr>
            <p:cNvPr id="78"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543" eaLnBrk="0" hangingPunct="0">
                <a:lnSpc>
                  <a:spcPct val="90000"/>
                </a:lnSpc>
                <a:defRPr/>
              </a:pPr>
              <a:endParaRPr lang="en-US" sz="1800" smtClean="0">
                <a:solidFill>
                  <a:srgbClr val="FFFFFF"/>
                </a:solidFill>
                <a:ea typeface=""/>
                <a:cs typeface=""/>
              </a:endParaRPr>
            </a:p>
          </p:txBody>
        </p:sp>
        <p:sp>
          <p:nvSpPr>
            <p:cNvPr id="79"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defTabSz="685543" eaLnBrk="0" hangingPunct="0">
                <a:lnSpc>
                  <a:spcPct val="90000"/>
                </a:lnSpc>
                <a:defRPr/>
              </a:pPr>
              <a:endParaRPr lang="en-US" sz="1800" smtClean="0">
                <a:solidFill>
                  <a:srgbClr val="FFFFFF"/>
                </a:solidFill>
                <a:ea typeface=""/>
                <a:cs typeface=""/>
              </a:endParaRPr>
            </a:p>
          </p:txBody>
        </p:sp>
        <p:sp>
          <p:nvSpPr>
            <p:cNvPr id="80"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defTabSz="685543" eaLnBrk="0" hangingPunct="0">
                <a:lnSpc>
                  <a:spcPct val="90000"/>
                </a:lnSpc>
                <a:defRPr/>
              </a:pPr>
              <a:endParaRPr lang="en-US" sz="1800" smtClean="0">
                <a:solidFill>
                  <a:srgbClr val="FFFFFF"/>
                </a:solidFill>
                <a:ea typeface=""/>
                <a:cs typeface=""/>
              </a:endParaRPr>
            </a:p>
          </p:txBody>
        </p:sp>
        <p:sp>
          <p:nvSpPr>
            <p:cNvPr id="81"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543" eaLnBrk="0" hangingPunct="0">
                <a:lnSpc>
                  <a:spcPct val="90000"/>
                </a:lnSpc>
                <a:defRPr/>
              </a:pPr>
              <a:endParaRPr lang="en-US" sz="1800" smtClean="0">
                <a:solidFill>
                  <a:srgbClr val="FFFFFF"/>
                </a:solidFill>
                <a:ea typeface=""/>
                <a:cs typeface=""/>
              </a:endParaRPr>
            </a:p>
          </p:txBody>
        </p:sp>
        <p:sp>
          <p:nvSpPr>
            <p:cNvPr id="82"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543" eaLnBrk="0" hangingPunct="0">
                <a:lnSpc>
                  <a:spcPct val="90000"/>
                </a:lnSpc>
                <a:defRPr/>
              </a:pPr>
              <a:endParaRPr lang="en-US" sz="1800" smtClean="0">
                <a:solidFill>
                  <a:srgbClr val="FFFFFF"/>
                </a:solidFill>
                <a:ea typeface=""/>
                <a:cs typeface=""/>
              </a:endParaRPr>
            </a:p>
          </p:txBody>
        </p:sp>
        <p:sp>
          <p:nvSpPr>
            <p:cNvPr id="83"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543" eaLnBrk="0" hangingPunct="0">
                <a:lnSpc>
                  <a:spcPct val="90000"/>
                </a:lnSpc>
                <a:defRPr/>
              </a:pPr>
              <a:endParaRPr lang="en-US" sz="1800" smtClean="0">
                <a:solidFill>
                  <a:srgbClr val="FFFFFF"/>
                </a:solidFill>
                <a:ea typeface=""/>
                <a:cs typeface=""/>
              </a:endParaRPr>
            </a:p>
          </p:txBody>
        </p:sp>
        <p:sp>
          <p:nvSpPr>
            <p:cNvPr id="84"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543" eaLnBrk="0" hangingPunct="0">
                <a:lnSpc>
                  <a:spcPct val="90000"/>
                </a:lnSpc>
                <a:defRPr/>
              </a:pPr>
              <a:endParaRPr lang="en-US" sz="1800" smtClean="0">
                <a:solidFill>
                  <a:srgbClr val="FFFFFF"/>
                </a:solidFill>
                <a:ea typeface=""/>
                <a:cs typeface=""/>
              </a:endParaRPr>
            </a:p>
          </p:txBody>
        </p:sp>
      </p:grpSp>
      <p:sp>
        <p:nvSpPr>
          <p:cNvPr id="37" name="Rectangle 4"/>
          <p:cNvSpPr>
            <a:spLocks noChangeArrowheads="1"/>
          </p:cNvSpPr>
          <p:nvPr userDrawn="1"/>
        </p:nvSpPr>
        <p:spPr bwMode="ltGray">
          <a:xfrm>
            <a:off x="265675" y="4928174"/>
            <a:ext cx="3420515" cy="142957"/>
          </a:xfrm>
          <a:prstGeom prst="rect">
            <a:avLst/>
          </a:prstGeom>
          <a:noFill/>
          <a:ln w="9525">
            <a:noFill/>
            <a:miter lim="800000"/>
            <a:headEnd/>
            <a:tailEnd/>
          </a:ln>
          <a:effectLst/>
        </p:spPr>
        <p:txBody>
          <a:bodyPr wrap="square" lIns="61566" tIns="30782" rIns="61566" bIns="30782" anchor="b" anchorCtr="0">
            <a:spAutoFit/>
          </a:bodyPr>
          <a:lstStyle/>
          <a:p>
            <a:pPr defTabSz="610562" fontAlgn="auto">
              <a:spcBef>
                <a:spcPts val="0"/>
              </a:spcBef>
              <a:spcAft>
                <a:spcPts val="0"/>
              </a:spcAft>
            </a:pPr>
            <a:r>
              <a:rPr lang="en-US" sz="525" dirty="0" smtClean="0">
                <a:solidFill>
                  <a:srgbClr val="FFFFFF"/>
                </a:solidFill>
                <a:latin typeface="Arial"/>
                <a:ea typeface=""/>
                <a:cs typeface=""/>
              </a:rPr>
              <a:t>© 2011 Cisco and/or its affiliates. All rights reserved.</a:t>
            </a:r>
            <a:endParaRPr lang="en-US" sz="525" dirty="0">
              <a:solidFill>
                <a:srgbClr val="FFFFFF"/>
              </a:solidFill>
              <a:latin typeface="Arial"/>
              <a:ea typeface=""/>
              <a:cs typeface=""/>
            </a:endParaRPr>
          </a:p>
        </p:txBody>
      </p:sp>
      <p:sp>
        <p:nvSpPr>
          <p:cNvPr id="38" name="Rectangle 7"/>
          <p:cNvSpPr>
            <a:spLocks noChangeArrowheads="1"/>
          </p:cNvSpPr>
          <p:nvPr userDrawn="1"/>
        </p:nvSpPr>
        <p:spPr bwMode="ltGray">
          <a:xfrm>
            <a:off x="8675281" y="4923794"/>
            <a:ext cx="206088" cy="142957"/>
          </a:xfrm>
          <a:prstGeom prst="rect">
            <a:avLst/>
          </a:prstGeom>
          <a:noFill/>
          <a:ln w="9525" algn="ctr">
            <a:noFill/>
            <a:miter lim="800000"/>
            <a:headEnd/>
            <a:tailEnd/>
          </a:ln>
          <a:effectLst/>
        </p:spPr>
        <p:txBody>
          <a:bodyPr wrap="none" lIns="61566" tIns="30782" rIns="61566" bIns="30782" anchor="b">
            <a:spAutoFit/>
          </a:bodyPr>
          <a:lstStyle/>
          <a:p>
            <a:pPr algn="r" defTabSz="610562" fontAlgn="auto">
              <a:spcBef>
                <a:spcPts val="0"/>
              </a:spcBef>
              <a:spcAft>
                <a:spcPts val="0"/>
              </a:spcAft>
            </a:pPr>
            <a:fld id="{DFCF27A5-1A5B-48D3-A060-2758FFBB1ADD}" type="slidenum">
              <a:rPr lang="en-US" sz="525">
                <a:solidFill>
                  <a:srgbClr val="FFFFFF"/>
                </a:solidFill>
                <a:latin typeface="Arial"/>
                <a:ea typeface=""/>
                <a:cs typeface=""/>
              </a:rPr>
              <a:pPr algn="r" defTabSz="610562" fontAlgn="auto">
                <a:spcBef>
                  <a:spcPts val="0"/>
                </a:spcBef>
                <a:spcAft>
                  <a:spcPts val="0"/>
                </a:spcAft>
              </a:pPr>
              <a:t>‹#›</a:t>
            </a:fld>
            <a:endParaRPr lang="en-US" sz="525" dirty="0">
              <a:solidFill>
                <a:srgbClr val="FFFFFF"/>
              </a:solidFill>
              <a:latin typeface="Arial"/>
              <a:ea typeface=""/>
              <a:cs typeface=""/>
            </a:endParaRPr>
          </a:p>
        </p:txBody>
      </p:sp>
      <p:sp>
        <p:nvSpPr>
          <p:cNvPr id="39" name="Text Placeholder 38"/>
          <p:cNvSpPr>
            <a:spLocks noGrp="1"/>
          </p:cNvSpPr>
          <p:nvPr>
            <p:ph type="body" sz="quarter" idx="10" hasCustomPrompt="1"/>
          </p:nvPr>
        </p:nvSpPr>
        <p:spPr>
          <a:xfrm>
            <a:off x="235805" y="3587077"/>
            <a:ext cx="8112650" cy="288131"/>
          </a:xfrm>
        </p:spPr>
        <p:txBody>
          <a:bodyPr/>
          <a:lstStyle>
            <a:lvl1pPr marL="0" indent="0">
              <a:buFontTx/>
              <a:buNone/>
              <a:defRPr lang="en-US" sz="1425" kern="1200" dirty="0" smtClean="0">
                <a:solidFill>
                  <a:schemeClr val="bg1"/>
                </a:solidFill>
                <a:latin typeface="+mj-lt"/>
                <a:ea typeface="+mn-ea"/>
                <a:cs typeface="+mn-cs"/>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1" name="Text Placeholder 40"/>
          <p:cNvSpPr>
            <a:spLocks noGrp="1"/>
          </p:cNvSpPr>
          <p:nvPr>
            <p:ph type="body" sz="quarter" idx="11" hasCustomPrompt="1"/>
          </p:nvPr>
        </p:nvSpPr>
        <p:spPr>
          <a:xfrm>
            <a:off x="235805" y="3954948"/>
            <a:ext cx="8112650" cy="288131"/>
          </a:xfrm>
        </p:spPr>
        <p:txBody>
          <a:bodyPr/>
          <a:lstStyle>
            <a:lvl1pPr marL="0" indent="0">
              <a:buFontTx/>
              <a:buNone/>
              <a:defRPr lang="en-US" sz="1125" kern="1200" dirty="0" smtClean="0">
                <a:solidFill>
                  <a:schemeClr val="bg1"/>
                </a:solidFill>
                <a:latin typeface="+mj-lt"/>
                <a:ea typeface="+mn-ea"/>
                <a:cs typeface="+mn-cs"/>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Tree>
    <p:extLst>
      <p:ext uri="{BB962C8B-B14F-4D97-AF65-F5344CB8AC3E}">
        <p14:creationId xmlns:p14="http://schemas.microsoft.com/office/powerpoint/2010/main" val="2068065190"/>
      </p:ext>
    </p:extLst>
  </p:cSld>
  <p:clrMapOvr>
    <a:masterClrMapping/>
  </p:clrMapOvr>
  <p:transition>
    <p:wipe dir="r"/>
  </p:transition>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pic>
        <p:nvPicPr>
          <p:cNvPr id="11" name="Picture 10" descr="segue texture.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333375" y="2330055"/>
            <a:ext cx="8477250" cy="2578894"/>
          </a:xfrm>
          <a:prstGeom prst="rect">
            <a:avLst/>
          </a:prstGeom>
        </p:spPr>
      </p:pic>
      <p:sp>
        <p:nvSpPr>
          <p:cNvPr id="27" name="Rectangle 3"/>
          <p:cNvSpPr>
            <a:spLocks noChangeArrowheads="1"/>
          </p:cNvSpPr>
          <p:nvPr userDrawn="1"/>
        </p:nvSpPr>
        <p:spPr bwMode="white">
          <a:xfrm>
            <a:off x="0" y="0"/>
            <a:ext cx="9144000" cy="133350"/>
          </a:xfrm>
          <a:prstGeom prst="rect">
            <a:avLst/>
          </a:prstGeom>
          <a:solidFill>
            <a:schemeClr val="bg2"/>
          </a:solidFill>
          <a:ln w="25400" algn="ctr">
            <a:noFill/>
            <a:miter lim="800000"/>
            <a:headEnd/>
            <a:tailEnd/>
          </a:ln>
          <a:effectLst/>
        </p:spPr>
        <p:txBody>
          <a:bodyPr wrap="none" lIns="68553" tIns="34277" rIns="68553" bIns="34277" anchor="ctr"/>
          <a:lstStyle/>
          <a:p>
            <a:pPr defTabSz="685543" fontAlgn="auto">
              <a:spcBef>
                <a:spcPts val="0"/>
              </a:spcBef>
              <a:spcAft>
                <a:spcPts val="0"/>
              </a:spcAft>
            </a:pPr>
            <a:endParaRPr lang="en-US" sz="1425">
              <a:solidFill>
                <a:srgbClr val="0096D6"/>
              </a:solidFill>
              <a:latin typeface="Arial"/>
              <a:ea typeface=""/>
              <a:cs typeface=""/>
            </a:endParaRPr>
          </a:p>
        </p:txBody>
      </p:sp>
      <p:sp>
        <p:nvSpPr>
          <p:cNvPr id="47" name="Rectangle 3"/>
          <p:cNvSpPr>
            <a:spLocks noChangeArrowheads="1"/>
          </p:cNvSpPr>
          <p:nvPr userDrawn="1"/>
        </p:nvSpPr>
        <p:spPr bwMode="hidden">
          <a:xfrm>
            <a:off x="0" y="0"/>
            <a:ext cx="9144000" cy="133350"/>
          </a:xfrm>
          <a:prstGeom prst="rect">
            <a:avLst/>
          </a:prstGeom>
          <a:solidFill>
            <a:schemeClr val="bg2"/>
          </a:solidFill>
          <a:ln w="25400" algn="ctr">
            <a:noFill/>
            <a:miter lim="800000"/>
            <a:headEnd/>
            <a:tailEnd/>
          </a:ln>
          <a:effectLst/>
        </p:spPr>
        <p:txBody>
          <a:bodyPr wrap="none" lIns="68553" tIns="34277" rIns="68553" bIns="34277" anchor="ctr"/>
          <a:lstStyle/>
          <a:p>
            <a:pPr defTabSz="685543" fontAlgn="auto">
              <a:spcBef>
                <a:spcPts val="0"/>
              </a:spcBef>
              <a:spcAft>
                <a:spcPts val="0"/>
              </a:spcAft>
            </a:pPr>
            <a:endParaRPr lang="en-US" sz="1425">
              <a:solidFill>
                <a:srgbClr val="0096D6"/>
              </a:solidFill>
              <a:latin typeface="Arial"/>
              <a:ea typeface=""/>
              <a:cs typeface=""/>
            </a:endParaRPr>
          </a:p>
        </p:txBody>
      </p:sp>
      <p:sp>
        <p:nvSpPr>
          <p:cNvPr id="24" name="Rectangle 5"/>
          <p:cNvSpPr>
            <a:spLocks noChangeArrowheads="1"/>
          </p:cNvSpPr>
          <p:nvPr userDrawn="1"/>
        </p:nvSpPr>
        <p:spPr bwMode="ltGray">
          <a:xfrm>
            <a:off x="7914311" y="4926879"/>
            <a:ext cx="661341" cy="142957"/>
          </a:xfrm>
          <a:prstGeom prst="rect">
            <a:avLst/>
          </a:prstGeom>
          <a:noFill/>
          <a:ln w="9525">
            <a:noFill/>
            <a:miter lim="800000"/>
            <a:headEnd/>
            <a:tailEnd/>
          </a:ln>
          <a:effectLst/>
        </p:spPr>
        <p:txBody>
          <a:bodyPr wrap="none" lIns="61566" tIns="30782" rIns="61566" bIns="30782" anchor="b">
            <a:spAutoFit/>
          </a:bodyPr>
          <a:lstStyle/>
          <a:p>
            <a:pPr algn="r" defTabSz="610562" fontAlgn="auto">
              <a:spcBef>
                <a:spcPts val="0"/>
              </a:spcBef>
              <a:spcAft>
                <a:spcPts val="0"/>
              </a:spcAft>
            </a:pPr>
            <a:r>
              <a:rPr lang="en-US" sz="525" dirty="0">
                <a:solidFill>
                  <a:srgbClr val="C0C0C0"/>
                </a:solidFill>
                <a:latin typeface="Arial"/>
                <a:ea typeface=""/>
                <a:cs typeface=""/>
              </a:rPr>
              <a:t>Cisco Confidential</a:t>
            </a:r>
          </a:p>
        </p:txBody>
      </p:sp>
      <p:sp>
        <p:nvSpPr>
          <p:cNvPr id="13" name="Rectangle 7"/>
          <p:cNvSpPr>
            <a:spLocks noChangeArrowheads="1"/>
          </p:cNvSpPr>
          <p:nvPr userDrawn="1"/>
        </p:nvSpPr>
        <p:spPr bwMode="ltGray">
          <a:xfrm>
            <a:off x="8675281" y="4923794"/>
            <a:ext cx="206088" cy="142957"/>
          </a:xfrm>
          <a:prstGeom prst="rect">
            <a:avLst/>
          </a:prstGeom>
          <a:noFill/>
          <a:ln w="9525" algn="ctr">
            <a:noFill/>
            <a:miter lim="800000"/>
            <a:headEnd/>
            <a:tailEnd/>
          </a:ln>
          <a:effectLst/>
        </p:spPr>
        <p:txBody>
          <a:bodyPr wrap="none" lIns="61566" tIns="30782" rIns="61566" bIns="30782" anchor="b">
            <a:spAutoFit/>
          </a:bodyPr>
          <a:lstStyle/>
          <a:p>
            <a:pPr algn="r" defTabSz="610562" fontAlgn="auto">
              <a:spcBef>
                <a:spcPts val="0"/>
              </a:spcBef>
              <a:spcAft>
                <a:spcPts val="0"/>
              </a:spcAft>
            </a:pPr>
            <a:fld id="{DFCF27A5-1A5B-48D3-A060-2758FFBB1ADD}" type="slidenum">
              <a:rPr lang="en-US" sz="525">
                <a:solidFill>
                  <a:srgbClr val="C0C0C0"/>
                </a:solidFill>
                <a:latin typeface="Arial"/>
                <a:ea typeface=""/>
                <a:cs typeface=""/>
              </a:rPr>
              <a:pPr algn="r" defTabSz="610562" fontAlgn="auto">
                <a:spcBef>
                  <a:spcPts val="0"/>
                </a:spcBef>
                <a:spcAft>
                  <a:spcPts val="0"/>
                </a:spcAft>
              </a:pPr>
              <a:t>‹#›</a:t>
            </a:fld>
            <a:endParaRPr lang="en-US" sz="525" dirty="0">
              <a:solidFill>
                <a:srgbClr val="C0C0C0"/>
              </a:solidFill>
              <a:latin typeface="Arial"/>
              <a:ea typeface=""/>
              <a:cs typeface=""/>
            </a:endParaRPr>
          </a:p>
        </p:txBody>
      </p:sp>
      <p:pic>
        <p:nvPicPr>
          <p:cNvPr id="16" name="Picture 15" descr="segue texture.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333375" y="4786092"/>
            <a:ext cx="8477250" cy="122856"/>
          </a:xfrm>
          <a:prstGeom prst="rect">
            <a:avLst/>
          </a:prstGeom>
        </p:spPr>
      </p:pic>
      <p:sp>
        <p:nvSpPr>
          <p:cNvPr id="31" name="Rectangle 30"/>
          <p:cNvSpPr/>
          <p:nvPr userDrawn="1"/>
        </p:nvSpPr>
        <p:spPr>
          <a:xfrm>
            <a:off x="217358" y="2267175"/>
            <a:ext cx="8694295" cy="2518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defTabSz="685543" fontAlgn="auto">
              <a:spcBef>
                <a:spcPts val="0"/>
              </a:spcBef>
              <a:spcAft>
                <a:spcPts val="0"/>
              </a:spcAft>
            </a:pPr>
            <a:endParaRPr lang="en-US" sz="1425">
              <a:solidFill>
                <a:srgbClr val="FFFFFF"/>
              </a:solidFill>
            </a:endParaRPr>
          </a:p>
        </p:txBody>
      </p:sp>
      <p:sp>
        <p:nvSpPr>
          <p:cNvPr id="2" name="Title 1"/>
          <p:cNvSpPr>
            <a:spLocks noGrp="1"/>
          </p:cNvSpPr>
          <p:nvPr>
            <p:ph type="ctrTitle" hasCustomPrompt="1"/>
          </p:nvPr>
        </p:nvSpPr>
        <p:spPr>
          <a:xfrm>
            <a:off x="221393" y="312841"/>
            <a:ext cx="8112125" cy="1805282"/>
          </a:xfrm>
        </p:spPr>
        <p:txBody>
          <a:bodyPr/>
          <a:lstStyle>
            <a:lvl1pPr algn="l" defTabSz="685543" rtl="0" eaLnBrk="1" latinLnBrk="0" hangingPunct="1">
              <a:lnSpc>
                <a:spcPct val="85000"/>
              </a:lnSpc>
              <a:spcBef>
                <a:spcPct val="0"/>
              </a:spcBef>
              <a:buNone/>
              <a:defRPr lang="en-US" sz="4125" b="0" kern="1200" spc="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14" name="Rectangle 4"/>
          <p:cNvSpPr>
            <a:spLocks noChangeArrowheads="1"/>
          </p:cNvSpPr>
          <p:nvPr userDrawn="1"/>
        </p:nvSpPr>
        <p:spPr bwMode="ltGray">
          <a:xfrm>
            <a:off x="265675" y="4928174"/>
            <a:ext cx="3420515" cy="142957"/>
          </a:xfrm>
          <a:prstGeom prst="rect">
            <a:avLst/>
          </a:prstGeom>
          <a:noFill/>
          <a:ln w="9525">
            <a:noFill/>
            <a:miter lim="800000"/>
            <a:headEnd/>
            <a:tailEnd/>
          </a:ln>
          <a:effectLst/>
        </p:spPr>
        <p:txBody>
          <a:bodyPr wrap="square" lIns="61566" tIns="30782" rIns="61566" bIns="30782" anchor="b" anchorCtr="0">
            <a:spAutoFit/>
          </a:bodyPr>
          <a:lstStyle/>
          <a:p>
            <a:pPr defTabSz="610562" fontAlgn="auto">
              <a:spcBef>
                <a:spcPts val="0"/>
              </a:spcBef>
              <a:spcAft>
                <a:spcPts val="0"/>
              </a:spcAft>
            </a:pPr>
            <a:r>
              <a:rPr lang="en-US" sz="525" dirty="0" smtClean="0">
                <a:solidFill>
                  <a:srgbClr val="C0C0C0"/>
                </a:solidFill>
                <a:latin typeface="Arial"/>
                <a:ea typeface=""/>
                <a:cs typeface=""/>
              </a:rPr>
              <a:t>© 2011 Cisco and/or its affiliates. All rights reserved.</a:t>
            </a:r>
            <a:endParaRPr lang="en-US" sz="525" dirty="0">
              <a:solidFill>
                <a:srgbClr val="C0C0C0"/>
              </a:solidFill>
              <a:latin typeface="Arial"/>
              <a:ea typeface=""/>
              <a:cs typeface=""/>
            </a:endParaRPr>
          </a:p>
        </p:txBody>
      </p:sp>
    </p:spTree>
    <p:extLst>
      <p:ext uri="{BB962C8B-B14F-4D97-AF65-F5344CB8AC3E}">
        <p14:creationId xmlns:p14="http://schemas.microsoft.com/office/powerpoint/2010/main" val="17791404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1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64" presetClass="path" presetSubtype="0" accel="50000" decel="50000" fill="hold" grpId="0" nodeType="withEffect">
                                  <p:stCondLst>
                                    <p:cond delay="0"/>
                                  </p:stCondLst>
                                  <p:childTnLst>
                                    <p:animMotion origin="layout" path="M -1.94444E-6 4.81481E-6 L -1.94444E-6 -0.48102 " pathEditMode="relative" rAng="0" ptsTypes="AA">
                                      <p:cBhvr>
                                        <p:cTn id="9" dur="1600" fill="hold"/>
                                        <p:tgtEl>
                                          <p:spTgt spid="31"/>
                                        </p:tgtEl>
                                        <p:attrNameLst>
                                          <p:attrName>ppt_x</p:attrName>
                                          <p:attrName>ppt_y</p:attrName>
                                        </p:attrNameLst>
                                      </p:cBhvr>
                                      <p:rCtr x="0" y="-2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p:bld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p:cSld name="1_Segue">
    <p:spTree>
      <p:nvGrpSpPr>
        <p:cNvPr id="1" name=""/>
        <p:cNvGrpSpPr/>
        <p:nvPr/>
      </p:nvGrpSpPr>
      <p:grpSpPr>
        <a:xfrm>
          <a:off x="0" y="0"/>
          <a:ext cx="0" cy="0"/>
          <a:chOff x="0" y="0"/>
          <a:chExt cx="0" cy="0"/>
        </a:xfrm>
      </p:grpSpPr>
      <p:pic>
        <p:nvPicPr>
          <p:cNvPr id="11" name="Picture 10" descr="segue texture.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333375" y="2330055"/>
            <a:ext cx="8477250" cy="2578894"/>
          </a:xfrm>
          <a:prstGeom prst="rect">
            <a:avLst/>
          </a:prstGeom>
        </p:spPr>
      </p:pic>
      <p:sp>
        <p:nvSpPr>
          <p:cNvPr id="27" name="Rectangle 3"/>
          <p:cNvSpPr>
            <a:spLocks noChangeArrowheads="1"/>
          </p:cNvSpPr>
          <p:nvPr userDrawn="1"/>
        </p:nvSpPr>
        <p:spPr bwMode="white">
          <a:xfrm>
            <a:off x="0" y="0"/>
            <a:ext cx="9144000" cy="133350"/>
          </a:xfrm>
          <a:prstGeom prst="rect">
            <a:avLst/>
          </a:prstGeom>
          <a:solidFill>
            <a:schemeClr val="bg2"/>
          </a:solidFill>
          <a:ln w="25400" algn="ctr">
            <a:noFill/>
            <a:miter lim="800000"/>
            <a:headEnd/>
            <a:tailEnd/>
          </a:ln>
          <a:effectLst/>
        </p:spPr>
        <p:txBody>
          <a:bodyPr wrap="none" lIns="68553" tIns="34277" rIns="68553" bIns="34277" anchor="ctr"/>
          <a:lstStyle/>
          <a:p>
            <a:pPr defTabSz="685543" fontAlgn="auto">
              <a:spcBef>
                <a:spcPts val="0"/>
              </a:spcBef>
              <a:spcAft>
                <a:spcPts val="0"/>
              </a:spcAft>
            </a:pPr>
            <a:endParaRPr lang="en-US" sz="1425">
              <a:solidFill>
                <a:srgbClr val="0096D6"/>
              </a:solidFill>
              <a:latin typeface="Arial"/>
              <a:ea typeface=""/>
              <a:cs typeface=""/>
            </a:endParaRPr>
          </a:p>
        </p:txBody>
      </p:sp>
      <p:sp>
        <p:nvSpPr>
          <p:cNvPr id="47" name="Rectangle 3"/>
          <p:cNvSpPr>
            <a:spLocks noChangeArrowheads="1"/>
          </p:cNvSpPr>
          <p:nvPr userDrawn="1"/>
        </p:nvSpPr>
        <p:spPr bwMode="hidden">
          <a:xfrm>
            <a:off x="0" y="0"/>
            <a:ext cx="9144000" cy="133350"/>
          </a:xfrm>
          <a:prstGeom prst="rect">
            <a:avLst/>
          </a:prstGeom>
          <a:solidFill>
            <a:schemeClr val="bg2"/>
          </a:solidFill>
          <a:ln w="25400" algn="ctr">
            <a:noFill/>
            <a:miter lim="800000"/>
            <a:headEnd/>
            <a:tailEnd/>
          </a:ln>
          <a:effectLst/>
        </p:spPr>
        <p:txBody>
          <a:bodyPr wrap="none" lIns="68553" tIns="34277" rIns="68553" bIns="34277" anchor="ctr"/>
          <a:lstStyle/>
          <a:p>
            <a:pPr defTabSz="685543" fontAlgn="auto">
              <a:spcBef>
                <a:spcPts val="0"/>
              </a:spcBef>
              <a:spcAft>
                <a:spcPts val="0"/>
              </a:spcAft>
            </a:pPr>
            <a:endParaRPr lang="en-US" sz="1425">
              <a:solidFill>
                <a:srgbClr val="0096D6"/>
              </a:solidFill>
              <a:latin typeface="Arial"/>
              <a:ea typeface=""/>
              <a:cs typeface=""/>
            </a:endParaRPr>
          </a:p>
        </p:txBody>
      </p:sp>
      <p:sp>
        <p:nvSpPr>
          <p:cNvPr id="24" name="Rectangle 5"/>
          <p:cNvSpPr>
            <a:spLocks noChangeArrowheads="1"/>
          </p:cNvSpPr>
          <p:nvPr userDrawn="1"/>
        </p:nvSpPr>
        <p:spPr bwMode="ltGray">
          <a:xfrm>
            <a:off x="7914311" y="4926879"/>
            <a:ext cx="661341" cy="142957"/>
          </a:xfrm>
          <a:prstGeom prst="rect">
            <a:avLst/>
          </a:prstGeom>
          <a:noFill/>
          <a:ln w="9525">
            <a:noFill/>
            <a:miter lim="800000"/>
            <a:headEnd/>
            <a:tailEnd/>
          </a:ln>
          <a:effectLst/>
        </p:spPr>
        <p:txBody>
          <a:bodyPr wrap="none" lIns="61566" tIns="30782" rIns="61566" bIns="30782" anchor="b">
            <a:spAutoFit/>
          </a:bodyPr>
          <a:lstStyle/>
          <a:p>
            <a:pPr algn="r" defTabSz="610562" fontAlgn="auto">
              <a:spcBef>
                <a:spcPts val="0"/>
              </a:spcBef>
              <a:spcAft>
                <a:spcPts val="0"/>
              </a:spcAft>
            </a:pPr>
            <a:r>
              <a:rPr lang="en-US" sz="525" dirty="0">
                <a:solidFill>
                  <a:srgbClr val="C0C0C0"/>
                </a:solidFill>
                <a:latin typeface="Arial"/>
                <a:ea typeface=""/>
                <a:cs typeface=""/>
              </a:rPr>
              <a:t>Cisco Confidential</a:t>
            </a:r>
          </a:p>
        </p:txBody>
      </p:sp>
      <p:sp>
        <p:nvSpPr>
          <p:cNvPr id="13" name="Rectangle 7"/>
          <p:cNvSpPr>
            <a:spLocks noChangeArrowheads="1"/>
          </p:cNvSpPr>
          <p:nvPr userDrawn="1"/>
        </p:nvSpPr>
        <p:spPr bwMode="ltGray">
          <a:xfrm>
            <a:off x="8675281" y="4923794"/>
            <a:ext cx="206088" cy="142957"/>
          </a:xfrm>
          <a:prstGeom prst="rect">
            <a:avLst/>
          </a:prstGeom>
          <a:noFill/>
          <a:ln w="9525" algn="ctr">
            <a:noFill/>
            <a:miter lim="800000"/>
            <a:headEnd/>
            <a:tailEnd/>
          </a:ln>
          <a:effectLst/>
        </p:spPr>
        <p:txBody>
          <a:bodyPr wrap="none" lIns="61566" tIns="30782" rIns="61566" bIns="30782" anchor="b">
            <a:spAutoFit/>
          </a:bodyPr>
          <a:lstStyle/>
          <a:p>
            <a:pPr algn="r" defTabSz="610562" fontAlgn="auto">
              <a:spcBef>
                <a:spcPts val="0"/>
              </a:spcBef>
              <a:spcAft>
                <a:spcPts val="0"/>
              </a:spcAft>
            </a:pPr>
            <a:fld id="{DFCF27A5-1A5B-48D3-A060-2758FFBB1ADD}" type="slidenum">
              <a:rPr lang="en-US" sz="525">
                <a:solidFill>
                  <a:srgbClr val="C0C0C0"/>
                </a:solidFill>
                <a:latin typeface="Arial"/>
                <a:ea typeface=""/>
                <a:cs typeface=""/>
              </a:rPr>
              <a:pPr algn="r" defTabSz="610562" fontAlgn="auto">
                <a:spcBef>
                  <a:spcPts val="0"/>
                </a:spcBef>
                <a:spcAft>
                  <a:spcPts val="0"/>
                </a:spcAft>
              </a:pPr>
              <a:t>‹#›</a:t>
            </a:fld>
            <a:endParaRPr lang="en-US" sz="525" dirty="0">
              <a:solidFill>
                <a:srgbClr val="C0C0C0"/>
              </a:solidFill>
              <a:latin typeface="Arial"/>
              <a:ea typeface=""/>
              <a:cs typeface=""/>
            </a:endParaRPr>
          </a:p>
        </p:txBody>
      </p:sp>
      <p:pic>
        <p:nvPicPr>
          <p:cNvPr id="16" name="Picture 15" descr="segue texture.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333375" y="4786092"/>
            <a:ext cx="8477250" cy="122856"/>
          </a:xfrm>
          <a:prstGeom prst="rect">
            <a:avLst/>
          </a:prstGeom>
        </p:spPr>
      </p:pic>
      <p:sp>
        <p:nvSpPr>
          <p:cNvPr id="31" name="Rectangle 30"/>
          <p:cNvSpPr/>
          <p:nvPr userDrawn="1"/>
        </p:nvSpPr>
        <p:spPr>
          <a:xfrm>
            <a:off x="217358" y="2267184"/>
            <a:ext cx="8694295" cy="1290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defTabSz="685543" fontAlgn="auto">
              <a:spcBef>
                <a:spcPts val="0"/>
              </a:spcBef>
              <a:spcAft>
                <a:spcPts val="0"/>
              </a:spcAft>
            </a:pPr>
            <a:endParaRPr lang="en-US" sz="1425">
              <a:solidFill>
                <a:srgbClr val="FFFFFF"/>
              </a:solidFill>
            </a:endParaRPr>
          </a:p>
        </p:txBody>
      </p:sp>
      <p:sp>
        <p:nvSpPr>
          <p:cNvPr id="2" name="Title 1"/>
          <p:cNvSpPr>
            <a:spLocks noGrp="1"/>
          </p:cNvSpPr>
          <p:nvPr>
            <p:ph type="ctrTitle" hasCustomPrompt="1"/>
          </p:nvPr>
        </p:nvSpPr>
        <p:spPr>
          <a:xfrm>
            <a:off x="221393" y="1330906"/>
            <a:ext cx="8112125" cy="1805282"/>
          </a:xfrm>
        </p:spPr>
        <p:txBody>
          <a:bodyPr/>
          <a:lstStyle>
            <a:lvl1pPr algn="l" defTabSz="685543" rtl="0" eaLnBrk="1" latinLnBrk="0" hangingPunct="1">
              <a:lnSpc>
                <a:spcPct val="85000"/>
              </a:lnSpc>
              <a:spcBef>
                <a:spcPct val="0"/>
              </a:spcBef>
              <a:buNone/>
              <a:defRPr lang="en-US" sz="4125" b="0" kern="1200" spc="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14" name="Rectangle 4"/>
          <p:cNvSpPr>
            <a:spLocks noChangeArrowheads="1"/>
          </p:cNvSpPr>
          <p:nvPr userDrawn="1"/>
        </p:nvSpPr>
        <p:spPr bwMode="ltGray">
          <a:xfrm>
            <a:off x="265675" y="4928174"/>
            <a:ext cx="3420515" cy="142957"/>
          </a:xfrm>
          <a:prstGeom prst="rect">
            <a:avLst/>
          </a:prstGeom>
          <a:noFill/>
          <a:ln w="9525">
            <a:noFill/>
            <a:miter lim="800000"/>
            <a:headEnd/>
            <a:tailEnd/>
          </a:ln>
          <a:effectLst/>
        </p:spPr>
        <p:txBody>
          <a:bodyPr wrap="square" lIns="61566" tIns="30782" rIns="61566" bIns="30782" anchor="b" anchorCtr="0">
            <a:spAutoFit/>
          </a:bodyPr>
          <a:lstStyle/>
          <a:p>
            <a:pPr defTabSz="610562" fontAlgn="auto">
              <a:spcBef>
                <a:spcPts val="0"/>
              </a:spcBef>
              <a:spcAft>
                <a:spcPts val="0"/>
              </a:spcAft>
            </a:pPr>
            <a:r>
              <a:rPr lang="en-US" sz="525" dirty="0" smtClean="0">
                <a:solidFill>
                  <a:srgbClr val="C0C0C0"/>
                </a:solidFill>
                <a:latin typeface="Arial"/>
                <a:ea typeface=""/>
                <a:cs typeface=""/>
              </a:rPr>
              <a:t>© 2011 Cisco and/or its affiliates. All rights reserved.</a:t>
            </a:r>
            <a:endParaRPr lang="en-US" sz="525" dirty="0">
              <a:solidFill>
                <a:srgbClr val="C0C0C0"/>
              </a:solidFill>
              <a:latin typeface="Arial"/>
              <a:ea typeface=""/>
              <a:cs typeface=""/>
            </a:endParaRPr>
          </a:p>
        </p:txBody>
      </p:sp>
    </p:spTree>
    <p:extLst>
      <p:ext uri="{BB962C8B-B14F-4D97-AF65-F5344CB8AC3E}">
        <p14:creationId xmlns:p14="http://schemas.microsoft.com/office/powerpoint/2010/main" val="472002336"/>
      </p:ext>
    </p:extLst>
  </p:cSld>
  <p:clrMapOvr>
    <a:masterClrMapping/>
  </p:clrMapOvr>
  <p:transition>
    <p:wipe dir="r"/>
  </p:transition>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11" y="324161"/>
            <a:ext cx="8580923" cy="628650"/>
          </a:xfrm>
        </p:spPr>
        <p:txBody>
          <a:bodyPr/>
          <a:lstStyle>
            <a:lvl1pPr algn="l" defTabSz="685543" rtl="0" eaLnBrk="1" latinLnBrk="0" hangingPunct="1">
              <a:lnSpc>
                <a:spcPct val="80000"/>
              </a:lnSpc>
              <a:spcBef>
                <a:spcPct val="0"/>
              </a:spcBef>
              <a:buNone/>
              <a:defRPr lang="en-US" sz="27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3232" y="1008126"/>
            <a:ext cx="8570912" cy="3723894"/>
          </a:xfrm>
        </p:spPr>
        <p:txBody>
          <a:bodyPr>
            <a:noAutofit/>
          </a:bodyPr>
          <a:lstStyle>
            <a:lvl1pPr>
              <a:lnSpc>
                <a:spcPct val="95000"/>
              </a:lnSpc>
              <a:spcBef>
                <a:spcPts val="1110"/>
              </a:spcBef>
              <a:defRPr sz="1725">
                <a:solidFill>
                  <a:srgbClr val="435153"/>
                </a:solidFill>
                <a:latin typeface="+mj-lt"/>
              </a:defRPr>
            </a:lvl1pPr>
            <a:lvl2pPr>
              <a:lnSpc>
                <a:spcPct val="95000"/>
              </a:lnSpc>
              <a:spcBef>
                <a:spcPts val="45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2378143"/>
      </p:ext>
    </p:extLst>
  </p:cSld>
  <p:clrMapOvr>
    <a:masterClrMapping/>
  </p:clrMapOvr>
  <p:transition>
    <p:wipe dir="r"/>
  </p:transition>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9702" y="1004810"/>
            <a:ext cx="4021116" cy="3724275"/>
          </a:xfrm>
        </p:spPr>
        <p:txBody>
          <a:bodyPr>
            <a:noAutofit/>
          </a:bodyPr>
          <a:lstStyle>
            <a:lvl1pPr>
              <a:lnSpc>
                <a:spcPct val="95000"/>
              </a:lnSpc>
              <a:spcBef>
                <a:spcPts val="1110"/>
              </a:spcBef>
              <a:defRPr sz="1425">
                <a:solidFill>
                  <a:srgbClr val="435153"/>
                </a:solidFill>
                <a:latin typeface="+mj-lt"/>
              </a:defRPr>
            </a:lvl1pPr>
            <a:lvl2pPr>
              <a:lnSpc>
                <a:spcPct val="95000"/>
              </a:lnSpc>
              <a:spcBef>
                <a:spcPts val="450"/>
              </a:spcBef>
              <a:defRPr sz="1125">
                <a:solidFill>
                  <a:srgbClr val="435153"/>
                </a:solidFill>
                <a:latin typeface="+mj-lt"/>
              </a:defRPr>
            </a:lvl2pPr>
            <a:lvl3pPr>
              <a:defRPr sz="900">
                <a:solidFill>
                  <a:srgbClr val="435153"/>
                </a:solidFill>
                <a:latin typeface="+mj-lt"/>
              </a:defRPr>
            </a:lvl3pPr>
            <a:lvl4pPr>
              <a:defRPr sz="825">
                <a:solidFill>
                  <a:srgbClr val="435153"/>
                </a:solidFill>
                <a:latin typeface="+mj-lt"/>
              </a:defRPr>
            </a:lvl4pPr>
            <a:lvl5pPr>
              <a:defRPr sz="825">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588185" y="1004810"/>
            <a:ext cx="4222440" cy="3724275"/>
          </a:xfrm>
        </p:spPr>
        <p:txBody>
          <a:bodyPr>
            <a:noAutofit/>
          </a:bodyPr>
          <a:lstStyle>
            <a:lvl1pPr>
              <a:lnSpc>
                <a:spcPct val="95000"/>
              </a:lnSpc>
              <a:spcBef>
                <a:spcPts val="1110"/>
              </a:spcBef>
              <a:defRPr sz="1425">
                <a:solidFill>
                  <a:srgbClr val="435153"/>
                </a:solidFill>
                <a:latin typeface="+mj-lt"/>
              </a:defRPr>
            </a:lvl1pPr>
            <a:lvl2pPr>
              <a:lnSpc>
                <a:spcPct val="95000"/>
              </a:lnSpc>
              <a:spcBef>
                <a:spcPts val="450"/>
              </a:spcBef>
              <a:defRPr sz="1125">
                <a:solidFill>
                  <a:srgbClr val="435153"/>
                </a:solidFill>
                <a:latin typeface="+mj-lt"/>
              </a:defRPr>
            </a:lvl2pPr>
            <a:lvl3pPr>
              <a:defRPr sz="900">
                <a:solidFill>
                  <a:srgbClr val="435153"/>
                </a:solidFill>
                <a:latin typeface="+mj-lt"/>
              </a:defRPr>
            </a:lvl3pPr>
            <a:lvl4pPr>
              <a:defRPr sz="825">
                <a:solidFill>
                  <a:srgbClr val="435153"/>
                </a:solidFill>
                <a:latin typeface="+mj-lt"/>
              </a:defRPr>
            </a:lvl4pPr>
            <a:lvl5pPr>
              <a:defRPr sz="825">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29711" y="324161"/>
            <a:ext cx="8580923" cy="628650"/>
          </a:xfrm>
        </p:spPr>
        <p:txBody>
          <a:bodyPr/>
          <a:lstStyle>
            <a:lvl1pPr algn="l" defTabSz="685543" rtl="0" eaLnBrk="1" latinLnBrk="0" hangingPunct="1">
              <a:lnSpc>
                <a:spcPct val="80000"/>
              </a:lnSpc>
              <a:spcBef>
                <a:spcPct val="0"/>
              </a:spcBef>
              <a:buNone/>
              <a:defRPr lang="en-US" sz="27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448641437"/>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_Photo">
    <p:spTree>
      <p:nvGrpSpPr>
        <p:cNvPr id="1" name=""/>
        <p:cNvGrpSpPr/>
        <p:nvPr/>
      </p:nvGrpSpPr>
      <p:grpSpPr>
        <a:xfrm>
          <a:off x="0" y="0"/>
          <a:ext cx="0" cy="0"/>
          <a:chOff x="0" y="0"/>
          <a:chExt cx="0" cy="0"/>
        </a:xfrm>
      </p:grpSpPr>
      <p:pic>
        <p:nvPicPr>
          <p:cNvPr id="15" name="Picture 8" descr="logo_black.ai"/>
          <p:cNvPicPr>
            <a:picLocks noChangeAspect="1"/>
          </p:cNvPicPr>
          <p:nvPr userDrawn="1"/>
        </p:nvPicPr>
        <p:blipFill>
          <a:blip r:embed="rId2">
            <a:alphaModFix amt="82000"/>
            <a:extLst>
              <a:ext uri="{28A0092B-C50C-407E-A947-70E740481C1C}">
                <a14:useLocalDpi xmlns:a14="http://schemas.microsoft.com/office/drawing/2010/main"/>
              </a:ext>
            </a:extLst>
          </a:blip>
          <a:srcRect/>
          <a:stretch>
            <a:fillRect/>
          </a:stretch>
        </p:blipFill>
        <p:spPr bwMode="auto">
          <a:xfrm>
            <a:off x="425458" y="320677"/>
            <a:ext cx="949325" cy="585788"/>
          </a:xfrm>
          <a:prstGeom prst="rect">
            <a:avLst/>
          </a:prstGeom>
          <a:noFill/>
          <a:ln>
            <a:noFill/>
          </a:ln>
          <a:extLst>
            <a:ext uri="{909E8E84-426E-40dd-AFC4-6F175D3DCCD1}">
              <a14:hiddenFill xmlns:a14="http://schemas.microsoft.com/office/drawing/2010/main" xmlns="">
                <a:solidFill>
                  <a:srgbClr val="FFFFFF">
                    <a:alpha val="81960"/>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 Placeholder 2"/>
          <p:cNvSpPr>
            <a:spLocks noGrp="1"/>
          </p:cNvSpPr>
          <p:nvPr>
            <p:ph type="body" sz="quarter" idx="13" hasCustomPrompt="1"/>
          </p:nvPr>
        </p:nvSpPr>
        <p:spPr>
          <a:xfrm>
            <a:off x="463297" y="3211463"/>
            <a:ext cx="8302625" cy="299001"/>
          </a:xfrm>
          <a:prstGeom prst="rect">
            <a:avLst/>
          </a:prstGeom>
        </p:spPr>
        <p:txBody>
          <a:bodyPr lIns="91404" tIns="45702" rIns="91404" bIns="45702"/>
          <a:lstStyle>
            <a:lvl1pPr marL="0" indent="0">
              <a:buFont typeface="Arial" panose="020B0604020202020204" pitchFamily="34" charset="0"/>
              <a:buNone/>
              <a:defRPr sz="2200" baseline="0">
                <a:solidFill>
                  <a:srgbClr val="4D4D4D"/>
                </a:solidFill>
                <a:latin typeface="+mj-lt"/>
              </a:defRPr>
            </a:lvl1pPr>
            <a:lvl2pPr marL="304733" indent="0">
              <a:buNone/>
              <a:defRPr/>
            </a:lvl2pPr>
            <a:lvl3pPr marL="427329" indent="0">
              <a:buNone/>
              <a:defRPr/>
            </a:lvl3pPr>
            <a:lvl4pPr marL="516610" indent="0">
              <a:buNone/>
              <a:defRPr/>
            </a:lvl4pPr>
            <a:lvl5pPr marL="601121" indent="0">
              <a:buNone/>
              <a:defRPr/>
            </a:lvl5pPr>
          </a:lstStyle>
          <a:p>
            <a:pPr lvl="0"/>
            <a:r>
              <a:rPr lang="en-GB" dirty="0" smtClean="0"/>
              <a:t>Subtitle Goes Here</a:t>
            </a:r>
          </a:p>
        </p:txBody>
      </p:sp>
      <p:sp>
        <p:nvSpPr>
          <p:cNvPr id="10" name="Title 1"/>
          <p:cNvSpPr>
            <a:spLocks noGrp="1"/>
          </p:cNvSpPr>
          <p:nvPr>
            <p:ph type="ctrTitle" hasCustomPrompt="1"/>
          </p:nvPr>
        </p:nvSpPr>
        <p:spPr>
          <a:xfrm>
            <a:off x="425766" y="2639977"/>
            <a:ext cx="8340152"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4D4D4D"/>
                </a:solidFill>
                <a:latin typeface="+mj-lt"/>
                <a:cs typeface="CiscoSans Thin"/>
              </a:defRPr>
            </a:lvl1pPr>
          </a:lstStyle>
          <a:p>
            <a:r>
              <a:rPr lang="en-GB" dirty="0" smtClean="0"/>
              <a:t>Presentation Title Goes Here</a:t>
            </a:r>
            <a:endParaRPr lang="en-US" dirty="0"/>
          </a:p>
        </p:txBody>
      </p:sp>
      <p:sp>
        <p:nvSpPr>
          <p:cNvPr id="21" name="Subtitle 2"/>
          <p:cNvSpPr>
            <a:spLocks noGrp="1"/>
          </p:cNvSpPr>
          <p:nvPr>
            <p:ph type="subTitle" idx="1" hasCustomPrompt="1"/>
          </p:nvPr>
        </p:nvSpPr>
        <p:spPr>
          <a:xfrm>
            <a:off x="469496" y="3793204"/>
            <a:ext cx="8296421" cy="288131"/>
          </a:xfrm>
          <a:prstGeom prst="rect">
            <a:avLst/>
          </a:prstGeom>
        </p:spPr>
        <p:txBody>
          <a:bodyPr lIns="91404" tIns="45702" rIns="91404" bIns="45702" anchor="b" anchorCtr="0">
            <a:noAutofit/>
          </a:bodyPr>
          <a:lstStyle>
            <a:lvl1pPr marL="0" indent="0" algn="l">
              <a:buNone/>
              <a:defRPr sz="1400" b="0" i="0">
                <a:solidFill>
                  <a:srgbClr val="676767"/>
                </a:solidFill>
                <a:latin typeface="+mn-lt"/>
                <a:cs typeface="CiscoSans"/>
              </a:defRPr>
            </a:lvl1pPr>
            <a:lvl2pPr marL="342796" indent="0" algn="ctr">
              <a:buNone/>
              <a:defRPr>
                <a:solidFill>
                  <a:schemeClr val="tx1">
                    <a:tint val="75000"/>
                  </a:schemeClr>
                </a:solidFill>
              </a:defRPr>
            </a:lvl2pPr>
            <a:lvl3pPr marL="685606" indent="0" algn="ctr">
              <a:buNone/>
              <a:defRPr>
                <a:solidFill>
                  <a:schemeClr val="tx1">
                    <a:tint val="75000"/>
                  </a:schemeClr>
                </a:solidFill>
              </a:defRPr>
            </a:lvl3pPr>
            <a:lvl4pPr marL="1028407" indent="0" algn="ctr">
              <a:buNone/>
              <a:defRPr>
                <a:solidFill>
                  <a:schemeClr val="tx1">
                    <a:tint val="75000"/>
                  </a:schemeClr>
                </a:solidFill>
              </a:defRPr>
            </a:lvl4pPr>
            <a:lvl5pPr marL="1371213" indent="0" algn="ctr">
              <a:buNone/>
              <a:defRPr>
                <a:solidFill>
                  <a:schemeClr val="tx1">
                    <a:tint val="75000"/>
                  </a:schemeClr>
                </a:solidFill>
              </a:defRPr>
            </a:lvl5pPr>
            <a:lvl6pPr marL="1714009" indent="0" algn="ctr">
              <a:buNone/>
              <a:defRPr>
                <a:solidFill>
                  <a:schemeClr val="tx1">
                    <a:tint val="75000"/>
                  </a:schemeClr>
                </a:solidFill>
              </a:defRPr>
            </a:lvl6pPr>
            <a:lvl7pPr marL="2056817" indent="0" algn="ctr">
              <a:buNone/>
              <a:defRPr>
                <a:solidFill>
                  <a:schemeClr val="tx1">
                    <a:tint val="75000"/>
                  </a:schemeClr>
                </a:solidFill>
              </a:defRPr>
            </a:lvl7pPr>
            <a:lvl8pPr marL="2399620" indent="0" algn="ctr">
              <a:buNone/>
              <a:defRPr>
                <a:solidFill>
                  <a:schemeClr val="tx1">
                    <a:tint val="75000"/>
                  </a:schemeClr>
                </a:solidFill>
              </a:defRPr>
            </a:lvl8pPr>
            <a:lvl9pPr marL="2742426" indent="0" algn="ctr">
              <a:buNone/>
              <a:defRPr>
                <a:solidFill>
                  <a:schemeClr val="tx1">
                    <a:tint val="75000"/>
                  </a:schemeClr>
                </a:solidFill>
              </a:defRPr>
            </a:lvl9pPr>
          </a:lstStyle>
          <a:p>
            <a:r>
              <a:rPr lang="en-GB" dirty="0" smtClean="0"/>
              <a:t>Speaker Name</a:t>
            </a:r>
            <a:endParaRPr lang="en-US" dirty="0"/>
          </a:p>
        </p:txBody>
      </p:sp>
      <p:sp>
        <p:nvSpPr>
          <p:cNvPr id="22" name="Text Placeholder 38"/>
          <p:cNvSpPr>
            <a:spLocks noGrp="1"/>
          </p:cNvSpPr>
          <p:nvPr>
            <p:ph type="body" sz="quarter" idx="11" hasCustomPrompt="1"/>
          </p:nvPr>
        </p:nvSpPr>
        <p:spPr>
          <a:xfrm>
            <a:off x="469496" y="4033201"/>
            <a:ext cx="8296421" cy="288131"/>
          </a:xfrm>
          <a:prstGeom prst="rect">
            <a:avLst/>
          </a:prstGeom>
        </p:spPr>
        <p:txBody>
          <a:bodyPr lIns="91404" tIns="45702" rIns="91404" bIns="45702"/>
          <a:lstStyle>
            <a:lvl1pPr marL="0" indent="0" algn="l">
              <a:buFontTx/>
              <a:buNone/>
              <a:defRPr lang="en-US" sz="1400" b="0" i="0" kern="1200" dirty="0" smtClean="0">
                <a:solidFill>
                  <a:srgbClr val="676767"/>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smtClean="0"/>
              <a:t>Speaker Title</a:t>
            </a:r>
          </a:p>
        </p:txBody>
      </p:sp>
      <p:sp>
        <p:nvSpPr>
          <p:cNvPr id="23" name="Text Placeholder 40"/>
          <p:cNvSpPr>
            <a:spLocks noGrp="1"/>
          </p:cNvSpPr>
          <p:nvPr>
            <p:ph type="body" sz="quarter" idx="12" hasCustomPrompt="1"/>
          </p:nvPr>
        </p:nvSpPr>
        <p:spPr>
          <a:xfrm>
            <a:off x="469496" y="4273198"/>
            <a:ext cx="8296421" cy="288131"/>
          </a:xfrm>
          <a:prstGeom prst="rect">
            <a:avLst/>
          </a:prstGeom>
        </p:spPr>
        <p:txBody>
          <a:bodyPr lIns="91404" tIns="45702" rIns="91404" bIns="45702"/>
          <a:lstStyle>
            <a:lvl1pPr marL="0" indent="0" algn="l">
              <a:buFontTx/>
              <a:buNone/>
              <a:defRPr lang="en-US" sz="1400" b="0" i="0" kern="1200" dirty="0" smtClean="0">
                <a:solidFill>
                  <a:srgbClr val="676767"/>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smtClean="0"/>
              <a:t>Date</a:t>
            </a:r>
          </a:p>
        </p:txBody>
      </p:sp>
    </p:spTree>
    <p:extLst>
      <p:ext uri="{BB962C8B-B14F-4D97-AF65-F5344CB8AC3E}">
        <p14:creationId xmlns:p14="http://schemas.microsoft.com/office/powerpoint/2010/main" val="2185791996"/>
      </p:ext>
    </p:extLst>
  </p:cSld>
  <p:clrMapOvr>
    <a:masterClrMapping/>
  </p:clrMapOvr>
  <p:transition spd="slow">
    <p:wip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437766" y="1349376"/>
            <a:ext cx="8345488" cy="2660650"/>
          </a:xfrm>
          <a:prstGeom prst="rect">
            <a:avLst/>
          </a:prstGeom>
        </p:spPr>
        <p:txBody>
          <a:bodyPr vert="horz" lIns="91404" tIns="45702" rIns="91404" bIns="45702">
            <a:noAutofit/>
          </a:bodyPr>
          <a:lstStyle>
            <a:lvl1pPr marL="0" indent="0" algn="ctr">
              <a:buNone/>
              <a:defRPr sz="2000" b="0" i="0">
                <a:solidFill>
                  <a:schemeClr val="tx1"/>
                </a:solidFill>
                <a:latin typeface="+mn-lt"/>
                <a:cs typeface="CiscoSans ExtraLight"/>
              </a:defRPr>
            </a:lvl1pPr>
          </a:lstStyle>
          <a:p>
            <a:pPr lvl="0"/>
            <a:r>
              <a:rPr lang="en-US" noProof="0" smtClean="0"/>
              <a:t>Click icon to add chart</a:t>
            </a:r>
            <a:endParaRPr lang="en-US" noProof="0" dirty="0"/>
          </a:p>
        </p:txBody>
      </p:sp>
      <p:sp>
        <p:nvSpPr>
          <p:cNvPr id="7" name="Text Placeholder 9"/>
          <p:cNvSpPr>
            <a:spLocks noGrp="1"/>
          </p:cNvSpPr>
          <p:nvPr>
            <p:ph type="body" sz="quarter" idx="11" hasCustomPrompt="1"/>
          </p:nvPr>
        </p:nvSpPr>
        <p:spPr>
          <a:xfrm>
            <a:off x="437767" y="4148226"/>
            <a:ext cx="7180312" cy="326233"/>
          </a:xfrm>
          <a:prstGeom prst="rect">
            <a:avLst/>
          </a:prstGeom>
        </p:spPr>
        <p:txBody>
          <a:bodyPr wrap="square" lIns="91404" tIns="45702" rIns="91404" bIns="45702" anchor="b" anchorCtr="0">
            <a:noAutofit/>
          </a:bodyPr>
          <a:lstStyle>
            <a:lvl1pPr algn="l" defTabSz="603475">
              <a:lnSpc>
                <a:spcPct val="100000"/>
              </a:lnSpc>
              <a:spcBef>
                <a:spcPct val="50000"/>
              </a:spcBef>
              <a:buNone/>
              <a:defRPr sz="1600" b="0" i="0">
                <a:solidFill>
                  <a:srgbClr val="676767"/>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GB" dirty="0" smtClean="0"/>
              <a:t>Source</a:t>
            </a:r>
          </a:p>
        </p:txBody>
      </p:sp>
      <p:sp>
        <p:nvSpPr>
          <p:cNvPr id="5" name="Title Placeholder 5"/>
          <p:cNvSpPr>
            <a:spLocks noGrp="1"/>
          </p:cNvSpPr>
          <p:nvPr>
            <p:ph type="title"/>
          </p:nvPr>
        </p:nvSpPr>
        <p:spPr bwMode="auto">
          <a:xfrm>
            <a:off x="437766" y="341319"/>
            <a:ext cx="8345488"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8" tIns="45704" rIns="91408" bIns="45704"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1598417833"/>
      </p:ext>
    </p:extLst>
  </p:cSld>
  <p:clrMapOvr>
    <a:masterClrMapping/>
  </p:clrMapOvr>
  <p:transition spd="med">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Bullet with pull quote">
    <p:spTree>
      <p:nvGrpSpPr>
        <p:cNvPr id="1" name=""/>
        <p:cNvGrpSpPr/>
        <p:nvPr/>
      </p:nvGrpSpPr>
      <p:grpSpPr>
        <a:xfrm>
          <a:off x="0" y="0"/>
          <a:ext cx="0" cy="0"/>
          <a:chOff x="0" y="0"/>
          <a:chExt cx="0" cy="0"/>
        </a:xfrm>
      </p:grpSpPr>
      <p:sp>
        <p:nvSpPr>
          <p:cNvPr id="2" name="Title 1"/>
          <p:cNvSpPr>
            <a:spLocks noGrp="1"/>
          </p:cNvSpPr>
          <p:nvPr>
            <p:ph type="title"/>
          </p:nvPr>
        </p:nvSpPr>
        <p:spPr>
          <a:xfrm>
            <a:off x="229710" y="324161"/>
            <a:ext cx="8580923" cy="628650"/>
          </a:xfrm>
        </p:spPr>
        <p:txBody>
          <a:bodyPr/>
          <a:lstStyle>
            <a:lvl1pPr algn="l" defTabSz="685543" rtl="0" eaLnBrk="1" latinLnBrk="0" hangingPunct="1">
              <a:lnSpc>
                <a:spcPct val="80000"/>
              </a:lnSpc>
              <a:spcBef>
                <a:spcPct val="0"/>
              </a:spcBef>
              <a:buNone/>
              <a:defRPr lang="en-US" sz="27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22" y="1004810"/>
            <a:ext cx="4011105" cy="3724275"/>
          </a:xfrm>
        </p:spPr>
        <p:txBody>
          <a:bodyPr/>
          <a:lstStyle>
            <a:lvl1pPr>
              <a:lnSpc>
                <a:spcPct val="95000"/>
              </a:lnSpc>
              <a:spcBef>
                <a:spcPts val="1110"/>
              </a:spcBef>
              <a:defRPr sz="1725">
                <a:solidFill>
                  <a:srgbClr val="435153"/>
                </a:solidFill>
                <a:latin typeface="+mj-lt"/>
              </a:defRPr>
            </a:lvl1pPr>
            <a:lvl2pPr>
              <a:lnSpc>
                <a:spcPct val="95000"/>
              </a:lnSpc>
              <a:spcBef>
                <a:spcPts val="45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1" hasCustomPrompt="1"/>
          </p:nvPr>
        </p:nvSpPr>
        <p:spPr>
          <a:xfrm>
            <a:off x="5221224" y="1310764"/>
            <a:ext cx="3236976" cy="484748"/>
          </a:xfrm>
        </p:spPr>
        <p:txBody>
          <a:bodyPr>
            <a:noAutofit/>
          </a:bodyPr>
          <a:lstStyle>
            <a:lvl1pPr marL="85697" indent="-85697" algn="l" defTabSz="685543" rtl="0" eaLnBrk="1" latinLnBrk="0" hangingPunct="1">
              <a:lnSpc>
                <a:spcPct val="90000"/>
              </a:lnSpc>
              <a:spcBef>
                <a:spcPts val="0"/>
              </a:spcBef>
              <a:buNone/>
              <a:defRPr lang="en-US" sz="1500" kern="1200" dirty="0" smtClean="0">
                <a:gradFill>
                  <a:gsLst>
                    <a:gs pos="0">
                      <a:schemeClr val="tx1"/>
                    </a:gs>
                    <a:gs pos="47000">
                      <a:schemeClr val="accent2"/>
                    </a:gs>
                    <a:gs pos="100000">
                      <a:schemeClr val="accent4"/>
                    </a:gs>
                  </a:gsLst>
                  <a:lin ang="3600000" scaled="0"/>
                </a:gradFill>
                <a:latin typeface="+mj-lt"/>
                <a:ea typeface="+mn-ea"/>
                <a:cs typeface="+mn-cs"/>
              </a:defRPr>
            </a:lvl1pPr>
            <a:lvl2pPr marL="85697" indent="-85697" algn="l" defTabSz="685543" rtl="0" eaLnBrk="1" latinLnBrk="0" hangingPunct="1">
              <a:defRPr lang="en-US" sz="1500" kern="1200" dirty="0" smtClean="0">
                <a:solidFill>
                  <a:schemeClr val="accent2"/>
                </a:solidFill>
                <a:latin typeface="Ciscolight" pitchFamily="2" charset="0"/>
                <a:ea typeface="+mn-ea"/>
                <a:cs typeface="+mn-cs"/>
              </a:defRPr>
            </a:lvl2pPr>
            <a:lvl3pPr marL="85697" indent="-85697" algn="l" defTabSz="685543" rtl="0" eaLnBrk="1" latinLnBrk="0" hangingPunct="1">
              <a:defRPr lang="en-US" sz="1500" kern="1200" dirty="0" smtClean="0">
                <a:solidFill>
                  <a:schemeClr val="accent2"/>
                </a:solidFill>
                <a:latin typeface="Ciscolight" pitchFamily="2" charset="0"/>
                <a:ea typeface="+mn-ea"/>
                <a:cs typeface="+mn-cs"/>
              </a:defRPr>
            </a:lvl3pPr>
            <a:lvl4pPr marL="85697" indent="-85697" algn="l" defTabSz="685543" rtl="0" eaLnBrk="1" latinLnBrk="0" hangingPunct="1">
              <a:defRPr lang="en-US" sz="1500" kern="1200" dirty="0" smtClean="0">
                <a:solidFill>
                  <a:schemeClr val="accent2"/>
                </a:solidFill>
                <a:latin typeface="Ciscolight" pitchFamily="2" charset="0"/>
                <a:ea typeface="+mn-ea"/>
                <a:cs typeface="+mn-cs"/>
              </a:defRPr>
            </a:lvl4pPr>
            <a:lvl5pPr marL="85697" indent="-85697" algn="l" defTabSz="685543" rtl="0" eaLnBrk="1" latinLnBrk="0" hangingPunct="1">
              <a:defRPr lang="en-US" sz="1500" kern="1200" dirty="0" smtClean="0">
                <a:solidFill>
                  <a:schemeClr val="accent2"/>
                </a:solidFill>
                <a:latin typeface="Ciscolight" pitchFamily="2" charset="0"/>
                <a:ea typeface="+mn-ea"/>
                <a:cs typeface="+mn-cs"/>
              </a:defRPr>
            </a:lvl5pPr>
          </a:lstStyle>
          <a:p>
            <a:pPr lvl="0"/>
            <a:r>
              <a:rPr lang="en-US" dirty="0" smtClean="0"/>
              <a:t>“This is the sample </a:t>
            </a:r>
            <a:br>
              <a:rPr lang="en-US" dirty="0" smtClean="0"/>
            </a:br>
            <a:r>
              <a:rPr lang="en-US" dirty="0" smtClean="0"/>
              <a:t>pull quote.”</a:t>
            </a:r>
          </a:p>
        </p:txBody>
      </p:sp>
      <p:sp>
        <p:nvSpPr>
          <p:cNvPr id="14" name="Rectangle 5"/>
          <p:cNvSpPr>
            <a:spLocks noChangeArrowheads="1"/>
          </p:cNvSpPr>
          <p:nvPr userDrawn="1"/>
        </p:nvSpPr>
        <p:spPr bwMode="ltGray">
          <a:xfrm>
            <a:off x="7914311" y="4926879"/>
            <a:ext cx="661341" cy="142957"/>
          </a:xfrm>
          <a:prstGeom prst="rect">
            <a:avLst/>
          </a:prstGeom>
          <a:noFill/>
          <a:ln w="9525">
            <a:noFill/>
            <a:miter lim="800000"/>
            <a:headEnd/>
            <a:tailEnd/>
          </a:ln>
          <a:effectLst/>
        </p:spPr>
        <p:txBody>
          <a:bodyPr wrap="none" lIns="61566" tIns="30782" rIns="61566" bIns="30782" anchor="b">
            <a:spAutoFit/>
          </a:bodyPr>
          <a:lstStyle/>
          <a:p>
            <a:pPr algn="r" defTabSz="610562" fontAlgn="auto">
              <a:spcBef>
                <a:spcPts val="0"/>
              </a:spcBef>
              <a:spcAft>
                <a:spcPts val="0"/>
              </a:spcAft>
            </a:pPr>
            <a:r>
              <a:rPr lang="en-US" sz="525" dirty="0">
                <a:solidFill>
                  <a:srgbClr val="C0C0C0"/>
                </a:solidFill>
                <a:latin typeface="Arial"/>
                <a:ea typeface=""/>
                <a:cs typeface=""/>
              </a:rPr>
              <a:t>Cisco Confidential</a:t>
            </a:r>
          </a:p>
        </p:txBody>
      </p:sp>
      <p:sp>
        <p:nvSpPr>
          <p:cNvPr id="16" name="Rectangle 7"/>
          <p:cNvSpPr>
            <a:spLocks noChangeArrowheads="1"/>
          </p:cNvSpPr>
          <p:nvPr userDrawn="1"/>
        </p:nvSpPr>
        <p:spPr bwMode="ltGray">
          <a:xfrm>
            <a:off x="8675281" y="4923794"/>
            <a:ext cx="206088" cy="142957"/>
          </a:xfrm>
          <a:prstGeom prst="rect">
            <a:avLst/>
          </a:prstGeom>
          <a:noFill/>
          <a:ln w="9525" algn="ctr">
            <a:noFill/>
            <a:miter lim="800000"/>
            <a:headEnd/>
            <a:tailEnd/>
          </a:ln>
          <a:effectLst/>
        </p:spPr>
        <p:txBody>
          <a:bodyPr wrap="none" lIns="61566" tIns="30782" rIns="61566" bIns="30782" anchor="b">
            <a:spAutoFit/>
          </a:bodyPr>
          <a:lstStyle/>
          <a:p>
            <a:pPr algn="r" defTabSz="610562" fontAlgn="auto">
              <a:spcBef>
                <a:spcPts val="0"/>
              </a:spcBef>
              <a:spcAft>
                <a:spcPts val="0"/>
              </a:spcAft>
            </a:pPr>
            <a:fld id="{DFCF27A5-1A5B-48D3-A060-2758FFBB1ADD}" type="slidenum">
              <a:rPr lang="en-US" sz="525">
                <a:solidFill>
                  <a:srgbClr val="C0C0C0"/>
                </a:solidFill>
                <a:latin typeface="Arial"/>
                <a:ea typeface=""/>
                <a:cs typeface=""/>
              </a:rPr>
              <a:pPr algn="r" defTabSz="610562" fontAlgn="auto">
                <a:spcBef>
                  <a:spcPts val="0"/>
                </a:spcBef>
                <a:spcAft>
                  <a:spcPts val="0"/>
                </a:spcAft>
              </a:pPr>
              <a:t>‹#›</a:t>
            </a:fld>
            <a:endParaRPr lang="en-US" sz="525" dirty="0">
              <a:solidFill>
                <a:srgbClr val="C0C0C0"/>
              </a:solidFill>
              <a:latin typeface="Arial"/>
              <a:ea typeface=""/>
              <a:cs typeface=""/>
            </a:endParaRPr>
          </a:p>
        </p:txBody>
      </p:sp>
      <p:sp>
        <p:nvSpPr>
          <p:cNvPr id="19" name="Text Placeholder 18"/>
          <p:cNvSpPr>
            <a:spLocks noGrp="1"/>
          </p:cNvSpPr>
          <p:nvPr>
            <p:ph type="body" sz="quarter" idx="14" hasCustomPrompt="1"/>
          </p:nvPr>
        </p:nvSpPr>
        <p:spPr>
          <a:xfrm>
            <a:off x="5309476" y="3552444"/>
            <a:ext cx="3237819" cy="253746"/>
          </a:xfrm>
        </p:spPr>
        <p:txBody>
          <a:bodyPr>
            <a:noAutofit/>
          </a:bodyPr>
          <a:lstStyle>
            <a:lvl1pPr marL="0" indent="0">
              <a:buFontTx/>
              <a:buNone/>
              <a:defRPr sz="1200">
                <a:solidFill>
                  <a:srgbClr val="7F7F7F"/>
                </a:solidFill>
              </a:defRPr>
            </a:lvl1pPr>
          </a:lstStyle>
          <a:p>
            <a:pPr lvl="0"/>
            <a:r>
              <a:rPr lang="en-US" dirty="0" smtClean="0"/>
              <a:t>Source Name</a:t>
            </a:r>
            <a:endParaRPr lang="en-US" dirty="0"/>
          </a:p>
        </p:txBody>
      </p:sp>
      <p:pic>
        <p:nvPicPr>
          <p:cNvPr id="9" name="Picture 8" descr="segue texture.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333375" y="4786092"/>
            <a:ext cx="8477250" cy="122856"/>
          </a:xfrm>
          <a:prstGeom prst="rect">
            <a:avLst/>
          </a:prstGeom>
        </p:spPr>
      </p:pic>
      <p:sp>
        <p:nvSpPr>
          <p:cNvPr id="10" name="Rectangle 4"/>
          <p:cNvSpPr>
            <a:spLocks noChangeArrowheads="1"/>
          </p:cNvSpPr>
          <p:nvPr userDrawn="1"/>
        </p:nvSpPr>
        <p:spPr bwMode="ltGray">
          <a:xfrm>
            <a:off x="265675" y="4928174"/>
            <a:ext cx="3420515" cy="142957"/>
          </a:xfrm>
          <a:prstGeom prst="rect">
            <a:avLst/>
          </a:prstGeom>
          <a:noFill/>
          <a:ln w="9525">
            <a:noFill/>
            <a:miter lim="800000"/>
            <a:headEnd/>
            <a:tailEnd/>
          </a:ln>
          <a:effectLst/>
        </p:spPr>
        <p:txBody>
          <a:bodyPr wrap="square" lIns="61566" tIns="30782" rIns="61566" bIns="30782" anchor="b" anchorCtr="0">
            <a:spAutoFit/>
          </a:bodyPr>
          <a:lstStyle/>
          <a:p>
            <a:pPr defTabSz="610562" fontAlgn="auto">
              <a:spcBef>
                <a:spcPts val="0"/>
              </a:spcBef>
              <a:spcAft>
                <a:spcPts val="0"/>
              </a:spcAft>
            </a:pPr>
            <a:r>
              <a:rPr lang="en-US" sz="525" dirty="0" smtClean="0">
                <a:solidFill>
                  <a:srgbClr val="C0C0C0"/>
                </a:solidFill>
                <a:latin typeface="Arial"/>
                <a:ea typeface=""/>
                <a:cs typeface=""/>
              </a:rPr>
              <a:t>© 2011 Cisco and/or its affiliates. All rights reserved.</a:t>
            </a:r>
            <a:endParaRPr lang="en-US" sz="525" dirty="0">
              <a:solidFill>
                <a:srgbClr val="C0C0C0"/>
              </a:solidFill>
              <a:latin typeface="Arial"/>
              <a:ea typeface=""/>
              <a:cs typeface=""/>
            </a:endParaRPr>
          </a:p>
        </p:txBody>
      </p:sp>
    </p:spTree>
    <p:extLst>
      <p:ext uri="{BB962C8B-B14F-4D97-AF65-F5344CB8AC3E}">
        <p14:creationId xmlns:p14="http://schemas.microsoft.com/office/powerpoint/2010/main" val="935267583"/>
      </p:ext>
    </p:extLst>
  </p:cSld>
  <p:clrMapOvr>
    <a:masterClrMapping/>
  </p:clrMapOvr>
  <p:transition>
    <p:wipe dir="r"/>
  </p:transition>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324161"/>
            <a:ext cx="8588861" cy="628650"/>
          </a:xfrm>
        </p:spPr>
        <p:txBody>
          <a:bodyPr/>
          <a:lstStyle>
            <a:lvl1pPr>
              <a:defRPr>
                <a:gradFill>
                  <a:gsLst>
                    <a:gs pos="0">
                      <a:schemeClr val="tx1"/>
                    </a:gs>
                    <a:gs pos="44000">
                      <a:srgbClr val="01BBBB"/>
                    </a:gs>
                    <a:gs pos="100000">
                      <a:schemeClr val="accent4"/>
                    </a:gs>
                  </a:gsLst>
                  <a:lin ang="4800000" scaled="0"/>
                </a:gra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407646404"/>
      </p:ext>
    </p:extLst>
  </p:cSld>
  <p:clrMapOvr>
    <a:masterClrMapping/>
  </p:clrMapOvr>
  <p:transition>
    <p:wipe dir="r"/>
  </p:transition>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226314"/>
            <a:ext cx="4123944" cy="628650"/>
          </a:xfrm>
        </p:spPr>
        <p:txBody>
          <a:bodyPr vert="horz" lIns="82260" tIns="45703" rIns="82260" bIns="45703" rtlCol="0" anchor="t" anchorCtr="0">
            <a:noAutofit/>
          </a:bodyPr>
          <a:lstStyle>
            <a:lvl1pPr algn="l" defTabSz="685543" rtl="0" eaLnBrk="1" latinLnBrk="0" hangingPunct="1">
              <a:lnSpc>
                <a:spcPct val="80000"/>
              </a:lnSpc>
              <a:spcBef>
                <a:spcPct val="0"/>
              </a:spcBef>
              <a:buNone/>
              <a:defRPr lang="en-US" sz="2700" b="0" kern="1200" spc="-75" baseline="0" dirty="0" smtClean="0">
                <a:gradFill>
                  <a:gsLst>
                    <a:gs pos="0">
                      <a:schemeClr val="tx1"/>
                    </a:gs>
                    <a:gs pos="100000">
                      <a:srgbClr val="01BBBB"/>
                    </a:gs>
                  </a:gsLst>
                  <a:lin ang="2400000" scaled="0"/>
                </a:gradFill>
                <a:latin typeface="+mj-lt"/>
                <a:ea typeface="+mj-ea"/>
                <a:cs typeface="+mj-cs"/>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19455" y="1200150"/>
            <a:ext cx="4142232" cy="3394710"/>
          </a:xfrm>
        </p:spPr>
        <p:txBody>
          <a:bodyPr/>
          <a:lstStyle>
            <a:lvl1pPr marL="0" indent="0">
              <a:buNone/>
              <a:defRPr>
                <a:solidFill>
                  <a:schemeClr val="tx2"/>
                </a:solidFill>
                <a:latin typeface="+mj-lt"/>
              </a:defRPr>
            </a:lvl1pPr>
            <a:lvl2pPr marL="476071" indent="-171387">
              <a:buClr>
                <a:schemeClr val="accent5"/>
              </a:buClr>
              <a:buFont typeface="Arial" pitchFamily="34" charset="0"/>
              <a:buChar char="•"/>
              <a:tabLst/>
              <a:defRPr>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200150"/>
            <a:ext cx="4005072" cy="3394710"/>
          </a:xfrm>
        </p:spPr>
        <p:txBody>
          <a:bodyPr/>
          <a:lstStyle>
            <a:lvl1pPr marL="0" indent="0">
              <a:buFontTx/>
              <a:buNone/>
              <a:defRPr>
                <a:solidFill>
                  <a:schemeClr val="accent1"/>
                </a:solidFill>
                <a:latin typeface="+mj-lt"/>
              </a:defRPr>
            </a:lvl1pPr>
            <a:lvl2pPr marL="476071" indent="-171387">
              <a:buClr>
                <a:schemeClr val="accent1">
                  <a:lumMod val="40000"/>
                  <a:lumOff val="60000"/>
                </a:schemeClr>
              </a:buClr>
              <a:buFont typeface="Arial" pitchFamily="34" charset="0"/>
              <a:buChar char="•"/>
              <a:defRPr>
                <a:solidFill>
                  <a:schemeClr val="accent1"/>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22" name="Rectangle 5"/>
          <p:cNvSpPr>
            <a:spLocks noChangeArrowheads="1"/>
          </p:cNvSpPr>
          <p:nvPr/>
        </p:nvSpPr>
        <p:spPr bwMode="ltGray">
          <a:xfrm>
            <a:off x="7914311" y="4926879"/>
            <a:ext cx="661341" cy="142957"/>
          </a:xfrm>
          <a:prstGeom prst="rect">
            <a:avLst/>
          </a:prstGeom>
          <a:noFill/>
          <a:ln w="9525">
            <a:noFill/>
            <a:miter lim="800000"/>
            <a:headEnd/>
            <a:tailEnd/>
          </a:ln>
          <a:effectLst/>
        </p:spPr>
        <p:txBody>
          <a:bodyPr wrap="none" lIns="61566" tIns="30782" rIns="61566" bIns="30782" anchor="b">
            <a:spAutoFit/>
          </a:bodyPr>
          <a:lstStyle/>
          <a:p>
            <a:pPr algn="r" defTabSz="610562" fontAlgn="auto">
              <a:spcBef>
                <a:spcPts val="0"/>
              </a:spcBef>
              <a:spcAft>
                <a:spcPts val="0"/>
              </a:spcAft>
            </a:pPr>
            <a:r>
              <a:rPr lang="en-US" sz="525" dirty="0">
                <a:solidFill>
                  <a:srgbClr val="C0C0C0"/>
                </a:solidFill>
                <a:latin typeface="Arial"/>
                <a:ea typeface=""/>
                <a:cs typeface=""/>
              </a:rPr>
              <a:t>Cisco Confidential</a:t>
            </a:r>
          </a:p>
        </p:txBody>
      </p:sp>
      <p:sp>
        <p:nvSpPr>
          <p:cNvPr id="14" name="Rectangle 7"/>
          <p:cNvSpPr>
            <a:spLocks noChangeArrowheads="1"/>
          </p:cNvSpPr>
          <p:nvPr userDrawn="1"/>
        </p:nvSpPr>
        <p:spPr bwMode="ltGray">
          <a:xfrm>
            <a:off x="8675281" y="4923794"/>
            <a:ext cx="206088" cy="142957"/>
          </a:xfrm>
          <a:prstGeom prst="rect">
            <a:avLst/>
          </a:prstGeom>
          <a:noFill/>
          <a:ln w="9525" algn="ctr">
            <a:noFill/>
            <a:miter lim="800000"/>
            <a:headEnd/>
            <a:tailEnd/>
          </a:ln>
          <a:effectLst/>
        </p:spPr>
        <p:txBody>
          <a:bodyPr wrap="none" lIns="61566" tIns="30782" rIns="61566" bIns="30782" anchor="b">
            <a:spAutoFit/>
          </a:bodyPr>
          <a:lstStyle/>
          <a:p>
            <a:pPr algn="r" defTabSz="610562" fontAlgn="auto">
              <a:spcBef>
                <a:spcPts val="0"/>
              </a:spcBef>
              <a:spcAft>
                <a:spcPts val="0"/>
              </a:spcAft>
            </a:pPr>
            <a:fld id="{DFCF27A5-1A5B-48D3-A060-2758FFBB1ADD}" type="slidenum">
              <a:rPr lang="en-US" sz="525">
                <a:solidFill>
                  <a:srgbClr val="C0C0C0"/>
                </a:solidFill>
                <a:latin typeface="Arial"/>
                <a:ea typeface=""/>
                <a:cs typeface=""/>
              </a:rPr>
              <a:pPr algn="r" defTabSz="610562" fontAlgn="auto">
                <a:spcBef>
                  <a:spcPts val="0"/>
                </a:spcBef>
                <a:spcAft>
                  <a:spcPts val="0"/>
                </a:spcAft>
              </a:pPr>
              <a:t>‹#›</a:t>
            </a:fld>
            <a:endParaRPr lang="en-US" sz="525" dirty="0">
              <a:solidFill>
                <a:srgbClr val="C0C0C0"/>
              </a:solidFill>
              <a:latin typeface="Arial"/>
              <a:ea typeface=""/>
              <a:cs typeface=""/>
            </a:endParaRPr>
          </a:p>
        </p:txBody>
      </p:sp>
      <p:sp>
        <p:nvSpPr>
          <p:cNvPr id="16" name="Text Placeholder 15"/>
          <p:cNvSpPr>
            <a:spLocks noGrp="1"/>
          </p:cNvSpPr>
          <p:nvPr>
            <p:ph type="body" sz="quarter" idx="13" hasCustomPrompt="1"/>
          </p:nvPr>
        </p:nvSpPr>
        <p:spPr>
          <a:xfrm>
            <a:off x="4822430" y="233172"/>
            <a:ext cx="3896359" cy="630936"/>
          </a:xfrm>
        </p:spPr>
        <p:txBody>
          <a:bodyPr>
            <a:noAutofit/>
          </a:bodyPr>
          <a:lstStyle>
            <a:lvl1pPr marL="0" marR="0" indent="0" algn="l" defTabSz="685543" rtl="0" eaLnBrk="1" fontAlgn="auto" latinLnBrk="0" hangingPunct="1">
              <a:lnSpc>
                <a:spcPct val="80000"/>
              </a:lnSpc>
              <a:spcBef>
                <a:spcPct val="0"/>
              </a:spcBef>
              <a:spcAft>
                <a:spcPts val="0"/>
              </a:spcAft>
              <a:buClrTx/>
              <a:buSzTx/>
              <a:buFontTx/>
              <a:buNone/>
              <a:tabLst/>
              <a:defRPr lang="en-US" sz="2700" b="0" kern="1200" spc="-75" baseline="0" dirty="0">
                <a:gradFill>
                  <a:gsLst>
                    <a:gs pos="0">
                      <a:schemeClr val="tx1"/>
                    </a:gs>
                    <a:gs pos="100000">
                      <a:srgbClr val="01BBBB"/>
                    </a:gs>
                  </a:gsLst>
                  <a:lin ang="2400000" scaled="0"/>
                </a:gradFill>
                <a:latin typeface="+mj-lt"/>
                <a:ea typeface="+mj-ea"/>
                <a:cs typeface="+mj-cs"/>
              </a:defRPr>
            </a:lvl1pPr>
          </a:lstStyle>
          <a:p>
            <a:pPr marL="0" marR="0" lvl="0" indent="0" algn="l" defTabSz="685543" rtl="0" eaLnBrk="1" fontAlgn="auto" latinLnBrk="0" hangingPunct="1">
              <a:lnSpc>
                <a:spcPct val="80000"/>
              </a:lnSpc>
              <a:spcBef>
                <a:spcPct val="0"/>
              </a:spcBef>
              <a:spcAft>
                <a:spcPts val="0"/>
              </a:spcAft>
              <a:buClrTx/>
              <a:buSzTx/>
              <a:buFontTx/>
              <a:buNone/>
              <a:tabLst/>
              <a:defRPr/>
            </a:pPr>
            <a:r>
              <a:rPr lang="en-US" dirty="0" smtClean="0"/>
              <a:t>Two Column</a:t>
            </a:r>
            <a:br>
              <a:rPr lang="en-US" dirty="0" smtClean="0"/>
            </a:br>
            <a:r>
              <a:rPr lang="en-US" dirty="0" smtClean="0"/>
              <a:t>Title Right</a:t>
            </a:r>
            <a:endParaRPr lang="en-US" dirty="0"/>
          </a:p>
        </p:txBody>
      </p:sp>
      <p:pic>
        <p:nvPicPr>
          <p:cNvPr id="10" name="Picture 9" descr="segue texture.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333375" y="4786092"/>
            <a:ext cx="8477250" cy="122856"/>
          </a:xfrm>
          <a:prstGeom prst="rect">
            <a:avLst/>
          </a:prstGeom>
        </p:spPr>
      </p:pic>
      <p:sp>
        <p:nvSpPr>
          <p:cNvPr id="13" name="Rectangle 4"/>
          <p:cNvSpPr>
            <a:spLocks noChangeArrowheads="1"/>
          </p:cNvSpPr>
          <p:nvPr userDrawn="1"/>
        </p:nvSpPr>
        <p:spPr bwMode="ltGray">
          <a:xfrm>
            <a:off x="265675" y="4928174"/>
            <a:ext cx="3420515" cy="142957"/>
          </a:xfrm>
          <a:prstGeom prst="rect">
            <a:avLst/>
          </a:prstGeom>
          <a:noFill/>
          <a:ln w="9525">
            <a:noFill/>
            <a:miter lim="800000"/>
            <a:headEnd/>
            <a:tailEnd/>
          </a:ln>
          <a:effectLst/>
        </p:spPr>
        <p:txBody>
          <a:bodyPr wrap="square" lIns="61566" tIns="30782" rIns="61566" bIns="30782" anchor="b" anchorCtr="0">
            <a:spAutoFit/>
          </a:bodyPr>
          <a:lstStyle/>
          <a:p>
            <a:pPr defTabSz="610562" fontAlgn="auto">
              <a:spcBef>
                <a:spcPts val="0"/>
              </a:spcBef>
              <a:spcAft>
                <a:spcPts val="0"/>
              </a:spcAft>
            </a:pPr>
            <a:r>
              <a:rPr lang="en-US" sz="525" dirty="0" smtClean="0">
                <a:solidFill>
                  <a:srgbClr val="C0C0C0"/>
                </a:solidFill>
                <a:latin typeface="Arial"/>
                <a:ea typeface=""/>
                <a:cs typeface=""/>
              </a:rPr>
              <a:t>© 2011 Cisco and/or its affiliates. All rights reserved.</a:t>
            </a:r>
            <a:endParaRPr lang="en-US" sz="525" dirty="0">
              <a:solidFill>
                <a:srgbClr val="C0C0C0"/>
              </a:solidFill>
              <a:latin typeface="Arial"/>
              <a:ea typeface=""/>
              <a:cs typeface=""/>
            </a:endParaRPr>
          </a:p>
        </p:txBody>
      </p:sp>
    </p:spTree>
    <p:extLst>
      <p:ext uri="{BB962C8B-B14F-4D97-AF65-F5344CB8AC3E}">
        <p14:creationId xmlns:p14="http://schemas.microsoft.com/office/powerpoint/2010/main" val="701530414"/>
      </p:ext>
    </p:extLst>
  </p:cSld>
  <p:clrMapOvr>
    <a:masterClrMapping/>
  </p:clrMapOvr>
  <p:transition>
    <p:wipe dir="r"/>
  </p:transition>
  <p:timing>
    <p:tnLst>
      <p:par>
        <p:cTn id="1" dur="indefinite" restart="never" nodeType="tmRoot"/>
      </p:par>
    </p:tnLst>
  </p:timing>
  <p:hf hdr="0" ftr="0" dt="0"/>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6" y="1200155"/>
            <a:ext cx="2622550" cy="3293269"/>
          </a:xfrm>
        </p:spPr>
        <p:txBody>
          <a:bodyPr/>
          <a:lstStyle>
            <a:lvl1pPr>
              <a:defRPr>
                <a:solidFill>
                  <a:schemeClr val="tx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84" y="1200151"/>
            <a:ext cx="2593975" cy="3271838"/>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9" y="1200151"/>
            <a:ext cx="2633662" cy="3250406"/>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17"/>
          <p:cNvSpPr>
            <a:spLocks noGrp="1"/>
          </p:cNvSpPr>
          <p:nvPr>
            <p:ph type="body" sz="quarter" idx="17"/>
          </p:nvPr>
        </p:nvSpPr>
        <p:spPr>
          <a:xfrm>
            <a:off x="219515" y="75438"/>
            <a:ext cx="2668457" cy="864108"/>
          </a:xfrm>
        </p:spPr>
        <p:txBody>
          <a:bodyPr anchor="b" anchorCtr="0">
            <a:noAutofit/>
          </a:bodyPr>
          <a:lstStyle>
            <a:lvl1pPr marL="0" marR="0" indent="0" algn="l" defTabSz="685543" rtl="0" eaLnBrk="1" fontAlgn="auto" latinLnBrk="0" hangingPunct="1">
              <a:lnSpc>
                <a:spcPct val="80000"/>
              </a:lnSpc>
              <a:spcBef>
                <a:spcPct val="0"/>
              </a:spcBef>
              <a:spcAft>
                <a:spcPts val="0"/>
              </a:spcAft>
              <a:buClrTx/>
              <a:buSzTx/>
              <a:buFontTx/>
              <a:buNone/>
              <a:tabLst/>
              <a:defRPr kumimoji="0" lang="en-US" sz="2325" b="0" i="0" u="none" strike="noStrike" kern="1200" cap="none" spc="-75"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685543"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17"/>
          <p:cNvSpPr>
            <a:spLocks noGrp="1"/>
          </p:cNvSpPr>
          <p:nvPr>
            <p:ph type="body" sz="quarter" idx="19"/>
          </p:nvPr>
        </p:nvSpPr>
        <p:spPr>
          <a:xfrm>
            <a:off x="3258399" y="75438"/>
            <a:ext cx="2599859" cy="864108"/>
          </a:xfrm>
        </p:spPr>
        <p:txBody>
          <a:bodyPr anchor="b" anchorCtr="0">
            <a:noAutofit/>
          </a:bodyPr>
          <a:lstStyle>
            <a:lvl1pPr marL="0" marR="0" indent="0" algn="l" defTabSz="685543" rtl="0" eaLnBrk="1" fontAlgn="auto" latinLnBrk="0" hangingPunct="1">
              <a:lnSpc>
                <a:spcPct val="80000"/>
              </a:lnSpc>
              <a:spcBef>
                <a:spcPct val="0"/>
              </a:spcBef>
              <a:spcAft>
                <a:spcPts val="0"/>
              </a:spcAft>
              <a:buClrTx/>
              <a:buSzTx/>
              <a:buFontTx/>
              <a:buNone/>
              <a:tabLst/>
              <a:defRPr kumimoji="0" lang="en-US" sz="2325" b="0" i="0" u="none" strike="noStrike" kern="1200" cap="none" spc="-75"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685543"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3" name="Text Placeholder 17"/>
          <p:cNvSpPr>
            <a:spLocks noGrp="1"/>
          </p:cNvSpPr>
          <p:nvPr>
            <p:ph type="body" sz="quarter" idx="20"/>
          </p:nvPr>
        </p:nvSpPr>
        <p:spPr>
          <a:xfrm>
            <a:off x="6272202" y="75438"/>
            <a:ext cx="2634158" cy="864108"/>
          </a:xfrm>
        </p:spPr>
        <p:txBody>
          <a:bodyPr anchor="b" anchorCtr="0">
            <a:noAutofit/>
          </a:bodyPr>
          <a:lstStyle>
            <a:lvl1pPr marL="0" marR="0" indent="0" algn="l" defTabSz="685543" rtl="0" eaLnBrk="1" fontAlgn="auto" latinLnBrk="0" hangingPunct="1">
              <a:lnSpc>
                <a:spcPct val="80000"/>
              </a:lnSpc>
              <a:spcBef>
                <a:spcPct val="0"/>
              </a:spcBef>
              <a:spcAft>
                <a:spcPts val="0"/>
              </a:spcAft>
              <a:buClrTx/>
              <a:buSzTx/>
              <a:buFontTx/>
              <a:buNone/>
              <a:tabLst/>
              <a:defRPr kumimoji="0" lang="en-US" sz="2325" b="0" i="0" u="none" strike="noStrike" kern="1200" cap="none" spc="-75"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685543"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2088899660"/>
      </p:ext>
    </p:extLst>
  </p:cSld>
  <p:clrMapOvr>
    <a:masterClrMapping/>
  </p:clrMapOvr>
  <p:transition>
    <p:wipe dir="r"/>
  </p:transition>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246972" y="329783"/>
            <a:ext cx="8567244" cy="628650"/>
          </a:xfrm>
        </p:spPr>
        <p:txBody>
          <a:bodyPr/>
          <a:lstStyle>
            <a:lvl1pPr algn="l" defTabSz="685543" rtl="0" eaLnBrk="1" latinLnBrk="0" hangingPunct="1">
              <a:lnSpc>
                <a:spcPct val="80000"/>
              </a:lnSpc>
              <a:spcBef>
                <a:spcPct val="0"/>
              </a:spcBef>
              <a:buNone/>
              <a:defRPr lang="en-US" sz="27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36" name="Chart Placeholder 35"/>
          <p:cNvSpPr>
            <a:spLocks noGrp="1"/>
          </p:cNvSpPr>
          <p:nvPr>
            <p:ph type="chart" sz="quarter" idx="10"/>
          </p:nvPr>
        </p:nvSpPr>
        <p:spPr>
          <a:xfrm>
            <a:off x="359764" y="1107281"/>
            <a:ext cx="8439461" cy="3228975"/>
          </a:xfrm>
        </p:spPr>
        <p:txBody>
          <a:bodyPr anchor="ctr" anchorCtr="1"/>
          <a:lstStyle>
            <a:lvl1pPr>
              <a:buNone/>
              <a:defRPr>
                <a:latin typeface="+mj-lt"/>
              </a:defRPr>
            </a:lvl1pPr>
          </a:lstStyle>
          <a:p>
            <a:r>
              <a:rPr lang="en-US" smtClean="0"/>
              <a:t>Click icon to add chart</a:t>
            </a:r>
            <a:endParaRPr lang="en-US"/>
          </a:p>
        </p:txBody>
      </p:sp>
      <p:sp>
        <p:nvSpPr>
          <p:cNvPr id="4" name="Text Placeholder 9"/>
          <p:cNvSpPr>
            <a:spLocks noGrp="1"/>
          </p:cNvSpPr>
          <p:nvPr>
            <p:ph type="body" sz="quarter" idx="11" hasCustomPrompt="1"/>
          </p:nvPr>
        </p:nvSpPr>
        <p:spPr>
          <a:xfrm>
            <a:off x="249467" y="4546596"/>
            <a:ext cx="7461250" cy="207749"/>
          </a:xfrm>
        </p:spPr>
        <p:txBody>
          <a:bodyPr wrap="square" anchor="b" anchorCtr="0">
            <a:noAutofit/>
          </a:bodyPr>
          <a:lstStyle>
            <a:lvl1pPr algn="l" defTabSz="603419">
              <a:lnSpc>
                <a:spcPct val="100000"/>
              </a:lnSpc>
              <a:spcBef>
                <a:spcPct val="50000"/>
              </a:spcBef>
              <a:buNone/>
              <a:defRPr sz="900">
                <a:solidFill>
                  <a:schemeClr val="bg1">
                    <a:lumMod val="50000"/>
                  </a:schemeClr>
                </a:solidFill>
                <a:latin typeface="+mj-lt"/>
              </a:defRPr>
            </a:lvl1pPr>
            <a:lvl2pPr>
              <a:buFont typeface="Arial" pitchFamily="34" charset="0"/>
              <a:buNone/>
              <a:defRPr sz="1125"/>
            </a:lvl2pPr>
            <a:lvl3pPr>
              <a:buFont typeface="Arial" pitchFamily="34" charset="0"/>
              <a:buNone/>
              <a:defRPr sz="1125"/>
            </a:lvl3pPr>
            <a:lvl4pPr>
              <a:buFont typeface="Arial" pitchFamily="34" charset="0"/>
              <a:buNone/>
              <a:defRPr sz="1125"/>
            </a:lvl4pPr>
            <a:lvl5pPr>
              <a:buFont typeface="Arial" pitchFamily="34" charset="0"/>
              <a:buNone/>
              <a:defRPr sz="1125"/>
            </a:lvl5pPr>
          </a:lstStyle>
          <a:p>
            <a:pPr lvl="0"/>
            <a:r>
              <a:rPr lang="en-US" dirty="0" smtClean="0"/>
              <a:t>Source: Placeholder for Notes Is 12 Points</a:t>
            </a:r>
          </a:p>
        </p:txBody>
      </p:sp>
    </p:spTree>
    <p:extLst>
      <p:ext uri="{BB962C8B-B14F-4D97-AF65-F5344CB8AC3E}">
        <p14:creationId xmlns:p14="http://schemas.microsoft.com/office/powerpoint/2010/main" val="1995897060"/>
      </p:ext>
    </p:extLst>
  </p:cSld>
  <p:clrMapOvr>
    <a:masterClrMapping/>
  </p:clrMapOvr>
  <p:transition>
    <p:wipe dir="r"/>
  </p:transition>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4072683"/>
            <a:ext cx="8558698" cy="628650"/>
          </a:xfrm>
        </p:spPr>
        <p:txBody>
          <a:bodyPr vert="horz" lIns="82260" tIns="45703" rIns="82260" bIns="45703" rtlCol="0" anchor="b" anchorCtr="0">
            <a:noAutofit/>
          </a:bodyPr>
          <a:lstStyle>
            <a:lvl1pPr algn="l" defTabSz="685543" rtl="0" eaLnBrk="1" latinLnBrk="0" hangingPunct="1">
              <a:lnSpc>
                <a:spcPct val="80000"/>
              </a:lnSpc>
              <a:spcBef>
                <a:spcPct val="0"/>
              </a:spcBef>
              <a:buNone/>
              <a:defRPr lang="en-US" sz="27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246888" y="1200150"/>
            <a:ext cx="4005072" cy="2811780"/>
          </a:xfrm>
        </p:spPr>
        <p:txBody>
          <a:bodyPr anchor="ctr" anchorCtr="0">
            <a:noAutofit/>
          </a:bodyPr>
          <a:lstStyle>
            <a:lvl1pPr marL="0" indent="0">
              <a:buFontTx/>
              <a:buNone/>
              <a:defRPr sz="1800" baseline="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Simple text goes here and can wrap to accommodate more lines of information</a:t>
            </a:r>
          </a:p>
        </p:txBody>
      </p:sp>
      <p:sp>
        <p:nvSpPr>
          <p:cNvPr id="6" name="Picture Placeholder 5"/>
          <p:cNvSpPr>
            <a:spLocks noGrp="1"/>
          </p:cNvSpPr>
          <p:nvPr>
            <p:ph type="pic" sz="quarter" idx="11" hasCustomPrompt="1"/>
          </p:nvPr>
        </p:nvSpPr>
        <p:spPr>
          <a:xfrm>
            <a:off x="4873752" y="1460754"/>
            <a:ext cx="3429000" cy="2242566"/>
          </a:xfrm>
        </p:spPr>
        <p:txBody>
          <a:bodyPr anchor="ctr" anchorCtr="1"/>
          <a:lstStyle>
            <a:lvl1pPr algn="ctr">
              <a:buFontTx/>
              <a:buNone/>
              <a:defRPr>
                <a:latin typeface="+mj-lt"/>
              </a:defRPr>
            </a:lvl1pPr>
          </a:lstStyle>
          <a:p>
            <a:r>
              <a:rPr lang="en-US" dirty="0" smtClean="0"/>
              <a:t>Insert photo here</a:t>
            </a:r>
            <a:endParaRPr lang="en-US" dirty="0"/>
          </a:p>
        </p:txBody>
      </p:sp>
    </p:spTree>
    <p:extLst>
      <p:ext uri="{BB962C8B-B14F-4D97-AF65-F5344CB8AC3E}">
        <p14:creationId xmlns:p14="http://schemas.microsoft.com/office/powerpoint/2010/main" val="1361178992"/>
      </p:ext>
    </p:extLst>
  </p:cSld>
  <p:clrMapOvr>
    <a:masterClrMapping/>
  </p:clrMapOvr>
  <p:transition>
    <p:wipe dir="r"/>
  </p:transition>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4072683"/>
            <a:ext cx="8558698" cy="628650"/>
          </a:xfrm>
        </p:spPr>
        <p:txBody>
          <a:bodyPr vert="horz" lIns="82260" tIns="45703" rIns="82260" bIns="45703" rtlCol="0" anchor="b" anchorCtr="0">
            <a:noAutofit/>
          </a:bodyPr>
          <a:lstStyle>
            <a:lvl1pPr algn="l" defTabSz="685543" rtl="0" eaLnBrk="1" latinLnBrk="0" hangingPunct="1">
              <a:lnSpc>
                <a:spcPct val="80000"/>
              </a:lnSpc>
              <a:spcBef>
                <a:spcPct val="0"/>
              </a:spcBef>
              <a:buNone/>
              <a:defRPr lang="en-US" sz="27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Tree>
    <p:extLst>
      <p:ext uri="{BB962C8B-B14F-4D97-AF65-F5344CB8AC3E}">
        <p14:creationId xmlns:p14="http://schemas.microsoft.com/office/powerpoint/2010/main" val="1878241977"/>
      </p:ext>
    </p:extLst>
  </p:cSld>
  <p:clrMapOvr>
    <a:masterClrMapping/>
  </p:clrMapOvr>
  <p:transition>
    <p:wipe dir="r"/>
  </p:transition>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15176" y="4389130"/>
            <a:ext cx="8112126" cy="288131"/>
          </a:xfrm>
        </p:spPr>
        <p:txBody>
          <a:bodyPr anchor="b" anchorCtr="0">
            <a:noAutofit/>
          </a:bodyPr>
          <a:lstStyle>
            <a:lvl1pPr marL="0" indent="0" algn="l" defTabSz="685543"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accent2"/>
                </a:solidFill>
                <a:latin typeface="+mj-lt"/>
                <a:ea typeface="+mn-ea"/>
                <a:cs typeface="+mn-cs"/>
              </a:defRPr>
            </a:lvl1pPr>
            <a:lvl2pPr marL="342766" indent="0" algn="ctr">
              <a:buNone/>
              <a:defRPr>
                <a:solidFill>
                  <a:schemeClr val="tx1">
                    <a:tint val="75000"/>
                  </a:schemeClr>
                </a:solidFill>
              </a:defRPr>
            </a:lvl2pPr>
            <a:lvl3pPr marL="685543" indent="0" algn="ctr">
              <a:buNone/>
              <a:defRPr>
                <a:solidFill>
                  <a:schemeClr val="tx1">
                    <a:tint val="75000"/>
                  </a:schemeClr>
                </a:solidFill>
              </a:defRPr>
            </a:lvl3pPr>
            <a:lvl4pPr marL="1028313" indent="0" algn="ctr">
              <a:buNone/>
              <a:defRPr>
                <a:solidFill>
                  <a:schemeClr val="tx1">
                    <a:tint val="75000"/>
                  </a:schemeClr>
                </a:solidFill>
              </a:defRPr>
            </a:lvl4pPr>
            <a:lvl5pPr marL="1371087" indent="0" algn="ctr">
              <a:buNone/>
              <a:defRPr>
                <a:solidFill>
                  <a:schemeClr val="tx1">
                    <a:tint val="75000"/>
                  </a:schemeClr>
                </a:solidFill>
              </a:defRPr>
            </a:lvl5pPr>
            <a:lvl6pPr marL="1713853" indent="0" algn="ctr">
              <a:buNone/>
              <a:defRPr>
                <a:solidFill>
                  <a:schemeClr val="tx1">
                    <a:tint val="75000"/>
                  </a:schemeClr>
                </a:solidFill>
              </a:defRPr>
            </a:lvl6pPr>
            <a:lvl7pPr marL="2056629" indent="0" algn="ctr">
              <a:buNone/>
              <a:defRPr>
                <a:solidFill>
                  <a:schemeClr val="tx1">
                    <a:tint val="75000"/>
                  </a:schemeClr>
                </a:solidFill>
              </a:defRPr>
            </a:lvl7pPr>
            <a:lvl8pPr marL="2399400" indent="0" algn="ctr">
              <a:buNone/>
              <a:defRPr>
                <a:solidFill>
                  <a:schemeClr val="tx1">
                    <a:tint val="75000"/>
                  </a:schemeClr>
                </a:solidFill>
              </a:defRPr>
            </a:lvl8pPr>
            <a:lvl9pPr marL="2742174" indent="0" algn="ctr">
              <a:buNone/>
              <a:defRPr>
                <a:solidFill>
                  <a:schemeClr val="tx1">
                    <a:tint val="75000"/>
                  </a:schemeClr>
                </a:solidFill>
              </a:defRPr>
            </a:lvl9pPr>
          </a:lstStyle>
          <a:p>
            <a:r>
              <a:rPr lang="en-US" dirty="0" smtClean="0"/>
              <a:t>Presenter Name and Title Go Here</a:t>
            </a:r>
            <a:endParaRPr lang="en-US" dirty="0"/>
          </a:p>
        </p:txBody>
      </p:sp>
      <p:sp>
        <p:nvSpPr>
          <p:cNvPr id="27" name="Rectangle 3"/>
          <p:cNvSpPr>
            <a:spLocks noChangeArrowheads="1"/>
          </p:cNvSpPr>
          <p:nvPr/>
        </p:nvSpPr>
        <p:spPr bwMode="white">
          <a:xfrm>
            <a:off x="0" y="0"/>
            <a:ext cx="9144000" cy="133350"/>
          </a:xfrm>
          <a:prstGeom prst="rect">
            <a:avLst/>
          </a:prstGeom>
          <a:solidFill>
            <a:schemeClr val="bg2"/>
          </a:solidFill>
          <a:ln w="25400" algn="ctr">
            <a:noFill/>
            <a:miter lim="800000"/>
            <a:headEnd/>
            <a:tailEnd/>
          </a:ln>
          <a:effectLst/>
        </p:spPr>
        <p:txBody>
          <a:bodyPr wrap="none" lIns="68553" tIns="34277" rIns="68553" bIns="34277" anchor="ctr"/>
          <a:lstStyle/>
          <a:p>
            <a:pPr defTabSz="685543" fontAlgn="auto">
              <a:spcBef>
                <a:spcPts val="0"/>
              </a:spcBef>
              <a:spcAft>
                <a:spcPts val="0"/>
              </a:spcAft>
            </a:pPr>
            <a:endParaRPr lang="en-US" sz="1425">
              <a:solidFill>
                <a:srgbClr val="0096D6"/>
              </a:solidFill>
              <a:latin typeface="Arial"/>
              <a:ea typeface=""/>
              <a:cs typeface=""/>
            </a:endParaRPr>
          </a:p>
        </p:txBody>
      </p:sp>
      <p:sp>
        <p:nvSpPr>
          <p:cNvPr id="2" name="Title 1"/>
          <p:cNvSpPr>
            <a:spLocks noGrp="1"/>
          </p:cNvSpPr>
          <p:nvPr>
            <p:ph type="ctrTitle" hasCustomPrompt="1"/>
          </p:nvPr>
        </p:nvSpPr>
        <p:spPr>
          <a:xfrm>
            <a:off x="219456" y="486918"/>
            <a:ext cx="8112125" cy="3360420"/>
          </a:xfrm>
        </p:spPr>
        <p:txBody>
          <a:bodyPr/>
          <a:lstStyle>
            <a:lvl1pPr marL="174956" indent="-174956" algn="l" defTabSz="685543" rtl="0" eaLnBrk="1" latinLnBrk="0" hangingPunct="1">
              <a:lnSpc>
                <a:spcPct val="80000"/>
              </a:lnSpc>
              <a:spcBef>
                <a:spcPct val="0"/>
              </a:spcBef>
              <a:buClr>
                <a:schemeClr val="tx1"/>
              </a:buClr>
              <a:buFont typeface="Arial" pitchFamily="34" charset="0"/>
              <a:buChar char="“"/>
              <a:defRPr lang="en-US" sz="4125"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Presentation Title Goes Here”</a:t>
            </a:r>
            <a:endParaRPr lang="en-US" dirty="0"/>
          </a:p>
        </p:txBody>
      </p:sp>
      <p:sp>
        <p:nvSpPr>
          <p:cNvPr id="49" name="Rectangle 3"/>
          <p:cNvSpPr>
            <a:spLocks noChangeArrowheads="1"/>
          </p:cNvSpPr>
          <p:nvPr/>
        </p:nvSpPr>
        <p:spPr bwMode="hidden">
          <a:xfrm>
            <a:off x="0" y="0"/>
            <a:ext cx="9144000" cy="133350"/>
          </a:xfrm>
          <a:prstGeom prst="rect">
            <a:avLst/>
          </a:prstGeom>
          <a:solidFill>
            <a:schemeClr val="bg2"/>
          </a:solidFill>
          <a:ln w="25400" algn="ctr">
            <a:noFill/>
            <a:miter lim="800000"/>
            <a:headEnd/>
            <a:tailEnd/>
          </a:ln>
          <a:effectLst/>
        </p:spPr>
        <p:txBody>
          <a:bodyPr wrap="none" lIns="68553" tIns="34277" rIns="68553" bIns="34277" anchor="ctr"/>
          <a:lstStyle/>
          <a:p>
            <a:pPr defTabSz="685543" fontAlgn="auto">
              <a:spcBef>
                <a:spcPts val="0"/>
              </a:spcBef>
              <a:spcAft>
                <a:spcPts val="0"/>
              </a:spcAft>
            </a:pPr>
            <a:endParaRPr lang="en-US" sz="1425">
              <a:solidFill>
                <a:srgbClr val="0096D6"/>
              </a:solidFill>
              <a:latin typeface="Arial"/>
              <a:ea typeface=""/>
              <a:cs typeface=""/>
            </a:endParaRPr>
          </a:p>
        </p:txBody>
      </p:sp>
    </p:spTree>
    <p:extLst>
      <p:ext uri="{BB962C8B-B14F-4D97-AF65-F5344CB8AC3E}">
        <p14:creationId xmlns:p14="http://schemas.microsoft.com/office/powerpoint/2010/main" val="5416549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00"/>
                                        <p:tgtEl>
                                          <p:spTgt spid="2"/>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wipe(down)">
                      <p:cBhvr>
                        <p:cTn dur="400"/>
                        <p:tgtEl>
                          <p:spTgt spid="3"/>
                        </p:tgtEl>
                      </p:cBhvr>
                    </p:animEffect>
                  </p:childTnLst>
                </p:cTn>
              </p:par>
            </p:tnLst>
          </p:tmpl>
        </p:tmplLst>
      </p:bldP>
      <p:bldP spid="2" grpId="0"/>
    </p:bld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9702" y="1439065"/>
            <a:ext cx="4117446" cy="2265389"/>
          </a:xfrm>
        </p:spPr>
        <p:txBody>
          <a:bodyPr vert="horz" lIns="82260" tIns="45703" rIns="82260" bIns="45703" rtlCol="0" anchor="ctr" anchorCtr="0">
            <a:noAutofit/>
          </a:bodyPr>
          <a:lstStyle>
            <a:lvl1pPr marL="0" indent="0" algn="l" defTabSz="685543" rtl="0" eaLnBrk="1" latinLnBrk="0" hangingPunct="1">
              <a:lnSpc>
                <a:spcPct val="80000"/>
              </a:lnSpc>
              <a:spcBef>
                <a:spcPct val="0"/>
              </a:spcBef>
              <a:buClr>
                <a:schemeClr val="tx1"/>
              </a:buClr>
              <a:buFont typeface="Ciscolight" pitchFamily="2" charset="0"/>
              <a:buNone/>
              <a:defRPr lang="en-US" sz="4125"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20" y="233172"/>
            <a:ext cx="3895344" cy="4656582"/>
          </a:xfrm>
        </p:spPr>
        <p:txBody>
          <a:bodyPr anchor="ctr" anchorCtr="0">
            <a:noAutofit/>
          </a:bodyPr>
          <a:lstStyle>
            <a:lvl1pPr marL="0" indent="0">
              <a:buFontTx/>
              <a:buNone/>
              <a:defRPr sz="1500" baseline="0">
                <a:solidFill>
                  <a:schemeClr val="tx1"/>
                </a:solidFill>
                <a:latin typeface="+mj-lt"/>
              </a:defRPr>
            </a:lvl1pPr>
            <a:lvl2pPr>
              <a:defRPr sz="1500"/>
            </a:lvl2pPr>
            <a:lvl3pPr>
              <a:defRPr sz="1500"/>
            </a:lvl3pPr>
            <a:lvl4pPr>
              <a:defRPr sz="1500"/>
            </a:lvl4pPr>
            <a:lvl5pPr>
              <a:defRPr sz="1500"/>
            </a:lvl5pPr>
          </a:lstStyle>
          <a:p>
            <a:pPr lvl="0"/>
            <a:r>
              <a:rPr lang="en-US" dirty="0" smtClean="0"/>
              <a:t>Tell your story here</a:t>
            </a:r>
            <a:endParaRPr lang="en-US" dirty="0"/>
          </a:p>
        </p:txBody>
      </p:sp>
    </p:spTree>
    <p:extLst>
      <p:ext uri="{BB962C8B-B14F-4D97-AF65-F5344CB8AC3E}">
        <p14:creationId xmlns:p14="http://schemas.microsoft.com/office/powerpoint/2010/main" val="1149355156"/>
      </p:ext>
    </p:extLst>
  </p:cSld>
  <p:clrMapOvr>
    <a:masterClrMapping/>
  </p:clrMapOvr>
  <p:transition>
    <p:wipe dir="r"/>
  </p:transition>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6393" y="3209554"/>
            <a:ext cx="4684867" cy="288131"/>
          </a:xfrm>
        </p:spPr>
        <p:txBody>
          <a:bodyPr vert="horz" lIns="91404" tIns="45703" rIns="91404" bIns="45703" rtlCol="0">
            <a:noAutofit/>
          </a:bodyPr>
          <a:lstStyle>
            <a:lvl1pPr marL="0" indent="0" algn="l" defTabSz="685543" rtl="0" eaLnBrk="1" latinLnBrk="0" hangingPunct="1">
              <a:lnSpc>
                <a:spcPct val="95000"/>
              </a:lnSpc>
              <a:spcBef>
                <a:spcPts val="1080"/>
              </a:spcBef>
              <a:buClr>
                <a:srgbClr val="92D050"/>
              </a:buClr>
              <a:buSzPct val="90000"/>
              <a:buFont typeface="Arial" pitchFamily="34" charset="0"/>
              <a:buNone/>
              <a:tabLst/>
              <a:defRPr lang="en-US" sz="1500" kern="1200" dirty="0">
                <a:solidFill>
                  <a:srgbClr val="6DB344"/>
                </a:solidFill>
                <a:latin typeface="+mj-lt"/>
                <a:ea typeface="+mn-ea"/>
                <a:cs typeface="+mn-cs"/>
              </a:defRPr>
            </a:lvl1pPr>
            <a:lvl2pPr marL="342766" indent="0" algn="ctr">
              <a:buNone/>
              <a:defRPr>
                <a:solidFill>
                  <a:schemeClr val="tx1">
                    <a:tint val="75000"/>
                  </a:schemeClr>
                </a:solidFill>
              </a:defRPr>
            </a:lvl2pPr>
            <a:lvl3pPr marL="685543" indent="0" algn="ctr">
              <a:buNone/>
              <a:defRPr>
                <a:solidFill>
                  <a:schemeClr val="tx1">
                    <a:tint val="75000"/>
                  </a:schemeClr>
                </a:solidFill>
              </a:defRPr>
            </a:lvl3pPr>
            <a:lvl4pPr marL="1028313" indent="0" algn="ctr">
              <a:buNone/>
              <a:defRPr>
                <a:solidFill>
                  <a:schemeClr val="tx1">
                    <a:tint val="75000"/>
                  </a:schemeClr>
                </a:solidFill>
              </a:defRPr>
            </a:lvl4pPr>
            <a:lvl5pPr marL="1371087" indent="0" algn="ctr">
              <a:buNone/>
              <a:defRPr>
                <a:solidFill>
                  <a:schemeClr val="tx1">
                    <a:tint val="75000"/>
                  </a:schemeClr>
                </a:solidFill>
              </a:defRPr>
            </a:lvl5pPr>
            <a:lvl6pPr marL="1713853" indent="0" algn="ctr">
              <a:buNone/>
              <a:defRPr>
                <a:solidFill>
                  <a:schemeClr val="tx1">
                    <a:tint val="75000"/>
                  </a:schemeClr>
                </a:solidFill>
              </a:defRPr>
            </a:lvl6pPr>
            <a:lvl7pPr marL="2056629" indent="0" algn="ctr">
              <a:buNone/>
              <a:defRPr>
                <a:solidFill>
                  <a:schemeClr val="tx1">
                    <a:tint val="75000"/>
                  </a:schemeClr>
                </a:solidFill>
              </a:defRPr>
            </a:lvl7pPr>
            <a:lvl8pPr marL="2399400" indent="0" algn="ctr">
              <a:buNone/>
              <a:defRPr>
                <a:solidFill>
                  <a:schemeClr val="tx1">
                    <a:tint val="75000"/>
                  </a:schemeClr>
                </a:solidFill>
              </a:defRPr>
            </a:lvl8pPr>
            <a:lvl9pPr marL="2742174" indent="0" algn="ctr">
              <a:buNone/>
              <a:defRPr>
                <a:solidFill>
                  <a:schemeClr val="tx1">
                    <a:tint val="75000"/>
                  </a:schemeClr>
                </a:solidFill>
              </a:defRPr>
            </a:lvl9pPr>
          </a:lstStyle>
          <a:p>
            <a:pPr marL="0" lvl="0" indent="0" algn="l" defTabSz="685543" rtl="0" eaLnBrk="1" latinLnBrk="0" hangingPunct="1">
              <a:lnSpc>
                <a:spcPct val="95000"/>
              </a:lnSpc>
              <a:spcBef>
                <a:spcPts val="1080"/>
              </a:spcBef>
              <a:buClr>
                <a:srgbClr val="92D050"/>
              </a:buClr>
              <a:buSzPct val="90000"/>
              <a:buFont typeface="Arial" pitchFamily="34" charset="0"/>
              <a:buNone/>
              <a:tabLst/>
            </a:pPr>
            <a:r>
              <a:rPr lang="en-US" dirty="0" smtClean="0"/>
              <a:t>Presenter Name and Title Go Here</a:t>
            </a:r>
            <a:endParaRPr lang="en-US" dirty="0"/>
          </a:p>
        </p:txBody>
      </p:sp>
      <p:sp>
        <p:nvSpPr>
          <p:cNvPr id="27" name="Rectangle 3"/>
          <p:cNvSpPr>
            <a:spLocks noChangeArrowheads="1"/>
          </p:cNvSpPr>
          <p:nvPr/>
        </p:nvSpPr>
        <p:spPr bwMode="white">
          <a:xfrm>
            <a:off x="0" y="0"/>
            <a:ext cx="9144000" cy="133350"/>
          </a:xfrm>
          <a:prstGeom prst="rect">
            <a:avLst/>
          </a:prstGeom>
          <a:solidFill>
            <a:schemeClr val="bg2"/>
          </a:solidFill>
          <a:ln w="25400" algn="ctr">
            <a:noFill/>
            <a:miter lim="800000"/>
            <a:headEnd/>
            <a:tailEnd/>
          </a:ln>
          <a:effectLst/>
        </p:spPr>
        <p:txBody>
          <a:bodyPr wrap="none" lIns="68553" tIns="34277" rIns="68553" bIns="34277" anchor="ctr"/>
          <a:lstStyle/>
          <a:p>
            <a:pPr defTabSz="685543" fontAlgn="auto">
              <a:spcBef>
                <a:spcPts val="0"/>
              </a:spcBef>
              <a:spcAft>
                <a:spcPts val="0"/>
              </a:spcAft>
            </a:pPr>
            <a:endParaRPr lang="en-US" sz="1425">
              <a:solidFill>
                <a:srgbClr val="0096D6"/>
              </a:solidFill>
              <a:latin typeface="Arial"/>
              <a:ea typeface=""/>
              <a:cs typeface=""/>
            </a:endParaRPr>
          </a:p>
        </p:txBody>
      </p:sp>
      <p:sp>
        <p:nvSpPr>
          <p:cNvPr id="2" name="Title 1"/>
          <p:cNvSpPr>
            <a:spLocks noGrp="1"/>
          </p:cNvSpPr>
          <p:nvPr>
            <p:ph type="ctrTitle" hasCustomPrompt="1"/>
          </p:nvPr>
        </p:nvSpPr>
        <p:spPr>
          <a:xfrm>
            <a:off x="208703" y="2462028"/>
            <a:ext cx="4712557" cy="766763"/>
          </a:xfrm>
        </p:spPr>
        <p:txBody>
          <a:bodyPr vert="horz" lIns="82260" tIns="45703" rIns="82260" bIns="45703" rtlCol="0" anchor="b" anchorCtr="0">
            <a:noAutofit/>
          </a:bodyPr>
          <a:lstStyle>
            <a:lvl1pPr marL="0" indent="0" algn="l" defTabSz="685543" rtl="0" eaLnBrk="1" latinLnBrk="0" hangingPunct="1">
              <a:lnSpc>
                <a:spcPct val="80000"/>
              </a:lnSpc>
              <a:spcBef>
                <a:spcPct val="0"/>
              </a:spcBef>
              <a:buClr>
                <a:schemeClr val="tx1"/>
              </a:buClr>
              <a:buFont typeface="Ciscolight" pitchFamily="2" charset="0"/>
              <a:buNone/>
              <a:defRPr lang="en-US" sz="4125"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Demo Title</a:t>
            </a:r>
            <a:endParaRPr lang="en-US" dirty="0"/>
          </a:p>
        </p:txBody>
      </p:sp>
      <p:sp>
        <p:nvSpPr>
          <p:cNvPr id="49" name="Rectangle 3"/>
          <p:cNvSpPr>
            <a:spLocks noChangeArrowheads="1"/>
          </p:cNvSpPr>
          <p:nvPr/>
        </p:nvSpPr>
        <p:spPr bwMode="hidden">
          <a:xfrm>
            <a:off x="0" y="0"/>
            <a:ext cx="9144000" cy="133350"/>
          </a:xfrm>
          <a:prstGeom prst="rect">
            <a:avLst/>
          </a:prstGeom>
          <a:solidFill>
            <a:schemeClr val="bg2"/>
          </a:solidFill>
          <a:ln w="25400" algn="ctr">
            <a:noFill/>
            <a:miter lim="800000"/>
            <a:headEnd/>
            <a:tailEnd/>
          </a:ln>
          <a:effectLst/>
        </p:spPr>
        <p:txBody>
          <a:bodyPr wrap="none" lIns="68553" tIns="34277" rIns="68553" bIns="34277" anchor="ctr"/>
          <a:lstStyle/>
          <a:p>
            <a:pPr defTabSz="685543" fontAlgn="auto">
              <a:spcBef>
                <a:spcPts val="0"/>
              </a:spcBef>
              <a:spcAft>
                <a:spcPts val="0"/>
              </a:spcAft>
            </a:pPr>
            <a:endParaRPr lang="en-US" sz="1425">
              <a:solidFill>
                <a:srgbClr val="0096D6"/>
              </a:solidFill>
              <a:latin typeface="Arial"/>
              <a:ea typeface=""/>
              <a:cs typeface=""/>
            </a:endParaRPr>
          </a:p>
        </p:txBody>
      </p:sp>
      <p:sp>
        <p:nvSpPr>
          <p:cNvPr id="31" name="Picture Placeholder 30"/>
          <p:cNvSpPr>
            <a:spLocks noGrp="1"/>
          </p:cNvSpPr>
          <p:nvPr>
            <p:ph type="pic" sz="quarter" idx="10" hasCustomPrompt="1"/>
          </p:nvPr>
        </p:nvSpPr>
        <p:spPr>
          <a:xfrm>
            <a:off x="5540385" y="1438276"/>
            <a:ext cx="2676525" cy="2166938"/>
          </a:xfrm>
        </p:spPr>
        <p:txBody>
          <a:bodyPr anchor="ctr" anchorCtr="1"/>
          <a:lstStyle>
            <a:lvl1pPr algn="ctr">
              <a:defRPr>
                <a:latin typeface="+mj-lt"/>
              </a:defRPr>
            </a:lvl1pPr>
          </a:lstStyle>
          <a:p>
            <a:r>
              <a:rPr lang="en-US" dirty="0" smtClean="0"/>
              <a:t>Insert photo here</a:t>
            </a:r>
            <a:endParaRPr lang="en-US" dirty="0"/>
          </a:p>
        </p:txBody>
      </p:sp>
      <p:grpSp>
        <p:nvGrpSpPr>
          <p:cNvPr id="24" name="Group 67"/>
          <p:cNvGrpSpPr/>
          <p:nvPr userDrawn="1"/>
        </p:nvGrpSpPr>
        <p:grpSpPr>
          <a:xfrm>
            <a:off x="341800" y="226414"/>
            <a:ext cx="691030" cy="368312"/>
            <a:chOff x="609606" y="528528"/>
            <a:chExt cx="1444732" cy="763787"/>
          </a:xfrm>
          <a:gradFill flip="none" rotWithShape="1">
            <a:gsLst>
              <a:gs pos="11000">
                <a:schemeClr val="accent2"/>
              </a:gs>
              <a:gs pos="100000">
                <a:schemeClr val="accent5"/>
              </a:gs>
            </a:gsLst>
            <a:lin ang="2700000" scaled="1"/>
            <a:tileRect/>
          </a:gradFill>
        </p:grpSpPr>
        <p:sp>
          <p:nvSpPr>
            <p:cNvPr id="25" name="Rectangle 24"/>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685543" fontAlgn="auto">
                <a:spcBef>
                  <a:spcPts val="0"/>
                </a:spcBef>
                <a:spcAft>
                  <a:spcPts val="0"/>
                </a:spcAft>
              </a:pPr>
              <a:endParaRPr lang="en-US" sz="1425">
                <a:solidFill>
                  <a:srgbClr val="0096D6"/>
                </a:solidFill>
                <a:latin typeface="Arial"/>
                <a:ea typeface=""/>
                <a:cs typeface=""/>
              </a:endParaRPr>
            </a:p>
          </p:txBody>
        </p:sp>
        <p:sp>
          <p:nvSpPr>
            <p:cNvPr id="26" name="Freeform 25"/>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685543" fontAlgn="auto">
                <a:spcBef>
                  <a:spcPts val="0"/>
                </a:spcBef>
                <a:spcAft>
                  <a:spcPts val="0"/>
                </a:spcAft>
              </a:pPr>
              <a:endParaRPr lang="en-US" sz="1425">
                <a:solidFill>
                  <a:srgbClr val="0096D6"/>
                </a:solidFill>
                <a:latin typeface="Arial"/>
                <a:ea typeface=""/>
                <a:cs typeface=""/>
              </a:endParaRPr>
            </a:p>
          </p:txBody>
        </p:sp>
        <p:sp>
          <p:nvSpPr>
            <p:cNvPr id="28" name="Freeform 27"/>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685543" fontAlgn="auto">
                <a:spcBef>
                  <a:spcPts val="0"/>
                </a:spcBef>
                <a:spcAft>
                  <a:spcPts val="0"/>
                </a:spcAft>
              </a:pPr>
              <a:endParaRPr lang="en-US" sz="1425">
                <a:solidFill>
                  <a:srgbClr val="0096D6"/>
                </a:solidFill>
                <a:latin typeface="Arial"/>
                <a:ea typeface=""/>
                <a:cs typeface=""/>
              </a:endParaRPr>
            </a:p>
          </p:txBody>
        </p:sp>
        <p:sp>
          <p:nvSpPr>
            <p:cNvPr id="29" name="Freeform 28"/>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685543" fontAlgn="auto">
                <a:spcBef>
                  <a:spcPts val="0"/>
                </a:spcBef>
                <a:spcAft>
                  <a:spcPts val="0"/>
                </a:spcAft>
              </a:pPr>
              <a:endParaRPr lang="en-US" sz="1425">
                <a:solidFill>
                  <a:srgbClr val="0096D6"/>
                </a:solidFill>
                <a:latin typeface="Arial"/>
                <a:ea typeface=""/>
                <a:cs typeface=""/>
              </a:endParaRPr>
            </a:p>
          </p:txBody>
        </p:sp>
        <p:sp>
          <p:nvSpPr>
            <p:cNvPr id="30" name="Freeform 29"/>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685543" fontAlgn="auto">
                <a:spcBef>
                  <a:spcPts val="0"/>
                </a:spcBef>
                <a:spcAft>
                  <a:spcPts val="0"/>
                </a:spcAft>
              </a:pPr>
              <a:endParaRPr lang="en-US" sz="1425">
                <a:solidFill>
                  <a:srgbClr val="0096D6"/>
                </a:solidFill>
                <a:latin typeface="Arial"/>
                <a:ea typeface=""/>
                <a:cs typeface=""/>
              </a:endParaRPr>
            </a:p>
          </p:txBody>
        </p:sp>
        <p:sp>
          <p:nvSpPr>
            <p:cNvPr id="32" name="Freeform 31"/>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685543" fontAlgn="auto">
                <a:spcBef>
                  <a:spcPts val="0"/>
                </a:spcBef>
                <a:spcAft>
                  <a:spcPts val="0"/>
                </a:spcAft>
              </a:pPr>
              <a:endParaRPr lang="en-US" sz="1425">
                <a:solidFill>
                  <a:srgbClr val="0096D6"/>
                </a:solidFill>
                <a:latin typeface="Arial"/>
                <a:ea typeface=""/>
                <a:cs typeface=""/>
              </a:endParaRPr>
            </a:p>
          </p:txBody>
        </p:sp>
        <p:sp>
          <p:nvSpPr>
            <p:cNvPr id="33" name="Freeform 32"/>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685543" fontAlgn="auto">
                <a:spcBef>
                  <a:spcPts val="0"/>
                </a:spcBef>
                <a:spcAft>
                  <a:spcPts val="0"/>
                </a:spcAft>
              </a:pPr>
              <a:endParaRPr lang="en-US" sz="1425">
                <a:solidFill>
                  <a:srgbClr val="0096D6"/>
                </a:solidFill>
                <a:latin typeface="Arial"/>
                <a:ea typeface=""/>
                <a:cs typeface=""/>
              </a:endParaRPr>
            </a:p>
          </p:txBody>
        </p:sp>
        <p:sp>
          <p:nvSpPr>
            <p:cNvPr id="34" name="Freeform 33"/>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685543" fontAlgn="auto">
                <a:spcBef>
                  <a:spcPts val="0"/>
                </a:spcBef>
                <a:spcAft>
                  <a:spcPts val="0"/>
                </a:spcAft>
              </a:pPr>
              <a:endParaRPr lang="en-US" sz="1425">
                <a:solidFill>
                  <a:srgbClr val="0096D6"/>
                </a:solidFill>
                <a:latin typeface="Arial"/>
                <a:ea typeface=""/>
                <a:cs typeface=""/>
              </a:endParaRPr>
            </a:p>
          </p:txBody>
        </p:sp>
        <p:sp>
          <p:nvSpPr>
            <p:cNvPr id="35" name="Freeform 34"/>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685543" fontAlgn="auto">
                <a:spcBef>
                  <a:spcPts val="0"/>
                </a:spcBef>
                <a:spcAft>
                  <a:spcPts val="0"/>
                </a:spcAft>
              </a:pPr>
              <a:endParaRPr lang="en-US" sz="1425">
                <a:solidFill>
                  <a:srgbClr val="0096D6"/>
                </a:solidFill>
                <a:latin typeface="Arial"/>
                <a:ea typeface=""/>
                <a:cs typeface=""/>
              </a:endParaRPr>
            </a:p>
          </p:txBody>
        </p:sp>
        <p:sp>
          <p:nvSpPr>
            <p:cNvPr id="36" name="Freeform 35"/>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685543" fontAlgn="auto">
                <a:spcBef>
                  <a:spcPts val="0"/>
                </a:spcBef>
                <a:spcAft>
                  <a:spcPts val="0"/>
                </a:spcAft>
              </a:pPr>
              <a:endParaRPr lang="en-US" sz="1425">
                <a:solidFill>
                  <a:srgbClr val="0096D6"/>
                </a:solidFill>
                <a:latin typeface="Arial"/>
                <a:ea typeface=""/>
                <a:cs typeface=""/>
              </a:endParaRPr>
            </a:p>
          </p:txBody>
        </p:sp>
        <p:sp>
          <p:nvSpPr>
            <p:cNvPr id="37" name="Freeform 36"/>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685543" fontAlgn="auto">
                <a:spcBef>
                  <a:spcPts val="0"/>
                </a:spcBef>
                <a:spcAft>
                  <a:spcPts val="0"/>
                </a:spcAft>
              </a:pPr>
              <a:endParaRPr lang="en-US" sz="1425">
                <a:solidFill>
                  <a:srgbClr val="0096D6"/>
                </a:solidFill>
                <a:latin typeface="Arial"/>
                <a:ea typeface=""/>
                <a:cs typeface=""/>
              </a:endParaRPr>
            </a:p>
          </p:txBody>
        </p:sp>
        <p:sp>
          <p:nvSpPr>
            <p:cNvPr id="38" name="Freeform 37"/>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685543" fontAlgn="auto">
                <a:spcBef>
                  <a:spcPts val="0"/>
                </a:spcBef>
                <a:spcAft>
                  <a:spcPts val="0"/>
                </a:spcAft>
              </a:pPr>
              <a:endParaRPr lang="en-US" sz="1425">
                <a:solidFill>
                  <a:srgbClr val="0096D6"/>
                </a:solidFill>
                <a:latin typeface="Arial"/>
                <a:ea typeface=""/>
                <a:cs typeface=""/>
              </a:endParaRPr>
            </a:p>
          </p:txBody>
        </p:sp>
        <p:sp>
          <p:nvSpPr>
            <p:cNvPr id="39" name="Freeform 38"/>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685543" fontAlgn="auto">
                <a:spcBef>
                  <a:spcPts val="0"/>
                </a:spcBef>
                <a:spcAft>
                  <a:spcPts val="0"/>
                </a:spcAft>
              </a:pPr>
              <a:endParaRPr lang="en-US" sz="1425">
                <a:solidFill>
                  <a:srgbClr val="0096D6"/>
                </a:solidFill>
                <a:latin typeface="Arial"/>
                <a:ea typeface=""/>
                <a:cs typeface=""/>
              </a:endParaRPr>
            </a:p>
          </p:txBody>
        </p:sp>
        <p:sp>
          <p:nvSpPr>
            <p:cNvPr id="40" name="Freeform 39"/>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685543" fontAlgn="auto">
                <a:spcBef>
                  <a:spcPts val="0"/>
                </a:spcBef>
                <a:spcAft>
                  <a:spcPts val="0"/>
                </a:spcAft>
              </a:pPr>
              <a:endParaRPr lang="en-US" sz="1425">
                <a:solidFill>
                  <a:srgbClr val="0096D6"/>
                </a:solidFill>
                <a:latin typeface="Arial"/>
                <a:ea typeface=""/>
                <a:cs typeface=""/>
              </a:endParaRPr>
            </a:p>
          </p:txBody>
        </p:sp>
      </p:grpSp>
    </p:spTree>
    <p:extLst>
      <p:ext uri="{BB962C8B-B14F-4D97-AF65-F5344CB8AC3E}">
        <p14:creationId xmlns:p14="http://schemas.microsoft.com/office/powerpoint/2010/main" val="24016999"/>
      </p:ext>
    </p:extLst>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_Chart_and_Text">
    <p:spTree>
      <p:nvGrpSpPr>
        <p:cNvPr id="1" name=""/>
        <p:cNvGrpSpPr/>
        <p:nvPr/>
      </p:nvGrpSpPr>
      <p:grpSpPr>
        <a:xfrm>
          <a:off x="0" y="0"/>
          <a:ext cx="0" cy="0"/>
          <a:chOff x="0" y="0"/>
          <a:chExt cx="0" cy="0"/>
        </a:xfrm>
      </p:grpSpPr>
      <p:sp>
        <p:nvSpPr>
          <p:cNvPr id="10" name="Text Placeholder 17"/>
          <p:cNvSpPr>
            <a:spLocks noGrp="1"/>
          </p:cNvSpPr>
          <p:nvPr>
            <p:ph type="body" sz="quarter" idx="11" hasCustomPrompt="1"/>
          </p:nvPr>
        </p:nvSpPr>
        <p:spPr>
          <a:xfrm>
            <a:off x="437774" y="1349456"/>
            <a:ext cx="4007001" cy="3040773"/>
          </a:xfrm>
          <a:prstGeom prst="rect">
            <a:avLst/>
          </a:prstGeom>
        </p:spPr>
        <p:txBody>
          <a:bodyPr lIns="91404" tIns="45702" rIns="91404" bIns="45702" anchor="ctr" anchorCtr="0">
            <a:noAutofit/>
          </a:bodyPr>
          <a:lstStyle>
            <a:lvl1pPr marL="0" indent="0">
              <a:buNone/>
              <a:defRPr sz="24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3" name="Chart Placeholder 2"/>
          <p:cNvSpPr>
            <a:spLocks noGrp="1"/>
          </p:cNvSpPr>
          <p:nvPr>
            <p:ph type="chart" sz="quarter" idx="12"/>
          </p:nvPr>
        </p:nvSpPr>
        <p:spPr>
          <a:xfrm>
            <a:off x="4709908" y="1349380"/>
            <a:ext cx="4073346" cy="3039397"/>
          </a:xfrm>
          <a:prstGeom prst="rect">
            <a:avLst/>
          </a:prstGeom>
        </p:spPr>
        <p:txBody>
          <a:bodyPr vert="horz" lIns="91404" tIns="45702" rIns="91404" bIns="45702">
            <a:noAutofit/>
          </a:bodyPr>
          <a:lstStyle>
            <a:lvl1pPr marL="0" indent="0" algn="ctr">
              <a:buNone/>
              <a:defRPr sz="2000">
                <a:solidFill>
                  <a:schemeClr val="tx1"/>
                </a:solidFill>
                <a:latin typeface="+mn-lt"/>
                <a:cs typeface="CiscoSans ExtraLight"/>
              </a:defRPr>
            </a:lvl1pPr>
          </a:lstStyle>
          <a:p>
            <a:pPr lvl="0"/>
            <a:r>
              <a:rPr lang="en-US" noProof="0" smtClean="0"/>
              <a:t>Click icon to add chart</a:t>
            </a:r>
            <a:endParaRPr lang="en-US" noProof="0" dirty="0"/>
          </a:p>
        </p:txBody>
      </p:sp>
      <p:sp>
        <p:nvSpPr>
          <p:cNvPr id="5" name="Title Placeholder 5"/>
          <p:cNvSpPr>
            <a:spLocks noGrp="1"/>
          </p:cNvSpPr>
          <p:nvPr>
            <p:ph type="title"/>
          </p:nvPr>
        </p:nvSpPr>
        <p:spPr bwMode="auto">
          <a:xfrm>
            <a:off x="437766" y="341319"/>
            <a:ext cx="8345488"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8" tIns="45704" rIns="91408" bIns="45704"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524301719"/>
      </p:ext>
    </p:extLst>
  </p:cSld>
  <p:clrMapOvr>
    <a:masterClrMapping/>
  </p:clrMapOvr>
  <p:transition spd="med">
    <p:fad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sp>
        <p:nvSpPr>
          <p:cNvPr id="30" name="Rectangle 29"/>
          <p:cNvSpPr/>
          <p:nvPr/>
        </p:nvSpPr>
        <p:spPr>
          <a:xfrm>
            <a:off x="-12700" y="4606300"/>
            <a:ext cx="9156700" cy="53720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defTabSz="685543" fontAlgn="auto">
              <a:spcBef>
                <a:spcPts val="0"/>
              </a:spcBef>
              <a:spcAft>
                <a:spcPts val="0"/>
              </a:spcAft>
            </a:pPr>
            <a:endParaRPr lang="en-US" sz="1425" dirty="0" smtClean="0">
              <a:solidFill>
                <a:srgbClr val="FFFFFF"/>
              </a:solidFill>
            </a:endParaRPr>
          </a:p>
        </p:txBody>
      </p:sp>
      <p:pic>
        <p:nvPicPr>
          <p:cNvPr id="17" name="Picture 2" descr="C:\Documents and Settings\contractor\Desktop\Blue_Green_Gradient.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700" y="0"/>
            <a:ext cx="9156700" cy="5143500"/>
          </a:xfrm>
          <a:prstGeom prst="rect">
            <a:avLst/>
          </a:prstGeom>
          <a:noFill/>
        </p:spPr>
      </p:pic>
      <p:sp>
        <p:nvSpPr>
          <p:cNvPr id="9" name="Rounded Rectangle 8"/>
          <p:cNvSpPr/>
          <p:nvPr userDrawn="1"/>
        </p:nvSpPr>
        <p:spPr>
          <a:xfrm>
            <a:off x="1823499" y="-2683566"/>
            <a:ext cx="1729740" cy="1051063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defTabSz="685543" fontAlgn="auto">
              <a:spcBef>
                <a:spcPts val="0"/>
              </a:spcBef>
              <a:spcAft>
                <a:spcPts val="0"/>
              </a:spcAft>
            </a:pPr>
            <a:endParaRPr lang="en-US" sz="1425">
              <a:solidFill>
                <a:srgbClr val="FFFFFF"/>
              </a:solidFill>
            </a:endParaRPr>
          </a:p>
        </p:txBody>
      </p:sp>
      <p:sp>
        <p:nvSpPr>
          <p:cNvPr id="10" name="Rounded Rectangle 9"/>
          <p:cNvSpPr/>
          <p:nvPr userDrawn="1"/>
        </p:nvSpPr>
        <p:spPr>
          <a:xfrm>
            <a:off x="0" y="-483912"/>
            <a:ext cx="1729740" cy="6111323"/>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defTabSz="685543" fontAlgn="auto">
              <a:spcBef>
                <a:spcPts val="0"/>
              </a:spcBef>
              <a:spcAft>
                <a:spcPts val="0"/>
              </a:spcAft>
            </a:pPr>
            <a:endParaRPr lang="en-US" sz="1425">
              <a:solidFill>
                <a:srgbClr val="FFFFFF"/>
              </a:solidFill>
            </a:endParaRPr>
          </a:p>
        </p:txBody>
      </p:sp>
      <p:sp>
        <p:nvSpPr>
          <p:cNvPr id="11" name="Rounded Rectangle 10"/>
          <p:cNvSpPr/>
          <p:nvPr userDrawn="1"/>
        </p:nvSpPr>
        <p:spPr>
          <a:xfrm rot="10800000">
            <a:off x="1013792" y="-483912"/>
            <a:ext cx="1729740" cy="611132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defTabSz="685543" fontAlgn="auto">
              <a:spcBef>
                <a:spcPts val="0"/>
              </a:spcBef>
              <a:spcAft>
                <a:spcPts val="0"/>
              </a:spcAft>
            </a:pPr>
            <a:endParaRPr lang="en-US" sz="1425">
              <a:solidFill>
                <a:srgbClr val="FFFFFF"/>
              </a:solidFill>
            </a:endParaRPr>
          </a:p>
        </p:txBody>
      </p:sp>
      <p:sp>
        <p:nvSpPr>
          <p:cNvPr id="12" name="Rounded Rectangle 11"/>
          <p:cNvSpPr/>
          <p:nvPr/>
        </p:nvSpPr>
        <p:spPr>
          <a:xfrm>
            <a:off x="6375620" y="1283399"/>
            <a:ext cx="1729740" cy="6111323"/>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defTabSz="685543" fontAlgn="auto">
              <a:spcBef>
                <a:spcPts val="0"/>
              </a:spcBef>
              <a:spcAft>
                <a:spcPts val="0"/>
              </a:spcAft>
            </a:pPr>
            <a:endParaRPr lang="en-US" sz="1425">
              <a:solidFill>
                <a:srgbClr val="FFFFFF"/>
              </a:solidFill>
            </a:endParaRPr>
          </a:p>
        </p:txBody>
      </p:sp>
      <p:sp>
        <p:nvSpPr>
          <p:cNvPr id="13" name="Rounded Rectangle 12"/>
          <p:cNvSpPr/>
          <p:nvPr/>
        </p:nvSpPr>
        <p:spPr>
          <a:xfrm>
            <a:off x="8105452" y="626174"/>
            <a:ext cx="1729740" cy="6111323"/>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defTabSz="685543" fontAlgn="auto">
              <a:spcBef>
                <a:spcPts val="0"/>
              </a:spcBef>
              <a:spcAft>
                <a:spcPts val="0"/>
              </a:spcAft>
            </a:pPr>
            <a:endParaRPr lang="en-US" sz="1425">
              <a:solidFill>
                <a:srgbClr val="FFFFFF"/>
              </a:solidFill>
            </a:endParaRPr>
          </a:p>
        </p:txBody>
      </p:sp>
      <p:sp>
        <p:nvSpPr>
          <p:cNvPr id="14" name="Rounded Rectangle 13"/>
          <p:cNvSpPr/>
          <p:nvPr/>
        </p:nvSpPr>
        <p:spPr>
          <a:xfrm rot="10800000">
            <a:off x="3036073" y="-2533236"/>
            <a:ext cx="1729740" cy="611132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defTabSz="685543" fontAlgn="auto">
              <a:spcBef>
                <a:spcPts val="0"/>
              </a:spcBef>
              <a:spcAft>
                <a:spcPts val="0"/>
              </a:spcAft>
            </a:pPr>
            <a:endParaRPr lang="en-US" sz="1425">
              <a:solidFill>
                <a:srgbClr val="FFFFFF"/>
              </a:solidFill>
            </a:endParaRPr>
          </a:p>
        </p:txBody>
      </p:sp>
      <p:sp>
        <p:nvSpPr>
          <p:cNvPr id="2" name="Title 1"/>
          <p:cNvSpPr>
            <a:spLocks noGrp="1"/>
          </p:cNvSpPr>
          <p:nvPr>
            <p:ph type="title" hasCustomPrompt="1"/>
          </p:nvPr>
        </p:nvSpPr>
        <p:spPr>
          <a:xfrm>
            <a:off x="237744" y="363475"/>
            <a:ext cx="8755128" cy="3279098"/>
          </a:xfrm>
        </p:spPr>
        <p:txBody>
          <a:bodyPr anchor="b" anchorCtr="0"/>
          <a:lstStyle>
            <a:lvl1pPr marL="171387" indent="-171387">
              <a:buFont typeface="Arial" pitchFamily="34" charset="0"/>
              <a:buChar char="“"/>
              <a:defRPr sz="4500" spc="0" baseline="0">
                <a:solidFill>
                  <a:schemeClr val="bg1"/>
                </a:solidFill>
                <a:latin typeface="+mj-lt"/>
              </a:defRPr>
            </a:lvl1pPr>
          </a:lstStyle>
          <a:p>
            <a:r>
              <a:rPr lang="en-US" dirty="0" smtClean="0"/>
              <a:t>Click to edit Master title style”</a:t>
            </a:r>
            <a:endParaRPr lang="en-US" dirty="0"/>
          </a:p>
        </p:txBody>
      </p:sp>
      <p:sp>
        <p:nvSpPr>
          <p:cNvPr id="28" name="Rectangle 5"/>
          <p:cNvSpPr>
            <a:spLocks noChangeArrowheads="1"/>
          </p:cNvSpPr>
          <p:nvPr/>
        </p:nvSpPr>
        <p:spPr bwMode="ltGray">
          <a:xfrm>
            <a:off x="7762659" y="4926872"/>
            <a:ext cx="812991" cy="142957"/>
          </a:xfrm>
          <a:prstGeom prst="rect">
            <a:avLst/>
          </a:prstGeom>
          <a:noFill/>
          <a:ln w="9525">
            <a:noFill/>
            <a:miter lim="800000"/>
            <a:headEnd/>
            <a:tailEnd/>
          </a:ln>
          <a:effectLst/>
        </p:spPr>
        <p:txBody>
          <a:bodyPr wrap="square" lIns="61566" tIns="30782" rIns="61566" bIns="30782" anchor="b">
            <a:spAutoFit/>
          </a:bodyPr>
          <a:lstStyle/>
          <a:p>
            <a:pPr algn="r" defTabSz="610562" fontAlgn="auto">
              <a:spcBef>
                <a:spcPts val="0"/>
              </a:spcBef>
              <a:spcAft>
                <a:spcPts val="0"/>
              </a:spcAft>
            </a:pPr>
            <a:r>
              <a:rPr lang="en-US" sz="525" dirty="0">
                <a:solidFill>
                  <a:srgbClr val="FFFFFF"/>
                </a:solidFill>
                <a:latin typeface="Arial"/>
                <a:ea typeface=""/>
                <a:cs typeface=""/>
              </a:rPr>
              <a:t>Cisco Confidential</a:t>
            </a:r>
          </a:p>
        </p:txBody>
      </p:sp>
      <p:sp>
        <p:nvSpPr>
          <p:cNvPr id="19" name="Rectangle 5"/>
          <p:cNvSpPr>
            <a:spLocks noChangeArrowheads="1"/>
          </p:cNvSpPr>
          <p:nvPr userDrawn="1"/>
        </p:nvSpPr>
        <p:spPr bwMode="ltGray">
          <a:xfrm>
            <a:off x="7762659" y="4926872"/>
            <a:ext cx="812991" cy="142957"/>
          </a:xfrm>
          <a:prstGeom prst="rect">
            <a:avLst/>
          </a:prstGeom>
          <a:noFill/>
          <a:ln w="9525">
            <a:noFill/>
            <a:miter lim="800000"/>
            <a:headEnd/>
            <a:tailEnd/>
          </a:ln>
          <a:effectLst/>
        </p:spPr>
        <p:txBody>
          <a:bodyPr wrap="square" lIns="61566" tIns="30782" rIns="61566" bIns="30782" anchor="b">
            <a:spAutoFit/>
          </a:bodyPr>
          <a:lstStyle/>
          <a:p>
            <a:pPr algn="r" defTabSz="610562" fontAlgn="auto">
              <a:spcBef>
                <a:spcPts val="0"/>
              </a:spcBef>
              <a:spcAft>
                <a:spcPts val="0"/>
              </a:spcAft>
            </a:pPr>
            <a:r>
              <a:rPr lang="en-US" sz="525" dirty="0">
                <a:solidFill>
                  <a:srgbClr val="FFFFFF"/>
                </a:solidFill>
                <a:latin typeface="Arial"/>
                <a:ea typeface=""/>
                <a:cs typeface=""/>
              </a:rPr>
              <a:t>Cisco Confidential</a:t>
            </a:r>
          </a:p>
        </p:txBody>
      </p:sp>
      <p:sp>
        <p:nvSpPr>
          <p:cNvPr id="7" name="Text Placeholder 4"/>
          <p:cNvSpPr>
            <a:spLocks noGrp="1"/>
          </p:cNvSpPr>
          <p:nvPr>
            <p:ph type="body" sz="quarter" idx="11" hasCustomPrompt="1"/>
          </p:nvPr>
        </p:nvSpPr>
        <p:spPr>
          <a:xfrm>
            <a:off x="401186" y="4019179"/>
            <a:ext cx="8574685" cy="460772"/>
          </a:xfrm>
        </p:spPr>
        <p:txBody>
          <a:bodyPr vert="horz" lIns="91404" tIns="45703" rIns="91404" bIns="45703" rtlCol="0">
            <a:noAutofit/>
          </a:bodyPr>
          <a:lstStyle>
            <a:lvl1pPr marL="0" indent="0">
              <a:buNone/>
              <a:defRPr lang="en-US" sz="1800" kern="1200" dirty="0" smtClean="0">
                <a:solidFill>
                  <a:schemeClr val="bg1"/>
                </a:solidFill>
                <a:latin typeface="+mj-lt"/>
                <a:ea typeface="+mn-ea"/>
                <a:cs typeface="+mn-cs"/>
              </a:defRPr>
            </a:lvl1pPr>
          </a:lstStyle>
          <a:p>
            <a:pPr marL="0" lvl="0" indent="0" algn="l" defTabSz="685543" rtl="0" eaLnBrk="1" latinLnBrk="0" hangingPunct="1">
              <a:lnSpc>
                <a:spcPct val="95000"/>
              </a:lnSpc>
              <a:spcBef>
                <a:spcPts val="1080"/>
              </a:spcBef>
              <a:buClr>
                <a:srgbClr val="92D050"/>
              </a:buClr>
              <a:buSzPct val="90000"/>
              <a:buFont typeface="Arial" pitchFamily="34" charset="0"/>
              <a:buNone/>
              <a:tabLst/>
            </a:pPr>
            <a:r>
              <a:rPr lang="en-US" dirty="0" smtClean="0"/>
              <a:t>Source</a:t>
            </a:r>
            <a:endParaRPr lang="en-US" dirty="0"/>
          </a:p>
        </p:txBody>
      </p:sp>
      <p:sp>
        <p:nvSpPr>
          <p:cNvPr id="18" name="Rectangle 4"/>
          <p:cNvSpPr>
            <a:spLocks noChangeArrowheads="1"/>
          </p:cNvSpPr>
          <p:nvPr userDrawn="1"/>
        </p:nvSpPr>
        <p:spPr bwMode="ltGray">
          <a:xfrm>
            <a:off x="265675" y="4928174"/>
            <a:ext cx="3420515" cy="142957"/>
          </a:xfrm>
          <a:prstGeom prst="rect">
            <a:avLst/>
          </a:prstGeom>
          <a:noFill/>
          <a:ln w="9525">
            <a:noFill/>
            <a:miter lim="800000"/>
            <a:headEnd/>
            <a:tailEnd/>
          </a:ln>
          <a:effectLst/>
        </p:spPr>
        <p:txBody>
          <a:bodyPr wrap="square" lIns="61566" tIns="30782" rIns="61566" bIns="30782" anchor="b" anchorCtr="0">
            <a:spAutoFit/>
          </a:bodyPr>
          <a:lstStyle/>
          <a:p>
            <a:pPr defTabSz="610562" fontAlgn="auto">
              <a:spcBef>
                <a:spcPts val="0"/>
              </a:spcBef>
              <a:spcAft>
                <a:spcPts val="0"/>
              </a:spcAft>
            </a:pPr>
            <a:r>
              <a:rPr lang="en-US" sz="525" dirty="0" smtClean="0">
                <a:solidFill>
                  <a:srgbClr val="FFFFFF"/>
                </a:solidFill>
                <a:latin typeface="Arial"/>
                <a:ea typeface=""/>
                <a:cs typeface=""/>
              </a:rPr>
              <a:t>© 2011 Cisco and/or its affiliates. All rights reserved.</a:t>
            </a:r>
            <a:endParaRPr lang="en-US" sz="525" dirty="0">
              <a:solidFill>
                <a:srgbClr val="FFFFFF"/>
              </a:solidFill>
              <a:latin typeface="Arial"/>
              <a:ea typeface=""/>
              <a:cs typeface=""/>
            </a:endParaRPr>
          </a:p>
        </p:txBody>
      </p:sp>
      <p:sp>
        <p:nvSpPr>
          <p:cNvPr id="23" name="Rectangle 7"/>
          <p:cNvSpPr>
            <a:spLocks noChangeArrowheads="1"/>
          </p:cNvSpPr>
          <p:nvPr userDrawn="1"/>
        </p:nvSpPr>
        <p:spPr bwMode="ltGray">
          <a:xfrm>
            <a:off x="8675281" y="4923794"/>
            <a:ext cx="206088" cy="142957"/>
          </a:xfrm>
          <a:prstGeom prst="rect">
            <a:avLst/>
          </a:prstGeom>
          <a:noFill/>
          <a:ln w="9525" algn="ctr">
            <a:noFill/>
            <a:miter lim="800000"/>
            <a:headEnd/>
            <a:tailEnd/>
          </a:ln>
          <a:effectLst/>
        </p:spPr>
        <p:txBody>
          <a:bodyPr wrap="none" lIns="61566" tIns="30782" rIns="61566" bIns="30782" anchor="b">
            <a:spAutoFit/>
          </a:bodyPr>
          <a:lstStyle/>
          <a:p>
            <a:pPr algn="r" defTabSz="610562" fontAlgn="auto">
              <a:spcBef>
                <a:spcPts val="0"/>
              </a:spcBef>
              <a:spcAft>
                <a:spcPts val="0"/>
              </a:spcAft>
            </a:pPr>
            <a:fld id="{DFCF27A5-1A5B-48D3-A060-2758FFBB1ADD}" type="slidenum">
              <a:rPr lang="en-US" sz="525">
                <a:solidFill>
                  <a:srgbClr val="FFFFFF"/>
                </a:solidFill>
                <a:latin typeface="Arial"/>
                <a:ea typeface=""/>
                <a:cs typeface=""/>
              </a:rPr>
              <a:pPr algn="r" defTabSz="610562" fontAlgn="auto">
                <a:spcBef>
                  <a:spcPts val="0"/>
                </a:spcBef>
                <a:spcAft>
                  <a:spcPts val="0"/>
                </a:spcAft>
              </a:pPr>
              <a:t>‹#›</a:t>
            </a:fld>
            <a:endParaRPr lang="en-US" sz="525" dirty="0">
              <a:solidFill>
                <a:srgbClr val="FFFFFF"/>
              </a:solidFill>
              <a:latin typeface="Arial"/>
              <a:ea typeface=""/>
              <a:cs typeface=""/>
            </a:endParaRPr>
          </a:p>
        </p:txBody>
      </p:sp>
    </p:spTree>
    <p:extLst>
      <p:ext uri="{BB962C8B-B14F-4D97-AF65-F5344CB8AC3E}">
        <p14:creationId xmlns:p14="http://schemas.microsoft.com/office/powerpoint/2010/main" val="19892068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ppt_x"/>
                                          </p:val>
                                        </p:tav>
                                        <p:tav tm="100000">
                                          <p:val>
                                            <p:strVal val="#ppt_x"/>
                                          </p:val>
                                        </p:tav>
                                      </p:tavLst>
                                    </p:anim>
                                    <p:anim calcmode="lin" valueType="num">
                                      <p:cBhvr additive="base">
                                        <p:cTn id="20" dur="20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000" fill="hold"/>
                                        <p:tgtEl>
                                          <p:spTgt spid="12"/>
                                        </p:tgtEl>
                                        <p:attrNameLst>
                                          <p:attrName>ppt_x</p:attrName>
                                        </p:attrNameLst>
                                      </p:cBhvr>
                                      <p:tavLst>
                                        <p:tav tm="0">
                                          <p:val>
                                            <p:strVal val="#ppt_x"/>
                                          </p:val>
                                        </p:tav>
                                        <p:tav tm="100000">
                                          <p:val>
                                            <p:strVal val="#ppt_x"/>
                                          </p:val>
                                        </p:tav>
                                      </p:tavLst>
                                    </p:anim>
                                    <p:anim calcmode="lin" valueType="num">
                                      <p:cBhvr additive="base">
                                        <p:cTn id="24" dur="2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100" fill="hold"/>
                                        <p:tgtEl>
                                          <p:spTgt spid="13"/>
                                        </p:tgtEl>
                                        <p:attrNameLst>
                                          <p:attrName>ppt_x</p:attrName>
                                        </p:attrNameLst>
                                      </p:cBhvr>
                                      <p:tavLst>
                                        <p:tav tm="0">
                                          <p:val>
                                            <p:strVal val="#ppt_x"/>
                                          </p:val>
                                        </p:tav>
                                        <p:tav tm="100000">
                                          <p:val>
                                            <p:strVal val="#ppt_x"/>
                                          </p:val>
                                        </p:tav>
                                      </p:tavLst>
                                    </p:anim>
                                    <p:anim calcmode="lin" valueType="num">
                                      <p:cBhvr additive="base">
                                        <p:cTn id="28" dur="1100" fill="hold"/>
                                        <p:tgtEl>
                                          <p:spTgt spid="13"/>
                                        </p:tgtEl>
                                        <p:attrNameLst>
                                          <p:attrName>ppt_y</p:attrName>
                                        </p:attrNameLst>
                                      </p:cBhvr>
                                      <p:tavLst>
                                        <p:tav tm="0">
                                          <p:val>
                                            <p:strVal val="1+#ppt_h/2"/>
                                          </p:val>
                                        </p:tav>
                                        <p:tav tm="100000">
                                          <p:val>
                                            <p:strVal val="#ppt_y"/>
                                          </p:val>
                                        </p:tav>
                                      </p:tavLst>
                                    </p:anim>
                                  </p:childTnLst>
                                </p:cTn>
                              </p:par>
                              <p:par>
                                <p:cTn id="29" presetID="10" presetClass="entr" presetSubtype="0" fill="hold" grpId="0" nodeType="withEffect">
                                  <p:stCondLst>
                                    <p:cond delay="15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1000"/>
                                        <p:tgtEl>
                                          <p:spTgt spid="7">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2" grpId="0"/>
      <p:bldP spid="7" grpId="0" build="p">
        <p:tmplLst>
          <p:tmpl lvl="1">
            <p:tnLst>
              <p:par>
                <p:cTn presetID="10" presetClass="entr" presetSubtype="0" fill="hold" nodeType="withEffect">
                  <p:stCondLst>
                    <p:cond delay="20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p:cSld name="single photo with captio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2700" y="0"/>
            <a:ext cx="9156700" cy="5143500"/>
          </a:xfrm>
          <a:prstGeom prst="rect">
            <a:avLst/>
          </a:prstGeom>
          <a:noFill/>
        </p:spPr>
      </p:pic>
      <p:sp>
        <p:nvSpPr>
          <p:cNvPr id="29" name="Rectangle 28"/>
          <p:cNvSpPr/>
          <p:nvPr/>
        </p:nvSpPr>
        <p:spPr>
          <a:xfrm>
            <a:off x="1891875" y="596646"/>
            <a:ext cx="5349240" cy="300380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defTabSz="685543" fontAlgn="auto">
              <a:spcBef>
                <a:spcPts val="0"/>
              </a:spcBef>
              <a:spcAft>
                <a:spcPts val="0"/>
              </a:spcAft>
            </a:pPr>
            <a:endParaRPr lang="en-US" sz="1425">
              <a:solidFill>
                <a:srgbClr val="FFFFFF"/>
              </a:solidFill>
            </a:endParaRPr>
          </a:p>
        </p:txBody>
      </p:sp>
      <p:sp>
        <p:nvSpPr>
          <p:cNvPr id="23" name="Rectangle 22"/>
          <p:cNvSpPr/>
          <p:nvPr userDrawn="1"/>
        </p:nvSpPr>
        <p:spPr>
          <a:xfrm>
            <a:off x="1891875" y="3595766"/>
            <a:ext cx="5347552" cy="747279"/>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defTabSz="685543" fontAlgn="auto">
              <a:spcBef>
                <a:spcPts val="0"/>
              </a:spcBef>
              <a:spcAft>
                <a:spcPts val="0"/>
              </a:spcAft>
            </a:pPr>
            <a:endParaRPr lang="en-US" sz="1425">
              <a:solidFill>
                <a:srgbClr val="FFFFFF"/>
              </a:solidFill>
            </a:endParaRPr>
          </a:p>
        </p:txBody>
      </p:sp>
      <p:sp>
        <p:nvSpPr>
          <p:cNvPr id="26" name="Picture Placeholder 25"/>
          <p:cNvSpPr>
            <a:spLocks noGrp="1"/>
          </p:cNvSpPr>
          <p:nvPr>
            <p:ph type="pic" sz="quarter" idx="10" hasCustomPrompt="1"/>
          </p:nvPr>
        </p:nvSpPr>
        <p:spPr>
          <a:xfrm>
            <a:off x="1900238" y="596646"/>
            <a:ext cx="5329238" cy="3003804"/>
          </a:xfrm>
          <a:solidFill>
            <a:schemeClr val="bg1">
              <a:alpha val="30000"/>
            </a:schemeClr>
          </a:solidFill>
          <a:ln>
            <a:solidFill>
              <a:schemeClr val="bg2"/>
            </a:solidFill>
          </a:ln>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11" name="Title 10"/>
          <p:cNvSpPr>
            <a:spLocks noGrp="1"/>
          </p:cNvSpPr>
          <p:nvPr>
            <p:ph type="title"/>
          </p:nvPr>
        </p:nvSpPr>
        <p:spPr>
          <a:xfrm>
            <a:off x="2065871" y="3655079"/>
            <a:ext cx="5074070" cy="628650"/>
          </a:xfrm>
        </p:spPr>
        <p:txBody>
          <a:bodyPr anchor="ctr"/>
          <a:lstStyle>
            <a:lvl1pPr>
              <a:defRPr sz="2025">
                <a:latin typeface="+mj-lt"/>
              </a:defRPr>
            </a:lvl1pPr>
          </a:lstStyle>
          <a:p>
            <a:r>
              <a:rPr lang="en-US" smtClean="0"/>
              <a:t>Click to edit Master title style</a:t>
            </a:r>
            <a:endParaRPr lang="en-US" dirty="0"/>
          </a:p>
        </p:txBody>
      </p:sp>
      <p:sp>
        <p:nvSpPr>
          <p:cNvPr id="7" name="Rectangle 5"/>
          <p:cNvSpPr>
            <a:spLocks noChangeArrowheads="1"/>
          </p:cNvSpPr>
          <p:nvPr userDrawn="1"/>
        </p:nvSpPr>
        <p:spPr bwMode="ltGray">
          <a:xfrm>
            <a:off x="7762659" y="4926872"/>
            <a:ext cx="812991" cy="142957"/>
          </a:xfrm>
          <a:prstGeom prst="rect">
            <a:avLst/>
          </a:prstGeom>
          <a:noFill/>
          <a:ln w="9525">
            <a:noFill/>
            <a:miter lim="800000"/>
            <a:headEnd/>
            <a:tailEnd/>
          </a:ln>
          <a:effectLst/>
        </p:spPr>
        <p:txBody>
          <a:bodyPr wrap="square" lIns="61566" tIns="30782" rIns="61566" bIns="30782" anchor="b">
            <a:spAutoFit/>
          </a:bodyPr>
          <a:lstStyle/>
          <a:p>
            <a:pPr algn="r" defTabSz="610562" fontAlgn="auto">
              <a:spcBef>
                <a:spcPts val="0"/>
              </a:spcBef>
              <a:spcAft>
                <a:spcPts val="0"/>
              </a:spcAft>
            </a:pPr>
            <a:r>
              <a:rPr lang="en-US" sz="525" dirty="0">
                <a:solidFill>
                  <a:srgbClr val="FFFFFF"/>
                </a:solidFill>
                <a:latin typeface="Arial"/>
                <a:ea typeface=""/>
                <a:cs typeface=""/>
              </a:rPr>
              <a:t>Cisco Confidential</a:t>
            </a:r>
          </a:p>
        </p:txBody>
      </p:sp>
      <p:sp>
        <p:nvSpPr>
          <p:cNvPr id="8" name="Rectangle 5"/>
          <p:cNvSpPr>
            <a:spLocks noChangeArrowheads="1"/>
          </p:cNvSpPr>
          <p:nvPr userDrawn="1"/>
        </p:nvSpPr>
        <p:spPr bwMode="ltGray">
          <a:xfrm>
            <a:off x="7762659" y="4926872"/>
            <a:ext cx="812991" cy="142957"/>
          </a:xfrm>
          <a:prstGeom prst="rect">
            <a:avLst/>
          </a:prstGeom>
          <a:noFill/>
          <a:ln w="9525">
            <a:noFill/>
            <a:miter lim="800000"/>
            <a:headEnd/>
            <a:tailEnd/>
          </a:ln>
          <a:effectLst/>
        </p:spPr>
        <p:txBody>
          <a:bodyPr wrap="square" lIns="61566" tIns="30782" rIns="61566" bIns="30782" anchor="b">
            <a:spAutoFit/>
          </a:bodyPr>
          <a:lstStyle/>
          <a:p>
            <a:pPr algn="r" defTabSz="610562" fontAlgn="auto">
              <a:spcBef>
                <a:spcPts val="0"/>
              </a:spcBef>
              <a:spcAft>
                <a:spcPts val="0"/>
              </a:spcAft>
            </a:pPr>
            <a:r>
              <a:rPr lang="en-US" sz="525" dirty="0">
                <a:solidFill>
                  <a:srgbClr val="FFFFFF"/>
                </a:solidFill>
                <a:latin typeface="Arial"/>
                <a:ea typeface=""/>
                <a:cs typeface=""/>
              </a:rPr>
              <a:t>Cisco Confidential</a:t>
            </a:r>
          </a:p>
        </p:txBody>
      </p:sp>
      <p:sp>
        <p:nvSpPr>
          <p:cNvPr id="9" name="Rectangle 4"/>
          <p:cNvSpPr>
            <a:spLocks noChangeArrowheads="1"/>
          </p:cNvSpPr>
          <p:nvPr userDrawn="1"/>
        </p:nvSpPr>
        <p:spPr bwMode="ltGray">
          <a:xfrm>
            <a:off x="265675" y="4928174"/>
            <a:ext cx="3420515" cy="142957"/>
          </a:xfrm>
          <a:prstGeom prst="rect">
            <a:avLst/>
          </a:prstGeom>
          <a:noFill/>
          <a:ln w="9525">
            <a:noFill/>
            <a:miter lim="800000"/>
            <a:headEnd/>
            <a:tailEnd/>
          </a:ln>
          <a:effectLst/>
        </p:spPr>
        <p:txBody>
          <a:bodyPr wrap="square" lIns="61566" tIns="30782" rIns="61566" bIns="30782" anchor="b" anchorCtr="0">
            <a:spAutoFit/>
          </a:bodyPr>
          <a:lstStyle/>
          <a:p>
            <a:pPr defTabSz="610562" fontAlgn="auto">
              <a:spcBef>
                <a:spcPts val="0"/>
              </a:spcBef>
              <a:spcAft>
                <a:spcPts val="0"/>
              </a:spcAft>
            </a:pPr>
            <a:r>
              <a:rPr lang="en-US" sz="525" dirty="0" smtClean="0">
                <a:solidFill>
                  <a:srgbClr val="FFFFFF"/>
                </a:solidFill>
                <a:latin typeface="Arial"/>
                <a:ea typeface=""/>
                <a:cs typeface=""/>
              </a:rPr>
              <a:t>© 2011 Cisco and/or its affiliates. All rights reserved.</a:t>
            </a:r>
            <a:endParaRPr lang="en-US" sz="525" dirty="0">
              <a:solidFill>
                <a:srgbClr val="FFFFFF"/>
              </a:solidFill>
              <a:latin typeface="Arial"/>
              <a:ea typeface=""/>
              <a:cs typeface=""/>
            </a:endParaRPr>
          </a:p>
        </p:txBody>
      </p:sp>
      <p:sp>
        <p:nvSpPr>
          <p:cNvPr id="10" name="Rectangle 7"/>
          <p:cNvSpPr>
            <a:spLocks noChangeArrowheads="1"/>
          </p:cNvSpPr>
          <p:nvPr userDrawn="1"/>
        </p:nvSpPr>
        <p:spPr bwMode="ltGray">
          <a:xfrm>
            <a:off x="8675281" y="4923794"/>
            <a:ext cx="206088" cy="142957"/>
          </a:xfrm>
          <a:prstGeom prst="rect">
            <a:avLst/>
          </a:prstGeom>
          <a:noFill/>
          <a:ln w="9525" algn="ctr">
            <a:noFill/>
            <a:miter lim="800000"/>
            <a:headEnd/>
            <a:tailEnd/>
          </a:ln>
          <a:effectLst/>
        </p:spPr>
        <p:txBody>
          <a:bodyPr wrap="none" lIns="61566" tIns="30782" rIns="61566" bIns="30782" anchor="b">
            <a:spAutoFit/>
          </a:bodyPr>
          <a:lstStyle/>
          <a:p>
            <a:pPr algn="r" defTabSz="610562" fontAlgn="auto">
              <a:spcBef>
                <a:spcPts val="0"/>
              </a:spcBef>
              <a:spcAft>
                <a:spcPts val="0"/>
              </a:spcAft>
            </a:pPr>
            <a:fld id="{DFCF27A5-1A5B-48D3-A060-2758FFBB1ADD}" type="slidenum">
              <a:rPr lang="en-US" sz="525">
                <a:solidFill>
                  <a:srgbClr val="FFFFFF"/>
                </a:solidFill>
                <a:latin typeface="Arial"/>
                <a:ea typeface=""/>
                <a:cs typeface=""/>
              </a:rPr>
              <a:pPr algn="r" defTabSz="610562" fontAlgn="auto">
                <a:spcBef>
                  <a:spcPts val="0"/>
                </a:spcBef>
                <a:spcAft>
                  <a:spcPts val="0"/>
                </a:spcAft>
              </a:pPr>
              <a:t>‹#›</a:t>
            </a:fld>
            <a:endParaRPr lang="en-US" sz="525" dirty="0">
              <a:solidFill>
                <a:srgbClr val="FFFFFF"/>
              </a:solidFill>
              <a:latin typeface="Arial"/>
              <a:ea typeface=""/>
              <a:cs typeface=""/>
            </a:endParaRPr>
          </a:p>
        </p:txBody>
      </p:sp>
    </p:spTree>
    <p:extLst>
      <p:ext uri="{BB962C8B-B14F-4D97-AF65-F5344CB8AC3E}">
        <p14:creationId xmlns:p14="http://schemas.microsoft.com/office/powerpoint/2010/main" val="1631562189"/>
      </p:ext>
    </p:extLst>
  </p:cSld>
  <p:clrMapOvr>
    <a:masterClrMapping/>
  </p:clrMapOvr>
  <p:transition>
    <p:wipe dir="r"/>
  </p:transition>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p:cSld name="Small photo_top left">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2700" y="0"/>
            <a:ext cx="9156700" cy="5143500"/>
          </a:xfrm>
          <a:prstGeom prst="rect">
            <a:avLst/>
          </a:prstGeom>
          <a:noFill/>
        </p:spPr>
      </p:pic>
      <p:sp>
        <p:nvSpPr>
          <p:cNvPr id="32" name="Rectangle 31"/>
          <p:cNvSpPr/>
          <p:nvPr/>
        </p:nvSpPr>
        <p:spPr>
          <a:xfrm>
            <a:off x="338329" y="233172"/>
            <a:ext cx="3273552" cy="184480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defTabSz="685543" fontAlgn="auto">
              <a:spcBef>
                <a:spcPts val="0"/>
              </a:spcBef>
              <a:spcAft>
                <a:spcPts val="0"/>
              </a:spcAft>
            </a:pPr>
            <a:endParaRPr lang="en-US" sz="1425">
              <a:solidFill>
                <a:srgbClr val="FFFFFF"/>
              </a:solidFill>
            </a:endParaRPr>
          </a:p>
        </p:txBody>
      </p:sp>
      <p:sp>
        <p:nvSpPr>
          <p:cNvPr id="26" name="Picture Placeholder 25"/>
          <p:cNvSpPr>
            <a:spLocks noGrp="1"/>
          </p:cNvSpPr>
          <p:nvPr>
            <p:ph type="pic" sz="quarter" idx="10" hasCustomPrompt="1"/>
          </p:nvPr>
        </p:nvSpPr>
        <p:spPr>
          <a:xfrm>
            <a:off x="338329" y="233172"/>
            <a:ext cx="3273552" cy="184480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04" tIns="45703" rIns="91404" bIns="45703" rtlCol="0" anchor="ctr" anchorCtr="0">
            <a:normAutofit/>
          </a:bodyPr>
          <a:lstStyle>
            <a:lvl1pPr marL="0" indent="0" algn="ctr" defTabSz="685543"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r>
              <a:rPr lang="en-US" dirty="0" smtClean="0"/>
              <a:t>Insert photo here</a:t>
            </a:r>
            <a:endParaRPr lang="en-US" dirty="0"/>
          </a:p>
        </p:txBody>
      </p:sp>
      <p:sp>
        <p:nvSpPr>
          <p:cNvPr id="9" name="Title 8"/>
          <p:cNvSpPr>
            <a:spLocks noGrp="1"/>
          </p:cNvSpPr>
          <p:nvPr>
            <p:ph type="title" hasCustomPrompt="1"/>
          </p:nvPr>
        </p:nvSpPr>
        <p:spPr>
          <a:xfrm>
            <a:off x="229703" y="2571750"/>
            <a:ext cx="7009298" cy="1066446"/>
          </a:xfrm>
        </p:spPr>
        <p:txBody>
          <a:bodyPr anchor="t">
            <a:noAutofit/>
          </a:bodyPr>
          <a:lstStyle>
            <a:lvl1pPr marL="0" marR="0" indent="0" algn="l" defTabSz="685543" rtl="0" eaLnBrk="1" fontAlgn="auto" latinLnBrk="0" hangingPunct="1">
              <a:lnSpc>
                <a:spcPct val="80000"/>
              </a:lnSpc>
              <a:spcBef>
                <a:spcPct val="0"/>
              </a:spcBef>
              <a:spcAft>
                <a:spcPts val="0"/>
              </a:spcAft>
              <a:buClrTx/>
              <a:buSzTx/>
              <a:buFontTx/>
              <a:buNone/>
              <a:tabLst/>
              <a:defRPr sz="4125">
                <a:solidFill>
                  <a:schemeClr val="bg1"/>
                </a:solidFill>
                <a:latin typeface="+mj-lt"/>
              </a:defRPr>
            </a:lvl1pPr>
          </a:lstStyle>
          <a:p>
            <a:r>
              <a:rPr lang="en-US" dirty="0" smtClean="0"/>
              <a:t>Large photo </a:t>
            </a:r>
            <a:br>
              <a:rPr lang="en-US" dirty="0" smtClean="0"/>
            </a:br>
            <a:r>
              <a:rPr lang="en-US" dirty="0" smtClean="0"/>
              <a:t>caption here.</a:t>
            </a:r>
          </a:p>
        </p:txBody>
      </p:sp>
      <p:sp>
        <p:nvSpPr>
          <p:cNvPr id="6" name="Rectangle 5"/>
          <p:cNvSpPr>
            <a:spLocks noChangeArrowheads="1"/>
          </p:cNvSpPr>
          <p:nvPr userDrawn="1"/>
        </p:nvSpPr>
        <p:spPr bwMode="ltGray">
          <a:xfrm>
            <a:off x="7762659" y="4926872"/>
            <a:ext cx="812991" cy="142957"/>
          </a:xfrm>
          <a:prstGeom prst="rect">
            <a:avLst/>
          </a:prstGeom>
          <a:noFill/>
          <a:ln w="9525">
            <a:noFill/>
            <a:miter lim="800000"/>
            <a:headEnd/>
            <a:tailEnd/>
          </a:ln>
          <a:effectLst/>
        </p:spPr>
        <p:txBody>
          <a:bodyPr wrap="square" lIns="61566" tIns="30782" rIns="61566" bIns="30782" anchor="b">
            <a:spAutoFit/>
          </a:bodyPr>
          <a:lstStyle/>
          <a:p>
            <a:pPr algn="r" defTabSz="610562" fontAlgn="auto">
              <a:spcBef>
                <a:spcPts val="0"/>
              </a:spcBef>
              <a:spcAft>
                <a:spcPts val="0"/>
              </a:spcAft>
            </a:pPr>
            <a:r>
              <a:rPr lang="en-US" sz="525" dirty="0">
                <a:solidFill>
                  <a:srgbClr val="FFFFFF"/>
                </a:solidFill>
                <a:latin typeface="Arial"/>
                <a:ea typeface=""/>
                <a:cs typeface=""/>
              </a:rPr>
              <a:t>Cisco Confidential</a:t>
            </a:r>
          </a:p>
        </p:txBody>
      </p:sp>
      <p:sp>
        <p:nvSpPr>
          <p:cNvPr id="7" name="Rectangle 5"/>
          <p:cNvSpPr>
            <a:spLocks noChangeArrowheads="1"/>
          </p:cNvSpPr>
          <p:nvPr userDrawn="1"/>
        </p:nvSpPr>
        <p:spPr bwMode="ltGray">
          <a:xfrm>
            <a:off x="7762659" y="4926872"/>
            <a:ext cx="812991" cy="142957"/>
          </a:xfrm>
          <a:prstGeom prst="rect">
            <a:avLst/>
          </a:prstGeom>
          <a:noFill/>
          <a:ln w="9525">
            <a:noFill/>
            <a:miter lim="800000"/>
            <a:headEnd/>
            <a:tailEnd/>
          </a:ln>
          <a:effectLst/>
        </p:spPr>
        <p:txBody>
          <a:bodyPr wrap="square" lIns="61566" tIns="30782" rIns="61566" bIns="30782" anchor="b">
            <a:spAutoFit/>
          </a:bodyPr>
          <a:lstStyle/>
          <a:p>
            <a:pPr algn="r" defTabSz="610562" fontAlgn="auto">
              <a:spcBef>
                <a:spcPts val="0"/>
              </a:spcBef>
              <a:spcAft>
                <a:spcPts val="0"/>
              </a:spcAft>
            </a:pPr>
            <a:r>
              <a:rPr lang="en-US" sz="525" dirty="0">
                <a:solidFill>
                  <a:srgbClr val="FFFFFF"/>
                </a:solidFill>
                <a:latin typeface="Arial"/>
                <a:ea typeface=""/>
                <a:cs typeface=""/>
              </a:rPr>
              <a:t>Cisco Confidential</a:t>
            </a:r>
          </a:p>
        </p:txBody>
      </p:sp>
      <p:sp>
        <p:nvSpPr>
          <p:cNvPr id="8" name="Rectangle 4"/>
          <p:cNvSpPr>
            <a:spLocks noChangeArrowheads="1"/>
          </p:cNvSpPr>
          <p:nvPr userDrawn="1"/>
        </p:nvSpPr>
        <p:spPr bwMode="ltGray">
          <a:xfrm>
            <a:off x="265675" y="4928174"/>
            <a:ext cx="3420515" cy="142957"/>
          </a:xfrm>
          <a:prstGeom prst="rect">
            <a:avLst/>
          </a:prstGeom>
          <a:noFill/>
          <a:ln w="9525">
            <a:noFill/>
            <a:miter lim="800000"/>
            <a:headEnd/>
            <a:tailEnd/>
          </a:ln>
          <a:effectLst/>
        </p:spPr>
        <p:txBody>
          <a:bodyPr wrap="square" lIns="61566" tIns="30782" rIns="61566" bIns="30782" anchor="b" anchorCtr="0">
            <a:spAutoFit/>
          </a:bodyPr>
          <a:lstStyle/>
          <a:p>
            <a:pPr defTabSz="610562" fontAlgn="auto">
              <a:spcBef>
                <a:spcPts val="0"/>
              </a:spcBef>
              <a:spcAft>
                <a:spcPts val="0"/>
              </a:spcAft>
            </a:pPr>
            <a:r>
              <a:rPr lang="en-US" sz="525" dirty="0" smtClean="0">
                <a:solidFill>
                  <a:srgbClr val="FFFFFF"/>
                </a:solidFill>
                <a:latin typeface="Arial"/>
                <a:ea typeface=""/>
                <a:cs typeface=""/>
              </a:rPr>
              <a:t>© 2011 Cisco and/or its affiliates. All rights reserved.</a:t>
            </a:r>
            <a:endParaRPr lang="en-US" sz="525" dirty="0">
              <a:solidFill>
                <a:srgbClr val="FFFFFF"/>
              </a:solidFill>
              <a:latin typeface="Arial"/>
              <a:ea typeface=""/>
              <a:cs typeface=""/>
            </a:endParaRPr>
          </a:p>
        </p:txBody>
      </p:sp>
      <p:sp>
        <p:nvSpPr>
          <p:cNvPr id="10" name="Rectangle 7"/>
          <p:cNvSpPr>
            <a:spLocks noChangeArrowheads="1"/>
          </p:cNvSpPr>
          <p:nvPr userDrawn="1"/>
        </p:nvSpPr>
        <p:spPr bwMode="ltGray">
          <a:xfrm>
            <a:off x="8675281" y="4923794"/>
            <a:ext cx="206088" cy="142957"/>
          </a:xfrm>
          <a:prstGeom prst="rect">
            <a:avLst/>
          </a:prstGeom>
          <a:noFill/>
          <a:ln w="9525" algn="ctr">
            <a:noFill/>
            <a:miter lim="800000"/>
            <a:headEnd/>
            <a:tailEnd/>
          </a:ln>
          <a:effectLst/>
        </p:spPr>
        <p:txBody>
          <a:bodyPr wrap="none" lIns="61566" tIns="30782" rIns="61566" bIns="30782" anchor="b">
            <a:spAutoFit/>
          </a:bodyPr>
          <a:lstStyle/>
          <a:p>
            <a:pPr algn="r" defTabSz="610562" fontAlgn="auto">
              <a:spcBef>
                <a:spcPts val="0"/>
              </a:spcBef>
              <a:spcAft>
                <a:spcPts val="0"/>
              </a:spcAft>
            </a:pPr>
            <a:fld id="{DFCF27A5-1A5B-48D3-A060-2758FFBB1ADD}" type="slidenum">
              <a:rPr lang="en-US" sz="525">
                <a:solidFill>
                  <a:srgbClr val="FFFFFF"/>
                </a:solidFill>
                <a:latin typeface="Arial"/>
                <a:ea typeface=""/>
                <a:cs typeface=""/>
              </a:rPr>
              <a:pPr algn="r" defTabSz="610562" fontAlgn="auto">
                <a:spcBef>
                  <a:spcPts val="0"/>
                </a:spcBef>
                <a:spcAft>
                  <a:spcPts val="0"/>
                </a:spcAft>
              </a:pPr>
              <a:t>‹#›</a:t>
            </a:fld>
            <a:endParaRPr lang="en-US" sz="525" dirty="0">
              <a:solidFill>
                <a:srgbClr val="FFFFFF"/>
              </a:solidFill>
              <a:latin typeface="Arial"/>
              <a:ea typeface=""/>
              <a:cs typeface=""/>
            </a:endParaRPr>
          </a:p>
        </p:txBody>
      </p:sp>
    </p:spTree>
    <p:extLst>
      <p:ext uri="{BB962C8B-B14F-4D97-AF65-F5344CB8AC3E}">
        <p14:creationId xmlns:p14="http://schemas.microsoft.com/office/powerpoint/2010/main" val="1200620654"/>
      </p:ext>
    </p:extLst>
  </p:cSld>
  <p:clrMapOvr>
    <a:masterClrMapping/>
  </p:clrMapOvr>
  <p:transition>
    <p:wipe dir="r"/>
  </p:transition>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p:cSld name="Portrait photo_right side">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2700" y="0"/>
            <a:ext cx="9156700" cy="5143500"/>
          </a:xfrm>
          <a:prstGeom prst="rect">
            <a:avLst/>
          </a:prstGeom>
          <a:noFill/>
        </p:spPr>
      </p:pic>
      <p:sp>
        <p:nvSpPr>
          <p:cNvPr id="40" name="Rectangle 39"/>
          <p:cNvSpPr/>
          <p:nvPr/>
        </p:nvSpPr>
        <p:spPr>
          <a:xfrm>
            <a:off x="4992624" y="644652"/>
            <a:ext cx="3630168" cy="37719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defTabSz="685543" fontAlgn="auto">
              <a:spcBef>
                <a:spcPts val="0"/>
              </a:spcBef>
              <a:spcAft>
                <a:spcPts val="0"/>
              </a:spcAft>
            </a:pPr>
            <a:endParaRPr lang="en-US" sz="1425">
              <a:solidFill>
                <a:srgbClr val="FFFFFF"/>
              </a:solidFill>
            </a:endParaRPr>
          </a:p>
        </p:txBody>
      </p:sp>
      <p:sp>
        <p:nvSpPr>
          <p:cNvPr id="26" name="Picture Placeholder 25"/>
          <p:cNvSpPr>
            <a:spLocks noGrp="1"/>
          </p:cNvSpPr>
          <p:nvPr>
            <p:ph type="pic" sz="quarter" idx="10" hasCustomPrompt="1"/>
          </p:nvPr>
        </p:nvSpPr>
        <p:spPr>
          <a:xfrm>
            <a:off x="4992624" y="644652"/>
            <a:ext cx="3630168" cy="37719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9" name="Title 8"/>
          <p:cNvSpPr>
            <a:spLocks noGrp="1"/>
          </p:cNvSpPr>
          <p:nvPr>
            <p:ph type="title"/>
          </p:nvPr>
        </p:nvSpPr>
        <p:spPr>
          <a:xfrm>
            <a:off x="229703" y="546739"/>
            <a:ext cx="4349918" cy="813985"/>
          </a:xfrm>
        </p:spPr>
        <p:txBody>
          <a:bodyPr anchor="t">
            <a:noAutofit/>
          </a:bodyPr>
          <a:lstStyle>
            <a:lvl1pPr>
              <a:lnSpc>
                <a:spcPct val="90000"/>
              </a:lnSpc>
              <a:defRPr>
                <a:solidFill>
                  <a:schemeClr val="bg1"/>
                </a:solidFill>
                <a:latin typeface="+mj-lt"/>
              </a:defRPr>
            </a:lvl1pPr>
          </a:lstStyle>
          <a:p>
            <a:r>
              <a:rPr lang="en-US" smtClean="0"/>
              <a:t>Click to edit Master title style</a:t>
            </a:r>
            <a:endParaRPr lang="en-US" dirty="0"/>
          </a:p>
        </p:txBody>
      </p:sp>
      <p:sp>
        <p:nvSpPr>
          <p:cNvPr id="6" name="Rectangle 5"/>
          <p:cNvSpPr>
            <a:spLocks noChangeArrowheads="1"/>
          </p:cNvSpPr>
          <p:nvPr userDrawn="1"/>
        </p:nvSpPr>
        <p:spPr bwMode="ltGray">
          <a:xfrm>
            <a:off x="7762659" y="4926872"/>
            <a:ext cx="812991" cy="142957"/>
          </a:xfrm>
          <a:prstGeom prst="rect">
            <a:avLst/>
          </a:prstGeom>
          <a:noFill/>
          <a:ln w="9525">
            <a:noFill/>
            <a:miter lim="800000"/>
            <a:headEnd/>
            <a:tailEnd/>
          </a:ln>
          <a:effectLst/>
        </p:spPr>
        <p:txBody>
          <a:bodyPr wrap="square" lIns="61566" tIns="30782" rIns="61566" bIns="30782" anchor="b">
            <a:spAutoFit/>
          </a:bodyPr>
          <a:lstStyle/>
          <a:p>
            <a:pPr algn="r" defTabSz="610562" fontAlgn="auto">
              <a:spcBef>
                <a:spcPts val="0"/>
              </a:spcBef>
              <a:spcAft>
                <a:spcPts val="0"/>
              </a:spcAft>
            </a:pPr>
            <a:r>
              <a:rPr lang="en-US" sz="525" dirty="0">
                <a:solidFill>
                  <a:srgbClr val="FFFFFF"/>
                </a:solidFill>
                <a:latin typeface="Arial"/>
                <a:ea typeface=""/>
                <a:cs typeface=""/>
              </a:rPr>
              <a:t>Cisco Confidential</a:t>
            </a:r>
          </a:p>
        </p:txBody>
      </p:sp>
      <p:sp>
        <p:nvSpPr>
          <p:cNvPr id="7" name="Rectangle 5"/>
          <p:cNvSpPr>
            <a:spLocks noChangeArrowheads="1"/>
          </p:cNvSpPr>
          <p:nvPr userDrawn="1"/>
        </p:nvSpPr>
        <p:spPr bwMode="ltGray">
          <a:xfrm>
            <a:off x="7762659" y="4926872"/>
            <a:ext cx="812991" cy="142957"/>
          </a:xfrm>
          <a:prstGeom prst="rect">
            <a:avLst/>
          </a:prstGeom>
          <a:noFill/>
          <a:ln w="9525">
            <a:noFill/>
            <a:miter lim="800000"/>
            <a:headEnd/>
            <a:tailEnd/>
          </a:ln>
          <a:effectLst/>
        </p:spPr>
        <p:txBody>
          <a:bodyPr wrap="square" lIns="61566" tIns="30782" rIns="61566" bIns="30782" anchor="b">
            <a:spAutoFit/>
          </a:bodyPr>
          <a:lstStyle/>
          <a:p>
            <a:pPr algn="r" defTabSz="610562" fontAlgn="auto">
              <a:spcBef>
                <a:spcPts val="0"/>
              </a:spcBef>
              <a:spcAft>
                <a:spcPts val="0"/>
              </a:spcAft>
            </a:pPr>
            <a:r>
              <a:rPr lang="en-US" sz="525" dirty="0">
                <a:solidFill>
                  <a:srgbClr val="FFFFFF"/>
                </a:solidFill>
                <a:latin typeface="Arial"/>
                <a:ea typeface=""/>
                <a:cs typeface=""/>
              </a:rPr>
              <a:t>Cisco Confidential</a:t>
            </a:r>
          </a:p>
        </p:txBody>
      </p:sp>
      <p:sp>
        <p:nvSpPr>
          <p:cNvPr id="8" name="Rectangle 4"/>
          <p:cNvSpPr>
            <a:spLocks noChangeArrowheads="1"/>
          </p:cNvSpPr>
          <p:nvPr userDrawn="1"/>
        </p:nvSpPr>
        <p:spPr bwMode="ltGray">
          <a:xfrm>
            <a:off x="265675" y="4928174"/>
            <a:ext cx="3420515" cy="142957"/>
          </a:xfrm>
          <a:prstGeom prst="rect">
            <a:avLst/>
          </a:prstGeom>
          <a:noFill/>
          <a:ln w="9525">
            <a:noFill/>
            <a:miter lim="800000"/>
            <a:headEnd/>
            <a:tailEnd/>
          </a:ln>
          <a:effectLst/>
        </p:spPr>
        <p:txBody>
          <a:bodyPr wrap="square" lIns="61566" tIns="30782" rIns="61566" bIns="30782" anchor="b" anchorCtr="0">
            <a:spAutoFit/>
          </a:bodyPr>
          <a:lstStyle/>
          <a:p>
            <a:pPr defTabSz="610562" fontAlgn="auto">
              <a:spcBef>
                <a:spcPts val="0"/>
              </a:spcBef>
              <a:spcAft>
                <a:spcPts val="0"/>
              </a:spcAft>
            </a:pPr>
            <a:r>
              <a:rPr lang="en-US" sz="525" dirty="0" smtClean="0">
                <a:solidFill>
                  <a:srgbClr val="FFFFFF"/>
                </a:solidFill>
                <a:latin typeface="Arial"/>
                <a:ea typeface=""/>
                <a:cs typeface=""/>
              </a:rPr>
              <a:t>© 2011 Cisco and/or its affiliates. All rights reserved.</a:t>
            </a:r>
            <a:endParaRPr lang="en-US" sz="525" dirty="0">
              <a:solidFill>
                <a:srgbClr val="FFFFFF"/>
              </a:solidFill>
              <a:latin typeface="Arial"/>
              <a:ea typeface=""/>
              <a:cs typeface=""/>
            </a:endParaRPr>
          </a:p>
        </p:txBody>
      </p:sp>
      <p:sp>
        <p:nvSpPr>
          <p:cNvPr id="10" name="Rectangle 7"/>
          <p:cNvSpPr>
            <a:spLocks noChangeArrowheads="1"/>
          </p:cNvSpPr>
          <p:nvPr userDrawn="1"/>
        </p:nvSpPr>
        <p:spPr bwMode="ltGray">
          <a:xfrm>
            <a:off x="8675281" y="4923794"/>
            <a:ext cx="206088" cy="142957"/>
          </a:xfrm>
          <a:prstGeom prst="rect">
            <a:avLst/>
          </a:prstGeom>
          <a:noFill/>
          <a:ln w="9525" algn="ctr">
            <a:noFill/>
            <a:miter lim="800000"/>
            <a:headEnd/>
            <a:tailEnd/>
          </a:ln>
          <a:effectLst/>
        </p:spPr>
        <p:txBody>
          <a:bodyPr wrap="none" lIns="61566" tIns="30782" rIns="61566" bIns="30782" anchor="b">
            <a:spAutoFit/>
          </a:bodyPr>
          <a:lstStyle/>
          <a:p>
            <a:pPr algn="r" defTabSz="610562" fontAlgn="auto">
              <a:spcBef>
                <a:spcPts val="0"/>
              </a:spcBef>
              <a:spcAft>
                <a:spcPts val="0"/>
              </a:spcAft>
            </a:pPr>
            <a:fld id="{DFCF27A5-1A5B-48D3-A060-2758FFBB1ADD}" type="slidenum">
              <a:rPr lang="en-US" sz="525">
                <a:solidFill>
                  <a:srgbClr val="FFFFFF"/>
                </a:solidFill>
                <a:latin typeface="Arial"/>
                <a:ea typeface=""/>
                <a:cs typeface=""/>
              </a:rPr>
              <a:pPr algn="r" defTabSz="610562" fontAlgn="auto">
                <a:spcBef>
                  <a:spcPts val="0"/>
                </a:spcBef>
                <a:spcAft>
                  <a:spcPts val="0"/>
                </a:spcAft>
              </a:pPr>
              <a:t>‹#›</a:t>
            </a:fld>
            <a:endParaRPr lang="en-US" sz="525" dirty="0">
              <a:solidFill>
                <a:srgbClr val="FFFFFF"/>
              </a:solidFill>
              <a:latin typeface="Arial"/>
              <a:ea typeface=""/>
              <a:cs typeface=""/>
            </a:endParaRPr>
          </a:p>
        </p:txBody>
      </p:sp>
    </p:spTree>
    <p:extLst>
      <p:ext uri="{BB962C8B-B14F-4D97-AF65-F5344CB8AC3E}">
        <p14:creationId xmlns:p14="http://schemas.microsoft.com/office/powerpoint/2010/main" val="485678551"/>
      </p:ext>
    </p:extLst>
  </p:cSld>
  <p:clrMapOvr>
    <a:masterClrMapping/>
  </p:clrMapOvr>
  <p:transition>
    <p:wipe dir="r"/>
  </p:transition>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p:cSld name="Multiple phot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2700" y="0"/>
            <a:ext cx="9156700" cy="5143500"/>
          </a:xfrm>
          <a:prstGeom prst="rect">
            <a:avLst/>
          </a:prstGeom>
          <a:noFill/>
        </p:spPr>
      </p:pic>
      <p:sp>
        <p:nvSpPr>
          <p:cNvPr id="48" name="Rectangle 47"/>
          <p:cNvSpPr/>
          <p:nvPr/>
        </p:nvSpPr>
        <p:spPr>
          <a:xfrm>
            <a:off x="3668713" y="233363"/>
            <a:ext cx="3268136" cy="1995489"/>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defTabSz="685543" fontAlgn="auto">
              <a:spcBef>
                <a:spcPts val="0"/>
              </a:spcBef>
              <a:spcAft>
                <a:spcPts val="0"/>
              </a:spcAft>
            </a:pPr>
            <a:endParaRPr lang="en-US" sz="1425">
              <a:solidFill>
                <a:srgbClr val="FFFFFF"/>
              </a:solidFill>
            </a:endParaRPr>
          </a:p>
        </p:txBody>
      </p:sp>
      <p:sp>
        <p:nvSpPr>
          <p:cNvPr id="49" name="Picture Placeholder 25"/>
          <p:cNvSpPr>
            <a:spLocks noGrp="1"/>
          </p:cNvSpPr>
          <p:nvPr>
            <p:ph type="pic" sz="quarter" idx="11" hasCustomPrompt="1"/>
          </p:nvPr>
        </p:nvSpPr>
        <p:spPr>
          <a:xfrm>
            <a:off x="3668999" y="233363"/>
            <a:ext cx="3267861" cy="1995489"/>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04" tIns="45703" rIns="91404" bIns="45703" rtlCol="0" anchor="ctr" anchorCtr="0">
            <a:normAutofit/>
          </a:bodyPr>
          <a:lstStyle>
            <a:lvl1pPr marL="0" indent="0" algn="ctr" defTabSz="685543"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r>
              <a:rPr lang="en-US" dirty="0" smtClean="0"/>
              <a:t>Insert photo here</a:t>
            </a:r>
            <a:endParaRPr lang="en-US" dirty="0"/>
          </a:p>
        </p:txBody>
      </p:sp>
      <p:sp>
        <p:nvSpPr>
          <p:cNvPr id="29" name="Rectangle 28"/>
          <p:cNvSpPr/>
          <p:nvPr/>
        </p:nvSpPr>
        <p:spPr>
          <a:xfrm>
            <a:off x="334963" y="233363"/>
            <a:ext cx="3287736" cy="1995489"/>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defTabSz="685543" fontAlgn="auto">
              <a:spcBef>
                <a:spcPts val="0"/>
              </a:spcBef>
              <a:spcAft>
                <a:spcPts val="0"/>
              </a:spcAft>
            </a:pPr>
            <a:endParaRPr lang="en-US" sz="1425">
              <a:solidFill>
                <a:srgbClr val="FFFFFF"/>
              </a:solidFill>
            </a:endParaRPr>
          </a:p>
        </p:txBody>
      </p:sp>
      <p:sp>
        <p:nvSpPr>
          <p:cNvPr id="26" name="Picture Placeholder 25"/>
          <p:cNvSpPr>
            <a:spLocks noGrp="1"/>
          </p:cNvSpPr>
          <p:nvPr>
            <p:ph type="pic" sz="quarter" idx="10" hasCustomPrompt="1"/>
          </p:nvPr>
        </p:nvSpPr>
        <p:spPr>
          <a:xfrm>
            <a:off x="320832" y="233363"/>
            <a:ext cx="3302001" cy="1995489"/>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04" tIns="45703" rIns="91404" bIns="45703" rtlCol="0" anchor="ctr" anchorCtr="0">
            <a:normAutofit/>
          </a:bodyPr>
          <a:lstStyle>
            <a:lvl1pPr marL="0" indent="0" algn="ctr" defTabSz="685543"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r>
              <a:rPr lang="en-US" dirty="0" smtClean="0"/>
              <a:t>Insert photo here</a:t>
            </a:r>
            <a:endParaRPr lang="en-US" dirty="0"/>
          </a:p>
        </p:txBody>
      </p:sp>
      <p:sp>
        <p:nvSpPr>
          <p:cNvPr id="50" name="Rectangle 49"/>
          <p:cNvSpPr/>
          <p:nvPr/>
        </p:nvSpPr>
        <p:spPr>
          <a:xfrm>
            <a:off x="6979833" y="233363"/>
            <a:ext cx="1838730" cy="98107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defTabSz="685543" fontAlgn="auto">
              <a:spcBef>
                <a:spcPts val="0"/>
              </a:spcBef>
              <a:spcAft>
                <a:spcPts val="0"/>
              </a:spcAft>
            </a:pPr>
            <a:endParaRPr lang="en-US" sz="1425">
              <a:solidFill>
                <a:srgbClr val="FFFFFF"/>
              </a:solidFill>
            </a:endParaRPr>
          </a:p>
        </p:txBody>
      </p:sp>
      <p:sp>
        <p:nvSpPr>
          <p:cNvPr id="51" name="Picture Placeholder 25"/>
          <p:cNvSpPr>
            <a:spLocks noGrp="1"/>
          </p:cNvSpPr>
          <p:nvPr>
            <p:ph type="pic" sz="quarter" idx="12" hasCustomPrompt="1"/>
          </p:nvPr>
        </p:nvSpPr>
        <p:spPr>
          <a:xfrm>
            <a:off x="6979833" y="233363"/>
            <a:ext cx="1838730" cy="98107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04" tIns="45703" rIns="91404" bIns="45703" rtlCol="0" anchor="ctr" anchorCtr="0">
            <a:normAutofit/>
          </a:bodyPr>
          <a:lstStyle>
            <a:lvl1pPr marL="0" indent="0" algn="ctr" defTabSz="685543"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r>
              <a:rPr lang="en-US" dirty="0" smtClean="0"/>
              <a:t>Insert photo here</a:t>
            </a:r>
            <a:endParaRPr lang="en-US" dirty="0"/>
          </a:p>
        </p:txBody>
      </p:sp>
      <p:sp>
        <p:nvSpPr>
          <p:cNvPr id="52" name="Rectangle 51"/>
          <p:cNvSpPr/>
          <p:nvPr/>
        </p:nvSpPr>
        <p:spPr>
          <a:xfrm>
            <a:off x="334973" y="2271722"/>
            <a:ext cx="2523161" cy="25942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defTabSz="685543" fontAlgn="auto">
              <a:spcBef>
                <a:spcPts val="0"/>
              </a:spcBef>
              <a:spcAft>
                <a:spcPts val="0"/>
              </a:spcAft>
            </a:pPr>
            <a:endParaRPr lang="en-US" sz="1425">
              <a:solidFill>
                <a:srgbClr val="FFFFFF"/>
              </a:solidFill>
            </a:endParaRPr>
          </a:p>
        </p:txBody>
      </p:sp>
      <p:sp>
        <p:nvSpPr>
          <p:cNvPr id="53" name="Picture Placeholder 25"/>
          <p:cNvSpPr>
            <a:spLocks noGrp="1"/>
          </p:cNvSpPr>
          <p:nvPr>
            <p:ph type="pic" sz="quarter" idx="13" hasCustomPrompt="1"/>
          </p:nvPr>
        </p:nvSpPr>
        <p:spPr>
          <a:xfrm>
            <a:off x="320824" y="2271722"/>
            <a:ext cx="2537420" cy="25942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04" tIns="45703" rIns="91404" bIns="45703" rtlCol="0" anchor="ctr" anchorCtr="0">
            <a:normAutofit/>
          </a:bodyPr>
          <a:lstStyle>
            <a:lvl1pPr marL="0" indent="0" algn="ctr" defTabSz="685543"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r>
              <a:rPr lang="en-US" dirty="0" smtClean="0"/>
              <a:t>Insert photo here</a:t>
            </a:r>
            <a:endParaRPr lang="en-US" dirty="0"/>
          </a:p>
        </p:txBody>
      </p:sp>
      <p:sp>
        <p:nvSpPr>
          <p:cNvPr id="54" name="Rectangle 53"/>
          <p:cNvSpPr/>
          <p:nvPr/>
        </p:nvSpPr>
        <p:spPr>
          <a:xfrm>
            <a:off x="2911476" y="2271722"/>
            <a:ext cx="4025374" cy="25942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defTabSz="685543" fontAlgn="auto">
              <a:spcBef>
                <a:spcPts val="0"/>
              </a:spcBef>
              <a:spcAft>
                <a:spcPts val="0"/>
              </a:spcAft>
            </a:pPr>
            <a:endParaRPr lang="en-US" sz="1425">
              <a:solidFill>
                <a:srgbClr val="FFFFFF"/>
              </a:solidFill>
            </a:endParaRPr>
          </a:p>
        </p:txBody>
      </p:sp>
      <p:sp>
        <p:nvSpPr>
          <p:cNvPr id="55" name="Picture Placeholder 25"/>
          <p:cNvSpPr>
            <a:spLocks noGrp="1"/>
          </p:cNvSpPr>
          <p:nvPr>
            <p:ph type="pic" sz="quarter" idx="14" hasCustomPrompt="1"/>
          </p:nvPr>
        </p:nvSpPr>
        <p:spPr>
          <a:xfrm>
            <a:off x="2908334" y="2271722"/>
            <a:ext cx="4028516" cy="25942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04" tIns="45703" rIns="91404" bIns="45703" rtlCol="0" anchor="ctr" anchorCtr="0">
            <a:normAutofit/>
          </a:bodyPr>
          <a:lstStyle>
            <a:lvl1pPr marL="0" indent="0" algn="ctr" defTabSz="685543"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r>
              <a:rPr lang="en-US" dirty="0" smtClean="0"/>
              <a:t>Insert photo here</a:t>
            </a:r>
            <a:endParaRPr lang="en-US" dirty="0"/>
          </a:p>
        </p:txBody>
      </p:sp>
      <p:sp>
        <p:nvSpPr>
          <p:cNvPr id="56" name="Rectangle 55"/>
          <p:cNvSpPr/>
          <p:nvPr/>
        </p:nvSpPr>
        <p:spPr>
          <a:xfrm>
            <a:off x="6979833" y="1262753"/>
            <a:ext cx="1838730" cy="258161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defTabSz="685543" fontAlgn="auto">
              <a:spcBef>
                <a:spcPts val="0"/>
              </a:spcBef>
              <a:spcAft>
                <a:spcPts val="0"/>
              </a:spcAft>
            </a:pPr>
            <a:endParaRPr lang="en-US" sz="1425">
              <a:solidFill>
                <a:srgbClr val="FFFFFF"/>
              </a:solidFill>
            </a:endParaRPr>
          </a:p>
        </p:txBody>
      </p:sp>
      <p:sp>
        <p:nvSpPr>
          <p:cNvPr id="57" name="Picture Placeholder 25"/>
          <p:cNvSpPr>
            <a:spLocks noGrp="1"/>
          </p:cNvSpPr>
          <p:nvPr>
            <p:ph type="pic" sz="quarter" idx="15" hasCustomPrompt="1"/>
          </p:nvPr>
        </p:nvSpPr>
        <p:spPr>
          <a:xfrm>
            <a:off x="6979833" y="1257301"/>
            <a:ext cx="1838730" cy="2587058"/>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04" tIns="45703" rIns="91404" bIns="45703" rtlCol="0" anchor="ctr" anchorCtr="0">
            <a:normAutofit/>
          </a:bodyPr>
          <a:lstStyle>
            <a:lvl1pPr marL="0" indent="0" algn="ctr" defTabSz="685543"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r>
              <a:rPr lang="en-US" dirty="0" smtClean="0"/>
              <a:t>Insert photo here</a:t>
            </a:r>
            <a:endParaRPr lang="en-US" dirty="0"/>
          </a:p>
        </p:txBody>
      </p:sp>
      <p:sp>
        <p:nvSpPr>
          <p:cNvPr id="58" name="Rectangle 57"/>
          <p:cNvSpPr/>
          <p:nvPr/>
        </p:nvSpPr>
        <p:spPr>
          <a:xfrm>
            <a:off x="6979833" y="3887223"/>
            <a:ext cx="1838730" cy="97869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defTabSz="685543" fontAlgn="auto">
              <a:spcBef>
                <a:spcPts val="0"/>
              </a:spcBef>
              <a:spcAft>
                <a:spcPts val="0"/>
              </a:spcAft>
            </a:pPr>
            <a:endParaRPr lang="en-US" sz="1425">
              <a:solidFill>
                <a:srgbClr val="FFFFFF"/>
              </a:solidFill>
            </a:endParaRPr>
          </a:p>
        </p:txBody>
      </p:sp>
      <p:sp>
        <p:nvSpPr>
          <p:cNvPr id="59" name="Picture Placeholder 25"/>
          <p:cNvSpPr>
            <a:spLocks noGrp="1"/>
          </p:cNvSpPr>
          <p:nvPr>
            <p:ph type="pic" sz="quarter" idx="16" hasCustomPrompt="1"/>
          </p:nvPr>
        </p:nvSpPr>
        <p:spPr>
          <a:xfrm>
            <a:off x="6979833" y="3887223"/>
            <a:ext cx="1838730" cy="97869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04" tIns="45703" rIns="91404" bIns="45703" rtlCol="0" anchor="ctr" anchorCtr="0">
            <a:normAutofit/>
          </a:bodyPr>
          <a:lstStyle>
            <a:lvl1pPr marL="0" indent="0" algn="ctr" defTabSz="685543"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r>
              <a:rPr lang="en-US" dirty="0" smtClean="0"/>
              <a:t>Insert photo here</a:t>
            </a:r>
            <a:endParaRPr lang="en-US" dirty="0"/>
          </a:p>
        </p:txBody>
      </p:sp>
      <p:sp>
        <p:nvSpPr>
          <p:cNvPr id="17" name="Rectangle 5"/>
          <p:cNvSpPr>
            <a:spLocks noChangeArrowheads="1"/>
          </p:cNvSpPr>
          <p:nvPr userDrawn="1"/>
        </p:nvSpPr>
        <p:spPr bwMode="ltGray">
          <a:xfrm>
            <a:off x="7762659" y="4926872"/>
            <a:ext cx="812991" cy="142957"/>
          </a:xfrm>
          <a:prstGeom prst="rect">
            <a:avLst/>
          </a:prstGeom>
          <a:noFill/>
          <a:ln w="9525">
            <a:noFill/>
            <a:miter lim="800000"/>
            <a:headEnd/>
            <a:tailEnd/>
          </a:ln>
          <a:effectLst/>
        </p:spPr>
        <p:txBody>
          <a:bodyPr wrap="square" lIns="61566" tIns="30782" rIns="61566" bIns="30782" anchor="b">
            <a:spAutoFit/>
          </a:bodyPr>
          <a:lstStyle/>
          <a:p>
            <a:pPr algn="r" defTabSz="610562" fontAlgn="auto">
              <a:spcBef>
                <a:spcPts val="0"/>
              </a:spcBef>
              <a:spcAft>
                <a:spcPts val="0"/>
              </a:spcAft>
            </a:pPr>
            <a:r>
              <a:rPr lang="en-US" sz="525" dirty="0">
                <a:solidFill>
                  <a:srgbClr val="FFFFFF"/>
                </a:solidFill>
                <a:latin typeface="Arial"/>
                <a:ea typeface=""/>
                <a:cs typeface=""/>
              </a:rPr>
              <a:t>Cisco Confidential</a:t>
            </a:r>
          </a:p>
        </p:txBody>
      </p:sp>
      <p:sp>
        <p:nvSpPr>
          <p:cNvPr id="18" name="Rectangle 5"/>
          <p:cNvSpPr>
            <a:spLocks noChangeArrowheads="1"/>
          </p:cNvSpPr>
          <p:nvPr userDrawn="1"/>
        </p:nvSpPr>
        <p:spPr bwMode="ltGray">
          <a:xfrm>
            <a:off x="7762659" y="4926872"/>
            <a:ext cx="812991" cy="142957"/>
          </a:xfrm>
          <a:prstGeom prst="rect">
            <a:avLst/>
          </a:prstGeom>
          <a:noFill/>
          <a:ln w="9525">
            <a:noFill/>
            <a:miter lim="800000"/>
            <a:headEnd/>
            <a:tailEnd/>
          </a:ln>
          <a:effectLst/>
        </p:spPr>
        <p:txBody>
          <a:bodyPr wrap="square" lIns="61566" tIns="30782" rIns="61566" bIns="30782" anchor="b">
            <a:spAutoFit/>
          </a:bodyPr>
          <a:lstStyle/>
          <a:p>
            <a:pPr algn="r" defTabSz="610562" fontAlgn="auto">
              <a:spcBef>
                <a:spcPts val="0"/>
              </a:spcBef>
              <a:spcAft>
                <a:spcPts val="0"/>
              </a:spcAft>
            </a:pPr>
            <a:r>
              <a:rPr lang="en-US" sz="525" dirty="0">
                <a:solidFill>
                  <a:srgbClr val="FFFFFF"/>
                </a:solidFill>
                <a:latin typeface="Arial"/>
                <a:ea typeface=""/>
                <a:cs typeface=""/>
              </a:rPr>
              <a:t>Cisco Confidential</a:t>
            </a:r>
          </a:p>
        </p:txBody>
      </p:sp>
      <p:sp>
        <p:nvSpPr>
          <p:cNvPr id="20" name="Rectangle 4"/>
          <p:cNvSpPr>
            <a:spLocks noChangeArrowheads="1"/>
          </p:cNvSpPr>
          <p:nvPr userDrawn="1"/>
        </p:nvSpPr>
        <p:spPr bwMode="ltGray">
          <a:xfrm>
            <a:off x="265675" y="4928174"/>
            <a:ext cx="3420515" cy="142957"/>
          </a:xfrm>
          <a:prstGeom prst="rect">
            <a:avLst/>
          </a:prstGeom>
          <a:noFill/>
          <a:ln w="9525">
            <a:noFill/>
            <a:miter lim="800000"/>
            <a:headEnd/>
            <a:tailEnd/>
          </a:ln>
          <a:effectLst/>
        </p:spPr>
        <p:txBody>
          <a:bodyPr wrap="square" lIns="61566" tIns="30782" rIns="61566" bIns="30782" anchor="b" anchorCtr="0">
            <a:spAutoFit/>
          </a:bodyPr>
          <a:lstStyle/>
          <a:p>
            <a:pPr defTabSz="610562" fontAlgn="auto">
              <a:spcBef>
                <a:spcPts val="0"/>
              </a:spcBef>
              <a:spcAft>
                <a:spcPts val="0"/>
              </a:spcAft>
            </a:pPr>
            <a:r>
              <a:rPr lang="en-US" sz="525" dirty="0" smtClean="0">
                <a:solidFill>
                  <a:srgbClr val="FFFFFF"/>
                </a:solidFill>
                <a:latin typeface="Arial"/>
                <a:ea typeface=""/>
                <a:cs typeface=""/>
              </a:rPr>
              <a:t>© 2011 Cisco and/or its affiliates. All rights reserved.</a:t>
            </a:r>
            <a:endParaRPr lang="en-US" sz="525" dirty="0">
              <a:solidFill>
                <a:srgbClr val="FFFFFF"/>
              </a:solidFill>
              <a:latin typeface="Arial"/>
              <a:ea typeface=""/>
              <a:cs typeface=""/>
            </a:endParaRPr>
          </a:p>
        </p:txBody>
      </p:sp>
      <p:sp>
        <p:nvSpPr>
          <p:cNvPr id="21" name="Rectangle 7"/>
          <p:cNvSpPr>
            <a:spLocks noChangeArrowheads="1"/>
          </p:cNvSpPr>
          <p:nvPr userDrawn="1"/>
        </p:nvSpPr>
        <p:spPr bwMode="ltGray">
          <a:xfrm>
            <a:off x="8675281" y="4923794"/>
            <a:ext cx="206088" cy="142957"/>
          </a:xfrm>
          <a:prstGeom prst="rect">
            <a:avLst/>
          </a:prstGeom>
          <a:noFill/>
          <a:ln w="9525" algn="ctr">
            <a:noFill/>
            <a:miter lim="800000"/>
            <a:headEnd/>
            <a:tailEnd/>
          </a:ln>
          <a:effectLst/>
        </p:spPr>
        <p:txBody>
          <a:bodyPr wrap="none" lIns="61566" tIns="30782" rIns="61566" bIns="30782" anchor="b">
            <a:spAutoFit/>
          </a:bodyPr>
          <a:lstStyle/>
          <a:p>
            <a:pPr algn="r" defTabSz="610562" fontAlgn="auto">
              <a:spcBef>
                <a:spcPts val="0"/>
              </a:spcBef>
              <a:spcAft>
                <a:spcPts val="0"/>
              </a:spcAft>
            </a:pPr>
            <a:fld id="{DFCF27A5-1A5B-48D3-A060-2758FFBB1ADD}" type="slidenum">
              <a:rPr lang="en-US" sz="525">
                <a:solidFill>
                  <a:srgbClr val="FFFFFF"/>
                </a:solidFill>
                <a:latin typeface="Arial"/>
                <a:ea typeface=""/>
                <a:cs typeface=""/>
              </a:rPr>
              <a:pPr algn="r" defTabSz="610562" fontAlgn="auto">
                <a:spcBef>
                  <a:spcPts val="0"/>
                </a:spcBef>
                <a:spcAft>
                  <a:spcPts val="0"/>
                </a:spcAft>
              </a:pPr>
              <a:t>‹#›</a:t>
            </a:fld>
            <a:endParaRPr lang="en-US" sz="525" dirty="0">
              <a:solidFill>
                <a:srgbClr val="FFFFFF"/>
              </a:solidFill>
              <a:latin typeface="Arial"/>
              <a:ea typeface=""/>
              <a:cs typeface=""/>
            </a:endParaRPr>
          </a:p>
        </p:txBody>
      </p:sp>
    </p:spTree>
    <p:extLst>
      <p:ext uri="{BB962C8B-B14F-4D97-AF65-F5344CB8AC3E}">
        <p14:creationId xmlns:p14="http://schemas.microsoft.com/office/powerpoint/2010/main" val="745430145"/>
      </p:ext>
    </p:extLst>
  </p:cSld>
  <p:clrMapOvr>
    <a:masterClrMapping/>
  </p:clrMapOvr>
  <p:transition>
    <p:wipe dir="r"/>
  </p:transition>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p:cSld name="Large photo with bottom bar">
    <p:spTree>
      <p:nvGrpSpPr>
        <p:cNvPr id="1" name=""/>
        <p:cNvGrpSpPr/>
        <p:nvPr/>
      </p:nvGrpSpPr>
      <p:grpSpPr>
        <a:xfrm>
          <a:off x="0" y="0"/>
          <a:ext cx="0" cy="0"/>
          <a:chOff x="0" y="0"/>
          <a:chExt cx="0" cy="0"/>
        </a:xfrm>
      </p:grpSpPr>
      <p:sp>
        <p:nvSpPr>
          <p:cNvPr id="7" name="Rectangle 6"/>
          <p:cNvSpPr/>
          <p:nvPr/>
        </p:nvSpPr>
        <p:spPr>
          <a:xfrm>
            <a:off x="338328" y="233181"/>
            <a:ext cx="8476488" cy="4556543"/>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defTabSz="685543" fontAlgn="auto">
              <a:spcBef>
                <a:spcPts val="0"/>
              </a:spcBef>
              <a:spcAft>
                <a:spcPts val="0"/>
              </a:spcAft>
            </a:pPr>
            <a:endParaRPr lang="en-US" sz="1425">
              <a:solidFill>
                <a:srgbClr val="FFFFFF"/>
              </a:solidFill>
            </a:endParaRPr>
          </a:p>
        </p:txBody>
      </p:sp>
      <p:sp>
        <p:nvSpPr>
          <p:cNvPr id="5" name="Picture Placeholder 4"/>
          <p:cNvSpPr>
            <a:spLocks noGrp="1"/>
          </p:cNvSpPr>
          <p:nvPr>
            <p:ph type="pic" sz="quarter" idx="10" hasCustomPrompt="1"/>
          </p:nvPr>
        </p:nvSpPr>
        <p:spPr>
          <a:xfrm>
            <a:off x="333385" y="233182"/>
            <a:ext cx="8474869" cy="4540639"/>
          </a:xfrm>
          <a:ln>
            <a:solidFill>
              <a:schemeClr val="bg2"/>
            </a:solidFill>
          </a:ln>
        </p:spPr>
        <p:txBody>
          <a:bodyPr vert="horz" lIns="91404" tIns="45703" rIns="91404" bIns="45703" rtlCol="0" anchor="ctr" anchorCtr="0">
            <a:normAutofit/>
          </a:bodyPr>
          <a:lstStyle>
            <a:lvl1pPr marL="0" indent="0" algn="ctr" defTabSz="685543" rtl="0" eaLnBrk="1" latinLnBrk="0" hangingPunct="1">
              <a:lnSpc>
                <a:spcPct val="95000"/>
              </a:lnSpc>
              <a:spcBef>
                <a:spcPts val="1080"/>
              </a:spcBef>
              <a:buClr>
                <a:srgbClr val="92D050"/>
              </a:buClr>
              <a:buSzPct val="90000"/>
              <a:buFont typeface="Arial" pitchFamily="34" charset="0"/>
              <a:buNone/>
              <a:tabLst/>
              <a:defRPr lang="en-US" sz="1500" kern="1200" baseline="0" dirty="0">
                <a:solidFill>
                  <a:srgbClr val="546568"/>
                </a:solidFill>
                <a:latin typeface="+mn-lt"/>
                <a:ea typeface="+mn-ea"/>
                <a:cs typeface="+mn-cs"/>
              </a:defRPr>
            </a:lvl1pPr>
          </a:lstStyle>
          <a:p>
            <a:r>
              <a:rPr lang="en-US" dirty="0" smtClean="0"/>
              <a:t>Photo placeholder</a:t>
            </a:r>
            <a:endParaRPr lang="en-US" dirty="0"/>
          </a:p>
        </p:txBody>
      </p:sp>
      <p:sp>
        <p:nvSpPr>
          <p:cNvPr id="11" name="Rectangle 5"/>
          <p:cNvSpPr>
            <a:spLocks noChangeArrowheads="1"/>
          </p:cNvSpPr>
          <p:nvPr userDrawn="1"/>
        </p:nvSpPr>
        <p:spPr bwMode="ltGray">
          <a:xfrm>
            <a:off x="7914311" y="4926879"/>
            <a:ext cx="661341" cy="142957"/>
          </a:xfrm>
          <a:prstGeom prst="rect">
            <a:avLst/>
          </a:prstGeom>
          <a:noFill/>
          <a:ln w="9525">
            <a:noFill/>
            <a:miter lim="800000"/>
            <a:headEnd/>
            <a:tailEnd/>
          </a:ln>
          <a:effectLst/>
        </p:spPr>
        <p:txBody>
          <a:bodyPr wrap="none" lIns="61566" tIns="30782" rIns="61566" bIns="30782" anchor="b">
            <a:spAutoFit/>
          </a:bodyPr>
          <a:lstStyle/>
          <a:p>
            <a:pPr algn="r" defTabSz="610562" fontAlgn="auto">
              <a:spcBef>
                <a:spcPts val="0"/>
              </a:spcBef>
              <a:spcAft>
                <a:spcPts val="0"/>
              </a:spcAft>
            </a:pPr>
            <a:r>
              <a:rPr lang="en-US" sz="525" dirty="0">
                <a:solidFill>
                  <a:srgbClr val="C0C0C0"/>
                </a:solidFill>
                <a:latin typeface="Arial"/>
                <a:ea typeface=""/>
                <a:cs typeface=""/>
              </a:rPr>
              <a:t>Cisco Confidential</a:t>
            </a:r>
          </a:p>
        </p:txBody>
      </p:sp>
      <p:pic>
        <p:nvPicPr>
          <p:cNvPr id="9" name="Picture 8" descr="segue texture.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333375" y="4786092"/>
            <a:ext cx="8477250" cy="122856"/>
          </a:xfrm>
          <a:prstGeom prst="rect">
            <a:avLst/>
          </a:prstGeom>
        </p:spPr>
      </p:pic>
      <p:sp>
        <p:nvSpPr>
          <p:cNvPr id="10" name="Rectangle 4"/>
          <p:cNvSpPr>
            <a:spLocks noChangeArrowheads="1"/>
          </p:cNvSpPr>
          <p:nvPr userDrawn="1"/>
        </p:nvSpPr>
        <p:spPr bwMode="ltGray">
          <a:xfrm>
            <a:off x="265675" y="4928174"/>
            <a:ext cx="3420515" cy="142957"/>
          </a:xfrm>
          <a:prstGeom prst="rect">
            <a:avLst/>
          </a:prstGeom>
          <a:noFill/>
          <a:ln w="9525">
            <a:noFill/>
            <a:miter lim="800000"/>
            <a:headEnd/>
            <a:tailEnd/>
          </a:ln>
          <a:effectLst/>
        </p:spPr>
        <p:txBody>
          <a:bodyPr wrap="square" lIns="61566" tIns="30782" rIns="61566" bIns="30782" anchor="b" anchorCtr="0">
            <a:spAutoFit/>
          </a:bodyPr>
          <a:lstStyle/>
          <a:p>
            <a:pPr defTabSz="610562" fontAlgn="auto">
              <a:spcBef>
                <a:spcPts val="0"/>
              </a:spcBef>
              <a:spcAft>
                <a:spcPts val="0"/>
              </a:spcAft>
            </a:pPr>
            <a:r>
              <a:rPr lang="en-US" sz="525" dirty="0" smtClean="0">
                <a:solidFill>
                  <a:srgbClr val="C0C0C0"/>
                </a:solidFill>
                <a:latin typeface="Arial"/>
                <a:ea typeface=""/>
                <a:cs typeface=""/>
              </a:rPr>
              <a:t>© 2011 Cisco and/or its affiliates. All rights reserved.</a:t>
            </a:r>
            <a:endParaRPr lang="en-US" sz="525" dirty="0">
              <a:solidFill>
                <a:srgbClr val="C0C0C0"/>
              </a:solidFill>
              <a:latin typeface="Arial"/>
              <a:ea typeface=""/>
              <a:cs typeface=""/>
            </a:endParaRPr>
          </a:p>
        </p:txBody>
      </p:sp>
      <p:sp>
        <p:nvSpPr>
          <p:cNvPr id="13" name="Rectangle 7"/>
          <p:cNvSpPr>
            <a:spLocks noChangeArrowheads="1"/>
          </p:cNvSpPr>
          <p:nvPr userDrawn="1"/>
        </p:nvSpPr>
        <p:spPr bwMode="ltGray">
          <a:xfrm>
            <a:off x="8675281" y="4923794"/>
            <a:ext cx="206088" cy="142957"/>
          </a:xfrm>
          <a:prstGeom prst="rect">
            <a:avLst/>
          </a:prstGeom>
          <a:noFill/>
          <a:ln w="9525" algn="ctr">
            <a:noFill/>
            <a:miter lim="800000"/>
            <a:headEnd/>
            <a:tailEnd/>
          </a:ln>
          <a:effectLst/>
        </p:spPr>
        <p:txBody>
          <a:bodyPr wrap="none" lIns="61566" tIns="30782" rIns="61566" bIns="30782" anchor="b">
            <a:spAutoFit/>
          </a:bodyPr>
          <a:lstStyle/>
          <a:p>
            <a:pPr algn="r" defTabSz="610562" fontAlgn="auto">
              <a:spcBef>
                <a:spcPts val="0"/>
              </a:spcBef>
              <a:spcAft>
                <a:spcPts val="0"/>
              </a:spcAft>
            </a:pPr>
            <a:fld id="{DFCF27A5-1A5B-48D3-A060-2758FFBB1ADD}" type="slidenum">
              <a:rPr lang="en-US" sz="525">
                <a:solidFill>
                  <a:srgbClr val="C0C0C0"/>
                </a:solidFill>
                <a:latin typeface="Arial"/>
                <a:ea typeface=""/>
                <a:cs typeface=""/>
              </a:rPr>
              <a:pPr algn="r" defTabSz="610562" fontAlgn="auto">
                <a:spcBef>
                  <a:spcPts val="0"/>
                </a:spcBef>
                <a:spcAft>
                  <a:spcPts val="0"/>
                </a:spcAft>
              </a:pPr>
              <a:t>‹#›</a:t>
            </a:fld>
            <a:endParaRPr lang="en-US" sz="525" dirty="0">
              <a:solidFill>
                <a:srgbClr val="C0C0C0"/>
              </a:solidFill>
              <a:latin typeface="Arial"/>
              <a:ea typeface=""/>
              <a:cs typeface=""/>
            </a:endParaRPr>
          </a:p>
        </p:txBody>
      </p:sp>
    </p:spTree>
    <p:extLst>
      <p:ext uri="{BB962C8B-B14F-4D97-AF65-F5344CB8AC3E}">
        <p14:creationId xmlns:p14="http://schemas.microsoft.com/office/powerpoint/2010/main" val="1049131001"/>
      </p:ext>
    </p:extLst>
  </p:cSld>
  <p:clrMapOvr>
    <a:masterClrMapping/>
  </p:clrMapOvr>
  <p:transition>
    <p:wipe dir="r"/>
  </p:transition>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 y="0"/>
            <a:ext cx="9144001" cy="5143500"/>
          </a:xfrm>
        </p:spPr>
        <p:txBody>
          <a:bodyPr anchor="ctr" anchorCtr="1">
            <a:noAutofit/>
          </a:bodyPr>
          <a:lstStyle>
            <a:lvl1pPr algn="ctr">
              <a:buNone/>
              <a:defRPr>
                <a:latin typeface="+mj-lt"/>
              </a:defRPr>
            </a:lvl1pPr>
          </a:lstStyle>
          <a:p>
            <a:r>
              <a:rPr lang="en-US" dirty="0" smtClean="0"/>
              <a:t>Full bleed image placeholder</a:t>
            </a:r>
            <a:endParaRPr lang="en-US" dirty="0"/>
          </a:p>
        </p:txBody>
      </p:sp>
    </p:spTree>
    <p:extLst>
      <p:ext uri="{BB962C8B-B14F-4D97-AF65-F5344CB8AC3E}">
        <p14:creationId xmlns:p14="http://schemas.microsoft.com/office/powerpoint/2010/main" val="738661212"/>
      </p:ext>
    </p:extLst>
  </p:cSld>
  <p:clrMapOvr>
    <a:masterClrMapping/>
  </p:clrMapOvr>
  <p:transition>
    <p:wipe dir="r"/>
  </p:transition>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Standard vide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700" y="0"/>
            <a:ext cx="9156700" cy="5143500"/>
          </a:xfrm>
          <a:prstGeom prst="rect">
            <a:avLst/>
          </a:prstGeom>
          <a:noFill/>
        </p:spPr>
      </p:pic>
      <p:pic>
        <p:nvPicPr>
          <p:cNvPr id="55" name="Picture 54" descr="textur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700" y="1344"/>
            <a:ext cx="9156700" cy="5142161"/>
          </a:xfrm>
          <a:prstGeom prst="rect">
            <a:avLst/>
          </a:prstGeom>
        </p:spPr>
      </p:pic>
      <p:sp>
        <p:nvSpPr>
          <p:cNvPr id="21" name="Media Placeholder 20"/>
          <p:cNvSpPr>
            <a:spLocks noGrp="1"/>
          </p:cNvSpPr>
          <p:nvPr>
            <p:ph type="media" sz="quarter" idx="10" hasCustomPrompt="1"/>
          </p:nvPr>
        </p:nvSpPr>
        <p:spPr>
          <a:xfrm>
            <a:off x="4391620" y="584002"/>
            <a:ext cx="4424562" cy="3319272"/>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lIns="91404" tIns="45703" rIns="91404" bIns="45703" rtlCol="0" anchor="ctr">
            <a:normAutofit/>
          </a:bodyPr>
          <a:lstStyle>
            <a:lvl1pPr marL="0" indent="0" algn="ctr" defTabSz="685543" rtl="0" eaLnBrk="1" latinLnBrk="0" hangingPunct="1">
              <a:lnSpc>
                <a:spcPct val="95000"/>
              </a:lnSpc>
              <a:spcBef>
                <a:spcPts val="1080"/>
              </a:spcBef>
              <a:buClr>
                <a:srgbClr val="92D050"/>
              </a:buClr>
              <a:buSzPct val="90000"/>
              <a:buFont typeface="Arial" pitchFamily="34" charset="0"/>
              <a:buNone/>
              <a:tabLst/>
              <a:defRPr lang="en-US" sz="1425" kern="1200">
                <a:solidFill>
                  <a:schemeClr val="lt1"/>
                </a:solidFill>
                <a:latin typeface="+mj-lt"/>
                <a:ea typeface="+mn-ea"/>
                <a:cs typeface="+mn-cs"/>
              </a:defRPr>
            </a:lvl1pPr>
          </a:lstStyle>
          <a:p>
            <a:r>
              <a:rPr lang="en-US" dirty="0" smtClean="0"/>
              <a:t>Click icon to add video</a:t>
            </a:r>
            <a:endParaRPr lang="en-US" dirty="0"/>
          </a:p>
        </p:txBody>
      </p:sp>
      <p:grpSp>
        <p:nvGrpSpPr>
          <p:cNvPr id="20" name="Group 5"/>
          <p:cNvGrpSpPr>
            <a:grpSpLocks/>
          </p:cNvGrpSpPr>
          <p:nvPr userDrawn="1"/>
        </p:nvGrpSpPr>
        <p:grpSpPr bwMode="auto">
          <a:xfrm>
            <a:off x="341800" y="4572002"/>
            <a:ext cx="631526" cy="335757"/>
            <a:chOff x="384" y="331"/>
            <a:chExt cx="912" cy="485"/>
          </a:xfrm>
        </p:grpSpPr>
        <p:sp>
          <p:nvSpPr>
            <p:cNvPr id="23"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defTabSz="685543" eaLnBrk="0" hangingPunct="0">
                <a:lnSpc>
                  <a:spcPct val="90000"/>
                </a:lnSpc>
                <a:defRPr/>
              </a:pPr>
              <a:endParaRPr lang="en-US" sz="1800" smtClean="0">
                <a:solidFill>
                  <a:srgbClr val="FFFFFF"/>
                </a:solidFill>
                <a:ea typeface=""/>
                <a:cs typeface=""/>
              </a:endParaRPr>
            </a:p>
          </p:txBody>
        </p:sp>
        <p:sp>
          <p:nvSpPr>
            <p:cNvPr id="24"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defTabSz="685543" eaLnBrk="0" hangingPunct="0">
                <a:lnSpc>
                  <a:spcPct val="90000"/>
                </a:lnSpc>
                <a:defRPr/>
              </a:pPr>
              <a:endParaRPr lang="en-US" sz="1800" smtClean="0">
                <a:solidFill>
                  <a:srgbClr val="FFFFFF"/>
                </a:solidFill>
                <a:ea typeface=""/>
                <a:cs typeface=""/>
              </a:endParaRPr>
            </a:p>
          </p:txBody>
        </p:sp>
        <p:sp>
          <p:nvSpPr>
            <p:cNvPr id="25"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defTabSz="685543" eaLnBrk="0" hangingPunct="0">
                <a:lnSpc>
                  <a:spcPct val="90000"/>
                </a:lnSpc>
                <a:defRPr/>
              </a:pPr>
              <a:endParaRPr lang="en-US" sz="1800" smtClean="0">
                <a:solidFill>
                  <a:srgbClr val="FFFFFF"/>
                </a:solidFill>
                <a:ea typeface=""/>
                <a:cs typeface=""/>
              </a:endParaRPr>
            </a:p>
          </p:txBody>
        </p:sp>
        <p:sp>
          <p:nvSpPr>
            <p:cNvPr id="26"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defTabSz="685543" eaLnBrk="0" hangingPunct="0">
                <a:lnSpc>
                  <a:spcPct val="90000"/>
                </a:lnSpc>
                <a:defRPr/>
              </a:pPr>
              <a:endParaRPr lang="en-US" sz="1800" smtClean="0">
                <a:solidFill>
                  <a:srgbClr val="FFFFFF"/>
                </a:solidFill>
                <a:ea typeface=""/>
                <a:cs typeface=""/>
              </a:endParaRPr>
            </a:p>
          </p:txBody>
        </p:sp>
        <p:sp>
          <p:nvSpPr>
            <p:cNvPr id="27"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defTabSz="685543" eaLnBrk="0" hangingPunct="0">
                <a:lnSpc>
                  <a:spcPct val="90000"/>
                </a:lnSpc>
                <a:defRPr/>
              </a:pPr>
              <a:endParaRPr lang="en-US" sz="1800" smtClean="0">
                <a:solidFill>
                  <a:srgbClr val="FFFFFF"/>
                </a:solidFill>
                <a:ea typeface=""/>
                <a:cs typeface=""/>
              </a:endParaRPr>
            </a:p>
          </p:txBody>
        </p:sp>
        <p:sp>
          <p:nvSpPr>
            <p:cNvPr id="28"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defTabSz="685543" eaLnBrk="0" hangingPunct="0">
                <a:lnSpc>
                  <a:spcPct val="90000"/>
                </a:lnSpc>
                <a:defRPr/>
              </a:pPr>
              <a:endParaRPr lang="en-US" sz="1800" smtClean="0">
                <a:solidFill>
                  <a:srgbClr val="FFFFFF"/>
                </a:solidFill>
                <a:ea typeface=""/>
                <a:cs typeface=""/>
              </a:endParaRPr>
            </a:p>
          </p:txBody>
        </p:sp>
        <p:sp>
          <p:nvSpPr>
            <p:cNvPr id="29"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543" eaLnBrk="0" hangingPunct="0">
                <a:lnSpc>
                  <a:spcPct val="90000"/>
                </a:lnSpc>
                <a:defRPr/>
              </a:pPr>
              <a:endParaRPr lang="en-US" sz="1800" smtClean="0">
                <a:solidFill>
                  <a:srgbClr val="FFFFFF"/>
                </a:solidFill>
                <a:ea typeface=""/>
                <a:cs typeface=""/>
              </a:endParaRPr>
            </a:p>
          </p:txBody>
        </p:sp>
        <p:sp>
          <p:nvSpPr>
            <p:cNvPr id="30"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defTabSz="685543" eaLnBrk="0" hangingPunct="0">
                <a:lnSpc>
                  <a:spcPct val="90000"/>
                </a:lnSpc>
                <a:defRPr/>
              </a:pPr>
              <a:endParaRPr lang="en-US" sz="1800" smtClean="0">
                <a:solidFill>
                  <a:srgbClr val="FFFFFF"/>
                </a:solidFill>
                <a:ea typeface=""/>
                <a:cs typeface=""/>
              </a:endParaRPr>
            </a:p>
          </p:txBody>
        </p:sp>
        <p:sp>
          <p:nvSpPr>
            <p:cNvPr id="31"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543" eaLnBrk="0" hangingPunct="0">
                <a:lnSpc>
                  <a:spcPct val="90000"/>
                </a:lnSpc>
                <a:defRPr/>
              </a:pPr>
              <a:endParaRPr lang="en-US" sz="1800" smtClean="0">
                <a:solidFill>
                  <a:srgbClr val="FFFFFF"/>
                </a:solidFill>
                <a:ea typeface=""/>
                <a:cs typeface=""/>
              </a:endParaRPr>
            </a:p>
          </p:txBody>
        </p:sp>
        <p:sp>
          <p:nvSpPr>
            <p:cNvPr id="32"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defTabSz="685543" eaLnBrk="0" hangingPunct="0">
                <a:lnSpc>
                  <a:spcPct val="90000"/>
                </a:lnSpc>
                <a:defRPr/>
              </a:pPr>
              <a:endParaRPr lang="en-US" sz="1800" smtClean="0">
                <a:solidFill>
                  <a:srgbClr val="FFFFFF"/>
                </a:solidFill>
                <a:ea typeface=""/>
                <a:cs typeface=""/>
              </a:endParaRPr>
            </a:p>
          </p:txBody>
        </p:sp>
        <p:sp>
          <p:nvSpPr>
            <p:cNvPr id="33"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defTabSz="685543" eaLnBrk="0" hangingPunct="0">
                <a:lnSpc>
                  <a:spcPct val="90000"/>
                </a:lnSpc>
                <a:defRPr/>
              </a:pPr>
              <a:endParaRPr lang="en-US" sz="1800" smtClean="0">
                <a:solidFill>
                  <a:srgbClr val="FFFFFF"/>
                </a:solidFill>
                <a:ea typeface=""/>
                <a:cs typeface=""/>
              </a:endParaRPr>
            </a:p>
          </p:txBody>
        </p:sp>
        <p:sp>
          <p:nvSpPr>
            <p:cNvPr id="34"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543" eaLnBrk="0" hangingPunct="0">
                <a:lnSpc>
                  <a:spcPct val="90000"/>
                </a:lnSpc>
                <a:defRPr/>
              </a:pPr>
              <a:endParaRPr lang="en-US" sz="1800" smtClean="0">
                <a:solidFill>
                  <a:srgbClr val="FFFFFF"/>
                </a:solidFill>
                <a:ea typeface=""/>
                <a:cs typeface=""/>
              </a:endParaRPr>
            </a:p>
          </p:txBody>
        </p:sp>
        <p:sp>
          <p:nvSpPr>
            <p:cNvPr id="35"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543" eaLnBrk="0" hangingPunct="0">
                <a:lnSpc>
                  <a:spcPct val="90000"/>
                </a:lnSpc>
                <a:defRPr/>
              </a:pPr>
              <a:endParaRPr lang="en-US" sz="1800" smtClean="0">
                <a:solidFill>
                  <a:srgbClr val="FFFFFF"/>
                </a:solidFill>
                <a:ea typeface=""/>
                <a:cs typeface=""/>
              </a:endParaRPr>
            </a:p>
          </p:txBody>
        </p:sp>
        <p:sp>
          <p:nvSpPr>
            <p:cNvPr id="36"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543" eaLnBrk="0" hangingPunct="0">
                <a:lnSpc>
                  <a:spcPct val="90000"/>
                </a:lnSpc>
                <a:defRPr/>
              </a:pPr>
              <a:endParaRPr lang="en-US" sz="1800" smtClean="0">
                <a:solidFill>
                  <a:srgbClr val="FFFFFF"/>
                </a:solidFill>
                <a:ea typeface=""/>
                <a:cs typeface=""/>
              </a:endParaRPr>
            </a:p>
          </p:txBody>
        </p:sp>
        <p:sp>
          <p:nvSpPr>
            <p:cNvPr id="37"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543" eaLnBrk="0" hangingPunct="0">
                <a:lnSpc>
                  <a:spcPct val="90000"/>
                </a:lnSpc>
                <a:defRPr/>
              </a:pPr>
              <a:endParaRPr lang="en-US" sz="1800" smtClean="0">
                <a:solidFill>
                  <a:srgbClr val="FFFFFF"/>
                </a:solidFill>
                <a:ea typeface=""/>
                <a:cs typeface=""/>
              </a:endParaRPr>
            </a:p>
          </p:txBody>
        </p:sp>
      </p:grpSp>
    </p:spTree>
    <p:extLst>
      <p:ext uri="{BB962C8B-B14F-4D97-AF65-F5344CB8AC3E}">
        <p14:creationId xmlns:p14="http://schemas.microsoft.com/office/powerpoint/2010/main" val="29271074"/>
      </p:ext>
    </p:extLst>
  </p:cSld>
  <p:clrMapOvr>
    <a:masterClrMapping/>
  </p:clrMapOvr>
  <p:transition>
    <p:wipe dir="r"/>
  </p:transition>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p:cSld name="Blank_gradient only">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2700" y="0"/>
            <a:ext cx="9156700" cy="5143500"/>
          </a:xfrm>
          <a:prstGeom prst="rect">
            <a:avLst/>
          </a:prstGeom>
          <a:noFill/>
        </p:spPr>
      </p:pic>
      <p:sp>
        <p:nvSpPr>
          <p:cNvPr id="3" name="Rectangle 5"/>
          <p:cNvSpPr>
            <a:spLocks noChangeArrowheads="1"/>
          </p:cNvSpPr>
          <p:nvPr userDrawn="1"/>
        </p:nvSpPr>
        <p:spPr bwMode="ltGray">
          <a:xfrm>
            <a:off x="7762659" y="4926872"/>
            <a:ext cx="812991" cy="142957"/>
          </a:xfrm>
          <a:prstGeom prst="rect">
            <a:avLst/>
          </a:prstGeom>
          <a:noFill/>
          <a:ln w="9525">
            <a:noFill/>
            <a:miter lim="800000"/>
            <a:headEnd/>
            <a:tailEnd/>
          </a:ln>
          <a:effectLst/>
        </p:spPr>
        <p:txBody>
          <a:bodyPr wrap="square" lIns="61566" tIns="30782" rIns="61566" bIns="30782" anchor="b">
            <a:spAutoFit/>
          </a:bodyPr>
          <a:lstStyle/>
          <a:p>
            <a:pPr algn="r" defTabSz="610562" fontAlgn="auto">
              <a:spcBef>
                <a:spcPts val="0"/>
              </a:spcBef>
              <a:spcAft>
                <a:spcPts val="0"/>
              </a:spcAft>
            </a:pPr>
            <a:r>
              <a:rPr lang="en-US" sz="525" dirty="0">
                <a:solidFill>
                  <a:srgbClr val="FFFFFF"/>
                </a:solidFill>
                <a:latin typeface="Arial"/>
                <a:ea typeface=""/>
                <a:cs typeface=""/>
              </a:rPr>
              <a:t>Cisco Confidential</a:t>
            </a:r>
          </a:p>
        </p:txBody>
      </p:sp>
      <p:sp>
        <p:nvSpPr>
          <p:cNvPr id="4" name="Rectangle 5"/>
          <p:cNvSpPr>
            <a:spLocks noChangeArrowheads="1"/>
          </p:cNvSpPr>
          <p:nvPr userDrawn="1"/>
        </p:nvSpPr>
        <p:spPr bwMode="ltGray">
          <a:xfrm>
            <a:off x="7762659" y="4926872"/>
            <a:ext cx="812991" cy="142957"/>
          </a:xfrm>
          <a:prstGeom prst="rect">
            <a:avLst/>
          </a:prstGeom>
          <a:noFill/>
          <a:ln w="9525">
            <a:noFill/>
            <a:miter lim="800000"/>
            <a:headEnd/>
            <a:tailEnd/>
          </a:ln>
          <a:effectLst/>
        </p:spPr>
        <p:txBody>
          <a:bodyPr wrap="square" lIns="61566" tIns="30782" rIns="61566" bIns="30782" anchor="b">
            <a:spAutoFit/>
          </a:bodyPr>
          <a:lstStyle/>
          <a:p>
            <a:pPr algn="r" defTabSz="610562" fontAlgn="auto">
              <a:spcBef>
                <a:spcPts val="0"/>
              </a:spcBef>
              <a:spcAft>
                <a:spcPts val="0"/>
              </a:spcAft>
            </a:pPr>
            <a:r>
              <a:rPr lang="en-US" sz="525" dirty="0">
                <a:solidFill>
                  <a:srgbClr val="FFFFFF"/>
                </a:solidFill>
                <a:latin typeface="Arial"/>
                <a:ea typeface=""/>
                <a:cs typeface=""/>
              </a:rPr>
              <a:t>Cisco Confidential</a:t>
            </a:r>
          </a:p>
        </p:txBody>
      </p:sp>
      <p:sp>
        <p:nvSpPr>
          <p:cNvPr id="5" name="Rectangle 4"/>
          <p:cNvSpPr>
            <a:spLocks noChangeArrowheads="1"/>
          </p:cNvSpPr>
          <p:nvPr userDrawn="1"/>
        </p:nvSpPr>
        <p:spPr bwMode="ltGray">
          <a:xfrm>
            <a:off x="265675" y="4928174"/>
            <a:ext cx="3420515" cy="142957"/>
          </a:xfrm>
          <a:prstGeom prst="rect">
            <a:avLst/>
          </a:prstGeom>
          <a:noFill/>
          <a:ln w="9525">
            <a:noFill/>
            <a:miter lim="800000"/>
            <a:headEnd/>
            <a:tailEnd/>
          </a:ln>
          <a:effectLst/>
        </p:spPr>
        <p:txBody>
          <a:bodyPr wrap="square" lIns="61566" tIns="30782" rIns="61566" bIns="30782" anchor="b" anchorCtr="0">
            <a:spAutoFit/>
          </a:bodyPr>
          <a:lstStyle/>
          <a:p>
            <a:pPr defTabSz="610562" fontAlgn="auto">
              <a:spcBef>
                <a:spcPts val="0"/>
              </a:spcBef>
              <a:spcAft>
                <a:spcPts val="0"/>
              </a:spcAft>
            </a:pPr>
            <a:r>
              <a:rPr lang="en-US" sz="525" dirty="0" smtClean="0">
                <a:solidFill>
                  <a:srgbClr val="FFFFFF"/>
                </a:solidFill>
                <a:latin typeface="Arial"/>
                <a:ea typeface=""/>
                <a:cs typeface=""/>
              </a:rPr>
              <a:t>© 2011 Cisco and/or its affiliates. All rights reserved.</a:t>
            </a:r>
            <a:endParaRPr lang="en-US" sz="525" dirty="0">
              <a:solidFill>
                <a:srgbClr val="FFFFFF"/>
              </a:solidFill>
              <a:latin typeface="Arial"/>
              <a:ea typeface=""/>
              <a:cs typeface=""/>
            </a:endParaRPr>
          </a:p>
        </p:txBody>
      </p:sp>
      <p:sp>
        <p:nvSpPr>
          <p:cNvPr id="6" name="Rectangle 7"/>
          <p:cNvSpPr>
            <a:spLocks noChangeArrowheads="1"/>
          </p:cNvSpPr>
          <p:nvPr userDrawn="1"/>
        </p:nvSpPr>
        <p:spPr bwMode="ltGray">
          <a:xfrm>
            <a:off x="8675281" y="4923794"/>
            <a:ext cx="206088" cy="142957"/>
          </a:xfrm>
          <a:prstGeom prst="rect">
            <a:avLst/>
          </a:prstGeom>
          <a:noFill/>
          <a:ln w="9525" algn="ctr">
            <a:noFill/>
            <a:miter lim="800000"/>
            <a:headEnd/>
            <a:tailEnd/>
          </a:ln>
          <a:effectLst/>
        </p:spPr>
        <p:txBody>
          <a:bodyPr wrap="none" lIns="61566" tIns="30782" rIns="61566" bIns="30782" anchor="b">
            <a:spAutoFit/>
          </a:bodyPr>
          <a:lstStyle/>
          <a:p>
            <a:pPr algn="r" defTabSz="610562" fontAlgn="auto">
              <a:spcBef>
                <a:spcPts val="0"/>
              </a:spcBef>
              <a:spcAft>
                <a:spcPts val="0"/>
              </a:spcAft>
            </a:pPr>
            <a:fld id="{DFCF27A5-1A5B-48D3-A060-2758FFBB1ADD}" type="slidenum">
              <a:rPr lang="en-US" sz="525">
                <a:solidFill>
                  <a:srgbClr val="FFFFFF"/>
                </a:solidFill>
                <a:latin typeface="Arial"/>
                <a:ea typeface=""/>
                <a:cs typeface=""/>
              </a:rPr>
              <a:pPr algn="r" defTabSz="610562" fontAlgn="auto">
                <a:spcBef>
                  <a:spcPts val="0"/>
                </a:spcBef>
                <a:spcAft>
                  <a:spcPts val="0"/>
                </a:spcAft>
              </a:pPr>
              <a:t>‹#›</a:t>
            </a:fld>
            <a:endParaRPr lang="en-US" sz="525" dirty="0">
              <a:solidFill>
                <a:srgbClr val="FFFFFF"/>
              </a:solidFill>
              <a:latin typeface="Arial"/>
              <a:ea typeface=""/>
              <a:cs typeface=""/>
            </a:endParaRPr>
          </a:p>
        </p:txBody>
      </p:sp>
    </p:spTree>
    <p:extLst>
      <p:ext uri="{BB962C8B-B14F-4D97-AF65-F5344CB8AC3E}">
        <p14:creationId xmlns:p14="http://schemas.microsoft.com/office/powerpoint/2010/main" val="709818382"/>
      </p:ext>
    </p:extLst>
  </p:cSld>
  <p:clrMapOvr>
    <a:masterClrMapping/>
  </p:clrMapOvr>
  <p:transition>
    <p:wipe dir="r"/>
  </p:transition>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p:cSld name="Closing Slide_gree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2700" y="0"/>
            <a:ext cx="9156700" cy="5143500"/>
          </a:xfrm>
          <a:prstGeom prst="rect">
            <a:avLst/>
          </a:prstGeom>
          <a:noFill/>
        </p:spPr>
      </p:pic>
      <p:sp>
        <p:nvSpPr>
          <p:cNvPr id="34" name="Rectangle 33"/>
          <p:cNvSpPr>
            <a:spLocks noChangeArrowheads="1"/>
          </p:cNvSpPr>
          <p:nvPr userDrawn="1"/>
        </p:nvSpPr>
        <p:spPr bwMode="black">
          <a:xfrm>
            <a:off x="4414521" y="4383413"/>
            <a:ext cx="31090" cy="117762"/>
          </a:xfrm>
          <a:prstGeom prst="rect">
            <a:avLst/>
          </a:prstGeom>
          <a:solidFill>
            <a:schemeClr val="bg1"/>
          </a:solidFill>
          <a:ln w="9525">
            <a:noFill/>
            <a:miter lim="800000"/>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
        <p:nvSpPr>
          <p:cNvPr id="35" name="Freeform 34"/>
          <p:cNvSpPr>
            <a:spLocks/>
          </p:cNvSpPr>
          <p:nvPr userDrawn="1"/>
        </p:nvSpPr>
        <p:spPr bwMode="black">
          <a:xfrm>
            <a:off x="4595648" y="4380152"/>
            <a:ext cx="90017" cy="124284"/>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
        <p:nvSpPr>
          <p:cNvPr id="36" name="Freeform 35"/>
          <p:cNvSpPr>
            <a:spLocks/>
          </p:cNvSpPr>
          <p:nvPr userDrawn="1"/>
        </p:nvSpPr>
        <p:spPr bwMode="black">
          <a:xfrm>
            <a:off x="4284385" y="4380152"/>
            <a:ext cx="90017" cy="124284"/>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
        <p:nvSpPr>
          <p:cNvPr id="37" name="Freeform 36"/>
          <p:cNvSpPr>
            <a:spLocks noEditPoints="1"/>
          </p:cNvSpPr>
          <p:nvPr userDrawn="1"/>
        </p:nvSpPr>
        <p:spPr bwMode="black">
          <a:xfrm>
            <a:off x="4718192" y="4380152"/>
            <a:ext cx="123637" cy="124284"/>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
        <p:nvSpPr>
          <p:cNvPr id="38" name="Freeform 37"/>
          <p:cNvSpPr>
            <a:spLocks/>
          </p:cNvSpPr>
          <p:nvPr userDrawn="1"/>
        </p:nvSpPr>
        <p:spPr bwMode="black">
          <a:xfrm>
            <a:off x="4485748" y="4380152"/>
            <a:ext cx="80617" cy="124284"/>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
        <p:nvSpPr>
          <p:cNvPr id="39" name="Freeform 38"/>
          <p:cNvSpPr>
            <a:spLocks/>
          </p:cNvSpPr>
          <p:nvPr userDrawn="1"/>
        </p:nvSpPr>
        <p:spPr bwMode="black">
          <a:xfrm>
            <a:off x="4222558" y="4240648"/>
            <a:ext cx="29282" cy="6051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
        <p:nvSpPr>
          <p:cNvPr id="40" name="Freeform 39"/>
          <p:cNvSpPr>
            <a:spLocks/>
          </p:cNvSpPr>
          <p:nvPr userDrawn="1"/>
        </p:nvSpPr>
        <p:spPr bwMode="black">
          <a:xfrm>
            <a:off x="4304621" y="4200066"/>
            <a:ext cx="29282" cy="10109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
        <p:nvSpPr>
          <p:cNvPr id="41" name="Freeform 40"/>
          <p:cNvSpPr>
            <a:spLocks/>
          </p:cNvSpPr>
          <p:nvPr userDrawn="1"/>
        </p:nvSpPr>
        <p:spPr bwMode="black">
          <a:xfrm>
            <a:off x="4385239" y="4144275"/>
            <a:ext cx="29282" cy="186245"/>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
        <p:nvSpPr>
          <p:cNvPr id="42" name="Freeform 41"/>
          <p:cNvSpPr>
            <a:spLocks/>
          </p:cNvSpPr>
          <p:nvPr userDrawn="1"/>
        </p:nvSpPr>
        <p:spPr bwMode="black">
          <a:xfrm>
            <a:off x="4467302" y="4200066"/>
            <a:ext cx="29282" cy="10109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
        <p:nvSpPr>
          <p:cNvPr id="43" name="Freeform 42"/>
          <p:cNvSpPr>
            <a:spLocks/>
          </p:cNvSpPr>
          <p:nvPr userDrawn="1"/>
        </p:nvSpPr>
        <p:spPr bwMode="black">
          <a:xfrm>
            <a:off x="4547558" y="4240648"/>
            <a:ext cx="31090" cy="6051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
        <p:nvSpPr>
          <p:cNvPr id="44" name="Freeform 43"/>
          <p:cNvSpPr>
            <a:spLocks/>
          </p:cNvSpPr>
          <p:nvPr userDrawn="1"/>
        </p:nvSpPr>
        <p:spPr bwMode="black">
          <a:xfrm>
            <a:off x="4629622" y="4200066"/>
            <a:ext cx="29644" cy="10109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
        <p:nvSpPr>
          <p:cNvPr id="45" name="Freeform 44"/>
          <p:cNvSpPr>
            <a:spLocks/>
          </p:cNvSpPr>
          <p:nvPr userDrawn="1"/>
        </p:nvSpPr>
        <p:spPr bwMode="black">
          <a:xfrm>
            <a:off x="4711686" y="4144275"/>
            <a:ext cx="29644" cy="186245"/>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
        <p:nvSpPr>
          <p:cNvPr id="46" name="Freeform 45"/>
          <p:cNvSpPr>
            <a:spLocks/>
          </p:cNvSpPr>
          <p:nvPr userDrawn="1"/>
        </p:nvSpPr>
        <p:spPr bwMode="black">
          <a:xfrm>
            <a:off x="4792302" y="4200066"/>
            <a:ext cx="29644" cy="10109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
        <p:nvSpPr>
          <p:cNvPr id="47" name="Freeform 46"/>
          <p:cNvSpPr>
            <a:spLocks/>
          </p:cNvSpPr>
          <p:nvPr userDrawn="1"/>
        </p:nvSpPr>
        <p:spPr bwMode="black">
          <a:xfrm>
            <a:off x="4874366" y="4240648"/>
            <a:ext cx="29644" cy="6051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Tree>
    <p:extLst>
      <p:ext uri="{BB962C8B-B14F-4D97-AF65-F5344CB8AC3E}">
        <p14:creationId xmlns:p14="http://schemas.microsoft.com/office/powerpoint/2010/main" val="20436335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700"/>
                                        <p:tgtEl>
                                          <p:spTgt spid="39"/>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700"/>
                                        <p:tgtEl>
                                          <p:spTgt spid="41"/>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700"/>
                                        <p:tgtEl>
                                          <p:spTgt spid="43"/>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700"/>
                                        <p:tgtEl>
                                          <p:spTgt spid="45"/>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700"/>
                                        <p:tgtEl>
                                          <p:spTgt spid="47"/>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700"/>
                                        <p:tgtEl>
                                          <p:spTgt spid="40"/>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700"/>
                                        <p:tgtEl>
                                          <p:spTgt spid="42"/>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700"/>
                                        <p:tgtEl>
                                          <p:spTgt spid="44"/>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700"/>
                                        <p:tgtEl>
                                          <p:spTgt spid="46"/>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39"/>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41"/>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43"/>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45"/>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47"/>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40"/>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42"/>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44"/>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46"/>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700"/>
                                        <p:tgtEl>
                                          <p:spTgt spid="36"/>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700"/>
                                        <p:tgtEl>
                                          <p:spTgt spid="34"/>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700"/>
                                        <p:tgtEl>
                                          <p:spTgt spid="38"/>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700"/>
                                        <p:tgtEl>
                                          <p:spTgt spid="35"/>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7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ttom title_photo and text">
    <p:spTree>
      <p:nvGrpSpPr>
        <p:cNvPr id="1" name=""/>
        <p:cNvGrpSpPr/>
        <p:nvPr/>
      </p:nvGrpSpPr>
      <p:grpSpPr>
        <a:xfrm>
          <a:off x="0" y="0"/>
          <a:ext cx="0" cy="0"/>
          <a:chOff x="0" y="0"/>
          <a:chExt cx="0" cy="0"/>
        </a:xfrm>
      </p:grpSpPr>
      <p:sp>
        <p:nvSpPr>
          <p:cNvPr id="10" name="Text Placeholder 17"/>
          <p:cNvSpPr>
            <a:spLocks noGrp="1"/>
          </p:cNvSpPr>
          <p:nvPr>
            <p:ph type="body" sz="quarter" idx="11" hasCustomPrompt="1"/>
          </p:nvPr>
        </p:nvSpPr>
        <p:spPr>
          <a:xfrm>
            <a:off x="437771" y="1349354"/>
            <a:ext cx="4003995" cy="3040875"/>
          </a:xfrm>
          <a:prstGeom prst="rect">
            <a:avLst/>
          </a:prstGeom>
        </p:spPr>
        <p:txBody>
          <a:bodyPr lIns="91404" tIns="45702" rIns="91404" bIns="45702" anchor="ctr" anchorCtr="0">
            <a:noAutofit/>
          </a:bodyPr>
          <a:lstStyle>
            <a:lvl1pPr marL="0" indent="0">
              <a:buNone/>
              <a:defRPr sz="24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11" name="Picture Placeholder 2"/>
          <p:cNvSpPr>
            <a:spLocks noGrp="1"/>
          </p:cNvSpPr>
          <p:nvPr>
            <p:ph type="pic" sz="quarter" idx="10"/>
          </p:nvPr>
        </p:nvSpPr>
        <p:spPr>
          <a:xfrm>
            <a:off x="4708110" y="1349375"/>
            <a:ext cx="4075144" cy="3041208"/>
          </a:xfrm>
          <a:prstGeom prst="rect">
            <a:avLst/>
          </a:prstGeom>
        </p:spPr>
        <p:txBody>
          <a:bodyPr vert="horz" lIns="91404" tIns="45702" rIns="91404" bIns="45702">
            <a:noAutofit/>
          </a:bodyPr>
          <a:lstStyle>
            <a:lvl1pPr marL="0" indent="0" algn="ctr">
              <a:buNone/>
              <a:defRPr sz="2000" b="0" i="0">
                <a:solidFill>
                  <a:schemeClr val="tx1"/>
                </a:solidFill>
                <a:latin typeface="+mn-lt"/>
                <a:cs typeface="CiscoSans ExtraLight"/>
              </a:defRPr>
            </a:lvl1pPr>
          </a:lstStyle>
          <a:p>
            <a:pPr lvl="0"/>
            <a:r>
              <a:rPr lang="en-US" noProof="0" smtClean="0"/>
              <a:t>Click icon to add picture</a:t>
            </a:r>
            <a:endParaRPr lang="en-US" noProof="0" dirty="0"/>
          </a:p>
        </p:txBody>
      </p:sp>
      <p:sp>
        <p:nvSpPr>
          <p:cNvPr id="5" name="Title Placeholder 5"/>
          <p:cNvSpPr>
            <a:spLocks noGrp="1"/>
          </p:cNvSpPr>
          <p:nvPr>
            <p:ph type="title"/>
          </p:nvPr>
        </p:nvSpPr>
        <p:spPr bwMode="auto">
          <a:xfrm>
            <a:off x="437766" y="341319"/>
            <a:ext cx="8345488"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8" tIns="45704" rIns="91408" bIns="45704"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3265360575"/>
      </p:ext>
    </p:extLst>
  </p:cSld>
  <p:clrMapOvr>
    <a:masterClrMapping/>
  </p:clrMapOvr>
  <p:transition spd="med">
    <p:fad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700" y="0"/>
            <a:ext cx="9156700" cy="5143500"/>
          </a:xfrm>
          <a:prstGeom prst="rect">
            <a:avLst/>
          </a:prstGeom>
          <a:noFill/>
        </p:spPr>
      </p:pic>
      <p:sp>
        <p:nvSpPr>
          <p:cNvPr id="34" name="TextBox 33"/>
          <p:cNvSpPr txBox="1"/>
          <p:nvPr userDrawn="1"/>
        </p:nvSpPr>
        <p:spPr>
          <a:xfrm>
            <a:off x="644699" y="2295367"/>
            <a:ext cx="1850452" cy="484722"/>
          </a:xfrm>
          <a:prstGeom prst="rect">
            <a:avLst/>
          </a:prstGeom>
          <a:noFill/>
        </p:spPr>
        <p:txBody>
          <a:bodyPr wrap="none" lIns="68553" tIns="34277" rIns="68553" bIns="34277" rtlCol="0">
            <a:spAutoFit/>
          </a:bodyPr>
          <a:lstStyle/>
          <a:p>
            <a:pPr defTabSz="685543" fontAlgn="auto">
              <a:spcBef>
                <a:spcPts val="0"/>
              </a:spcBef>
              <a:spcAft>
                <a:spcPts val="0"/>
              </a:spcAft>
            </a:pPr>
            <a:r>
              <a:rPr lang="en-US" sz="2700" dirty="0" smtClean="0">
                <a:solidFill>
                  <a:srgbClr val="FFFFFF"/>
                </a:solidFill>
                <a:latin typeface="Arial"/>
                <a:ea typeface=""/>
                <a:cs typeface=""/>
              </a:rPr>
              <a:t>Thank you.</a:t>
            </a:r>
            <a:endParaRPr lang="en-US" sz="2700" dirty="0">
              <a:solidFill>
                <a:srgbClr val="FFFFFF"/>
              </a:solidFill>
              <a:latin typeface="Arial"/>
              <a:ea typeface=""/>
              <a:cs typeface=""/>
            </a:endParaRPr>
          </a:p>
        </p:txBody>
      </p:sp>
      <p:sp>
        <p:nvSpPr>
          <p:cNvPr id="20" name="Rectangle 19"/>
          <p:cNvSpPr>
            <a:spLocks noChangeArrowheads="1"/>
          </p:cNvSpPr>
          <p:nvPr userDrawn="1"/>
        </p:nvSpPr>
        <p:spPr bwMode="black">
          <a:xfrm>
            <a:off x="6308661" y="2781454"/>
            <a:ext cx="87485" cy="331370"/>
          </a:xfrm>
          <a:prstGeom prst="rect">
            <a:avLst/>
          </a:prstGeom>
          <a:solidFill>
            <a:schemeClr val="bg1"/>
          </a:solidFill>
          <a:ln w="9525">
            <a:noFill/>
            <a:miter lim="800000"/>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
        <p:nvSpPr>
          <p:cNvPr id="21" name="Freeform 20"/>
          <p:cNvSpPr>
            <a:spLocks/>
          </p:cNvSpPr>
          <p:nvPr userDrawn="1"/>
        </p:nvSpPr>
        <p:spPr bwMode="black">
          <a:xfrm>
            <a:off x="6818318" y="2773205"/>
            <a:ext cx="253297" cy="34972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
        <p:nvSpPr>
          <p:cNvPr id="22" name="Freeform 21"/>
          <p:cNvSpPr>
            <a:spLocks/>
          </p:cNvSpPr>
          <p:nvPr userDrawn="1"/>
        </p:nvSpPr>
        <p:spPr bwMode="black">
          <a:xfrm>
            <a:off x="5942457" y="2773205"/>
            <a:ext cx="253297" cy="34972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
        <p:nvSpPr>
          <p:cNvPr id="23" name="Freeform 22"/>
          <p:cNvSpPr>
            <a:spLocks noEditPoints="1"/>
          </p:cNvSpPr>
          <p:nvPr userDrawn="1"/>
        </p:nvSpPr>
        <p:spPr bwMode="black">
          <a:xfrm>
            <a:off x="7163159" y="2773205"/>
            <a:ext cx="347903" cy="34972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
        <p:nvSpPr>
          <p:cNvPr id="24" name="Freeform 23"/>
          <p:cNvSpPr>
            <a:spLocks/>
          </p:cNvSpPr>
          <p:nvPr userDrawn="1"/>
        </p:nvSpPr>
        <p:spPr bwMode="black">
          <a:xfrm>
            <a:off x="6509069" y="2773205"/>
            <a:ext cx="226849" cy="34972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
        <p:nvSpPr>
          <p:cNvPr id="25" name="Freeform 24"/>
          <p:cNvSpPr>
            <a:spLocks/>
          </p:cNvSpPr>
          <p:nvPr userDrawn="1"/>
        </p:nvSpPr>
        <p:spPr bwMode="black">
          <a:xfrm>
            <a:off x="5768495" y="2311830"/>
            <a:ext cx="82398" cy="170274"/>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
        <p:nvSpPr>
          <p:cNvPr id="26" name="Freeform 25"/>
          <p:cNvSpPr>
            <a:spLocks/>
          </p:cNvSpPr>
          <p:nvPr userDrawn="1"/>
        </p:nvSpPr>
        <p:spPr bwMode="black">
          <a:xfrm>
            <a:off x="5999412" y="2197636"/>
            <a:ext cx="82398" cy="284468"/>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
        <p:nvSpPr>
          <p:cNvPr id="27" name="Freeform 26"/>
          <p:cNvSpPr>
            <a:spLocks/>
          </p:cNvSpPr>
          <p:nvPr userDrawn="1"/>
        </p:nvSpPr>
        <p:spPr bwMode="black">
          <a:xfrm>
            <a:off x="6226265" y="2040626"/>
            <a:ext cx="82398" cy="524075"/>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
        <p:nvSpPr>
          <p:cNvPr id="28" name="Freeform 27"/>
          <p:cNvSpPr>
            <a:spLocks/>
          </p:cNvSpPr>
          <p:nvPr userDrawn="1"/>
        </p:nvSpPr>
        <p:spPr bwMode="black">
          <a:xfrm>
            <a:off x="6457182" y="2197637"/>
            <a:ext cx="82398" cy="28446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
        <p:nvSpPr>
          <p:cNvPr id="29" name="Freeform 28"/>
          <p:cNvSpPr>
            <a:spLocks/>
          </p:cNvSpPr>
          <p:nvPr userDrawn="1"/>
        </p:nvSpPr>
        <p:spPr bwMode="black">
          <a:xfrm>
            <a:off x="6683013" y="2311840"/>
            <a:ext cx="87485" cy="17027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
        <p:nvSpPr>
          <p:cNvPr id="30" name="Freeform 29"/>
          <p:cNvSpPr>
            <a:spLocks/>
          </p:cNvSpPr>
          <p:nvPr userDrawn="1"/>
        </p:nvSpPr>
        <p:spPr bwMode="black">
          <a:xfrm>
            <a:off x="6913941" y="2197636"/>
            <a:ext cx="83415" cy="284468"/>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
        <p:nvSpPr>
          <p:cNvPr id="31" name="Freeform 30"/>
          <p:cNvSpPr>
            <a:spLocks/>
          </p:cNvSpPr>
          <p:nvPr userDrawn="1"/>
        </p:nvSpPr>
        <p:spPr bwMode="black">
          <a:xfrm>
            <a:off x="7144860" y="2040626"/>
            <a:ext cx="83415" cy="524075"/>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
        <p:nvSpPr>
          <p:cNvPr id="32" name="Freeform 31"/>
          <p:cNvSpPr>
            <a:spLocks/>
          </p:cNvSpPr>
          <p:nvPr userDrawn="1"/>
        </p:nvSpPr>
        <p:spPr bwMode="black">
          <a:xfrm>
            <a:off x="7371707" y="2197636"/>
            <a:ext cx="83415" cy="284468"/>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
        <p:nvSpPr>
          <p:cNvPr id="33" name="Freeform 32"/>
          <p:cNvSpPr>
            <a:spLocks/>
          </p:cNvSpPr>
          <p:nvPr userDrawn="1"/>
        </p:nvSpPr>
        <p:spPr bwMode="black">
          <a:xfrm>
            <a:off x="7602626" y="2311840"/>
            <a:ext cx="83415" cy="17027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Tree>
    <p:extLst>
      <p:ext uri="{BB962C8B-B14F-4D97-AF65-F5344CB8AC3E}">
        <p14:creationId xmlns:p14="http://schemas.microsoft.com/office/powerpoint/2010/main" val="11725031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700"/>
                                        <p:tgtEl>
                                          <p:spTgt spid="25"/>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700"/>
                                        <p:tgtEl>
                                          <p:spTgt spid="26"/>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700"/>
                                        <p:tgtEl>
                                          <p:spTgt spid="27"/>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700"/>
                                        <p:tgtEl>
                                          <p:spTgt spid="28"/>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00"/>
                                        <p:tgtEl>
                                          <p:spTgt spid="29"/>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700"/>
                                        <p:tgtEl>
                                          <p:spTgt spid="30"/>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700"/>
                                        <p:tgtEl>
                                          <p:spTgt spid="31"/>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700"/>
                                        <p:tgtEl>
                                          <p:spTgt spid="32"/>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700"/>
                                        <p:tgtEl>
                                          <p:spTgt spid="33"/>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25"/>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27"/>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29"/>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31"/>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33"/>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26"/>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28"/>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30"/>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32"/>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700"/>
                                        <p:tgtEl>
                                          <p:spTgt spid="22"/>
                                        </p:tgtEl>
                                      </p:cBhvr>
                                    </p:animEffect>
                                  </p:childTnLst>
                                </p:cTn>
                              </p:par>
                              <p:par>
                                <p:cTn id="62" presetID="10" presetClass="entr" presetSubtype="0" fill="hold" nodeType="withEffect">
                                  <p:stCondLst>
                                    <p:cond delay="10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700"/>
                                        <p:tgtEl>
                                          <p:spTgt spid="20"/>
                                        </p:tgtEl>
                                      </p:cBhvr>
                                    </p:animEffect>
                                  </p:childTnLst>
                                </p:cTn>
                              </p:par>
                              <p:par>
                                <p:cTn id="65" presetID="10" presetClass="entr" presetSubtype="0" fill="hold" nodeType="withEffect">
                                  <p:stCondLst>
                                    <p:cond delay="2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700"/>
                                        <p:tgtEl>
                                          <p:spTgt spid="24"/>
                                        </p:tgtEl>
                                      </p:cBhvr>
                                    </p:animEffect>
                                  </p:childTnLst>
                                </p:cTn>
                              </p:par>
                              <p:par>
                                <p:cTn id="68" presetID="10" presetClass="entr" presetSubtype="0" fill="hold" nodeType="withEffect">
                                  <p:stCondLst>
                                    <p:cond delay="30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700"/>
                                        <p:tgtEl>
                                          <p:spTgt spid="21"/>
                                        </p:tgtEl>
                                      </p:cBhvr>
                                    </p:animEffect>
                                  </p:childTnLst>
                                </p:cTn>
                              </p:par>
                              <p:par>
                                <p:cTn id="71" presetID="10" presetClass="entr" presetSubtype="0" fill="hold" nodeType="withEffect">
                                  <p:stCondLst>
                                    <p:cond delay="40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2"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p:cSld name="Closing Slide-red">
    <p:spTree>
      <p:nvGrpSpPr>
        <p:cNvPr id="1" name=""/>
        <p:cNvGrpSpPr/>
        <p:nvPr/>
      </p:nvGrpSpPr>
      <p:grpSpPr>
        <a:xfrm>
          <a:off x="0" y="0"/>
          <a:ext cx="0" cy="0"/>
          <a:chOff x="0" y="0"/>
          <a:chExt cx="0" cy="0"/>
        </a:xfrm>
      </p:grpSpPr>
      <p:pic>
        <p:nvPicPr>
          <p:cNvPr id="20" name="Picture 19" descr="Complex_Gradient7.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36" name="Rectangle 35"/>
          <p:cNvSpPr>
            <a:spLocks noChangeArrowheads="1"/>
          </p:cNvSpPr>
          <p:nvPr userDrawn="1"/>
        </p:nvSpPr>
        <p:spPr bwMode="black">
          <a:xfrm>
            <a:off x="4414521" y="4383413"/>
            <a:ext cx="31090" cy="117762"/>
          </a:xfrm>
          <a:prstGeom prst="rect">
            <a:avLst/>
          </a:prstGeom>
          <a:solidFill>
            <a:schemeClr val="bg1"/>
          </a:solidFill>
          <a:ln w="9525">
            <a:noFill/>
            <a:miter lim="800000"/>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
        <p:nvSpPr>
          <p:cNvPr id="37" name="Freeform 36"/>
          <p:cNvSpPr>
            <a:spLocks/>
          </p:cNvSpPr>
          <p:nvPr userDrawn="1"/>
        </p:nvSpPr>
        <p:spPr bwMode="black">
          <a:xfrm>
            <a:off x="4595648" y="4380152"/>
            <a:ext cx="90017" cy="124284"/>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
        <p:nvSpPr>
          <p:cNvPr id="38" name="Freeform 37"/>
          <p:cNvSpPr>
            <a:spLocks/>
          </p:cNvSpPr>
          <p:nvPr userDrawn="1"/>
        </p:nvSpPr>
        <p:spPr bwMode="black">
          <a:xfrm>
            <a:off x="4284385" y="4380152"/>
            <a:ext cx="90017" cy="124284"/>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
        <p:nvSpPr>
          <p:cNvPr id="39" name="Freeform 38"/>
          <p:cNvSpPr>
            <a:spLocks noEditPoints="1"/>
          </p:cNvSpPr>
          <p:nvPr userDrawn="1"/>
        </p:nvSpPr>
        <p:spPr bwMode="black">
          <a:xfrm>
            <a:off x="4718192" y="4380152"/>
            <a:ext cx="123637" cy="124284"/>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
        <p:nvSpPr>
          <p:cNvPr id="40" name="Freeform 39"/>
          <p:cNvSpPr>
            <a:spLocks/>
          </p:cNvSpPr>
          <p:nvPr userDrawn="1"/>
        </p:nvSpPr>
        <p:spPr bwMode="black">
          <a:xfrm>
            <a:off x="4485748" y="4380152"/>
            <a:ext cx="80617" cy="124284"/>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
        <p:nvSpPr>
          <p:cNvPr id="41" name="Freeform 40"/>
          <p:cNvSpPr>
            <a:spLocks/>
          </p:cNvSpPr>
          <p:nvPr userDrawn="1"/>
        </p:nvSpPr>
        <p:spPr bwMode="black">
          <a:xfrm>
            <a:off x="4222558" y="4240648"/>
            <a:ext cx="29282" cy="6051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
        <p:nvSpPr>
          <p:cNvPr id="42" name="Freeform 41"/>
          <p:cNvSpPr>
            <a:spLocks/>
          </p:cNvSpPr>
          <p:nvPr userDrawn="1"/>
        </p:nvSpPr>
        <p:spPr bwMode="black">
          <a:xfrm>
            <a:off x="4304621" y="4200066"/>
            <a:ext cx="29282" cy="10109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
        <p:nvSpPr>
          <p:cNvPr id="43" name="Freeform 42"/>
          <p:cNvSpPr>
            <a:spLocks/>
          </p:cNvSpPr>
          <p:nvPr userDrawn="1"/>
        </p:nvSpPr>
        <p:spPr bwMode="black">
          <a:xfrm>
            <a:off x="4385239" y="4144275"/>
            <a:ext cx="29282" cy="186245"/>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
        <p:nvSpPr>
          <p:cNvPr id="44" name="Freeform 43"/>
          <p:cNvSpPr>
            <a:spLocks/>
          </p:cNvSpPr>
          <p:nvPr userDrawn="1"/>
        </p:nvSpPr>
        <p:spPr bwMode="black">
          <a:xfrm>
            <a:off x="4467302" y="4200066"/>
            <a:ext cx="29282" cy="10109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
        <p:nvSpPr>
          <p:cNvPr id="45" name="Freeform 44"/>
          <p:cNvSpPr>
            <a:spLocks/>
          </p:cNvSpPr>
          <p:nvPr userDrawn="1"/>
        </p:nvSpPr>
        <p:spPr bwMode="black">
          <a:xfrm>
            <a:off x="4547558" y="4240648"/>
            <a:ext cx="31090" cy="6051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
        <p:nvSpPr>
          <p:cNvPr id="46" name="Freeform 45"/>
          <p:cNvSpPr>
            <a:spLocks/>
          </p:cNvSpPr>
          <p:nvPr userDrawn="1"/>
        </p:nvSpPr>
        <p:spPr bwMode="black">
          <a:xfrm>
            <a:off x="4629622" y="4200066"/>
            <a:ext cx="29644" cy="10109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
        <p:nvSpPr>
          <p:cNvPr id="47" name="Freeform 46"/>
          <p:cNvSpPr>
            <a:spLocks/>
          </p:cNvSpPr>
          <p:nvPr userDrawn="1"/>
        </p:nvSpPr>
        <p:spPr bwMode="black">
          <a:xfrm>
            <a:off x="4711686" y="4144275"/>
            <a:ext cx="29644" cy="186245"/>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
        <p:nvSpPr>
          <p:cNvPr id="48" name="Freeform 47"/>
          <p:cNvSpPr>
            <a:spLocks/>
          </p:cNvSpPr>
          <p:nvPr userDrawn="1"/>
        </p:nvSpPr>
        <p:spPr bwMode="black">
          <a:xfrm>
            <a:off x="4792302" y="4200066"/>
            <a:ext cx="29644" cy="10109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
        <p:nvSpPr>
          <p:cNvPr id="49" name="Freeform 48"/>
          <p:cNvSpPr>
            <a:spLocks/>
          </p:cNvSpPr>
          <p:nvPr userDrawn="1"/>
        </p:nvSpPr>
        <p:spPr bwMode="black">
          <a:xfrm>
            <a:off x="4874366" y="4240648"/>
            <a:ext cx="29644" cy="6051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Tree>
    <p:extLst>
      <p:ext uri="{BB962C8B-B14F-4D97-AF65-F5344CB8AC3E}">
        <p14:creationId xmlns:p14="http://schemas.microsoft.com/office/powerpoint/2010/main" val="7804849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00"/>
                                        <p:tgtEl>
                                          <p:spTgt spid="20"/>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700"/>
                                        <p:tgtEl>
                                          <p:spTgt spid="41"/>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700"/>
                                        <p:tgtEl>
                                          <p:spTgt spid="43"/>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700"/>
                                        <p:tgtEl>
                                          <p:spTgt spid="45"/>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700"/>
                                        <p:tgtEl>
                                          <p:spTgt spid="47"/>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700"/>
                                        <p:tgtEl>
                                          <p:spTgt spid="49"/>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700"/>
                                        <p:tgtEl>
                                          <p:spTgt spid="42"/>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700"/>
                                        <p:tgtEl>
                                          <p:spTgt spid="44"/>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700"/>
                                        <p:tgtEl>
                                          <p:spTgt spid="46"/>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700"/>
                                        <p:tgtEl>
                                          <p:spTgt spid="48"/>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41"/>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43"/>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45"/>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47"/>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49"/>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42"/>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44"/>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46"/>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48"/>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700"/>
                                        <p:tgtEl>
                                          <p:spTgt spid="38"/>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700"/>
                                        <p:tgtEl>
                                          <p:spTgt spid="36"/>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700"/>
                                        <p:tgtEl>
                                          <p:spTgt spid="40"/>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700"/>
                                        <p:tgtEl>
                                          <p:spTgt spid="37"/>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7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p:cSld name="Closing Slide-red thank you">
    <p:spTree>
      <p:nvGrpSpPr>
        <p:cNvPr id="1" name=""/>
        <p:cNvGrpSpPr/>
        <p:nvPr/>
      </p:nvGrpSpPr>
      <p:grpSpPr>
        <a:xfrm>
          <a:off x="0" y="0"/>
          <a:ext cx="0" cy="0"/>
          <a:chOff x="0" y="0"/>
          <a:chExt cx="0" cy="0"/>
        </a:xfrm>
      </p:grpSpPr>
      <p:pic>
        <p:nvPicPr>
          <p:cNvPr id="18" name="Picture 17" descr="Complex_Gradient7.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34" name="TextBox 33"/>
          <p:cNvSpPr txBox="1"/>
          <p:nvPr userDrawn="1"/>
        </p:nvSpPr>
        <p:spPr>
          <a:xfrm>
            <a:off x="644699" y="2295367"/>
            <a:ext cx="1850452" cy="484722"/>
          </a:xfrm>
          <a:prstGeom prst="rect">
            <a:avLst/>
          </a:prstGeom>
          <a:noFill/>
        </p:spPr>
        <p:txBody>
          <a:bodyPr wrap="none" lIns="68553" tIns="34277" rIns="68553" bIns="34277" rtlCol="0">
            <a:spAutoFit/>
          </a:bodyPr>
          <a:lstStyle/>
          <a:p>
            <a:pPr defTabSz="685543" fontAlgn="auto">
              <a:spcBef>
                <a:spcPts val="0"/>
              </a:spcBef>
              <a:spcAft>
                <a:spcPts val="0"/>
              </a:spcAft>
            </a:pPr>
            <a:r>
              <a:rPr lang="en-US" sz="2700" dirty="0" smtClean="0">
                <a:solidFill>
                  <a:srgbClr val="FFFFFF"/>
                </a:solidFill>
                <a:latin typeface="Arial"/>
                <a:ea typeface=""/>
                <a:cs typeface=""/>
              </a:rPr>
              <a:t>Thank you.</a:t>
            </a:r>
            <a:endParaRPr lang="en-US" sz="2700" dirty="0">
              <a:solidFill>
                <a:srgbClr val="FFFFFF"/>
              </a:solidFill>
              <a:latin typeface="Arial"/>
              <a:ea typeface=""/>
              <a:cs typeface=""/>
            </a:endParaRPr>
          </a:p>
        </p:txBody>
      </p:sp>
      <p:sp>
        <p:nvSpPr>
          <p:cNvPr id="35" name="Rectangle 34"/>
          <p:cNvSpPr>
            <a:spLocks noChangeArrowheads="1"/>
          </p:cNvSpPr>
          <p:nvPr userDrawn="1"/>
        </p:nvSpPr>
        <p:spPr bwMode="black">
          <a:xfrm>
            <a:off x="6308661" y="2781454"/>
            <a:ext cx="87485" cy="331370"/>
          </a:xfrm>
          <a:prstGeom prst="rect">
            <a:avLst/>
          </a:prstGeom>
          <a:solidFill>
            <a:schemeClr val="bg1"/>
          </a:solidFill>
          <a:ln w="9525">
            <a:noFill/>
            <a:miter lim="800000"/>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
        <p:nvSpPr>
          <p:cNvPr id="36" name="Freeform 35"/>
          <p:cNvSpPr>
            <a:spLocks/>
          </p:cNvSpPr>
          <p:nvPr userDrawn="1"/>
        </p:nvSpPr>
        <p:spPr bwMode="black">
          <a:xfrm>
            <a:off x="6818318" y="2773205"/>
            <a:ext cx="253297" cy="34972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
        <p:nvSpPr>
          <p:cNvPr id="37" name="Freeform 36"/>
          <p:cNvSpPr>
            <a:spLocks/>
          </p:cNvSpPr>
          <p:nvPr userDrawn="1"/>
        </p:nvSpPr>
        <p:spPr bwMode="black">
          <a:xfrm>
            <a:off x="5942457" y="2773205"/>
            <a:ext cx="253297" cy="34972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
        <p:nvSpPr>
          <p:cNvPr id="38" name="Freeform 37"/>
          <p:cNvSpPr>
            <a:spLocks noEditPoints="1"/>
          </p:cNvSpPr>
          <p:nvPr userDrawn="1"/>
        </p:nvSpPr>
        <p:spPr bwMode="black">
          <a:xfrm>
            <a:off x="7163159" y="2773205"/>
            <a:ext cx="347903" cy="34972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
        <p:nvSpPr>
          <p:cNvPr id="39" name="Freeform 38"/>
          <p:cNvSpPr>
            <a:spLocks/>
          </p:cNvSpPr>
          <p:nvPr userDrawn="1"/>
        </p:nvSpPr>
        <p:spPr bwMode="black">
          <a:xfrm>
            <a:off x="6509069" y="2773205"/>
            <a:ext cx="226849" cy="34972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
        <p:nvSpPr>
          <p:cNvPr id="40" name="Freeform 39"/>
          <p:cNvSpPr>
            <a:spLocks/>
          </p:cNvSpPr>
          <p:nvPr userDrawn="1"/>
        </p:nvSpPr>
        <p:spPr bwMode="black">
          <a:xfrm>
            <a:off x="5768495" y="2311830"/>
            <a:ext cx="82398" cy="170274"/>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
        <p:nvSpPr>
          <p:cNvPr id="41" name="Freeform 40"/>
          <p:cNvSpPr>
            <a:spLocks/>
          </p:cNvSpPr>
          <p:nvPr userDrawn="1"/>
        </p:nvSpPr>
        <p:spPr bwMode="black">
          <a:xfrm>
            <a:off x="5999412" y="2197636"/>
            <a:ext cx="82398" cy="284468"/>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
        <p:nvSpPr>
          <p:cNvPr id="42" name="Freeform 41"/>
          <p:cNvSpPr>
            <a:spLocks/>
          </p:cNvSpPr>
          <p:nvPr userDrawn="1"/>
        </p:nvSpPr>
        <p:spPr bwMode="black">
          <a:xfrm>
            <a:off x="6226265" y="2040626"/>
            <a:ext cx="82398" cy="524075"/>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
        <p:nvSpPr>
          <p:cNvPr id="43" name="Freeform 42"/>
          <p:cNvSpPr>
            <a:spLocks/>
          </p:cNvSpPr>
          <p:nvPr userDrawn="1"/>
        </p:nvSpPr>
        <p:spPr bwMode="black">
          <a:xfrm>
            <a:off x="6457182" y="2197637"/>
            <a:ext cx="82398" cy="28446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
        <p:nvSpPr>
          <p:cNvPr id="44" name="Freeform 43"/>
          <p:cNvSpPr>
            <a:spLocks/>
          </p:cNvSpPr>
          <p:nvPr userDrawn="1"/>
        </p:nvSpPr>
        <p:spPr bwMode="black">
          <a:xfrm>
            <a:off x="6683013" y="2311840"/>
            <a:ext cx="87485" cy="17027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
        <p:nvSpPr>
          <p:cNvPr id="45" name="Freeform 44"/>
          <p:cNvSpPr>
            <a:spLocks/>
          </p:cNvSpPr>
          <p:nvPr userDrawn="1"/>
        </p:nvSpPr>
        <p:spPr bwMode="black">
          <a:xfrm>
            <a:off x="6913941" y="2197636"/>
            <a:ext cx="83415" cy="284468"/>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
        <p:nvSpPr>
          <p:cNvPr id="46" name="Freeform 45"/>
          <p:cNvSpPr>
            <a:spLocks/>
          </p:cNvSpPr>
          <p:nvPr userDrawn="1"/>
        </p:nvSpPr>
        <p:spPr bwMode="black">
          <a:xfrm>
            <a:off x="7144860" y="2040626"/>
            <a:ext cx="83415" cy="524075"/>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
        <p:nvSpPr>
          <p:cNvPr id="47" name="Freeform 46"/>
          <p:cNvSpPr>
            <a:spLocks/>
          </p:cNvSpPr>
          <p:nvPr userDrawn="1"/>
        </p:nvSpPr>
        <p:spPr bwMode="black">
          <a:xfrm>
            <a:off x="7371707" y="2197636"/>
            <a:ext cx="83415" cy="284468"/>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
        <p:nvSpPr>
          <p:cNvPr id="50" name="Freeform 49"/>
          <p:cNvSpPr>
            <a:spLocks/>
          </p:cNvSpPr>
          <p:nvPr userDrawn="1"/>
        </p:nvSpPr>
        <p:spPr bwMode="black">
          <a:xfrm>
            <a:off x="7602626" y="2311840"/>
            <a:ext cx="83415" cy="17027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68553" tIns="34277" rIns="68553" bIns="34277"/>
          <a:lstStyle/>
          <a:p>
            <a:pPr defTabSz="685543" fontAlgn="auto">
              <a:spcBef>
                <a:spcPts val="0"/>
              </a:spcBef>
              <a:spcAft>
                <a:spcPts val="0"/>
              </a:spcAft>
            </a:pPr>
            <a:endParaRPr lang="en-US" sz="1425">
              <a:solidFill>
                <a:srgbClr val="0096D6"/>
              </a:solidFill>
              <a:latin typeface="Arial"/>
              <a:ea typeface=""/>
              <a:cs typeface=""/>
            </a:endParaRPr>
          </a:p>
        </p:txBody>
      </p:sp>
    </p:spTree>
    <p:extLst>
      <p:ext uri="{BB962C8B-B14F-4D97-AF65-F5344CB8AC3E}">
        <p14:creationId xmlns:p14="http://schemas.microsoft.com/office/powerpoint/2010/main" val="19850442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00"/>
                                        <p:tgtEl>
                                          <p:spTgt spid="18"/>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700"/>
                                        <p:tgtEl>
                                          <p:spTgt spid="40"/>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700"/>
                                        <p:tgtEl>
                                          <p:spTgt spid="41"/>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700"/>
                                        <p:tgtEl>
                                          <p:spTgt spid="42"/>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700"/>
                                        <p:tgtEl>
                                          <p:spTgt spid="43"/>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700"/>
                                        <p:tgtEl>
                                          <p:spTgt spid="44"/>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700"/>
                                        <p:tgtEl>
                                          <p:spTgt spid="45"/>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700"/>
                                        <p:tgtEl>
                                          <p:spTgt spid="46"/>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700"/>
                                        <p:tgtEl>
                                          <p:spTgt spid="47"/>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700"/>
                                        <p:tgtEl>
                                          <p:spTgt spid="50"/>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40"/>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42"/>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44"/>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46"/>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50"/>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41"/>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43"/>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45"/>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47"/>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700"/>
                                        <p:tgtEl>
                                          <p:spTgt spid="37"/>
                                        </p:tgtEl>
                                      </p:cBhvr>
                                    </p:animEffect>
                                  </p:childTnLst>
                                </p:cTn>
                              </p:par>
                              <p:par>
                                <p:cTn id="62" presetID="10" presetClass="entr" presetSubtype="0" fill="hold" nodeType="withEffect">
                                  <p:stCondLst>
                                    <p:cond delay="10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700"/>
                                        <p:tgtEl>
                                          <p:spTgt spid="35"/>
                                        </p:tgtEl>
                                      </p:cBhvr>
                                    </p:animEffect>
                                  </p:childTnLst>
                                </p:cTn>
                              </p:par>
                              <p:par>
                                <p:cTn id="65" presetID="10" presetClass="entr" presetSubtype="0" fill="hold" nodeType="withEffect">
                                  <p:stCondLst>
                                    <p:cond delay="20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700"/>
                                        <p:tgtEl>
                                          <p:spTgt spid="39"/>
                                        </p:tgtEl>
                                      </p:cBhvr>
                                    </p:animEffect>
                                  </p:childTnLst>
                                </p:cTn>
                              </p:par>
                              <p:par>
                                <p:cTn id="68" presetID="10" presetClass="entr" presetSubtype="0" fill="hold" nodeType="withEffect">
                                  <p:stCondLst>
                                    <p:cond delay="30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700"/>
                                        <p:tgtEl>
                                          <p:spTgt spid="36"/>
                                        </p:tgtEl>
                                      </p:cBhvr>
                                    </p:animEffect>
                                  </p:childTnLst>
                                </p:cTn>
                              </p:par>
                              <p:par>
                                <p:cTn id="71" presetID="10" presetClass="entr" presetSubtype="0" fill="hold" nodeType="withEffect">
                                  <p:stCondLst>
                                    <p:cond delay="40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7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7" grpId="0"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50" grpId="0" animBg="1"/>
      <p:bldP spid="50" grpId="1" animBg="1"/>
    </p:bld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rot="16200000">
            <a:off x="3543300" y="-2343150"/>
            <a:ext cx="2057400" cy="9144000"/>
          </a:xfrm>
          <a:prstGeom prst="rect">
            <a:avLst/>
          </a:prstGeom>
          <a:solidFill>
            <a:srgbClr val="015F85"/>
          </a:solidFill>
          <a:ln w="9525" algn="ctr">
            <a:noFill/>
            <a:miter lim="800000"/>
            <a:headEnd/>
            <a:tailEnd/>
          </a:ln>
          <a:effectLst/>
        </p:spPr>
        <p:txBody>
          <a:bodyPr wrap="none" lIns="54746" tIns="27372" rIns="54746" bIns="27372" anchor="ctr"/>
          <a:lstStyle/>
          <a:p>
            <a:pPr defTabSz="685543" fontAlgn="auto">
              <a:spcBef>
                <a:spcPts val="0"/>
              </a:spcBef>
              <a:spcAft>
                <a:spcPts val="0"/>
              </a:spcAft>
              <a:defRPr/>
            </a:pPr>
            <a:endParaRPr lang="en-US" sz="1425">
              <a:solidFill>
                <a:srgbClr val="0096D6"/>
              </a:solidFill>
              <a:ea typeface=""/>
              <a:cs typeface=""/>
            </a:endParaRPr>
          </a:p>
        </p:txBody>
      </p:sp>
      <p:sp>
        <p:nvSpPr>
          <p:cNvPr id="5" name="Rectangle 3"/>
          <p:cNvSpPr>
            <a:spLocks noChangeArrowheads="1"/>
          </p:cNvSpPr>
          <p:nvPr/>
        </p:nvSpPr>
        <p:spPr bwMode="auto">
          <a:xfrm>
            <a:off x="1150952" y="5002932"/>
            <a:ext cx="1525351" cy="142955"/>
          </a:xfrm>
          <a:prstGeom prst="rect">
            <a:avLst/>
          </a:prstGeom>
          <a:noFill/>
          <a:ln w="9525">
            <a:noFill/>
            <a:miter lim="800000"/>
            <a:headEnd/>
            <a:tailEnd/>
          </a:ln>
          <a:effectLst/>
        </p:spPr>
        <p:txBody>
          <a:bodyPr wrap="none" lIns="61562" tIns="30781" rIns="61562" bIns="30781" anchor="b" anchorCtr="1">
            <a:spAutoFit/>
          </a:bodyPr>
          <a:lstStyle/>
          <a:p>
            <a:pPr defTabSz="610521" fontAlgn="auto">
              <a:spcBef>
                <a:spcPts val="0"/>
              </a:spcBef>
              <a:spcAft>
                <a:spcPts val="0"/>
              </a:spcAft>
              <a:defRPr/>
            </a:pPr>
            <a:r>
              <a:rPr lang="en-US" sz="525">
                <a:solidFill>
                  <a:srgbClr val="D3D3D3"/>
                </a:solidFill>
                <a:ea typeface=""/>
                <a:cs typeface=""/>
              </a:rPr>
              <a:t>© 2006 Cisco Systems, Inc. All rights reserved.</a:t>
            </a:r>
          </a:p>
        </p:txBody>
      </p:sp>
      <p:sp>
        <p:nvSpPr>
          <p:cNvPr id="6" name="Rectangle 4"/>
          <p:cNvSpPr>
            <a:spLocks noChangeArrowheads="1"/>
          </p:cNvSpPr>
          <p:nvPr/>
        </p:nvSpPr>
        <p:spPr bwMode="auto">
          <a:xfrm>
            <a:off x="3389975" y="5002927"/>
            <a:ext cx="661333" cy="142955"/>
          </a:xfrm>
          <a:prstGeom prst="rect">
            <a:avLst/>
          </a:prstGeom>
          <a:noFill/>
          <a:ln w="9525">
            <a:noFill/>
            <a:miter lim="800000"/>
            <a:headEnd/>
            <a:tailEnd/>
          </a:ln>
          <a:effectLst/>
        </p:spPr>
        <p:txBody>
          <a:bodyPr wrap="none" lIns="61562" tIns="30781" rIns="61562" bIns="30781" anchor="b">
            <a:spAutoFit/>
          </a:bodyPr>
          <a:lstStyle/>
          <a:p>
            <a:pPr algn="r" defTabSz="610521" fontAlgn="auto">
              <a:spcBef>
                <a:spcPts val="0"/>
              </a:spcBef>
              <a:spcAft>
                <a:spcPts val="0"/>
              </a:spcAft>
              <a:defRPr/>
            </a:pPr>
            <a:r>
              <a:rPr lang="en-US" sz="525">
                <a:solidFill>
                  <a:srgbClr val="D3D3D3"/>
                </a:solidFill>
                <a:ea typeface=""/>
                <a:cs typeface=""/>
              </a:rPr>
              <a:t>Cisco Confidential</a:t>
            </a:r>
          </a:p>
        </p:txBody>
      </p:sp>
      <p:sp>
        <p:nvSpPr>
          <p:cNvPr id="7" name="Rectangle 5"/>
          <p:cNvSpPr>
            <a:spLocks noChangeArrowheads="1"/>
          </p:cNvSpPr>
          <p:nvPr/>
        </p:nvSpPr>
        <p:spPr bwMode="auto">
          <a:xfrm>
            <a:off x="193679" y="5002927"/>
            <a:ext cx="962025" cy="142955"/>
          </a:xfrm>
          <a:prstGeom prst="rect">
            <a:avLst/>
          </a:prstGeom>
          <a:noFill/>
          <a:ln w="9525">
            <a:noFill/>
            <a:miter lim="800000"/>
            <a:headEnd/>
            <a:tailEnd/>
          </a:ln>
          <a:effectLst/>
        </p:spPr>
        <p:txBody>
          <a:bodyPr lIns="61562" tIns="30781" rIns="61562" bIns="30781" anchor="b">
            <a:spAutoFit/>
          </a:bodyPr>
          <a:lstStyle/>
          <a:p>
            <a:pPr defTabSz="610521" fontAlgn="auto">
              <a:spcBef>
                <a:spcPts val="0"/>
              </a:spcBef>
              <a:spcAft>
                <a:spcPts val="0"/>
              </a:spcAft>
              <a:defRPr/>
            </a:pPr>
            <a:r>
              <a:rPr lang="en-US" sz="525">
                <a:solidFill>
                  <a:srgbClr val="D3D3D3"/>
                </a:solidFill>
                <a:ea typeface=""/>
                <a:cs typeface=""/>
              </a:rPr>
              <a:t>Presentation_ID</a:t>
            </a:r>
          </a:p>
        </p:txBody>
      </p:sp>
      <p:sp>
        <p:nvSpPr>
          <p:cNvPr id="8" name="Rectangle 6"/>
          <p:cNvSpPr>
            <a:spLocks noChangeArrowheads="1"/>
          </p:cNvSpPr>
          <p:nvPr/>
        </p:nvSpPr>
        <p:spPr bwMode="auto">
          <a:xfrm>
            <a:off x="8662829" y="4956770"/>
            <a:ext cx="254170" cy="189121"/>
          </a:xfrm>
          <a:prstGeom prst="rect">
            <a:avLst/>
          </a:prstGeom>
          <a:noFill/>
          <a:ln w="9525" algn="ctr">
            <a:noFill/>
            <a:miter lim="800000"/>
            <a:headEnd/>
            <a:tailEnd/>
          </a:ln>
          <a:effectLst/>
        </p:spPr>
        <p:txBody>
          <a:bodyPr wrap="none" lIns="61562" tIns="30781" rIns="61562" bIns="30781" anchor="b">
            <a:spAutoFit/>
          </a:bodyPr>
          <a:lstStyle/>
          <a:p>
            <a:pPr algn="r" defTabSz="610521" fontAlgn="auto">
              <a:spcBef>
                <a:spcPts val="0"/>
              </a:spcBef>
              <a:spcAft>
                <a:spcPts val="0"/>
              </a:spcAft>
              <a:defRPr/>
            </a:pPr>
            <a:fld id="{2D97E5A0-0D9C-48C3-9A5B-823A83962752}" type="slidenum">
              <a:rPr lang="en-US" sz="825">
                <a:solidFill>
                  <a:srgbClr val="D3D3D3"/>
                </a:solidFill>
                <a:ea typeface=""/>
                <a:cs typeface=""/>
              </a:rPr>
              <a:pPr algn="r" defTabSz="610521" fontAlgn="auto">
                <a:spcBef>
                  <a:spcPts val="0"/>
                </a:spcBef>
                <a:spcAft>
                  <a:spcPts val="0"/>
                </a:spcAft>
                <a:defRPr/>
              </a:pPr>
              <a:t>‹#›</a:t>
            </a:fld>
            <a:endParaRPr lang="en-US" sz="825">
              <a:solidFill>
                <a:srgbClr val="D3D3D3"/>
              </a:solidFill>
              <a:ea typeface=""/>
              <a:cs typeface=""/>
            </a:endParaRPr>
          </a:p>
        </p:txBody>
      </p:sp>
      <p:grpSp>
        <p:nvGrpSpPr>
          <p:cNvPr id="9" name="Group 7"/>
          <p:cNvGrpSpPr>
            <a:grpSpLocks/>
          </p:cNvGrpSpPr>
          <p:nvPr/>
        </p:nvGrpSpPr>
        <p:grpSpPr bwMode="auto">
          <a:xfrm>
            <a:off x="609600" y="394107"/>
            <a:ext cx="1447800" cy="577453"/>
            <a:chOff x="3272" y="1316"/>
            <a:chExt cx="1889" cy="1002"/>
          </a:xfrm>
        </p:grpSpPr>
        <p:sp>
          <p:nvSpPr>
            <p:cNvPr id="10" name="AutoShape 8"/>
            <p:cNvSpPr>
              <a:spLocks noChangeAspect="1" noChangeArrowheads="1" noTextEdit="1"/>
            </p:cNvSpPr>
            <p:nvPr/>
          </p:nvSpPr>
          <p:spPr bwMode="auto">
            <a:xfrm>
              <a:off x="3272" y="1316"/>
              <a:ext cx="1889" cy="1002"/>
            </a:xfrm>
            <a:prstGeom prst="rect">
              <a:avLst/>
            </a:prstGeom>
            <a:noFill/>
            <a:ln w="9525">
              <a:noFill/>
              <a:miter lim="800000"/>
              <a:headEnd/>
              <a:tailEnd/>
            </a:ln>
          </p:spPr>
          <p:txBody>
            <a:bodyPr/>
            <a:lstStyle/>
            <a:p>
              <a:pPr defTabSz="685543" fontAlgn="auto">
                <a:spcBef>
                  <a:spcPts val="0"/>
                </a:spcBef>
                <a:spcAft>
                  <a:spcPts val="0"/>
                </a:spcAft>
                <a:defRPr/>
              </a:pPr>
              <a:endParaRPr lang="en-US" sz="1425">
                <a:solidFill>
                  <a:srgbClr val="0096D6"/>
                </a:solidFill>
                <a:ea typeface=""/>
                <a:cs typeface=""/>
              </a:endParaRPr>
            </a:p>
          </p:txBody>
        </p:sp>
        <p:sp>
          <p:nvSpPr>
            <p:cNvPr id="11" name="Rectangle 9"/>
            <p:cNvSpPr>
              <a:spLocks noChangeArrowheads="1"/>
            </p:cNvSpPr>
            <p:nvPr/>
          </p:nvSpPr>
          <p:spPr bwMode="auto">
            <a:xfrm>
              <a:off x="3802" y="1979"/>
              <a:ext cx="87" cy="326"/>
            </a:xfrm>
            <a:prstGeom prst="rect">
              <a:avLst/>
            </a:prstGeom>
            <a:solidFill>
              <a:srgbClr val="B21A1A"/>
            </a:solidFill>
            <a:ln w="9525">
              <a:noFill/>
              <a:miter lim="800000"/>
              <a:headEnd/>
              <a:tailEnd/>
            </a:ln>
          </p:spPr>
          <p:txBody>
            <a:bodyPr/>
            <a:lstStyle/>
            <a:p>
              <a:pPr defTabSz="685543" fontAlgn="auto">
                <a:spcBef>
                  <a:spcPts val="0"/>
                </a:spcBef>
                <a:spcAft>
                  <a:spcPts val="0"/>
                </a:spcAft>
                <a:defRPr/>
              </a:pPr>
              <a:endParaRPr lang="en-US" sz="1425">
                <a:solidFill>
                  <a:srgbClr val="0096D6"/>
                </a:solidFill>
                <a:ea typeface=""/>
                <a:cs typeface=""/>
              </a:endParaRPr>
            </a:p>
          </p:txBody>
        </p:sp>
        <p:sp>
          <p:nvSpPr>
            <p:cNvPr id="12" name="Freeform 10"/>
            <p:cNvSpPr>
              <a:spLocks/>
            </p:cNvSpPr>
            <p:nvPr/>
          </p:nvSpPr>
          <p:spPr bwMode="auto">
            <a:xfrm>
              <a:off x="4303" y="1971"/>
              <a:ext cx="249" cy="34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pPr defTabSz="685543" fontAlgn="auto">
                <a:spcBef>
                  <a:spcPts val="0"/>
                </a:spcBef>
                <a:spcAft>
                  <a:spcPts val="0"/>
                </a:spcAft>
                <a:defRPr/>
              </a:pPr>
              <a:endParaRPr lang="en-US" sz="1425">
                <a:solidFill>
                  <a:srgbClr val="0096D6"/>
                </a:solidFill>
                <a:ea typeface=""/>
                <a:cs typeface=""/>
              </a:endParaRPr>
            </a:p>
          </p:txBody>
        </p:sp>
        <p:sp>
          <p:nvSpPr>
            <p:cNvPr id="13" name="Freeform 11"/>
            <p:cNvSpPr>
              <a:spLocks/>
            </p:cNvSpPr>
            <p:nvPr/>
          </p:nvSpPr>
          <p:spPr bwMode="auto">
            <a:xfrm>
              <a:off x="3444" y="1971"/>
              <a:ext cx="249" cy="34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pPr defTabSz="685543" fontAlgn="auto">
                <a:spcBef>
                  <a:spcPts val="0"/>
                </a:spcBef>
                <a:spcAft>
                  <a:spcPts val="0"/>
                </a:spcAft>
                <a:defRPr/>
              </a:pPr>
              <a:endParaRPr lang="en-US" sz="1425">
                <a:solidFill>
                  <a:srgbClr val="0096D6"/>
                </a:solidFill>
                <a:ea typeface=""/>
                <a:cs typeface=""/>
              </a:endParaRPr>
            </a:p>
          </p:txBody>
        </p:sp>
        <p:sp>
          <p:nvSpPr>
            <p:cNvPr id="14" name="Freeform 12"/>
            <p:cNvSpPr>
              <a:spLocks noEditPoints="1"/>
            </p:cNvSpPr>
            <p:nvPr/>
          </p:nvSpPr>
          <p:spPr bwMode="auto">
            <a:xfrm>
              <a:off x="4643" y="1971"/>
              <a:ext cx="342" cy="34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pPr defTabSz="685543" fontAlgn="auto">
                <a:spcBef>
                  <a:spcPts val="0"/>
                </a:spcBef>
                <a:spcAft>
                  <a:spcPts val="0"/>
                </a:spcAft>
                <a:defRPr/>
              </a:pPr>
              <a:endParaRPr lang="en-US" sz="1425">
                <a:solidFill>
                  <a:srgbClr val="0096D6"/>
                </a:solidFill>
                <a:ea typeface=""/>
                <a:cs typeface=""/>
              </a:endParaRPr>
            </a:p>
          </p:txBody>
        </p:sp>
        <p:sp>
          <p:nvSpPr>
            <p:cNvPr id="15" name="Freeform 13"/>
            <p:cNvSpPr>
              <a:spLocks/>
            </p:cNvSpPr>
            <p:nvPr/>
          </p:nvSpPr>
          <p:spPr bwMode="auto">
            <a:xfrm>
              <a:off x="3999" y="1971"/>
              <a:ext cx="224" cy="34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pPr defTabSz="685543" fontAlgn="auto">
                <a:spcBef>
                  <a:spcPts val="0"/>
                </a:spcBef>
                <a:spcAft>
                  <a:spcPts val="0"/>
                </a:spcAft>
                <a:defRPr/>
              </a:pPr>
              <a:endParaRPr lang="en-US" sz="1425">
                <a:solidFill>
                  <a:srgbClr val="0096D6"/>
                </a:solidFill>
                <a:ea typeface=""/>
                <a:cs typeface=""/>
              </a:endParaRPr>
            </a:p>
          </p:txBody>
        </p:sp>
        <p:sp>
          <p:nvSpPr>
            <p:cNvPr id="16" name="Freeform 14"/>
            <p:cNvSpPr>
              <a:spLocks/>
            </p:cNvSpPr>
            <p:nvPr/>
          </p:nvSpPr>
          <p:spPr bwMode="auto">
            <a:xfrm>
              <a:off x="3272" y="1587"/>
              <a:ext cx="81" cy="167"/>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pPr defTabSz="685543" fontAlgn="auto">
                <a:spcBef>
                  <a:spcPts val="0"/>
                </a:spcBef>
                <a:spcAft>
                  <a:spcPts val="0"/>
                </a:spcAft>
                <a:defRPr/>
              </a:pPr>
              <a:endParaRPr lang="en-US" sz="1425">
                <a:solidFill>
                  <a:srgbClr val="0096D6"/>
                </a:solidFill>
                <a:ea typeface=""/>
                <a:cs typeface=""/>
              </a:endParaRPr>
            </a:p>
          </p:txBody>
        </p:sp>
        <p:sp>
          <p:nvSpPr>
            <p:cNvPr id="17" name="Freeform 15"/>
            <p:cNvSpPr>
              <a:spLocks/>
            </p:cNvSpPr>
            <p:nvPr/>
          </p:nvSpPr>
          <p:spPr bwMode="auto">
            <a:xfrm>
              <a:off x="3500" y="1473"/>
              <a:ext cx="81" cy="28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pPr defTabSz="685543" fontAlgn="auto">
                <a:spcBef>
                  <a:spcPts val="0"/>
                </a:spcBef>
                <a:spcAft>
                  <a:spcPts val="0"/>
                </a:spcAft>
                <a:defRPr/>
              </a:pPr>
              <a:endParaRPr lang="en-US" sz="1425">
                <a:solidFill>
                  <a:srgbClr val="0096D6"/>
                </a:solidFill>
                <a:ea typeface=""/>
                <a:cs typeface=""/>
              </a:endParaRPr>
            </a:p>
          </p:txBody>
        </p:sp>
        <p:sp>
          <p:nvSpPr>
            <p:cNvPr id="18" name="Freeform 16"/>
            <p:cNvSpPr>
              <a:spLocks/>
            </p:cNvSpPr>
            <p:nvPr/>
          </p:nvSpPr>
          <p:spPr bwMode="auto">
            <a:xfrm>
              <a:off x="3721" y="1320"/>
              <a:ext cx="81" cy="514"/>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pPr defTabSz="685543" fontAlgn="auto">
                <a:spcBef>
                  <a:spcPts val="0"/>
                </a:spcBef>
                <a:spcAft>
                  <a:spcPts val="0"/>
                </a:spcAft>
                <a:defRPr/>
              </a:pPr>
              <a:endParaRPr lang="en-US" sz="1425">
                <a:solidFill>
                  <a:srgbClr val="0096D6"/>
                </a:solidFill>
                <a:ea typeface=""/>
                <a:cs typeface=""/>
              </a:endParaRPr>
            </a:p>
          </p:txBody>
        </p:sp>
        <p:sp>
          <p:nvSpPr>
            <p:cNvPr id="19" name="Freeform 17"/>
            <p:cNvSpPr>
              <a:spLocks/>
            </p:cNvSpPr>
            <p:nvPr/>
          </p:nvSpPr>
          <p:spPr bwMode="auto">
            <a:xfrm>
              <a:off x="3949" y="1473"/>
              <a:ext cx="81" cy="28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pPr defTabSz="685543" fontAlgn="auto">
                <a:spcBef>
                  <a:spcPts val="0"/>
                </a:spcBef>
                <a:spcAft>
                  <a:spcPts val="0"/>
                </a:spcAft>
                <a:defRPr/>
              </a:pPr>
              <a:endParaRPr lang="en-US" sz="1425">
                <a:solidFill>
                  <a:srgbClr val="0096D6"/>
                </a:solidFill>
                <a:ea typeface=""/>
                <a:cs typeface=""/>
              </a:endParaRPr>
            </a:p>
          </p:txBody>
        </p:sp>
        <p:sp>
          <p:nvSpPr>
            <p:cNvPr id="20" name="Freeform 18"/>
            <p:cNvSpPr>
              <a:spLocks/>
            </p:cNvSpPr>
            <p:nvPr/>
          </p:nvSpPr>
          <p:spPr bwMode="auto">
            <a:xfrm>
              <a:off x="4171" y="1587"/>
              <a:ext cx="87" cy="167"/>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pPr defTabSz="685543" fontAlgn="auto">
                <a:spcBef>
                  <a:spcPts val="0"/>
                </a:spcBef>
                <a:spcAft>
                  <a:spcPts val="0"/>
                </a:spcAft>
                <a:defRPr/>
              </a:pPr>
              <a:endParaRPr lang="en-US" sz="1425">
                <a:solidFill>
                  <a:srgbClr val="0096D6"/>
                </a:solidFill>
                <a:ea typeface=""/>
                <a:cs typeface=""/>
              </a:endParaRPr>
            </a:p>
          </p:txBody>
        </p:sp>
        <p:sp>
          <p:nvSpPr>
            <p:cNvPr id="21" name="Freeform 19"/>
            <p:cNvSpPr>
              <a:spLocks/>
            </p:cNvSpPr>
            <p:nvPr/>
          </p:nvSpPr>
          <p:spPr bwMode="auto">
            <a:xfrm>
              <a:off x="4399" y="1473"/>
              <a:ext cx="81" cy="281"/>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pPr defTabSz="685543" fontAlgn="auto">
                <a:spcBef>
                  <a:spcPts val="0"/>
                </a:spcBef>
                <a:spcAft>
                  <a:spcPts val="0"/>
                </a:spcAft>
                <a:defRPr/>
              </a:pPr>
              <a:endParaRPr lang="en-US" sz="1425">
                <a:solidFill>
                  <a:srgbClr val="0096D6"/>
                </a:solidFill>
                <a:ea typeface=""/>
                <a:cs typeface=""/>
              </a:endParaRPr>
            </a:p>
          </p:txBody>
        </p:sp>
        <p:sp>
          <p:nvSpPr>
            <p:cNvPr id="22" name="Freeform 20"/>
            <p:cNvSpPr>
              <a:spLocks/>
            </p:cNvSpPr>
            <p:nvPr/>
          </p:nvSpPr>
          <p:spPr bwMode="auto">
            <a:xfrm>
              <a:off x="4625" y="1320"/>
              <a:ext cx="83" cy="514"/>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pPr defTabSz="685543" fontAlgn="auto">
                <a:spcBef>
                  <a:spcPts val="0"/>
                </a:spcBef>
                <a:spcAft>
                  <a:spcPts val="0"/>
                </a:spcAft>
                <a:defRPr/>
              </a:pPr>
              <a:endParaRPr lang="en-US" sz="1425">
                <a:solidFill>
                  <a:srgbClr val="0096D6"/>
                </a:solidFill>
                <a:ea typeface=""/>
                <a:cs typeface=""/>
              </a:endParaRPr>
            </a:p>
          </p:txBody>
        </p:sp>
        <p:sp>
          <p:nvSpPr>
            <p:cNvPr id="23" name="Freeform 21"/>
            <p:cNvSpPr>
              <a:spLocks/>
            </p:cNvSpPr>
            <p:nvPr/>
          </p:nvSpPr>
          <p:spPr bwMode="auto">
            <a:xfrm>
              <a:off x="4848" y="1473"/>
              <a:ext cx="81" cy="281"/>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pPr defTabSz="685543" fontAlgn="auto">
                <a:spcBef>
                  <a:spcPts val="0"/>
                </a:spcBef>
                <a:spcAft>
                  <a:spcPts val="0"/>
                </a:spcAft>
                <a:defRPr/>
              </a:pPr>
              <a:endParaRPr lang="en-US" sz="1425">
                <a:solidFill>
                  <a:srgbClr val="0096D6"/>
                </a:solidFill>
                <a:ea typeface=""/>
                <a:cs typeface=""/>
              </a:endParaRPr>
            </a:p>
          </p:txBody>
        </p:sp>
        <p:sp>
          <p:nvSpPr>
            <p:cNvPr id="24" name="Freeform 22"/>
            <p:cNvSpPr>
              <a:spLocks/>
            </p:cNvSpPr>
            <p:nvPr/>
          </p:nvSpPr>
          <p:spPr bwMode="auto">
            <a:xfrm>
              <a:off x="5074" y="1587"/>
              <a:ext cx="83" cy="167"/>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pPr defTabSz="685543" fontAlgn="auto">
                <a:spcBef>
                  <a:spcPts val="0"/>
                </a:spcBef>
                <a:spcAft>
                  <a:spcPts val="0"/>
                </a:spcAft>
                <a:defRPr/>
              </a:pPr>
              <a:endParaRPr lang="en-US" sz="1425">
                <a:solidFill>
                  <a:srgbClr val="0096D6"/>
                </a:solidFill>
                <a:ea typeface=""/>
                <a:cs typeface=""/>
              </a:endParaRPr>
            </a:p>
          </p:txBody>
        </p:sp>
      </p:grpSp>
      <p:pic>
        <p:nvPicPr>
          <p:cNvPr id="25" name="Picture 25" descr="MAE1763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3588" y="1200150"/>
            <a:ext cx="4570412" cy="2057400"/>
          </a:xfrm>
          <a:prstGeom prst="rect">
            <a:avLst/>
          </a:prstGeom>
          <a:noFill/>
          <a:ln w="9525">
            <a:noFill/>
            <a:miter lim="800000"/>
            <a:headEnd/>
            <a:tailEnd/>
          </a:ln>
        </p:spPr>
      </p:pic>
      <p:sp>
        <p:nvSpPr>
          <p:cNvPr id="17431" name="Rectangle 23"/>
          <p:cNvSpPr>
            <a:spLocks noGrp="1" noChangeArrowheads="1"/>
          </p:cNvSpPr>
          <p:nvPr>
            <p:ph type="ctrTitle"/>
          </p:nvPr>
        </p:nvSpPr>
        <p:spPr bwMode="white">
          <a:xfrm>
            <a:off x="650878" y="1918106"/>
            <a:ext cx="3768725" cy="622697"/>
          </a:xfrm>
          <a:ln/>
        </p:spPr>
        <p:txBody>
          <a:bodyPr anchor="ctr"/>
          <a:lstStyle>
            <a:lvl1pPr>
              <a:defRPr sz="2325" b="0">
                <a:solidFill>
                  <a:srgbClr val="FFFFFF"/>
                </a:solidFill>
              </a:defRPr>
            </a:lvl1pPr>
          </a:lstStyle>
          <a:p>
            <a:r>
              <a:rPr lang="en-US"/>
              <a:t>Click To Edit Master Title Style</a:t>
            </a:r>
          </a:p>
        </p:txBody>
      </p:sp>
      <p:sp>
        <p:nvSpPr>
          <p:cNvPr id="17432" name="Rectangle 24"/>
          <p:cNvSpPr>
            <a:spLocks noGrp="1" noChangeArrowheads="1"/>
          </p:cNvSpPr>
          <p:nvPr>
            <p:ph type="subTitle" idx="1"/>
          </p:nvPr>
        </p:nvSpPr>
        <p:spPr>
          <a:xfrm>
            <a:off x="650875" y="3550445"/>
            <a:ext cx="6940550" cy="314325"/>
          </a:xfrm>
          <a:ln/>
        </p:spPr>
        <p:txBody>
          <a:bodyPr/>
          <a:lstStyle>
            <a:lvl1pPr marL="0" indent="0">
              <a:lnSpc>
                <a:spcPct val="90000"/>
              </a:lnSpc>
              <a:buFont typeface="Wingdings" pitchFamily="2" charset="2"/>
              <a:buNone/>
              <a:defRPr sz="1500" b="0">
                <a:solidFill>
                  <a:schemeClr val="bg2"/>
                </a:solidFill>
              </a:defRPr>
            </a:lvl1pPr>
          </a:lstStyle>
          <a:p>
            <a:r>
              <a:rPr lang="en-US"/>
              <a:t>Click to Edit Master Subtitle Style</a:t>
            </a:r>
          </a:p>
        </p:txBody>
      </p:sp>
    </p:spTree>
    <p:extLst>
      <p:ext uri="{BB962C8B-B14F-4D97-AF65-F5344CB8AC3E}">
        <p14:creationId xmlns:p14="http://schemas.microsoft.com/office/powerpoint/2010/main" val="13660708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3_Title Slide-animated gradient">
    <p:bg>
      <p:bgPr>
        <a:gradFill rotWithShape="0">
          <a:gsLst>
            <a:gs pos="0">
              <a:srgbClr val="36A4D7"/>
            </a:gs>
            <a:gs pos="99001">
              <a:srgbClr val="2D5AA3"/>
            </a:gs>
            <a:gs pos="100000">
              <a:srgbClr val="2D5AA3"/>
            </a:gs>
          </a:gsLst>
          <a:lin ang="5400000"/>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412" y="324000"/>
            <a:ext cx="941172" cy="585216"/>
          </a:xfrm>
          <a:prstGeom prst="rect">
            <a:avLst/>
          </a:prstGeom>
        </p:spPr>
      </p:pic>
      <p:sp>
        <p:nvSpPr>
          <p:cNvPr id="16" name="Subtitle 2"/>
          <p:cNvSpPr>
            <a:spLocks noGrp="1"/>
          </p:cNvSpPr>
          <p:nvPr>
            <p:ph type="subTitle" idx="1" hasCustomPrompt="1"/>
          </p:nvPr>
        </p:nvSpPr>
        <p:spPr>
          <a:xfrm>
            <a:off x="469496" y="3793198"/>
            <a:ext cx="8296421" cy="288131"/>
          </a:xfrm>
          <a:prstGeom prst="rect">
            <a:avLst/>
          </a:prstGeom>
        </p:spPr>
        <p:txBody>
          <a:bodyPr lIns="91420" tIns="45710" rIns="91420" bIns="45710" anchor="b" anchorCtr="0">
            <a:noAutofit/>
          </a:bodyPr>
          <a:lstStyle>
            <a:lvl1pPr marL="0" indent="0" algn="l">
              <a:buNone/>
              <a:defRPr sz="1400" b="0" i="0">
                <a:solidFill>
                  <a:srgbClr val="FFFFFE"/>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smtClean="0"/>
              <a:t>Speaker Name</a:t>
            </a:r>
            <a:endParaRPr lang="en-US" dirty="0"/>
          </a:p>
        </p:txBody>
      </p:sp>
      <p:sp>
        <p:nvSpPr>
          <p:cNvPr id="17" name="Text Placeholder 38"/>
          <p:cNvSpPr>
            <a:spLocks noGrp="1"/>
          </p:cNvSpPr>
          <p:nvPr>
            <p:ph type="body" sz="quarter" idx="11" hasCustomPrompt="1"/>
          </p:nvPr>
        </p:nvSpPr>
        <p:spPr>
          <a:xfrm>
            <a:off x="469496" y="4033195"/>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smtClean="0"/>
              <a:t>Speaker Title</a:t>
            </a:r>
          </a:p>
        </p:txBody>
      </p:sp>
      <p:sp>
        <p:nvSpPr>
          <p:cNvPr id="18" name="Text Placeholder 40"/>
          <p:cNvSpPr>
            <a:spLocks noGrp="1"/>
          </p:cNvSpPr>
          <p:nvPr>
            <p:ph type="body" sz="quarter" idx="12" hasCustomPrompt="1"/>
          </p:nvPr>
        </p:nvSpPr>
        <p:spPr>
          <a:xfrm>
            <a:off x="469496" y="4273192"/>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smtClean="0"/>
              <a:t>Date</a:t>
            </a:r>
          </a:p>
        </p:txBody>
      </p:sp>
      <p:sp>
        <p:nvSpPr>
          <p:cNvPr id="19" name="Text Placeholder 2"/>
          <p:cNvSpPr>
            <a:spLocks noGrp="1"/>
          </p:cNvSpPr>
          <p:nvPr>
            <p:ph type="body" sz="quarter" idx="13" hasCustomPrompt="1"/>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aseline="0">
                <a:solidFill>
                  <a:srgbClr val="FFFFFE"/>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GB" dirty="0" smtClean="0"/>
              <a:t>Subtitle Goes Here</a:t>
            </a:r>
          </a:p>
        </p:txBody>
      </p:sp>
      <p:sp>
        <p:nvSpPr>
          <p:cNvPr id="20" name="Title 1"/>
          <p:cNvSpPr>
            <a:spLocks noGrp="1"/>
          </p:cNvSpPr>
          <p:nvPr>
            <p:ph type="ctrTitle" hasCustomPrompt="1"/>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FFFFFE"/>
                </a:solidFill>
                <a:latin typeface="+mj-lt"/>
                <a:cs typeface="CiscoSans Thin"/>
              </a:defRPr>
            </a:lvl1pPr>
          </a:lstStyle>
          <a:p>
            <a:r>
              <a:rPr lang="en-GB" dirty="0" smtClean="0"/>
              <a:t>Presentation Title Goes Here</a:t>
            </a:r>
            <a:endParaRPr lang="en-US" dirty="0"/>
          </a:p>
        </p:txBody>
      </p:sp>
    </p:spTree>
    <p:extLst>
      <p:ext uri="{BB962C8B-B14F-4D97-AF65-F5344CB8AC3E}">
        <p14:creationId xmlns:p14="http://schemas.microsoft.com/office/powerpoint/2010/main" val="3717825150"/>
      </p:ext>
    </p:extLst>
  </p:cSld>
  <p:clrMapOvr>
    <a:masterClrMapping/>
  </p:clrMapOvr>
  <p:transition spd="slow">
    <p:wipe/>
  </p:transition>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1_Title_Photo">
    <p:spTree>
      <p:nvGrpSpPr>
        <p:cNvPr id="1" name=""/>
        <p:cNvGrpSpPr/>
        <p:nvPr/>
      </p:nvGrpSpPr>
      <p:grpSpPr>
        <a:xfrm>
          <a:off x="0" y="0"/>
          <a:ext cx="0" cy="0"/>
          <a:chOff x="0" y="0"/>
          <a:chExt cx="0" cy="0"/>
        </a:xfrm>
      </p:grpSpPr>
      <p:pic>
        <p:nvPicPr>
          <p:cNvPr id="2" name="Picture 1" descr="ducks.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72" y="-5999"/>
            <a:ext cx="9153144" cy="5155499"/>
          </a:xfrm>
          <a:prstGeom prst="rect">
            <a:avLst/>
          </a:prstGeom>
        </p:spPr>
      </p:pic>
      <p:pic>
        <p:nvPicPr>
          <p:cNvPr id="15"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426047" y="320675"/>
            <a:ext cx="948131" cy="585788"/>
          </a:xfrm>
          <a:prstGeom prst="rect">
            <a:avLst/>
          </a:prstGeom>
          <a:noFill/>
          <a:ln>
            <a:noFill/>
          </a:ln>
          <a:extLst>
            <a:ext uri="{909E8E84-426E-40dd-AFC4-6F175D3DCCD1}">
              <a14:hiddenFill xmlns:a14="http://schemas.microsoft.com/office/drawing/2010/main" xmlns="">
                <a:solidFill>
                  <a:srgbClr val="FFFFFF">
                    <a:alpha val="81960"/>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Subtitle 2"/>
          <p:cNvSpPr>
            <a:spLocks noGrp="1"/>
          </p:cNvSpPr>
          <p:nvPr>
            <p:ph type="subTitle" idx="1" hasCustomPrompt="1"/>
          </p:nvPr>
        </p:nvSpPr>
        <p:spPr>
          <a:xfrm>
            <a:off x="469496" y="3793198"/>
            <a:ext cx="8296421" cy="288131"/>
          </a:xfrm>
          <a:prstGeom prst="rect">
            <a:avLst/>
          </a:prstGeom>
        </p:spPr>
        <p:txBody>
          <a:bodyPr lIns="91420" tIns="45710" rIns="91420" bIns="45710" anchor="b" anchorCtr="0">
            <a:noAutofit/>
          </a:bodyPr>
          <a:lstStyle>
            <a:lvl1pPr marL="0" indent="0" algn="l">
              <a:buNone/>
              <a:defRPr sz="1400" b="0" i="0">
                <a:solidFill>
                  <a:srgbClr val="4D4D4D"/>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smtClean="0"/>
              <a:t>Speaker Name</a:t>
            </a:r>
            <a:endParaRPr lang="en-US" dirty="0"/>
          </a:p>
        </p:txBody>
      </p:sp>
      <p:sp>
        <p:nvSpPr>
          <p:cNvPr id="12" name="Text Placeholder 38"/>
          <p:cNvSpPr>
            <a:spLocks noGrp="1"/>
          </p:cNvSpPr>
          <p:nvPr>
            <p:ph type="body" sz="quarter" idx="11" hasCustomPrompt="1"/>
          </p:nvPr>
        </p:nvSpPr>
        <p:spPr>
          <a:xfrm>
            <a:off x="469496" y="4078551"/>
            <a:ext cx="8296421" cy="288131"/>
          </a:xfrm>
          <a:prstGeom prst="rect">
            <a:avLst/>
          </a:prstGeom>
        </p:spPr>
        <p:txBody>
          <a:bodyPr lIns="91420" tIns="45710" rIns="91420" bIns="45710"/>
          <a:lstStyle>
            <a:lvl1pPr marL="0" indent="0" algn="l">
              <a:buFontTx/>
              <a:buNone/>
              <a:defRPr lang="en-US" sz="1400" b="0" i="0" kern="1200" dirty="0" smtClean="0">
                <a:solidFill>
                  <a:srgbClr val="4D4D4D"/>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smtClean="0"/>
              <a:t>Speaker Title</a:t>
            </a:r>
          </a:p>
        </p:txBody>
      </p:sp>
      <p:sp>
        <p:nvSpPr>
          <p:cNvPr id="13" name="Text Placeholder 40"/>
          <p:cNvSpPr>
            <a:spLocks noGrp="1"/>
          </p:cNvSpPr>
          <p:nvPr>
            <p:ph type="body" sz="quarter" idx="12" hasCustomPrompt="1"/>
          </p:nvPr>
        </p:nvSpPr>
        <p:spPr>
          <a:xfrm>
            <a:off x="469496" y="4363904"/>
            <a:ext cx="8296421" cy="288131"/>
          </a:xfrm>
          <a:prstGeom prst="rect">
            <a:avLst/>
          </a:prstGeom>
        </p:spPr>
        <p:txBody>
          <a:bodyPr lIns="91420" tIns="45710" rIns="91420" bIns="45710"/>
          <a:lstStyle>
            <a:lvl1pPr marL="0" indent="0" algn="l">
              <a:buFontTx/>
              <a:buNone/>
              <a:defRPr lang="en-US" sz="1400" b="0" i="0" kern="1200" dirty="0" smtClean="0">
                <a:solidFill>
                  <a:srgbClr val="4D4D4D"/>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smtClean="0"/>
              <a:t>Date</a:t>
            </a:r>
          </a:p>
        </p:txBody>
      </p:sp>
      <p:sp>
        <p:nvSpPr>
          <p:cNvPr id="14" name="Text Placeholder 2"/>
          <p:cNvSpPr>
            <a:spLocks noGrp="1"/>
          </p:cNvSpPr>
          <p:nvPr>
            <p:ph type="body" sz="quarter" idx="13" hasCustomPrompt="1"/>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aseline="0">
                <a:solidFill>
                  <a:srgbClr val="4D4D4D"/>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GB" dirty="0" smtClean="0"/>
              <a:t>Subtitle Goes Here</a:t>
            </a:r>
          </a:p>
        </p:txBody>
      </p:sp>
      <p:sp>
        <p:nvSpPr>
          <p:cNvPr id="10" name="Title 1"/>
          <p:cNvSpPr>
            <a:spLocks noGrp="1"/>
          </p:cNvSpPr>
          <p:nvPr>
            <p:ph type="ctrTitle" hasCustomPrompt="1"/>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4D4D4D"/>
                </a:solidFill>
                <a:latin typeface="+mj-lt"/>
                <a:cs typeface="CiscoSans Thin"/>
              </a:defRPr>
            </a:lvl1pPr>
          </a:lstStyle>
          <a:p>
            <a:r>
              <a:rPr lang="en-GB" dirty="0" smtClean="0"/>
              <a:t>Presentation Title Goes Here</a:t>
            </a:r>
            <a:endParaRPr lang="en-US" dirty="0"/>
          </a:p>
        </p:txBody>
      </p:sp>
    </p:spTree>
    <p:extLst>
      <p:ext uri="{BB962C8B-B14F-4D97-AF65-F5344CB8AC3E}">
        <p14:creationId xmlns:p14="http://schemas.microsoft.com/office/powerpoint/2010/main" val="1667834160"/>
      </p:ext>
    </p:extLst>
  </p:cSld>
  <p:clrMapOvr>
    <a:masterClrMapping/>
  </p:clrMapOvr>
  <p:transition spd="slow">
    <p:wip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5" name="Rectangle 3"/>
          <p:cNvSpPr>
            <a:spLocks noChangeArrowheads="1"/>
          </p:cNvSpPr>
          <p:nvPr/>
        </p:nvSpPr>
        <p:spPr bwMode="white">
          <a:xfrm>
            <a:off x="0" y="0"/>
            <a:ext cx="9144000" cy="133350"/>
          </a:xfrm>
          <a:prstGeom prst="rect">
            <a:avLst/>
          </a:prstGeom>
          <a:solidFill>
            <a:schemeClr val="bg2"/>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lIns="68574" tIns="34288" rIns="68574" bIns="34288" anchor="ctr"/>
          <a:lstStyle/>
          <a:p>
            <a:endParaRPr lang="en-US">
              <a:solidFill>
                <a:srgbClr val="676767"/>
              </a:solidFill>
            </a:endParaRPr>
          </a:p>
        </p:txBody>
      </p:sp>
      <p:sp>
        <p:nvSpPr>
          <p:cNvPr id="6" name="Rectangle 3"/>
          <p:cNvSpPr>
            <a:spLocks noChangeArrowheads="1"/>
          </p:cNvSpPr>
          <p:nvPr/>
        </p:nvSpPr>
        <p:spPr bwMode="hidden">
          <a:xfrm>
            <a:off x="0" y="0"/>
            <a:ext cx="9144000" cy="133350"/>
          </a:xfrm>
          <a:prstGeom prst="rect">
            <a:avLst/>
          </a:prstGeom>
          <a:solidFill>
            <a:schemeClr val="bg2"/>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lIns="68574" tIns="34288" rIns="68574" bIns="34288" anchor="ctr"/>
          <a:lstStyle/>
          <a:p>
            <a:endParaRPr lang="en-US">
              <a:solidFill>
                <a:srgbClr val="676767"/>
              </a:solidFill>
            </a:endParaRPr>
          </a:p>
        </p:txBody>
      </p:sp>
      <p:sp>
        <p:nvSpPr>
          <p:cNvPr id="3" name="Subtitle 2"/>
          <p:cNvSpPr>
            <a:spLocks noGrp="1"/>
          </p:cNvSpPr>
          <p:nvPr>
            <p:ph type="subTitle" idx="1" hasCustomPrompt="1"/>
          </p:nvPr>
        </p:nvSpPr>
        <p:spPr>
          <a:xfrm>
            <a:off x="499915" y="3209550"/>
            <a:ext cx="4684867" cy="288131"/>
          </a:xfrm>
          <a:prstGeom prst="rect">
            <a:avLst/>
          </a:prstGeom>
        </p:spPr>
        <p:txBody>
          <a:bodyPr vert="horz" lIns="68574" tIns="34288" rIns="68574" bIns="34288" rtlCol="0">
            <a:noAutofit/>
          </a:bodyPr>
          <a:lstStyle>
            <a:lvl1pPr marL="0" indent="0" algn="l" defTabSz="685748" rtl="0" eaLnBrk="1" latinLnBrk="0" hangingPunct="1">
              <a:lnSpc>
                <a:spcPct val="95000"/>
              </a:lnSpc>
              <a:spcBef>
                <a:spcPts val="1080"/>
              </a:spcBef>
              <a:buClr>
                <a:srgbClr val="92D050"/>
              </a:buClr>
              <a:buSzPct val="90000"/>
              <a:buFont typeface="Arial" pitchFamily="34" charset="0"/>
              <a:buNone/>
              <a:tabLst/>
              <a:defRPr lang="en-US" sz="1800" kern="1200" baseline="0" dirty="0">
                <a:solidFill>
                  <a:schemeClr val="accent3"/>
                </a:solidFill>
                <a:latin typeface="+mj-lt"/>
                <a:ea typeface="+mn-ea"/>
                <a:cs typeface="+mn-cs"/>
              </a:defRPr>
            </a:lvl1pPr>
            <a:lvl2pPr marL="342871" indent="0" algn="ctr">
              <a:buNone/>
              <a:defRPr>
                <a:solidFill>
                  <a:schemeClr val="tx1">
                    <a:tint val="75000"/>
                  </a:schemeClr>
                </a:solidFill>
              </a:defRPr>
            </a:lvl2pPr>
            <a:lvl3pPr marL="685748" indent="0" algn="ctr">
              <a:buNone/>
              <a:defRPr>
                <a:solidFill>
                  <a:schemeClr val="tx1">
                    <a:tint val="75000"/>
                  </a:schemeClr>
                </a:solidFill>
              </a:defRPr>
            </a:lvl3pPr>
            <a:lvl4pPr marL="1028622" indent="0" algn="ctr">
              <a:buNone/>
              <a:defRPr>
                <a:solidFill>
                  <a:schemeClr val="tx1">
                    <a:tint val="75000"/>
                  </a:schemeClr>
                </a:solidFill>
              </a:defRPr>
            </a:lvl4pPr>
            <a:lvl5pPr marL="1371498" indent="0" algn="ctr">
              <a:buNone/>
              <a:defRPr>
                <a:solidFill>
                  <a:schemeClr val="tx1">
                    <a:tint val="75000"/>
                  </a:schemeClr>
                </a:solidFill>
              </a:defRPr>
            </a:lvl5pPr>
            <a:lvl6pPr marL="1714369"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6" indent="0" algn="ctr">
              <a:buNone/>
              <a:defRPr>
                <a:solidFill>
                  <a:schemeClr val="tx1">
                    <a:tint val="75000"/>
                  </a:schemeClr>
                </a:solidFill>
              </a:defRPr>
            </a:lvl9pPr>
          </a:lstStyle>
          <a:p>
            <a:pPr lvl="0"/>
            <a:r>
              <a:rPr lang="en-GB" dirty="0" smtClean="0"/>
              <a:t>Presenter Name and Title Go Here</a:t>
            </a:r>
            <a:endParaRPr lang="en-US" dirty="0"/>
          </a:p>
        </p:txBody>
      </p:sp>
      <p:sp>
        <p:nvSpPr>
          <p:cNvPr id="2" name="Title 1"/>
          <p:cNvSpPr>
            <a:spLocks noGrp="1"/>
          </p:cNvSpPr>
          <p:nvPr>
            <p:ph type="ctrTitle" hasCustomPrompt="1"/>
          </p:nvPr>
        </p:nvSpPr>
        <p:spPr>
          <a:xfrm>
            <a:off x="459525" y="2462027"/>
            <a:ext cx="4712557" cy="766763"/>
          </a:xfrm>
        </p:spPr>
        <p:txBody>
          <a:bodyPr lIns="61715" tIns="34288" rIns="61715" bIns="34288" rtlCol="0" anchor="b">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5200" b="0" kern="1200" spc="0" baseline="0" dirty="0">
                <a:solidFill>
                  <a:srgbClr val="3E6BB4"/>
                </a:solidFill>
                <a:latin typeface="+mj-lt"/>
                <a:ea typeface="+mj-ea"/>
                <a:cs typeface="+mj-cs"/>
              </a:defRPr>
            </a:lvl1pPr>
          </a:lstStyle>
          <a:p>
            <a:r>
              <a:rPr lang="en-GB" dirty="0" smtClean="0"/>
              <a:t>Demo Title</a:t>
            </a:r>
            <a:endParaRPr lang="en-US" dirty="0"/>
          </a:p>
        </p:txBody>
      </p:sp>
      <p:sp>
        <p:nvSpPr>
          <p:cNvPr id="31" name="Picture Placeholder 30"/>
          <p:cNvSpPr>
            <a:spLocks noGrp="1"/>
          </p:cNvSpPr>
          <p:nvPr>
            <p:ph type="pic" sz="quarter" idx="10"/>
          </p:nvPr>
        </p:nvSpPr>
        <p:spPr>
          <a:xfrm>
            <a:off x="5540381" y="1438276"/>
            <a:ext cx="2676525" cy="2166938"/>
          </a:xfrm>
          <a:prstGeom prst="rect">
            <a:avLst/>
          </a:prstGeom>
        </p:spPr>
        <p:txBody>
          <a:bodyPr lIns="91420" tIns="45710" rIns="91420" bIns="45710" anchor="ctr" anchorCtr="1"/>
          <a:lstStyle>
            <a:lvl1pPr marL="0" indent="0" algn="ctr">
              <a:buNone/>
              <a:defRPr>
                <a:solidFill>
                  <a:schemeClr val="accent3"/>
                </a:solidFill>
                <a:latin typeface="+mj-lt"/>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676884375"/>
      </p:ext>
    </p:extLst>
  </p:cSld>
  <p:clrMapOvr>
    <a:masterClrMapping/>
  </p:clrMapOvr>
  <p:transition spd="slow">
    <p:wip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3_Segue">
    <p:bg>
      <p:bgPr>
        <a:gradFill rotWithShape="0">
          <a:gsLst>
            <a:gs pos="0">
              <a:srgbClr val="36A4D7"/>
            </a:gs>
            <a:gs pos="99001">
              <a:srgbClr val="2D5AA3"/>
            </a:gs>
            <a:gs pos="100000">
              <a:srgbClr val="2D5AA3"/>
            </a:gs>
          </a:gsLst>
          <a:lin ang="5400000"/>
        </a:gra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cs typeface="CiscoSans Thin"/>
              </a:defRPr>
            </a:lvl1pPr>
          </a:lstStyle>
          <a:p>
            <a:r>
              <a:rPr lang="en-GB" dirty="0" smtClean="0"/>
              <a:t>Section Title Goes Here</a:t>
            </a:r>
            <a:endParaRPr lang="en-US" dirty="0"/>
          </a:p>
        </p:txBody>
      </p:sp>
      <p:sp>
        <p:nvSpPr>
          <p:cNvPr id="7"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rgbClr val="FFFFFF">
                    <a:alpha val="60000"/>
                  </a:srgbClr>
                </a:solidFill>
                <a:latin typeface="Arial"/>
                <a:cs typeface="CiscoSans Thin"/>
              </a:rPr>
              <a:pPr algn="r" defTabSz="610744" fontAlgn="auto">
                <a:spcBef>
                  <a:spcPts val="0"/>
                </a:spcBef>
                <a:spcAft>
                  <a:spcPts val="0"/>
                </a:spcAft>
                <a:defRPr/>
              </a:pPr>
              <a:t>‹#›</a:t>
            </a:fld>
            <a:endParaRPr lang="en-US" sz="600" dirty="0">
              <a:solidFill>
                <a:srgbClr val="FFFFFF">
                  <a:alpha val="60000"/>
                </a:srgbClr>
              </a:solidFill>
              <a:latin typeface="Arial"/>
              <a:cs typeface="CiscoSans Thin"/>
            </a:endParaRPr>
          </a:p>
        </p:txBody>
      </p:sp>
      <p:sp>
        <p:nvSpPr>
          <p:cNvPr id="8"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rgbClr val="FFFFFF">
                    <a:alpha val="60000"/>
                  </a:srgbClr>
                </a:solidFill>
                <a:latin typeface="Arial"/>
                <a:cs typeface="CiscoSans Thin"/>
              </a:rPr>
              <a:t>© </a:t>
            </a:r>
            <a:r>
              <a:rPr lang="en-US" sz="600" dirty="0" smtClean="0">
                <a:solidFill>
                  <a:srgbClr val="FFFFFF">
                    <a:alpha val="60000"/>
                  </a:srgbClr>
                </a:solidFill>
                <a:latin typeface="Arial"/>
                <a:cs typeface="CiscoSans Thin"/>
              </a:rPr>
              <a:t>2015  </a:t>
            </a:r>
            <a:r>
              <a:rPr lang="en-US" sz="600" dirty="0">
                <a:solidFill>
                  <a:srgbClr val="FFFFFF">
                    <a:alpha val="60000"/>
                  </a:srgbClr>
                </a:solidFill>
                <a:latin typeface="Arial"/>
                <a:cs typeface="CiscoSans Thin"/>
              </a:rPr>
              <a:t>Cisco and/or its affiliates. All rights reserved.   Cisco Confidential</a:t>
            </a:r>
          </a:p>
        </p:txBody>
      </p:sp>
      <p:pic>
        <p:nvPicPr>
          <p:cNvPr id="10" name="Picture 2" descr="C:\Users\spius\Pictures\cisco logo blue gradient.png"/>
          <p:cNvPicPr>
            <a:picLocks noChangeAspect="1" noChangeArrowheads="1"/>
          </p:cNvPicPr>
          <p:nvPr userDrawn="1"/>
        </p:nvPicPr>
        <p:blipFill>
          <a:blip r:embed="rId2" cstate="print">
            <a:biLevel thresh="25000"/>
            <a:alphaModFix amt="60000"/>
            <a:extLst>
              <a:ext uri="{28A0092B-C50C-407E-A947-70E740481C1C}">
                <a14:useLocalDpi xmlns:a14="http://schemas.microsoft.com/office/drawing/2010/main"/>
              </a:ext>
            </a:extLst>
          </a:blip>
          <a:srcRect/>
          <a:stretch>
            <a:fillRect/>
          </a:stretch>
        </p:blipFill>
        <p:spPr bwMode="auto">
          <a:xfrm>
            <a:off x="474175" y="4625773"/>
            <a:ext cx="431312" cy="2651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44731778"/>
      </p:ext>
    </p:extLst>
  </p:cSld>
  <p:clrMapOvr>
    <a:masterClrMapping/>
  </p:clrMapOvr>
  <p:transition spd="slow">
    <p:wipe/>
  </p:transition>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3"/>
          <p:cNvSpPr>
            <a:spLocks noChangeArrowheads="1"/>
          </p:cNvSpPr>
          <p:nvPr/>
        </p:nvSpPr>
        <p:spPr bwMode="white">
          <a:xfrm>
            <a:off x="0" y="0"/>
            <a:ext cx="9144000" cy="133350"/>
          </a:xfrm>
          <a:prstGeom prst="rect">
            <a:avLst/>
          </a:prstGeom>
          <a:solidFill>
            <a:schemeClr val="bg2"/>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lIns="68571" tIns="34286" rIns="68571" bIns="34286" anchor="ctr"/>
          <a:lstStyle/>
          <a:p>
            <a:endParaRPr lang="en-US">
              <a:solidFill>
                <a:srgbClr val="676767"/>
              </a:solidFill>
            </a:endParaRPr>
          </a:p>
        </p:txBody>
      </p:sp>
      <p:sp>
        <p:nvSpPr>
          <p:cNvPr id="4" name="Rectangle 6"/>
          <p:cNvSpPr>
            <a:spLocks noChangeArrowheads="1"/>
          </p:cNvSpPr>
          <p:nvPr/>
        </p:nvSpPr>
        <p:spPr bwMode="hidden">
          <a:xfrm>
            <a:off x="0" y="0"/>
            <a:ext cx="9144000" cy="133350"/>
          </a:xfrm>
          <a:prstGeom prst="rect">
            <a:avLst/>
          </a:prstGeom>
          <a:solidFill>
            <a:schemeClr val="bg2"/>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lIns="68571" tIns="34286" rIns="68571" bIns="34286" anchor="ctr"/>
          <a:lstStyle/>
          <a:p>
            <a:endParaRPr lang="en-US">
              <a:solidFill>
                <a:srgbClr val="676767"/>
              </a:solidFill>
            </a:endParaRPr>
          </a:p>
        </p:txBody>
      </p:sp>
      <p:sp>
        <p:nvSpPr>
          <p:cNvPr id="7" name="Title 1"/>
          <p:cNvSpPr>
            <a:spLocks noGrp="1"/>
          </p:cNvSpPr>
          <p:nvPr>
            <p:ph type="ctrTitle" hasCustomPrompt="1"/>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rgbClr val="3E6BB4"/>
                </a:solidFill>
                <a:latin typeface="+mj-lt"/>
                <a:cs typeface="CiscoSans Thin"/>
              </a:defRPr>
            </a:lvl1pPr>
          </a:lstStyle>
          <a:p>
            <a:r>
              <a:rPr lang="en-GB" dirty="0" smtClean="0"/>
              <a:t>Section Title Goes Here</a:t>
            </a:r>
            <a:endParaRPr lang="en-US" dirty="0"/>
          </a:p>
        </p:txBody>
      </p:sp>
    </p:spTree>
    <p:extLst>
      <p:ext uri="{BB962C8B-B14F-4D97-AF65-F5344CB8AC3E}">
        <p14:creationId xmlns:p14="http://schemas.microsoft.com/office/powerpoint/2010/main" val="3523064002"/>
      </p:ext>
    </p:extLst>
  </p:cSld>
  <p:clrMapOvr>
    <a:masterClrMapping/>
  </p:clrMapOvr>
  <p:transition spd="slow">
    <p:wipe/>
  </p:transition>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Multi_Slide">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mn-lt"/>
                <a:cs typeface="CiscoSans ExtraLight"/>
              </a:defRPr>
            </a:lvl1pPr>
          </a:lstStyle>
          <a:p>
            <a:pPr lvl="0"/>
            <a:r>
              <a:rPr lang="en-GB" dirty="0" smtClean="0"/>
              <a:t>Click to edit text</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2846016062"/>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3" name="Oval 42"/>
          <p:cNvSpPr/>
          <p:nvPr userDrawn="1"/>
        </p:nvSpPr>
        <p:spPr>
          <a:xfrm>
            <a:off x="774829" y="1622395"/>
            <a:ext cx="2306251" cy="2305968"/>
          </a:xfrm>
          <a:prstGeom prst="ellipse">
            <a:avLst/>
          </a:prstGeom>
          <a:solidFill>
            <a:sysClr val="windowText" lastClr="000000">
              <a:alpha val="30000"/>
            </a:sysClr>
          </a:solidFill>
          <a:ln w="25400" cap="flat" cmpd="sng" algn="ctr">
            <a:noFill/>
            <a:prstDash val="solid"/>
          </a:ln>
          <a:effectLst/>
        </p:spPr>
        <p:txBody>
          <a:bodyPr lIns="68565" tIns="34283" rIns="68565" bIns="34283" anchor="ctr"/>
          <a:lstStyle/>
          <a:p>
            <a:pPr marL="0" marR="0" lvl="0" indent="0" algn="ctr" defTabSz="91424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4" name="Oval 43"/>
          <p:cNvSpPr/>
          <p:nvPr userDrawn="1"/>
        </p:nvSpPr>
        <p:spPr>
          <a:xfrm>
            <a:off x="3422850" y="1622395"/>
            <a:ext cx="2306251" cy="2305968"/>
          </a:xfrm>
          <a:prstGeom prst="ellipse">
            <a:avLst/>
          </a:prstGeom>
          <a:solidFill>
            <a:sysClr val="windowText" lastClr="000000">
              <a:alpha val="30000"/>
            </a:sysClr>
          </a:solidFill>
          <a:ln w="25400" cap="flat" cmpd="sng" algn="ctr">
            <a:noFill/>
            <a:prstDash val="solid"/>
          </a:ln>
          <a:effectLst/>
        </p:spPr>
        <p:txBody>
          <a:bodyPr lIns="68565" tIns="34283" rIns="68565" bIns="34283" anchor="ctr"/>
          <a:lstStyle/>
          <a:p>
            <a:pPr marL="0" marR="0" lvl="0" indent="0" algn="ctr" defTabSz="91424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5" name="Oval 44"/>
          <p:cNvSpPr/>
          <p:nvPr userDrawn="1"/>
        </p:nvSpPr>
        <p:spPr>
          <a:xfrm>
            <a:off x="6087367" y="1622395"/>
            <a:ext cx="2306251" cy="2305968"/>
          </a:xfrm>
          <a:prstGeom prst="ellipse">
            <a:avLst/>
          </a:prstGeom>
          <a:solidFill>
            <a:sysClr val="windowText" lastClr="000000">
              <a:alpha val="30000"/>
            </a:sysClr>
          </a:solidFill>
          <a:ln w="25400" cap="flat" cmpd="sng" algn="ctr">
            <a:noFill/>
            <a:prstDash val="solid"/>
          </a:ln>
          <a:effectLst/>
        </p:spPr>
        <p:txBody>
          <a:bodyPr lIns="68565" tIns="34283" rIns="68565" bIns="34283" anchor="ctr"/>
          <a:lstStyle/>
          <a:p>
            <a:pPr marL="0" marR="0" lvl="0" indent="0" algn="ctr" defTabSz="91424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 name="Title Placeholder 5"/>
          <p:cNvSpPr>
            <a:spLocks noGrp="1"/>
          </p:cNvSpPr>
          <p:nvPr>
            <p:ph type="title"/>
          </p:nvPr>
        </p:nvSpPr>
        <p:spPr bwMode="auto">
          <a:xfrm>
            <a:off x="437766" y="341319"/>
            <a:ext cx="8345488"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8" tIns="45704" rIns="91408" bIns="45704" numCol="1" anchor="ctr" anchorCtr="0" compatLnSpc="1">
            <a:prstTxWarp prst="textNoShape">
              <a:avLst/>
            </a:prstTxWarp>
          </a:bodyPr>
          <a:lstStyle/>
          <a:p>
            <a:pPr lvl="0"/>
            <a:r>
              <a:rPr lang="en-US" smtClean="0"/>
              <a:t>Click to edit Master title style</a:t>
            </a:r>
            <a:endParaRPr lang="en-GB" dirty="0"/>
          </a:p>
        </p:txBody>
      </p:sp>
      <p:sp>
        <p:nvSpPr>
          <p:cNvPr id="35" name="Picture Placeholder 25"/>
          <p:cNvSpPr>
            <a:spLocks noGrp="1"/>
          </p:cNvSpPr>
          <p:nvPr>
            <p:ph type="pic" sz="quarter" idx="10" hasCustomPrompt="1"/>
          </p:nvPr>
        </p:nvSpPr>
        <p:spPr>
          <a:xfrm>
            <a:off x="774966" y="1622395"/>
            <a:ext cx="2305968" cy="2305968"/>
          </a:xfrm>
          <a:prstGeom prst="ellipse">
            <a:avLst/>
          </a:prstGeom>
          <a:solidFill>
            <a:schemeClr val="bg1">
              <a:alpha val="30000"/>
            </a:schemeClr>
          </a:solidFill>
          <a:ln>
            <a:noFill/>
          </a:ln>
          <a:effectLst/>
        </p:spPr>
        <p:txBody>
          <a:bodyPr lIns="91408" tIns="45704" rIns="91408" bIns="45704" anchor="ctr" anchorCtr="0"/>
          <a:lstStyle>
            <a:lvl1pPr algn="l">
              <a:buFontTx/>
              <a:buNone/>
              <a:defRPr sz="1300" baseline="0">
                <a:solidFill>
                  <a:schemeClr val="tx1"/>
                </a:solidFill>
                <a:latin typeface="+mj-lt"/>
              </a:defRPr>
            </a:lvl1pPr>
          </a:lstStyle>
          <a:p>
            <a:pPr lvl="0"/>
            <a:r>
              <a:rPr lang="en-US" noProof="0" dirty="0" smtClean="0"/>
              <a:t>	</a:t>
            </a:r>
          </a:p>
          <a:p>
            <a:pPr lvl="0"/>
            <a:endParaRPr lang="en-US" noProof="0" dirty="0" smtClean="0"/>
          </a:p>
          <a:p>
            <a:pPr lvl="0"/>
            <a:endParaRPr lang="en-US" noProof="0" dirty="0" smtClean="0"/>
          </a:p>
          <a:p>
            <a:pPr lvl="0"/>
            <a:r>
              <a:rPr lang="en-US" noProof="0" dirty="0" smtClean="0"/>
              <a:t>	</a:t>
            </a:r>
          </a:p>
          <a:p>
            <a:pPr lvl="0"/>
            <a:r>
              <a:rPr lang="en-US" noProof="0" dirty="0" smtClean="0"/>
              <a:t>	Drag picture to placeholder or click icon to add</a:t>
            </a:r>
            <a:endParaRPr lang="en-US" noProof="0" dirty="0"/>
          </a:p>
        </p:txBody>
      </p:sp>
      <p:sp>
        <p:nvSpPr>
          <p:cNvPr id="37" name="Picture Placeholder 25"/>
          <p:cNvSpPr>
            <a:spLocks noGrp="1"/>
          </p:cNvSpPr>
          <p:nvPr>
            <p:ph type="pic" sz="quarter" idx="11" hasCustomPrompt="1"/>
          </p:nvPr>
        </p:nvSpPr>
        <p:spPr>
          <a:xfrm>
            <a:off x="3422986" y="1622395"/>
            <a:ext cx="2305968" cy="2305968"/>
          </a:xfrm>
          <a:prstGeom prst="ellipse">
            <a:avLst/>
          </a:prstGeom>
          <a:solidFill>
            <a:schemeClr val="bg1">
              <a:alpha val="30000"/>
            </a:schemeClr>
          </a:solidFill>
          <a:ln>
            <a:noFill/>
          </a:ln>
          <a:effectLst/>
        </p:spPr>
        <p:txBody>
          <a:bodyPr lIns="91408" tIns="45704" rIns="91408" bIns="45704" anchor="ctr" anchorCtr="0"/>
          <a:lstStyle>
            <a:lvl1pPr algn="l">
              <a:buFontTx/>
              <a:buNone/>
              <a:defRPr sz="1300">
                <a:solidFill>
                  <a:schemeClr val="tx1"/>
                </a:solidFill>
                <a:latin typeface="+mj-lt"/>
              </a:defRPr>
            </a:lvl1pPr>
          </a:lstStyle>
          <a:p>
            <a:pPr lvl="0"/>
            <a:r>
              <a:rPr lang="en-US" noProof="0" dirty="0" smtClean="0"/>
              <a:t>	</a:t>
            </a:r>
          </a:p>
          <a:p>
            <a:pPr lvl="0"/>
            <a:endParaRPr lang="en-US" noProof="0" dirty="0" smtClean="0"/>
          </a:p>
          <a:p>
            <a:pPr lvl="0"/>
            <a:endParaRPr lang="en-US" noProof="0" dirty="0" smtClean="0"/>
          </a:p>
          <a:p>
            <a:pPr lvl="0"/>
            <a:endParaRPr lang="en-US" noProof="0" dirty="0" smtClean="0"/>
          </a:p>
          <a:p>
            <a:pPr lvl="0"/>
            <a:r>
              <a:rPr lang="en-US" noProof="0" dirty="0" smtClean="0"/>
              <a:t>	Drag picture to placeholder or click icon to add</a:t>
            </a:r>
            <a:endParaRPr lang="en-US" noProof="0" dirty="0"/>
          </a:p>
        </p:txBody>
      </p:sp>
      <p:sp>
        <p:nvSpPr>
          <p:cNvPr id="39" name="Picture Placeholder 25"/>
          <p:cNvSpPr>
            <a:spLocks noGrp="1"/>
          </p:cNvSpPr>
          <p:nvPr>
            <p:ph type="pic" sz="quarter" idx="12" hasCustomPrompt="1"/>
          </p:nvPr>
        </p:nvSpPr>
        <p:spPr>
          <a:xfrm>
            <a:off x="6087503" y="1622395"/>
            <a:ext cx="2305968" cy="2305968"/>
          </a:xfrm>
          <a:prstGeom prst="ellipse">
            <a:avLst/>
          </a:prstGeom>
          <a:solidFill>
            <a:schemeClr val="bg1">
              <a:alpha val="30000"/>
            </a:schemeClr>
          </a:solidFill>
          <a:ln>
            <a:noFill/>
          </a:ln>
          <a:effectLst/>
        </p:spPr>
        <p:txBody>
          <a:bodyPr lIns="91408" tIns="45704" rIns="91408" bIns="45704" anchor="ctr" anchorCtr="0"/>
          <a:lstStyle>
            <a:lvl1pPr algn="l">
              <a:buFontTx/>
              <a:buNone/>
              <a:defRPr sz="1300">
                <a:solidFill>
                  <a:schemeClr val="tx1"/>
                </a:solidFill>
                <a:latin typeface="+mj-lt"/>
              </a:defRPr>
            </a:lvl1pPr>
          </a:lstStyle>
          <a:p>
            <a:pPr lvl="0"/>
            <a:r>
              <a:rPr lang="en-US" noProof="0" dirty="0" smtClean="0"/>
              <a:t>	</a:t>
            </a:r>
          </a:p>
          <a:p>
            <a:pPr lvl="0"/>
            <a:endParaRPr lang="en-US" noProof="0" dirty="0" smtClean="0"/>
          </a:p>
          <a:p>
            <a:pPr lvl="0"/>
            <a:endParaRPr lang="en-US" noProof="0" dirty="0" smtClean="0"/>
          </a:p>
          <a:p>
            <a:pPr lvl="0"/>
            <a:endParaRPr lang="en-US" noProof="0" dirty="0" smtClean="0"/>
          </a:p>
          <a:p>
            <a:pPr lvl="0"/>
            <a:r>
              <a:rPr lang="en-US" noProof="0" dirty="0" smtClean="0"/>
              <a:t>	Drag picture to placeholder or click icon to add</a:t>
            </a:r>
            <a:endParaRPr lang="en-US" noProof="0" dirty="0"/>
          </a:p>
        </p:txBody>
      </p:sp>
      <p:sp>
        <p:nvSpPr>
          <p:cNvPr id="9" name="Text Placeholder 17"/>
          <p:cNvSpPr>
            <a:spLocks noGrp="1"/>
          </p:cNvSpPr>
          <p:nvPr>
            <p:ph type="body" sz="quarter" idx="13" hasCustomPrompt="1"/>
          </p:nvPr>
        </p:nvSpPr>
        <p:spPr>
          <a:xfrm>
            <a:off x="788798" y="3873144"/>
            <a:ext cx="2292136" cy="603661"/>
          </a:xfrm>
          <a:prstGeom prst="rect">
            <a:avLst/>
          </a:prstGeom>
        </p:spPr>
        <p:txBody>
          <a:bodyPr lIns="91404" tIns="45702" rIns="91404" bIns="45702"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10" name="Text Placeholder 17"/>
          <p:cNvSpPr>
            <a:spLocks noGrp="1"/>
          </p:cNvSpPr>
          <p:nvPr>
            <p:ph type="body" sz="quarter" idx="14" hasCustomPrompt="1"/>
          </p:nvPr>
        </p:nvSpPr>
        <p:spPr>
          <a:xfrm>
            <a:off x="3436818" y="3871197"/>
            <a:ext cx="2292136" cy="603661"/>
          </a:xfrm>
          <a:prstGeom prst="rect">
            <a:avLst/>
          </a:prstGeom>
        </p:spPr>
        <p:txBody>
          <a:bodyPr lIns="91404" tIns="45702" rIns="91404" bIns="45702"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11" name="Text Placeholder 17"/>
          <p:cNvSpPr>
            <a:spLocks noGrp="1"/>
          </p:cNvSpPr>
          <p:nvPr>
            <p:ph type="body" sz="quarter" idx="15" hasCustomPrompt="1"/>
          </p:nvPr>
        </p:nvSpPr>
        <p:spPr>
          <a:xfrm>
            <a:off x="6101335" y="3871197"/>
            <a:ext cx="2292136" cy="603661"/>
          </a:xfrm>
          <a:prstGeom prst="rect">
            <a:avLst/>
          </a:prstGeom>
        </p:spPr>
        <p:txBody>
          <a:bodyPr lIns="91404" tIns="45702" rIns="91404" bIns="45702"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Tree>
    <p:extLst>
      <p:ext uri="{BB962C8B-B14F-4D97-AF65-F5344CB8AC3E}">
        <p14:creationId xmlns:p14="http://schemas.microsoft.com/office/powerpoint/2010/main" val="3434836571"/>
      </p:ext>
    </p:extLst>
  </p:cSld>
  <p:clrMapOvr>
    <a:masterClrMapping/>
  </p:clrMapOvr>
  <p:transition spd="slow">
    <p:wipe/>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Bulle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37766" y="1347788"/>
            <a:ext cx="8345488" cy="3168210"/>
          </a:xfrm>
          <a:prstGeom prst="rect">
            <a:avLst/>
          </a:prstGeom>
        </p:spPr>
        <p:txBody>
          <a:bodyPr lIns="91420" tIns="45710" rIns="91420" bIns="45710">
            <a:noAutofit/>
          </a:bodyPr>
          <a:lstStyle>
            <a:lvl1pPr marL="280928" indent="-223792">
              <a:lnSpc>
                <a:spcPct val="95000"/>
              </a:lnSpc>
              <a:spcBef>
                <a:spcPts val="1110"/>
              </a:spcBef>
              <a:buClr>
                <a:schemeClr val="tx1"/>
              </a:buClr>
              <a:buSzPct val="80000"/>
              <a:buFont typeface="Arial"/>
              <a:buChar char="•"/>
              <a:defRPr sz="3700" b="0" i="0">
                <a:solidFill>
                  <a:srgbClr val="676767"/>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GB" dirty="0" smtClean="0"/>
              <a:t>Click to edit text</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1955494857"/>
      </p:ext>
    </p:extLst>
  </p:cSld>
  <p:clrMapOvr>
    <a:masterClrMapping/>
  </p:clrMapOvr>
  <p:transition spd="med">
    <p:fad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Conten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37766" y="1347788"/>
            <a:ext cx="8345488"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700" b="0" i="0">
                <a:solidFill>
                  <a:srgbClr val="676767"/>
                </a:solidFill>
                <a:latin typeface="+mn-lt"/>
                <a:cs typeface="CiscoSans ExtraLight"/>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en-GB" dirty="0" smtClean="0"/>
              <a:t>Click to edit Text</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181473674"/>
      </p:ext>
    </p:extLst>
  </p:cSld>
  <p:clrMapOvr>
    <a:masterClrMapping/>
  </p:clrMapOvr>
  <p:transition spd="med">
    <p:fade/>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Content Slide Without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89660" y="895601"/>
            <a:ext cx="8398739"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700" b="0" i="0">
                <a:solidFill>
                  <a:srgbClr val="676767"/>
                </a:solidFill>
                <a:latin typeface="+mn-lt"/>
                <a:cs typeface="CiscoSans ExtraLight"/>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en-GB" dirty="0" smtClean="0"/>
              <a:t>Click to edit Text</a:t>
            </a:r>
          </a:p>
        </p:txBody>
      </p:sp>
    </p:spTree>
    <p:extLst>
      <p:ext uri="{BB962C8B-B14F-4D97-AF65-F5344CB8AC3E}">
        <p14:creationId xmlns:p14="http://schemas.microsoft.com/office/powerpoint/2010/main" val="1190786553"/>
      </p:ext>
    </p:extLst>
  </p:cSld>
  <p:clrMapOvr>
    <a:masterClrMapping/>
  </p:clrMapOvr>
  <p:transition spd="med">
    <p:fade/>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Bullet Slide Without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28639" y="876359"/>
            <a:ext cx="8259762" cy="3168210"/>
          </a:xfrm>
          <a:prstGeom prst="rect">
            <a:avLst/>
          </a:prstGeom>
        </p:spPr>
        <p:txBody>
          <a:bodyPr lIns="91420" tIns="45710" rIns="91420" bIns="45710">
            <a:noAutofit/>
          </a:bodyPr>
          <a:lstStyle>
            <a:lvl1pPr marL="212400" indent="-392400">
              <a:lnSpc>
                <a:spcPts val="4440"/>
              </a:lnSpc>
              <a:spcBef>
                <a:spcPts val="0"/>
              </a:spcBef>
              <a:buClr>
                <a:schemeClr val="tx1"/>
              </a:buClr>
              <a:buSzPct val="80000"/>
              <a:buFont typeface="Arial"/>
              <a:buChar char="•"/>
              <a:defRPr sz="3700" b="0" i="0">
                <a:solidFill>
                  <a:srgbClr val="676767"/>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GB" dirty="0" smtClean="0"/>
              <a:t>Click to edit text</a:t>
            </a:r>
          </a:p>
        </p:txBody>
      </p:sp>
    </p:spTree>
    <p:extLst>
      <p:ext uri="{BB962C8B-B14F-4D97-AF65-F5344CB8AC3E}">
        <p14:creationId xmlns:p14="http://schemas.microsoft.com/office/powerpoint/2010/main" val="4288801428"/>
      </p:ext>
    </p:extLst>
  </p:cSld>
  <p:clrMapOvr>
    <a:masterClrMapping/>
  </p:clrMapOvr>
  <p:transition spd="med">
    <p:fad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347788"/>
            <a:ext cx="8277344" cy="3168210"/>
          </a:xfrm>
          <a:prstGeom prst="rect">
            <a:avLst/>
          </a:prstGeom>
        </p:spPr>
        <p:txBody>
          <a:bodyPr lIns="91420" tIns="45710" rIns="91420" bIns="45710">
            <a:noAutofit/>
          </a:bodyPr>
          <a:lstStyle>
            <a:lvl1pPr marL="280928" indent="-223792">
              <a:lnSpc>
                <a:spcPct val="95000"/>
              </a:lnSpc>
              <a:spcBef>
                <a:spcPts val="1110"/>
              </a:spcBef>
              <a:buClr>
                <a:schemeClr val="tx1"/>
              </a:buClr>
              <a:buSzPct val="80000"/>
              <a:buFont typeface="Arial"/>
              <a:buChar char="•"/>
              <a:defRPr sz="2000" b="0" i="0">
                <a:solidFill>
                  <a:srgbClr val="676767"/>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469758711"/>
      </p:ext>
    </p:extLst>
  </p:cSld>
  <p:clrMapOvr>
    <a:masterClrMapping/>
  </p:clrMapOvr>
  <p:transition spd="med">
    <p:fade/>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hasCustomPrompt="1"/>
          </p:nvPr>
        </p:nvSpPr>
        <p:spPr>
          <a:xfrm>
            <a:off x="437766" y="1347788"/>
            <a:ext cx="3901123"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Text Placeholder 3"/>
          <p:cNvSpPr>
            <a:spLocks noGrp="1"/>
          </p:cNvSpPr>
          <p:nvPr>
            <p:ph type="body" sz="quarter" idx="11" hasCustomPrompt="1"/>
          </p:nvPr>
        </p:nvSpPr>
        <p:spPr>
          <a:xfrm>
            <a:off x="4564794" y="1347788"/>
            <a:ext cx="4218460"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baseline="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243205732"/>
      </p:ext>
    </p:extLst>
  </p:cSld>
  <p:clrMapOvr>
    <a:masterClrMapping/>
  </p:clrMapOvr>
  <p:transition spd="med">
    <p:fade/>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cxnSp>
        <p:nvCxnSpPr>
          <p:cNvPr id="6" name="Straight Connector 5"/>
          <p:cNvCxnSpPr/>
          <p:nvPr/>
        </p:nvCxnSpPr>
        <p:spPr>
          <a:xfrm>
            <a:off x="4565970" y="609600"/>
            <a:ext cx="0" cy="3984625"/>
          </a:xfrm>
          <a:prstGeom prst="line">
            <a:avLst/>
          </a:prstGeom>
          <a:ln w="38100" cap="flat"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67928" y="302505"/>
            <a:ext cx="3715995" cy="826447"/>
          </a:xfrm>
          <a:prstGeom prst="rect">
            <a:avLst/>
          </a:prstGeom>
        </p:spPr>
        <p:txBody>
          <a:bodyPr lIns="61712" tIns="34286" rIns="61712" bIns="34286" rtlCol="0">
            <a:noAutofit/>
          </a:bodyPr>
          <a:lstStyle>
            <a:lvl1pPr algn="l" defTabSz="685720" rtl="0" eaLnBrk="1" latinLnBrk="0" hangingPunct="1">
              <a:lnSpc>
                <a:spcPct val="80000"/>
              </a:lnSpc>
              <a:spcBef>
                <a:spcPct val="0"/>
              </a:spcBef>
              <a:buNone/>
              <a:defRPr lang="en-US" sz="3200" b="0" i="0" kern="1200" spc="-75" baseline="0" dirty="0" smtClean="0">
                <a:solidFill>
                  <a:srgbClr val="676767"/>
                </a:solidFill>
                <a:latin typeface="+mj-lt"/>
                <a:ea typeface="+mj-ea"/>
                <a:cs typeface="CiscoSans Thin"/>
              </a:defRPr>
            </a:lvl1pPr>
          </a:lstStyle>
          <a:p>
            <a:r>
              <a:rPr lang="en-GB" dirty="0" smtClean="0"/>
              <a:t>Title Goes Here</a:t>
            </a:r>
            <a:endParaRPr lang="en-US" dirty="0"/>
          </a:p>
        </p:txBody>
      </p:sp>
      <p:sp>
        <p:nvSpPr>
          <p:cNvPr id="16" name="Text Placeholder 15"/>
          <p:cNvSpPr>
            <a:spLocks noGrp="1"/>
          </p:cNvSpPr>
          <p:nvPr>
            <p:ph type="body" sz="quarter" idx="13" hasCustomPrompt="1"/>
          </p:nvPr>
        </p:nvSpPr>
        <p:spPr>
          <a:xfrm>
            <a:off x="4905964" y="302506"/>
            <a:ext cx="3715995" cy="826446"/>
          </a:xfrm>
          <a:prstGeom prst="rect">
            <a:avLst/>
          </a:prstGeom>
        </p:spPr>
        <p:txBody>
          <a:bodyPr lIns="91420" tIns="45710" rIns="91420" bIns="45710" anchor="ctr"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lang="en-US" sz="3200" b="0" i="0" kern="1200" spc="-75" baseline="0" dirty="0">
                <a:solidFill>
                  <a:srgbClr val="676767"/>
                </a:solidFill>
                <a:latin typeface="+mj-lt"/>
                <a:ea typeface="+mj-ea"/>
                <a:cs typeface="CiscoSans Thin"/>
              </a:defRPr>
            </a:lvl1pPr>
          </a:lstStyle>
          <a:p>
            <a:pPr lvl="0"/>
            <a:r>
              <a:rPr lang="en-GB" dirty="0" smtClean="0"/>
              <a:t>Title Goes Here</a:t>
            </a:r>
          </a:p>
        </p:txBody>
      </p:sp>
      <p:sp>
        <p:nvSpPr>
          <p:cNvPr id="8" name="Text Placeholder 3"/>
          <p:cNvSpPr>
            <a:spLocks noGrp="1"/>
          </p:cNvSpPr>
          <p:nvPr>
            <p:ph type="body" sz="quarter" idx="10" hasCustomPrompt="1"/>
          </p:nvPr>
        </p:nvSpPr>
        <p:spPr>
          <a:xfrm>
            <a:off x="467928" y="1347788"/>
            <a:ext cx="3715995"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Text Placeholder 3"/>
          <p:cNvSpPr>
            <a:spLocks noGrp="1"/>
          </p:cNvSpPr>
          <p:nvPr>
            <p:ph type="body" sz="quarter" idx="14" hasCustomPrompt="1"/>
          </p:nvPr>
        </p:nvSpPr>
        <p:spPr>
          <a:xfrm>
            <a:off x="4905964" y="1347788"/>
            <a:ext cx="3715995"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36480319"/>
      </p:ext>
    </p:extLst>
  </p:cSld>
  <p:clrMapOvr>
    <a:masterClrMapping/>
  </p:clrMapOvr>
  <p:transition spd="med">
    <p:fade/>
  </p:transition>
  <p:hf hdr="0" ftr="0" dt="0"/>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cxnSp>
        <p:nvCxnSpPr>
          <p:cNvPr id="8" name="Straight Connector 7"/>
          <p:cNvCxnSpPr/>
          <p:nvPr/>
        </p:nvCxnSpPr>
        <p:spPr>
          <a:xfrm>
            <a:off x="3070225" y="609600"/>
            <a:ext cx="0" cy="3984625"/>
          </a:xfrm>
          <a:prstGeom prst="line">
            <a:avLst/>
          </a:prstGeom>
          <a:ln w="38100" cap="flat" cmpd="sng">
            <a:solidFill>
              <a:srgbClr val="3E6BB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37263" y="609600"/>
            <a:ext cx="0" cy="3984625"/>
          </a:xfrm>
          <a:prstGeom prst="line">
            <a:avLst/>
          </a:prstGeom>
          <a:ln w="38100" cap="flat" cmpd="sng">
            <a:solidFill>
              <a:srgbClr val="3E6BB4"/>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7" hasCustomPrompt="1"/>
          </p:nvPr>
        </p:nvSpPr>
        <p:spPr>
          <a:xfrm>
            <a:off x="461963" y="22831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676767"/>
                </a:solidFill>
                <a:effectLst/>
                <a:uLnTx/>
                <a:uFillTx/>
                <a:latin typeface="+mj-lt"/>
                <a:ea typeface="+mj-ea"/>
                <a:cs typeface="CiscoSans Thin"/>
              </a:defRPr>
            </a:lvl1pPr>
          </a:lstStyle>
          <a:p>
            <a:pPr lvl="0"/>
            <a:r>
              <a:rPr lang="en-GB" dirty="0" smtClean="0"/>
              <a:t>Title Goes Here</a:t>
            </a:r>
          </a:p>
        </p:txBody>
      </p:sp>
      <p:sp>
        <p:nvSpPr>
          <p:cNvPr id="10" name="Text Placeholder 17"/>
          <p:cNvSpPr>
            <a:spLocks noGrp="1"/>
          </p:cNvSpPr>
          <p:nvPr>
            <p:ph type="body" sz="quarter" idx="22" hasCustomPrompt="1"/>
          </p:nvPr>
        </p:nvSpPr>
        <p:spPr>
          <a:xfrm>
            <a:off x="3377728" y="22783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676767"/>
                </a:solidFill>
                <a:effectLst/>
                <a:uLnTx/>
                <a:uFillTx/>
                <a:latin typeface="+mj-lt"/>
                <a:ea typeface="+mj-ea"/>
                <a:cs typeface="CiscoSans Thin"/>
              </a:defRPr>
            </a:lvl1pPr>
          </a:lstStyle>
          <a:p>
            <a:pPr lvl="0"/>
            <a:r>
              <a:rPr lang="en-GB" dirty="0" smtClean="0"/>
              <a:t>Title Goes Here</a:t>
            </a:r>
          </a:p>
        </p:txBody>
      </p:sp>
      <p:sp>
        <p:nvSpPr>
          <p:cNvPr id="14" name="Text Placeholder 17"/>
          <p:cNvSpPr>
            <a:spLocks noGrp="1"/>
          </p:cNvSpPr>
          <p:nvPr>
            <p:ph type="body" sz="quarter" idx="24" hasCustomPrompt="1"/>
          </p:nvPr>
        </p:nvSpPr>
        <p:spPr>
          <a:xfrm>
            <a:off x="6354813" y="22047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676767"/>
                </a:solidFill>
                <a:effectLst/>
                <a:uLnTx/>
                <a:uFillTx/>
                <a:latin typeface="+mj-lt"/>
                <a:ea typeface="+mj-ea"/>
                <a:cs typeface="CiscoSans Thin"/>
              </a:defRPr>
            </a:lvl1pPr>
          </a:lstStyle>
          <a:p>
            <a:pPr lvl="0"/>
            <a:r>
              <a:rPr lang="en-GB" dirty="0" smtClean="0"/>
              <a:t>Title Goes Here</a:t>
            </a:r>
          </a:p>
        </p:txBody>
      </p:sp>
      <p:sp>
        <p:nvSpPr>
          <p:cNvPr id="13" name="Text Placeholder 3"/>
          <p:cNvSpPr>
            <a:spLocks noGrp="1"/>
          </p:cNvSpPr>
          <p:nvPr>
            <p:ph type="body" sz="quarter" idx="11" hasCustomPrompt="1"/>
          </p:nvPr>
        </p:nvSpPr>
        <p:spPr>
          <a:xfrm>
            <a:off x="461963" y="1201094"/>
            <a:ext cx="2337110" cy="3314904"/>
          </a:xfrm>
          <a:prstGeom prst="rect">
            <a:avLst/>
          </a:prstGeom>
        </p:spPr>
        <p:txBody>
          <a:bodyPr lIns="91420" tIns="45710" rIns="91420" bIns="45710">
            <a:noAutofit/>
          </a:bodyPr>
          <a:lstStyle>
            <a:lvl1pPr marL="233316" indent="-171415">
              <a:lnSpc>
                <a:spcPct val="95000"/>
              </a:lnSpc>
              <a:spcBef>
                <a:spcPts val="1110"/>
              </a:spcBef>
              <a:buClr>
                <a:schemeClr val="tx1"/>
              </a:buClr>
              <a:buSzPct val="80000"/>
              <a:buFont typeface="Arial"/>
              <a:buChar char="•"/>
              <a:defRPr sz="1600" b="0" i="0" baseline="0">
                <a:solidFill>
                  <a:srgbClr val="676767"/>
                </a:solidFill>
                <a:latin typeface="+mn-lt"/>
                <a:cs typeface="CiscoSans ExtraLight"/>
              </a:defRPr>
            </a:lvl1pPr>
            <a:lvl2pPr>
              <a:lnSpc>
                <a:spcPct val="95000"/>
              </a:lnSpc>
              <a:spcBef>
                <a:spcPts val="450"/>
              </a:spcBef>
              <a:buClr>
                <a:schemeClr val="tx1"/>
              </a:buClr>
              <a:buSzPct val="80000"/>
              <a:defRPr b="0" i="0">
                <a:solidFill>
                  <a:schemeClr val="tx1"/>
                </a:solidFill>
                <a:latin typeface="+mn-lt"/>
                <a:cs typeface="CiscoSans ExtraLight"/>
              </a:defRPr>
            </a:lvl2pPr>
            <a:lvl3pPr marL="431910" indent="-171415">
              <a:buClr>
                <a:schemeClr val="tx1"/>
              </a:buClr>
              <a:buSzPct val="80000"/>
              <a:buFont typeface="Arial"/>
              <a:buChar char="•"/>
              <a:defRPr sz="1200" b="0" i="0">
                <a:solidFill>
                  <a:srgbClr val="676767"/>
                </a:solidFill>
                <a:latin typeface="+mn-lt"/>
                <a:cs typeface="CiscoSans ExtraLight"/>
              </a:defRPr>
            </a:lvl3pPr>
            <a:lvl4pPr>
              <a:buClr>
                <a:schemeClr val="tx1"/>
              </a:buClr>
              <a:buSzPct val="80000"/>
              <a:defRPr b="0" i="0">
                <a:solidFill>
                  <a:schemeClr val="tx1"/>
                </a:solidFill>
                <a:latin typeface="+mn-lt"/>
                <a:cs typeface="CiscoSans ExtraLight"/>
              </a:defRPr>
            </a:lvl4pPr>
            <a:lvl5pPr>
              <a:buClr>
                <a:schemeClr val="tx1"/>
              </a:buClr>
              <a:buSzPct val="80000"/>
              <a:defRPr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smtClean="0"/>
          </a:p>
        </p:txBody>
      </p:sp>
      <p:sp>
        <p:nvSpPr>
          <p:cNvPr id="16" name="Text Placeholder 3"/>
          <p:cNvSpPr>
            <a:spLocks noGrp="1"/>
          </p:cNvSpPr>
          <p:nvPr>
            <p:ph type="body" sz="quarter" idx="26" hasCustomPrompt="1"/>
          </p:nvPr>
        </p:nvSpPr>
        <p:spPr>
          <a:xfrm>
            <a:off x="3377728" y="1200321"/>
            <a:ext cx="2337110" cy="3314904"/>
          </a:xfrm>
          <a:prstGeom prst="rect">
            <a:avLst/>
          </a:prstGeom>
        </p:spPr>
        <p:txBody>
          <a:bodyPr lIns="91420" tIns="45710" rIns="91420" bIns="45710">
            <a:noAutofit/>
          </a:bodyPr>
          <a:lstStyle>
            <a:lvl1pPr marL="233316" indent="-171415">
              <a:lnSpc>
                <a:spcPct val="95000"/>
              </a:lnSpc>
              <a:spcBef>
                <a:spcPts val="1110"/>
              </a:spcBef>
              <a:buClr>
                <a:schemeClr val="tx1"/>
              </a:buClr>
              <a:buSzPct val="80000"/>
              <a:buFont typeface="Arial"/>
              <a:buChar char="•"/>
              <a:defRPr sz="1600" b="0" i="0" baseline="0">
                <a:solidFill>
                  <a:srgbClr val="676767"/>
                </a:solidFill>
                <a:latin typeface="+mn-lt"/>
                <a:cs typeface="CiscoSans ExtraLight"/>
              </a:defRPr>
            </a:lvl1pPr>
            <a:lvl2pPr>
              <a:lnSpc>
                <a:spcPct val="95000"/>
              </a:lnSpc>
              <a:spcBef>
                <a:spcPts val="450"/>
              </a:spcBef>
              <a:buClr>
                <a:schemeClr val="tx1"/>
              </a:buClr>
              <a:buSzPct val="80000"/>
              <a:defRPr b="0" i="0">
                <a:solidFill>
                  <a:schemeClr val="tx1"/>
                </a:solidFill>
                <a:latin typeface="+mn-lt"/>
                <a:cs typeface="CiscoSans ExtraLight"/>
              </a:defRPr>
            </a:lvl2pPr>
            <a:lvl3pPr marL="431910" indent="-171415">
              <a:buClr>
                <a:schemeClr val="tx1"/>
              </a:buClr>
              <a:buSzPct val="80000"/>
              <a:buFont typeface="Arial"/>
              <a:buChar char="•"/>
              <a:defRPr sz="1200" b="0" i="0">
                <a:solidFill>
                  <a:srgbClr val="676767"/>
                </a:solidFill>
                <a:latin typeface="+mn-lt"/>
                <a:cs typeface="CiscoSans ExtraLight"/>
              </a:defRPr>
            </a:lvl3pPr>
            <a:lvl4pPr>
              <a:buClr>
                <a:schemeClr val="tx1"/>
              </a:buClr>
              <a:buSzPct val="80000"/>
              <a:defRPr b="0" i="0">
                <a:solidFill>
                  <a:schemeClr val="tx1"/>
                </a:solidFill>
                <a:latin typeface="+mn-lt"/>
                <a:cs typeface="CiscoSans ExtraLight"/>
              </a:defRPr>
            </a:lvl4pPr>
            <a:lvl5pPr>
              <a:buClr>
                <a:schemeClr val="tx1"/>
              </a:buClr>
              <a:buSzPct val="80000"/>
              <a:defRPr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smtClean="0"/>
          </a:p>
        </p:txBody>
      </p:sp>
      <p:sp>
        <p:nvSpPr>
          <p:cNvPr id="17" name="Text Placeholder 3"/>
          <p:cNvSpPr>
            <a:spLocks noGrp="1"/>
          </p:cNvSpPr>
          <p:nvPr>
            <p:ph type="body" sz="quarter" idx="27" hasCustomPrompt="1"/>
          </p:nvPr>
        </p:nvSpPr>
        <p:spPr>
          <a:xfrm>
            <a:off x="6354812" y="1200321"/>
            <a:ext cx="2337110" cy="3314904"/>
          </a:xfrm>
          <a:prstGeom prst="rect">
            <a:avLst/>
          </a:prstGeom>
        </p:spPr>
        <p:txBody>
          <a:bodyPr lIns="91420" tIns="45710" rIns="91420" bIns="45710">
            <a:noAutofit/>
          </a:bodyPr>
          <a:lstStyle>
            <a:lvl1pPr marL="233316" indent="-171415">
              <a:lnSpc>
                <a:spcPct val="95000"/>
              </a:lnSpc>
              <a:spcBef>
                <a:spcPts val="1110"/>
              </a:spcBef>
              <a:buClr>
                <a:schemeClr val="tx1"/>
              </a:buClr>
              <a:buSzPct val="80000"/>
              <a:buFont typeface="Arial"/>
              <a:buChar char="•"/>
              <a:defRPr sz="1600" b="0" i="0" baseline="0">
                <a:solidFill>
                  <a:srgbClr val="676767"/>
                </a:solidFill>
                <a:latin typeface="+mn-lt"/>
                <a:cs typeface="CiscoSans ExtraLight"/>
              </a:defRPr>
            </a:lvl1pPr>
            <a:lvl2pPr>
              <a:lnSpc>
                <a:spcPct val="95000"/>
              </a:lnSpc>
              <a:spcBef>
                <a:spcPts val="450"/>
              </a:spcBef>
              <a:buClr>
                <a:schemeClr val="tx1"/>
              </a:buClr>
              <a:buSzPct val="80000"/>
              <a:defRPr b="0" i="0">
                <a:solidFill>
                  <a:schemeClr val="tx1"/>
                </a:solidFill>
                <a:latin typeface="+mn-lt"/>
                <a:cs typeface="CiscoSans ExtraLight"/>
              </a:defRPr>
            </a:lvl2pPr>
            <a:lvl3pPr marL="431910" indent="-171415">
              <a:buClr>
                <a:schemeClr val="tx1"/>
              </a:buClr>
              <a:buSzPct val="80000"/>
              <a:buFont typeface="Arial"/>
              <a:buChar char="•"/>
              <a:defRPr sz="1200" b="0" i="0">
                <a:solidFill>
                  <a:srgbClr val="676767"/>
                </a:solidFill>
                <a:latin typeface="+mn-lt"/>
                <a:cs typeface="CiscoSans ExtraLight"/>
              </a:defRPr>
            </a:lvl3pPr>
            <a:lvl4pPr>
              <a:buClr>
                <a:schemeClr val="tx1"/>
              </a:buClr>
              <a:buSzPct val="80000"/>
              <a:defRPr b="0" i="0">
                <a:solidFill>
                  <a:schemeClr val="tx1"/>
                </a:solidFill>
                <a:latin typeface="+mn-lt"/>
                <a:cs typeface="CiscoSans ExtraLight"/>
              </a:defRPr>
            </a:lvl4pPr>
            <a:lvl5pPr>
              <a:buClr>
                <a:schemeClr val="tx1"/>
              </a:buClr>
              <a:buSzPct val="80000"/>
              <a:defRPr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smtClean="0"/>
          </a:p>
        </p:txBody>
      </p:sp>
    </p:spTree>
    <p:extLst>
      <p:ext uri="{BB962C8B-B14F-4D97-AF65-F5344CB8AC3E}">
        <p14:creationId xmlns:p14="http://schemas.microsoft.com/office/powerpoint/2010/main" val="1353243609"/>
      </p:ext>
    </p:extLst>
  </p:cSld>
  <p:clrMapOvr>
    <a:masterClrMapping/>
  </p:clrMapOvr>
  <p:transition spd="med">
    <p:fade/>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6" name="Rounded Rectangle 5"/>
          <p:cNvSpPr/>
          <p:nvPr/>
        </p:nvSpPr>
        <p:spPr>
          <a:xfrm>
            <a:off x="5070475" y="1330326"/>
            <a:ext cx="3712779" cy="3101974"/>
          </a:xfrm>
          <a:prstGeom prst="roundRect">
            <a:avLst>
              <a:gd name="adj" fmla="val 0"/>
            </a:avLst>
          </a:prstGeom>
          <a:gradFill flip="none" rotWithShape="1">
            <a:gsLst>
              <a:gs pos="0">
                <a:schemeClr val="bg2">
                  <a:lumMod val="92000"/>
                </a:schemeClr>
              </a:gs>
              <a:gs pos="47000">
                <a:schemeClr val="bg1"/>
              </a:gs>
              <a:gs pos="100000">
                <a:schemeClr val="bg2">
                  <a:lumMod val="92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fontAlgn="auto">
              <a:spcBef>
                <a:spcPts val="0"/>
              </a:spcBef>
              <a:spcAft>
                <a:spcPts val="0"/>
              </a:spcAft>
              <a:defRPr/>
            </a:pPr>
            <a:endParaRPr lang="en-US">
              <a:solidFill>
                <a:srgbClr val="FFFFFF"/>
              </a:solidFill>
            </a:endParaRPr>
          </a:p>
        </p:txBody>
      </p:sp>
      <p:sp>
        <p:nvSpPr>
          <p:cNvPr id="12" name="Text Placeholder 11"/>
          <p:cNvSpPr>
            <a:spLocks noGrp="1"/>
          </p:cNvSpPr>
          <p:nvPr>
            <p:ph type="body" sz="quarter" idx="11" hasCustomPrompt="1"/>
          </p:nvPr>
        </p:nvSpPr>
        <p:spPr>
          <a:xfrm>
            <a:off x="5148706" y="1481751"/>
            <a:ext cx="3375912" cy="1659018"/>
          </a:xfrm>
          <a:prstGeom prst="rect">
            <a:avLst/>
          </a:prstGeom>
        </p:spPr>
        <p:txBody>
          <a:bodyPr lIns="91420" tIns="45710" rIns="91420" bIns="45710">
            <a:noAutofit/>
          </a:bodyPr>
          <a:lstStyle>
            <a:lvl1pPr marL="85718" indent="-85718" algn="l" defTabSz="685720" rtl="0" eaLnBrk="1" latinLnBrk="0" hangingPunct="1">
              <a:lnSpc>
                <a:spcPct val="90000"/>
              </a:lnSpc>
              <a:spcBef>
                <a:spcPts val="0"/>
              </a:spcBef>
              <a:buNone/>
              <a:defRPr lang="en-US" sz="1500" kern="1200" baseline="0" dirty="0" smtClean="0">
                <a:solidFill>
                  <a:schemeClr val="tx2"/>
                </a:solidFill>
                <a:latin typeface="+mn-lt"/>
                <a:ea typeface="+mn-ea"/>
                <a:cs typeface="CiscoSans ExtraLight"/>
              </a:defRPr>
            </a:lvl1pPr>
            <a:lvl2pPr marL="85718" indent="-85718" algn="l" defTabSz="685720" rtl="0" eaLnBrk="1" latinLnBrk="0" hangingPunct="1">
              <a:defRPr lang="en-US" sz="1500" kern="1200" dirty="0" smtClean="0">
                <a:solidFill>
                  <a:schemeClr val="accent2"/>
                </a:solidFill>
                <a:latin typeface="Ciscolight" pitchFamily="2" charset="0"/>
                <a:ea typeface="+mn-ea"/>
                <a:cs typeface="+mn-cs"/>
              </a:defRPr>
            </a:lvl2pPr>
            <a:lvl3pPr marL="85718" indent="-85718" algn="l" defTabSz="685720" rtl="0" eaLnBrk="1" latinLnBrk="0" hangingPunct="1">
              <a:defRPr lang="en-US" sz="1500" kern="1200" dirty="0" smtClean="0">
                <a:solidFill>
                  <a:schemeClr val="accent2"/>
                </a:solidFill>
                <a:latin typeface="Ciscolight" pitchFamily="2" charset="0"/>
                <a:ea typeface="+mn-ea"/>
                <a:cs typeface="+mn-cs"/>
              </a:defRPr>
            </a:lvl3pPr>
            <a:lvl4pPr marL="85718" indent="-85718" algn="l" defTabSz="685720" rtl="0" eaLnBrk="1" latinLnBrk="0" hangingPunct="1">
              <a:defRPr lang="en-US" sz="1500" kern="1200" dirty="0" smtClean="0">
                <a:solidFill>
                  <a:schemeClr val="accent2"/>
                </a:solidFill>
                <a:latin typeface="Ciscolight" pitchFamily="2" charset="0"/>
                <a:ea typeface="+mn-ea"/>
                <a:cs typeface="+mn-cs"/>
              </a:defRPr>
            </a:lvl4pPr>
            <a:lvl5pPr marL="85718" indent="-85718" algn="l" defTabSz="685720" rtl="0" eaLnBrk="1" latinLnBrk="0" hangingPunct="1">
              <a:defRPr lang="en-US" sz="1500" kern="1200" dirty="0" smtClean="0">
                <a:solidFill>
                  <a:schemeClr val="accent2"/>
                </a:solidFill>
                <a:latin typeface="Ciscolight" pitchFamily="2" charset="0"/>
                <a:ea typeface="+mn-ea"/>
                <a:cs typeface="+mn-cs"/>
              </a:defRPr>
            </a:lvl5pPr>
          </a:lstStyle>
          <a:p>
            <a:pPr lvl="0"/>
            <a:r>
              <a:rPr lang="en-GB" dirty="0" smtClean="0"/>
              <a:t>Click to edit text</a:t>
            </a:r>
          </a:p>
        </p:txBody>
      </p:sp>
      <p:sp>
        <p:nvSpPr>
          <p:cNvPr id="19" name="Text Placeholder 18"/>
          <p:cNvSpPr>
            <a:spLocks noGrp="1"/>
          </p:cNvSpPr>
          <p:nvPr>
            <p:ph type="body" sz="quarter" idx="14" hasCustomPrompt="1"/>
          </p:nvPr>
        </p:nvSpPr>
        <p:spPr>
          <a:xfrm>
            <a:off x="5148706" y="3552444"/>
            <a:ext cx="3506245" cy="253746"/>
          </a:xfrm>
          <a:prstGeom prst="rect">
            <a:avLst/>
          </a:prstGeom>
        </p:spPr>
        <p:txBody>
          <a:bodyPr lIns="91420" tIns="45710" rIns="91420" bIns="45710">
            <a:noAutofit/>
          </a:bodyPr>
          <a:lstStyle>
            <a:lvl1pPr marL="0" indent="0">
              <a:buClr>
                <a:schemeClr val="tx2"/>
              </a:buClr>
              <a:buFontTx/>
              <a:buNone/>
              <a:defRPr sz="1200">
                <a:solidFill>
                  <a:schemeClr val="tx2"/>
                </a:solidFill>
                <a:latin typeface="+mn-lt"/>
                <a:cs typeface="CiscoSans ExtraLight"/>
              </a:defRPr>
            </a:lvl1pPr>
          </a:lstStyle>
          <a:p>
            <a:pPr lvl="0"/>
            <a:r>
              <a:rPr lang="en-GB" dirty="0" smtClean="0"/>
              <a:t>Click to edit text </a:t>
            </a:r>
          </a:p>
        </p:txBody>
      </p:sp>
      <p:sp>
        <p:nvSpPr>
          <p:cNvPr id="9" name="Text Placeholder 3"/>
          <p:cNvSpPr>
            <a:spLocks noGrp="1"/>
          </p:cNvSpPr>
          <p:nvPr>
            <p:ph type="body" sz="quarter" idx="10" hasCustomPrompt="1"/>
          </p:nvPr>
        </p:nvSpPr>
        <p:spPr>
          <a:xfrm>
            <a:off x="437766" y="1347788"/>
            <a:ext cx="3901123"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585560229"/>
      </p:ext>
    </p:extLst>
  </p:cSld>
  <p:clrMapOvr>
    <a:masterClrMapping/>
  </p:clrMapOvr>
  <p:transition spd="med">
    <p:fade/>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1856815893"/>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ull Bleed Photo With Text">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0821" y="4629156"/>
            <a:ext cx="73342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4000" cy="5143500"/>
          </a:xfrm>
          <a:prstGeom prst="rect">
            <a:avLst/>
          </a:prstGeom>
        </p:spPr>
        <p:txBody>
          <a:bodyPr vert="horz" lIns="91404" tIns="45702" rIns="91404" bIns="45702"/>
          <a:lstStyle>
            <a:lvl1pPr marL="0" indent="0" algn="ctr">
              <a:buNone/>
              <a:defRPr sz="2200" baseline="0">
                <a:latin typeface="+mn-lt"/>
                <a:cs typeface="CiscoSans ExtraLight"/>
              </a:defRPr>
            </a:lvl1pPr>
          </a:lstStyle>
          <a:p>
            <a:pPr lvl="0"/>
            <a:r>
              <a:rPr lang="en-US" noProof="0" smtClean="0"/>
              <a:t>Click icon to add picture</a:t>
            </a:r>
            <a:endParaRPr lang="en-US" noProof="0" dirty="0"/>
          </a:p>
        </p:txBody>
      </p:sp>
      <p:sp>
        <p:nvSpPr>
          <p:cNvPr id="6" name="Text Placeholder 2"/>
          <p:cNvSpPr>
            <a:spLocks noGrp="1"/>
          </p:cNvSpPr>
          <p:nvPr>
            <p:ph type="body" sz="quarter" idx="11" hasCustomPrompt="1"/>
          </p:nvPr>
        </p:nvSpPr>
        <p:spPr bwMode="auto">
          <a:xfrm>
            <a:off x="500063" y="3476655"/>
            <a:ext cx="8139112" cy="520651"/>
          </a:xfrm>
          <a:prstGeom prst="rect">
            <a:avLst/>
          </a:prstGeom>
          <a:solidFill>
            <a:schemeClr val="bg1">
              <a:alpha val="70000"/>
            </a:schemeClr>
          </a:solidFill>
          <a:extLst/>
        </p:spPr>
        <p:txBody>
          <a:bodyPr wrap="square" lIns="107982" tIns="0" rIns="91424" bIns="45712" numCol="1" anchor="ctr" anchorCtr="0" compatLnSpc="1">
            <a:prstTxWarp prst="textNoShape">
              <a:avLst/>
            </a:prstTxWarp>
            <a:spAutoFit/>
          </a:bodyPr>
          <a:lstStyle>
            <a:lvl1pPr marL="172772" indent="0">
              <a:lnSpc>
                <a:spcPts val="3680"/>
              </a:lnSpc>
              <a:spcBef>
                <a:spcPts val="0"/>
              </a:spcBef>
              <a:buNone/>
              <a:defRPr sz="2400" i="1"/>
            </a:lvl1pPr>
          </a:lstStyle>
          <a:p>
            <a:pPr lvl="0"/>
            <a:r>
              <a:rPr lang="en-GB" dirty="0" smtClean="0"/>
              <a:t>Text Goes Here</a:t>
            </a:r>
          </a:p>
        </p:txBody>
      </p:sp>
    </p:spTree>
    <p:extLst>
      <p:ext uri="{BB962C8B-B14F-4D97-AF65-F5344CB8AC3E}">
        <p14:creationId xmlns:p14="http://schemas.microsoft.com/office/powerpoint/2010/main" val="2577748503"/>
      </p:ext>
    </p:extLst>
  </p:cSld>
  <p:clrMapOvr>
    <a:masterClrMapping/>
  </p:clrMapOvr>
  <p:transition spd="slow">
    <p:wipe/>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Text Placeholder 9"/>
          <p:cNvSpPr>
            <a:spLocks noGrp="1"/>
          </p:cNvSpPr>
          <p:nvPr>
            <p:ph type="body" sz="quarter" idx="11" hasCustomPrompt="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rgbClr val="676767"/>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GB" dirty="0" smtClean="0"/>
              <a:t>Click to edit text </a:t>
            </a:r>
          </a:p>
        </p:txBody>
      </p:sp>
      <p:sp>
        <p:nvSpPr>
          <p:cNvPr id="4" name="Title 1"/>
          <p:cNvSpPr>
            <a:spLocks noGrp="1"/>
          </p:cNvSpPr>
          <p:nvPr>
            <p:ph type="ctrTitle" hasCustomPrompt="1"/>
          </p:nvPr>
        </p:nvSpPr>
        <p:spPr>
          <a:xfrm>
            <a:off x="287923" y="1540551"/>
            <a:ext cx="7972248" cy="2278837"/>
          </a:xfrm>
          <a:prstGeom prst="rect">
            <a:avLst/>
          </a:prstGeom>
        </p:spPr>
        <p:txBody>
          <a:bodyPr anchor="ctr">
            <a:noAutofit/>
          </a:bodyPr>
          <a:lstStyle>
            <a:lvl1pPr marL="183600" indent="-399968" algn="l">
              <a:lnSpc>
                <a:spcPct val="90000"/>
              </a:lnSpc>
              <a:defRPr sz="4600" b="0" i="1" spc="0" baseline="0">
                <a:solidFill>
                  <a:srgbClr val="3E6BB4"/>
                </a:solidFill>
                <a:latin typeface="+mj-lt"/>
                <a:cs typeface="CiscoSans Thin"/>
              </a:defRPr>
            </a:lvl1pPr>
          </a:lstStyle>
          <a:p>
            <a:r>
              <a:rPr lang="en-GB" dirty="0" smtClean="0"/>
              <a:t>“Quote Goes Here”</a:t>
            </a:r>
            <a:endParaRPr lang="en-US" dirty="0"/>
          </a:p>
        </p:txBody>
      </p:sp>
    </p:spTree>
    <p:extLst>
      <p:ext uri="{BB962C8B-B14F-4D97-AF65-F5344CB8AC3E}">
        <p14:creationId xmlns:p14="http://schemas.microsoft.com/office/powerpoint/2010/main" val="326959403"/>
      </p:ext>
    </p:extLst>
  </p:cSld>
  <p:clrMapOvr>
    <a:masterClrMapping/>
  </p:clrMapOvr>
  <p:transition spd="med">
    <p:fad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cxnSp>
        <p:nvCxnSpPr>
          <p:cNvPr id="5" name="Straight Connector 4"/>
          <p:cNvCxnSpPr/>
          <p:nvPr/>
        </p:nvCxnSpPr>
        <p:spPr>
          <a:xfrm>
            <a:off x="4610196" y="609600"/>
            <a:ext cx="0" cy="3984625"/>
          </a:xfrm>
          <a:prstGeom prst="line">
            <a:avLst/>
          </a:prstGeom>
          <a:ln w="38100" cap="flat"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463763" y="1439060"/>
            <a:ext cx="3820348" cy="2265389"/>
          </a:xfrm>
        </p:spPr>
        <p:txBody>
          <a:bodyPr lIns="61715" tIns="34288" rIns="61715" bIns="34288" rtlCol="0" anchor="ctr">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4500" b="0" kern="1200" spc="0" baseline="0" dirty="0">
                <a:solidFill>
                  <a:srgbClr val="2968AF"/>
                </a:solidFill>
                <a:latin typeface="+mj-lt"/>
                <a:ea typeface="+mj-ea"/>
                <a:cs typeface="+mj-cs"/>
              </a:defRPr>
            </a:lvl1pPr>
          </a:lstStyle>
          <a:p>
            <a:r>
              <a:rPr lang="en-GB" dirty="0" smtClean="0"/>
              <a:t>Title Goes Here</a:t>
            </a:r>
            <a:endParaRPr lang="en-US" dirty="0"/>
          </a:p>
        </p:txBody>
      </p:sp>
      <p:sp>
        <p:nvSpPr>
          <p:cNvPr id="9" name="Text Placeholder 3"/>
          <p:cNvSpPr>
            <a:spLocks noGrp="1"/>
          </p:cNvSpPr>
          <p:nvPr>
            <p:ph type="body" sz="quarter" idx="11" hasCustomPrompt="1"/>
          </p:nvPr>
        </p:nvSpPr>
        <p:spPr>
          <a:xfrm>
            <a:off x="4922520" y="654518"/>
            <a:ext cx="3865880" cy="3840480"/>
          </a:xfrm>
          <a:prstGeom prst="rect">
            <a:avLst/>
          </a:prstGeom>
        </p:spPr>
        <p:txBody>
          <a:bodyPr lIns="91420" tIns="45710" rIns="91420" bIns="45710" anchor="ctr" anchorCtr="0">
            <a:noAutofit/>
          </a:bodyPr>
          <a:lstStyle>
            <a:lvl1pPr marL="0" indent="0">
              <a:buFontTx/>
              <a:buNone/>
              <a:defRPr sz="1600" baseline="0">
                <a:solidFill>
                  <a:schemeClr val="tx1"/>
                </a:solidFill>
                <a:latin typeface="+mn-lt"/>
              </a:defRPr>
            </a:lvl1pPr>
            <a:lvl2pPr>
              <a:defRPr sz="1500"/>
            </a:lvl2pPr>
            <a:lvl3pPr>
              <a:defRPr sz="1500"/>
            </a:lvl3pPr>
            <a:lvl4pPr>
              <a:defRPr sz="1500"/>
            </a:lvl4pPr>
            <a:lvl5pPr>
              <a:defRPr sz="1500"/>
            </a:lvl5pPr>
          </a:lstStyle>
          <a:p>
            <a:pPr lvl="0"/>
            <a:r>
              <a:rPr lang="en-GB" dirty="0" smtClean="0"/>
              <a:t>Click to edit text</a:t>
            </a:r>
          </a:p>
        </p:txBody>
      </p:sp>
    </p:spTree>
    <p:extLst>
      <p:ext uri="{BB962C8B-B14F-4D97-AF65-F5344CB8AC3E}">
        <p14:creationId xmlns:p14="http://schemas.microsoft.com/office/powerpoint/2010/main" val="1249335254"/>
      </p:ext>
    </p:extLst>
  </p:cSld>
  <p:clrMapOvr>
    <a:masterClrMapping/>
  </p:clrMapOvr>
  <p:transition spd="slow">
    <p:wipe/>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437766" y="1347788"/>
            <a:ext cx="8345488" cy="265872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smtClean="0"/>
              <a:t>Click icon to add table</a:t>
            </a:r>
            <a:endParaRPr lang="en-GB" noProof="0" dirty="0"/>
          </a:p>
        </p:txBody>
      </p:sp>
      <p:sp>
        <p:nvSpPr>
          <p:cNvPr id="6" name="Text Placeholder 9"/>
          <p:cNvSpPr>
            <a:spLocks noGrp="1"/>
          </p:cNvSpPr>
          <p:nvPr>
            <p:ph type="body" sz="quarter" idx="11" hasCustomPrompt="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600" b="0" i="0">
                <a:solidFill>
                  <a:srgbClr val="676767"/>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GB" dirty="0" smtClean="0"/>
              <a:t>Source</a:t>
            </a:r>
          </a:p>
        </p:txBody>
      </p:sp>
      <p:sp>
        <p:nvSpPr>
          <p:cNvPr id="5" name="Title Placeholder 5"/>
          <p:cNvSpPr>
            <a:spLocks noGrp="1"/>
          </p:cNvSpPr>
          <p:nvPr>
            <p:ph type="title" hasCustomPrompt="1"/>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dirty="0" smtClean="0"/>
              <a:t>Title Goes Here</a:t>
            </a:r>
            <a:endParaRPr lang="en-GB" dirty="0"/>
          </a:p>
        </p:txBody>
      </p:sp>
    </p:spTree>
    <p:extLst>
      <p:ext uri="{BB962C8B-B14F-4D97-AF65-F5344CB8AC3E}">
        <p14:creationId xmlns:p14="http://schemas.microsoft.com/office/powerpoint/2010/main" val="457167897"/>
      </p:ext>
    </p:extLst>
  </p:cSld>
  <p:clrMapOvr>
    <a:masterClrMapping/>
  </p:clrMapOvr>
  <p:transition spd="med">
    <p:fade/>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437766" y="1349375"/>
            <a:ext cx="8345488" cy="2660650"/>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smtClean="0"/>
              <a:t>Click icon to add chart</a:t>
            </a:r>
            <a:endParaRPr lang="en-US" noProof="0" dirty="0"/>
          </a:p>
        </p:txBody>
      </p:sp>
      <p:sp>
        <p:nvSpPr>
          <p:cNvPr id="7" name="Text Placeholder 9"/>
          <p:cNvSpPr>
            <a:spLocks noGrp="1"/>
          </p:cNvSpPr>
          <p:nvPr>
            <p:ph type="body" sz="quarter" idx="11" hasCustomPrompt="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600" b="0" i="0">
                <a:solidFill>
                  <a:srgbClr val="676767"/>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GB" dirty="0" smtClean="0"/>
              <a:t>Source</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2596285049"/>
      </p:ext>
    </p:extLst>
  </p:cSld>
  <p:clrMapOvr>
    <a:masterClrMapping/>
  </p:clrMapOvr>
  <p:transition spd="med">
    <p:fade/>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1_Title_Chart_and_Text">
    <p:spTree>
      <p:nvGrpSpPr>
        <p:cNvPr id="1" name=""/>
        <p:cNvGrpSpPr/>
        <p:nvPr/>
      </p:nvGrpSpPr>
      <p:grpSpPr>
        <a:xfrm>
          <a:off x="0" y="0"/>
          <a:ext cx="0" cy="0"/>
          <a:chOff x="0" y="0"/>
          <a:chExt cx="0" cy="0"/>
        </a:xfrm>
      </p:grpSpPr>
      <p:sp>
        <p:nvSpPr>
          <p:cNvPr id="10" name="Text Placeholder 17"/>
          <p:cNvSpPr>
            <a:spLocks noGrp="1"/>
          </p:cNvSpPr>
          <p:nvPr>
            <p:ph type="body" sz="quarter" idx="11" hasCustomPrompt="1"/>
          </p:nvPr>
        </p:nvSpPr>
        <p:spPr>
          <a:xfrm>
            <a:off x="437766" y="1349456"/>
            <a:ext cx="4007001" cy="3040773"/>
          </a:xfrm>
          <a:prstGeom prst="rect">
            <a:avLst/>
          </a:prstGeom>
        </p:spPr>
        <p:txBody>
          <a:bodyPr lIns="91420" tIns="45710" rIns="91420" bIns="45710" anchor="ctr" anchorCtr="0">
            <a:noAutofit/>
          </a:bodyPr>
          <a:lstStyle>
            <a:lvl1pPr marL="0" indent="0">
              <a:buNone/>
              <a:defRPr sz="24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3" name="Chart Placeholder 2"/>
          <p:cNvSpPr>
            <a:spLocks noGrp="1"/>
          </p:cNvSpPr>
          <p:nvPr>
            <p:ph type="chart" sz="quarter" idx="12"/>
          </p:nvPr>
        </p:nvSpPr>
        <p:spPr>
          <a:xfrm>
            <a:off x="4709908" y="1349374"/>
            <a:ext cx="4073346" cy="3039397"/>
          </a:xfrm>
          <a:prstGeom prst="rect">
            <a:avLst/>
          </a:prstGeom>
        </p:spPr>
        <p:txBody>
          <a:bodyPr vert="horz" lIns="91420" tIns="45710" rIns="91420" bIns="45710">
            <a:noAutofit/>
          </a:bodyPr>
          <a:lstStyle>
            <a:lvl1pPr marL="0" indent="0" algn="ctr">
              <a:buNone/>
              <a:defRPr sz="2000">
                <a:solidFill>
                  <a:schemeClr val="tx1"/>
                </a:solidFill>
                <a:latin typeface="+mn-lt"/>
                <a:cs typeface="CiscoSans ExtraLight"/>
              </a:defRPr>
            </a:lvl1pPr>
          </a:lstStyle>
          <a:p>
            <a:pPr lvl="0"/>
            <a:r>
              <a:rPr lang="en-US" noProof="0" smtClean="0"/>
              <a:t>Click icon to add chart</a:t>
            </a:r>
            <a:endParaRPr lang="en-US" noProof="0"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1544457495"/>
      </p:ext>
    </p:extLst>
  </p:cSld>
  <p:clrMapOvr>
    <a:masterClrMapping/>
  </p:clrMapOvr>
  <p:transition spd="med">
    <p:fade/>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Bottom title_photo and text">
    <p:spTree>
      <p:nvGrpSpPr>
        <p:cNvPr id="1" name=""/>
        <p:cNvGrpSpPr/>
        <p:nvPr/>
      </p:nvGrpSpPr>
      <p:grpSpPr>
        <a:xfrm>
          <a:off x="0" y="0"/>
          <a:ext cx="0" cy="0"/>
          <a:chOff x="0" y="0"/>
          <a:chExt cx="0" cy="0"/>
        </a:xfrm>
      </p:grpSpPr>
      <p:sp>
        <p:nvSpPr>
          <p:cNvPr id="10" name="Text Placeholder 17"/>
          <p:cNvSpPr>
            <a:spLocks noGrp="1"/>
          </p:cNvSpPr>
          <p:nvPr>
            <p:ph type="body" sz="quarter" idx="11" hasCustomPrompt="1"/>
          </p:nvPr>
        </p:nvSpPr>
        <p:spPr>
          <a:xfrm>
            <a:off x="437766" y="1349354"/>
            <a:ext cx="4003995" cy="3040875"/>
          </a:xfrm>
          <a:prstGeom prst="rect">
            <a:avLst/>
          </a:prstGeom>
        </p:spPr>
        <p:txBody>
          <a:bodyPr lIns="91420" tIns="45710" rIns="91420" bIns="45710" anchor="ctr" anchorCtr="0">
            <a:noAutofit/>
          </a:bodyPr>
          <a:lstStyle>
            <a:lvl1pPr marL="0" indent="0">
              <a:buNone/>
              <a:defRPr sz="24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11" name="Picture Placeholder 2"/>
          <p:cNvSpPr>
            <a:spLocks noGrp="1"/>
          </p:cNvSpPr>
          <p:nvPr>
            <p:ph type="pic" sz="quarter" idx="10"/>
          </p:nvPr>
        </p:nvSpPr>
        <p:spPr>
          <a:xfrm>
            <a:off x="4708110" y="1349375"/>
            <a:ext cx="4075144" cy="3041208"/>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smtClean="0"/>
              <a:t>Click icon to add picture</a:t>
            </a:r>
            <a:endParaRPr lang="en-US" noProof="0"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1779138620"/>
      </p:ext>
    </p:extLst>
  </p:cSld>
  <p:clrMapOvr>
    <a:masterClrMapping/>
  </p:clrMapOvr>
  <p:transition spd="med">
    <p:fade/>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Oval 2"/>
          <p:cNvSpPr/>
          <p:nvPr userDrawn="1"/>
        </p:nvSpPr>
        <p:spPr>
          <a:xfrm>
            <a:off x="6085116" y="1622395"/>
            <a:ext cx="2318564" cy="2318564"/>
          </a:xfrm>
          <a:prstGeom prst="ellipse">
            <a:avLst/>
          </a:prstGeom>
          <a:solidFill>
            <a:srgbClr val="32B2D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cs typeface="Arial"/>
            </a:endParaRPr>
          </a:p>
        </p:txBody>
      </p:sp>
      <p:sp>
        <p:nvSpPr>
          <p:cNvPr id="4" name="Oval 3"/>
          <p:cNvSpPr/>
          <p:nvPr userDrawn="1"/>
        </p:nvSpPr>
        <p:spPr>
          <a:xfrm>
            <a:off x="3423230" y="1622395"/>
            <a:ext cx="2318564" cy="2318564"/>
          </a:xfrm>
          <a:prstGeom prst="ellipse">
            <a:avLst/>
          </a:prstGeom>
          <a:solidFill>
            <a:srgbClr val="2147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cs typeface="Arial"/>
            </a:endParaRPr>
          </a:p>
        </p:txBody>
      </p:sp>
      <p:sp>
        <p:nvSpPr>
          <p:cNvPr id="7" name="Oval 6"/>
          <p:cNvSpPr/>
          <p:nvPr userDrawn="1"/>
        </p:nvSpPr>
        <p:spPr>
          <a:xfrm>
            <a:off x="764271" y="1622395"/>
            <a:ext cx="2318564" cy="2318564"/>
          </a:xfrm>
          <a:prstGeom prst="ellipse">
            <a:avLst/>
          </a:prstGeom>
          <a:solidFill>
            <a:srgbClr val="57B74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cs typeface="Arial"/>
            </a:endParaRPr>
          </a:p>
        </p:txBody>
      </p:sp>
      <p:sp>
        <p:nvSpPr>
          <p:cNvPr id="17" name="Text Placeholder 17"/>
          <p:cNvSpPr>
            <a:spLocks noGrp="1"/>
          </p:cNvSpPr>
          <p:nvPr>
            <p:ph type="body" sz="quarter" idx="11" hasCustomPrompt="1"/>
          </p:nvPr>
        </p:nvSpPr>
        <p:spPr>
          <a:xfrm>
            <a:off x="777485" y="2800142"/>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18" name="Text Placeholder 17"/>
          <p:cNvSpPr>
            <a:spLocks noGrp="1"/>
          </p:cNvSpPr>
          <p:nvPr>
            <p:ph type="body" sz="quarter" idx="12" hasCustomPrompt="1"/>
          </p:nvPr>
        </p:nvSpPr>
        <p:spPr>
          <a:xfrm>
            <a:off x="3436444" y="2798195"/>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19" name="Text Placeholder 17"/>
          <p:cNvSpPr>
            <a:spLocks noGrp="1"/>
          </p:cNvSpPr>
          <p:nvPr>
            <p:ph type="body" sz="quarter" idx="13" hasCustomPrompt="1"/>
          </p:nvPr>
        </p:nvSpPr>
        <p:spPr>
          <a:xfrm>
            <a:off x="6098330" y="2798195"/>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14" name="Picture Placeholder 5"/>
          <p:cNvSpPr>
            <a:spLocks noGrp="1"/>
          </p:cNvSpPr>
          <p:nvPr>
            <p:ph type="pic" sz="quarter" idx="14" hasCustomPrompt="1"/>
          </p:nvPr>
        </p:nvSpPr>
        <p:spPr>
          <a:xfrm>
            <a:off x="1520825" y="2143029"/>
            <a:ext cx="788988" cy="788988"/>
          </a:xfrm>
          <a:prstGeom prst="rect">
            <a:avLst/>
          </a:prstGeom>
        </p:spPr>
        <p:txBody>
          <a:bodyPr vert="horz"/>
          <a:lstStyle>
            <a:lvl1pPr marL="0" indent="0" algn="ctr">
              <a:buNone/>
              <a:defRPr sz="1200">
                <a:solidFill>
                  <a:schemeClr val="bg1"/>
                </a:solidFill>
              </a:defRPr>
            </a:lvl1pPr>
          </a:lstStyle>
          <a:p>
            <a:r>
              <a:rPr lang="en-US" dirty="0" smtClean="0"/>
              <a:t>Icon</a:t>
            </a:r>
            <a:endParaRPr lang="en-US" dirty="0"/>
          </a:p>
        </p:txBody>
      </p:sp>
      <p:sp>
        <p:nvSpPr>
          <p:cNvPr id="16" name="Picture Placeholder 5"/>
          <p:cNvSpPr>
            <a:spLocks noGrp="1"/>
          </p:cNvSpPr>
          <p:nvPr>
            <p:ph type="pic" sz="quarter" idx="15" hasCustomPrompt="1"/>
          </p:nvPr>
        </p:nvSpPr>
        <p:spPr>
          <a:xfrm>
            <a:off x="4202870" y="2152809"/>
            <a:ext cx="788988" cy="788988"/>
          </a:xfrm>
          <a:prstGeom prst="rect">
            <a:avLst/>
          </a:prstGeom>
        </p:spPr>
        <p:txBody>
          <a:bodyPr vert="horz"/>
          <a:lstStyle>
            <a:lvl1pPr marL="0" indent="0" algn="ctr">
              <a:buNone/>
              <a:defRPr sz="1200">
                <a:solidFill>
                  <a:schemeClr val="bg1"/>
                </a:solidFill>
              </a:defRPr>
            </a:lvl1pPr>
          </a:lstStyle>
          <a:p>
            <a:r>
              <a:rPr lang="en-US" dirty="0" smtClean="0"/>
              <a:t>Icon</a:t>
            </a:r>
            <a:endParaRPr lang="en-US" dirty="0"/>
          </a:p>
        </p:txBody>
      </p:sp>
      <p:sp>
        <p:nvSpPr>
          <p:cNvPr id="21" name="Picture Placeholder 5"/>
          <p:cNvSpPr>
            <a:spLocks noGrp="1"/>
          </p:cNvSpPr>
          <p:nvPr>
            <p:ph type="pic" sz="quarter" idx="16" hasCustomPrompt="1"/>
          </p:nvPr>
        </p:nvSpPr>
        <p:spPr>
          <a:xfrm>
            <a:off x="6841860" y="2143029"/>
            <a:ext cx="788988" cy="788988"/>
          </a:xfrm>
          <a:prstGeom prst="rect">
            <a:avLst/>
          </a:prstGeom>
        </p:spPr>
        <p:txBody>
          <a:bodyPr vert="horz"/>
          <a:lstStyle>
            <a:lvl1pPr marL="0" indent="0" algn="ctr">
              <a:buNone/>
              <a:defRPr sz="1200">
                <a:solidFill>
                  <a:schemeClr val="bg1"/>
                </a:solidFill>
              </a:defRPr>
            </a:lvl1pPr>
          </a:lstStyle>
          <a:p>
            <a:r>
              <a:rPr lang="en-US" dirty="0" smtClean="0"/>
              <a:t>Icon</a:t>
            </a:r>
            <a:endParaRPr lang="en-US" dirty="0"/>
          </a:p>
        </p:txBody>
      </p:sp>
    </p:spTree>
    <p:extLst>
      <p:ext uri="{BB962C8B-B14F-4D97-AF65-F5344CB8AC3E}">
        <p14:creationId xmlns:p14="http://schemas.microsoft.com/office/powerpoint/2010/main" val="1625399269"/>
      </p:ext>
    </p:extLst>
  </p:cSld>
  <p:clrMapOvr>
    <a:masterClrMapping/>
  </p:clrMapOvr>
  <p:transition spd="slow">
    <p:wipe/>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3" name="Oval 42"/>
          <p:cNvSpPr/>
          <p:nvPr userDrawn="1"/>
        </p:nvSpPr>
        <p:spPr>
          <a:xfrm>
            <a:off x="774821" y="1622395"/>
            <a:ext cx="2306251" cy="2305968"/>
          </a:xfrm>
          <a:prstGeom prst="ellipse">
            <a:avLst/>
          </a:prstGeom>
          <a:solidFill>
            <a:sysClr val="windowText" lastClr="000000">
              <a:alpha val="30000"/>
            </a:sysClr>
          </a:solidFill>
          <a:ln w="25400" cap="flat" cmpd="sng" algn="ctr">
            <a:noFill/>
            <a:prstDash val="solid"/>
          </a:ln>
          <a:effectLst/>
        </p:spPr>
        <p:txBody>
          <a:bodyPr lIns="68577" tIns="34289" rIns="68577" bIns="34289" anchor="ctr"/>
          <a:lstStyle/>
          <a:p>
            <a:pPr algn="ctr" defTabSz="914400" fontAlgn="auto">
              <a:spcBef>
                <a:spcPts val="0"/>
              </a:spcBef>
              <a:spcAft>
                <a:spcPts val="0"/>
              </a:spcAft>
              <a:defRPr/>
            </a:pPr>
            <a:endParaRPr lang="en-US" kern="0">
              <a:solidFill>
                <a:prstClr val="white"/>
              </a:solidFill>
              <a:latin typeface="Arial"/>
              <a:cs typeface="+mn-cs"/>
            </a:endParaRPr>
          </a:p>
        </p:txBody>
      </p:sp>
      <p:sp>
        <p:nvSpPr>
          <p:cNvPr id="44" name="Oval 43"/>
          <p:cNvSpPr/>
          <p:nvPr userDrawn="1"/>
        </p:nvSpPr>
        <p:spPr>
          <a:xfrm>
            <a:off x="3422842" y="1622395"/>
            <a:ext cx="2306251" cy="2305968"/>
          </a:xfrm>
          <a:prstGeom prst="ellipse">
            <a:avLst/>
          </a:prstGeom>
          <a:solidFill>
            <a:sysClr val="windowText" lastClr="000000">
              <a:alpha val="30000"/>
            </a:sysClr>
          </a:solidFill>
          <a:ln w="25400" cap="flat" cmpd="sng" algn="ctr">
            <a:noFill/>
            <a:prstDash val="solid"/>
          </a:ln>
          <a:effectLst/>
        </p:spPr>
        <p:txBody>
          <a:bodyPr lIns="68577" tIns="34289" rIns="68577" bIns="34289" anchor="ctr"/>
          <a:lstStyle/>
          <a:p>
            <a:pPr algn="ctr" defTabSz="914400" fontAlgn="auto">
              <a:spcBef>
                <a:spcPts val="0"/>
              </a:spcBef>
              <a:spcAft>
                <a:spcPts val="0"/>
              </a:spcAft>
              <a:defRPr/>
            </a:pPr>
            <a:endParaRPr lang="en-US" kern="0">
              <a:solidFill>
                <a:prstClr val="white"/>
              </a:solidFill>
              <a:latin typeface="Arial"/>
              <a:cs typeface="+mn-cs"/>
            </a:endParaRPr>
          </a:p>
        </p:txBody>
      </p:sp>
      <p:sp>
        <p:nvSpPr>
          <p:cNvPr id="45" name="Oval 44"/>
          <p:cNvSpPr/>
          <p:nvPr userDrawn="1"/>
        </p:nvSpPr>
        <p:spPr>
          <a:xfrm>
            <a:off x="6087359" y="1622395"/>
            <a:ext cx="2306251" cy="2305968"/>
          </a:xfrm>
          <a:prstGeom prst="ellipse">
            <a:avLst/>
          </a:prstGeom>
          <a:solidFill>
            <a:sysClr val="windowText" lastClr="000000">
              <a:alpha val="30000"/>
            </a:sysClr>
          </a:solidFill>
          <a:ln w="25400" cap="flat" cmpd="sng" algn="ctr">
            <a:noFill/>
            <a:prstDash val="solid"/>
          </a:ln>
          <a:effectLst/>
        </p:spPr>
        <p:txBody>
          <a:bodyPr lIns="68577" tIns="34289" rIns="68577" bIns="34289" anchor="ctr"/>
          <a:lstStyle/>
          <a:p>
            <a:pPr algn="ctr" defTabSz="914400" fontAlgn="auto">
              <a:spcBef>
                <a:spcPts val="0"/>
              </a:spcBef>
              <a:spcAft>
                <a:spcPts val="0"/>
              </a:spcAft>
              <a:defRPr/>
            </a:pPr>
            <a:endParaRPr lang="en-US" kern="0">
              <a:solidFill>
                <a:prstClr val="white"/>
              </a:solidFill>
              <a:latin typeface="Arial"/>
              <a:cs typeface="+mn-cs"/>
            </a:endParaRPr>
          </a:p>
        </p:txBody>
      </p:sp>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
        <p:nvSpPr>
          <p:cNvPr id="35" name="Picture Placeholder 25"/>
          <p:cNvSpPr>
            <a:spLocks noGrp="1"/>
          </p:cNvSpPr>
          <p:nvPr>
            <p:ph type="pic" sz="quarter" idx="10" hasCustomPrompt="1"/>
          </p:nvPr>
        </p:nvSpPr>
        <p:spPr>
          <a:xfrm>
            <a:off x="774965"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baseline="0">
                <a:solidFill>
                  <a:schemeClr val="tx1"/>
                </a:solidFill>
                <a:latin typeface="+mj-lt"/>
              </a:defRPr>
            </a:lvl1pPr>
          </a:lstStyle>
          <a:p>
            <a:pPr lvl="0"/>
            <a:r>
              <a:rPr lang="en-US" noProof="0" dirty="0" smtClean="0"/>
              <a:t>	</a:t>
            </a:r>
          </a:p>
          <a:p>
            <a:pPr lvl="0"/>
            <a:endParaRPr lang="en-US" noProof="0" dirty="0" smtClean="0"/>
          </a:p>
          <a:p>
            <a:pPr lvl="0"/>
            <a:endParaRPr lang="en-US" noProof="0" dirty="0" smtClean="0"/>
          </a:p>
          <a:p>
            <a:pPr lvl="0"/>
            <a:r>
              <a:rPr lang="en-US" noProof="0" dirty="0" smtClean="0"/>
              <a:t>	</a:t>
            </a:r>
          </a:p>
          <a:p>
            <a:pPr lvl="0"/>
            <a:r>
              <a:rPr lang="en-US" noProof="0" dirty="0" smtClean="0"/>
              <a:t>	Drag picture to placeholder or click icon to add</a:t>
            </a:r>
            <a:endParaRPr lang="en-US" noProof="0" dirty="0"/>
          </a:p>
        </p:txBody>
      </p:sp>
      <p:sp>
        <p:nvSpPr>
          <p:cNvPr id="37" name="Picture Placeholder 25"/>
          <p:cNvSpPr>
            <a:spLocks noGrp="1"/>
          </p:cNvSpPr>
          <p:nvPr>
            <p:ph type="pic" sz="quarter" idx="11" hasCustomPrompt="1"/>
          </p:nvPr>
        </p:nvSpPr>
        <p:spPr>
          <a:xfrm>
            <a:off x="3422986"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a:solidFill>
                  <a:schemeClr val="tx1"/>
                </a:solidFill>
                <a:latin typeface="+mj-lt"/>
              </a:defRPr>
            </a:lvl1pPr>
          </a:lstStyle>
          <a:p>
            <a:pPr lvl="0"/>
            <a:r>
              <a:rPr lang="en-US" noProof="0" dirty="0" smtClean="0"/>
              <a:t>	</a:t>
            </a:r>
          </a:p>
          <a:p>
            <a:pPr lvl="0"/>
            <a:endParaRPr lang="en-US" noProof="0" dirty="0" smtClean="0"/>
          </a:p>
          <a:p>
            <a:pPr lvl="0"/>
            <a:endParaRPr lang="en-US" noProof="0" dirty="0" smtClean="0"/>
          </a:p>
          <a:p>
            <a:pPr lvl="0"/>
            <a:endParaRPr lang="en-US" noProof="0" dirty="0" smtClean="0"/>
          </a:p>
          <a:p>
            <a:pPr lvl="0"/>
            <a:r>
              <a:rPr lang="en-US" noProof="0" dirty="0" smtClean="0"/>
              <a:t>	Drag picture to placeholder or click icon to add</a:t>
            </a:r>
            <a:endParaRPr lang="en-US" noProof="0" dirty="0"/>
          </a:p>
        </p:txBody>
      </p:sp>
      <p:sp>
        <p:nvSpPr>
          <p:cNvPr id="39" name="Picture Placeholder 25"/>
          <p:cNvSpPr>
            <a:spLocks noGrp="1"/>
          </p:cNvSpPr>
          <p:nvPr>
            <p:ph type="pic" sz="quarter" idx="12" hasCustomPrompt="1"/>
          </p:nvPr>
        </p:nvSpPr>
        <p:spPr>
          <a:xfrm>
            <a:off x="6087503"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a:solidFill>
                  <a:schemeClr val="tx1"/>
                </a:solidFill>
                <a:latin typeface="+mj-lt"/>
              </a:defRPr>
            </a:lvl1pPr>
          </a:lstStyle>
          <a:p>
            <a:pPr lvl="0"/>
            <a:r>
              <a:rPr lang="en-US" noProof="0" dirty="0" smtClean="0"/>
              <a:t>	</a:t>
            </a:r>
          </a:p>
          <a:p>
            <a:pPr lvl="0"/>
            <a:endParaRPr lang="en-US" noProof="0" dirty="0" smtClean="0"/>
          </a:p>
          <a:p>
            <a:pPr lvl="0"/>
            <a:endParaRPr lang="en-US" noProof="0" dirty="0" smtClean="0"/>
          </a:p>
          <a:p>
            <a:pPr lvl="0"/>
            <a:endParaRPr lang="en-US" noProof="0" dirty="0" smtClean="0"/>
          </a:p>
          <a:p>
            <a:pPr lvl="0"/>
            <a:r>
              <a:rPr lang="en-US" noProof="0" dirty="0" smtClean="0"/>
              <a:t>	Drag picture to placeholder or click icon to add</a:t>
            </a:r>
            <a:endParaRPr lang="en-US" noProof="0" dirty="0"/>
          </a:p>
        </p:txBody>
      </p:sp>
      <p:sp>
        <p:nvSpPr>
          <p:cNvPr id="9" name="Text Placeholder 17"/>
          <p:cNvSpPr>
            <a:spLocks noGrp="1"/>
          </p:cNvSpPr>
          <p:nvPr>
            <p:ph type="body" sz="quarter" idx="13" hasCustomPrompt="1"/>
          </p:nvPr>
        </p:nvSpPr>
        <p:spPr>
          <a:xfrm>
            <a:off x="788797" y="3873138"/>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10" name="Text Placeholder 17"/>
          <p:cNvSpPr>
            <a:spLocks noGrp="1"/>
          </p:cNvSpPr>
          <p:nvPr>
            <p:ph type="body" sz="quarter" idx="14" hasCustomPrompt="1"/>
          </p:nvPr>
        </p:nvSpPr>
        <p:spPr>
          <a:xfrm>
            <a:off x="3436818" y="3871191"/>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11" name="Text Placeholder 17"/>
          <p:cNvSpPr>
            <a:spLocks noGrp="1"/>
          </p:cNvSpPr>
          <p:nvPr>
            <p:ph type="body" sz="quarter" idx="15" hasCustomPrompt="1"/>
          </p:nvPr>
        </p:nvSpPr>
        <p:spPr>
          <a:xfrm>
            <a:off x="6101335" y="3871191"/>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Tree>
    <p:extLst>
      <p:ext uri="{BB962C8B-B14F-4D97-AF65-F5344CB8AC3E}">
        <p14:creationId xmlns:p14="http://schemas.microsoft.com/office/powerpoint/2010/main" val="3208996024"/>
      </p:ext>
    </p:extLst>
  </p:cSld>
  <p:clrMapOvr>
    <a:masterClrMapping/>
  </p:clrMapOvr>
  <p:transition spd="slow">
    <p:wipe/>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Full Bleed Photo With Text">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0813" y="4629150"/>
            <a:ext cx="73342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latin typeface="+mn-lt"/>
                <a:cs typeface="CiscoSans ExtraLight"/>
              </a:defRPr>
            </a:lvl1pPr>
          </a:lstStyle>
          <a:p>
            <a:pPr lvl="0"/>
            <a:r>
              <a:rPr lang="en-US" noProof="0" smtClean="0"/>
              <a:t>Click icon to add picture</a:t>
            </a:r>
            <a:endParaRPr lang="en-US" noProof="0" dirty="0"/>
          </a:p>
        </p:txBody>
      </p:sp>
      <p:sp>
        <p:nvSpPr>
          <p:cNvPr id="6" name="Text Placeholder 2"/>
          <p:cNvSpPr>
            <a:spLocks noGrp="1"/>
          </p:cNvSpPr>
          <p:nvPr>
            <p:ph type="body" sz="quarter" idx="11" hasCustomPrompt="1"/>
          </p:nvPr>
        </p:nvSpPr>
        <p:spPr bwMode="auto">
          <a:xfrm>
            <a:off x="500063" y="3486478"/>
            <a:ext cx="8139112" cy="500992"/>
          </a:xfrm>
          <a:prstGeom prst="rect">
            <a:avLst/>
          </a:prstGeom>
          <a:solidFill>
            <a:schemeClr val="bg1">
              <a:alpha val="70000"/>
            </a:schemeClr>
          </a:solidFill>
          <a:extLst/>
        </p:spPr>
        <p:txBody>
          <a:bodyPr wrap="square" lIns="108000" tIns="0" rIns="91440" bIns="45720" numCol="1" anchor="ctr" anchorCtr="0" compatLnSpc="1">
            <a:prstTxWarp prst="textNoShape">
              <a:avLst/>
            </a:prstTxWarp>
            <a:spAutoFit/>
          </a:bodyPr>
          <a:lstStyle>
            <a:lvl1pPr marL="172800" indent="0">
              <a:lnSpc>
                <a:spcPts val="3680"/>
              </a:lnSpc>
              <a:spcBef>
                <a:spcPts val="0"/>
              </a:spcBef>
              <a:buNone/>
              <a:defRPr sz="2400" i="1"/>
            </a:lvl1pPr>
          </a:lstStyle>
          <a:p>
            <a:pPr lvl="0"/>
            <a:r>
              <a:rPr lang="en-GB" dirty="0" smtClean="0"/>
              <a:t>Text Goes Here</a:t>
            </a:r>
          </a:p>
        </p:txBody>
      </p:sp>
    </p:spTree>
    <p:extLst>
      <p:ext uri="{BB962C8B-B14F-4D97-AF65-F5344CB8AC3E}">
        <p14:creationId xmlns:p14="http://schemas.microsoft.com/office/powerpoint/2010/main" val="47218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Half Page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13" y="301037"/>
            <a:ext cx="8563172" cy="2542175"/>
          </a:xfrm>
          <a:prstGeom prst="rect">
            <a:avLst/>
          </a:prstGeom>
        </p:spPr>
        <p:txBody>
          <a:bodyPr vert="horz" lIns="91420" tIns="45710" rIns="91420" bIns="45710"/>
          <a:lstStyle>
            <a:lvl1pPr marL="0" indent="0" algn="ctr">
              <a:buNone/>
              <a:defRPr sz="2200" baseline="0">
                <a:solidFill>
                  <a:srgbClr val="676767"/>
                </a:solidFill>
                <a:latin typeface="+mn-lt"/>
                <a:cs typeface="CiscoSans ExtraLight"/>
              </a:defRPr>
            </a:lvl1pPr>
          </a:lstStyle>
          <a:p>
            <a:pPr lvl="0"/>
            <a:r>
              <a:rPr lang="en-US" noProof="0" smtClean="0"/>
              <a:t>Click icon to add picture</a:t>
            </a:r>
            <a:endParaRPr lang="en-US" noProof="0" dirty="0"/>
          </a:p>
        </p:txBody>
      </p:sp>
      <p:sp>
        <p:nvSpPr>
          <p:cNvPr id="4" name="Text Placeholder 3"/>
          <p:cNvSpPr>
            <a:spLocks noGrp="1"/>
          </p:cNvSpPr>
          <p:nvPr>
            <p:ph type="body" sz="quarter" idx="11" hasCustomPrompt="1"/>
          </p:nvPr>
        </p:nvSpPr>
        <p:spPr>
          <a:xfrm>
            <a:off x="448785" y="3054518"/>
            <a:ext cx="8364236" cy="564257"/>
          </a:xfrm>
          <a:prstGeom prst="rect">
            <a:avLst/>
          </a:prstGeom>
        </p:spPr>
        <p:txBody>
          <a:bodyPr vert="horz" wrap="square">
            <a:spAutoFit/>
          </a:bodyPr>
          <a:lstStyle>
            <a:lvl1pPr marL="0" indent="0">
              <a:buNone/>
              <a:defRPr sz="3200" baseline="0">
                <a:solidFill>
                  <a:srgbClr val="676767"/>
                </a:solidFill>
              </a:defRPr>
            </a:lvl1pPr>
          </a:lstStyle>
          <a:p>
            <a:pPr lvl="0"/>
            <a:r>
              <a:rPr lang="en-GB" dirty="0" smtClean="0"/>
              <a:t>Text Goes Here</a:t>
            </a:r>
          </a:p>
        </p:txBody>
      </p:sp>
    </p:spTree>
    <p:extLst>
      <p:ext uri="{BB962C8B-B14F-4D97-AF65-F5344CB8AC3E}">
        <p14:creationId xmlns:p14="http://schemas.microsoft.com/office/powerpoint/2010/main" val="374926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alf Page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13" y="301042"/>
            <a:ext cx="8563172" cy="2542175"/>
          </a:xfrm>
          <a:prstGeom prst="rect">
            <a:avLst/>
          </a:prstGeom>
        </p:spPr>
        <p:txBody>
          <a:bodyPr vert="horz" lIns="91404" tIns="45702" rIns="91404" bIns="45702"/>
          <a:lstStyle>
            <a:lvl1pPr marL="0" indent="0" algn="ctr">
              <a:buNone/>
              <a:defRPr sz="2200" baseline="0">
                <a:solidFill>
                  <a:srgbClr val="676767"/>
                </a:solidFill>
                <a:latin typeface="+mn-lt"/>
                <a:cs typeface="CiscoSans ExtraLight"/>
              </a:defRPr>
            </a:lvl1pPr>
          </a:lstStyle>
          <a:p>
            <a:pPr lvl="0"/>
            <a:r>
              <a:rPr lang="en-US" noProof="0" smtClean="0"/>
              <a:t>Click icon to add picture</a:t>
            </a:r>
            <a:endParaRPr lang="en-US" noProof="0" dirty="0"/>
          </a:p>
        </p:txBody>
      </p:sp>
      <p:sp>
        <p:nvSpPr>
          <p:cNvPr id="4" name="Text Placeholder 3"/>
          <p:cNvSpPr>
            <a:spLocks noGrp="1"/>
          </p:cNvSpPr>
          <p:nvPr>
            <p:ph type="body" sz="quarter" idx="11" hasCustomPrompt="1"/>
          </p:nvPr>
        </p:nvSpPr>
        <p:spPr>
          <a:xfrm>
            <a:off x="448785" y="3054524"/>
            <a:ext cx="8364236" cy="560145"/>
          </a:xfrm>
          <a:prstGeom prst="rect">
            <a:avLst/>
          </a:prstGeom>
        </p:spPr>
        <p:txBody>
          <a:bodyPr vert="horz" wrap="square" lIns="91424" tIns="45712" rIns="91424" bIns="45712">
            <a:spAutoFit/>
          </a:bodyPr>
          <a:lstStyle>
            <a:lvl1pPr marL="0" indent="0">
              <a:buNone/>
              <a:defRPr sz="3200" baseline="0">
                <a:solidFill>
                  <a:srgbClr val="676767"/>
                </a:solidFill>
              </a:defRPr>
            </a:lvl1pPr>
          </a:lstStyle>
          <a:p>
            <a:pPr lvl="0"/>
            <a:r>
              <a:rPr lang="en-GB" dirty="0" smtClean="0"/>
              <a:t>Text Goes Here</a:t>
            </a:r>
          </a:p>
        </p:txBody>
      </p:sp>
    </p:spTree>
    <p:extLst>
      <p:ext uri="{BB962C8B-B14F-4D97-AF65-F5344CB8AC3E}">
        <p14:creationId xmlns:p14="http://schemas.microsoft.com/office/powerpoint/2010/main" val="927517347"/>
      </p:ext>
    </p:extLst>
  </p:cSld>
  <p:clrMapOvr>
    <a:masterClrMapping/>
  </p:clrMapOvr>
  <p:transition spd="slow">
    <p:wipe/>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Full bleed photo">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0813" y="4629150"/>
            <a:ext cx="73342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latin typeface="+mn-lt"/>
                <a:cs typeface="CiscoSans ExtraLight"/>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288663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1_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12" y="240631"/>
            <a:ext cx="8480388" cy="4266646"/>
          </a:xfrm>
          <a:prstGeom prst="rect">
            <a:avLst/>
          </a:prstGeom>
        </p:spPr>
        <p:txBody>
          <a:bodyPr vert="horz" lIns="91424" tIns="45712" rIns="91424" bIns="45712"/>
          <a:lstStyle>
            <a:lvl1pPr marL="0" indent="0" algn="ctr">
              <a:buNone/>
              <a:defRPr sz="1500" baseline="0">
                <a:latin typeface="+mn-lt"/>
                <a:cs typeface="CiscoSans ExtraLight"/>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4195745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single photo with caption">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892300" y="596900"/>
            <a:ext cx="5348288" cy="30035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solidFill>
                <a:srgbClr val="FFFFFF"/>
              </a:solidFill>
            </a:endParaRPr>
          </a:p>
        </p:txBody>
      </p:sp>
      <p:sp>
        <p:nvSpPr>
          <p:cNvPr id="5" name="Rectangle 4"/>
          <p:cNvSpPr/>
          <p:nvPr/>
        </p:nvSpPr>
        <p:spPr>
          <a:xfrm>
            <a:off x="1892300" y="3595688"/>
            <a:ext cx="5346700" cy="747712"/>
          </a:xfrm>
          <a:prstGeom prst="rect">
            <a:avLst/>
          </a:prstGeom>
          <a:no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solidFill>
                <a:srgbClr val="FFFFFF"/>
              </a:solidFill>
            </a:endParaRPr>
          </a:p>
        </p:txBody>
      </p:sp>
      <p:sp>
        <p:nvSpPr>
          <p:cNvPr id="26" name="Picture Placeholder 25"/>
          <p:cNvSpPr>
            <a:spLocks noGrp="1"/>
          </p:cNvSpPr>
          <p:nvPr>
            <p:ph type="pic" sz="quarter" idx="10"/>
          </p:nvPr>
        </p:nvSpPr>
        <p:spPr>
          <a:xfrm>
            <a:off x="1900238" y="596646"/>
            <a:ext cx="5329238" cy="3003804"/>
          </a:xfrm>
          <a:prstGeom prst="rect">
            <a:avLst/>
          </a:prstGeom>
          <a:solidFill>
            <a:schemeClr val="bg1">
              <a:alpha val="30000"/>
            </a:schemeClr>
          </a:solidFill>
          <a:ln>
            <a:solidFill>
              <a:srgbClr val="676767"/>
            </a:solidFill>
          </a:ln>
          <a:effectLst/>
        </p:spPr>
        <p:txBody>
          <a:bodyPr lIns="91424" tIns="45712" rIns="91424" bIns="45712" anchor="ctr" anchorCtr="0"/>
          <a:lstStyle>
            <a:lvl1pPr algn="ctr">
              <a:buFontTx/>
              <a:buNone/>
              <a:defRPr>
                <a:solidFill>
                  <a:schemeClr val="tx1"/>
                </a:solidFill>
                <a:latin typeface="+mj-lt"/>
              </a:defRPr>
            </a:lvl1pPr>
          </a:lstStyle>
          <a:p>
            <a:pPr lvl="0"/>
            <a:r>
              <a:rPr lang="en-US" noProof="0" smtClean="0"/>
              <a:t>Click icon to add picture</a:t>
            </a:r>
            <a:endParaRPr lang="en-US" noProof="0" dirty="0"/>
          </a:p>
        </p:txBody>
      </p:sp>
      <p:sp>
        <p:nvSpPr>
          <p:cNvPr id="11" name="Title 10"/>
          <p:cNvSpPr>
            <a:spLocks noGrp="1"/>
          </p:cNvSpPr>
          <p:nvPr>
            <p:ph type="title" hasCustomPrompt="1"/>
          </p:nvPr>
        </p:nvSpPr>
        <p:spPr>
          <a:xfrm>
            <a:off x="2065871" y="3655079"/>
            <a:ext cx="5074070" cy="628650"/>
          </a:xfrm>
        </p:spPr>
        <p:txBody>
          <a:bodyPr anchor="ctr"/>
          <a:lstStyle>
            <a:lvl1pPr>
              <a:defRPr sz="2000">
                <a:solidFill>
                  <a:srgbClr val="676767"/>
                </a:solidFill>
                <a:latin typeface="+mj-lt"/>
              </a:defRPr>
            </a:lvl1pPr>
          </a:lstStyle>
          <a:p>
            <a:r>
              <a:rPr lang="en-GB" dirty="0" smtClean="0"/>
              <a:t>Click to edit title</a:t>
            </a:r>
            <a:endParaRPr lang="en-US" dirty="0"/>
          </a:p>
        </p:txBody>
      </p:sp>
    </p:spTree>
    <p:extLst>
      <p:ext uri="{BB962C8B-B14F-4D97-AF65-F5344CB8AC3E}">
        <p14:creationId xmlns:p14="http://schemas.microsoft.com/office/powerpoint/2010/main" val="2357055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Small photo_top left">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549800" y="233363"/>
            <a:ext cx="3273425" cy="18446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solidFill>
                <a:srgbClr val="FFFFFF"/>
              </a:solidFill>
            </a:endParaRPr>
          </a:p>
        </p:txBody>
      </p:sp>
      <p:sp>
        <p:nvSpPr>
          <p:cNvPr id="26" name="Picture Placeholder 25"/>
          <p:cNvSpPr>
            <a:spLocks noGrp="1"/>
          </p:cNvSpPr>
          <p:nvPr>
            <p:ph type="pic" sz="quarter" idx="10"/>
          </p:nvPr>
        </p:nvSpPr>
        <p:spPr>
          <a:xfrm>
            <a:off x="549991" y="233172"/>
            <a:ext cx="3273552" cy="1844802"/>
          </a:xfrm>
          <a:prstGeom prst="rect">
            <a:avLst/>
          </a:prstGeom>
          <a:solidFill>
            <a:schemeClr val="bg1">
              <a:alpha val="30000"/>
            </a:schemeClr>
          </a:solidFill>
          <a:ln>
            <a:solidFill>
              <a:srgbClr val="676767"/>
            </a:solidFill>
          </a:ln>
          <a:effectLst/>
        </p:spPr>
        <p:txBody>
          <a:bodyPr vert="horz" lIns="68577" tIns="34289" rIns="68577" bIns="34289" rtlCol="0" anchor="ctr" anchorCtr="0">
            <a:normAutofit/>
          </a:bodyPr>
          <a:lstStyle>
            <a:lvl1pPr marL="0" indent="0" algn="ctr" defTabSz="685777"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tx1"/>
                </a:solidFill>
                <a:latin typeface="+mj-lt"/>
                <a:ea typeface="+mn-ea"/>
                <a:cs typeface="+mn-cs"/>
              </a:defRPr>
            </a:lvl1pPr>
          </a:lstStyle>
          <a:p>
            <a:pPr lvl="0"/>
            <a:r>
              <a:rPr lang="en-US" noProof="0" smtClean="0"/>
              <a:t>Click icon to add picture</a:t>
            </a:r>
            <a:endParaRPr lang="en-US" noProof="0" dirty="0"/>
          </a:p>
        </p:txBody>
      </p:sp>
      <p:sp>
        <p:nvSpPr>
          <p:cNvPr id="9" name="Title 8"/>
          <p:cNvSpPr>
            <a:spLocks noGrp="1"/>
          </p:cNvSpPr>
          <p:nvPr>
            <p:ph type="title" hasCustomPrompt="1"/>
          </p:nvPr>
        </p:nvSpPr>
        <p:spPr>
          <a:xfrm>
            <a:off x="430935" y="2480693"/>
            <a:ext cx="6729865" cy="1614419"/>
          </a:xfrm>
        </p:spPr>
        <p:txBody>
          <a:bodyPr>
            <a:noAutofit/>
          </a:bodyPr>
          <a:lstStyle>
            <a:lvl1pPr marL="0" marR="0" indent="0" algn="l" defTabSz="685777" rtl="0" eaLnBrk="1" fontAlgn="auto" latinLnBrk="0" hangingPunct="1">
              <a:lnSpc>
                <a:spcPct val="80000"/>
              </a:lnSpc>
              <a:spcBef>
                <a:spcPct val="0"/>
              </a:spcBef>
              <a:spcAft>
                <a:spcPts val="0"/>
              </a:spcAft>
              <a:buClrTx/>
              <a:buSzTx/>
              <a:buFontTx/>
              <a:buNone/>
              <a:tabLst/>
              <a:defRPr sz="4500">
                <a:solidFill>
                  <a:srgbClr val="676767"/>
                </a:solidFill>
                <a:latin typeface="+mj-lt"/>
              </a:defRPr>
            </a:lvl1pPr>
          </a:lstStyle>
          <a:p>
            <a:r>
              <a:rPr lang="en-GB" dirty="0" smtClean="0"/>
              <a:t>Click to edit title</a:t>
            </a:r>
            <a:endParaRPr lang="en-US" dirty="0" smtClean="0"/>
          </a:p>
        </p:txBody>
      </p:sp>
    </p:spTree>
    <p:extLst>
      <p:ext uri="{BB962C8B-B14F-4D97-AF65-F5344CB8AC3E}">
        <p14:creationId xmlns:p14="http://schemas.microsoft.com/office/powerpoint/2010/main" val="2726143007"/>
      </p:ext>
    </p:extLst>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Portrait photo_right side">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4992688" y="546607"/>
            <a:ext cx="3630612" cy="3869818"/>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solidFill>
                <a:srgbClr val="FFFFFF"/>
              </a:solidFill>
            </a:endParaRPr>
          </a:p>
        </p:txBody>
      </p:sp>
      <p:sp>
        <p:nvSpPr>
          <p:cNvPr id="26" name="Picture Placeholder 25"/>
          <p:cNvSpPr>
            <a:spLocks noGrp="1"/>
          </p:cNvSpPr>
          <p:nvPr>
            <p:ph type="pic" sz="quarter" idx="10"/>
          </p:nvPr>
        </p:nvSpPr>
        <p:spPr>
          <a:xfrm>
            <a:off x="4992624" y="546734"/>
            <a:ext cx="3630168" cy="3869818"/>
          </a:xfrm>
          <a:prstGeom prst="rect">
            <a:avLst/>
          </a:prstGeom>
          <a:solidFill>
            <a:schemeClr val="bg1">
              <a:alpha val="30000"/>
            </a:schemeClr>
          </a:solidFill>
          <a:ln>
            <a:solidFill>
              <a:srgbClr val="2968AF"/>
            </a:solidFill>
          </a:ln>
          <a:effectLst/>
        </p:spPr>
        <p:txBody>
          <a:bodyPr lIns="91424" tIns="45712" rIns="91424" bIns="45712" anchor="ctr" anchorCtr="0"/>
          <a:lstStyle>
            <a:lvl1pPr algn="ctr">
              <a:buFontTx/>
              <a:buNone/>
              <a:defRPr>
                <a:solidFill>
                  <a:schemeClr val="tx1"/>
                </a:solidFill>
                <a:latin typeface="+mj-lt"/>
              </a:defRPr>
            </a:lvl1pPr>
          </a:lstStyle>
          <a:p>
            <a:pPr lvl="0"/>
            <a:r>
              <a:rPr lang="en-US" noProof="0" smtClean="0"/>
              <a:t>Click icon to add picture</a:t>
            </a:r>
            <a:endParaRPr lang="en-US" noProof="0" dirty="0"/>
          </a:p>
        </p:txBody>
      </p:sp>
      <p:sp>
        <p:nvSpPr>
          <p:cNvPr id="9" name="Title 8"/>
          <p:cNvSpPr>
            <a:spLocks noGrp="1"/>
          </p:cNvSpPr>
          <p:nvPr>
            <p:ph type="title" hasCustomPrompt="1"/>
          </p:nvPr>
        </p:nvSpPr>
        <p:spPr>
          <a:xfrm>
            <a:off x="437669" y="546734"/>
            <a:ext cx="4349918" cy="813985"/>
          </a:xfrm>
        </p:spPr>
        <p:txBody>
          <a:bodyPr wrap="none" anchor="t" anchorCtr="0">
            <a:noAutofit/>
          </a:bodyPr>
          <a:lstStyle>
            <a:lvl1pPr>
              <a:lnSpc>
                <a:spcPct val="90000"/>
              </a:lnSpc>
              <a:defRPr sz="2500">
                <a:solidFill>
                  <a:schemeClr val="bg1"/>
                </a:solidFill>
                <a:latin typeface="+mj-lt"/>
              </a:defRPr>
            </a:lvl1pPr>
          </a:lstStyle>
          <a:p>
            <a:r>
              <a:rPr lang="en-GB" dirty="0" smtClean="0"/>
              <a:t>Click to edit title</a:t>
            </a:r>
            <a:endParaRPr lang="en-US" dirty="0"/>
          </a:p>
        </p:txBody>
      </p:sp>
    </p:spTree>
    <p:extLst>
      <p:ext uri="{BB962C8B-B14F-4D97-AF65-F5344CB8AC3E}">
        <p14:creationId xmlns:p14="http://schemas.microsoft.com/office/powerpoint/2010/main" val="22865976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p:cSld name="Multiple photo">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a:xfrm>
            <a:off x="3668713" y="233363"/>
            <a:ext cx="3268662" cy="199548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rgbClr val="FFFFFF"/>
              </a:solidFill>
              <a:latin typeface="CiscoSans"/>
              <a:cs typeface="CiscoSans"/>
            </a:endParaRPr>
          </a:p>
        </p:txBody>
      </p:sp>
      <p:sp>
        <p:nvSpPr>
          <p:cNvPr id="10" name="Rectangle 9"/>
          <p:cNvSpPr/>
          <p:nvPr/>
        </p:nvSpPr>
        <p:spPr>
          <a:xfrm>
            <a:off x="334963" y="233363"/>
            <a:ext cx="3287712" cy="199548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rgbClr val="FFFFFF"/>
              </a:solidFill>
              <a:latin typeface="CiscoSans"/>
              <a:cs typeface="CiscoSans"/>
            </a:endParaRPr>
          </a:p>
        </p:txBody>
      </p:sp>
      <p:sp>
        <p:nvSpPr>
          <p:cNvPr id="11" name="Rectangle 10"/>
          <p:cNvSpPr/>
          <p:nvPr/>
        </p:nvSpPr>
        <p:spPr>
          <a:xfrm>
            <a:off x="6980238" y="233363"/>
            <a:ext cx="1838325" cy="9810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rgbClr val="FFFFFF"/>
              </a:solidFill>
              <a:latin typeface="CiscoSans"/>
              <a:cs typeface="CiscoSans"/>
            </a:endParaRPr>
          </a:p>
        </p:txBody>
      </p:sp>
      <p:sp>
        <p:nvSpPr>
          <p:cNvPr id="12" name="Rectangle 11"/>
          <p:cNvSpPr/>
          <p:nvPr/>
        </p:nvSpPr>
        <p:spPr>
          <a:xfrm>
            <a:off x="334963" y="2271713"/>
            <a:ext cx="2522537" cy="25939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rgbClr val="FFFFFF"/>
              </a:solidFill>
              <a:latin typeface="CiscoSans"/>
              <a:cs typeface="CiscoSans"/>
            </a:endParaRPr>
          </a:p>
        </p:txBody>
      </p:sp>
      <p:sp>
        <p:nvSpPr>
          <p:cNvPr id="13" name="Rectangle 12"/>
          <p:cNvSpPr/>
          <p:nvPr/>
        </p:nvSpPr>
        <p:spPr>
          <a:xfrm>
            <a:off x="2911475" y="2271713"/>
            <a:ext cx="4025900" cy="25939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rgbClr val="FFFFFF"/>
              </a:solidFill>
              <a:latin typeface="CiscoSans"/>
              <a:cs typeface="CiscoSans"/>
            </a:endParaRPr>
          </a:p>
        </p:txBody>
      </p:sp>
      <p:sp>
        <p:nvSpPr>
          <p:cNvPr id="14" name="Rectangle 13"/>
          <p:cNvSpPr/>
          <p:nvPr/>
        </p:nvSpPr>
        <p:spPr>
          <a:xfrm>
            <a:off x="6980238" y="1262063"/>
            <a:ext cx="1838325" cy="258286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rgbClr val="FFFFFF"/>
              </a:solidFill>
              <a:latin typeface="CiscoSans"/>
              <a:cs typeface="CiscoSans"/>
            </a:endParaRPr>
          </a:p>
        </p:txBody>
      </p:sp>
      <p:sp>
        <p:nvSpPr>
          <p:cNvPr id="15" name="Rectangle 14"/>
          <p:cNvSpPr/>
          <p:nvPr/>
        </p:nvSpPr>
        <p:spPr>
          <a:xfrm>
            <a:off x="6980238" y="3887788"/>
            <a:ext cx="1838325" cy="9779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rgbClr val="FFFFFF"/>
              </a:solidFill>
              <a:latin typeface="CiscoSans"/>
              <a:cs typeface="CiscoSans"/>
            </a:endParaRPr>
          </a:p>
        </p:txBody>
      </p:sp>
      <p:sp>
        <p:nvSpPr>
          <p:cNvPr id="49" name="Picture Placeholder 25"/>
          <p:cNvSpPr>
            <a:spLocks noGrp="1"/>
          </p:cNvSpPr>
          <p:nvPr>
            <p:ph type="pic" sz="quarter" idx="11"/>
          </p:nvPr>
        </p:nvSpPr>
        <p:spPr>
          <a:xfrm>
            <a:off x="3668995" y="233363"/>
            <a:ext cx="3267861" cy="1995489"/>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baseline="0" dirty="0">
                <a:solidFill>
                  <a:schemeClr val="tx2"/>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26" name="Picture Placeholder 25"/>
          <p:cNvSpPr>
            <a:spLocks noGrp="1"/>
          </p:cNvSpPr>
          <p:nvPr>
            <p:ph type="pic" sz="quarter" idx="10"/>
          </p:nvPr>
        </p:nvSpPr>
        <p:spPr>
          <a:xfrm>
            <a:off x="320828" y="233363"/>
            <a:ext cx="3302001" cy="1995489"/>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51" name="Picture Placeholder 25"/>
          <p:cNvSpPr>
            <a:spLocks noGrp="1"/>
          </p:cNvSpPr>
          <p:nvPr>
            <p:ph type="pic" sz="quarter" idx="12"/>
          </p:nvPr>
        </p:nvSpPr>
        <p:spPr>
          <a:xfrm>
            <a:off x="6979833" y="233363"/>
            <a:ext cx="1838730" cy="981076"/>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53" name="Picture Placeholder 25"/>
          <p:cNvSpPr>
            <a:spLocks noGrp="1"/>
          </p:cNvSpPr>
          <p:nvPr>
            <p:ph type="pic" sz="quarter" idx="13"/>
          </p:nvPr>
        </p:nvSpPr>
        <p:spPr>
          <a:xfrm>
            <a:off x="320824" y="2271718"/>
            <a:ext cx="2537420" cy="2594201"/>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55" name="Picture Placeholder 25"/>
          <p:cNvSpPr>
            <a:spLocks noGrp="1"/>
          </p:cNvSpPr>
          <p:nvPr>
            <p:ph type="pic" sz="quarter" idx="14"/>
          </p:nvPr>
        </p:nvSpPr>
        <p:spPr>
          <a:xfrm>
            <a:off x="2908334" y="2271718"/>
            <a:ext cx="4028516" cy="2594201"/>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57" name="Picture Placeholder 25"/>
          <p:cNvSpPr>
            <a:spLocks noGrp="1"/>
          </p:cNvSpPr>
          <p:nvPr>
            <p:ph type="pic" sz="quarter" idx="15"/>
          </p:nvPr>
        </p:nvSpPr>
        <p:spPr>
          <a:xfrm>
            <a:off x="6979833" y="1257301"/>
            <a:ext cx="1838730" cy="2587058"/>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59" name="Picture Placeholder 25"/>
          <p:cNvSpPr>
            <a:spLocks noGrp="1"/>
          </p:cNvSpPr>
          <p:nvPr>
            <p:ph type="pic" sz="quarter" idx="16"/>
          </p:nvPr>
        </p:nvSpPr>
        <p:spPr>
          <a:xfrm>
            <a:off x="6979833" y="3887223"/>
            <a:ext cx="1838730" cy="978694"/>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3666154937"/>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Blank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5026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Wide screen video">
    <p:bg>
      <p:bgPr>
        <a:solidFill>
          <a:schemeClr val="tx1"/>
        </a:solidFill>
        <a:effectLst/>
      </p:bgPr>
    </p:bg>
    <p:spTree>
      <p:nvGrpSpPr>
        <p:cNvPr id="1" name=""/>
        <p:cNvGrpSpPr/>
        <p:nvPr/>
      </p:nvGrpSpPr>
      <p:grpSpPr>
        <a:xfrm>
          <a:off x="0" y="0"/>
          <a:ext cx="0" cy="0"/>
          <a:chOff x="0" y="0"/>
          <a:chExt cx="0" cy="0"/>
        </a:xfrm>
      </p:grpSpPr>
      <p:sp>
        <p:nvSpPr>
          <p:cNvPr id="40" name="Media Placeholder 39"/>
          <p:cNvSpPr>
            <a:spLocks noGrp="1"/>
          </p:cNvSpPr>
          <p:nvPr>
            <p:ph type="media" sz="quarter" idx="11"/>
          </p:nvPr>
        </p:nvSpPr>
        <p:spPr>
          <a:xfrm>
            <a:off x="528638" y="582930"/>
            <a:ext cx="8164931" cy="3319272"/>
          </a:xfrm>
          <a:prstGeom prst="rect">
            <a:avLst/>
          </a:prstGeom>
          <a:solidFill>
            <a:schemeClr val="tx1">
              <a:lumMod val="50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68574" tIns="34288" rIns="68574" bIns="34288" rtlCol="0" anchor="ctr">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400" kern="1200" baseline="0" smtClean="0">
                <a:solidFill>
                  <a:schemeClr val="lt1"/>
                </a:solidFill>
                <a:latin typeface="+mn-lt"/>
                <a:ea typeface="+mn-ea"/>
                <a:cs typeface="CiscoSans"/>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656023271"/>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Standard video">
    <p:bg>
      <p:bgPr>
        <a:solidFill>
          <a:schemeClr val="tx1"/>
        </a:solidFill>
        <a:effectLst/>
      </p:bgPr>
    </p:bg>
    <p:spTree>
      <p:nvGrpSpPr>
        <p:cNvPr id="1" name=""/>
        <p:cNvGrpSpPr/>
        <p:nvPr/>
      </p:nvGrpSpPr>
      <p:grpSpPr>
        <a:xfrm>
          <a:off x="0" y="0"/>
          <a:ext cx="0" cy="0"/>
          <a:chOff x="0" y="0"/>
          <a:chExt cx="0" cy="0"/>
        </a:xfrm>
      </p:grpSpPr>
      <p:sp>
        <p:nvSpPr>
          <p:cNvPr id="21" name="Media Placeholder 20"/>
          <p:cNvSpPr>
            <a:spLocks noGrp="1"/>
          </p:cNvSpPr>
          <p:nvPr>
            <p:ph type="media" sz="quarter" idx="10"/>
          </p:nvPr>
        </p:nvSpPr>
        <p:spPr>
          <a:xfrm>
            <a:off x="2179339" y="584002"/>
            <a:ext cx="4424562" cy="3319272"/>
          </a:xfrm>
          <a:prstGeom prst="rect">
            <a:avLst/>
          </a:prstGeom>
          <a:solidFill>
            <a:schemeClr val="tx1">
              <a:lumMod val="50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68574" tIns="34288" rIns="68574" bIns="34288" rtlCol="0" anchor="ctr">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400" kern="1200">
                <a:solidFill>
                  <a:schemeClr val="lt1"/>
                </a:solidFill>
                <a:latin typeface="+mn-lt"/>
                <a:ea typeface="+mn-ea"/>
                <a:cs typeface="CiscoSans"/>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891011663"/>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gradFill rotWithShape="1">
          <a:gsLst>
            <a:gs pos="0">
              <a:srgbClr val="35A2D6"/>
            </a:gs>
            <a:gs pos="999">
              <a:srgbClr val="35A2D6"/>
            </a:gs>
            <a:gs pos="100000">
              <a:srgbClr val="2968AF"/>
            </a:gs>
          </a:gsLst>
          <a:lin ang="5400000"/>
        </a:gradFill>
        <a:effectLst/>
      </p:bgPr>
    </p:bg>
    <p:spTree>
      <p:nvGrpSpPr>
        <p:cNvPr id="1" name=""/>
        <p:cNvGrpSpPr/>
        <p:nvPr/>
      </p:nvGrpSpPr>
      <p:grpSpPr>
        <a:xfrm>
          <a:off x="0" y="0"/>
          <a:ext cx="0" cy="0"/>
          <a:chOff x="0" y="0"/>
          <a:chExt cx="0" cy="0"/>
        </a:xfrm>
      </p:grpSpPr>
      <p:pic>
        <p:nvPicPr>
          <p:cNvPr id="2"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5149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576545" y="1646238"/>
            <a:ext cx="1990911" cy="185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09545494"/>
      </p:ext>
    </p:extLst>
  </p:cSld>
  <p:clrMapOvr>
    <a:masterClrMapping/>
  </p:clrMapOvr>
  <p:transition spd="slow">
    <p:wip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ull bleed photo">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0821" y="4629156"/>
            <a:ext cx="73342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7348" cy="5143500"/>
          </a:xfrm>
          <a:prstGeom prst="rect">
            <a:avLst/>
          </a:prstGeom>
        </p:spPr>
        <p:txBody>
          <a:bodyPr vert="horz" lIns="91404" tIns="45702" rIns="91404" bIns="45702"/>
          <a:lstStyle>
            <a:lvl1pPr marL="0" indent="0" algn="ctr">
              <a:buNone/>
              <a:defRPr sz="2200" baseline="0">
                <a:latin typeface="+mn-lt"/>
                <a:cs typeface="CiscoSans ExtraLight"/>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4043966473"/>
      </p:ext>
    </p:extLst>
  </p:cSld>
  <p:clrMapOvr>
    <a:masterClrMapping/>
  </p:clrMapOvr>
  <p:transition spd="slow">
    <p:wipe/>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userDrawn="1">
  <p:cSld name="2_Closing_Photo">
    <p:spTree>
      <p:nvGrpSpPr>
        <p:cNvPr id="1" name=""/>
        <p:cNvGrpSpPr/>
        <p:nvPr/>
      </p:nvGrpSpPr>
      <p:grpSpPr>
        <a:xfrm>
          <a:off x="0" y="0"/>
          <a:ext cx="0" cy="0"/>
          <a:chOff x="0" y="0"/>
          <a:chExt cx="0" cy="0"/>
        </a:xfrm>
      </p:grpSpPr>
      <p:pic>
        <p:nvPicPr>
          <p:cNvPr id="16" name="Picture Placeholder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216" y="-2571"/>
            <a:ext cx="9150431" cy="5148642"/>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31660" y="1643634"/>
            <a:ext cx="2080678" cy="1856232"/>
          </a:xfrm>
          <a:prstGeom prst="rect">
            <a:avLst/>
          </a:prstGeom>
        </p:spPr>
      </p:pic>
    </p:spTree>
    <p:extLst>
      <p:ext uri="{BB962C8B-B14F-4D97-AF65-F5344CB8AC3E}">
        <p14:creationId xmlns:p14="http://schemas.microsoft.com/office/powerpoint/2010/main" val="1876080581"/>
      </p:ext>
    </p:extLst>
  </p:cSld>
  <p:clrMapOvr>
    <a:masterClrMapping/>
  </p:clrMapOvr>
  <p:transition spd="slow">
    <p:wipe/>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1_Title Slide-animated White">
    <p:spTree>
      <p:nvGrpSpPr>
        <p:cNvPr id="1" name=""/>
        <p:cNvGrpSpPr/>
        <p:nvPr/>
      </p:nvGrpSpPr>
      <p:grpSpPr>
        <a:xfrm>
          <a:off x="0" y="0"/>
          <a:ext cx="0" cy="0"/>
          <a:chOff x="0" y="0"/>
          <a:chExt cx="0" cy="0"/>
        </a:xfrm>
      </p:grpSpPr>
      <p:sp>
        <p:nvSpPr>
          <p:cNvPr id="23" name="Title 1"/>
          <p:cNvSpPr>
            <a:spLocks noGrp="1"/>
          </p:cNvSpPr>
          <p:nvPr userDrawn="1">
            <p:ph type="ctrTitle" hasCustomPrompt="1"/>
          </p:nvPr>
        </p:nvSpPr>
        <p:spPr>
          <a:xfrm>
            <a:off x="221394" y="2108877"/>
            <a:ext cx="8301718" cy="64473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tx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userDrawn="1">
            <p:ph type="subTitle" idx="1" hasCustomPrompt="1"/>
          </p:nvPr>
        </p:nvSpPr>
        <p:spPr>
          <a:xfrm>
            <a:off x="260446" y="3621014"/>
            <a:ext cx="8112126" cy="288131"/>
          </a:xfrm>
          <a:prstGeom prst="rect">
            <a:avLst/>
          </a:prstGeom>
        </p:spPr>
        <p:txBody>
          <a:bodyPr lIns="91436" tIns="45718" rIns="91436" bIns="45718" anchor="b" anchorCtr="0">
            <a:noAutofit/>
          </a:bodyPr>
          <a:lstStyle>
            <a:lvl1pPr marL="0" indent="0" algn="l">
              <a:buNone/>
              <a:defRPr sz="1200" b="0" i="0">
                <a:solidFill>
                  <a:schemeClr val="tx1"/>
                </a:solidFill>
                <a:latin typeface="+mn-lt"/>
                <a:cs typeface="CiscoSansTT ExtraLight" panose="020B0303020201020303" pitchFamily="34" charset="0"/>
              </a:defRPr>
            </a:lvl1pPr>
            <a:lvl2pPr marL="342916" indent="0" algn="ctr">
              <a:buNone/>
              <a:defRPr>
                <a:solidFill>
                  <a:schemeClr val="tx1">
                    <a:tint val="75000"/>
                  </a:schemeClr>
                </a:solidFill>
              </a:defRPr>
            </a:lvl2pPr>
            <a:lvl3pPr marL="685834" indent="0" algn="ctr">
              <a:buNone/>
              <a:defRPr>
                <a:solidFill>
                  <a:schemeClr val="tx1">
                    <a:tint val="75000"/>
                  </a:schemeClr>
                </a:solidFill>
              </a:defRPr>
            </a:lvl3pPr>
            <a:lvl4pPr marL="1028751" indent="0" algn="ctr">
              <a:buNone/>
              <a:defRPr>
                <a:solidFill>
                  <a:schemeClr val="tx1">
                    <a:tint val="75000"/>
                  </a:schemeClr>
                </a:solidFill>
              </a:defRPr>
            </a:lvl4pPr>
            <a:lvl5pPr marL="1371669" indent="0" algn="ctr">
              <a:buNone/>
              <a:defRPr>
                <a:solidFill>
                  <a:schemeClr val="tx1">
                    <a:tint val="75000"/>
                  </a:schemeClr>
                </a:solidFill>
              </a:defRPr>
            </a:lvl5pPr>
            <a:lvl6pPr marL="1714585" indent="0" algn="ctr">
              <a:buNone/>
              <a:defRPr>
                <a:solidFill>
                  <a:schemeClr val="tx1">
                    <a:tint val="75000"/>
                  </a:schemeClr>
                </a:solidFill>
              </a:defRPr>
            </a:lvl6pPr>
            <a:lvl7pPr marL="2057503" indent="0" algn="ctr">
              <a:buNone/>
              <a:defRPr>
                <a:solidFill>
                  <a:schemeClr val="tx1">
                    <a:tint val="75000"/>
                  </a:schemeClr>
                </a:solidFill>
              </a:defRPr>
            </a:lvl7pPr>
            <a:lvl8pPr marL="2400420" indent="0" algn="ctr">
              <a:buNone/>
              <a:defRPr>
                <a:solidFill>
                  <a:schemeClr val="tx1">
                    <a:tint val="75000"/>
                  </a:schemeClr>
                </a:solidFill>
              </a:defRPr>
            </a:lvl8pPr>
            <a:lvl9pPr marL="2743338"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userDrawn="1">
            <p:ph type="body" sz="quarter" idx="10" hasCustomPrompt="1"/>
          </p:nvPr>
        </p:nvSpPr>
        <p:spPr>
          <a:xfrm>
            <a:off x="259868" y="3873678"/>
            <a:ext cx="8112650" cy="288131"/>
          </a:xfrm>
          <a:prstGeom prst="rect">
            <a:avLst/>
          </a:prstGeom>
        </p:spPr>
        <p:txBody>
          <a:bodyPr lIns="91436" tIns="45718" rIns="91436" bIns="45718"/>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userDrawn="1">
            <p:ph type="body" sz="quarter" idx="11" hasCustomPrompt="1"/>
          </p:nvPr>
        </p:nvSpPr>
        <p:spPr>
          <a:xfrm>
            <a:off x="251847" y="4453669"/>
            <a:ext cx="8112650" cy="288131"/>
          </a:xfrm>
          <a:prstGeom prst="rect">
            <a:avLst/>
          </a:prstGeom>
        </p:spPr>
        <p:txBody>
          <a:bodyPr lIns="91436" tIns="45718" rIns="91436" bIns="45718"/>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userDrawn="1">
            <p:ph type="body" sz="quarter" idx="13" hasCustomPrompt="1"/>
          </p:nvPr>
        </p:nvSpPr>
        <p:spPr>
          <a:xfrm>
            <a:off x="252571" y="2622503"/>
            <a:ext cx="8302625" cy="299001"/>
          </a:xfrm>
          <a:prstGeom prst="rect">
            <a:avLst/>
          </a:prstGeom>
        </p:spPr>
        <p:txBody>
          <a:bodyPr lIns="91436" tIns="45718" rIns="91436" bIns="45718"/>
          <a:lstStyle>
            <a:lvl1pPr marL="0" indent="0">
              <a:buFont typeface="Arial" panose="020B0604020202020204" pitchFamily="34" charset="0"/>
              <a:buNone/>
              <a:defRPr sz="1800" baseline="0">
                <a:solidFill>
                  <a:schemeClr val="tx1"/>
                </a:solidFill>
                <a:latin typeface="+mj-lt"/>
              </a:defRPr>
            </a:lvl1pPr>
            <a:lvl2pPr marL="304829" indent="0">
              <a:buNone/>
              <a:defRPr/>
            </a:lvl2pPr>
            <a:lvl3pPr marL="427473" indent="0">
              <a:buNone/>
              <a:defRPr/>
            </a:lvl3pPr>
            <a:lvl4pPr marL="516778" indent="0">
              <a:buNone/>
              <a:defRPr/>
            </a:lvl4pPr>
            <a:lvl5pPr marL="601321" indent="0">
              <a:buNone/>
              <a:defRPr/>
            </a:lvl5pPr>
          </a:lstStyle>
          <a:p>
            <a:pPr lvl="0"/>
            <a:r>
              <a:rPr lang="en-GB" dirty="0" smtClean="0"/>
              <a:t>Subhead goes here</a:t>
            </a:r>
            <a:endParaRPr lang="en-GB" dirty="0"/>
          </a:p>
        </p:txBody>
      </p:sp>
      <p:cxnSp>
        <p:nvCxnSpPr>
          <p:cNvPr id="27" name="Straight Connector 26"/>
          <p:cNvCxnSpPr/>
          <p:nvPr userDrawn="1"/>
        </p:nvCxnSpPr>
        <p:spPr>
          <a:xfrm>
            <a:off x="0" y="507372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nvGrpSpPr>
          <p:cNvPr id="73" name="Group 67"/>
          <p:cNvGrpSpPr/>
          <p:nvPr userDrawn="1"/>
        </p:nvGrpSpPr>
        <p:grpSpPr>
          <a:xfrm>
            <a:off x="285163" y="307875"/>
            <a:ext cx="862739" cy="459830"/>
            <a:chOff x="609606" y="528528"/>
            <a:chExt cx="1444732" cy="763787"/>
          </a:xfrm>
          <a:solidFill>
            <a:srgbClr val="7F7F7F"/>
          </a:solidFill>
        </p:grpSpPr>
        <p:sp>
          <p:nvSpPr>
            <p:cNvPr id="74" name="Rectangle 73"/>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sp>
          <p:nvSpPr>
            <p:cNvPr id="75" name="Freeform 7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sp>
          <p:nvSpPr>
            <p:cNvPr id="76" name="Freeform 7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sp>
          <p:nvSpPr>
            <p:cNvPr id="77" name="Freeform 7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sp>
          <p:nvSpPr>
            <p:cNvPr id="78" name="Freeform 7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sp>
          <p:nvSpPr>
            <p:cNvPr id="79" name="Freeform 7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sp>
          <p:nvSpPr>
            <p:cNvPr id="80" name="Freeform 7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sp>
          <p:nvSpPr>
            <p:cNvPr id="81" name="Freeform 8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sp>
          <p:nvSpPr>
            <p:cNvPr id="82" name="Freeform 8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sp>
          <p:nvSpPr>
            <p:cNvPr id="83" name="Freeform 8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sp>
          <p:nvSpPr>
            <p:cNvPr id="84" name="Freeform 8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sp>
          <p:nvSpPr>
            <p:cNvPr id="85" name="Freeform 8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sp>
          <p:nvSpPr>
            <p:cNvPr id="86" name="Freeform 8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sp>
          <p:nvSpPr>
            <p:cNvPr id="87" name="Freeform 8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grpSp>
    </p:spTree>
    <p:extLst>
      <p:ext uri="{BB962C8B-B14F-4D97-AF65-F5344CB8AC3E}">
        <p14:creationId xmlns:p14="http://schemas.microsoft.com/office/powerpoint/2010/main" val="164240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2_Title Slide White">
    <p:spTree>
      <p:nvGrpSpPr>
        <p:cNvPr id="1" name=""/>
        <p:cNvGrpSpPr/>
        <p:nvPr/>
      </p:nvGrpSpPr>
      <p:grpSpPr>
        <a:xfrm>
          <a:off x="0" y="0"/>
          <a:ext cx="0" cy="0"/>
          <a:chOff x="0" y="0"/>
          <a:chExt cx="0" cy="0"/>
        </a:xfrm>
      </p:grpSpPr>
      <p:sp>
        <p:nvSpPr>
          <p:cNvPr id="23" name="Title 1"/>
          <p:cNvSpPr>
            <a:spLocks noGrp="1"/>
          </p:cNvSpPr>
          <p:nvPr userDrawn="1">
            <p:ph type="ctrTitle" hasCustomPrompt="1"/>
          </p:nvPr>
        </p:nvSpPr>
        <p:spPr>
          <a:xfrm>
            <a:off x="221394" y="2108877"/>
            <a:ext cx="8301718" cy="64473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tx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userDrawn="1">
            <p:ph type="subTitle" idx="1" hasCustomPrompt="1"/>
          </p:nvPr>
        </p:nvSpPr>
        <p:spPr>
          <a:xfrm>
            <a:off x="260446" y="3621014"/>
            <a:ext cx="8112126" cy="288131"/>
          </a:xfrm>
          <a:prstGeom prst="rect">
            <a:avLst/>
          </a:prstGeom>
        </p:spPr>
        <p:txBody>
          <a:bodyPr lIns="91436" tIns="45718" rIns="91436" bIns="45718" anchor="b" anchorCtr="0">
            <a:noAutofit/>
          </a:bodyPr>
          <a:lstStyle>
            <a:lvl1pPr marL="0" indent="0" algn="l">
              <a:buNone/>
              <a:defRPr sz="1200" b="0" i="0">
                <a:solidFill>
                  <a:schemeClr val="tx1"/>
                </a:solidFill>
                <a:latin typeface="+mn-lt"/>
                <a:cs typeface="CiscoSansTT ExtraLight" panose="020B0303020201020303" pitchFamily="34" charset="0"/>
              </a:defRPr>
            </a:lvl1pPr>
            <a:lvl2pPr marL="342916" indent="0" algn="ctr">
              <a:buNone/>
              <a:defRPr>
                <a:solidFill>
                  <a:schemeClr val="tx1">
                    <a:tint val="75000"/>
                  </a:schemeClr>
                </a:solidFill>
              </a:defRPr>
            </a:lvl2pPr>
            <a:lvl3pPr marL="685834" indent="0" algn="ctr">
              <a:buNone/>
              <a:defRPr>
                <a:solidFill>
                  <a:schemeClr val="tx1">
                    <a:tint val="75000"/>
                  </a:schemeClr>
                </a:solidFill>
              </a:defRPr>
            </a:lvl3pPr>
            <a:lvl4pPr marL="1028751" indent="0" algn="ctr">
              <a:buNone/>
              <a:defRPr>
                <a:solidFill>
                  <a:schemeClr val="tx1">
                    <a:tint val="75000"/>
                  </a:schemeClr>
                </a:solidFill>
              </a:defRPr>
            </a:lvl4pPr>
            <a:lvl5pPr marL="1371669" indent="0" algn="ctr">
              <a:buNone/>
              <a:defRPr>
                <a:solidFill>
                  <a:schemeClr val="tx1">
                    <a:tint val="75000"/>
                  </a:schemeClr>
                </a:solidFill>
              </a:defRPr>
            </a:lvl5pPr>
            <a:lvl6pPr marL="1714585" indent="0" algn="ctr">
              <a:buNone/>
              <a:defRPr>
                <a:solidFill>
                  <a:schemeClr val="tx1">
                    <a:tint val="75000"/>
                  </a:schemeClr>
                </a:solidFill>
              </a:defRPr>
            </a:lvl6pPr>
            <a:lvl7pPr marL="2057503" indent="0" algn="ctr">
              <a:buNone/>
              <a:defRPr>
                <a:solidFill>
                  <a:schemeClr val="tx1">
                    <a:tint val="75000"/>
                  </a:schemeClr>
                </a:solidFill>
              </a:defRPr>
            </a:lvl7pPr>
            <a:lvl8pPr marL="2400420" indent="0" algn="ctr">
              <a:buNone/>
              <a:defRPr>
                <a:solidFill>
                  <a:schemeClr val="tx1">
                    <a:tint val="75000"/>
                  </a:schemeClr>
                </a:solidFill>
              </a:defRPr>
            </a:lvl8pPr>
            <a:lvl9pPr marL="2743338"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userDrawn="1">
            <p:ph type="body" sz="quarter" idx="10" hasCustomPrompt="1"/>
          </p:nvPr>
        </p:nvSpPr>
        <p:spPr>
          <a:xfrm>
            <a:off x="259868" y="3873678"/>
            <a:ext cx="8112650" cy="288131"/>
          </a:xfrm>
          <a:prstGeom prst="rect">
            <a:avLst/>
          </a:prstGeom>
        </p:spPr>
        <p:txBody>
          <a:bodyPr lIns="91436" tIns="45718" rIns="91436" bIns="45718"/>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userDrawn="1">
            <p:ph type="body" sz="quarter" idx="11" hasCustomPrompt="1"/>
          </p:nvPr>
        </p:nvSpPr>
        <p:spPr>
          <a:xfrm>
            <a:off x="251847" y="4453669"/>
            <a:ext cx="8112650" cy="288131"/>
          </a:xfrm>
          <a:prstGeom prst="rect">
            <a:avLst/>
          </a:prstGeom>
        </p:spPr>
        <p:txBody>
          <a:bodyPr lIns="91436" tIns="45718" rIns="91436" bIns="45718"/>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userDrawn="1">
            <p:ph type="body" sz="quarter" idx="13" hasCustomPrompt="1"/>
          </p:nvPr>
        </p:nvSpPr>
        <p:spPr>
          <a:xfrm>
            <a:off x="252571" y="2622503"/>
            <a:ext cx="8302625" cy="299001"/>
          </a:xfrm>
          <a:prstGeom prst="rect">
            <a:avLst/>
          </a:prstGeom>
        </p:spPr>
        <p:txBody>
          <a:bodyPr lIns="91436" tIns="45718" rIns="91436" bIns="45718"/>
          <a:lstStyle>
            <a:lvl1pPr marL="0" indent="0">
              <a:buFont typeface="Arial" panose="020B0604020202020204" pitchFamily="34" charset="0"/>
              <a:buNone/>
              <a:defRPr sz="1800" baseline="0">
                <a:solidFill>
                  <a:schemeClr val="tx1"/>
                </a:solidFill>
                <a:latin typeface="+mj-lt"/>
              </a:defRPr>
            </a:lvl1pPr>
            <a:lvl2pPr marL="304829" indent="0">
              <a:buNone/>
              <a:defRPr/>
            </a:lvl2pPr>
            <a:lvl3pPr marL="427473" indent="0">
              <a:buNone/>
              <a:defRPr/>
            </a:lvl3pPr>
            <a:lvl4pPr marL="516778" indent="0">
              <a:buNone/>
              <a:defRPr/>
            </a:lvl4pPr>
            <a:lvl5pPr marL="601321" indent="0">
              <a:buNone/>
              <a:defRPr/>
            </a:lvl5pPr>
          </a:lstStyle>
          <a:p>
            <a:pPr lvl="0"/>
            <a:r>
              <a:rPr lang="en-GB" dirty="0" smtClean="0"/>
              <a:t>Subhead goes here</a:t>
            </a:r>
            <a:endParaRPr lang="en-GB" dirty="0"/>
          </a:p>
        </p:txBody>
      </p:sp>
      <p:cxnSp>
        <p:nvCxnSpPr>
          <p:cNvPr id="27" name="Straight Connector 26"/>
          <p:cNvCxnSpPr/>
          <p:nvPr userDrawn="1"/>
        </p:nvCxnSpPr>
        <p:spPr>
          <a:xfrm>
            <a:off x="0" y="507372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nvGrpSpPr>
          <p:cNvPr id="73" name="Group 67"/>
          <p:cNvGrpSpPr/>
          <p:nvPr userDrawn="1"/>
        </p:nvGrpSpPr>
        <p:grpSpPr>
          <a:xfrm>
            <a:off x="285163" y="307875"/>
            <a:ext cx="862739" cy="459830"/>
            <a:chOff x="609606" y="528528"/>
            <a:chExt cx="1444732" cy="763787"/>
          </a:xfrm>
          <a:solidFill>
            <a:srgbClr val="7F7F7F"/>
          </a:solidFill>
        </p:grpSpPr>
        <p:sp>
          <p:nvSpPr>
            <p:cNvPr id="74" name="Rectangle 73"/>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sp>
          <p:nvSpPr>
            <p:cNvPr id="75" name="Freeform 7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sp>
          <p:nvSpPr>
            <p:cNvPr id="76" name="Freeform 7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sp>
          <p:nvSpPr>
            <p:cNvPr id="77" name="Freeform 7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sp>
          <p:nvSpPr>
            <p:cNvPr id="78" name="Freeform 7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sp>
          <p:nvSpPr>
            <p:cNvPr id="79" name="Freeform 7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sp>
          <p:nvSpPr>
            <p:cNvPr id="80" name="Freeform 7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sp>
          <p:nvSpPr>
            <p:cNvPr id="81" name="Freeform 8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sp>
          <p:nvSpPr>
            <p:cNvPr id="82" name="Freeform 8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sp>
          <p:nvSpPr>
            <p:cNvPr id="83" name="Freeform 8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sp>
          <p:nvSpPr>
            <p:cNvPr id="84" name="Freeform 8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sp>
          <p:nvSpPr>
            <p:cNvPr id="85" name="Freeform 8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sp>
          <p:nvSpPr>
            <p:cNvPr id="86" name="Freeform 8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sp>
          <p:nvSpPr>
            <p:cNvPr id="87" name="Freeform 8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grpSp>
    </p:spTree>
    <p:extLst>
      <p:ext uri="{BB962C8B-B14F-4D97-AF65-F5344CB8AC3E}">
        <p14:creationId xmlns:p14="http://schemas.microsoft.com/office/powerpoint/2010/main" val="52078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3_Title Slide-animated gradient">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21394" y="2108877"/>
            <a:ext cx="8301718" cy="64473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252425" y="3621014"/>
            <a:ext cx="8112126" cy="288131"/>
          </a:xfrm>
          <a:prstGeom prst="rect">
            <a:avLst/>
          </a:prstGeom>
        </p:spPr>
        <p:txBody>
          <a:bodyPr lIns="91436" tIns="45718" rIns="91436" bIns="45718" anchor="b" anchorCtr="0">
            <a:noAutofit/>
          </a:bodyPr>
          <a:lstStyle>
            <a:lvl1pPr marL="0" indent="0" algn="l">
              <a:buNone/>
              <a:defRPr sz="1200" b="0" i="0">
                <a:solidFill>
                  <a:schemeClr val="bg1"/>
                </a:solidFill>
                <a:latin typeface="+mn-lt"/>
                <a:cs typeface="CiscoSans"/>
              </a:defRPr>
            </a:lvl1pPr>
            <a:lvl2pPr marL="342916" indent="0" algn="ctr">
              <a:buNone/>
              <a:defRPr>
                <a:solidFill>
                  <a:schemeClr val="tx1">
                    <a:tint val="75000"/>
                  </a:schemeClr>
                </a:solidFill>
              </a:defRPr>
            </a:lvl2pPr>
            <a:lvl3pPr marL="685834" indent="0" algn="ctr">
              <a:buNone/>
              <a:defRPr>
                <a:solidFill>
                  <a:schemeClr val="tx1">
                    <a:tint val="75000"/>
                  </a:schemeClr>
                </a:solidFill>
              </a:defRPr>
            </a:lvl3pPr>
            <a:lvl4pPr marL="1028751" indent="0" algn="ctr">
              <a:buNone/>
              <a:defRPr>
                <a:solidFill>
                  <a:schemeClr val="tx1">
                    <a:tint val="75000"/>
                  </a:schemeClr>
                </a:solidFill>
              </a:defRPr>
            </a:lvl4pPr>
            <a:lvl5pPr marL="1371669" indent="0" algn="ctr">
              <a:buNone/>
              <a:defRPr>
                <a:solidFill>
                  <a:schemeClr val="tx1">
                    <a:tint val="75000"/>
                  </a:schemeClr>
                </a:solidFill>
              </a:defRPr>
            </a:lvl5pPr>
            <a:lvl6pPr marL="1714585" indent="0" algn="ctr">
              <a:buNone/>
              <a:defRPr>
                <a:solidFill>
                  <a:schemeClr val="tx1">
                    <a:tint val="75000"/>
                  </a:schemeClr>
                </a:solidFill>
              </a:defRPr>
            </a:lvl6pPr>
            <a:lvl7pPr marL="2057503" indent="0" algn="ctr">
              <a:buNone/>
              <a:defRPr>
                <a:solidFill>
                  <a:schemeClr val="tx1">
                    <a:tint val="75000"/>
                  </a:schemeClr>
                </a:solidFill>
              </a:defRPr>
            </a:lvl7pPr>
            <a:lvl8pPr marL="2400420" indent="0" algn="ctr">
              <a:buNone/>
              <a:defRPr>
                <a:solidFill>
                  <a:schemeClr val="tx1">
                    <a:tint val="75000"/>
                  </a:schemeClr>
                </a:solidFill>
              </a:defRPr>
            </a:lvl8pPr>
            <a:lvl9pPr marL="2743338"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251847" y="3873678"/>
            <a:ext cx="8112650" cy="288131"/>
          </a:xfrm>
          <a:prstGeom prst="rect">
            <a:avLst/>
          </a:prstGeom>
        </p:spPr>
        <p:txBody>
          <a:bodyPr lIns="91436" tIns="45718" rIns="91436" bIns="45718"/>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251847" y="4453669"/>
            <a:ext cx="8112650" cy="288131"/>
          </a:xfrm>
          <a:prstGeom prst="rect">
            <a:avLst/>
          </a:prstGeom>
        </p:spPr>
        <p:txBody>
          <a:bodyPr lIns="91436" tIns="45718" rIns="91436" bIns="45718"/>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252571" y="2622503"/>
            <a:ext cx="8302625" cy="299001"/>
          </a:xfrm>
          <a:prstGeom prst="rect">
            <a:avLst/>
          </a:prstGeom>
        </p:spPr>
        <p:txBody>
          <a:bodyPr lIns="91436" tIns="45718" rIns="91436" bIns="45718"/>
          <a:lstStyle>
            <a:lvl1pPr marL="0" indent="0">
              <a:buFont typeface="Arial" panose="020B0604020202020204" pitchFamily="34" charset="0"/>
              <a:buNone/>
              <a:defRPr sz="1800" baseline="0">
                <a:solidFill>
                  <a:schemeClr val="bg1"/>
                </a:solidFill>
                <a:latin typeface="+mj-lt"/>
              </a:defRPr>
            </a:lvl1pPr>
            <a:lvl2pPr marL="304829" indent="0">
              <a:buNone/>
              <a:defRPr/>
            </a:lvl2pPr>
            <a:lvl3pPr marL="427473" indent="0">
              <a:buNone/>
              <a:defRPr/>
            </a:lvl3pPr>
            <a:lvl4pPr marL="516778" indent="0">
              <a:buNone/>
              <a:defRPr/>
            </a:lvl4pPr>
            <a:lvl5pPr marL="601321" indent="0">
              <a:buNone/>
              <a:defRPr/>
            </a:lvl5pPr>
          </a:lstStyle>
          <a:p>
            <a:pPr lvl="0"/>
            <a:r>
              <a:rPr lang="en-GB" dirty="0" smtClean="0"/>
              <a:t>Subhead goes here</a:t>
            </a:r>
            <a:endParaRPr lang="en-GB" dirty="0"/>
          </a:p>
        </p:txBody>
      </p:sp>
      <p:grpSp>
        <p:nvGrpSpPr>
          <p:cNvPr id="28" name="Group 67"/>
          <p:cNvGrpSpPr/>
          <p:nvPr userDrawn="1"/>
        </p:nvGrpSpPr>
        <p:grpSpPr>
          <a:xfrm>
            <a:off x="285163" y="307875"/>
            <a:ext cx="862739" cy="459830"/>
            <a:chOff x="609606" y="528528"/>
            <a:chExt cx="1444732" cy="763787"/>
          </a:xfrm>
          <a:solidFill>
            <a:schemeClr val="bg1"/>
          </a:solidFill>
        </p:grpSpPr>
        <p:sp>
          <p:nvSpPr>
            <p:cNvPr id="32" name="Rectangle 31"/>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sp>
          <p:nvSpPr>
            <p:cNvPr id="45" name="Freeform 4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sp>
          <p:nvSpPr>
            <p:cNvPr id="46" name="Freeform 4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sp>
          <p:nvSpPr>
            <p:cNvPr id="47" name="Freeform 4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sp>
          <p:nvSpPr>
            <p:cNvPr id="48" name="Freeform 4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sp>
          <p:nvSpPr>
            <p:cNvPr id="49" name="Freeform 4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sp>
          <p:nvSpPr>
            <p:cNvPr id="50" name="Freeform 4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sp>
          <p:nvSpPr>
            <p:cNvPr id="51" name="Freeform 5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sp>
          <p:nvSpPr>
            <p:cNvPr id="52" name="Freeform 5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sp>
          <p:nvSpPr>
            <p:cNvPr id="53" name="Freeform 5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sp>
          <p:nvSpPr>
            <p:cNvPr id="54" name="Freeform 5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sp>
          <p:nvSpPr>
            <p:cNvPr id="55" name="Freeform 5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sp>
          <p:nvSpPr>
            <p:cNvPr id="56" name="Freeform 5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sp>
          <p:nvSpPr>
            <p:cNvPr id="57" name="Freeform 5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grpSp>
    </p:spTree>
    <p:extLst>
      <p:ext uri="{BB962C8B-B14F-4D97-AF65-F5344CB8AC3E}">
        <p14:creationId xmlns:p14="http://schemas.microsoft.com/office/powerpoint/2010/main" val="85578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4_Title Slide gradient">
    <p:bg>
      <p:bgPr>
        <a:solidFill>
          <a:schemeClr val="accent1"/>
        </a:solidFill>
        <a:effectLst/>
      </p:bgPr>
    </p:bg>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21394" y="2108877"/>
            <a:ext cx="8301718" cy="64473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252425" y="3621014"/>
            <a:ext cx="8112126" cy="288131"/>
          </a:xfrm>
          <a:prstGeom prst="rect">
            <a:avLst/>
          </a:prstGeom>
        </p:spPr>
        <p:txBody>
          <a:bodyPr lIns="91436" tIns="45718" rIns="91436" bIns="45718" anchor="b" anchorCtr="0">
            <a:noAutofit/>
          </a:bodyPr>
          <a:lstStyle>
            <a:lvl1pPr marL="0" indent="0" algn="l">
              <a:buNone/>
              <a:defRPr sz="1200" b="0" i="0">
                <a:solidFill>
                  <a:schemeClr val="bg1"/>
                </a:solidFill>
                <a:latin typeface="+mn-lt"/>
                <a:cs typeface="CiscoSans"/>
              </a:defRPr>
            </a:lvl1pPr>
            <a:lvl2pPr marL="342916" indent="0" algn="ctr">
              <a:buNone/>
              <a:defRPr>
                <a:solidFill>
                  <a:schemeClr val="tx1">
                    <a:tint val="75000"/>
                  </a:schemeClr>
                </a:solidFill>
              </a:defRPr>
            </a:lvl2pPr>
            <a:lvl3pPr marL="685834" indent="0" algn="ctr">
              <a:buNone/>
              <a:defRPr>
                <a:solidFill>
                  <a:schemeClr val="tx1">
                    <a:tint val="75000"/>
                  </a:schemeClr>
                </a:solidFill>
              </a:defRPr>
            </a:lvl3pPr>
            <a:lvl4pPr marL="1028751" indent="0" algn="ctr">
              <a:buNone/>
              <a:defRPr>
                <a:solidFill>
                  <a:schemeClr val="tx1">
                    <a:tint val="75000"/>
                  </a:schemeClr>
                </a:solidFill>
              </a:defRPr>
            </a:lvl4pPr>
            <a:lvl5pPr marL="1371669" indent="0" algn="ctr">
              <a:buNone/>
              <a:defRPr>
                <a:solidFill>
                  <a:schemeClr val="tx1">
                    <a:tint val="75000"/>
                  </a:schemeClr>
                </a:solidFill>
              </a:defRPr>
            </a:lvl5pPr>
            <a:lvl6pPr marL="1714585" indent="0" algn="ctr">
              <a:buNone/>
              <a:defRPr>
                <a:solidFill>
                  <a:schemeClr val="tx1">
                    <a:tint val="75000"/>
                  </a:schemeClr>
                </a:solidFill>
              </a:defRPr>
            </a:lvl6pPr>
            <a:lvl7pPr marL="2057503" indent="0" algn="ctr">
              <a:buNone/>
              <a:defRPr>
                <a:solidFill>
                  <a:schemeClr val="tx1">
                    <a:tint val="75000"/>
                  </a:schemeClr>
                </a:solidFill>
              </a:defRPr>
            </a:lvl7pPr>
            <a:lvl8pPr marL="2400420" indent="0" algn="ctr">
              <a:buNone/>
              <a:defRPr>
                <a:solidFill>
                  <a:schemeClr val="tx1">
                    <a:tint val="75000"/>
                  </a:schemeClr>
                </a:solidFill>
              </a:defRPr>
            </a:lvl8pPr>
            <a:lvl9pPr marL="2743338"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251847" y="3873678"/>
            <a:ext cx="8112650" cy="288131"/>
          </a:xfrm>
          <a:prstGeom prst="rect">
            <a:avLst/>
          </a:prstGeom>
        </p:spPr>
        <p:txBody>
          <a:bodyPr lIns="91436" tIns="45718" rIns="91436" bIns="45718"/>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251847" y="4453669"/>
            <a:ext cx="8112650" cy="288131"/>
          </a:xfrm>
          <a:prstGeom prst="rect">
            <a:avLst/>
          </a:prstGeom>
        </p:spPr>
        <p:txBody>
          <a:bodyPr lIns="91436" tIns="45718" rIns="91436" bIns="45718"/>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252571" y="2622503"/>
            <a:ext cx="8302625" cy="299001"/>
          </a:xfrm>
          <a:prstGeom prst="rect">
            <a:avLst/>
          </a:prstGeom>
        </p:spPr>
        <p:txBody>
          <a:bodyPr lIns="91436" tIns="45718" rIns="91436" bIns="45718"/>
          <a:lstStyle>
            <a:lvl1pPr marL="0" indent="0">
              <a:buFont typeface="Arial" panose="020B0604020202020204" pitchFamily="34" charset="0"/>
              <a:buNone/>
              <a:defRPr sz="1800" baseline="0">
                <a:solidFill>
                  <a:schemeClr val="bg1"/>
                </a:solidFill>
                <a:latin typeface="+mj-lt"/>
              </a:defRPr>
            </a:lvl1pPr>
            <a:lvl2pPr marL="304829" indent="0">
              <a:buNone/>
              <a:defRPr/>
            </a:lvl2pPr>
            <a:lvl3pPr marL="427473" indent="0">
              <a:buNone/>
              <a:defRPr/>
            </a:lvl3pPr>
            <a:lvl4pPr marL="516778" indent="0">
              <a:buNone/>
              <a:defRPr/>
            </a:lvl4pPr>
            <a:lvl5pPr marL="601321" indent="0">
              <a:buNone/>
              <a:defRPr/>
            </a:lvl5pPr>
          </a:lstStyle>
          <a:p>
            <a:pPr lvl="0"/>
            <a:r>
              <a:rPr lang="en-GB" dirty="0" smtClean="0"/>
              <a:t>Subhead goes here</a:t>
            </a:r>
            <a:endParaRPr lang="en-GB" dirty="0"/>
          </a:p>
        </p:txBody>
      </p:sp>
      <p:grpSp>
        <p:nvGrpSpPr>
          <p:cNvPr id="28" name="Group 67"/>
          <p:cNvGrpSpPr/>
          <p:nvPr userDrawn="1"/>
        </p:nvGrpSpPr>
        <p:grpSpPr>
          <a:xfrm>
            <a:off x="285163" y="307875"/>
            <a:ext cx="862739" cy="459830"/>
            <a:chOff x="609606" y="528528"/>
            <a:chExt cx="1444732" cy="763787"/>
          </a:xfrm>
          <a:solidFill>
            <a:schemeClr val="bg1"/>
          </a:solidFill>
        </p:grpSpPr>
        <p:sp>
          <p:nvSpPr>
            <p:cNvPr id="32" name="Rectangle 31"/>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sp>
          <p:nvSpPr>
            <p:cNvPr id="45" name="Freeform 4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sp>
          <p:nvSpPr>
            <p:cNvPr id="46" name="Freeform 4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sp>
          <p:nvSpPr>
            <p:cNvPr id="47" name="Freeform 4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sp>
          <p:nvSpPr>
            <p:cNvPr id="48" name="Freeform 4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sp>
          <p:nvSpPr>
            <p:cNvPr id="49" name="Freeform 4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sp>
          <p:nvSpPr>
            <p:cNvPr id="50" name="Freeform 4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sp>
          <p:nvSpPr>
            <p:cNvPr id="51" name="Freeform 5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sp>
          <p:nvSpPr>
            <p:cNvPr id="52" name="Freeform 5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sp>
          <p:nvSpPr>
            <p:cNvPr id="53" name="Freeform 5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sp>
          <p:nvSpPr>
            <p:cNvPr id="54" name="Freeform 5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sp>
          <p:nvSpPr>
            <p:cNvPr id="55" name="Freeform 5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sp>
          <p:nvSpPr>
            <p:cNvPr id="56" name="Freeform 5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sp>
          <p:nvSpPr>
            <p:cNvPr id="57" name="Freeform 5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457048" fontAlgn="auto">
                <a:spcBef>
                  <a:spcPts val="0"/>
                </a:spcBef>
                <a:spcAft>
                  <a:spcPts val="0"/>
                </a:spcAft>
              </a:pPr>
              <a:endParaRPr lang="en-US">
                <a:solidFill>
                  <a:srgbClr val="FFFFFF"/>
                </a:solidFill>
                <a:latin typeface="CiscoSansTT ExtraLight"/>
                <a:cs typeface="+mn-cs"/>
              </a:endParaRPr>
            </a:p>
          </p:txBody>
        </p:sp>
      </p:grpSp>
    </p:spTree>
    <p:extLst>
      <p:ext uri="{BB962C8B-B14F-4D97-AF65-F5344CB8AC3E}">
        <p14:creationId xmlns:p14="http://schemas.microsoft.com/office/powerpoint/2010/main" val="9643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15583"/>
          <a:stretch/>
        </p:blipFill>
        <p:spPr>
          <a:xfrm flipH="1">
            <a:off x="-48" y="0"/>
            <a:ext cx="9144095" cy="5143500"/>
          </a:xfrm>
          <a:prstGeom prst="rect">
            <a:avLst/>
          </a:prstGeom>
        </p:spPr>
      </p:pic>
      <p:sp>
        <p:nvSpPr>
          <p:cNvPr id="12" name="Rectangle 11"/>
          <p:cNvSpPr/>
          <p:nvPr userDrawn="1"/>
        </p:nvSpPr>
        <p:spPr>
          <a:xfrm>
            <a:off x="-48" y="0"/>
            <a:ext cx="9144048" cy="5143500"/>
          </a:xfrm>
          <a:prstGeom prst="rect">
            <a:avLst/>
          </a:prstGeom>
          <a:gradFill>
            <a:gsLst>
              <a:gs pos="0">
                <a:schemeClr val="bg1"/>
              </a:gs>
              <a:gs pos="45000">
                <a:schemeClr val="bg1">
                  <a:lumMod val="33000"/>
                  <a:lumOff val="67000"/>
                  <a:alpha val="69000"/>
                </a:schemeClr>
              </a:gs>
              <a:gs pos="65000">
                <a:schemeClr val="bg1">
                  <a:lumMod val="71000"/>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defTabSz="457048" fontAlgn="auto">
              <a:spcBef>
                <a:spcPts val="0"/>
              </a:spcBef>
              <a:spcAft>
                <a:spcPts val="0"/>
              </a:spcAft>
            </a:pPr>
            <a:endParaRPr lang="en-US" dirty="0" smtClean="0">
              <a:solidFill>
                <a:srgbClr val="FFFFFF"/>
              </a:solidFill>
            </a:endParaRPr>
          </a:p>
        </p:txBody>
      </p:sp>
      <p:sp>
        <p:nvSpPr>
          <p:cNvPr id="4" name="Text Placeholder 3"/>
          <p:cNvSpPr>
            <a:spLocks noGrp="1"/>
          </p:cNvSpPr>
          <p:nvPr>
            <p:ph type="body" sz="quarter" idx="10"/>
          </p:nvPr>
        </p:nvSpPr>
        <p:spPr>
          <a:xfrm>
            <a:off x="245457" y="1249964"/>
            <a:ext cx="4849433" cy="3266034"/>
          </a:xfrm>
          <a:prstGeom prst="rect">
            <a:avLst/>
          </a:prstGeom>
        </p:spPr>
        <p:txBody>
          <a:bodyPr lIns="91436" tIns="45718" rIns="91436" bIns="45718">
            <a:noAutofit/>
          </a:bodyPr>
          <a:lstStyle>
            <a:lvl1pPr marL="280976" indent="-223828">
              <a:lnSpc>
                <a:spcPct val="95000"/>
              </a:lnSpc>
              <a:spcBef>
                <a:spcPts val="1110"/>
              </a:spcBef>
              <a:buClr>
                <a:schemeClr val="tx2"/>
              </a:buClr>
              <a:buSzPct val="80000"/>
              <a:buFont typeface="Wingdings" panose="05000000000000000000" pitchFamily="2" charset="2"/>
              <a:buChar char="§"/>
              <a:defRPr sz="2000" b="0" i="0">
                <a:solidFill>
                  <a:schemeClr val="tx2"/>
                </a:solidFill>
                <a:latin typeface="+mn-lt"/>
                <a:cs typeface="CiscoSans ExtraLight"/>
              </a:defRPr>
            </a:lvl1pPr>
            <a:lvl2pPr marL="507979" indent="-215891">
              <a:lnSpc>
                <a:spcPct val="95000"/>
              </a:lnSpc>
              <a:spcBef>
                <a:spcPts val="450"/>
              </a:spcBef>
              <a:buClr>
                <a:schemeClr val="tx2"/>
              </a:buClr>
              <a:buSzPct val="80000"/>
              <a:buFont typeface="Wingdings" panose="05000000000000000000" pitchFamily="2" charset="2"/>
              <a:buChar char="§"/>
              <a:defRPr sz="1800" b="0" i="0">
                <a:solidFill>
                  <a:schemeClr val="tx2"/>
                </a:solidFill>
                <a:latin typeface="+mn-lt"/>
                <a:cs typeface="CiscoSans ExtraLight"/>
              </a:defRPr>
            </a:lvl2pPr>
            <a:lvl3pPr marL="747682" indent="-171443">
              <a:buClr>
                <a:schemeClr val="tx2"/>
              </a:buClr>
              <a:buSzPct val="80000"/>
              <a:buFont typeface="Wingdings" panose="05000000000000000000" pitchFamily="2" charset="2"/>
              <a:buChar char="§"/>
              <a:defRPr sz="1600" b="0" i="0">
                <a:solidFill>
                  <a:schemeClr val="tx2"/>
                </a:solidFill>
                <a:latin typeface="+mn-lt"/>
                <a:cs typeface="CiscoSans ExtraLight"/>
              </a:defRPr>
            </a:lvl3pPr>
            <a:lvl4pPr marL="911187" indent="-171443">
              <a:buClr>
                <a:schemeClr val="tx2"/>
              </a:buClr>
              <a:buSzPct val="80000"/>
              <a:buFont typeface="Wingdings" panose="05000000000000000000" pitchFamily="2" charset="2"/>
              <a:buChar char="§"/>
              <a:defRPr sz="1400" b="0" i="0">
                <a:solidFill>
                  <a:schemeClr val="tx2"/>
                </a:solidFill>
                <a:latin typeface="+mn-lt"/>
                <a:cs typeface="CiscoSans ExtraLight"/>
              </a:defRPr>
            </a:lvl4pPr>
            <a:lvl5pPr marL="1082630" indent="-168268">
              <a:buClr>
                <a:schemeClr val="tx2"/>
              </a:buClr>
              <a:buSzPct val="80000"/>
              <a:buFont typeface="Wingdings" panose="05000000000000000000" pitchFamily="2" charset="2"/>
              <a:buChar char="§"/>
              <a:defRPr sz="1200" b="0" i="0">
                <a:solidFill>
                  <a:schemeClr val="tx2"/>
                </a:solidFill>
                <a:latin typeface="+mn-lt"/>
                <a:cs typeface="CiscoSans Extr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0" y="507372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Bullet Title Goes Here</a:t>
            </a:r>
            <a:endParaRPr lang="en-US" dirty="0"/>
          </a:p>
        </p:txBody>
      </p:sp>
      <p:sp>
        <p:nvSpPr>
          <p:cNvPr id="18" name="Rectangle 5"/>
          <p:cNvSpPr>
            <a:spLocks noChangeArrowheads="1"/>
          </p:cNvSpPr>
          <p:nvPr userDrawn="1"/>
        </p:nvSpPr>
        <p:spPr bwMode="ltGray">
          <a:xfrm>
            <a:off x="7813257" y="4768581"/>
            <a:ext cx="762394" cy="154530"/>
          </a:xfrm>
          <a:prstGeom prst="rect">
            <a:avLst/>
          </a:prstGeom>
          <a:noFill/>
          <a:ln w="9525">
            <a:noFill/>
            <a:miter lim="800000"/>
            <a:headEnd/>
            <a:tailEnd/>
          </a:ln>
          <a:effectLst/>
        </p:spPr>
        <p:txBody>
          <a:bodyPr wrap="none" lIns="61595" tIns="30797" rIns="61595" bIns="30797" anchor="b">
            <a:spAutoFit/>
          </a:bodyPr>
          <a:lstStyle/>
          <a:p>
            <a:pPr algn="r" defTabSz="610821" fontAlgn="auto">
              <a:spcBef>
                <a:spcPts val="0"/>
              </a:spcBef>
              <a:spcAft>
                <a:spcPts val="0"/>
              </a:spcAft>
            </a:pPr>
            <a:r>
              <a:rPr lang="en-US" sz="600" dirty="0">
                <a:solidFill>
                  <a:srgbClr val="231F20"/>
                </a:solidFill>
                <a:latin typeface="CiscoSansTT Light"/>
                <a:cs typeface="CiscoSans Thin"/>
              </a:rPr>
              <a:t>Cisco Confidential</a:t>
            </a:r>
          </a:p>
        </p:txBody>
      </p:sp>
      <p:sp>
        <p:nvSpPr>
          <p:cNvPr id="19" name="Rectangle 7"/>
          <p:cNvSpPr>
            <a:spLocks noChangeArrowheads="1"/>
          </p:cNvSpPr>
          <p:nvPr userDrawn="1"/>
        </p:nvSpPr>
        <p:spPr bwMode="ltGray">
          <a:xfrm>
            <a:off x="8662937" y="4765505"/>
            <a:ext cx="218432" cy="154528"/>
          </a:xfrm>
          <a:prstGeom prst="rect">
            <a:avLst/>
          </a:prstGeom>
          <a:noFill/>
          <a:ln w="9525" algn="ctr">
            <a:noFill/>
            <a:miter lim="800000"/>
            <a:headEnd/>
            <a:tailEnd/>
          </a:ln>
          <a:effectLst/>
        </p:spPr>
        <p:txBody>
          <a:bodyPr wrap="none" lIns="61595" tIns="30797" rIns="61595" bIns="30797" anchor="b">
            <a:spAutoFit/>
          </a:bodyPr>
          <a:lstStyle/>
          <a:p>
            <a:pPr algn="r" defTabSz="610821" fontAlgn="auto">
              <a:spcBef>
                <a:spcPts val="0"/>
              </a:spcBef>
              <a:spcAft>
                <a:spcPts val="0"/>
              </a:spcAft>
            </a:pPr>
            <a:fld id="{DFCF27A5-1A5B-48D3-A060-2758FFBB1ADD}" type="slidenum">
              <a:rPr lang="en-US" sz="600">
                <a:solidFill>
                  <a:srgbClr val="231F20"/>
                </a:solidFill>
                <a:latin typeface="CiscoSansTT Light"/>
                <a:cs typeface="CiscoSans Thin"/>
              </a:rPr>
              <a:pPr algn="r" defTabSz="610821" fontAlgn="auto">
                <a:spcBef>
                  <a:spcPts val="0"/>
                </a:spcBef>
                <a:spcAft>
                  <a:spcPts val="0"/>
                </a:spcAft>
              </a:pPr>
              <a:t>‹#›</a:t>
            </a:fld>
            <a:endParaRPr lang="en-US" sz="600" dirty="0">
              <a:solidFill>
                <a:srgbClr val="231F20"/>
              </a:solidFill>
              <a:latin typeface="CiscoSansTT Light"/>
              <a:cs typeface="CiscoSans Thin"/>
            </a:endParaRPr>
          </a:p>
        </p:txBody>
      </p:sp>
      <p:sp>
        <p:nvSpPr>
          <p:cNvPr id="20" name="Rectangle 4"/>
          <p:cNvSpPr>
            <a:spLocks noChangeArrowheads="1"/>
          </p:cNvSpPr>
          <p:nvPr userDrawn="1"/>
        </p:nvSpPr>
        <p:spPr bwMode="ltGray">
          <a:xfrm>
            <a:off x="292044" y="4769881"/>
            <a:ext cx="3420515" cy="154530"/>
          </a:xfrm>
          <a:prstGeom prst="rect">
            <a:avLst/>
          </a:prstGeom>
          <a:noFill/>
          <a:ln w="9525">
            <a:noFill/>
            <a:miter lim="800000"/>
            <a:headEnd/>
            <a:tailEnd/>
          </a:ln>
          <a:effectLst/>
        </p:spPr>
        <p:txBody>
          <a:bodyPr wrap="square" lIns="61595" tIns="30797" rIns="61595" bIns="30797" anchor="b" anchorCtr="0">
            <a:spAutoFit/>
          </a:bodyPr>
          <a:lstStyle/>
          <a:p>
            <a:pPr defTabSz="610821" fontAlgn="auto">
              <a:spcBef>
                <a:spcPts val="0"/>
              </a:spcBef>
              <a:spcAft>
                <a:spcPts val="0"/>
              </a:spcAft>
            </a:pPr>
            <a:r>
              <a:rPr lang="en-US" sz="600" dirty="0" smtClean="0">
                <a:solidFill>
                  <a:srgbClr val="231F20"/>
                </a:solidFill>
                <a:latin typeface="CiscoSansTT Light"/>
                <a:cs typeface="CiscoSans Thin"/>
              </a:rPr>
              <a:t>© 2014  Cisco and/or its affiliates. All rights reserved.</a:t>
            </a:r>
            <a:endParaRPr lang="en-US" sz="600" dirty="0">
              <a:solidFill>
                <a:srgbClr val="231F20"/>
              </a:solidFill>
              <a:latin typeface="CiscoSansTT Light"/>
              <a:cs typeface="CiscoSans Thin"/>
            </a:endParaRPr>
          </a:p>
        </p:txBody>
      </p:sp>
    </p:spTree>
    <p:extLst>
      <p:ext uri="{BB962C8B-B14F-4D97-AF65-F5344CB8AC3E}">
        <p14:creationId xmlns:p14="http://schemas.microsoft.com/office/powerpoint/2010/main" val="363063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623"/>
          <a:stretch/>
        </p:blipFill>
        <p:spPr>
          <a:xfrm>
            <a:off x="-48" y="0"/>
            <a:ext cx="9144095" cy="5143500"/>
          </a:xfrm>
          <a:prstGeom prst="rect">
            <a:avLst/>
          </a:prstGeom>
        </p:spPr>
      </p:pic>
      <p:sp>
        <p:nvSpPr>
          <p:cNvPr id="12" name="Rectangle 11"/>
          <p:cNvSpPr/>
          <p:nvPr userDrawn="1"/>
        </p:nvSpPr>
        <p:spPr>
          <a:xfrm>
            <a:off x="-48" y="0"/>
            <a:ext cx="9144048" cy="5143500"/>
          </a:xfrm>
          <a:prstGeom prst="rect">
            <a:avLst/>
          </a:prstGeom>
          <a:gradFill>
            <a:gsLst>
              <a:gs pos="0">
                <a:schemeClr val="bg1"/>
              </a:gs>
              <a:gs pos="45000">
                <a:schemeClr val="bg1">
                  <a:lumMod val="33000"/>
                  <a:lumOff val="67000"/>
                  <a:alpha val="69000"/>
                </a:schemeClr>
              </a:gs>
              <a:gs pos="68000">
                <a:schemeClr val="bg1">
                  <a:lumMod val="71000"/>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defTabSz="457048" fontAlgn="auto">
              <a:spcBef>
                <a:spcPts val="0"/>
              </a:spcBef>
              <a:spcAft>
                <a:spcPts val="0"/>
              </a:spcAft>
            </a:pPr>
            <a:endParaRPr lang="en-US" dirty="0" smtClean="0">
              <a:solidFill>
                <a:srgbClr val="FFFFFF"/>
              </a:solidFill>
            </a:endParaRPr>
          </a:p>
        </p:txBody>
      </p:sp>
      <p:cxnSp>
        <p:nvCxnSpPr>
          <p:cNvPr id="11" name="Straight Connector 10"/>
          <p:cNvCxnSpPr/>
          <p:nvPr userDrawn="1"/>
        </p:nvCxnSpPr>
        <p:spPr>
          <a:xfrm>
            <a:off x="0" y="507372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Bullet Title Goes Here</a:t>
            </a:r>
            <a:endParaRPr lang="en-US" dirty="0"/>
          </a:p>
        </p:txBody>
      </p:sp>
      <p:sp>
        <p:nvSpPr>
          <p:cNvPr id="18" name="Rectangle 5"/>
          <p:cNvSpPr>
            <a:spLocks noChangeArrowheads="1"/>
          </p:cNvSpPr>
          <p:nvPr userDrawn="1"/>
        </p:nvSpPr>
        <p:spPr bwMode="ltGray">
          <a:xfrm>
            <a:off x="7813257" y="4768581"/>
            <a:ext cx="762394" cy="154530"/>
          </a:xfrm>
          <a:prstGeom prst="rect">
            <a:avLst/>
          </a:prstGeom>
          <a:noFill/>
          <a:ln w="9525">
            <a:noFill/>
            <a:miter lim="800000"/>
            <a:headEnd/>
            <a:tailEnd/>
          </a:ln>
          <a:effectLst/>
        </p:spPr>
        <p:txBody>
          <a:bodyPr wrap="none" lIns="61595" tIns="30797" rIns="61595" bIns="30797" anchor="b">
            <a:spAutoFit/>
          </a:bodyPr>
          <a:lstStyle/>
          <a:p>
            <a:pPr algn="r" defTabSz="610821" fontAlgn="auto">
              <a:spcBef>
                <a:spcPts val="0"/>
              </a:spcBef>
              <a:spcAft>
                <a:spcPts val="0"/>
              </a:spcAft>
            </a:pPr>
            <a:r>
              <a:rPr lang="en-US" sz="600" dirty="0">
                <a:solidFill>
                  <a:srgbClr val="231F20"/>
                </a:solidFill>
                <a:latin typeface="CiscoSansTT Light"/>
                <a:cs typeface="CiscoSans Thin"/>
              </a:rPr>
              <a:t>Cisco Confidential</a:t>
            </a:r>
          </a:p>
        </p:txBody>
      </p:sp>
      <p:sp>
        <p:nvSpPr>
          <p:cNvPr id="19" name="Rectangle 7"/>
          <p:cNvSpPr>
            <a:spLocks noChangeArrowheads="1"/>
          </p:cNvSpPr>
          <p:nvPr userDrawn="1"/>
        </p:nvSpPr>
        <p:spPr bwMode="ltGray">
          <a:xfrm>
            <a:off x="8662937" y="4765505"/>
            <a:ext cx="218432" cy="154528"/>
          </a:xfrm>
          <a:prstGeom prst="rect">
            <a:avLst/>
          </a:prstGeom>
          <a:noFill/>
          <a:ln w="9525" algn="ctr">
            <a:noFill/>
            <a:miter lim="800000"/>
            <a:headEnd/>
            <a:tailEnd/>
          </a:ln>
          <a:effectLst/>
        </p:spPr>
        <p:txBody>
          <a:bodyPr wrap="none" lIns="61595" tIns="30797" rIns="61595" bIns="30797" anchor="b">
            <a:spAutoFit/>
          </a:bodyPr>
          <a:lstStyle/>
          <a:p>
            <a:pPr algn="r" defTabSz="610821" fontAlgn="auto">
              <a:spcBef>
                <a:spcPts val="0"/>
              </a:spcBef>
              <a:spcAft>
                <a:spcPts val="0"/>
              </a:spcAft>
            </a:pPr>
            <a:fld id="{DFCF27A5-1A5B-48D3-A060-2758FFBB1ADD}" type="slidenum">
              <a:rPr lang="en-US" sz="600">
                <a:solidFill>
                  <a:srgbClr val="231F20"/>
                </a:solidFill>
                <a:latin typeface="CiscoSansTT Light"/>
                <a:cs typeface="CiscoSans Thin"/>
              </a:rPr>
              <a:pPr algn="r" defTabSz="610821" fontAlgn="auto">
                <a:spcBef>
                  <a:spcPts val="0"/>
                </a:spcBef>
                <a:spcAft>
                  <a:spcPts val="0"/>
                </a:spcAft>
              </a:pPr>
              <a:t>‹#›</a:t>
            </a:fld>
            <a:endParaRPr lang="en-US" sz="600" dirty="0">
              <a:solidFill>
                <a:srgbClr val="231F20"/>
              </a:solidFill>
              <a:latin typeface="CiscoSansTT Light"/>
              <a:cs typeface="CiscoSans Thin"/>
            </a:endParaRPr>
          </a:p>
        </p:txBody>
      </p:sp>
      <p:sp>
        <p:nvSpPr>
          <p:cNvPr id="20" name="Rectangle 4"/>
          <p:cNvSpPr>
            <a:spLocks noChangeArrowheads="1"/>
          </p:cNvSpPr>
          <p:nvPr userDrawn="1"/>
        </p:nvSpPr>
        <p:spPr bwMode="ltGray">
          <a:xfrm>
            <a:off x="292044" y="4769881"/>
            <a:ext cx="3420515" cy="154530"/>
          </a:xfrm>
          <a:prstGeom prst="rect">
            <a:avLst/>
          </a:prstGeom>
          <a:noFill/>
          <a:ln w="9525">
            <a:noFill/>
            <a:miter lim="800000"/>
            <a:headEnd/>
            <a:tailEnd/>
          </a:ln>
          <a:effectLst/>
        </p:spPr>
        <p:txBody>
          <a:bodyPr wrap="square" lIns="61595" tIns="30797" rIns="61595" bIns="30797" anchor="b" anchorCtr="0">
            <a:spAutoFit/>
          </a:bodyPr>
          <a:lstStyle/>
          <a:p>
            <a:pPr defTabSz="610821" fontAlgn="auto">
              <a:spcBef>
                <a:spcPts val="0"/>
              </a:spcBef>
              <a:spcAft>
                <a:spcPts val="0"/>
              </a:spcAft>
            </a:pPr>
            <a:r>
              <a:rPr lang="en-US" sz="600" dirty="0" smtClean="0">
                <a:solidFill>
                  <a:srgbClr val="231F20"/>
                </a:solidFill>
                <a:latin typeface="CiscoSansTT Light"/>
                <a:cs typeface="CiscoSans Thin"/>
              </a:rPr>
              <a:t>© 2014  Cisco and/or its affiliates. All rights reserved.</a:t>
            </a:r>
            <a:endParaRPr lang="en-US" sz="600" dirty="0">
              <a:solidFill>
                <a:srgbClr val="231F20"/>
              </a:solidFill>
              <a:latin typeface="CiscoSansTT Light"/>
              <a:cs typeface="CiscoSans Thin"/>
            </a:endParaRPr>
          </a:p>
        </p:txBody>
      </p:sp>
    </p:spTree>
    <p:extLst>
      <p:ext uri="{BB962C8B-B14F-4D97-AF65-F5344CB8AC3E}">
        <p14:creationId xmlns:p14="http://schemas.microsoft.com/office/powerpoint/2010/main" val="272584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Agenda 3">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28347" t="22384" b="17128"/>
          <a:stretch/>
        </p:blipFill>
        <p:spPr>
          <a:xfrm flipH="1">
            <a:off x="-50" y="0"/>
            <a:ext cx="9144050" cy="5143500"/>
          </a:xfrm>
          <a:prstGeom prst="rect">
            <a:avLst/>
          </a:prstGeom>
        </p:spPr>
      </p:pic>
      <p:sp>
        <p:nvSpPr>
          <p:cNvPr id="12" name="Rectangle 11"/>
          <p:cNvSpPr/>
          <p:nvPr userDrawn="1"/>
        </p:nvSpPr>
        <p:spPr>
          <a:xfrm>
            <a:off x="-48" y="0"/>
            <a:ext cx="9144048" cy="5143500"/>
          </a:xfrm>
          <a:prstGeom prst="rect">
            <a:avLst/>
          </a:prstGeom>
          <a:gradFill>
            <a:gsLst>
              <a:gs pos="0">
                <a:schemeClr val="bg1"/>
              </a:gs>
              <a:gs pos="47000">
                <a:schemeClr val="bg1">
                  <a:lumMod val="33000"/>
                  <a:lumOff val="67000"/>
                  <a:alpha val="66000"/>
                </a:schemeClr>
              </a:gs>
              <a:gs pos="57000">
                <a:schemeClr val="bg1">
                  <a:lumMod val="71000"/>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defTabSz="457048" fontAlgn="auto">
              <a:spcBef>
                <a:spcPts val="0"/>
              </a:spcBef>
              <a:spcAft>
                <a:spcPts val="0"/>
              </a:spcAft>
            </a:pPr>
            <a:endParaRPr lang="en-US" dirty="0" smtClean="0">
              <a:solidFill>
                <a:srgbClr val="FFFFFF"/>
              </a:solidFill>
            </a:endParaRPr>
          </a:p>
        </p:txBody>
      </p:sp>
      <p:cxnSp>
        <p:nvCxnSpPr>
          <p:cNvPr id="11" name="Straight Connector 10"/>
          <p:cNvCxnSpPr/>
          <p:nvPr userDrawn="1"/>
        </p:nvCxnSpPr>
        <p:spPr>
          <a:xfrm>
            <a:off x="0" y="507372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Bullet Title Goes Here</a:t>
            </a:r>
            <a:endParaRPr lang="en-US" dirty="0"/>
          </a:p>
        </p:txBody>
      </p:sp>
      <p:sp>
        <p:nvSpPr>
          <p:cNvPr id="18" name="Rectangle 5"/>
          <p:cNvSpPr>
            <a:spLocks noChangeArrowheads="1"/>
          </p:cNvSpPr>
          <p:nvPr userDrawn="1"/>
        </p:nvSpPr>
        <p:spPr bwMode="ltGray">
          <a:xfrm>
            <a:off x="7813257" y="4768581"/>
            <a:ext cx="762394" cy="154530"/>
          </a:xfrm>
          <a:prstGeom prst="rect">
            <a:avLst/>
          </a:prstGeom>
          <a:noFill/>
          <a:ln w="9525">
            <a:noFill/>
            <a:miter lim="800000"/>
            <a:headEnd/>
            <a:tailEnd/>
          </a:ln>
          <a:effectLst/>
        </p:spPr>
        <p:txBody>
          <a:bodyPr wrap="none" lIns="61595" tIns="30797" rIns="61595" bIns="30797" anchor="b">
            <a:spAutoFit/>
          </a:bodyPr>
          <a:lstStyle/>
          <a:p>
            <a:pPr algn="r" defTabSz="610821" fontAlgn="auto">
              <a:spcBef>
                <a:spcPts val="0"/>
              </a:spcBef>
              <a:spcAft>
                <a:spcPts val="0"/>
              </a:spcAft>
            </a:pPr>
            <a:r>
              <a:rPr lang="en-US" sz="600" dirty="0">
                <a:solidFill>
                  <a:srgbClr val="231F20"/>
                </a:solidFill>
                <a:latin typeface="CiscoSansTT Light"/>
                <a:cs typeface="CiscoSans Thin"/>
              </a:rPr>
              <a:t>Cisco Confidential</a:t>
            </a:r>
          </a:p>
        </p:txBody>
      </p:sp>
      <p:sp>
        <p:nvSpPr>
          <p:cNvPr id="19" name="Rectangle 7"/>
          <p:cNvSpPr>
            <a:spLocks noChangeArrowheads="1"/>
          </p:cNvSpPr>
          <p:nvPr userDrawn="1"/>
        </p:nvSpPr>
        <p:spPr bwMode="ltGray">
          <a:xfrm>
            <a:off x="8662937" y="4765505"/>
            <a:ext cx="218432" cy="154528"/>
          </a:xfrm>
          <a:prstGeom prst="rect">
            <a:avLst/>
          </a:prstGeom>
          <a:noFill/>
          <a:ln w="9525" algn="ctr">
            <a:noFill/>
            <a:miter lim="800000"/>
            <a:headEnd/>
            <a:tailEnd/>
          </a:ln>
          <a:effectLst/>
        </p:spPr>
        <p:txBody>
          <a:bodyPr wrap="none" lIns="61595" tIns="30797" rIns="61595" bIns="30797" anchor="b">
            <a:spAutoFit/>
          </a:bodyPr>
          <a:lstStyle/>
          <a:p>
            <a:pPr algn="r" defTabSz="610821" fontAlgn="auto">
              <a:spcBef>
                <a:spcPts val="0"/>
              </a:spcBef>
              <a:spcAft>
                <a:spcPts val="0"/>
              </a:spcAft>
            </a:pPr>
            <a:fld id="{DFCF27A5-1A5B-48D3-A060-2758FFBB1ADD}" type="slidenum">
              <a:rPr lang="en-US" sz="600">
                <a:solidFill>
                  <a:srgbClr val="231F20"/>
                </a:solidFill>
                <a:latin typeface="CiscoSansTT Light"/>
                <a:cs typeface="CiscoSans Thin"/>
              </a:rPr>
              <a:pPr algn="r" defTabSz="610821" fontAlgn="auto">
                <a:spcBef>
                  <a:spcPts val="0"/>
                </a:spcBef>
                <a:spcAft>
                  <a:spcPts val="0"/>
                </a:spcAft>
              </a:pPr>
              <a:t>‹#›</a:t>
            </a:fld>
            <a:endParaRPr lang="en-US" sz="600" dirty="0">
              <a:solidFill>
                <a:srgbClr val="231F20"/>
              </a:solidFill>
              <a:latin typeface="CiscoSansTT Light"/>
              <a:cs typeface="CiscoSans Thin"/>
            </a:endParaRPr>
          </a:p>
        </p:txBody>
      </p:sp>
      <p:sp>
        <p:nvSpPr>
          <p:cNvPr id="20" name="Rectangle 4"/>
          <p:cNvSpPr>
            <a:spLocks noChangeArrowheads="1"/>
          </p:cNvSpPr>
          <p:nvPr userDrawn="1"/>
        </p:nvSpPr>
        <p:spPr bwMode="ltGray">
          <a:xfrm>
            <a:off x="292044" y="4769881"/>
            <a:ext cx="3420515" cy="154530"/>
          </a:xfrm>
          <a:prstGeom prst="rect">
            <a:avLst/>
          </a:prstGeom>
          <a:noFill/>
          <a:ln w="9525">
            <a:noFill/>
            <a:miter lim="800000"/>
            <a:headEnd/>
            <a:tailEnd/>
          </a:ln>
          <a:effectLst/>
        </p:spPr>
        <p:txBody>
          <a:bodyPr wrap="square" lIns="61595" tIns="30797" rIns="61595" bIns="30797" anchor="b" anchorCtr="0">
            <a:spAutoFit/>
          </a:bodyPr>
          <a:lstStyle/>
          <a:p>
            <a:pPr defTabSz="610821" fontAlgn="auto">
              <a:spcBef>
                <a:spcPts val="0"/>
              </a:spcBef>
              <a:spcAft>
                <a:spcPts val="0"/>
              </a:spcAft>
            </a:pPr>
            <a:r>
              <a:rPr lang="en-US" sz="600" dirty="0" smtClean="0">
                <a:solidFill>
                  <a:srgbClr val="231F20"/>
                </a:solidFill>
                <a:latin typeface="CiscoSansTT Light"/>
                <a:cs typeface="CiscoSans Thin"/>
              </a:rPr>
              <a:t>© 2014  Cisco and/or its affiliates. All rights reserved.</a:t>
            </a:r>
            <a:endParaRPr lang="en-US" sz="600" dirty="0">
              <a:solidFill>
                <a:srgbClr val="231F20"/>
              </a:solidFill>
              <a:latin typeface="CiscoSansTT Light"/>
              <a:cs typeface="CiscoSans Thin"/>
            </a:endParaRPr>
          </a:p>
        </p:txBody>
      </p:sp>
    </p:spTree>
    <p:extLst>
      <p:ext uri="{BB962C8B-B14F-4D97-AF65-F5344CB8AC3E}">
        <p14:creationId xmlns:p14="http://schemas.microsoft.com/office/powerpoint/2010/main" val="2434525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76490" y="3209546"/>
            <a:ext cx="4684867" cy="288131"/>
          </a:xfrm>
          <a:prstGeom prst="rect">
            <a:avLst/>
          </a:prstGeom>
        </p:spPr>
        <p:txBody>
          <a:bodyPr vert="horz" lIns="68586" tIns="34294" rIns="68586" bIns="34294" rtlCol="0">
            <a:noAutofit/>
          </a:bodyPr>
          <a:lstStyle>
            <a:lvl1pPr marL="0" indent="0" algn="l" defTabSz="685862" rtl="0" eaLnBrk="1" latinLnBrk="0" hangingPunct="1">
              <a:lnSpc>
                <a:spcPct val="95000"/>
              </a:lnSpc>
              <a:spcBef>
                <a:spcPts val="1080"/>
              </a:spcBef>
              <a:buClr>
                <a:srgbClr val="92D050"/>
              </a:buClr>
              <a:buSzPct val="90000"/>
              <a:buFont typeface="Arial" pitchFamily="34" charset="0"/>
              <a:buNone/>
              <a:tabLst/>
              <a:defRPr lang="en-US" sz="1800" kern="1200" dirty="0">
                <a:solidFill>
                  <a:schemeClr val="tx2"/>
                </a:solidFill>
                <a:latin typeface="+mj-lt"/>
                <a:ea typeface="+mn-ea"/>
                <a:cs typeface="+mn-cs"/>
              </a:defRPr>
            </a:lvl1pPr>
            <a:lvl2pPr marL="342931" indent="0" algn="ctr">
              <a:buNone/>
              <a:defRPr>
                <a:solidFill>
                  <a:schemeClr val="tx1">
                    <a:tint val="75000"/>
                  </a:schemeClr>
                </a:solidFill>
              </a:defRPr>
            </a:lvl2pPr>
            <a:lvl3pPr marL="685862" indent="0" algn="ctr">
              <a:buNone/>
              <a:defRPr>
                <a:solidFill>
                  <a:schemeClr val="tx1">
                    <a:tint val="75000"/>
                  </a:schemeClr>
                </a:solidFill>
              </a:defRPr>
            </a:lvl3pPr>
            <a:lvl4pPr marL="1028794" indent="0" algn="ctr">
              <a:buNone/>
              <a:defRPr>
                <a:solidFill>
                  <a:schemeClr val="tx1">
                    <a:tint val="75000"/>
                  </a:schemeClr>
                </a:solidFill>
              </a:defRPr>
            </a:lvl4pPr>
            <a:lvl5pPr marL="1371726" indent="0" algn="ctr">
              <a:buNone/>
              <a:defRPr>
                <a:solidFill>
                  <a:schemeClr val="tx1">
                    <a:tint val="75000"/>
                  </a:schemeClr>
                </a:solidFill>
              </a:defRPr>
            </a:lvl5pPr>
            <a:lvl6pPr marL="1714657" indent="0" algn="ctr">
              <a:buNone/>
              <a:defRPr>
                <a:solidFill>
                  <a:schemeClr val="tx1">
                    <a:tint val="75000"/>
                  </a:schemeClr>
                </a:solidFill>
              </a:defRPr>
            </a:lvl6pPr>
            <a:lvl7pPr marL="2057588" indent="0" algn="ctr">
              <a:buNone/>
              <a:defRPr>
                <a:solidFill>
                  <a:schemeClr val="tx1">
                    <a:tint val="75000"/>
                  </a:schemeClr>
                </a:solidFill>
              </a:defRPr>
            </a:lvl7pPr>
            <a:lvl8pPr marL="2400520" indent="0" algn="ctr">
              <a:buNone/>
              <a:defRPr>
                <a:solidFill>
                  <a:schemeClr val="tx1">
                    <a:tint val="75000"/>
                  </a:schemeClr>
                </a:solidFill>
              </a:defRPr>
            </a:lvl8pPr>
            <a:lvl9pPr marL="2743452" indent="0" algn="ctr">
              <a:buNone/>
              <a:defRPr>
                <a:solidFill>
                  <a:schemeClr val="tx1">
                    <a:tint val="75000"/>
                  </a:schemeClr>
                </a:solidFill>
              </a:defRPr>
            </a:lvl9pPr>
          </a:lstStyle>
          <a:p>
            <a:pPr marL="0" lvl="0" indent="0" algn="l" defTabSz="685862" rtl="0" eaLnBrk="1" latinLnBrk="0" hangingPunct="1">
              <a:lnSpc>
                <a:spcPct val="95000"/>
              </a:lnSpc>
              <a:spcBef>
                <a:spcPts val="1080"/>
              </a:spcBef>
              <a:buClr>
                <a:srgbClr val="92D050"/>
              </a:buClr>
              <a:buSzPct val="90000"/>
              <a:buFont typeface="Arial" pitchFamily="34" charset="0"/>
              <a:buNone/>
              <a:tabLst/>
            </a:pPr>
            <a:r>
              <a:rPr lang="en-US" dirty="0" smtClean="0"/>
              <a:t>Presenter Name and Title Go Here</a:t>
            </a:r>
            <a:endParaRPr lang="en-US" dirty="0"/>
          </a:p>
        </p:txBody>
      </p:sp>
      <p:sp>
        <p:nvSpPr>
          <p:cNvPr id="27" name="Rectangle 3"/>
          <p:cNvSpPr>
            <a:spLocks noChangeArrowheads="1"/>
          </p:cNvSpPr>
          <p:nvPr/>
        </p:nvSpPr>
        <p:spPr bwMode="white">
          <a:xfrm>
            <a:off x="0" y="0"/>
            <a:ext cx="9144000" cy="133350"/>
          </a:xfrm>
          <a:prstGeom prst="rect">
            <a:avLst/>
          </a:prstGeom>
          <a:solidFill>
            <a:schemeClr val="bg2"/>
          </a:solidFill>
          <a:ln w="25400" algn="ctr">
            <a:noFill/>
            <a:miter lim="800000"/>
            <a:headEnd/>
            <a:tailEnd/>
          </a:ln>
          <a:effectLst/>
        </p:spPr>
        <p:txBody>
          <a:bodyPr wrap="none" lIns="68586" tIns="34294" rIns="68586" bIns="34294" anchor="ctr"/>
          <a:lstStyle/>
          <a:p>
            <a:pPr defTabSz="457048" fontAlgn="auto">
              <a:spcBef>
                <a:spcPts val="0"/>
              </a:spcBef>
              <a:spcAft>
                <a:spcPts val="0"/>
              </a:spcAft>
            </a:pPr>
            <a:endParaRPr lang="en-US">
              <a:solidFill>
                <a:srgbClr val="000000"/>
              </a:solidFill>
              <a:latin typeface="CiscoSansTT ExtraLight"/>
              <a:cs typeface="+mn-cs"/>
            </a:endParaRPr>
          </a:p>
        </p:txBody>
      </p:sp>
      <p:sp>
        <p:nvSpPr>
          <p:cNvPr id="2" name="Title 1"/>
          <p:cNvSpPr>
            <a:spLocks noGrp="1"/>
          </p:cNvSpPr>
          <p:nvPr>
            <p:ph type="ctrTitle" hasCustomPrompt="1"/>
          </p:nvPr>
        </p:nvSpPr>
        <p:spPr>
          <a:xfrm>
            <a:off x="248800" y="2462023"/>
            <a:ext cx="4712557" cy="766763"/>
          </a:xfrm>
        </p:spPr>
        <p:txBody>
          <a:bodyPr vert="horz" lIns="61727" tIns="34294" rIns="61727" bIns="34294" rtlCol="0" anchor="b" anchorCtr="0">
            <a:noAutofit/>
          </a:bodyPr>
          <a:lstStyle>
            <a:lvl1pPr marL="0" indent="0" algn="l" defTabSz="685862" rtl="0" eaLnBrk="1" latinLnBrk="0" hangingPunct="1">
              <a:lnSpc>
                <a:spcPct val="80000"/>
              </a:lnSpc>
              <a:spcBef>
                <a:spcPct val="0"/>
              </a:spcBef>
              <a:buClr>
                <a:schemeClr val="tx1"/>
              </a:buClr>
              <a:buFont typeface="Ciscolight" pitchFamily="2" charset="0"/>
              <a:buNone/>
              <a:defRPr lang="en-US" sz="4500" b="0" kern="1200" spc="0" baseline="0" dirty="0">
                <a:gradFill>
                  <a:gsLst>
                    <a:gs pos="0">
                      <a:schemeClr val="accent1"/>
                    </a:gs>
                    <a:gs pos="77000">
                      <a:srgbClr val="01BBBB"/>
                    </a:gs>
                    <a:gs pos="100000">
                      <a:schemeClr val="accent6"/>
                    </a:gs>
                  </a:gsLst>
                  <a:lin ang="1200000" scaled="0"/>
                </a:gradFill>
                <a:latin typeface="+mj-lt"/>
                <a:ea typeface="+mj-ea"/>
                <a:cs typeface="+mj-cs"/>
              </a:defRPr>
            </a:lvl1pPr>
          </a:lstStyle>
          <a:p>
            <a:r>
              <a:rPr lang="en-US" dirty="0" smtClean="0"/>
              <a:t>Demo Title</a:t>
            </a:r>
            <a:endParaRPr lang="en-US" dirty="0"/>
          </a:p>
        </p:txBody>
      </p:sp>
      <p:sp>
        <p:nvSpPr>
          <p:cNvPr id="49" name="Rectangle 3"/>
          <p:cNvSpPr>
            <a:spLocks noChangeArrowheads="1"/>
          </p:cNvSpPr>
          <p:nvPr/>
        </p:nvSpPr>
        <p:spPr bwMode="hidden">
          <a:xfrm>
            <a:off x="0" y="0"/>
            <a:ext cx="9144000" cy="133350"/>
          </a:xfrm>
          <a:prstGeom prst="rect">
            <a:avLst/>
          </a:prstGeom>
          <a:solidFill>
            <a:schemeClr val="bg2"/>
          </a:solidFill>
          <a:ln w="25400" algn="ctr">
            <a:noFill/>
            <a:miter lim="800000"/>
            <a:headEnd/>
            <a:tailEnd/>
          </a:ln>
          <a:effectLst/>
        </p:spPr>
        <p:txBody>
          <a:bodyPr wrap="none" lIns="68586" tIns="34294" rIns="68586" bIns="34294" anchor="ctr"/>
          <a:lstStyle/>
          <a:p>
            <a:pPr defTabSz="457048" fontAlgn="auto">
              <a:spcBef>
                <a:spcPts val="0"/>
              </a:spcBef>
              <a:spcAft>
                <a:spcPts val="0"/>
              </a:spcAft>
            </a:pPr>
            <a:endParaRPr lang="en-US">
              <a:solidFill>
                <a:srgbClr val="000000"/>
              </a:solidFill>
              <a:latin typeface="CiscoSansTT ExtraLight"/>
              <a:cs typeface="+mn-cs"/>
            </a:endParaRPr>
          </a:p>
        </p:txBody>
      </p:sp>
      <p:sp>
        <p:nvSpPr>
          <p:cNvPr id="31" name="Picture Placeholder 30"/>
          <p:cNvSpPr>
            <a:spLocks noGrp="1"/>
          </p:cNvSpPr>
          <p:nvPr>
            <p:ph type="pic" sz="quarter" idx="10" hasCustomPrompt="1"/>
          </p:nvPr>
        </p:nvSpPr>
        <p:spPr>
          <a:xfrm>
            <a:off x="5540377" y="1438276"/>
            <a:ext cx="2676525" cy="2166938"/>
          </a:xfrm>
          <a:prstGeom prst="rect">
            <a:avLst/>
          </a:prstGeom>
        </p:spPr>
        <p:txBody>
          <a:bodyPr lIns="91436" tIns="45718" rIns="91436" bIns="45718" anchor="ctr" anchorCtr="1"/>
          <a:lstStyle>
            <a:lvl1pPr marL="0" indent="0" algn="ctr">
              <a:buNone/>
              <a:defRPr>
                <a:solidFill>
                  <a:schemeClr val="tx2"/>
                </a:solidFill>
                <a:latin typeface="+mj-lt"/>
              </a:defRPr>
            </a:lvl1pPr>
          </a:lstStyle>
          <a:p>
            <a:r>
              <a:rPr lang="en-US" dirty="0" smtClean="0"/>
              <a:t>Insert photo here</a:t>
            </a:r>
            <a:endParaRPr lang="en-US" dirty="0"/>
          </a:p>
        </p:txBody>
      </p:sp>
    </p:spTree>
    <p:extLst>
      <p:ext uri="{BB962C8B-B14F-4D97-AF65-F5344CB8AC3E}">
        <p14:creationId xmlns:p14="http://schemas.microsoft.com/office/powerpoint/2010/main" val="4189807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P spid="2" grpId="0"/>
      <p:bldP spid="31" grpId="0"/>
    </p:bld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27" name="Rectangle 3"/>
          <p:cNvSpPr>
            <a:spLocks noChangeArrowheads="1"/>
          </p:cNvSpPr>
          <p:nvPr userDrawn="1"/>
        </p:nvSpPr>
        <p:spPr bwMode="white">
          <a:xfrm>
            <a:off x="0" y="0"/>
            <a:ext cx="9144000" cy="133350"/>
          </a:xfrm>
          <a:prstGeom prst="rect">
            <a:avLst/>
          </a:prstGeom>
          <a:solidFill>
            <a:schemeClr val="bg2"/>
          </a:solidFill>
          <a:ln w="25400" algn="ctr">
            <a:noFill/>
            <a:miter lim="800000"/>
            <a:headEnd/>
            <a:tailEnd/>
          </a:ln>
          <a:effectLst/>
        </p:spPr>
        <p:txBody>
          <a:bodyPr wrap="none" lIns="68583" tIns="34292" rIns="68583" bIns="34292" anchor="ctr"/>
          <a:lstStyle/>
          <a:p>
            <a:pPr defTabSz="457048" fontAlgn="auto">
              <a:spcBef>
                <a:spcPts val="0"/>
              </a:spcBef>
              <a:spcAft>
                <a:spcPts val="0"/>
              </a:spcAft>
            </a:pPr>
            <a:endParaRPr lang="en-US">
              <a:solidFill>
                <a:srgbClr val="000000"/>
              </a:solidFill>
              <a:latin typeface="CiscoSansTT ExtraLight"/>
              <a:cs typeface="+mn-cs"/>
            </a:endParaRPr>
          </a:p>
        </p:txBody>
      </p:sp>
      <p:sp>
        <p:nvSpPr>
          <p:cNvPr id="47" name="Rectangle 3"/>
          <p:cNvSpPr>
            <a:spLocks noChangeArrowheads="1"/>
          </p:cNvSpPr>
          <p:nvPr userDrawn="1"/>
        </p:nvSpPr>
        <p:spPr bwMode="hidden">
          <a:xfrm>
            <a:off x="0" y="0"/>
            <a:ext cx="9144000" cy="133350"/>
          </a:xfrm>
          <a:prstGeom prst="rect">
            <a:avLst/>
          </a:prstGeom>
          <a:solidFill>
            <a:schemeClr val="bg2"/>
          </a:solidFill>
          <a:ln w="25400" algn="ctr">
            <a:noFill/>
            <a:miter lim="800000"/>
            <a:headEnd/>
            <a:tailEnd/>
          </a:ln>
          <a:effectLst/>
        </p:spPr>
        <p:txBody>
          <a:bodyPr wrap="none" lIns="68583" tIns="34292" rIns="68583" bIns="34292" anchor="ctr"/>
          <a:lstStyle/>
          <a:p>
            <a:pPr defTabSz="457048" fontAlgn="auto">
              <a:spcBef>
                <a:spcPts val="0"/>
              </a:spcBef>
              <a:spcAft>
                <a:spcPts val="0"/>
              </a:spcAft>
            </a:pPr>
            <a:endParaRPr lang="en-US">
              <a:solidFill>
                <a:srgbClr val="000000"/>
              </a:solidFill>
              <a:latin typeface="CiscoSansTT ExtraLight"/>
              <a:cs typeface="+mn-cs"/>
            </a:endParaRPr>
          </a:p>
        </p:txBody>
      </p:sp>
      <p:sp>
        <p:nvSpPr>
          <p:cNvPr id="5" name="Title 1"/>
          <p:cNvSpPr>
            <a:spLocks noGrp="1"/>
          </p:cNvSpPr>
          <p:nvPr>
            <p:ph type="ctrTitle" hasCustomPrompt="1"/>
          </p:nvPr>
        </p:nvSpPr>
        <p:spPr>
          <a:xfrm>
            <a:off x="245456" y="571575"/>
            <a:ext cx="8301718" cy="2569946"/>
          </a:xfrm>
          <a:prstGeom prst="rect">
            <a:avLst/>
          </a:prstGeom>
        </p:spPr>
        <p:txBody>
          <a:bodyPr anchor="b" anchorCtr="0">
            <a:noAutofit/>
          </a:bodyPr>
          <a:lstStyle>
            <a:lvl1pPr marL="0" indent="0" algn="l">
              <a:lnSpc>
                <a:spcPct val="90000"/>
              </a:lnSpc>
              <a:buFont typeface="Arial" panose="020B0604020202020204" pitchFamily="34" charset="0"/>
              <a:buNone/>
              <a:defRPr sz="4500" b="0" i="0" spc="0" baseline="0">
                <a:gradFill>
                  <a:gsLst>
                    <a:gs pos="0">
                      <a:schemeClr val="accent1"/>
                    </a:gs>
                    <a:gs pos="100000">
                      <a:srgbClr val="01BBBB"/>
                    </a:gs>
                  </a:gsLst>
                  <a:lin ang="1200000" scaled="0"/>
                </a:gradFill>
                <a:latin typeface="+mj-lt"/>
                <a:cs typeface="CiscoSans Thin"/>
              </a:defRPr>
            </a:lvl1pPr>
          </a:lstStyle>
          <a:p>
            <a:r>
              <a:rPr lang="en-US" dirty="0" smtClean="0"/>
              <a:t>Section Title Goes Here</a:t>
            </a:r>
            <a:endParaRPr lang="en-US" dirty="0"/>
          </a:p>
        </p:txBody>
      </p:sp>
    </p:spTree>
    <p:extLst>
      <p:ext uri="{BB962C8B-B14F-4D97-AF65-F5344CB8AC3E}">
        <p14:creationId xmlns:p14="http://schemas.microsoft.com/office/powerpoint/2010/main" val="24571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12" y="240633"/>
            <a:ext cx="8480388" cy="4266646"/>
          </a:xfrm>
          <a:prstGeom prst="rect">
            <a:avLst/>
          </a:prstGeom>
        </p:spPr>
        <p:txBody>
          <a:bodyPr vert="horz" lIns="91408" tIns="45704" rIns="91408" bIns="45704"/>
          <a:lstStyle>
            <a:lvl1pPr marL="0" indent="0" algn="ctr">
              <a:buNone/>
              <a:defRPr sz="1500" baseline="0">
                <a:latin typeface="+mn-lt"/>
                <a:cs typeface="CiscoSans ExtraLight"/>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374226041"/>
      </p:ext>
    </p:extLst>
  </p:cSld>
  <p:clrMapOvr>
    <a:masterClrMapping/>
  </p:clrMapOvr>
  <p:transition spd="slow">
    <p:wipe/>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2_Segue">
    <p:bg>
      <p:bgPr>
        <a:solidFill>
          <a:schemeClr val="accent5"/>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45456" y="562609"/>
            <a:ext cx="8301718" cy="2569946"/>
          </a:xfrm>
          <a:prstGeom prst="rect">
            <a:avLst/>
          </a:prstGeom>
        </p:spPr>
        <p:txBody>
          <a:bodyPr anchor="b" anchorCtr="0">
            <a:noAutofit/>
          </a:bodyPr>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smtClean="0"/>
              <a:t>Section Title Goes Here</a:t>
            </a:r>
            <a:endParaRPr lang="en-US" dirty="0"/>
          </a:p>
        </p:txBody>
      </p:sp>
      <p:sp>
        <p:nvSpPr>
          <p:cNvPr id="6" name="Rectangle 5"/>
          <p:cNvSpPr>
            <a:spLocks noChangeArrowheads="1"/>
          </p:cNvSpPr>
          <p:nvPr userDrawn="1"/>
        </p:nvSpPr>
        <p:spPr bwMode="ltGray">
          <a:xfrm>
            <a:off x="7813257" y="4761923"/>
            <a:ext cx="762394" cy="154530"/>
          </a:xfrm>
          <a:prstGeom prst="rect">
            <a:avLst/>
          </a:prstGeom>
          <a:noFill/>
          <a:ln w="9525">
            <a:noFill/>
            <a:miter lim="800000"/>
            <a:headEnd/>
            <a:tailEnd/>
          </a:ln>
          <a:effectLst/>
        </p:spPr>
        <p:txBody>
          <a:bodyPr wrap="none" lIns="61595" tIns="30797" rIns="61595" bIns="30797" anchor="b">
            <a:spAutoFit/>
          </a:bodyPr>
          <a:lstStyle/>
          <a:p>
            <a:pPr algn="r" defTabSz="610821" fontAlgn="auto">
              <a:spcBef>
                <a:spcPts val="0"/>
              </a:spcBef>
              <a:spcAft>
                <a:spcPts val="0"/>
              </a:spcAft>
            </a:pPr>
            <a:r>
              <a:rPr lang="en-US" sz="600" dirty="0">
                <a:solidFill>
                  <a:srgbClr val="FFFFFF"/>
                </a:solidFill>
                <a:latin typeface="CiscoSansTT Light"/>
                <a:cs typeface="CiscoSans Thin"/>
              </a:rPr>
              <a:t>Cisco Confidential</a:t>
            </a:r>
          </a:p>
        </p:txBody>
      </p:sp>
      <p:sp>
        <p:nvSpPr>
          <p:cNvPr id="7" name="Rectangle 7"/>
          <p:cNvSpPr>
            <a:spLocks noChangeArrowheads="1"/>
          </p:cNvSpPr>
          <p:nvPr userDrawn="1"/>
        </p:nvSpPr>
        <p:spPr bwMode="ltGray">
          <a:xfrm>
            <a:off x="8662937" y="4758847"/>
            <a:ext cx="218432" cy="154528"/>
          </a:xfrm>
          <a:prstGeom prst="rect">
            <a:avLst/>
          </a:prstGeom>
          <a:noFill/>
          <a:ln w="9525" algn="ctr">
            <a:noFill/>
            <a:miter lim="800000"/>
            <a:headEnd/>
            <a:tailEnd/>
          </a:ln>
          <a:effectLst/>
        </p:spPr>
        <p:txBody>
          <a:bodyPr wrap="none" lIns="61595" tIns="30797" rIns="61595" bIns="30797" anchor="b">
            <a:spAutoFit/>
          </a:bodyPr>
          <a:lstStyle/>
          <a:p>
            <a:pPr algn="r" defTabSz="610821" fontAlgn="auto">
              <a:spcBef>
                <a:spcPts val="0"/>
              </a:spcBef>
              <a:spcAft>
                <a:spcPts val="0"/>
              </a:spcAft>
            </a:pPr>
            <a:fld id="{DFCF27A5-1A5B-48D3-A060-2758FFBB1ADD}" type="slidenum">
              <a:rPr lang="en-US" sz="600">
                <a:solidFill>
                  <a:srgbClr val="FFFFFF"/>
                </a:solidFill>
                <a:latin typeface="CiscoSansTT Light"/>
                <a:cs typeface="CiscoSans Thin"/>
              </a:rPr>
              <a:pPr algn="r" defTabSz="610821" fontAlgn="auto">
                <a:spcBef>
                  <a:spcPts val="0"/>
                </a:spcBef>
                <a:spcAft>
                  <a:spcPts val="0"/>
                </a:spcAft>
              </a:pPr>
              <a:t>‹#›</a:t>
            </a:fld>
            <a:endParaRPr lang="en-US" sz="600" dirty="0">
              <a:solidFill>
                <a:srgbClr val="FFFFFF"/>
              </a:solidFill>
              <a:latin typeface="CiscoSansTT Light"/>
              <a:cs typeface="CiscoSans Thin"/>
            </a:endParaRPr>
          </a:p>
        </p:txBody>
      </p:sp>
      <p:sp>
        <p:nvSpPr>
          <p:cNvPr id="10" name="Rectangle 4"/>
          <p:cNvSpPr>
            <a:spLocks noChangeArrowheads="1"/>
          </p:cNvSpPr>
          <p:nvPr userDrawn="1"/>
        </p:nvSpPr>
        <p:spPr bwMode="ltGray">
          <a:xfrm>
            <a:off x="292044" y="4763222"/>
            <a:ext cx="3420515" cy="154530"/>
          </a:xfrm>
          <a:prstGeom prst="rect">
            <a:avLst/>
          </a:prstGeom>
          <a:noFill/>
          <a:ln w="9525">
            <a:noFill/>
            <a:miter lim="800000"/>
            <a:headEnd/>
            <a:tailEnd/>
          </a:ln>
          <a:effectLst/>
        </p:spPr>
        <p:txBody>
          <a:bodyPr wrap="square" lIns="61595" tIns="30797" rIns="61595" bIns="30797" anchor="b" anchorCtr="0">
            <a:spAutoFit/>
          </a:bodyPr>
          <a:lstStyle/>
          <a:p>
            <a:pPr defTabSz="610821" fontAlgn="auto">
              <a:spcBef>
                <a:spcPts val="0"/>
              </a:spcBef>
              <a:spcAft>
                <a:spcPts val="0"/>
              </a:spcAft>
            </a:pPr>
            <a:r>
              <a:rPr lang="en-US" sz="600" dirty="0" smtClean="0">
                <a:solidFill>
                  <a:srgbClr val="FFFFFF"/>
                </a:solidFill>
                <a:latin typeface="CiscoSansTT Light"/>
                <a:cs typeface="CiscoSans Thin"/>
              </a:rPr>
              <a:t>© 2014  Cisco and/or its affiliates. All rights reserved.</a:t>
            </a:r>
            <a:endParaRPr lang="en-US" sz="600" dirty="0">
              <a:solidFill>
                <a:srgbClr val="FFFFFF"/>
              </a:solidFill>
              <a:latin typeface="CiscoSansTT Light"/>
              <a:cs typeface="CiscoSans Thin"/>
            </a:endParaRPr>
          </a:p>
        </p:txBody>
      </p:sp>
      <p:cxnSp>
        <p:nvCxnSpPr>
          <p:cNvPr id="8" name="Straight Connector 7"/>
          <p:cNvCxnSpPr/>
          <p:nvPr userDrawn="1"/>
        </p:nvCxnSpPr>
        <p:spPr>
          <a:xfrm>
            <a:off x="0" y="507372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0068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3_Segue">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45456" y="562609"/>
            <a:ext cx="8301718" cy="2569946"/>
          </a:xfrm>
          <a:prstGeom prst="rect">
            <a:avLst/>
          </a:prstGeom>
        </p:spPr>
        <p:txBody>
          <a:bodyPr anchor="b" anchorCtr="0">
            <a:noAutofit/>
          </a:bodyPr>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smtClean="0"/>
              <a:t>Section Title Goes Here</a:t>
            </a:r>
            <a:endParaRPr lang="en-US" dirty="0"/>
          </a:p>
        </p:txBody>
      </p:sp>
      <p:sp>
        <p:nvSpPr>
          <p:cNvPr id="6" name="Rectangle 5"/>
          <p:cNvSpPr>
            <a:spLocks noChangeArrowheads="1"/>
          </p:cNvSpPr>
          <p:nvPr userDrawn="1"/>
        </p:nvSpPr>
        <p:spPr bwMode="ltGray">
          <a:xfrm>
            <a:off x="7813257" y="4761923"/>
            <a:ext cx="762394" cy="154530"/>
          </a:xfrm>
          <a:prstGeom prst="rect">
            <a:avLst/>
          </a:prstGeom>
          <a:noFill/>
          <a:ln w="9525">
            <a:noFill/>
            <a:miter lim="800000"/>
            <a:headEnd/>
            <a:tailEnd/>
          </a:ln>
          <a:effectLst/>
        </p:spPr>
        <p:txBody>
          <a:bodyPr wrap="none" lIns="61595" tIns="30797" rIns="61595" bIns="30797" anchor="b">
            <a:spAutoFit/>
          </a:bodyPr>
          <a:lstStyle/>
          <a:p>
            <a:pPr algn="r" defTabSz="610821" fontAlgn="auto">
              <a:spcBef>
                <a:spcPts val="0"/>
              </a:spcBef>
              <a:spcAft>
                <a:spcPts val="0"/>
              </a:spcAft>
            </a:pPr>
            <a:r>
              <a:rPr lang="en-US" sz="600" dirty="0">
                <a:solidFill>
                  <a:srgbClr val="FFFFFF"/>
                </a:solidFill>
                <a:latin typeface="CiscoSansTT Light"/>
                <a:cs typeface="CiscoSans Thin"/>
              </a:rPr>
              <a:t>Cisco Confidential</a:t>
            </a:r>
          </a:p>
        </p:txBody>
      </p:sp>
      <p:sp>
        <p:nvSpPr>
          <p:cNvPr id="7" name="Rectangle 7"/>
          <p:cNvSpPr>
            <a:spLocks noChangeArrowheads="1"/>
          </p:cNvSpPr>
          <p:nvPr userDrawn="1"/>
        </p:nvSpPr>
        <p:spPr bwMode="ltGray">
          <a:xfrm>
            <a:off x="8662937" y="4758847"/>
            <a:ext cx="218432" cy="154528"/>
          </a:xfrm>
          <a:prstGeom prst="rect">
            <a:avLst/>
          </a:prstGeom>
          <a:noFill/>
          <a:ln w="9525" algn="ctr">
            <a:noFill/>
            <a:miter lim="800000"/>
            <a:headEnd/>
            <a:tailEnd/>
          </a:ln>
          <a:effectLst/>
        </p:spPr>
        <p:txBody>
          <a:bodyPr wrap="none" lIns="61595" tIns="30797" rIns="61595" bIns="30797" anchor="b">
            <a:spAutoFit/>
          </a:bodyPr>
          <a:lstStyle/>
          <a:p>
            <a:pPr algn="r" defTabSz="610821" fontAlgn="auto">
              <a:spcBef>
                <a:spcPts val="0"/>
              </a:spcBef>
              <a:spcAft>
                <a:spcPts val="0"/>
              </a:spcAft>
            </a:pPr>
            <a:fld id="{DFCF27A5-1A5B-48D3-A060-2758FFBB1ADD}" type="slidenum">
              <a:rPr lang="en-US" sz="600">
                <a:solidFill>
                  <a:srgbClr val="FFFFFF"/>
                </a:solidFill>
                <a:latin typeface="CiscoSansTT Light"/>
                <a:cs typeface="CiscoSans Thin"/>
              </a:rPr>
              <a:pPr algn="r" defTabSz="610821" fontAlgn="auto">
                <a:spcBef>
                  <a:spcPts val="0"/>
                </a:spcBef>
                <a:spcAft>
                  <a:spcPts val="0"/>
                </a:spcAft>
              </a:pPr>
              <a:t>‹#›</a:t>
            </a:fld>
            <a:endParaRPr lang="en-US" sz="600" dirty="0">
              <a:solidFill>
                <a:srgbClr val="FFFFFF"/>
              </a:solidFill>
              <a:latin typeface="CiscoSansTT Light"/>
              <a:cs typeface="CiscoSans Thin"/>
            </a:endParaRPr>
          </a:p>
        </p:txBody>
      </p:sp>
      <p:sp>
        <p:nvSpPr>
          <p:cNvPr id="10" name="Rectangle 4"/>
          <p:cNvSpPr>
            <a:spLocks noChangeArrowheads="1"/>
          </p:cNvSpPr>
          <p:nvPr userDrawn="1"/>
        </p:nvSpPr>
        <p:spPr bwMode="ltGray">
          <a:xfrm>
            <a:off x="292044" y="4763222"/>
            <a:ext cx="3420515" cy="154530"/>
          </a:xfrm>
          <a:prstGeom prst="rect">
            <a:avLst/>
          </a:prstGeom>
          <a:noFill/>
          <a:ln w="9525">
            <a:noFill/>
            <a:miter lim="800000"/>
            <a:headEnd/>
            <a:tailEnd/>
          </a:ln>
          <a:effectLst/>
        </p:spPr>
        <p:txBody>
          <a:bodyPr wrap="square" lIns="61595" tIns="30797" rIns="61595" bIns="30797" anchor="b" anchorCtr="0">
            <a:spAutoFit/>
          </a:bodyPr>
          <a:lstStyle/>
          <a:p>
            <a:pPr defTabSz="610821" fontAlgn="auto">
              <a:spcBef>
                <a:spcPts val="0"/>
              </a:spcBef>
              <a:spcAft>
                <a:spcPts val="0"/>
              </a:spcAft>
            </a:pPr>
            <a:r>
              <a:rPr lang="en-US" sz="600" dirty="0" smtClean="0">
                <a:solidFill>
                  <a:srgbClr val="FFFFFF"/>
                </a:solidFill>
                <a:latin typeface="CiscoSansTT Light"/>
                <a:cs typeface="CiscoSans Thin"/>
              </a:rPr>
              <a:t>© 2014  Cisco and/or its affiliates. All rights reserved.</a:t>
            </a:r>
            <a:endParaRPr lang="en-US" sz="600" dirty="0">
              <a:solidFill>
                <a:srgbClr val="FFFFFF"/>
              </a:solidFill>
              <a:latin typeface="CiscoSansTT Light"/>
              <a:cs typeface="CiscoSans Thin"/>
            </a:endParaRPr>
          </a:p>
        </p:txBody>
      </p:sp>
      <p:cxnSp>
        <p:nvCxnSpPr>
          <p:cNvPr id="8" name="Straight Connector 7"/>
          <p:cNvCxnSpPr/>
          <p:nvPr userDrawn="1"/>
        </p:nvCxnSpPr>
        <p:spPr>
          <a:xfrm>
            <a:off x="0" y="507372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4146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Multi_Slid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259117"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Title Goes Here</a:t>
            </a:r>
            <a:endParaRPr lang="en-US" dirty="0"/>
          </a:p>
        </p:txBody>
      </p:sp>
      <p:sp>
        <p:nvSpPr>
          <p:cNvPr id="5" name="Content Placeholder 2"/>
          <p:cNvSpPr>
            <a:spLocks noGrp="1"/>
          </p:cNvSpPr>
          <p:nvPr>
            <p:ph idx="1" hasCustomPrompt="1"/>
          </p:nvPr>
        </p:nvSpPr>
        <p:spPr>
          <a:xfrm>
            <a:off x="261498" y="1200151"/>
            <a:ext cx="8659976" cy="3394075"/>
          </a:xfrm>
          <a:prstGeom prst="rect">
            <a:avLst/>
          </a:prstGeom>
        </p:spPr>
        <p:txBody>
          <a:bodyPr lIns="91436" tIns="45718" rIns="91436" bIns="45718">
            <a:noAutofit/>
          </a:bodyPr>
          <a:lstStyle>
            <a:lvl1pPr marL="285738" marR="0" indent="-285738" algn="ctr" defTabSz="457181" rtl="0" eaLnBrk="1" fontAlgn="auto" latinLnBrk="0" hangingPunct="1">
              <a:lnSpc>
                <a:spcPct val="100000"/>
              </a:lnSpc>
              <a:spcBef>
                <a:spcPct val="20000"/>
              </a:spcBef>
              <a:spcAft>
                <a:spcPts val="0"/>
              </a:spcAft>
              <a:buClrTx/>
              <a:buSzTx/>
              <a:buFont typeface="Arial"/>
              <a:buNone/>
              <a:tabLst/>
              <a:defRPr sz="2000" b="0" i="0" baseline="0">
                <a:solidFill>
                  <a:schemeClr val="tx2"/>
                </a:solidFill>
                <a:latin typeface="+mn-lt"/>
                <a:cs typeface="CiscoSans ExtraLight"/>
              </a:defRPr>
            </a:lvl1pPr>
          </a:lstStyle>
          <a:p>
            <a:pPr marL="0" marR="0" lvl="0" indent="0" algn="l" defTabSz="457181" rtl="0" eaLnBrk="1" fontAlgn="auto" latinLnBrk="0" hangingPunct="1">
              <a:lnSpc>
                <a:spcPct val="100000"/>
              </a:lnSpc>
              <a:spcBef>
                <a:spcPct val="20000"/>
              </a:spcBef>
              <a:spcAft>
                <a:spcPts val="0"/>
              </a:spcAft>
              <a:buClrTx/>
              <a:buSzTx/>
              <a:tabLst/>
              <a:defRPr/>
            </a:pPr>
            <a:r>
              <a:rPr lang="en-GB" dirty="0" smtClean="0"/>
              <a:t>This slide will allow you to add one of the following:</a:t>
            </a:r>
            <a:br>
              <a:rPr lang="en-GB" dirty="0" smtClean="0"/>
            </a:br>
            <a:r>
              <a:rPr lang="en-GB" dirty="0" smtClean="0"/>
              <a:t>Table, Charts, Smart Art, Pictures, Clip Art and Media</a:t>
            </a:r>
            <a:br>
              <a:rPr lang="en-GB" dirty="0" smtClean="0"/>
            </a:br>
            <a:r>
              <a:rPr lang="en-GB" dirty="0" smtClean="0"/>
              <a:t>Click icon to add content</a:t>
            </a:r>
            <a:endParaRPr lang="en-US" dirty="0" smtClean="0"/>
          </a:p>
          <a:p>
            <a:pPr lvl="0"/>
            <a:endParaRPr lang="en-US" dirty="0"/>
          </a:p>
        </p:txBody>
      </p:sp>
    </p:spTree>
    <p:extLst>
      <p:ext uri="{BB962C8B-B14F-4D97-AF65-F5344CB8AC3E}">
        <p14:creationId xmlns:p14="http://schemas.microsoft.com/office/powerpoint/2010/main" val="318889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1_Multi_Slide">
    <p:bg>
      <p:bgPr>
        <a:solidFill>
          <a:schemeClr val="tx2"/>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259117" y="303064"/>
            <a:ext cx="8659976"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Title Goes Here</a:t>
            </a:r>
            <a:endParaRPr lang="en-US" dirty="0"/>
          </a:p>
        </p:txBody>
      </p:sp>
      <p:sp>
        <p:nvSpPr>
          <p:cNvPr id="5" name="Content Placeholder 2"/>
          <p:cNvSpPr>
            <a:spLocks noGrp="1"/>
          </p:cNvSpPr>
          <p:nvPr>
            <p:ph idx="1" hasCustomPrompt="1"/>
          </p:nvPr>
        </p:nvSpPr>
        <p:spPr>
          <a:xfrm>
            <a:off x="261498" y="1200151"/>
            <a:ext cx="8659976" cy="3394075"/>
          </a:xfrm>
          <a:prstGeom prst="rect">
            <a:avLst/>
          </a:prstGeom>
        </p:spPr>
        <p:txBody>
          <a:bodyPr lIns="91436" tIns="45718" rIns="91436" bIns="45718">
            <a:noAutofit/>
          </a:bodyPr>
          <a:lstStyle>
            <a:lvl1pPr marL="285738" marR="0" indent="-285738" algn="l" defTabSz="457181"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marL="0" marR="0" lvl="0" indent="0" algn="l" defTabSz="457181" rtl="0" eaLnBrk="1" fontAlgn="auto" latinLnBrk="0" hangingPunct="1">
              <a:lnSpc>
                <a:spcPct val="100000"/>
              </a:lnSpc>
              <a:spcBef>
                <a:spcPct val="20000"/>
              </a:spcBef>
              <a:spcAft>
                <a:spcPts val="0"/>
              </a:spcAft>
              <a:buClrTx/>
              <a:buSzTx/>
              <a:tabLst/>
              <a:defRPr/>
            </a:pPr>
            <a:r>
              <a:rPr lang="en-GB" dirty="0" smtClean="0"/>
              <a:t>This slide will allow you to add one of the following:</a:t>
            </a:r>
            <a:br>
              <a:rPr lang="en-GB" dirty="0" smtClean="0"/>
            </a:br>
            <a:r>
              <a:rPr lang="en-GB" dirty="0" smtClean="0"/>
              <a:t>Table, Charts, Smart Art, Pictures, Clip Art and Media</a:t>
            </a:r>
            <a:br>
              <a:rPr lang="en-GB" dirty="0" smtClean="0"/>
            </a:br>
            <a:r>
              <a:rPr lang="en-GB" dirty="0" smtClean="0"/>
              <a:t>Click icon to add content</a:t>
            </a:r>
            <a:endParaRPr lang="en-US" dirty="0" smtClean="0"/>
          </a:p>
          <a:p>
            <a:pPr lvl="0"/>
            <a:endParaRPr lang="en-US" dirty="0"/>
          </a:p>
        </p:txBody>
      </p:sp>
      <p:sp>
        <p:nvSpPr>
          <p:cNvPr id="8" name="Rectangle 5"/>
          <p:cNvSpPr>
            <a:spLocks noChangeArrowheads="1"/>
          </p:cNvSpPr>
          <p:nvPr userDrawn="1"/>
        </p:nvSpPr>
        <p:spPr bwMode="ltGray">
          <a:xfrm>
            <a:off x="7813257" y="4761923"/>
            <a:ext cx="762394" cy="154530"/>
          </a:xfrm>
          <a:prstGeom prst="rect">
            <a:avLst/>
          </a:prstGeom>
          <a:noFill/>
          <a:ln w="9525">
            <a:noFill/>
            <a:miter lim="800000"/>
            <a:headEnd/>
            <a:tailEnd/>
          </a:ln>
          <a:effectLst/>
        </p:spPr>
        <p:txBody>
          <a:bodyPr wrap="none" lIns="61595" tIns="30797" rIns="61595" bIns="30797" anchor="b">
            <a:spAutoFit/>
          </a:bodyPr>
          <a:lstStyle/>
          <a:p>
            <a:pPr algn="r" defTabSz="610821" fontAlgn="auto">
              <a:spcBef>
                <a:spcPts val="0"/>
              </a:spcBef>
              <a:spcAft>
                <a:spcPts val="0"/>
              </a:spcAft>
            </a:pPr>
            <a:r>
              <a:rPr lang="en-US" sz="600" dirty="0">
                <a:solidFill>
                  <a:srgbClr val="FFFFFF"/>
                </a:solidFill>
                <a:latin typeface="CiscoSansTT Light"/>
                <a:cs typeface="CiscoSans Thin"/>
              </a:rPr>
              <a:t>Cisco Confidential</a:t>
            </a:r>
          </a:p>
        </p:txBody>
      </p:sp>
      <p:sp>
        <p:nvSpPr>
          <p:cNvPr id="9" name="Rectangle 7"/>
          <p:cNvSpPr>
            <a:spLocks noChangeArrowheads="1"/>
          </p:cNvSpPr>
          <p:nvPr userDrawn="1"/>
        </p:nvSpPr>
        <p:spPr bwMode="ltGray">
          <a:xfrm>
            <a:off x="8662937" y="4758847"/>
            <a:ext cx="218432" cy="154528"/>
          </a:xfrm>
          <a:prstGeom prst="rect">
            <a:avLst/>
          </a:prstGeom>
          <a:noFill/>
          <a:ln w="9525" algn="ctr">
            <a:noFill/>
            <a:miter lim="800000"/>
            <a:headEnd/>
            <a:tailEnd/>
          </a:ln>
          <a:effectLst/>
        </p:spPr>
        <p:txBody>
          <a:bodyPr wrap="none" lIns="61595" tIns="30797" rIns="61595" bIns="30797" anchor="b">
            <a:spAutoFit/>
          </a:bodyPr>
          <a:lstStyle/>
          <a:p>
            <a:pPr algn="r" defTabSz="610821" fontAlgn="auto">
              <a:spcBef>
                <a:spcPts val="0"/>
              </a:spcBef>
              <a:spcAft>
                <a:spcPts val="0"/>
              </a:spcAft>
            </a:pPr>
            <a:fld id="{DFCF27A5-1A5B-48D3-A060-2758FFBB1ADD}" type="slidenum">
              <a:rPr lang="en-US" sz="600">
                <a:solidFill>
                  <a:srgbClr val="FFFFFF"/>
                </a:solidFill>
                <a:latin typeface="CiscoSansTT Light"/>
                <a:cs typeface="CiscoSans Thin"/>
              </a:rPr>
              <a:pPr algn="r" defTabSz="610821" fontAlgn="auto">
                <a:spcBef>
                  <a:spcPts val="0"/>
                </a:spcBef>
                <a:spcAft>
                  <a:spcPts val="0"/>
                </a:spcAft>
              </a:pPr>
              <a:t>‹#›</a:t>
            </a:fld>
            <a:endParaRPr lang="en-US" sz="600" dirty="0">
              <a:solidFill>
                <a:srgbClr val="FFFFFF"/>
              </a:solidFill>
              <a:latin typeface="CiscoSansTT Light"/>
              <a:cs typeface="CiscoSans Thin"/>
            </a:endParaRPr>
          </a:p>
        </p:txBody>
      </p:sp>
      <p:sp>
        <p:nvSpPr>
          <p:cNvPr id="10" name="Rectangle 4"/>
          <p:cNvSpPr>
            <a:spLocks noChangeArrowheads="1"/>
          </p:cNvSpPr>
          <p:nvPr userDrawn="1"/>
        </p:nvSpPr>
        <p:spPr bwMode="ltGray">
          <a:xfrm>
            <a:off x="292044" y="4763222"/>
            <a:ext cx="3420515" cy="154530"/>
          </a:xfrm>
          <a:prstGeom prst="rect">
            <a:avLst/>
          </a:prstGeom>
          <a:noFill/>
          <a:ln w="9525">
            <a:noFill/>
            <a:miter lim="800000"/>
            <a:headEnd/>
            <a:tailEnd/>
          </a:ln>
          <a:effectLst/>
        </p:spPr>
        <p:txBody>
          <a:bodyPr wrap="square" lIns="61595" tIns="30797" rIns="61595" bIns="30797" anchor="b" anchorCtr="0">
            <a:spAutoFit/>
          </a:bodyPr>
          <a:lstStyle/>
          <a:p>
            <a:pPr defTabSz="610821" fontAlgn="auto">
              <a:spcBef>
                <a:spcPts val="0"/>
              </a:spcBef>
              <a:spcAft>
                <a:spcPts val="0"/>
              </a:spcAft>
            </a:pPr>
            <a:r>
              <a:rPr lang="en-US" sz="600" dirty="0" smtClean="0">
                <a:solidFill>
                  <a:srgbClr val="FFFFFF"/>
                </a:solidFill>
                <a:latin typeface="CiscoSansTT Light"/>
                <a:cs typeface="CiscoSans Thin"/>
              </a:rPr>
              <a:t>© 2014  Cisco and/or its affiliates. All rights reserved.</a:t>
            </a:r>
            <a:endParaRPr lang="en-US" sz="600" dirty="0">
              <a:solidFill>
                <a:srgbClr val="FFFFFF"/>
              </a:solidFill>
              <a:latin typeface="CiscoSansTT Light"/>
              <a:cs typeface="CiscoSans Thin"/>
            </a:endParaRPr>
          </a:p>
        </p:txBody>
      </p:sp>
      <p:cxnSp>
        <p:nvCxnSpPr>
          <p:cNvPr id="11" name="Straight Connector 10"/>
          <p:cNvCxnSpPr/>
          <p:nvPr userDrawn="1"/>
        </p:nvCxnSpPr>
        <p:spPr>
          <a:xfrm>
            <a:off x="0" y="507372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265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45456" y="1249964"/>
            <a:ext cx="8582751" cy="3266034"/>
          </a:xfrm>
          <a:prstGeom prst="rect">
            <a:avLst/>
          </a:prstGeom>
        </p:spPr>
        <p:txBody>
          <a:bodyPr lIns="91436" tIns="45718" rIns="91436" bIns="45718">
            <a:noAutofit/>
          </a:bodyPr>
          <a:lstStyle>
            <a:lvl1pPr marL="280976" indent="-223828">
              <a:lnSpc>
                <a:spcPct val="95000"/>
              </a:lnSpc>
              <a:spcBef>
                <a:spcPts val="1110"/>
              </a:spcBef>
              <a:buClr>
                <a:schemeClr val="tx2"/>
              </a:buClr>
              <a:buSzPct val="80000"/>
              <a:buFont typeface="Wingdings" panose="05000000000000000000" pitchFamily="2" charset="2"/>
              <a:buChar char="§"/>
              <a:defRPr sz="2000" b="0" i="0">
                <a:solidFill>
                  <a:schemeClr val="tx2"/>
                </a:solidFill>
                <a:latin typeface="+mn-lt"/>
                <a:cs typeface="CiscoSans ExtraLight"/>
              </a:defRPr>
            </a:lvl1pPr>
            <a:lvl2pPr marL="507979" indent="-215891">
              <a:lnSpc>
                <a:spcPct val="95000"/>
              </a:lnSpc>
              <a:spcBef>
                <a:spcPts val="450"/>
              </a:spcBef>
              <a:buClr>
                <a:schemeClr val="tx2"/>
              </a:buClr>
              <a:buSzPct val="80000"/>
              <a:buFont typeface="Wingdings" panose="05000000000000000000" pitchFamily="2" charset="2"/>
              <a:buChar char="§"/>
              <a:defRPr sz="1800" b="0" i="0">
                <a:solidFill>
                  <a:schemeClr val="tx2"/>
                </a:solidFill>
                <a:latin typeface="+mn-lt"/>
                <a:cs typeface="CiscoSans ExtraLight"/>
              </a:defRPr>
            </a:lvl2pPr>
            <a:lvl3pPr marL="747682" indent="-171443">
              <a:buClr>
                <a:schemeClr val="tx2"/>
              </a:buClr>
              <a:buSzPct val="80000"/>
              <a:buFont typeface="Wingdings" panose="05000000000000000000" pitchFamily="2" charset="2"/>
              <a:buChar char="§"/>
              <a:defRPr sz="1600" b="0" i="0">
                <a:solidFill>
                  <a:schemeClr val="tx2"/>
                </a:solidFill>
                <a:latin typeface="+mn-lt"/>
                <a:cs typeface="CiscoSans ExtraLight"/>
              </a:defRPr>
            </a:lvl3pPr>
            <a:lvl4pPr marL="911187" indent="-171443">
              <a:buClr>
                <a:schemeClr val="tx2"/>
              </a:buClr>
              <a:buSzPct val="80000"/>
              <a:buFont typeface="Wingdings" panose="05000000000000000000" pitchFamily="2" charset="2"/>
              <a:buChar char="§"/>
              <a:defRPr sz="1400" b="0" i="0">
                <a:solidFill>
                  <a:schemeClr val="tx2"/>
                </a:solidFill>
                <a:latin typeface="+mn-lt"/>
                <a:cs typeface="CiscoSans ExtraLight"/>
              </a:defRPr>
            </a:lvl4pPr>
            <a:lvl5pPr marL="1082630" indent="-168268">
              <a:buClr>
                <a:schemeClr val="tx2"/>
              </a:buClr>
              <a:buSzPct val="80000"/>
              <a:buFont typeface="Wingdings" panose="05000000000000000000" pitchFamily="2" charset="2"/>
              <a:buChar char="§"/>
              <a:defRPr sz="1200" b="0" i="0">
                <a:solidFill>
                  <a:schemeClr val="tx2"/>
                </a:solidFill>
                <a:latin typeface="+mn-lt"/>
                <a:cs typeface="CiscoSans Extr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Bullet Title Goes Here</a:t>
            </a:r>
            <a:endParaRPr lang="en-US" dirty="0"/>
          </a:p>
        </p:txBody>
      </p:sp>
    </p:spTree>
    <p:extLst>
      <p:ext uri="{BB962C8B-B14F-4D97-AF65-F5344CB8AC3E}">
        <p14:creationId xmlns:p14="http://schemas.microsoft.com/office/powerpoint/2010/main" val="310929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1_Bullet">
    <p:bg>
      <p:bgPr>
        <a:solidFill>
          <a:schemeClr val="tx2"/>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Bullet Title Goes Here</a:t>
            </a:r>
            <a:endParaRPr lang="en-US" dirty="0"/>
          </a:p>
        </p:txBody>
      </p:sp>
      <p:sp>
        <p:nvSpPr>
          <p:cNvPr id="4" name="Rectangle 5"/>
          <p:cNvSpPr>
            <a:spLocks noChangeArrowheads="1"/>
          </p:cNvSpPr>
          <p:nvPr userDrawn="1"/>
        </p:nvSpPr>
        <p:spPr bwMode="ltGray">
          <a:xfrm>
            <a:off x="7813257" y="4761923"/>
            <a:ext cx="762394" cy="154530"/>
          </a:xfrm>
          <a:prstGeom prst="rect">
            <a:avLst/>
          </a:prstGeom>
          <a:noFill/>
          <a:ln w="9525">
            <a:noFill/>
            <a:miter lim="800000"/>
            <a:headEnd/>
            <a:tailEnd/>
          </a:ln>
          <a:effectLst/>
        </p:spPr>
        <p:txBody>
          <a:bodyPr wrap="none" lIns="61595" tIns="30797" rIns="61595" bIns="30797" anchor="b">
            <a:spAutoFit/>
          </a:bodyPr>
          <a:lstStyle/>
          <a:p>
            <a:pPr algn="r" defTabSz="610821" fontAlgn="auto">
              <a:spcBef>
                <a:spcPts val="0"/>
              </a:spcBef>
              <a:spcAft>
                <a:spcPts val="0"/>
              </a:spcAft>
            </a:pPr>
            <a:r>
              <a:rPr lang="en-US" sz="600" dirty="0">
                <a:solidFill>
                  <a:srgbClr val="FFFFFF"/>
                </a:solidFill>
                <a:latin typeface="CiscoSansTT Light"/>
                <a:cs typeface="CiscoSans Thin"/>
              </a:rPr>
              <a:t>Cisco Confidential</a:t>
            </a:r>
          </a:p>
        </p:txBody>
      </p:sp>
      <p:sp>
        <p:nvSpPr>
          <p:cNvPr id="5" name="Rectangle 7"/>
          <p:cNvSpPr>
            <a:spLocks noChangeArrowheads="1"/>
          </p:cNvSpPr>
          <p:nvPr userDrawn="1"/>
        </p:nvSpPr>
        <p:spPr bwMode="ltGray">
          <a:xfrm>
            <a:off x="8662937" y="4758847"/>
            <a:ext cx="218432" cy="154528"/>
          </a:xfrm>
          <a:prstGeom prst="rect">
            <a:avLst/>
          </a:prstGeom>
          <a:noFill/>
          <a:ln w="9525" algn="ctr">
            <a:noFill/>
            <a:miter lim="800000"/>
            <a:headEnd/>
            <a:tailEnd/>
          </a:ln>
          <a:effectLst/>
        </p:spPr>
        <p:txBody>
          <a:bodyPr wrap="none" lIns="61595" tIns="30797" rIns="61595" bIns="30797" anchor="b">
            <a:spAutoFit/>
          </a:bodyPr>
          <a:lstStyle/>
          <a:p>
            <a:pPr algn="r" defTabSz="610821" fontAlgn="auto">
              <a:spcBef>
                <a:spcPts val="0"/>
              </a:spcBef>
              <a:spcAft>
                <a:spcPts val="0"/>
              </a:spcAft>
            </a:pPr>
            <a:fld id="{DFCF27A5-1A5B-48D3-A060-2758FFBB1ADD}" type="slidenum">
              <a:rPr lang="en-US" sz="600">
                <a:solidFill>
                  <a:srgbClr val="FFFFFF"/>
                </a:solidFill>
                <a:latin typeface="CiscoSansTT Light"/>
                <a:cs typeface="CiscoSans Thin"/>
              </a:rPr>
              <a:pPr algn="r" defTabSz="610821" fontAlgn="auto">
                <a:spcBef>
                  <a:spcPts val="0"/>
                </a:spcBef>
                <a:spcAft>
                  <a:spcPts val="0"/>
                </a:spcAft>
              </a:pPr>
              <a:t>‹#›</a:t>
            </a:fld>
            <a:endParaRPr lang="en-US" sz="600" dirty="0">
              <a:solidFill>
                <a:srgbClr val="FFFFFF"/>
              </a:solidFill>
              <a:latin typeface="CiscoSansTT Light"/>
              <a:cs typeface="CiscoSans Thin"/>
            </a:endParaRPr>
          </a:p>
        </p:txBody>
      </p:sp>
      <p:sp>
        <p:nvSpPr>
          <p:cNvPr id="6" name="Rectangle 4"/>
          <p:cNvSpPr>
            <a:spLocks noChangeArrowheads="1"/>
          </p:cNvSpPr>
          <p:nvPr userDrawn="1"/>
        </p:nvSpPr>
        <p:spPr bwMode="ltGray">
          <a:xfrm>
            <a:off x="292044" y="4763222"/>
            <a:ext cx="3420515" cy="154530"/>
          </a:xfrm>
          <a:prstGeom prst="rect">
            <a:avLst/>
          </a:prstGeom>
          <a:noFill/>
          <a:ln w="9525">
            <a:noFill/>
            <a:miter lim="800000"/>
            <a:headEnd/>
            <a:tailEnd/>
          </a:ln>
          <a:effectLst/>
        </p:spPr>
        <p:txBody>
          <a:bodyPr wrap="square" lIns="61595" tIns="30797" rIns="61595" bIns="30797" anchor="b" anchorCtr="0">
            <a:spAutoFit/>
          </a:bodyPr>
          <a:lstStyle/>
          <a:p>
            <a:pPr defTabSz="610821" fontAlgn="auto">
              <a:spcBef>
                <a:spcPts val="0"/>
              </a:spcBef>
              <a:spcAft>
                <a:spcPts val="0"/>
              </a:spcAft>
            </a:pPr>
            <a:r>
              <a:rPr lang="en-US" sz="600" dirty="0" smtClean="0">
                <a:solidFill>
                  <a:srgbClr val="FFFFFF"/>
                </a:solidFill>
                <a:latin typeface="CiscoSansTT Light"/>
                <a:cs typeface="CiscoSans Thin"/>
              </a:rPr>
              <a:t>© 2014  Cisco and/or its affiliates. All rights reserved.</a:t>
            </a:r>
            <a:endParaRPr lang="en-US" sz="600" dirty="0">
              <a:solidFill>
                <a:srgbClr val="FFFFFF"/>
              </a:solidFill>
              <a:latin typeface="CiscoSansTT Light"/>
              <a:cs typeface="CiscoSans Thin"/>
            </a:endParaRPr>
          </a:p>
        </p:txBody>
      </p:sp>
      <p:cxnSp>
        <p:nvCxnSpPr>
          <p:cNvPr id="7" name="Straight Connector 6"/>
          <p:cNvCxnSpPr/>
          <p:nvPr userDrawn="1"/>
        </p:nvCxnSpPr>
        <p:spPr>
          <a:xfrm>
            <a:off x="0" y="507372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8" name="Text Placeholder 3"/>
          <p:cNvSpPr>
            <a:spLocks noGrp="1"/>
          </p:cNvSpPr>
          <p:nvPr>
            <p:ph type="body" sz="quarter" idx="10"/>
          </p:nvPr>
        </p:nvSpPr>
        <p:spPr>
          <a:xfrm>
            <a:off x="245456" y="1249964"/>
            <a:ext cx="8582751" cy="3266034"/>
          </a:xfrm>
          <a:prstGeom prst="rect">
            <a:avLst/>
          </a:prstGeom>
        </p:spPr>
        <p:txBody>
          <a:bodyPr lIns="91436" tIns="45718" rIns="91436" bIns="45718">
            <a:noAutofit/>
          </a:bodyPr>
          <a:lstStyle>
            <a:lvl1pPr marL="280976" indent="-223828">
              <a:lnSpc>
                <a:spcPct val="95000"/>
              </a:lnSpc>
              <a:spcBef>
                <a:spcPts val="1110"/>
              </a:spcBef>
              <a:buClrTx/>
              <a:buSzPct val="80000"/>
              <a:buFont typeface="Wingdings" panose="05000000000000000000" pitchFamily="2" charset="2"/>
              <a:buChar char="§"/>
              <a:defRPr sz="2000" b="0" i="0">
                <a:solidFill>
                  <a:schemeClr val="bg1"/>
                </a:solidFill>
                <a:latin typeface="+mn-lt"/>
                <a:cs typeface="CiscoSans ExtraLight"/>
              </a:defRPr>
            </a:lvl1pPr>
            <a:lvl2pPr marL="507979" indent="-215891">
              <a:lnSpc>
                <a:spcPct val="95000"/>
              </a:lnSpc>
              <a:spcBef>
                <a:spcPts val="450"/>
              </a:spcBef>
              <a:buClrTx/>
              <a:buSzPct val="80000"/>
              <a:buFont typeface="Wingdings" panose="05000000000000000000" pitchFamily="2" charset="2"/>
              <a:buChar char="§"/>
              <a:defRPr sz="1800" b="0" i="0">
                <a:solidFill>
                  <a:schemeClr val="bg1"/>
                </a:solidFill>
                <a:latin typeface="+mn-lt"/>
                <a:cs typeface="CiscoSans ExtraLight"/>
              </a:defRPr>
            </a:lvl2pPr>
            <a:lvl3pPr marL="747682" indent="-171443">
              <a:buClrTx/>
              <a:buSzPct val="80000"/>
              <a:buFont typeface="Wingdings" panose="05000000000000000000" pitchFamily="2" charset="2"/>
              <a:buChar char="§"/>
              <a:defRPr sz="1600" b="0" i="0">
                <a:solidFill>
                  <a:schemeClr val="bg1"/>
                </a:solidFill>
                <a:latin typeface="+mn-lt"/>
                <a:cs typeface="CiscoSans ExtraLight"/>
              </a:defRPr>
            </a:lvl3pPr>
            <a:lvl4pPr marL="911187" indent="-171443">
              <a:buClrTx/>
              <a:buSzPct val="80000"/>
              <a:buFont typeface="Wingdings" panose="05000000000000000000" pitchFamily="2" charset="2"/>
              <a:buChar char="§"/>
              <a:defRPr sz="1400" b="0" i="0">
                <a:solidFill>
                  <a:schemeClr val="bg1"/>
                </a:solidFill>
                <a:latin typeface="+mn-lt"/>
                <a:cs typeface="CiscoSans ExtraLight"/>
              </a:defRPr>
            </a:lvl4pPr>
            <a:lvl5pPr marL="1082630" indent="-168268">
              <a:buClrTx/>
              <a:buSzPct val="80000"/>
              <a:buFont typeface="Wingdings" panose="05000000000000000000" pitchFamily="2" charset="2"/>
              <a:buChar char="§"/>
              <a:defRPr sz="1200" b="0" i="0">
                <a:solidFill>
                  <a:schemeClr val="bg1"/>
                </a:solidFill>
                <a:latin typeface="+mn-lt"/>
                <a:cs typeface="CiscoSans Extr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4722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Title Goes Here</a:t>
            </a:r>
            <a:endParaRPr lang="en-US" dirty="0"/>
          </a:p>
        </p:txBody>
      </p:sp>
      <p:sp>
        <p:nvSpPr>
          <p:cNvPr id="6" name="Text Placeholder 3"/>
          <p:cNvSpPr>
            <a:spLocks noGrp="1"/>
          </p:cNvSpPr>
          <p:nvPr>
            <p:ph type="body" sz="quarter" idx="10"/>
          </p:nvPr>
        </p:nvSpPr>
        <p:spPr>
          <a:xfrm>
            <a:off x="245457" y="1249964"/>
            <a:ext cx="4169632" cy="3266034"/>
          </a:xfrm>
          <a:prstGeom prst="rect">
            <a:avLst/>
          </a:prstGeom>
        </p:spPr>
        <p:txBody>
          <a:bodyPr lIns="91436" tIns="45718" rIns="91436" bIns="45718">
            <a:noAutofit/>
          </a:bodyPr>
          <a:lstStyle>
            <a:lvl1pPr marL="228591" indent="-171443">
              <a:lnSpc>
                <a:spcPct val="95000"/>
              </a:lnSpc>
              <a:spcBef>
                <a:spcPts val="1110"/>
              </a:spcBef>
              <a:buClr>
                <a:schemeClr val="tx2"/>
              </a:buClr>
              <a:buSzPct val="80000"/>
              <a:buFont typeface="Wingdings" panose="05000000000000000000" pitchFamily="2" charset="2"/>
              <a:buChar char="§"/>
              <a:defRPr sz="2000" b="0" i="0">
                <a:solidFill>
                  <a:schemeClr val="tx2"/>
                </a:solidFill>
                <a:latin typeface="+mn-lt"/>
                <a:cs typeface="CiscoSans ExtraLight"/>
              </a:defRPr>
            </a:lvl1pPr>
            <a:lvl2pPr marL="457181" indent="-215891">
              <a:lnSpc>
                <a:spcPct val="95000"/>
              </a:lnSpc>
              <a:spcBef>
                <a:spcPts val="450"/>
              </a:spcBef>
              <a:buClr>
                <a:schemeClr val="tx2"/>
              </a:buClr>
              <a:buSzPct val="80000"/>
              <a:buFont typeface="Wingdings" panose="05000000000000000000" pitchFamily="2" charset="2"/>
              <a:buChar char="§"/>
              <a:defRPr sz="1800" b="0" i="0">
                <a:solidFill>
                  <a:schemeClr val="tx2"/>
                </a:solidFill>
                <a:latin typeface="+mn-lt"/>
                <a:cs typeface="CiscoSans ExtraLight"/>
              </a:defRPr>
            </a:lvl2pPr>
            <a:lvl3pPr marL="628624" indent="-171443">
              <a:buClr>
                <a:schemeClr val="tx2"/>
              </a:buClr>
              <a:buSzPct val="80000"/>
              <a:buFont typeface="Wingdings" panose="05000000000000000000" pitchFamily="2" charset="2"/>
              <a:buChar char="§"/>
              <a:defRPr sz="1600" b="0" i="0">
                <a:solidFill>
                  <a:schemeClr val="tx2"/>
                </a:solidFill>
                <a:latin typeface="+mn-lt"/>
                <a:cs typeface="CiscoSans ExtraLight"/>
              </a:defRPr>
            </a:lvl3pPr>
            <a:lvl4pPr marL="800066" indent="-171443">
              <a:buClr>
                <a:schemeClr val="tx2"/>
              </a:buClr>
              <a:buSzPct val="80000"/>
              <a:buFont typeface="Wingdings" panose="05000000000000000000" pitchFamily="2" charset="2"/>
              <a:buChar char="§"/>
              <a:defRPr sz="1400" b="0" i="0">
                <a:solidFill>
                  <a:schemeClr val="tx2"/>
                </a:solidFill>
                <a:latin typeface="+mn-lt"/>
                <a:cs typeface="CiscoSans ExtraLight"/>
              </a:defRPr>
            </a:lvl4pPr>
            <a:lvl5pPr marL="971509" indent="-171443">
              <a:buClr>
                <a:schemeClr val="tx2"/>
              </a:buClr>
              <a:buSzPct val="80000"/>
              <a:buFont typeface="Wingdings" panose="05000000000000000000" pitchFamily="2" charset="2"/>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quarter" idx="11"/>
          </p:nvPr>
        </p:nvSpPr>
        <p:spPr>
          <a:xfrm>
            <a:off x="4640994" y="1249964"/>
            <a:ext cx="4169632" cy="3266034"/>
          </a:xfrm>
          <a:prstGeom prst="rect">
            <a:avLst/>
          </a:prstGeom>
        </p:spPr>
        <p:txBody>
          <a:bodyPr lIns="91436" tIns="45718" rIns="91436" bIns="45718">
            <a:noAutofit/>
          </a:bodyPr>
          <a:lstStyle>
            <a:lvl1pPr marL="228591" indent="-171443">
              <a:lnSpc>
                <a:spcPct val="95000"/>
              </a:lnSpc>
              <a:spcBef>
                <a:spcPts val="1110"/>
              </a:spcBef>
              <a:buClr>
                <a:schemeClr val="tx2"/>
              </a:buClr>
              <a:buSzPct val="80000"/>
              <a:buFont typeface="Wingdings" panose="05000000000000000000" pitchFamily="2" charset="2"/>
              <a:buChar char="§"/>
              <a:defRPr sz="2000" b="0" i="0">
                <a:solidFill>
                  <a:schemeClr val="tx2"/>
                </a:solidFill>
                <a:latin typeface="+mn-lt"/>
                <a:cs typeface="CiscoSans ExtraLight"/>
              </a:defRPr>
            </a:lvl1pPr>
            <a:lvl2pPr marL="457181" indent="-215891">
              <a:lnSpc>
                <a:spcPct val="95000"/>
              </a:lnSpc>
              <a:spcBef>
                <a:spcPts val="450"/>
              </a:spcBef>
              <a:buClr>
                <a:schemeClr val="tx2"/>
              </a:buClr>
              <a:buSzPct val="80000"/>
              <a:buFont typeface="Wingdings" panose="05000000000000000000" pitchFamily="2" charset="2"/>
              <a:buChar char="§"/>
              <a:defRPr sz="1800" b="0" i="0">
                <a:solidFill>
                  <a:schemeClr val="tx2"/>
                </a:solidFill>
                <a:latin typeface="+mn-lt"/>
                <a:cs typeface="CiscoSans ExtraLight"/>
              </a:defRPr>
            </a:lvl2pPr>
            <a:lvl3pPr marL="628624" indent="-171443">
              <a:buClr>
                <a:schemeClr val="tx2"/>
              </a:buClr>
              <a:buSzPct val="80000"/>
              <a:buFont typeface="Wingdings" panose="05000000000000000000" pitchFamily="2" charset="2"/>
              <a:buChar char="§"/>
              <a:defRPr sz="1600" b="0" i="0">
                <a:solidFill>
                  <a:schemeClr val="tx2"/>
                </a:solidFill>
                <a:latin typeface="+mn-lt"/>
                <a:cs typeface="CiscoSans ExtraLight"/>
              </a:defRPr>
            </a:lvl3pPr>
            <a:lvl4pPr marL="800066" indent="-171443">
              <a:buClr>
                <a:schemeClr val="tx2"/>
              </a:buClr>
              <a:buSzPct val="80000"/>
              <a:buFont typeface="Wingdings" panose="05000000000000000000" pitchFamily="2" charset="2"/>
              <a:buChar char="§"/>
              <a:defRPr sz="1400" b="0" i="0">
                <a:solidFill>
                  <a:schemeClr val="tx2"/>
                </a:solidFill>
                <a:latin typeface="+mn-lt"/>
                <a:cs typeface="CiscoSans ExtraLight"/>
              </a:defRPr>
            </a:lvl4pPr>
            <a:lvl5pPr marL="971509" indent="-171443">
              <a:buClr>
                <a:schemeClr val="tx2"/>
              </a:buClr>
              <a:buSzPct val="80000"/>
              <a:buFont typeface="Wingdings" panose="05000000000000000000" pitchFamily="2" charset="2"/>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6360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1_Bullet_Heavy Text">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Title Goes Here</a:t>
            </a:r>
            <a:endParaRPr lang="en-US" dirty="0"/>
          </a:p>
        </p:txBody>
      </p:sp>
      <p:sp>
        <p:nvSpPr>
          <p:cNvPr id="9" name="Text Placeholder 3"/>
          <p:cNvSpPr>
            <a:spLocks noGrp="1"/>
          </p:cNvSpPr>
          <p:nvPr>
            <p:ph type="body" sz="quarter" idx="11" hasCustomPrompt="1"/>
          </p:nvPr>
        </p:nvSpPr>
        <p:spPr>
          <a:xfrm>
            <a:off x="245457" y="1249964"/>
            <a:ext cx="4169632" cy="3266034"/>
          </a:xfrm>
          <a:prstGeom prst="rect">
            <a:avLst/>
          </a:prstGeom>
        </p:spPr>
        <p:txBody>
          <a:bodyPr lIns="91436" tIns="45718" rIns="91436" bIns="45718">
            <a:noAutofit/>
          </a:bodyPr>
          <a:lstStyle>
            <a:lvl1pPr marL="233353" indent="-171443">
              <a:lnSpc>
                <a:spcPct val="95000"/>
              </a:lnSpc>
              <a:spcBef>
                <a:spcPts val="1110"/>
              </a:spcBef>
              <a:buClr>
                <a:schemeClr val="tx2"/>
              </a:buClr>
              <a:buSzPct val="80000"/>
              <a:buFont typeface="Wingdings" panose="05000000000000000000" pitchFamily="2" charset="2"/>
              <a:buChar char="§"/>
              <a:defRPr sz="1400" b="0" i="0">
                <a:solidFill>
                  <a:schemeClr val="tx2"/>
                </a:solidFill>
                <a:latin typeface="+mn-lt"/>
                <a:cs typeface="CiscoSans ExtraLight"/>
              </a:defRPr>
            </a:lvl1pPr>
            <a:lvl2pPr>
              <a:lnSpc>
                <a:spcPct val="95000"/>
              </a:lnSpc>
              <a:spcBef>
                <a:spcPts val="450"/>
              </a:spcBef>
              <a:buClrTx/>
              <a:defRPr b="0" i="0">
                <a:solidFill>
                  <a:schemeClr val="tx1"/>
                </a:solidFill>
                <a:latin typeface="+mn-lt"/>
                <a:cs typeface="CiscoSans ExtraLight"/>
              </a:defRPr>
            </a:lvl2pPr>
            <a:lvl3pPr marL="431982" indent="-171443">
              <a:buClr>
                <a:schemeClr val="tx2"/>
              </a:buClr>
              <a:buSzPct val="80000"/>
              <a:buFont typeface="Wingdings" panose="05000000000000000000" pitchFamily="2" charset="2"/>
              <a:buChar char="§"/>
              <a:defRPr sz="1200" b="0" i="0">
                <a:solidFill>
                  <a:schemeClr val="tx2"/>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 slide that uses more content than the standard bullet slide will allow</a:t>
            </a:r>
          </a:p>
          <a:p>
            <a:pPr lvl="2"/>
            <a:r>
              <a:rPr lang="en-US" dirty="0" smtClean="0"/>
              <a:t>This is where all the second level information is</a:t>
            </a:r>
            <a:br>
              <a:rPr lang="en-US" dirty="0" smtClean="0"/>
            </a:br>
            <a:r>
              <a:rPr lang="en-US" dirty="0" smtClean="0"/>
              <a:t>placed if you choose to have an outline</a:t>
            </a:r>
          </a:p>
          <a:p>
            <a:pPr lvl="2"/>
            <a:r>
              <a:rPr lang="en-US" dirty="0" smtClean="0"/>
              <a:t>Here is another bullet point</a:t>
            </a:r>
          </a:p>
          <a:p>
            <a:r>
              <a:rPr lang="en-US" dirty="0" smtClean="0"/>
              <a:t>First level bullets are 14 point and</a:t>
            </a:r>
            <a:br>
              <a:rPr lang="en-US" dirty="0" smtClean="0"/>
            </a:br>
            <a:r>
              <a:rPr lang="en-US" dirty="0" smtClean="0"/>
              <a:t>use an actual bullet point</a:t>
            </a:r>
          </a:p>
          <a:p>
            <a:pPr lvl="2"/>
            <a:r>
              <a:rPr lang="en-US" dirty="0" smtClean="0"/>
              <a:t>Second level bullets are 12 points in size</a:t>
            </a:r>
          </a:p>
          <a:p>
            <a:pPr lvl="2"/>
            <a:r>
              <a:rPr lang="en-US" dirty="0" smtClean="0"/>
              <a:t>It’s important to keep consistency </a:t>
            </a:r>
          </a:p>
          <a:p>
            <a:r>
              <a:rPr lang="en-US" dirty="0" smtClean="0"/>
              <a:t>If you are using this type of slide in your presentation, you are probably creating</a:t>
            </a:r>
            <a:br>
              <a:rPr lang="en-US" dirty="0" smtClean="0"/>
            </a:br>
            <a:r>
              <a:rPr lang="en-US" dirty="0" smtClean="0"/>
              <a:t>a document that should be printed and</a:t>
            </a:r>
            <a:br>
              <a:rPr lang="en-US" dirty="0" smtClean="0"/>
            </a:br>
            <a:r>
              <a:rPr lang="en-US" dirty="0" smtClean="0"/>
              <a:t>passed out to your audience</a:t>
            </a:r>
          </a:p>
          <a:p>
            <a:endParaRPr lang="en-US" dirty="0" smtClean="0"/>
          </a:p>
        </p:txBody>
      </p:sp>
      <p:sp>
        <p:nvSpPr>
          <p:cNvPr id="10" name="Text Placeholder 3"/>
          <p:cNvSpPr>
            <a:spLocks noGrp="1"/>
          </p:cNvSpPr>
          <p:nvPr>
            <p:ph type="body" sz="quarter" idx="12" hasCustomPrompt="1"/>
          </p:nvPr>
        </p:nvSpPr>
        <p:spPr>
          <a:xfrm>
            <a:off x="4640994" y="1249964"/>
            <a:ext cx="4169632" cy="3266034"/>
          </a:xfrm>
          <a:prstGeom prst="rect">
            <a:avLst/>
          </a:prstGeom>
        </p:spPr>
        <p:txBody>
          <a:bodyPr lIns="91436" tIns="45718" rIns="91436" bIns="45718">
            <a:noAutofit/>
          </a:bodyPr>
          <a:lstStyle>
            <a:lvl1pPr marL="223828" indent="-171443">
              <a:lnSpc>
                <a:spcPct val="95000"/>
              </a:lnSpc>
              <a:spcBef>
                <a:spcPts val="1110"/>
              </a:spcBef>
              <a:buClr>
                <a:schemeClr val="tx2"/>
              </a:buClr>
              <a:buSzPct val="80000"/>
              <a:buFont typeface="Wingdings" panose="05000000000000000000" pitchFamily="2" charset="2"/>
              <a:buChar char="§"/>
              <a:defRPr sz="1400" b="0" i="0">
                <a:solidFill>
                  <a:schemeClr val="tx2"/>
                </a:solidFill>
                <a:latin typeface="+mn-lt"/>
                <a:cs typeface="CiscoSans ExtraLight"/>
              </a:defRPr>
            </a:lvl1pPr>
            <a:lvl2pPr>
              <a:lnSpc>
                <a:spcPct val="95000"/>
              </a:lnSpc>
              <a:spcBef>
                <a:spcPts val="450"/>
              </a:spcBef>
              <a:buClrTx/>
              <a:defRPr b="0" i="0">
                <a:solidFill>
                  <a:schemeClr val="tx1"/>
                </a:solidFill>
                <a:latin typeface="+mn-lt"/>
                <a:cs typeface="CiscoSans ExtraLight"/>
              </a:defRPr>
            </a:lvl2pPr>
            <a:lvl3pPr marL="431982" indent="-171443">
              <a:buClr>
                <a:schemeClr val="tx2"/>
              </a:buClr>
              <a:buSzPct val="80000"/>
              <a:buFont typeface="Wingdings" panose="05000000000000000000" pitchFamily="2" charset="2"/>
              <a:buChar char="§"/>
              <a:defRPr sz="1200" b="0" i="0">
                <a:solidFill>
                  <a:schemeClr val="tx2"/>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 slide that uses more content than the standard bullet slide will allow</a:t>
            </a:r>
          </a:p>
          <a:p>
            <a:pPr lvl="2"/>
            <a:r>
              <a:rPr lang="en-US" dirty="0" smtClean="0"/>
              <a:t>This is where all the second level information is</a:t>
            </a:r>
            <a:br>
              <a:rPr lang="en-US" dirty="0" smtClean="0"/>
            </a:br>
            <a:r>
              <a:rPr lang="en-US" dirty="0" smtClean="0"/>
              <a:t>placed if you choose to have an outline</a:t>
            </a:r>
          </a:p>
          <a:p>
            <a:pPr lvl="2"/>
            <a:r>
              <a:rPr lang="en-US" dirty="0" smtClean="0"/>
              <a:t>Here is another bullet point</a:t>
            </a:r>
          </a:p>
          <a:p>
            <a:r>
              <a:rPr lang="en-US" dirty="0" smtClean="0"/>
              <a:t>First level bullets are 14 point and</a:t>
            </a:r>
            <a:br>
              <a:rPr lang="en-US" dirty="0" smtClean="0"/>
            </a:br>
            <a:r>
              <a:rPr lang="en-US" dirty="0" smtClean="0"/>
              <a:t>use an actual bullet point</a:t>
            </a:r>
          </a:p>
          <a:p>
            <a:pPr lvl="2"/>
            <a:r>
              <a:rPr lang="en-US" dirty="0" smtClean="0"/>
              <a:t>Second level bullets are 12 points in size</a:t>
            </a:r>
          </a:p>
          <a:p>
            <a:pPr lvl="2"/>
            <a:r>
              <a:rPr lang="en-US" dirty="0" smtClean="0"/>
              <a:t>It’s important to keep consistency </a:t>
            </a:r>
          </a:p>
          <a:p>
            <a:r>
              <a:rPr lang="en-US" dirty="0" smtClean="0"/>
              <a:t>If you are using this type of slide in your presentation, you are probably creating</a:t>
            </a:r>
            <a:br>
              <a:rPr lang="en-US" dirty="0" smtClean="0"/>
            </a:br>
            <a:r>
              <a:rPr lang="en-US" dirty="0" smtClean="0"/>
              <a:t>a document that should be printed and</a:t>
            </a:r>
            <a:br>
              <a:rPr lang="en-US" dirty="0" smtClean="0"/>
            </a:br>
            <a:r>
              <a:rPr lang="en-US" dirty="0" smtClean="0"/>
              <a:t>passed out to your audience</a:t>
            </a:r>
          </a:p>
        </p:txBody>
      </p:sp>
    </p:spTree>
    <p:extLst>
      <p:ext uri="{BB962C8B-B14F-4D97-AF65-F5344CB8AC3E}">
        <p14:creationId xmlns:p14="http://schemas.microsoft.com/office/powerpoint/2010/main" val="94848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10" name="Rounded Rectangle 9"/>
          <p:cNvSpPr/>
          <p:nvPr userDrawn="1"/>
        </p:nvSpPr>
        <p:spPr>
          <a:xfrm>
            <a:off x="5143103" y="1229803"/>
            <a:ext cx="3623212" cy="3306356"/>
          </a:xfrm>
          <a:prstGeom prst="roundRect">
            <a:avLst>
              <a:gd name="adj" fmla="val 0"/>
            </a:avLst>
          </a:prstGeom>
          <a:gradFill flip="none" rotWithShape="1">
            <a:gsLst>
              <a:gs pos="0">
                <a:schemeClr val="bg2">
                  <a:lumMod val="92000"/>
                </a:schemeClr>
              </a:gs>
              <a:gs pos="47000">
                <a:schemeClr val="bg1"/>
              </a:gs>
              <a:gs pos="100000">
                <a:schemeClr val="bg2">
                  <a:lumMod val="92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457048" fontAlgn="auto">
              <a:spcBef>
                <a:spcPts val="0"/>
              </a:spcBef>
              <a:spcAft>
                <a:spcPts val="0"/>
              </a:spcAft>
            </a:pPr>
            <a:endParaRPr lang="en-US">
              <a:solidFill>
                <a:srgbClr val="FFFFFF"/>
              </a:solidFill>
              <a:latin typeface="CiscoSansTT ExtraLight"/>
            </a:endParaRPr>
          </a:p>
        </p:txBody>
      </p:sp>
      <p:sp>
        <p:nvSpPr>
          <p:cNvPr id="12" name="Text Placeholder 11"/>
          <p:cNvSpPr>
            <a:spLocks noGrp="1"/>
          </p:cNvSpPr>
          <p:nvPr>
            <p:ph type="body" sz="quarter" idx="11" hasCustomPrompt="1"/>
          </p:nvPr>
        </p:nvSpPr>
        <p:spPr>
          <a:xfrm>
            <a:off x="5221224" y="1310764"/>
            <a:ext cx="3236976" cy="1830001"/>
          </a:xfrm>
          <a:prstGeom prst="rect">
            <a:avLst/>
          </a:prstGeom>
        </p:spPr>
        <p:txBody>
          <a:bodyPr lIns="91436" tIns="45718" rIns="91436" bIns="45718">
            <a:noAutofit/>
          </a:bodyPr>
          <a:lstStyle>
            <a:lvl1pPr marL="85730" indent="-85730" algn="l" defTabSz="685834" rtl="0" eaLnBrk="1" latinLnBrk="0" hangingPunct="1">
              <a:lnSpc>
                <a:spcPct val="90000"/>
              </a:lnSpc>
              <a:spcBef>
                <a:spcPts val="0"/>
              </a:spcBef>
              <a:buNone/>
              <a:defRPr lang="en-US" sz="1500" kern="1200" dirty="0" smtClean="0">
                <a:gradFill>
                  <a:gsLst>
                    <a:gs pos="0">
                      <a:srgbClr val="272749"/>
                    </a:gs>
                    <a:gs pos="27000">
                      <a:srgbClr val="272749"/>
                    </a:gs>
                    <a:gs pos="100000">
                      <a:srgbClr val="B8E1D0"/>
                    </a:gs>
                    <a:gs pos="83000">
                      <a:srgbClr val="39BBB9"/>
                    </a:gs>
                  </a:gsLst>
                  <a:lin ang="3600000" scaled="0"/>
                </a:gradFill>
                <a:latin typeface="+mn-lt"/>
                <a:ea typeface="+mn-ea"/>
                <a:cs typeface="CiscoSans ExtraLight"/>
              </a:defRPr>
            </a:lvl1pPr>
            <a:lvl2pPr marL="85730" indent="-85730" algn="l" defTabSz="685834" rtl="0" eaLnBrk="1" latinLnBrk="0" hangingPunct="1">
              <a:defRPr lang="en-US" sz="1500" kern="1200" dirty="0" smtClean="0">
                <a:solidFill>
                  <a:schemeClr val="accent2"/>
                </a:solidFill>
                <a:latin typeface="Ciscolight" pitchFamily="2" charset="0"/>
                <a:ea typeface="+mn-ea"/>
                <a:cs typeface="+mn-cs"/>
              </a:defRPr>
            </a:lvl2pPr>
            <a:lvl3pPr marL="85730" indent="-85730" algn="l" defTabSz="685834" rtl="0" eaLnBrk="1" latinLnBrk="0" hangingPunct="1">
              <a:defRPr lang="en-US" sz="1500" kern="1200" dirty="0" smtClean="0">
                <a:solidFill>
                  <a:schemeClr val="accent2"/>
                </a:solidFill>
                <a:latin typeface="Ciscolight" pitchFamily="2" charset="0"/>
                <a:ea typeface="+mn-ea"/>
                <a:cs typeface="+mn-cs"/>
              </a:defRPr>
            </a:lvl3pPr>
            <a:lvl4pPr marL="85730" indent="-85730" algn="l" defTabSz="685834" rtl="0" eaLnBrk="1" latinLnBrk="0" hangingPunct="1">
              <a:defRPr lang="en-US" sz="1500" kern="1200" dirty="0" smtClean="0">
                <a:solidFill>
                  <a:schemeClr val="accent2"/>
                </a:solidFill>
                <a:latin typeface="Ciscolight" pitchFamily="2" charset="0"/>
                <a:ea typeface="+mn-ea"/>
                <a:cs typeface="+mn-cs"/>
              </a:defRPr>
            </a:lvl4pPr>
            <a:lvl5pPr marL="85730" indent="-85730" algn="l" defTabSz="685834" rtl="0" eaLnBrk="1" latinLnBrk="0" hangingPunct="1">
              <a:defRPr lang="en-US" sz="1500" kern="1200" dirty="0" smtClean="0">
                <a:solidFill>
                  <a:schemeClr val="accent2"/>
                </a:solidFill>
                <a:latin typeface="Ciscolight" pitchFamily="2" charset="0"/>
                <a:ea typeface="+mn-ea"/>
                <a:cs typeface="+mn-cs"/>
              </a:defRPr>
            </a:lvl5pPr>
          </a:lstStyle>
          <a:p>
            <a:pPr lvl="0"/>
            <a:r>
              <a:rPr lang="en-US" dirty="0" smtClean="0"/>
              <a:t>“This is the sample pull quote.”</a:t>
            </a:r>
          </a:p>
        </p:txBody>
      </p:sp>
      <p:sp>
        <p:nvSpPr>
          <p:cNvPr id="19" name="Text Placeholder 18"/>
          <p:cNvSpPr>
            <a:spLocks noGrp="1"/>
          </p:cNvSpPr>
          <p:nvPr>
            <p:ph type="body" sz="quarter" idx="14" hasCustomPrompt="1"/>
          </p:nvPr>
        </p:nvSpPr>
        <p:spPr>
          <a:xfrm>
            <a:off x="5299798" y="3552444"/>
            <a:ext cx="3326071" cy="253746"/>
          </a:xfrm>
          <a:prstGeom prst="rect">
            <a:avLst/>
          </a:prstGeom>
        </p:spPr>
        <p:txBody>
          <a:bodyPr lIns="91436" tIns="45718" rIns="91436" bIns="45718">
            <a:noAutofit/>
          </a:bodyPr>
          <a:lstStyle>
            <a:lvl1pPr marL="0" indent="0">
              <a:buClr>
                <a:schemeClr val="tx2"/>
              </a:buClr>
              <a:buFontTx/>
              <a:buNone/>
              <a:defRPr sz="1200">
                <a:solidFill>
                  <a:schemeClr val="tx2"/>
                </a:solidFill>
                <a:latin typeface="+mn-lt"/>
                <a:cs typeface="CiscoSans ExtraLight"/>
              </a:defRPr>
            </a:lvl1pPr>
          </a:lstStyle>
          <a:p>
            <a:pPr lvl="0"/>
            <a:r>
              <a:rPr lang="en-US" dirty="0" smtClean="0"/>
              <a:t>Source Name</a:t>
            </a:r>
            <a:endParaRPr lang="en-US" dirty="0"/>
          </a:p>
        </p:txBody>
      </p:sp>
      <p:sp>
        <p:nvSpPr>
          <p:cNvPr id="14" name="Title 1"/>
          <p:cNvSpPr>
            <a:spLocks noGrp="1"/>
          </p:cNvSpPr>
          <p:nvPr>
            <p:ph type="ctrTitle" hasCustomPrompt="1"/>
          </p:nvPr>
        </p:nvSpPr>
        <p:spPr>
          <a:xfrm>
            <a:off x="259741" y="302420"/>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Pull Quote Style</a:t>
            </a:r>
            <a:endParaRPr lang="en-US" dirty="0"/>
          </a:p>
        </p:txBody>
      </p:sp>
      <p:sp>
        <p:nvSpPr>
          <p:cNvPr id="7" name="Text Placeholder 3"/>
          <p:cNvSpPr>
            <a:spLocks noGrp="1"/>
          </p:cNvSpPr>
          <p:nvPr>
            <p:ph type="body" sz="quarter" idx="15" hasCustomPrompt="1"/>
          </p:nvPr>
        </p:nvSpPr>
        <p:spPr>
          <a:xfrm>
            <a:off x="245457" y="1249964"/>
            <a:ext cx="4169632" cy="3266034"/>
          </a:xfrm>
          <a:prstGeom prst="rect">
            <a:avLst/>
          </a:prstGeom>
        </p:spPr>
        <p:txBody>
          <a:bodyPr lIns="91436" tIns="45718" rIns="91436" bIns="45718">
            <a:noAutofit/>
          </a:bodyPr>
          <a:lstStyle>
            <a:lvl1pPr marL="233353" indent="-171443">
              <a:lnSpc>
                <a:spcPct val="95000"/>
              </a:lnSpc>
              <a:spcBef>
                <a:spcPts val="1110"/>
              </a:spcBef>
              <a:buClr>
                <a:schemeClr val="tx2"/>
              </a:buClr>
              <a:buSzPct val="80000"/>
              <a:buFont typeface="Wingdings" panose="05000000000000000000" pitchFamily="2" charset="2"/>
              <a:buChar char="§"/>
              <a:defRPr sz="1600" b="0" i="0">
                <a:solidFill>
                  <a:schemeClr val="tx2"/>
                </a:solidFill>
                <a:latin typeface="+mn-lt"/>
                <a:cs typeface="CiscoSans ExtraLight"/>
              </a:defRPr>
            </a:lvl1pPr>
            <a:lvl2pPr marL="455594" indent="-190492">
              <a:lnSpc>
                <a:spcPct val="95000"/>
              </a:lnSpc>
              <a:spcBef>
                <a:spcPts val="450"/>
              </a:spcBef>
              <a:buClr>
                <a:schemeClr val="tx2"/>
              </a:buClr>
              <a:buSzPct val="80000"/>
              <a:buFont typeface="Wingdings" panose="05000000000000000000" pitchFamily="2" charset="2"/>
              <a:buChar char="§"/>
              <a:defRPr sz="1400" b="0" i="0">
                <a:solidFill>
                  <a:schemeClr val="tx2"/>
                </a:solidFill>
                <a:latin typeface="+mn-lt"/>
                <a:cs typeface="CiscoSans ExtraLight"/>
              </a:defRPr>
            </a:lvl2pPr>
            <a:lvl3pPr>
              <a:buClrTx/>
              <a:defRPr b="0" i="0">
                <a:solidFill>
                  <a:schemeClr val="tx1"/>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a:t>
            </a:r>
            <a:br>
              <a:rPr lang="en-US" dirty="0" smtClean="0"/>
            </a:br>
            <a:r>
              <a:rPr lang="en-US" dirty="0" smtClean="0"/>
              <a:t>slide with a pull quote</a:t>
            </a:r>
          </a:p>
          <a:p>
            <a:pPr lvl="1"/>
            <a:r>
              <a:rPr lang="en-US" dirty="0" smtClean="0"/>
              <a:t>This is where all the second level </a:t>
            </a:r>
            <a:br>
              <a:rPr lang="en-US" dirty="0" smtClean="0"/>
            </a:br>
            <a:r>
              <a:rPr lang="en-US" dirty="0" smtClean="0"/>
              <a:t>information goes</a:t>
            </a:r>
          </a:p>
          <a:p>
            <a:pPr lvl="1"/>
            <a:r>
              <a:rPr lang="en-US" dirty="0" smtClean="0"/>
              <a:t>This is another bullet point</a:t>
            </a:r>
          </a:p>
          <a:p>
            <a:r>
              <a:rPr lang="en-US" dirty="0" smtClean="0"/>
              <a:t>First level bullets are 16 points</a:t>
            </a:r>
            <a:br>
              <a:rPr lang="en-US" dirty="0" smtClean="0"/>
            </a:br>
            <a:r>
              <a:rPr lang="en-US" dirty="0" smtClean="0"/>
              <a:t>and use a bullet point</a:t>
            </a:r>
          </a:p>
          <a:p>
            <a:pPr lvl="1"/>
            <a:r>
              <a:rPr lang="en-US" dirty="0" smtClean="0"/>
              <a:t>Second level bullets are 14 points in size</a:t>
            </a:r>
          </a:p>
          <a:p>
            <a:pPr lvl="1"/>
            <a:r>
              <a:rPr lang="en-US" dirty="0" smtClean="0"/>
              <a:t>It’s important to keep consistency </a:t>
            </a:r>
          </a:p>
        </p:txBody>
      </p:sp>
    </p:spTree>
    <p:extLst>
      <p:ext uri="{BB962C8B-B14F-4D97-AF65-F5344CB8AC3E}">
        <p14:creationId xmlns:p14="http://schemas.microsoft.com/office/powerpoint/2010/main" val="74639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Bullet Title Goes Here</a:t>
            </a:r>
            <a:endParaRPr lang="en-US" dirty="0"/>
          </a:p>
        </p:txBody>
      </p:sp>
    </p:spTree>
    <p:extLst>
      <p:ext uri="{BB962C8B-B14F-4D97-AF65-F5344CB8AC3E}">
        <p14:creationId xmlns:p14="http://schemas.microsoft.com/office/powerpoint/2010/main" val="257769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ingle photo with caption">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892300" y="596901"/>
            <a:ext cx="5348288" cy="30035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3" rIns="68565" bIns="34283" anchor="ctr"/>
          <a:lstStyle/>
          <a:p>
            <a:pPr algn="ctr" fontAlgn="auto">
              <a:spcBef>
                <a:spcPts val="0"/>
              </a:spcBef>
              <a:spcAft>
                <a:spcPts val="0"/>
              </a:spcAft>
              <a:defRPr/>
            </a:pPr>
            <a:endParaRPr lang="en-US">
              <a:latin typeface="+mj-lt"/>
            </a:endParaRPr>
          </a:p>
        </p:txBody>
      </p:sp>
      <p:sp>
        <p:nvSpPr>
          <p:cNvPr id="5" name="Rectangle 4"/>
          <p:cNvSpPr/>
          <p:nvPr/>
        </p:nvSpPr>
        <p:spPr>
          <a:xfrm>
            <a:off x="1892301" y="3595689"/>
            <a:ext cx="5346700" cy="747712"/>
          </a:xfrm>
          <a:prstGeom prst="rect">
            <a:avLst/>
          </a:prstGeom>
          <a:no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5" tIns="34283" rIns="68565" bIns="34283" anchor="ctr"/>
          <a:lstStyle/>
          <a:p>
            <a:pPr algn="ctr" fontAlgn="auto">
              <a:spcBef>
                <a:spcPts val="0"/>
              </a:spcBef>
              <a:spcAft>
                <a:spcPts val="0"/>
              </a:spcAft>
              <a:defRPr/>
            </a:pPr>
            <a:endParaRPr lang="en-US">
              <a:latin typeface="+mj-lt"/>
            </a:endParaRPr>
          </a:p>
        </p:txBody>
      </p:sp>
      <p:sp>
        <p:nvSpPr>
          <p:cNvPr id="26" name="Picture Placeholder 25"/>
          <p:cNvSpPr>
            <a:spLocks noGrp="1"/>
          </p:cNvSpPr>
          <p:nvPr>
            <p:ph type="pic" sz="quarter" idx="10"/>
          </p:nvPr>
        </p:nvSpPr>
        <p:spPr>
          <a:xfrm>
            <a:off x="1900238" y="596646"/>
            <a:ext cx="5329238" cy="3003804"/>
          </a:xfrm>
          <a:prstGeom prst="rect">
            <a:avLst/>
          </a:prstGeom>
          <a:solidFill>
            <a:schemeClr val="bg1">
              <a:alpha val="30000"/>
            </a:schemeClr>
          </a:solidFill>
          <a:ln>
            <a:solidFill>
              <a:srgbClr val="676767"/>
            </a:solidFill>
          </a:ln>
          <a:effectLst/>
        </p:spPr>
        <p:txBody>
          <a:bodyPr lIns="91408" tIns="45704" rIns="91408" bIns="45704" anchor="ctr" anchorCtr="0"/>
          <a:lstStyle>
            <a:lvl1pPr algn="ctr">
              <a:buFontTx/>
              <a:buNone/>
              <a:defRPr>
                <a:solidFill>
                  <a:schemeClr val="tx1"/>
                </a:solidFill>
                <a:latin typeface="+mj-lt"/>
              </a:defRPr>
            </a:lvl1pPr>
          </a:lstStyle>
          <a:p>
            <a:pPr lvl="0"/>
            <a:r>
              <a:rPr lang="en-US" noProof="0" smtClean="0"/>
              <a:t>Click icon to add picture</a:t>
            </a:r>
            <a:endParaRPr lang="en-US" noProof="0" dirty="0"/>
          </a:p>
        </p:txBody>
      </p:sp>
      <p:sp>
        <p:nvSpPr>
          <p:cNvPr id="11" name="Title 10"/>
          <p:cNvSpPr>
            <a:spLocks noGrp="1"/>
          </p:cNvSpPr>
          <p:nvPr>
            <p:ph type="title" hasCustomPrompt="1"/>
          </p:nvPr>
        </p:nvSpPr>
        <p:spPr>
          <a:xfrm>
            <a:off x="2065871" y="3655079"/>
            <a:ext cx="5074070" cy="628650"/>
          </a:xfrm>
        </p:spPr>
        <p:txBody>
          <a:bodyPr anchor="ctr"/>
          <a:lstStyle>
            <a:lvl1pPr>
              <a:defRPr sz="2000">
                <a:solidFill>
                  <a:srgbClr val="676767"/>
                </a:solidFill>
                <a:latin typeface="+mj-lt"/>
              </a:defRPr>
            </a:lvl1pPr>
          </a:lstStyle>
          <a:p>
            <a:r>
              <a:rPr lang="en-GB" dirty="0" smtClean="0"/>
              <a:t>Click to edit title</a:t>
            </a:r>
            <a:endParaRPr lang="en-US" dirty="0"/>
          </a:p>
        </p:txBody>
      </p:sp>
    </p:spTree>
    <p:extLst>
      <p:ext uri="{BB962C8B-B14F-4D97-AF65-F5344CB8AC3E}">
        <p14:creationId xmlns:p14="http://schemas.microsoft.com/office/powerpoint/2010/main" val="2171384064"/>
      </p:ext>
    </p:extLst>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userDrawn="1">
  <p:cSld name="1_Bullet_Title only">
    <p:bg>
      <p:bgPr>
        <a:solidFill>
          <a:schemeClr val="tx2"/>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Bullet Title Goes Here</a:t>
            </a:r>
            <a:endParaRPr lang="en-US" dirty="0"/>
          </a:p>
        </p:txBody>
      </p:sp>
      <p:sp>
        <p:nvSpPr>
          <p:cNvPr id="4" name="Rectangle 5"/>
          <p:cNvSpPr>
            <a:spLocks noChangeArrowheads="1"/>
          </p:cNvSpPr>
          <p:nvPr userDrawn="1"/>
        </p:nvSpPr>
        <p:spPr bwMode="ltGray">
          <a:xfrm>
            <a:off x="7813257" y="4761923"/>
            <a:ext cx="762394" cy="154530"/>
          </a:xfrm>
          <a:prstGeom prst="rect">
            <a:avLst/>
          </a:prstGeom>
          <a:noFill/>
          <a:ln w="9525">
            <a:noFill/>
            <a:miter lim="800000"/>
            <a:headEnd/>
            <a:tailEnd/>
          </a:ln>
          <a:effectLst/>
        </p:spPr>
        <p:txBody>
          <a:bodyPr wrap="none" lIns="61595" tIns="30797" rIns="61595" bIns="30797" anchor="b">
            <a:spAutoFit/>
          </a:bodyPr>
          <a:lstStyle/>
          <a:p>
            <a:pPr algn="r" defTabSz="610821" fontAlgn="auto">
              <a:spcBef>
                <a:spcPts val="0"/>
              </a:spcBef>
              <a:spcAft>
                <a:spcPts val="0"/>
              </a:spcAft>
            </a:pPr>
            <a:r>
              <a:rPr lang="en-US" sz="600" dirty="0">
                <a:solidFill>
                  <a:srgbClr val="FFFFFF"/>
                </a:solidFill>
                <a:latin typeface="CiscoSansTT Light"/>
                <a:cs typeface="CiscoSans Thin"/>
              </a:rPr>
              <a:t>Cisco Confidential</a:t>
            </a:r>
          </a:p>
        </p:txBody>
      </p:sp>
      <p:sp>
        <p:nvSpPr>
          <p:cNvPr id="5" name="Rectangle 7"/>
          <p:cNvSpPr>
            <a:spLocks noChangeArrowheads="1"/>
          </p:cNvSpPr>
          <p:nvPr userDrawn="1"/>
        </p:nvSpPr>
        <p:spPr bwMode="ltGray">
          <a:xfrm>
            <a:off x="8662937" y="4758847"/>
            <a:ext cx="218432" cy="154528"/>
          </a:xfrm>
          <a:prstGeom prst="rect">
            <a:avLst/>
          </a:prstGeom>
          <a:noFill/>
          <a:ln w="9525" algn="ctr">
            <a:noFill/>
            <a:miter lim="800000"/>
            <a:headEnd/>
            <a:tailEnd/>
          </a:ln>
          <a:effectLst/>
        </p:spPr>
        <p:txBody>
          <a:bodyPr wrap="none" lIns="61595" tIns="30797" rIns="61595" bIns="30797" anchor="b">
            <a:spAutoFit/>
          </a:bodyPr>
          <a:lstStyle/>
          <a:p>
            <a:pPr algn="r" defTabSz="610821" fontAlgn="auto">
              <a:spcBef>
                <a:spcPts val="0"/>
              </a:spcBef>
              <a:spcAft>
                <a:spcPts val="0"/>
              </a:spcAft>
            </a:pPr>
            <a:fld id="{DFCF27A5-1A5B-48D3-A060-2758FFBB1ADD}" type="slidenum">
              <a:rPr lang="en-US" sz="600">
                <a:solidFill>
                  <a:srgbClr val="FFFFFF"/>
                </a:solidFill>
                <a:latin typeface="CiscoSansTT Light"/>
                <a:cs typeface="CiscoSans Thin"/>
              </a:rPr>
              <a:pPr algn="r" defTabSz="610821" fontAlgn="auto">
                <a:spcBef>
                  <a:spcPts val="0"/>
                </a:spcBef>
                <a:spcAft>
                  <a:spcPts val="0"/>
                </a:spcAft>
              </a:pPr>
              <a:t>‹#›</a:t>
            </a:fld>
            <a:endParaRPr lang="en-US" sz="600" dirty="0">
              <a:solidFill>
                <a:srgbClr val="FFFFFF"/>
              </a:solidFill>
              <a:latin typeface="CiscoSansTT Light"/>
              <a:cs typeface="CiscoSans Thin"/>
            </a:endParaRPr>
          </a:p>
        </p:txBody>
      </p:sp>
      <p:sp>
        <p:nvSpPr>
          <p:cNvPr id="6" name="Rectangle 4"/>
          <p:cNvSpPr>
            <a:spLocks noChangeArrowheads="1"/>
          </p:cNvSpPr>
          <p:nvPr userDrawn="1"/>
        </p:nvSpPr>
        <p:spPr bwMode="ltGray">
          <a:xfrm>
            <a:off x="292044" y="4763222"/>
            <a:ext cx="3420515" cy="154530"/>
          </a:xfrm>
          <a:prstGeom prst="rect">
            <a:avLst/>
          </a:prstGeom>
          <a:noFill/>
          <a:ln w="9525">
            <a:noFill/>
            <a:miter lim="800000"/>
            <a:headEnd/>
            <a:tailEnd/>
          </a:ln>
          <a:effectLst/>
        </p:spPr>
        <p:txBody>
          <a:bodyPr wrap="square" lIns="61595" tIns="30797" rIns="61595" bIns="30797" anchor="b" anchorCtr="0">
            <a:spAutoFit/>
          </a:bodyPr>
          <a:lstStyle/>
          <a:p>
            <a:pPr defTabSz="610821" fontAlgn="auto">
              <a:spcBef>
                <a:spcPts val="0"/>
              </a:spcBef>
              <a:spcAft>
                <a:spcPts val="0"/>
              </a:spcAft>
            </a:pPr>
            <a:r>
              <a:rPr lang="en-US" sz="600" dirty="0" smtClean="0">
                <a:solidFill>
                  <a:srgbClr val="FFFFFF"/>
                </a:solidFill>
                <a:latin typeface="CiscoSansTT Light"/>
                <a:cs typeface="CiscoSans Thin"/>
              </a:rPr>
              <a:t>© 2014  Cisco and/or its affiliates. All rights reserved.</a:t>
            </a:r>
            <a:endParaRPr lang="en-US" sz="600" dirty="0">
              <a:solidFill>
                <a:srgbClr val="FFFFFF"/>
              </a:solidFill>
              <a:latin typeface="CiscoSansTT Light"/>
              <a:cs typeface="CiscoSans Thin"/>
            </a:endParaRPr>
          </a:p>
        </p:txBody>
      </p:sp>
      <p:cxnSp>
        <p:nvCxnSpPr>
          <p:cNvPr id="7" name="Straight Connector 6"/>
          <p:cNvCxnSpPr/>
          <p:nvPr userDrawn="1"/>
        </p:nvCxnSpPr>
        <p:spPr>
          <a:xfrm>
            <a:off x="0" y="507372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2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1786" y="302506"/>
            <a:ext cx="4005072" cy="628650"/>
          </a:xfrm>
          <a:prstGeom prst="rect">
            <a:avLst/>
          </a:prstGeom>
        </p:spPr>
        <p:txBody>
          <a:bodyPr vert="horz" lIns="61724" tIns="34292" rIns="61724" bIns="34292" rtlCol="0" anchor="t" anchorCtr="0">
            <a:noAutofit/>
          </a:bodyPr>
          <a:lstStyle>
            <a:lvl1pPr algn="l" defTabSz="685834" rtl="0" eaLnBrk="1" latinLnBrk="0" hangingPunct="1">
              <a:lnSpc>
                <a:spcPct val="80000"/>
              </a:lnSpc>
              <a:spcBef>
                <a:spcPct val="0"/>
              </a:spcBef>
              <a:buNone/>
              <a:defRPr lang="en-US" sz="2500" b="0" i="0" kern="1200" spc="-75" baseline="0" dirty="0" smtClean="0">
                <a:solidFill>
                  <a:srgbClr val="00A2BF"/>
                </a:solidFill>
                <a:latin typeface="+mj-lt"/>
                <a:ea typeface="+mj-ea"/>
                <a:cs typeface="CiscoSans Thin"/>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51539" y="1200150"/>
            <a:ext cx="4005072" cy="3394710"/>
          </a:xfrm>
          <a:prstGeom prst="rect">
            <a:avLst/>
          </a:prstGeom>
        </p:spPr>
        <p:txBody>
          <a:bodyPr lIns="91436" tIns="45718" rIns="91436" bIns="45718">
            <a:noAutofit/>
          </a:bodyPr>
          <a:lstStyle>
            <a:lvl1pPr marL="0" indent="0">
              <a:buClr>
                <a:schemeClr val="tx2"/>
              </a:buClr>
              <a:buSzPct val="80000"/>
              <a:buFont typeface="Wingdings" panose="05000000000000000000" pitchFamily="2" charset="2"/>
              <a:buNone/>
              <a:defRPr sz="1600" b="0" i="0">
                <a:solidFill>
                  <a:schemeClr val="tx2"/>
                </a:solidFill>
                <a:latin typeface="+mn-lt"/>
                <a:cs typeface="CiscoSans ExtraLight"/>
              </a:defRPr>
            </a:lvl1pPr>
            <a:lvl2pPr marL="476274" indent="-171459">
              <a:buClr>
                <a:schemeClr val="tx2"/>
              </a:buClr>
              <a:buSzPct val="80000"/>
              <a:buFont typeface="Wingdings" panose="05000000000000000000" pitchFamily="2" charset="2"/>
              <a:buChar char="§"/>
              <a:tabLst/>
              <a:defRPr b="0" i="0">
                <a:solidFill>
                  <a:schemeClr val="tx2"/>
                </a:solidFill>
                <a:latin typeface="+mn-lt"/>
                <a:cs typeface="CiscoSans ExtraLight"/>
              </a:defRPr>
            </a:lvl2pPr>
          </a:lstStyle>
          <a:p>
            <a:pPr lvl="0"/>
            <a:r>
              <a:rPr lang="en-US" dirty="0" smtClean="0"/>
              <a:t>Body copy uses sentence capital letters only, size 16, left aligned</a:t>
            </a:r>
          </a:p>
          <a:p>
            <a:pPr lvl="1"/>
            <a:r>
              <a:rPr lang="en-US" dirty="0" smtClean="0"/>
              <a:t>Sub-bullets are size 14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200150"/>
            <a:ext cx="4005072" cy="3394710"/>
          </a:xfrm>
          <a:prstGeom prst="rect">
            <a:avLst/>
          </a:prstGeom>
        </p:spPr>
        <p:txBody>
          <a:bodyPr lIns="91436" tIns="45718" rIns="91436" bIns="45718">
            <a:noAutofit/>
          </a:bodyPr>
          <a:lstStyle>
            <a:lvl1pPr marL="0" indent="0">
              <a:buClr>
                <a:schemeClr val="tx2"/>
              </a:buClr>
              <a:buSzPct val="80000"/>
              <a:buFont typeface="Wingdings" panose="05000000000000000000" pitchFamily="2" charset="2"/>
              <a:buNone/>
              <a:defRPr sz="1600" b="0" i="0">
                <a:solidFill>
                  <a:schemeClr val="tx2"/>
                </a:solidFill>
                <a:latin typeface="+mn-lt"/>
                <a:cs typeface="CiscoSans ExtraLight"/>
              </a:defRPr>
            </a:lvl1pPr>
            <a:lvl2pPr marL="476274" indent="-171459">
              <a:buClr>
                <a:schemeClr val="tx2"/>
              </a:buClr>
              <a:buSzPct val="80000"/>
              <a:buFont typeface="Wingdings" panose="05000000000000000000" pitchFamily="2" charset="2"/>
              <a:buChar char="§"/>
              <a:defRPr b="0" i="0">
                <a:solidFill>
                  <a:schemeClr val="tx2"/>
                </a:solidFill>
                <a:latin typeface="+mn-lt"/>
                <a:cs typeface="CiscoSans ExtraLight"/>
              </a:defRPr>
            </a:lvl2pPr>
          </a:lstStyle>
          <a:p>
            <a:pPr lvl="0"/>
            <a:r>
              <a:rPr lang="en-US" dirty="0" smtClean="0"/>
              <a:t>Body copy uses sentence capital letters only, size 16, left aligned</a:t>
            </a:r>
          </a:p>
          <a:p>
            <a:pPr lvl="1"/>
            <a:r>
              <a:rPr lang="en-US" dirty="0" smtClean="0"/>
              <a:t>Sub-bullets are size 14</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16" name="Text Placeholder 15"/>
          <p:cNvSpPr>
            <a:spLocks noGrp="1"/>
          </p:cNvSpPr>
          <p:nvPr>
            <p:ph type="body" sz="quarter" idx="13" hasCustomPrompt="1"/>
          </p:nvPr>
        </p:nvSpPr>
        <p:spPr>
          <a:xfrm>
            <a:off x="4822429" y="302506"/>
            <a:ext cx="4005072" cy="630936"/>
          </a:xfrm>
          <a:prstGeom prst="rect">
            <a:avLst/>
          </a:prstGeom>
        </p:spPr>
        <p:txBody>
          <a:bodyPr lIns="91436" tIns="45718" rIns="91436" bIns="45718">
            <a:noAutofit/>
          </a:bodyPr>
          <a:lstStyle>
            <a:lvl1pPr marL="0" marR="0" indent="0" algn="l" defTabSz="685834" rtl="0" eaLnBrk="1" fontAlgn="auto" latinLnBrk="0" hangingPunct="1">
              <a:lnSpc>
                <a:spcPct val="80000"/>
              </a:lnSpc>
              <a:spcBef>
                <a:spcPct val="0"/>
              </a:spcBef>
              <a:spcAft>
                <a:spcPts val="0"/>
              </a:spcAft>
              <a:buClrTx/>
              <a:buSzTx/>
              <a:buFontTx/>
              <a:buNone/>
              <a:tabLst/>
              <a:defRPr lang="en-US" sz="2500" b="0" i="0" kern="1200" spc="-75" baseline="0" dirty="0">
                <a:solidFill>
                  <a:srgbClr val="00A2BF"/>
                </a:solidFill>
                <a:latin typeface="+mj-lt"/>
                <a:ea typeface="+mj-ea"/>
                <a:cs typeface="CiscoSans Thin"/>
              </a:defRPr>
            </a:lvl1pPr>
          </a:lstStyle>
          <a:p>
            <a:pPr marL="0" marR="0" lvl="0" indent="0" algn="l" defTabSz="685834" rtl="0" eaLnBrk="1" fontAlgn="auto" latinLnBrk="0" hangingPunct="1">
              <a:lnSpc>
                <a:spcPct val="80000"/>
              </a:lnSpc>
              <a:spcBef>
                <a:spcPct val="0"/>
              </a:spcBef>
              <a:spcAft>
                <a:spcPts val="0"/>
              </a:spcAft>
              <a:buClrTx/>
              <a:buSzTx/>
              <a:buFontTx/>
              <a:buNone/>
              <a:tabLst/>
              <a:defRPr/>
            </a:pPr>
            <a:r>
              <a:rPr lang="en-US" dirty="0" smtClean="0"/>
              <a:t>Two Column</a:t>
            </a:r>
            <a:br>
              <a:rPr lang="en-US" dirty="0" smtClean="0"/>
            </a:br>
            <a:r>
              <a:rPr lang="en-US" dirty="0" smtClean="0"/>
              <a:t>Title Right</a:t>
            </a:r>
            <a:endParaRPr lang="en-US" dirty="0"/>
          </a:p>
        </p:txBody>
      </p:sp>
      <p:cxnSp>
        <p:nvCxnSpPr>
          <p:cNvPr id="7" name="Straight Connector 6"/>
          <p:cNvCxnSpPr/>
          <p:nvPr userDrawn="1"/>
        </p:nvCxnSpPr>
        <p:spPr>
          <a:xfrm>
            <a:off x="4600575" y="609602"/>
            <a:ext cx="0" cy="398525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7657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8" name="Text Placeholder 17"/>
          <p:cNvSpPr>
            <a:spLocks noGrp="1"/>
          </p:cNvSpPr>
          <p:nvPr>
            <p:ph type="body" sz="quarter" idx="17"/>
          </p:nvPr>
        </p:nvSpPr>
        <p:spPr>
          <a:xfrm>
            <a:off x="219515" y="75438"/>
            <a:ext cx="2668457" cy="864108"/>
          </a:xfrm>
          <a:prstGeom prst="rect">
            <a:avLst/>
          </a:prstGeom>
        </p:spPr>
        <p:txBody>
          <a:bodyPr lIns="91436" tIns="45718" rIns="91436" bIns="45718" anchor="b" anchorCtr="0">
            <a:noAutofit/>
          </a:bodyPr>
          <a:lstStyle>
            <a:lvl1pPr marL="0" marR="0" indent="0" algn="l" defTabSz="685834"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00A2BF"/>
                </a:solidFill>
                <a:effectLst/>
                <a:uLnTx/>
                <a:uFillTx/>
                <a:latin typeface="+mj-lt"/>
                <a:ea typeface="+mj-ea"/>
                <a:cs typeface="CiscoSans Thin"/>
              </a:defRPr>
            </a:lvl1pPr>
          </a:lstStyle>
          <a:p>
            <a:pPr marL="0" marR="0" lvl="0" indent="0" algn="l" defTabSz="685834"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17"/>
          <p:cNvSpPr>
            <a:spLocks noGrp="1"/>
          </p:cNvSpPr>
          <p:nvPr>
            <p:ph type="body" sz="quarter" idx="19"/>
          </p:nvPr>
        </p:nvSpPr>
        <p:spPr>
          <a:xfrm>
            <a:off x="3258399" y="75438"/>
            <a:ext cx="2599859" cy="864108"/>
          </a:xfrm>
          <a:prstGeom prst="rect">
            <a:avLst/>
          </a:prstGeom>
        </p:spPr>
        <p:txBody>
          <a:bodyPr lIns="91436" tIns="45718" rIns="91436" bIns="45718" anchor="b" anchorCtr="0">
            <a:noAutofit/>
          </a:bodyPr>
          <a:lstStyle>
            <a:lvl1pPr marL="0" marR="0" indent="0" algn="l" defTabSz="685834"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00A2BF"/>
                </a:solidFill>
                <a:effectLst/>
                <a:uLnTx/>
                <a:uFillTx/>
                <a:latin typeface="+mj-lt"/>
                <a:ea typeface="+mj-ea"/>
                <a:cs typeface="CiscoSans Thin"/>
              </a:defRPr>
            </a:lvl1pPr>
          </a:lstStyle>
          <a:p>
            <a:pPr marL="0" marR="0" lvl="0" indent="0" algn="l" defTabSz="685834"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3" name="Text Placeholder 17"/>
          <p:cNvSpPr>
            <a:spLocks noGrp="1"/>
          </p:cNvSpPr>
          <p:nvPr>
            <p:ph type="body" sz="quarter" idx="20"/>
          </p:nvPr>
        </p:nvSpPr>
        <p:spPr>
          <a:xfrm>
            <a:off x="6272202" y="75438"/>
            <a:ext cx="2634158" cy="864108"/>
          </a:xfrm>
          <a:prstGeom prst="rect">
            <a:avLst/>
          </a:prstGeom>
        </p:spPr>
        <p:txBody>
          <a:bodyPr lIns="91436" tIns="45718" rIns="91436" bIns="45718" anchor="b" anchorCtr="0">
            <a:noAutofit/>
          </a:bodyPr>
          <a:lstStyle>
            <a:lvl1pPr marL="0" marR="0" indent="0" algn="l" defTabSz="685834"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00A2BF"/>
                </a:solidFill>
                <a:effectLst/>
                <a:uLnTx/>
                <a:uFillTx/>
                <a:latin typeface="+mj-lt"/>
                <a:ea typeface="+mj-ea"/>
                <a:cs typeface="CiscoSans Thin"/>
              </a:defRPr>
            </a:lvl1pPr>
          </a:lstStyle>
          <a:p>
            <a:pPr marL="0" marR="0" lvl="0" indent="0" algn="l" defTabSz="685834"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12" name="Text Placeholder 3"/>
          <p:cNvSpPr>
            <a:spLocks noGrp="1"/>
          </p:cNvSpPr>
          <p:nvPr>
            <p:ph type="body" sz="quarter" idx="10"/>
          </p:nvPr>
        </p:nvSpPr>
        <p:spPr>
          <a:xfrm>
            <a:off x="219515" y="1201574"/>
            <a:ext cx="2668457" cy="3336008"/>
          </a:xfrm>
          <a:prstGeom prst="rect">
            <a:avLst/>
          </a:prstGeom>
        </p:spPr>
        <p:txBody>
          <a:bodyPr lIns="91436" tIns="45718" rIns="91436" bIns="45718">
            <a:noAutofit/>
          </a:bodyPr>
          <a:lstStyle>
            <a:lvl1pPr marL="223828" indent="-171443">
              <a:lnSpc>
                <a:spcPct val="95000"/>
              </a:lnSpc>
              <a:spcBef>
                <a:spcPts val="1110"/>
              </a:spcBef>
              <a:buClr>
                <a:schemeClr val="tx2"/>
              </a:buClr>
              <a:buSzPct val="80000"/>
              <a:buFont typeface="Wingdings" panose="05000000000000000000" pitchFamily="2" charset="2"/>
              <a:buChar char="§"/>
              <a:defRPr sz="1600">
                <a:solidFill>
                  <a:schemeClr val="tx2"/>
                </a:solidFill>
                <a:latin typeface="+mn-lt"/>
                <a:cs typeface="CiscoSans ExtraLight"/>
              </a:defRPr>
            </a:lvl1pPr>
            <a:lvl2pPr marL="403208" indent="-190492">
              <a:lnSpc>
                <a:spcPct val="95000"/>
              </a:lnSpc>
              <a:spcBef>
                <a:spcPts val="450"/>
              </a:spcBef>
              <a:buClr>
                <a:schemeClr val="tx2"/>
              </a:buClr>
              <a:buSzPct val="80000"/>
              <a:buFont typeface="Wingdings" panose="05000000000000000000" pitchFamily="2" charset="2"/>
              <a:buChar char="§"/>
              <a:defRPr sz="1400">
                <a:solidFill>
                  <a:schemeClr val="tx2"/>
                </a:solidFill>
                <a:latin typeface="+mn-lt"/>
                <a:cs typeface="CiscoSans ExtraLight"/>
              </a:defRPr>
            </a:lvl2pPr>
            <a:lvl3pPr marL="569889" indent="-166681">
              <a:buClr>
                <a:schemeClr val="tx2"/>
              </a:buClr>
              <a:buSzPct val="80000"/>
              <a:buFont typeface="Wingdings" panose="05000000000000000000" pitchFamily="2" charset="2"/>
              <a:buChar char="§"/>
              <a:defRPr sz="1200">
                <a:solidFill>
                  <a:schemeClr val="tx2"/>
                </a:solidFill>
                <a:latin typeface="+mn-lt"/>
                <a:cs typeface="CiscoSans ExtraLight"/>
              </a:defRPr>
            </a:lvl3pPr>
            <a:lvl4pPr marL="746094" indent="-171443">
              <a:buClr>
                <a:schemeClr val="tx2"/>
              </a:buClr>
              <a:buSzPct val="80000"/>
              <a:buFont typeface="Wingdings" panose="05000000000000000000" pitchFamily="2" charset="2"/>
              <a:buChar char="§"/>
              <a:defRPr sz="1000">
                <a:solidFill>
                  <a:schemeClr val="tx2"/>
                </a:solidFill>
                <a:latin typeface="+mn-lt"/>
                <a:cs typeface="CiscoSans ExtraLight"/>
              </a:defRPr>
            </a:lvl4pPr>
            <a:lvl5pPr marL="917537" indent="-171443">
              <a:buClr>
                <a:schemeClr val="tx2"/>
              </a:buClr>
              <a:buSzPct val="80000"/>
              <a:buFont typeface="Wingdings" panose="05000000000000000000" pitchFamily="2" charset="2"/>
              <a:buChar char="§"/>
              <a:defRPr sz="900">
                <a:solidFill>
                  <a:schemeClr val="tx2"/>
                </a:solidFill>
                <a:latin typeface="+mn-lt"/>
                <a:cs typeface="CiscoSans ExtraLight"/>
              </a:defRPr>
            </a:lvl5pPr>
            <a:lvl6pPr marL="692498"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6" name="Text Placeholder 3"/>
          <p:cNvSpPr>
            <a:spLocks noGrp="1"/>
          </p:cNvSpPr>
          <p:nvPr>
            <p:ph type="body" sz="quarter" idx="21"/>
          </p:nvPr>
        </p:nvSpPr>
        <p:spPr>
          <a:xfrm>
            <a:off x="6272202" y="1183948"/>
            <a:ext cx="2634158" cy="3336008"/>
          </a:xfrm>
          <a:prstGeom prst="rect">
            <a:avLst/>
          </a:prstGeom>
        </p:spPr>
        <p:txBody>
          <a:bodyPr lIns="91436" tIns="45718" rIns="91436" bIns="45718">
            <a:noAutofit/>
          </a:bodyPr>
          <a:lstStyle>
            <a:lvl1pPr marL="171466" indent="-171466">
              <a:lnSpc>
                <a:spcPct val="95000"/>
              </a:lnSpc>
              <a:spcBef>
                <a:spcPts val="1110"/>
              </a:spcBef>
              <a:buClr>
                <a:schemeClr val="tx2"/>
              </a:buClr>
              <a:buSzPct val="80000"/>
              <a:buFont typeface="Wingdings" panose="05000000000000000000" pitchFamily="2" charset="2"/>
              <a:buChar char="§"/>
              <a:defRPr sz="1600">
                <a:solidFill>
                  <a:schemeClr val="tx2"/>
                </a:solidFill>
                <a:latin typeface="+mn-lt"/>
                <a:cs typeface="CiscoSans ExtraLight"/>
              </a:defRPr>
            </a:lvl1pPr>
            <a:lvl2pPr marL="359985" indent="-215991">
              <a:lnSpc>
                <a:spcPct val="95000"/>
              </a:lnSpc>
              <a:spcBef>
                <a:spcPts val="450"/>
              </a:spcBef>
              <a:buClr>
                <a:schemeClr val="tx2"/>
              </a:buClr>
              <a:buSzPct val="80000"/>
              <a:buFont typeface="Wingdings" panose="05000000000000000000" pitchFamily="2" charset="2"/>
              <a:buChar char="§"/>
              <a:defRPr sz="1400">
                <a:solidFill>
                  <a:schemeClr val="tx2"/>
                </a:solidFill>
                <a:latin typeface="+mn-lt"/>
                <a:cs typeface="CiscoSans ExtraLight"/>
              </a:defRPr>
            </a:lvl2pPr>
            <a:lvl3pPr marL="573064" indent="-171443">
              <a:buClr>
                <a:schemeClr val="tx2"/>
              </a:buClr>
              <a:buSzPct val="80000"/>
              <a:buFont typeface="Wingdings" panose="05000000000000000000" pitchFamily="2" charset="2"/>
              <a:buChar char="§"/>
              <a:defRPr sz="1200">
                <a:solidFill>
                  <a:schemeClr val="tx2"/>
                </a:solidFill>
                <a:latin typeface="+mn-lt"/>
                <a:cs typeface="CiscoSans ExtraLight"/>
              </a:defRPr>
            </a:lvl3pPr>
            <a:lvl4pPr marL="746094" indent="-171443">
              <a:buClr>
                <a:schemeClr val="tx2"/>
              </a:buClr>
              <a:buSzPct val="80000"/>
              <a:buFont typeface="Wingdings" panose="05000000000000000000" pitchFamily="2" charset="2"/>
              <a:buChar char="§"/>
              <a:defRPr sz="1000">
                <a:solidFill>
                  <a:schemeClr val="tx2"/>
                </a:solidFill>
                <a:latin typeface="+mn-lt"/>
                <a:cs typeface="CiscoSans ExtraLight"/>
              </a:defRPr>
            </a:lvl4pPr>
            <a:lvl5pPr marL="917537" indent="-171443">
              <a:buClr>
                <a:schemeClr val="tx2"/>
              </a:buClr>
              <a:buSzPct val="80000"/>
              <a:buFont typeface="Wingdings" panose="05000000000000000000" pitchFamily="2" charset="2"/>
              <a:buChar char="§"/>
              <a:defRPr sz="900">
                <a:solidFill>
                  <a:schemeClr val="tx2"/>
                </a:solidFill>
                <a:latin typeface="+mn-lt"/>
                <a:cs typeface="CiscoSans ExtraLight"/>
              </a:defRPr>
            </a:lvl5pPr>
            <a:lvl6pPr marL="692498"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 name="Text Placeholder 3"/>
          <p:cNvSpPr>
            <a:spLocks noGrp="1"/>
          </p:cNvSpPr>
          <p:nvPr>
            <p:ph type="body" sz="quarter" idx="22"/>
          </p:nvPr>
        </p:nvSpPr>
        <p:spPr>
          <a:xfrm>
            <a:off x="3258399" y="1201574"/>
            <a:ext cx="2599859" cy="3336008"/>
          </a:xfrm>
          <a:prstGeom prst="rect">
            <a:avLst/>
          </a:prstGeom>
        </p:spPr>
        <p:txBody>
          <a:bodyPr lIns="91436" tIns="45718" rIns="91436" bIns="45718">
            <a:noAutofit/>
          </a:bodyPr>
          <a:lstStyle>
            <a:lvl1pPr marL="171466" indent="-171466">
              <a:lnSpc>
                <a:spcPct val="95000"/>
              </a:lnSpc>
              <a:spcBef>
                <a:spcPts val="1110"/>
              </a:spcBef>
              <a:buClr>
                <a:schemeClr val="tx2"/>
              </a:buClr>
              <a:buSzPct val="80000"/>
              <a:buFont typeface="Wingdings" panose="05000000000000000000" pitchFamily="2" charset="2"/>
              <a:buChar char="§"/>
              <a:defRPr sz="1600">
                <a:solidFill>
                  <a:schemeClr val="tx2"/>
                </a:solidFill>
                <a:latin typeface="+mn-lt"/>
                <a:cs typeface="CiscoSans ExtraLight"/>
              </a:defRPr>
            </a:lvl1pPr>
            <a:lvl2pPr marL="344474" indent="-176206">
              <a:lnSpc>
                <a:spcPct val="95000"/>
              </a:lnSpc>
              <a:spcBef>
                <a:spcPts val="450"/>
              </a:spcBef>
              <a:buClr>
                <a:schemeClr val="tx2"/>
              </a:buClr>
              <a:buSzPct val="80000"/>
              <a:buFont typeface="Wingdings" panose="05000000000000000000" pitchFamily="2" charset="2"/>
              <a:buChar char="§"/>
              <a:defRPr sz="1400">
                <a:solidFill>
                  <a:schemeClr val="tx2"/>
                </a:solidFill>
                <a:latin typeface="+mn-lt"/>
                <a:cs typeface="CiscoSans ExtraLight"/>
              </a:defRPr>
            </a:lvl2pPr>
            <a:lvl3pPr marL="514329" indent="-171443">
              <a:buClr>
                <a:schemeClr val="tx2"/>
              </a:buClr>
              <a:buSzPct val="80000"/>
              <a:buFont typeface="Wingdings" panose="05000000000000000000" pitchFamily="2" charset="2"/>
              <a:buChar char="§"/>
              <a:defRPr sz="1200">
                <a:solidFill>
                  <a:schemeClr val="tx2"/>
                </a:solidFill>
                <a:latin typeface="+mn-lt"/>
                <a:cs typeface="CiscoSans ExtraLight"/>
              </a:defRPr>
            </a:lvl3pPr>
            <a:lvl4pPr marL="687359" indent="-171443">
              <a:buClr>
                <a:schemeClr val="tx2"/>
              </a:buClr>
              <a:buSzPct val="80000"/>
              <a:buFont typeface="Wingdings" panose="05000000000000000000" pitchFamily="2" charset="2"/>
              <a:buChar char="§"/>
              <a:defRPr sz="1000">
                <a:solidFill>
                  <a:schemeClr val="tx2"/>
                </a:solidFill>
                <a:latin typeface="+mn-lt"/>
                <a:cs typeface="CiscoSans ExtraLight"/>
              </a:defRPr>
            </a:lvl4pPr>
            <a:lvl5pPr marL="855627" indent="-168268">
              <a:buClr>
                <a:schemeClr val="tx2"/>
              </a:buClr>
              <a:buSzPct val="80000"/>
              <a:buFont typeface="Wingdings" panose="05000000000000000000" pitchFamily="2" charset="2"/>
              <a:buChar char="§"/>
              <a:defRPr sz="900">
                <a:solidFill>
                  <a:schemeClr val="tx2"/>
                </a:solidFill>
                <a:latin typeface="+mn-lt"/>
                <a:cs typeface="CiscoSans ExtraLight"/>
              </a:defRPr>
            </a:lvl5pPr>
            <a:lvl6pPr marL="692498"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3" name="Straight Connector 2"/>
          <p:cNvCxnSpPr/>
          <p:nvPr userDrawn="1"/>
        </p:nvCxnSpPr>
        <p:spPr>
          <a:xfrm>
            <a:off x="3076575" y="609601"/>
            <a:ext cx="0" cy="398525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6067425" y="609601"/>
            <a:ext cx="0" cy="398525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52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Text Placeholder 9"/>
          <p:cNvSpPr>
            <a:spLocks noGrp="1"/>
          </p:cNvSpPr>
          <p:nvPr>
            <p:ph type="body" sz="quarter" idx="11" hasCustomPrompt="1"/>
          </p:nvPr>
        </p:nvSpPr>
        <p:spPr>
          <a:xfrm>
            <a:off x="723286" y="4365140"/>
            <a:ext cx="7461250" cy="207749"/>
          </a:xfrm>
          <a:prstGeom prst="rect">
            <a:avLst/>
          </a:prstGeom>
        </p:spPr>
        <p:txBody>
          <a:bodyPr wrap="square" lIns="91436" tIns="45718" rIns="91436" bIns="45718" anchor="b" anchorCtr="0">
            <a:noAutofit/>
          </a:bodyPr>
          <a:lstStyle>
            <a:lvl1pPr marL="0" indent="0" algn="l" defTabSz="603677">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4" name="Title 1"/>
          <p:cNvSpPr>
            <a:spLocks noGrp="1"/>
          </p:cNvSpPr>
          <p:nvPr>
            <p:ph type="ctrTitle" hasCustomPrompt="1"/>
          </p:nvPr>
        </p:nvSpPr>
        <p:spPr>
          <a:xfrm>
            <a:off x="354841" y="940711"/>
            <a:ext cx="8168270" cy="2878673"/>
          </a:xfrm>
          <a:prstGeom prst="rect">
            <a:avLst/>
          </a:prstGeom>
        </p:spPr>
        <p:txBody>
          <a:bodyPr>
            <a:noAutofit/>
          </a:bodyPr>
          <a:lstStyle>
            <a:lvl1pPr marL="400034" indent="-400034" algn="l">
              <a:lnSpc>
                <a:spcPct val="90000"/>
              </a:lnSpc>
              <a:defRPr sz="6000" b="0" i="1" spc="0" baseline="0">
                <a:solidFill>
                  <a:schemeClr val="tx2"/>
                </a:solidFill>
                <a:latin typeface="+mj-lt"/>
                <a:cs typeface="CiscoSans Thin"/>
              </a:defRPr>
            </a:lvl1pPr>
          </a:lstStyle>
          <a:p>
            <a:r>
              <a:rPr lang="en-US" dirty="0" smtClean="0"/>
              <a:t>“Quote goes here.”</a:t>
            </a:r>
            <a:endParaRPr lang="en-US" dirty="0"/>
          </a:p>
        </p:txBody>
      </p:sp>
    </p:spTree>
    <p:extLst>
      <p:ext uri="{BB962C8B-B14F-4D97-AF65-F5344CB8AC3E}">
        <p14:creationId xmlns:p14="http://schemas.microsoft.com/office/powerpoint/2010/main" val="224347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354841" y="940711"/>
            <a:ext cx="8168270" cy="2878673"/>
          </a:xfrm>
          <a:prstGeom prst="rect">
            <a:avLst/>
          </a:prstGeom>
        </p:spPr>
        <p:txBody>
          <a:bodyPr>
            <a:noAutofit/>
          </a:bodyPr>
          <a:lstStyle>
            <a:lvl1pPr marL="403208" indent="-403208" algn="l">
              <a:lnSpc>
                <a:spcPct val="90000"/>
              </a:lnSpc>
              <a:defRPr sz="6000" b="0" i="1" spc="0" baseline="0">
                <a:gradFill flip="none" rotWithShape="1">
                  <a:gsLst>
                    <a:gs pos="0">
                      <a:srgbClr val="272749"/>
                    </a:gs>
                    <a:gs pos="100000">
                      <a:srgbClr val="39BBB9"/>
                    </a:gs>
                    <a:gs pos="84000">
                      <a:srgbClr val="39BBB9"/>
                    </a:gs>
                    <a:gs pos="29000">
                      <a:srgbClr val="272749"/>
                    </a:gs>
                  </a:gsLst>
                  <a:lin ang="0" scaled="1"/>
                  <a:tileRect/>
                </a:gradFill>
                <a:latin typeface="+mj-lt"/>
                <a:cs typeface="CiscoSans Thin"/>
              </a:defRPr>
            </a:lvl1pPr>
          </a:lstStyle>
          <a:p>
            <a:r>
              <a:rPr lang="en-US" dirty="0" smtClean="0"/>
              <a:t>“Quote goes here.”</a:t>
            </a:r>
            <a:endParaRPr lang="en-US" dirty="0"/>
          </a:p>
        </p:txBody>
      </p:sp>
      <p:sp>
        <p:nvSpPr>
          <p:cNvPr id="3" name="Text Placeholder 9"/>
          <p:cNvSpPr>
            <a:spLocks noGrp="1"/>
          </p:cNvSpPr>
          <p:nvPr>
            <p:ph type="body" sz="quarter" idx="11" hasCustomPrompt="1"/>
          </p:nvPr>
        </p:nvSpPr>
        <p:spPr>
          <a:xfrm>
            <a:off x="724013" y="4365140"/>
            <a:ext cx="7461250" cy="207749"/>
          </a:xfrm>
          <a:prstGeom prst="rect">
            <a:avLst/>
          </a:prstGeom>
        </p:spPr>
        <p:txBody>
          <a:bodyPr wrap="square" lIns="91436" tIns="45718" rIns="91436" bIns="45718" anchor="b" anchorCtr="0">
            <a:noAutofit/>
          </a:bodyPr>
          <a:lstStyle>
            <a:lvl1pPr marL="0" indent="0" algn="l" defTabSz="603677">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Tree>
    <p:extLst>
      <p:ext uri="{BB962C8B-B14F-4D97-AF65-F5344CB8AC3E}">
        <p14:creationId xmlns:p14="http://schemas.microsoft.com/office/powerpoint/2010/main" val="141660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2_Quote Slide">
    <p:bg>
      <p:bgPr>
        <a:solidFill>
          <a:schemeClr val="accent5"/>
        </a:solidFill>
        <a:effectLst/>
      </p:bgPr>
    </p:bg>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7813257" y="4761923"/>
            <a:ext cx="762394" cy="154530"/>
          </a:xfrm>
          <a:prstGeom prst="rect">
            <a:avLst/>
          </a:prstGeom>
          <a:noFill/>
          <a:ln w="9525">
            <a:noFill/>
            <a:miter lim="800000"/>
            <a:headEnd/>
            <a:tailEnd/>
          </a:ln>
          <a:effectLst/>
        </p:spPr>
        <p:txBody>
          <a:bodyPr wrap="none" lIns="61595" tIns="30797" rIns="61595" bIns="30797" anchor="b">
            <a:spAutoFit/>
          </a:bodyPr>
          <a:lstStyle/>
          <a:p>
            <a:pPr algn="r" defTabSz="610821" fontAlgn="auto">
              <a:spcBef>
                <a:spcPts val="0"/>
              </a:spcBef>
              <a:spcAft>
                <a:spcPts val="0"/>
              </a:spcAft>
            </a:pPr>
            <a:r>
              <a:rPr lang="en-US" sz="600" dirty="0">
                <a:solidFill>
                  <a:srgbClr val="FFFFFF"/>
                </a:solidFill>
                <a:latin typeface="CiscoSansTT Light"/>
                <a:cs typeface="CiscoSans Thin"/>
              </a:rPr>
              <a:t>Cisco Confidential</a:t>
            </a:r>
          </a:p>
        </p:txBody>
      </p:sp>
      <p:sp>
        <p:nvSpPr>
          <p:cNvPr id="4" name="Rectangle 7"/>
          <p:cNvSpPr>
            <a:spLocks noChangeArrowheads="1"/>
          </p:cNvSpPr>
          <p:nvPr userDrawn="1"/>
        </p:nvSpPr>
        <p:spPr bwMode="ltGray">
          <a:xfrm>
            <a:off x="8662937" y="4758847"/>
            <a:ext cx="218432" cy="154528"/>
          </a:xfrm>
          <a:prstGeom prst="rect">
            <a:avLst/>
          </a:prstGeom>
          <a:noFill/>
          <a:ln w="9525" algn="ctr">
            <a:noFill/>
            <a:miter lim="800000"/>
            <a:headEnd/>
            <a:tailEnd/>
          </a:ln>
          <a:effectLst/>
        </p:spPr>
        <p:txBody>
          <a:bodyPr wrap="none" lIns="61595" tIns="30797" rIns="61595" bIns="30797" anchor="b">
            <a:spAutoFit/>
          </a:bodyPr>
          <a:lstStyle/>
          <a:p>
            <a:pPr algn="r" defTabSz="610821" fontAlgn="auto">
              <a:spcBef>
                <a:spcPts val="0"/>
              </a:spcBef>
              <a:spcAft>
                <a:spcPts val="0"/>
              </a:spcAft>
            </a:pPr>
            <a:fld id="{DFCF27A5-1A5B-48D3-A060-2758FFBB1ADD}" type="slidenum">
              <a:rPr lang="en-US" sz="600">
                <a:solidFill>
                  <a:srgbClr val="FFFFFF"/>
                </a:solidFill>
                <a:latin typeface="CiscoSansTT Light"/>
                <a:cs typeface="CiscoSans Thin"/>
              </a:rPr>
              <a:pPr algn="r" defTabSz="610821" fontAlgn="auto">
                <a:spcBef>
                  <a:spcPts val="0"/>
                </a:spcBef>
                <a:spcAft>
                  <a:spcPts val="0"/>
                </a:spcAft>
              </a:pPr>
              <a:t>‹#›</a:t>
            </a:fld>
            <a:endParaRPr lang="en-US" sz="600" dirty="0">
              <a:solidFill>
                <a:srgbClr val="FFFFFF"/>
              </a:solidFill>
              <a:latin typeface="CiscoSansTT Light"/>
              <a:cs typeface="CiscoSans Thin"/>
            </a:endParaRPr>
          </a:p>
        </p:txBody>
      </p:sp>
      <p:sp>
        <p:nvSpPr>
          <p:cNvPr id="7" name="Text Placeholder 9"/>
          <p:cNvSpPr>
            <a:spLocks noGrp="1"/>
          </p:cNvSpPr>
          <p:nvPr>
            <p:ph type="body" sz="quarter" idx="11" hasCustomPrompt="1"/>
          </p:nvPr>
        </p:nvSpPr>
        <p:spPr>
          <a:xfrm>
            <a:off x="723286" y="4365140"/>
            <a:ext cx="7461250" cy="207749"/>
          </a:xfrm>
          <a:prstGeom prst="rect">
            <a:avLst/>
          </a:prstGeom>
        </p:spPr>
        <p:txBody>
          <a:bodyPr wrap="square" lIns="91436" tIns="45718" rIns="91436" bIns="45718" anchor="b" anchorCtr="0">
            <a:noAutofit/>
          </a:bodyPr>
          <a:lstStyle>
            <a:lvl1pPr marL="0" indent="0" algn="l" defTabSz="603677">
              <a:lnSpc>
                <a:spcPct val="100000"/>
              </a:lnSpc>
              <a:spcBef>
                <a:spcPct val="50000"/>
              </a:spcBef>
              <a:buNone/>
              <a:defRPr sz="1600" b="0" i="0">
                <a:solidFill>
                  <a:schemeClr val="bg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8" name="Rectangle 4"/>
          <p:cNvSpPr>
            <a:spLocks noChangeArrowheads="1"/>
          </p:cNvSpPr>
          <p:nvPr userDrawn="1"/>
        </p:nvSpPr>
        <p:spPr bwMode="ltGray">
          <a:xfrm>
            <a:off x="292044" y="4763222"/>
            <a:ext cx="3420515" cy="154530"/>
          </a:xfrm>
          <a:prstGeom prst="rect">
            <a:avLst/>
          </a:prstGeom>
          <a:noFill/>
          <a:ln w="9525">
            <a:noFill/>
            <a:miter lim="800000"/>
            <a:headEnd/>
            <a:tailEnd/>
          </a:ln>
          <a:effectLst/>
        </p:spPr>
        <p:txBody>
          <a:bodyPr wrap="square" lIns="61595" tIns="30797" rIns="61595" bIns="30797" anchor="b" anchorCtr="0">
            <a:spAutoFit/>
          </a:bodyPr>
          <a:lstStyle/>
          <a:p>
            <a:pPr defTabSz="610821" fontAlgn="auto">
              <a:spcBef>
                <a:spcPts val="0"/>
              </a:spcBef>
              <a:spcAft>
                <a:spcPts val="0"/>
              </a:spcAft>
            </a:pPr>
            <a:r>
              <a:rPr lang="en-US" sz="600" dirty="0" smtClean="0">
                <a:solidFill>
                  <a:srgbClr val="FFFFFF"/>
                </a:solidFill>
                <a:latin typeface="CiscoSansTT Light"/>
                <a:cs typeface="CiscoSans Thin"/>
              </a:rPr>
              <a:t>© 2014  Cisco and/or its affiliates. All rights reserved.</a:t>
            </a:r>
            <a:endParaRPr lang="en-US" sz="600" dirty="0">
              <a:solidFill>
                <a:srgbClr val="FFFFFF"/>
              </a:solidFill>
              <a:latin typeface="CiscoSansTT Light"/>
              <a:cs typeface="CiscoSans Thin"/>
            </a:endParaRPr>
          </a:p>
        </p:txBody>
      </p:sp>
      <p:cxnSp>
        <p:nvCxnSpPr>
          <p:cNvPr id="10" name="Straight Connector 9"/>
          <p:cNvCxnSpPr/>
          <p:nvPr userDrawn="1"/>
        </p:nvCxnSpPr>
        <p:spPr>
          <a:xfrm>
            <a:off x="0" y="507372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ctrTitle" hasCustomPrompt="1"/>
          </p:nvPr>
        </p:nvSpPr>
        <p:spPr>
          <a:xfrm>
            <a:off x="354841" y="940711"/>
            <a:ext cx="8168270" cy="2878673"/>
          </a:xfrm>
          <a:prstGeom prst="rect">
            <a:avLst/>
          </a:prstGeom>
        </p:spPr>
        <p:txBody>
          <a:bodyPr>
            <a:noAutofit/>
          </a:bodyPr>
          <a:lstStyle>
            <a:lvl1pPr marL="403208" indent="-403208" algn="l">
              <a:lnSpc>
                <a:spcPct val="90000"/>
              </a:lnSpc>
              <a:defRPr sz="6000" b="0" i="1" spc="0" baseline="0">
                <a:solidFill>
                  <a:schemeClr val="bg1"/>
                </a:solidFill>
                <a:latin typeface="+mj-lt"/>
                <a:cs typeface="CiscoSans Thin"/>
              </a:defRPr>
            </a:lvl1pPr>
          </a:lstStyle>
          <a:p>
            <a:r>
              <a:rPr lang="en-US" dirty="0" smtClean="0"/>
              <a:t>“Quote goes here.”</a:t>
            </a:r>
            <a:endParaRPr lang="en-US" dirty="0"/>
          </a:p>
        </p:txBody>
      </p:sp>
    </p:spTree>
    <p:extLst>
      <p:ext uri="{BB962C8B-B14F-4D97-AF65-F5344CB8AC3E}">
        <p14:creationId xmlns:p14="http://schemas.microsoft.com/office/powerpoint/2010/main" val="422852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3_Quote Slide">
    <p:bg>
      <p:bgPr>
        <a:solidFill>
          <a:schemeClr val="tx2"/>
        </a:solidFill>
        <a:effectLst/>
      </p:bgPr>
    </p:bg>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7813257" y="4761923"/>
            <a:ext cx="762394" cy="154530"/>
          </a:xfrm>
          <a:prstGeom prst="rect">
            <a:avLst/>
          </a:prstGeom>
          <a:noFill/>
          <a:ln w="9525">
            <a:noFill/>
            <a:miter lim="800000"/>
            <a:headEnd/>
            <a:tailEnd/>
          </a:ln>
          <a:effectLst/>
        </p:spPr>
        <p:txBody>
          <a:bodyPr wrap="none" lIns="61595" tIns="30797" rIns="61595" bIns="30797" anchor="b">
            <a:spAutoFit/>
          </a:bodyPr>
          <a:lstStyle/>
          <a:p>
            <a:pPr algn="r" defTabSz="610821" fontAlgn="auto">
              <a:spcBef>
                <a:spcPts val="0"/>
              </a:spcBef>
              <a:spcAft>
                <a:spcPts val="0"/>
              </a:spcAft>
            </a:pPr>
            <a:r>
              <a:rPr lang="en-US" sz="600" dirty="0">
                <a:solidFill>
                  <a:srgbClr val="FFFFFF"/>
                </a:solidFill>
                <a:latin typeface="CiscoSansTT Light"/>
                <a:cs typeface="CiscoSans Thin"/>
              </a:rPr>
              <a:t>Cisco Confidential</a:t>
            </a:r>
          </a:p>
        </p:txBody>
      </p:sp>
      <p:sp>
        <p:nvSpPr>
          <p:cNvPr id="4" name="Rectangle 7"/>
          <p:cNvSpPr>
            <a:spLocks noChangeArrowheads="1"/>
          </p:cNvSpPr>
          <p:nvPr userDrawn="1"/>
        </p:nvSpPr>
        <p:spPr bwMode="ltGray">
          <a:xfrm>
            <a:off x="8662937" y="4758847"/>
            <a:ext cx="218432" cy="154528"/>
          </a:xfrm>
          <a:prstGeom prst="rect">
            <a:avLst/>
          </a:prstGeom>
          <a:noFill/>
          <a:ln w="9525" algn="ctr">
            <a:noFill/>
            <a:miter lim="800000"/>
            <a:headEnd/>
            <a:tailEnd/>
          </a:ln>
          <a:effectLst/>
        </p:spPr>
        <p:txBody>
          <a:bodyPr wrap="none" lIns="61595" tIns="30797" rIns="61595" bIns="30797" anchor="b">
            <a:spAutoFit/>
          </a:bodyPr>
          <a:lstStyle/>
          <a:p>
            <a:pPr algn="r" defTabSz="610821" fontAlgn="auto">
              <a:spcBef>
                <a:spcPts val="0"/>
              </a:spcBef>
              <a:spcAft>
                <a:spcPts val="0"/>
              </a:spcAft>
            </a:pPr>
            <a:fld id="{DFCF27A5-1A5B-48D3-A060-2758FFBB1ADD}" type="slidenum">
              <a:rPr lang="en-US" sz="600">
                <a:solidFill>
                  <a:srgbClr val="FFFFFF"/>
                </a:solidFill>
                <a:latin typeface="CiscoSansTT Light"/>
                <a:cs typeface="CiscoSans Thin"/>
              </a:rPr>
              <a:pPr algn="r" defTabSz="610821" fontAlgn="auto">
                <a:spcBef>
                  <a:spcPts val="0"/>
                </a:spcBef>
                <a:spcAft>
                  <a:spcPts val="0"/>
                </a:spcAft>
              </a:pPr>
              <a:t>‹#›</a:t>
            </a:fld>
            <a:endParaRPr lang="en-US" sz="600" dirty="0">
              <a:solidFill>
                <a:srgbClr val="FFFFFF"/>
              </a:solidFill>
              <a:latin typeface="CiscoSansTT Light"/>
              <a:cs typeface="CiscoSans Thin"/>
            </a:endParaRPr>
          </a:p>
        </p:txBody>
      </p:sp>
      <p:sp>
        <p:nvSpPr>
          <p:cNvPr id="7" name="Text Placeholder 9"/>
          <p:cNvSpPr>
            <a:spLocks noGrp="1"/>
          </p:cNvSpPr>
          <p:nvPr>
            <p:ph type="body" sz="quarter" idx="11" hasCustomPrompt="1"/>
          </p:nvPr>
        </p:nvSpPr>
        <p:spPr>
          <a:xfrm>
            <a:off x="723286" y="4365140"/>
            <a:ext cx="7461250" cy="207749"/>
          </a:xfrm>
          <a:prstGeom prst="rect">
            <a:avLst/>
          </a:prstGeom>
        </p:spPr>
        <p:txBody>
          <a:bodyPr wrap="square" lIns="91436" tIns="45718" rIns="91436" bIns="45718" anchor="b" anchorCtr="0">
            <a:noAutofit/>
          </a:bodyPr>
          <a:lstStyle>
            <a:lvl1pPr marL="0" indent="0" algn="l" defTabSz="603677">
              <a:lnSpc>
                <a:spcPct val="100000"/>
              </a:lnSpc>
              <a:spcBef>
                <a:spcPct val="50000"/>
              </a:spcBef>
              <a:buNone/>
              <a:defRPr sz="1600" b="0" i="0">
                <a:solidFill>
                  <a:schemeClr val="bg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8" name="Rectangle 4"/>
          <p:cNvSpPr>
            <a:spLocks noChangeArrowheads="1"/>
          </p:cNvSpPr>
          <p:nvPr userDrawn="1"/>
        </p:nvSpPr>
        <p:spPr bwMode="ltGray">
          <a:xfrm>
            <a:off x="292044" y="4763222"/>
            <a:ext cx="3420515" cy="154530"/>
          </a:xfrm>
          <a:prstGeom prst="rect">
            <a:avLst/>
          </a:prstGeom>
          <a:noFill/>
          <a:ln w="9525">
            <a:noFill/>
            <a:miter lim="800000"/>
            <a:headEnd/>
            <a:tailEnd/>
          </a:ln>
          <a:effectLst/>
        </p:spPr>
        <p:txBody>
          <a:bodyPr wrap="square" lIns="61595" tIns="30797" rIns="61595" bIns="30797" anchor="b" anchorCtr="0">
            <a:spAutoFit/>
          </a:bodyPr>
          <a:lstStyle/>
          <a:p>
            <a:pPr defTabSz="610821" fontAlgn="auto">
              <a:spcBef>
                <a:spcPts val="0"/>
              </a:spcBef>
              <a:spcAft>
                <a:spcPts val="0"/>
              </a:spcAft>
            </a:pPr>
            <a:r>
              <a:rPr lang="en-US" sz="600" dirty="0" smtClean="0">
                <a:solidFill>
                  <a:srgbClr val="FFFFFF"/>
                </a:solidFill>
                <a:latin typeface="CiscoSansTT Light"/>
                <a:cs typeface="CiscoSans Thin"/>
              </a:rPr>
              <a:t>© 2014  Cisco and/or its affiliates. All rights reserved.</a:t>
            </a:r>
            <a:endParaRPr lang="en-US" sz="600" dirty="0">
              <a:solidFill>
                <a:srgbClr val="FFFFFF"/>
              </a:solidFill>
              <a:latin typeface="CiscoSansTT Light"/>
              <a:cs typeface="CiscoSans Thin"/>
            </a:endParaRPr>
          </a:p>
        </p:txBody>
      </p:sp>
      <p:cxnSp>
        <p:nvCxnSpPr>
          <p:cNvPr id="10" name="Straight Connector 9"/>
          <p:cNvCxnSpPr/>
          <p:nvPr userDrawn="1"/>
        </p:nvCxnSpPr>
        <p:spPr>
          <a:xfrm>
            <a:off x="0" y="507372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ctrTitle" hasCustomPrompt="1"/>
          </p:nvPr>
        </p:nvSpPr>
        <p:spPr>
          <a:xfrm>
            <a:off x="354841" y="940711"/>
            <a:ext cx="8168270" cy="2878673"/>
          </a:xfrm>
          <a:prstGeom prst="rect">
            <a:avLst/>
          </a:prstGeom>
        </p:spPr>
        <p:txBody>
          <a:bodyPr>
            <a:noAutofit/>
          </a:bodyPr>
          <a:lstStyle>
            <a:lvl1pPr marL="403208" indent="-403208" algn="l">
              <a:lnSpc>
                <a:spcPct val="90000"/>
              </a:lnSpc>
              <a:defRPr sz="6000" b="0" i="1" spc="0" baseline="0">
                <a:solidFill>
                  <a:schemeClr val="bg1"/>
                </a:solidFill>
                <a:latin typeface="+mj-lt"/>
                <a:cs typeface="CiscoSans Thin"/>
              </a:defRPr>
            </a:lvl1pPr>
          </a:lstStyle>
          <a:p>
            <a:r>
              <a:rPr lang="en-US" dirty="0" smtClean="0"/>
              <a:t>“Quote goes here.”</a:t>
            </a:r>
            <a:endParaRPr lang="en-US" dirty="0"/>
          </a:p>
        </p:txBody>
      </p:sp>
    </p:spTree>
    <p:extLst>
      <p:ext uri="{BB962C8B-B14F-4D97-AF65-F5344CB8AC3E}">
        <p14:creationId xmlns:p14="http://schemas.microsoft.com/office/powerpoint/2010/main" val="42735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Statement_Solid_blu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221394" y="940711"/>
            <a:ext cx="8301718" cy="2878673"/>
          </a:xfrm>
          <a:prstGeom prst="rect">
            <a:avLst/>
          </a:prstGeom>
        </p:spPr>
        <p:txBody>
          <a:bodyPr anchor="t" anchorCtr="1">
            <a:noAutofit/>
          </a:bodyPr>
          <a:lstStyle>
            <a:lvl1pPr algn="ctr">
              <a:lnSpc>
                <a:spcPct val="90000"/>
              </a:lnSpc>
              <a:defRPr sz="23000" b="0" i="1" spc="0" baseline="0">
                <a:solidFill>
                  <a:srgbClr val="272749"/>
                </a:soli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249467" y="4365140"/>
            <a:ext cx="7461250" cy="207749"/>
          </a:xfrm>
          <a:prstGeom prst="rect">
            <a:avLst/>
          </a:prstGeom>
        </p:spPr>
        <p:txBody>
          <a:bodyPr wrap="square" lIns="91436" tIns="45718" rIns="91436" bIns="45718" anchor="b" anchorCtr="0">
            <a:noAutofit/>
          </a:bodyPr>
          <a:lstStyle>
            <a:lvl1pPr marL="0" indent="0" algn="l" defTabSz="603677">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Tree>
    <p:extLst>
      <p:ext uri="{BB962C8B-B14F-4D97-AF65-F5344CB8AC3E}">
        <p14:creationId xmlns:p14="http://schemas.microsoft.com/office/powerpoint/2010/main" val="127123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Statement_Gradien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21394" y="940711"/>
            <a:ext cx="8301718" cy="2878673"/>
          </a:xfrm>
          <a:prstGeom prst="rect">
            <a:avLst/>
          </a:prstGeom>
        </p:spPr>
        <p:txBody>
          <a:bodyPr anchor="t" anchorCtr="1">
            <a:noAutofit/>
          </a:bodyPr>
          <a:lstStyle>
            <a:lvl1pPr algn="ctr">
              <a:lnSpc>
                <a:spcPct val="90000"/>
              </a:lnSpc>
              <a:defRPr sz="23000" b="0" i="1" spc="0" baseline="0">
                <a:gradFill flip="none" rotWithShape="1">
                  <a:gsLst>
                    <a:gs pos="0">
                      <a:schemeClr val="tx2"/>
                    </a:gs>
                    <a:gs pos="100000">
                      <a:srgbClr val="39BBB9"/>
                    </a:gs>
                    <a:gs pos="84000">
                      <a:srgbClr val="39BBB9"/>
                    </a:gs>
                    <a:gs pos="29000">
                      <a:srgbClr val="272749"/>
                    </a:gs>
                  </a:gsLst>
                  <a:lin ang="0" scaled="1"/>
                  <a:tileRect/>
                </a:gra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249467" y="4365140"/>
            <a:ext cx="7461250" cy="207749"/>
          </a:xfrm>
          <a:prstGeom prst="rect">
            <a:avLst/>
          </a:prstGeom>
        </p:spPr>
        <p:txBody>
          <a:bodyPr wrap="square" lIns="91436" tIns="45718" rIns="91436" bIns="45718" anchor="b" anchorCtr="0">
            <a:noAutofit/>
          </a:bodyPr>
          <a:lstStyle>
            <a:lvl1pPr marL="0" indent="0" algn="l" defTabSz="603677">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Tree>
    <p:extLst>
      <p:ext uri="{BB962C8B-B14F-4D97-AF65-F5344CB8AC3E}">
        <p14:creationId xmlns:p14="http://schemas.microsoft.com/office/powerpoint/2010/main" val="32049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1_Statement_Gradient">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21394" y="940711"/>
            <a:ext cx="8301718" cy="2878673"/>
          </a:xfrm>
          <a:prstGeom prst="rect">
            <a:avLst/>
          </a:prstGeom>
        </p:spPr>
        <p:txBody>
          <a:bodyPr anchor="t" anchorCtr="1">
            <a:noAutofit/>
          </a:bodyPr>
          <a:lstStyle>
            <a:lvl1pPr algn="ctr">
              <a:lnSpc>
                <a:spcPct val="90000"/>
              </a:lnSpc>
              <a:defRPr sz="23000" b="0" i="1" spc="0" baseline="0">
                <a:solidFill>
                  <a:schemeClr val="bg1"/>
                </a:soli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249467" y="4365140"/>
            <a:ext cx="7461250" cy="207749"/>
          </a:xfrm>
          <a:prstGeom prst="rect">
            <a:avLst/>
          </a:prstGeom>
        </p:spPr>
        <p:txBody>
          <a:bodyPr wrap="square" lIns="91436" tIns="45718" rIns="91436" bIns="45718" anchor="b" anchorCtr="0">
            <a:noAutofit/>
          </a:bodyPr>
          <a:lstStyle>
            <a:lvl1pPr marL="0" indent="0" algn="l" defTabSz="603677">
              <a:lnSpc>
                <a:spcPct val="100000"/>
              </a:lnSpc>
              <a:spcBef>
                <a:spcPct val="50000"/>
              </a:spcBef>
              <a:buNone/>
              <a:defRPr sz="1600" b="0" i="0">
                <a:solidFill>
                  <a:schemeClr val="bg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4" name="Rectangle 5"/>
          <p:cNvSpPr>
            <a:spLocks noChangeArrowheads="1"/>
          </p:cNvSpPr>
          <p:nvPr userDrawn="1"/>
        </p:nvSpPr>
        <p:spPr bwMode="ltGray">
          <a:xfrm>
            <a:off x="7813257" y="4761923"/>
            <a:ext cx="762394" cy="154530"/>
          </a:xfrm>
          <a:prstGeom prst="rect">
            <a:avLst/>
          </a:prstGeom>
          <a:noFill/>
          <a:ln w="9525">
            <a:noFill/>
            <a:miter lim="800000"/>
            <a:headEnd/>
            <a:tailEnd/>
          </a:ln>
          <a:effectLst/>
        </p:spPr>
        <p:txBody>
          <a:bodyPr wrap="none" lIns="61595" tIns="30797" rIns="61595" bIns="30797" anchor="b">
            <a:spAutoFit/>
          </a:bodyPr>
          <a:lstStyle/>
          <a:p>
            <a:pPr algn="r" defTabSz="610821" fontAlgn="auto">
              <a:spcBef>
                <a:spcPts val="0"/>
              </a:spcBef>
              <a:spcAft>
                <a:spcPts val="0"/>
              </a:spcAft>
            </a:pPr>
            <a:r>
              <a:rPr lang="en-US" sz="600" dirty="0">
                <a:solidFill>
                  <a:srgbClr val="FFFFFF"/>
                </a:solidFill>
                <a:latin typeface="CiscoSansTT Light"/>
                <a:cs typeface="CiscoSans Thin"/>
              </a:rPr>
              <a:t>Cisco Confidential</a:t>
            </a:r>
          </a:p>
        </p:txBody>
      </p:sp>
      <p:sp>
        <p:nvSpPr>
          <p:cNvPr id="5" name="Rectangle 7"/>
          <p:cNvSpPr>
            <a:spLocks noChangeArrowheads="1"/>
          </p:cNvSpPr>
          <p:nvPr userDrawn="1"/>
        </p:nvSpPr>
        <p:spPr bwMode="ltGray">
          <a:xfrm>
            <a:off x="8662937" y="4758847"/>
            <a:ext cx="218432" cy="154528"/>
          </a:xfrm>
          <a:prstGeom prst="rect">
            <a:avLst/>
          </a:prstGeom>
          <a:noFill/>
          <a:ln w="9525" algn="ctr">
            <a:noFill/>
            <a:miter lim="800000"/>
            <a:headEnd/>
            <a:tailEnd/>
          </a:ln>
          <a:effectLst/>
        </p:spPr>
        <p:txBody>
          <a:bodyPr wrap="none" lIns="61595" tIns="30797" rIns="61595" bIns="30797" anchor="b">
            <a:spAutoFit/>
          </a:bodyPr>
          <a:lstStyle/>
          <a:p>
            <a:pPr algn="r" defTabSz="610821" fontAlgn="auto">
              <a:spcBef>
                <a:spcPts val="0"/>
              </a:spcBef>
              <a:spcAft>
                <a:spcPts val="0"/>
              </a:spcAft>
            </a:pPr>
            <a:fld id="{DFCF27A5-1A5B-48D3-A060-2758FFBB1ADD}" type="slidenum">
              <a:rPr lang="en-US" sz="600">
                <a:solidFill>
                  <a:srgbClr val="FFFFFF"/>
                </a:solidFill>
                <a:latin typeface="CiscoSansTT Light"/>
                <a:cs typeface="CiscoSans Thin"/>
              </a:rPr>
              <a:pPr algn="r" defTabSz="610821" fontAlgn="auto">
                <a:spcBef>
                  <a:spcPts val="0"/>
                </a:spcBef>
                <a:spcAft>
                  <a:spcPts val="0"/>
                </a:spcAft>
              </a:pPr>
              <a:t>‹#›</a:t>
            </a:fld>
            <a:endParaRPr lang="en-US" sz="600" dirty="0">
              <a:solidFill>
                <a:srgbClr val="FFFFFF"/>
              </a:solidFill>
              <a:latin typeface="CiscoSansTT Light"/>
              <a:cs typeface="CiscoSans Thin"/>
            </a:endParaRPr>
          </a:p>
        </p:txBody>
      </p:sp>
      <p:sp>
        <p:nvSpPr>
          <p:cNvPr id="6" name="Rectangle 4"/>
          <p:cNvSpPr>
            <a:spLocks noChangeArrowheads="1"/>
          </p:cNvSpPr>
          <p:nvPr userDrawn="1"/>
        </p:nvSpPr>
        <p:spPr bwMode="ltGray">
          <a:xfrm>
            <a:off x="292044" y="4763222"/>
            <a:ext cx="3420515" cy="154530"/>
          </a:xfrm>
          <a:prstGeom prst="rect">
            <a:avLst/>
          </a:prstGeom>
          <a:noFill/>
          <a:ln w="9525">
            <a:noFill/>
            <a:miter lim="800000"/>
            <a:headEnd/>
            <a:tailEnd/>
          </a:ln>
          <a:effectLst/>
        </p:spPr>
        <p:txBody>
          <a:bodyPr wrap="square" lIns="61595" tIns="30797" rIns="61595" bIns="30797" anchor="b" anchorCtr="0">
            <a:spAutoFit/>
          </a:bodyPr>
          <a:lstStyle/>
          <a:p>
            <a:pPr defTabSz="610821" fontAlgn="auto">
              <a:spcBef>
                <a:spcPts val="0"/>
              </a:spcBef>
              <a:spcAft>
                <a:spcPts val="0"/>
              </a:spcAft>
            </a:pPr>
            <a:r>
              <a:rPr lang="en-US" sz="600" dirty="0" smtClean="0">
                <a:solidFill>
                  <a:srgbClr val="FFFFFF"/>
                </a:solidFill>
                <a:latin typeface="CiscoSansTT Light"/>
                <a:cs typeface="CiscoSans Thin"/>
              </a:rPr>
              <a:t>© 2014  Cisco and/or its affiliates. All rights reserved.</a:t>
            </a:r>
            <a:endParaRPr lang="en-US" sz="600" dirty="0">
              <a:solidFill>
                <a:srgbClr val="FFFFFF"/>
              </a:solidFill>
              <a:latin typeface="CiscoSansTT Light"/>
              <a:cs typeface="CiscoSans Thin"/>
            </a:endParaRPr>
          </a:p>
        </p:txBody>
      </p:sp>
      <p:cxnSp>
        <p:nvCxnSpPr>
          <p:cNvPr id="7" name="Straight Connector 6"/>
          <p:cNvCxnSpPr/>
          <p:nvPr userDrawn="1"/>
        </p:nvCxnSpPr>
        <p:spPr>
          <a:xfrm>
            <a:off x="0" y="507372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9355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mall photo_top left">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549805" y="233368"/>
            <a:ext cx="3273425" cy="18446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3" rIns="68565" bIns="34283" anchor="ctr"/>
          <a:lstStyle/>
          <a:p>
            <a:pPr algn="ctr" fontAlgn="auto">
              <a:spcBef>
                <a:spcPts val="0"/>
              </a:spcBef>
              <a:spcAft>
                <a:spcPts val="0"/>
              </a:spcAft>
              <a:defRPr/>
            </a:pPr>
            <a:endParaRPr lang="en-US">
              <a:latin typeface="+mj-lt"/>
            </a:endParaRPr>
          </a:p>
        </p:txBody>
      </p:sp>
      <p:sp>
        <p:nvSpPr>
          <p:cNvPr id="26" name="Picture Placeholder 25"/>
          <p:cNvSpPr>
            <a:spLocks noGrp="1"/>
          </p:cNvSpPr>
          <p:nvPr>
            <p:ph type="pic" sz="quarter" idx="10"/>
          </p:nvPr>
        </p:nvSpPr>
        <p:spPr>
          <a:xfrm>
            <a:off x="549992" y="233172"/>
            <a:ext cx="3273552" cy="1844802"/>
          </a:xfrm>
          <a:prstGeom prst="rect">
            <a:avLst/>
          </a:prstGeom>
          <a:solidFill>
            <a:schemeClr val="bg1">
              <a:alpha val="30000"/>
            </a:schemeClr>
          </a:solidFill>
          <a:ln>
            <a:solidFill>
              <a:srgbClr val="676767"/>
            </a:solidFill>
          </a:ln>
          <a:effectLst/>
        </p:spPr>
        <p:txBody>
          <a:bodyPr vert="horz" lIns="68565" tIns="34283" rIns="68565" bIns="34283" rtlCol="0" anchor="ctr" anchorCtr="0">
            <a:normAutofit/>
          </a:bodyPr>
          <a:lstStyle>
            <a:lvl1pPr marL="0" indent="0" algn="ctr" defTabSz="685663"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tx1"/>
                </a:solidFill>
                <a:latin typeface="+mj-lt"/>
                <a:ea typeface="+mn-ea"/>
                <a:cs typeface="+mn-cs"/>
              </a:defRPr>
            </a:lvl1pPr>
          </a:lstStyle>
          <a:p>
            <a:pPr lvl="0"/>
            <a:r>
              <a:rPr lang="en-US" noProof="0" smtClean="0"/>
              <a:t>Click icon to add picture</a:t>
            </a:r>
            <a:endParaRPr lang="en-US" noProof="0" dirty="0"/>
          </a:p>
        </p:txBody>
      </p:sp>
      <p:sp>
        <p:nvSpPr>
          <p:cNvPr id="9" name="Title 8"/>
          <p:cNvSpPr>
            <a:spLocks noGrp="1"/>
          </p:cNvSpPr>
          <p:nvPr>
            <p:ph type="title" hasCustomPrompt="1"/>
          </p:nvPr>
        </p:nvSpPr>
        <p:spPr>
          <a:xfrm>
            <a:off x="430943" y="2480699"/>
            <a:ext cx="6729865" cy="1614419"/>
          </a:xfrm>
        </p:spPr>
        <p:txBody>
          <a:bodyPr>
            <a:noAutofit/>
          </a:bodyPr>
          <a:lstStyle>
            <a:lvl1pPr marL="0" marR="0" indent="0" algn="l" defTabSz="685663" rtl="0" eaLnBrk="1" fontAlgn="auto" latinLnBrk="0" hangingPunct="1">
              <a:lnSpc>
                <a:spcPct val="80000"/>
              </a:lnSpc>
              <a:spcBef>
                <a:spcPct val="0"/>
              </a:spcBef>
              <a:spcAft>
                <a:spcPts val="0"/>
              </a:spcAft>
              <a:buClrTx/>
              <a:buSzTx/>
              <a:buFontTx/>
              <a:buNone/>
              <a:tabLst/>
              <a:defRPr sz="4500">
                <a:solidFill>
                  <a:srgbClr val="676767"/>
                </a:solidFill>
                <a:latin typeface="+mj-lt"/>
              </a:defRPr>
            </a:lvl1pPr>
          </a:lstStyle>
          <a:p>
            <a:r>
              <a:rPr lang="en-GB" dirty="0" smtClean="0"/>
              <a:t>Click to edit title</a:t>
            </a:r>
            <a:endParaRPr lang="en-US" dirty="0" smtClean="0"/>
          </a:p>
        </p:txBody>
      </p:sp>
    </p:spTree>
    <p:extLst>
      <p:ext uri="{BB962C8B-B14F-4D97-AF65-F5344CB8AC3E}">
        <p14:creationId xmlns:p14="http://schemas.microsoft.com/office/powerpoint/2010/main" val="2196640346"/>
      </p:ext>
    </p:extLst>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2_Big Statemen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45456" y="705551"/>
            <a:ext cx="8301718" cy="2436518"/>
          </a:xfrm>
          <a:prstGeom prst="rect">
            <a:avLst/>
          </a:prstGeom>
        </p:spPr>
        <p:txBody>
          <a:bodyPr anchor="b" anchorCtr="0">
            <a:noAutofit/>
          </a:bodyPr>
          <a:lstStyle>
            <a:lvl1pPr algn="l">
              <a:lnSpc>
                <a:spcPct val="90000"/>
              </a:lnSpc>
              <a:defRPr sz="4500" b="0" i="0" spc="0" baseline="0">
                <a:gradFill>
                  <a:gsLst>
                    <a:gs pos="29000">
                      <a:srgbClr val="233754"/>
                    </a:gs>
                    <a:gs pos="0">
                      <a:schemeClr val="tx2"/>
                    </a:gs>
                    <a:gs pos="100000">
                      <a:srgbClr val="01BBBB"/>
                    </a:gs>
                  </a:gsLst>
                  <a:lin ang="1200000" scaled="0"/>
                </a:gradFill>
                <a:latin typeface="+mj-lt"/>
                <a:cs typeface="CiscoSans Thin"/>
              </a:defRPr>
            </a:lvl1pPr>
          </a:lstStyle>
          <a:p>
            <a:r>
              <a:rPr lang="en-US" dirty="0" smtClean="0"/>
              <a:t>Statement Goes Here</a:t>
            </a:r>
            <a:endParaRPr lang="en-US" dirty="0"/>
          </a:p>
        </p:txBody>
      </p:sp>
    </p:spTree>
    <p:extLst>
      <p:ext uri="{BB962C8B-B14F-4D97-AF65-F5344CB8AC3E}">
        <p14:creationId xmlns:p14="http://schemas.microsoft.com/office/powerpoint/2010/main" val="3830655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preserve="1" userDrawn="1">
  <p:cSld name="1_Big Statement">
    <p:bg>
      <p:bgRef idx="1001">
        <a:schemeClr val="bg2"/>
      </p:bgRef>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45456" y="705551"/>
            <a:ext cx="8301718" cy="2436518"/>
          </a:xfrm>
          <a:prstGeom prst="rect">
            <a:avLst/>
          </a:prstGeom>
        </p:spPr>
        <p:txBody>
          <a:bodyPr anchor="b" anchorCtr="0">
            <a:noAutofit/>
          </a:bodyPr>
          <a:lstStyle>
            <a:lvl1pPr algn="l">
              <a:lnSpc>
                <a:spcPct val="90000"/>
              </a:lnSpc>
              <a:defRPr sz="4500" b="0" i="0" spc="0" baseline="0">
                <a:solidFill>
                  <a:srgbClr val="FFFFFF"/>
                </a:solidFill>
                <a:latin typeface="+mj-lt"/>
                <a:cs typeface="CiscoSans Thin"/>
              </a:defRPr>
            </a:lvl1pPr>
          </a:lstStyle>
          <a:p>
            <a:r>
              <a:rPr lang="en-US" dirty="0" smtClean="0"/>
              <a:t>Statement Goes Here</a:t>
            </a:r>
            <a:endParaRPr lang="en-US" dirty="0"/>
          </a:p>
        </p:txBody>
      </p:sp>
      <p:sp>
        <p:nvSpPr>
          <p:cNvPr id="10" name="Rectangle 5"/>
          <p:cNvSpPr>
            <a:spLocks noChangeArrowheads="1"/>
          </p:cNvSpPr>
          <p:nvPr userDrawn="1"/>
        </p:nvSpPr>
        <p:spPr bwMode="ltGray">
          <a:xfrm>
            <a:off x="7813257" y="4761923"/>
            <a:ext cx="762394" cy="154530"/>
          </a:xfrm>
          <a:prstGeom prst="rect">
            <a:avLst/>
          </a:prstGeom>
          <a:noFill/>
          <a:ln w="9525">
            <a:noFill/>
            <a:miter lim="800000"/>
            <a:headEnd/>
            <a:tailEnd/>
          </a:ln>
          <a:effectLst/>
        </p:spPr>
        <p:txBody>
          <a:bodyPr wrap="none" lIns="61595" tIns="30797" rIns="61595" bIns="30797" anchor="b">
            <a:spAutoFit/>
          </a:bodyPr>
          <a:lstStyle/>
          <a:p>
            <a:pPr algn="r" defTabSz="610821" fontAlgn="auto">
              <a:spcBef>
                <a:spcPts val="0"/>
              </a:spcBef>
              <a:spcAft>
                <a:spcPts val="0"/>
              </a:spcAft>
            </a:pPr>
            <a:r>
              <a:rPr lang="en-US" sz="600" dirty="0">
                <a:solidFill>
                  <a:srgbClr val="FFFFFF"/>
                </a:solidFill>
                <a:latin typeface="CiscoSansTT Light"/>
                <a:cs typeface="CiscoSans Thin"/>
              </a:rPr>
              <a:t>Cisco Confidential</a:t>
            </a:r>
          </a:p>
        </p:txBody>
      </p:sp>
      <p:sp>
        <p:nvSpPr>
          <p:cNvPr id="11" name="Rectangle 7"/>
          <p:cNvSpPr>
            <a:spLocks noChangeArrowheads="1"/>
          </p:cNvSpPr>
          <p:nvPr userDrawn="1"/>
        </p:nvSpPr>
        <p:spPr bwMode="ltGray">
          <a:xfrm>
            <a:off x="8662937" y="4758847"/>
            <a:ext cx="218432" cy="154528"/>
          </a:xfrm>
          <a:prstGeom prst="rect">
            <a:avLst/>
          </a:prstGeom>
          <a:noFill/>
          <a:ln w="9525" algn="ctr">
            <a:noFill/>
            <a:miter lim="800000"/>
            <a:headEnd/>
            <a:tailEnd/>
          </a:ln>
          <a:effectLst/>
        </p:spPr>
        <p:txBody>
          <a:bodyPr wrap="none" lIns="61595" tIns="30797" rIns="61595" bIns="30797" anchor="b">
            <a:spAutoFit/>
          </a:bodyPr>
          <a:lstStyle/>
          <a:p>
            <a:pPr algn="r" defTabSz="610821" fontAlgn="auto">
              <a:spcBef>
                <a:spcPts val="0"/>
              </a:spcBef>
              <a:spcAft>
                <a:spcPts val="0"/>
              </a:spcAft>
            </a:pPr>
            <a:fld id="{DFCF27A5-1A5B-48D3-A060-2758FFBB1ADD}" type="slidenum">
              <a:rPr lang="en-US" sz="600">
                <a:solidFill>
                  <a:srgbClr val="FFFFFF"/>
                </a:solidFill>
                <a:latin typeface="CiscoSansTT Light"/>
                <a:cs typeface="CiscoSans Thin"/>
              </a:rPr>
              <a:pPr algn="r" defTabSz="610821" fontAlgn="auto">
                <a:spcBef>
                  <a:spcPts val="0"/>
                </a:spcBef>
                <a:spcAft>
                  <a:spcPts val="0"/>
                </a:spcAft>
              </a:pPr>
              <a:t>‹#›</a:t>
            </a:fld>
            <a:endParaRPr lang="en-US" sz="600" dirty="0">
              <a:solidFill>
                <a:srgbClr val="FFFFFF"/>
              </a:solidFill>
              <a:latin typeface="CiscoSansTT Light"/>
              <a:cs typeface="CiscoSans Thin"/>
            </a:endParaRPr>
          </a:p>
        </p:txBody>
      </p:sp>
      <p:sp>
        <p:nvSpPr>
          <p:cNvPr id="7" name="Rectangle 4"/>
          <p:cNvSpPr>
            <a:spLocks noChangeArrowheads="1"/>
          </p:cNvSpPr>
          <p:nvPr userDrawn="1"/>
        </p:nvSpPr>
        <p:spPr bwMode="ltGray">
          <a:xfrm>
            <a:off x="292044" y="4763222"/>
            <a:ext cx="3420515" cy="154530"/>
          </a:xfrm>
          <a:prstGeom prst="rect">
            <a:avLst/>
          </a:prstGeom>
          <a:noFill/>
          <a:ln w="9525">
            <a:noFill/>
            <a:miter lim="800000"/>
            <a:headEnd/>
            <a:tailEnd/>
          </a:ln>
          <a:effectLst/>
        </p:spPr>
        <p:txBody>
          <a:bodyPr wrap="square" lIns="61595" tIns="30797" rIns="61595" bIns="30797" anchor="b" anchorCtr="0">
            <a:spAutoFit/>
          </a:bodyPr>
          <a:lstStyle/>
          <a:p>
            <a:pPr defTabSz="610821" fontAlgn="auto">
              <a:spcBef>
                <a:spcPts val="0"/>
              </a:spcBef>
              <a:spcAft>
                <a:spcPts val="0"/>
              </a:spcAft>
            </a:pPr>
            <a:r>
              <a:rPr lang="en-US" sz="600" dirty="0" smtClean="0">
                <a:solidFill>
                  <a:srgbClr val="FFFFFF"/>
                </a:solidFill>
                <a:latin typeface="CiscoSansTT Light"/>
                <a:cs typeface="CiscoSans Thin"/>
              </a:rPr>
              <a:t>© 2014  Cisco and/or its affiliates. All rights reserved.</a:t>
            </a:r>
            <a:endParaRPr lang="en-US" sz="600" dirty="0">
              <a:solidFill>
                <a:srgbClr val="FFFFFF"/>
              </a:solidFill>
              <a:latin typeface="CiscoSansTT Light"/>
              <a:cs typeface="CiscoSans Thin"/>
            </a:endParaRPr>
          </a:p>
        </p:txBody>
      </p:sp>
      <p:cxnSp>
        <p:nvCxnSpPr>
          <p:cNvPr id="12" name="Straight Connector 11"/>
          <p:cNvCxnSpPr/>
          <p:nvPr userDrawn="1"/>
        </p:nvCxnSpPr>
        <p:spPr>
          <a:xfrm>
            <a:off x="0" y="5073725"/>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786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preserve="1" userDrawn="1">
  <p:cSld name="Big Statement">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sp>
        <p:nvSpPr>
          <p:cNvPr id="8" name="Rectangle 5"/>
          <p:cNvSpPr>
            <a:spLocks noChangeArrowheads="1"/>
          </p:cNvSpPr>
          <p:nvPr userDrawn="1"/>
        </p:nvSpPr>
        <p:spPr bwMode="ltGray">
          <a:xfrm>
            <a:off x="7813257" y="4761923"/>
            <a:ext cx="762394" cy="154530"/>
          </a:xfrm>
          <a:prstGeom prst="rect">
            <a:avLst/>
          </a:prstGeom>
          <a:noFill/>
          <a:ln w="9525">
            <a:noFill/>
            <a:miter lim="800000"/>
            <a:headEnd/>
            <a:tailEnd/>
          </a:ln>
          <a:effectLst/>
        </p:spPr>
        <p:txBody>
          <a:bodyPr wrap="none" lIns="61595" tIns="30797" rIns="61595" bIns="30797" anchor="b">
            <a:spAutoFit/>
          </a:bodyPr>
          <a:lstStyle/>
          <a:p>
            <a:pPr algn="r" defTabSz="610821" fontAlgn="auto">
              <a:spcBef>
                <a:spcPts val="0"/>
              </a:spcBef>
              <a:spcAft>
                <a:spcPts val="0"/>
              </a:spcAft>
            </a:pPr>
            <a:r>
              <a:rPr lang="en-US" sz="600" dirty="0">
                <a:solidFill>
                  <a:srgbClr val="FFFFFF"/>
                </a:solidFill>
                <a:latin typeface="CiscoSansTT Light"/>
                <a:cs typeface="CiscoSans Thin"/>
              </a:rPr>
              <a:t>Cisco Confidential</a:t>
            </a:r>
          </a:p>
        </p:txBody>
      </p:sp>
      <p:sp>
        <p:nvSpPr>
          <p:cNvPr id="10" name="Rectangle 7"/>
          <p:cNvSpPr>
            <a:spLocks noChangeArrowheads="1"/>
          </p:cNvSpPr>
          <p:nvPr userDrawn="1"/>
        </p:nvSpPr>
        <p:spPr bwMode="ltGray">
          <a:xfrm>
            <a:off x="8662937" y="4758847"/>
            <a:ext cx="218432" cy="154528"/>
          </a:xfrm>
          <a:prstGeom prst="rect">
            <a:avLst/>
          </a:prstGeom>
          <a:noFill/>
          <a:ln w="9525" algn="ctr">
            <a:noFill/>
            <a:miter lim="800000"/>
            <a:headEnd/>
            <a:tailEnd/>
          </a:ln>
          <a:effectLst/>
        </p:spPr>
        <p:txBody>
          <a:bodyPr wrap="none" lIns="61595" tIns="30797" rIns="61595" bIns="30797" anchor="b">
            <a:spAutoFit/>
          </a:bodyPr>
          <a:lstStyle/>
          <a:p>
            <a:pPr algn="r" defTabSz="610821" fontAlgn="auto">
              <a:spcBef>
                <a:spcPts val="0"/>
              </a:spcBef>
              <a:spcAft>
                <a:spcPts val="0"/>
              </a:spcAft>
            </a:pPr>
            <a:fld id="{DFCF27A5-1A5B-48D3-A060-2758FFBB1ADD}" type="slidenum">
              <a:rPr lang="en-US" sz="600">
                <a:solidFill>
                  <a:srgbClr val="FFFFFF"/>
                </a:solidFill>
                <a:latin typeface="CiscoSansTT Light"/>
                <a:cs typeface="CiscoSans Thin"/>
              </a:rPr>
              <a:pPr algn="r" defTabSz="610821" fontAlgn="auto">
                <a:spcBef>
                  <a:spcPts val="0"/>
                </a:spcBef>
                <a:spcAft>
                  <a:spcPts val="0"/>
                </a:spcAft>
              </a:pPr>
              <a:t>‹#›</a:t>
            </a:fld>
            <a:endParaRPr lang="en-US" sz="600" dirty="0">
              <a:solidFill>
                <a:srgbClr val="FFFFFF"/>
              </a:solidFill>
              <a:latin typeface="CiscoSansTT Light"/>
              <a:cs typeface="CiscoSans Thin"/>
            </a:endParaRPr>
          </a:p>
        </p:txBody>
      </p:sp>
      <p:sp>
        <p:nvSpPr>
          <p:cNvPr id="16" name="Title 1"/>
          <p:cNvSpPr>
            <a:spLocks noGrp="1"/>
          </p:cNvSpPr>
          <p:nvPr>
            <p:ph type="ctrTitle" hasCustomPrompt="1"/>
          </p:nvPr>
        </p:nvSpPr>
        <p:spPr>
          <a:xfrm>
            <a:off x="245456" y="705551"/>
            <a:ext cx="8301718" cy="2436518"/>
          </a:xfrm>
          <a:prstGeom prst="rect">
            <a:avLst/>
          </a:prstGeom>
        </p:spPr>
        <p:txBody>
          <a:bodyPr anchor="b" anchorCtr="0">
            <a:noAutofit/>
          </a:bodyPr>
          <a:lstStyle>
            <a:lvl1pPr algn="l">
              <a:lnSpc>
                <a:spcPct val="90000"/>
              </a:lnSpc>
              <a:defRPr sz="4500" b="0" i="0" spc="0" baseline="0">
                <a:solidFill>
                  <a:srgbClr val="FFFFFF"/>
                </a:solidFill>
                <a:latin typeface="+mj-lt"/>
                <a:cs typeface="CiscoSans Thin"/>
              </a:defRPr>
            </a:lvl1pPr>
          </a:lstStyle>
          <a:p>
            <a:r>
              <a:rPr lang="en-US" dirty="0" smtClean="0"/>
              <a:t>Statement Goes Here</a:t>
            </a:r>
            <a:endParaRPr lang="en-US" dirty="0"/>
          </a:p>
        </p:txBody>
      </p:sp>
      <p:sp>
        <p:nvSpPr>
          <p:cNvPr id="7" name="Rectangle 4"/>
          <p:cNvSpPr>
            <a:spLocks noChangeArrowheads="1"/>
          </p:cNvSpPr>
          <p:nvPr userDrawn="1"/>
        </p:nvSpPr>
        <p:spPr bwMode="ltGray">
          <a:xfrm>
            <a:off x="292044" y="4763222"/>
            <a:ext cx="3420515" cy="154530"/>
          </a:xfrm>
          <a:prstGeom prst="rect">
            <a:avLst/>
          </a:prstGeom>
          <a:noFill/>
          <a:ln w="9525">
            <a:noFill/>
            <a:miter lim="800000"/>
            <a:headEnd/>
            <a:tailEnd/>
          </a:ln>
          <a:effectLst/>
        </p:spPr>
        <p:txBody>
          <a:bodyPr wrap="square" lIns="61595" tIns="30797" rIns="61595" bIns="30797" anchor="b" anchorCtr="0">
            <a:spAutoFit/>
          </a:bodyPr>
          <a:lstStyle/>
          <a:p>
            <a:pPr defTabSz="610821" fontAlgn="auto">
              <a:spcBef>
                <a:spcPts val="0"/>
              </a:spcBef>
              <a:spcAft>
                <a:spcPts val="0"/>
              </a:spcAft>
            </a:pPr>
            <a:r>
              <a:rPr lang="en-US" sz="600" dirty="0" smtClean="0">
                <a:solidFill>
                  <a:srgbClr val="FFFFFF"/>
                </a:solidFill>
                <a:latin typeface="CiscoSansTT Light"/>
                <a:cs typeface="CiscoSans Thin"/>
              </a:rPr>
              <a:t>© 2014  Cisco and/or its affiliates. All rights reserved.</a:t>
            </a:r>
            <a:endParaRPr lang="en-US" sz="600" dirty="0">
              <a:solidFill>
                <a:srgbClr val="FFFFFF"/>
              </a:solidFill>
              <a:latin typeface="CiscoSansTT Light"/>
              <a:cs typeface="CiscoSans Thin"/>
            </a:endParaRPr>
          </a:p>
        </p:txBody>
      </p:sp>
      <p:cxnSp>
        <p:nvCxnSpPr>
          <p:cNvPr id="9" name="Straight Connector 8"/>
          <p:cNvCxnSpPr/>
          <p:nvPr userDrawn="1"/>
        </p:nvCxnSpPr>
        <p:spPr>
          <a:xfrm>
            <a:off x="0" y="507372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423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53765" y="1439057"/>
            <a:ext cx="4117446" cy="2265389"/>
          </a:xfrm>
        </p:spPr>
        <p:txBody>
          <a:bodyPr vert="horz" lIns="61727" tIns="34294" rIns="61727" bIns="34294" rtlCol="0" anchor="ctr" anchorCtr="0">
            <a:noAutofit/>
          </a:bodyPr>
          <a:lstStyle>
            <a:lvl1pPr marL="0" indent="0" algn="l" defTabSz="685862" rtl="0" eaLnBrk="1" latinLnBrk="0" hangingPunct="1">
              <a:lnSpc>
                <a:spcPct val="80000"/>
              </a:lnSpc>
              <a:spcBef>
                <a:spcPct val="0"/>
              </a:spcBef>
              <a:buClr>
                <a:schemeClr val="tx1"/>
              </a:buClr>
              <a:buFont typeface="Ciscolight" pitchFamily="2" charset="0"/>
              <a:buNone/>
              <a:defRPr lang="en-US" sz="4500" b="0" kern="1200" spc="0" baseline="0" dirty="0">
                <a:gradFill>
                  <a:gsLst>
                    <a:gs pos="0">
                      <a:schemeClr val="tx2"/>
                    </a:gs>
                    <a:gs pos="100000">
                      <a:srgbClr val="01BBBB"/>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20" y="654518"/>
            <a:ext cx="3895344" cy="3840480"/>
          </a:xfrm>
          <a:prstGeom prst="rect">
            <a:avLst/>
          </a:prstGeom>
        </p:spPr>
        <p:txBody>
          <a:bodyPr lIns="91436" tIns="45718" rIns="91436" bIns="45718" anchor="ctr" anchorCtr="0">
            <a:noAutofit/>
          </a:bodyPr>
          <a:lstStyle>
            <a:lvl1pPr marL="0" indent="0">
              <a:buFontTx/>
              <a:buNone/>
              <a:defRPr sz="1600" baseline="0">
                <a:solidFill>
                  <a:schemeClr val="tx2"/>
                </a:solidFill>
                <a:latin typeface="+mn-lt"/>
              </a:defRPr>
            </a:lvl1pPr>
            <a:lvl2pPr>
              <a:defRPr sz="1500"/>
            </a:lvl2pPr>
            <a:lvl3pPr>
              <a:defRPr sz="1500"/>
            </a:lvl3pPr>
            <a:lvl4pPr>
              <a:defRPr sz="1500"/>
            </a:lvl4pPr>
            <a:lvl5pPr>
              <a:defRPr sz="1500"/>
            </a:lvl5pPr>
          </a:lstStyle>
          <a:p>
            <a:pPr lvl="0"/>
            <a:r>
              <a:rPr lang="en-US" dirty="0" smtClean="0"/>
              <a:t>Tell your story here</a:t>
            </a:r>
            <a:endParaRPr lang="en-US" dirty="0"/>
          </a:p>
        </p:txBody>
      </p:sp>
      <p:cxnSp>
        <p:nvCxnSpPr>
          <p:cNvPr id="5" name="Straight Connector 4"/>
          <p:cNvCxnSpPr/>
          <p:nvPr userDrawn="1"/>
        </p:nvCxnSpPr>
        <p:spPr>
          <a:xfrm>
            <a:off x="4600575" y="609602"/>
            <a:ext cx="0" cy="398525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751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59557" y="302420"/>
            <a:ext cx="8631329"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Table Title Goes Here</a:t>
            </a:r>
            <a:endParaRPr lang="en-US" dirty="0"/>
          </a:p>
        </p:txBody>
      </p:sp>
      <p:sp>
        <p:nvSpPr>
          <p:cNvPr id="12" name="Table Placeholder 11"/>
          <p:cNvSpPr>
            <a:spLocks noGrp="1"/>
          </p:cNvSpPr>
          <p:nvPr>
            <p:ph type="tbl" sz="quarter" idx="12" hasCustomPrompt="1"/>
          </p:nvPr>
        </p:nvSpPr>
        <p:spPr>
          <a:xfrm>
            <a:off x="369888" y="1187451"/>
            <a:ext cx="8450262" cy="3043238"/>
          </a:xfrm>
          <a:prstGeom prst="rect">
            <a:avLst/>
          </a:prstGeom>
        </p:spPr>
        <p:txBody>
          <a:bodyPr lIns="91436" tIns="45718" rIns="91436" bIns="45718">
            <a:noAutofit/>
          </a:bodyPr>
          <a:lstStyle>
            <a:lvl1pPr marL="0" indent="0" algn="ctr">
              <a:buNone/>
              <a:defRPr sz="2000" baseline="0">
                <a:solidFill>
                  <a:schemeClr val="tx2"/>
                </a:solidFill>
                <a:latin typeface="+mn-lt"/>
              </a:defRPr>
            </a:lvl1pPr>
          </a:lstStyle>
          <a:p>
            <a:r>
              <a:rPr lang="en-GB" dirty="0" smtClean="0"/>
              <a:t>Click icon to add Table</a:t>
            </a:r>
            <a:endParaRPr lang="en-GB" dirty="0"/>
          </a:p>
        </p:txBody>
      </p:sp>
      <p:sp>
        <p:nvSpPr>
          <p:cNvPr id="4" name="Text Placeholder 9"/>
          <p:cNvSpPr>
            <a:spLocks noGrp="1"/>
          </p:cNvSpPr>
          <p:nvPr>
            <p:ph type="body" sz="quarter" idx="11" hasCustomPrompt="1"/>
          </p:nvPr>
        </p:nvSpPr>
        <p:spPr>
          <a:xfrm>
            <a:off x="249467" y="4365140"/>
            <a:ext cx="7461250" cy="207749"/>
          </a:xfrm>
          <a:prstGeom prst="rect">
            <a:avLst/>
          </a:prstGeom>
        </p:spPr>
        <p:txBody>
          <a:bodyPr wrap="square" lIns="91436" tIns="45718" rIns="91436" bIns="45718" anchor="b" anchorCtr="0">
            <a:noAutofit/>
          </a:bodyPr>
          <a:lstStyle>
            <a:lvl1pPr algn="l" defTabSz="603677">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Tree>
    <p:extLst>
      <p:ext uri="{BB962C8B-B14F-4D97-AF65-F5344CB8AC3E}">
        <p14:creationId xmlns:p14="http://schemas.microsoft.com/office/powerpoint/2010/main" val="213734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userDrawn="1">
  <p:cSld name="2_Title and Table">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59558" y="302420"/>
            <a:ext cx="8615217"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Table Title Goes Here</a:t>
            </a:r>
            <a:endParaRPr lang="en-US" dirty="0"/>
          </a:p>
        </p:txBody>
      </p:sp>
      <p:sp>
        <p:nvSpPr>
          <p:cNvPr id="12" name="Table Placeholder 11"/>
          <p:cNvSpPr>
            <a:spLocks noGrp="1"/>
          </p:cNvSpPr>
          <p:nvPr>
            <p:ph type="tbl" sz="quarter" idx="12" hasCustomPrompt="1"/>
          </p:nvPr>
        </p:nvSpPr>
        <p:spPr>
          <a:xfrm>
            <a:off x="369889" y="1187451"/>
            <a:ext cx="8450261" cy="3043238"/>
          </a:xfrm>
          <a:prstGeom prst="rect">
            <a:avLst/>
          </a:prstGeom>
        </p:spPr>
        <p:txBody>
          <a:bodyPr lIns="91436" tIns="45718" rIns="91436" bIns="45718">
            <a:noAutofit/>
          </a:bodyPr>
          <a:lstStyle>
            <a:lvl1pPr marL="0" indent="0" algn="ctr">
              <a:buNone/>
              <a:defRPr sz="2000" baseline="0">
                <a:solidFill>
                  <a:schemeClr val="bg1"/>
                </a:solidFill>
                <a:latin typeface="+mn-lt"/>
              </a:defRPr>
            </a:lvl1pPr>
          </a:lstStyle>
          <a:p>
            <a:r>
              <a:rPr lang="en-GB" dirty="0" smtClean="0"/>
              <a:t>Click icon to add Table</a:t>
            </a:r>
            <a:endParaRPr lang="en-GB" dirty="0"/>
          </a:p>
        </p:txBody>
      </p:sp>
      <p:sp>
        <p:nvSpPr>
          <p:cNvPr id="4" name="Text Placeholder 9"/>
          <p:cNvSpPr>
            <a:spLocks noGrp="1"/>
          </p:cNvSpPr>
          <p:nvPr>
            <p:ph type="body" sz="quarter" idx="11" hasCustomPrompt="1"/>
          </p:nvPr>
        </p:nvSpPr>
        <p:spPr>
          <a:xfrm>
            <a:off x="249467" y="4365140"/>
            <a:ext cx="7461250" cy="207749"/>
          </a:xfrm>
          <a:prstGeom prst="rect">
            <a:avLst/>
          </a:prstGeom>
        </p:spPr>
        <p:txBody>
          <a:bodyPr wrap="square" lIns="91436" tIns="45718" rIns="91436" bIns="45718" anchor="b" anchorCtr="0">
            <a:noAutofit/>
          </a:bodyPr>
          <a:lstStyle>
            <a:lvl1pPr marL="0" indent="0" algn="l" defTabSz="603677">
              <a:lnSpc>
                <a:spcPct val="100000"/>
              </a:lnSpc>
              <a:spcBef>
                <a:spcPct val="50000"/>
              </a:spcBef>
              <a:buNone/>
              <a:defRPr lang="en-US" sz="1600" b="0" i="0" kern="1200" dirty="0" smtClean="0">
                <a:solidFill>
                  <a:srgbClr val="FFFFFF"/>
                </a:solidFill>
                <a:latin typeface="+mj-lt"/>
                <a:ea typeface="+mn-ea"/>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6" name="Rectangle 5"/>
          <p:cNvSpPr>
            <a:spLocks noChangeArrowheads="1"/>
          </p:cNvSpPr>
          <p:nvPr userDrawn="1"/>
        </p:nvSpPr>
        <p:spPr bwMode="ltGray">
          <a:xfrm>
            <a:off x="7813257" y="4761923"/>
            <a:ext cx="762394" cy="154530"/>
          </a:xfrm>
          <a:prstGeom prst="rect">
            <a:avLst/>
          </a:prstGeom>
          <a:noFill/>
          <a:ln w="9525">
            <a:noFill/>
            <a:miter lim="800000"/>
            <a:headEnd/>
            <a:tailEnd/>
          </a:ln>
          <a:effectLst/>
        </p:spPr>
        <p:txBody>
          <a:bodyPr wrap="none" lIns="61595" tIns="30797" rIns="61595" bIns="30797" anchor="b">
            <a:spAutoFit/>
          </a:bodyPr>
          <a:lstStyle/>
          <a:p>
            <a:pPr algn="r" defTabSz="610821" fontAlgn="auto">
              <a:spcBef>
                <a:spcPts val="0"/>
              </a:spcBef>
              <a:spcAft>
                <a:spcPts val="0"/>
              </a:spcAft>
            </a:pPr>
            <a:r>
              <a:rPr lang="en-US" sz="600" dirty="0">
                <a:solidFill>
                  <a:srgbClr val="FFFFFF"/>
                </a:solidFill>
                <a:latin typeface="CiscoSansTT Light"/>
                <a:cs typeface="CiscoSans Thin"/>
              </a:rPr>
              <a:t>Cisco Confidential</a:t>
            </a:r>
          </a:p>
        </p:txBody>
      </p:sp>
      <p:sp>
        <p:nvSpPr>
          <p:cNvPr id="7" name="Rectangle 7"/>
          <p:cNvSpPr>
            <a:spLocks noChangeArrowheads="1"/>
          </p:cNvSpPr>
          <p:nvPr userDrawn="1"/>
        </p:nvSpPr>
        <p:spPr bwMode="ltGray">
          <a:xfrm>
            <a:off x="8662937" y="4758847"/>
            <a:ext cx="218432" cy="154528"/>
          </a:xfrm>
          <a:prstGeom prst="rect">
            <a:avLst/>
          </a:prstGeom>
          <a:noFill/>
          <a:ln w="9525" algn="ctr">
            <a:noFill/>
            <a:miter lim="800000"/>
            <a:headEnd/>
            <a:tailEnd/>
          </a:ln>
          <a:effectLst/>
        </p:spPr>
        <p:txBody>
          <a:bodyPr wrap="none" lIns="61595" tIns="30797" rIns="61595" bIns="30797" anchor="b">
            <a:spAutoFit/>
          </a:bodyPr>
          <a:lstStyle/>
          <a:p>
            <a:pPr algn="r" defTabSz="610821" fontAlgn="auto">
              <a:spcBef>
                <a:spcPts val="0"/>
              </a:spcBef>
              <a:spcAft>
                <a:spcPts val="0"/>
              </a:spcAft>
            </a:pPr>
            <a:fld id="{DFCF27A5-1A5B-48D3-A060-2758FFBB1ADD}" type="slidenum">
              <a:rPr lang="en-US" sz="600">
                <a:solidFill>
                  <a:srgbClr val="FFFFFF"/>
                </a:solidFill>
                <a:latin typeface="CiscoSansTT Light"/>
                <a:cs typeface="CiscoSans Thin"/>
              </a:rPr>
              <a:pPr algn="r" defTabSz="610821" fontAlgn="auto">
                <a:spcBef>
                  <a:spcPts val="0"/>
                </a:spcBef>
                <a:spcAft>
                  <a:spcPts val="0"/>
                </a:spcAft>
              </a:pPr>
              <a:t>‹#›</a:t>
            </a:fld>
            <a:endParaRPr lang="en-US" sz="600" dirty="0">
              <a:solidFill>
                <a:srgbClr val="FFFFFF"/>
              </a:solidFill>
              <a:latin typeface="CiscoSansTT Light"/>
              <a:cs typeface="CiscoSans Thin"/>
            </a:endParaRPr>
          </a:p>
        </p:txBody>
      </p:sp>
      <p:sp>
        <p:nvSpPr>
          <p:cNvPr id="8" name="Rectangle 4"/>
          <p:cNvSpPr>
            <a:spLocks noChangeArrowheads="1"/>
          </p:cNvSpPr>
          <p:nvPr userDrawn="1"/>
        </p:nvSpPr>
        <p:spPr bwMode="ltGray">
          <a:xfrm>
            <a:off x="292044" y="4763222"/>
            <a:ext cx="3420515" cy="154530"/>
          </a:xfrm>
          <a:prstGeom prst="rect">
            <a:avLst/>
          </a:prstGeom>
          <a:noFill/>
          <a:ln w="9525">
            <a:noFill/>
            <a:miter lim="800000"/>
            <a:headEnd/>
            <a:tailEnd/>
          </a:ln>
          <a:effectLst/>
        </p:spPr>
        <p:txBody>
          <a:bodyPr wrap="square" lIns="61595" tIns="30797" rIns="61595" bIns="30797" anchor="b" anchorCtr="0">
            <a:spAutoFit/>
          </a:bodyPr>
          <a:lstStyle/>
          <a:p>
            <a:pPr defTabSz="610821" fontAlgn="auto">
              <a:spcBef>
                <a:spcPts val="0"/>
              </a:spcBef>
              <a:spcAft>
                <a:spcPts val="0"/>
              </a:spcAft>
            </a:pPr>
            <a:r>
              <a:rPr lang="en-US" sz="600" dirty="0" smtClean="0">
                <a:solidFill>
                  <a:srgbClr val="FFFFFF"/>
                </a:solidFill>
                <a:latin typeface="CiscoSansTT Light"/>
                <a:cs typeface="CiscoSans Thin"/>
              </a:rPr>
              <a:t>© 2014  Cisco and/or its affiliates. All rights reserved.</a:t>
            </a:r>
            <a:endParaRPr lang="en-US" sz="600" dirty="0">
              <a:solidFill>
                <a:srgbClr val="FFFFFF"/>
              </a:solidFill>
              <a:latin typeface="CiscoSansTT Light"/>
              <a:cs typeface="CiscoSans Thin"/>
            </a:endParaRPr>
          </a:p>
        </p:txBody>
      </p:sp>
      <p:cxnSp>
        <p:nvCxnSpPr>
          <p:cNvPr id="9" name="Straight Connector 8"/>
          <p:cNvCxnSpPr/>
          <p:nvPr userDrawn="1"/>
        </p:nvCxnSpPr>
        <p:spPr>
          <a:xfrm>
            <a:off x="0" y="507372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68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245729" y="4365140"/>
            <a:ext cx="7461250" cy="207749"/>
          </a:xfrm>
          <a:prstGeom prst="rect">
            <a:avLst/>
          </a:prstGeom>
        </p:spPr>
        <p:txBody>
          <a:bodyPr wrap="square" lIns="91436" tIns="45718" rIns="91436" bIns="45718" anchor="b" anchorCtr="0">
            <a:noAutofit/>
          </a:bodyPr>
          <a:lstStyle>
            <a:lvl1pPr algn="l" defTabSz="603677">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5" name="Title 1"/>
          <p:cNvSpPr>
            <a:spLocks noGrp="1"/>
          </p:cNvSpPr>
          <p:nvPr>
            <p:ph type="ctrTitle" hasCustomPrompt="1"/>
          </p:nvPr>
        </p:nvSpPr>
        <p:spPr>
          <a:xfrm>
            <a:off x="259558" y="302420"/>
            <a:ext cx="8632053"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Chart Title Goes Here</a:t>
            </a:r>
            <a:endParaRPr lang="en-US" dirty="0"/>
          </a:p>
        </p:txBody>
      </p:sp>
      <p:sp>
        <p:nvSpPr>
          <p:cNvPr id="6" name="Chart Placeholder 2"/>
          <p:cNvSpPr>
            <a:spLocks noGrp="1"/>
          </p:cNvSpPr>
          <p:nvPr>
            <p:ph type="chart" sz="quarter" idx="10"/>
          </p:nvPr>
        </p:nvSpPr>
        <p:spPr>
          <a:xfrm>
            <a:off x="369888" y="1187451"/>
            <a:ext cx="8450262" cy="3043238"/>
          </a:xfrm>
          <a:prstGeom prst="rect">
            <a:avLst/>
          </a:prstGeom>
        </p:spPr>
        <p:txBody>
          <a:bodyPr vert="horz" lIns="91436" tIns="45718" rIns="91436" bIns="45718">
            <a:noAutofit/>
          </a:bodyPr>
          <a:lstStyle>
            <a:lvl1pPr marL="0" indent="0" algn="ctr">
              <a:buNone/>
              <a:defRPr sz="2000" b="0" i="0">
                <a:solidFill>
                  <a:schemeClr val="tx2"/>
                </a:solidFill>
                <a:latin typeface="+mn-lt"/>
                <a:cs typeface="CiscoSans ExtraLight"/>
              </a:defRPr>
            </a:lvl1pPr>
          </a:lstStyle>
          <a:p>
            <a:r>
              <a:rPr lang="en-US" smtClean="0"/>
              <a:t>Click icon to add chart</a:t>
            </a:r>
            <a:endParaRPr lang="en-US" dirty="0"/>
          </a:p>
        </p:txBody>
      </p:sp>
    </p:spTree>
    <p:extLst>
      <p:ext uri="{BB962C8B-B14F-4D97-AF65-F5344CB8AC3E}">
        <p14:creationId xmlns:p14="http://schemas.microsoft.com/office/powerpoint/2010/main" val="353640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preserve="1" userDrawn="1">
  <p:cSld name="1_Title and Chart">
    <p:bg>
      <p:bgPr>
        <a:solidFill>
          <a:schemeClr val="tx2"/>
        </a:solidFill>
        <a:effectLst/>
      </p:bgPr>
    </p:bg>
    <p:spTree>
      <p:nvGrpSpPr>
        <p:cNvPr id="1" name=""/>
        <p:cNvGrpSpPr/>
        <p:nvPr/>
      </p:nvGrpSpPr>
      <p:grpSpPr>
        <a:xfrm>
          <a:off x="0" y="0"/>
          <a:ext cx="0" cy="0"/>
          <a:chOff x="0" y="0"/>
          <a:chExt cx="0" cy="0"/>
        </a:xfrm>
      </p:grpSpPr>
      <p:sp>
        <p:nvSpPr>
          <p:cNvPr id="18" name="Chart Placeholder 2"/>
          <p:cNvSpPr>
            <a:spLocks noGrp="1"/>
          </p:cNvSpPr>
          <p:nvPr>
            <p:ph type="chart" sz="quarter" idx="10"/>
          </p:nvPr>
        </p:nvSpPr>
        <p:spPr>
          <a:xfrm>
            <a:off x="369888" y="1187451"/>
            <a:ext cx="8450262" cy="3043238"/>
          </a:xfrm>
          <a:prstGeom prst="rect">
            <a:avLst/>
          </a:prstGeom>
        </p:spPr>
        <p:txBody>
          <a:bodyPr vert="horz" lIns="91436" tIns="45718" rIns="91436" bIns="45718">
            <a:noAutofit/>
          </a:bodyPr>
          <a:lstStyle>
            <a:lvl1pPr marL="0" indent="0" algn="ctr">
              <a:buNone/>
              <a:defRPr sz="2000" b="0" i="0">
                <a:solidFill>
                  <a:srgbClr val="FFFFFF"/>
                </a:solidFill>
                <a:latin typeface="+mn-lt"/>
                <a:cs typeface="CiscoSans ExtraLight"/>
              </a:defRPr>
            </a:lvl1pPr>
          </a:lstStyle>
          <a:p>
            <a:r>
              <a:rPr lang="en-US" smtClean="0"/>
              <a:t>Click icon to add chart</a:t>
            </a:r>
            <a:endParaRPr lang="en-US" dirty="0"/>
          </a:p>
        </p:txBody>
      </p:sp>
      <p:sp>
        <p:nvSpPr>
          <p:cNvPr id="19" name="Title 1"/>
          <p:cNvSpPr>
            <a:spLocks noGrp="1"/>
          </p:cNvSpPr>
          <p:nvPr>
            <p:ph type="ctrTitle" hasCustomPrompt="1"/>
          </p:nvPr>
        </p:nvSpPr>
        <p:spPr>
          <a:xfrm>
            <a:off x="259557" y="302420"/>
            <a:ext cx="8615940"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Chart Title Goes Here</a:t>
            </a:r>
            <a:endParaRPr lang="en-US" dirty="0"/>
          </a:p>
        </p:txBody>
      </p:sp>
      <p:sp>
        <p:nvSpPr>
          <p:cNvPr id="22" name="Text Placeholder 9"/>
          <p:cNvSpPr>
            <a:spLocks noGrp="1"/>
          </p:cNvSpPr>
          <p:nvPr>
            <p:ph type="body" sz="quarter" idx="11" hasCustomPrompt="1"/>
          </p:nvPr>
        </p:nvSpPr>
        <p:spPr>
          <a:xfrm>
            <a:off x="245729" y="4365140"/>
            <a:ext cx="7461250" cy="207749"/>
          </a:xfrm>
          <a:prstGeom prst="rect">
            <a:avLst/>
          </a:prstGeom>
        </p:spPr>
        <p:txBody>
          <a:bodyPr wrap="square" lIns="91436" tIns="45718" rIns="91436" bIns="45718" anchor="b" anchorCtr="0">
            <a:noAutofit/>
          </a:bodyPr>
          <a:lstStyle>
            <a:lvl1pPr algn="l" defTabSz="603677">
              <a:lnSpc>
                <a:spcPct val="100000"/>
              </a:lnSpc>
              <a:spcBef>
                <a:spcPct val="50000"/>
              </a:spcBef>
              <a:buNone/>
              <a:defRPr sz="1600" b="0" i="0">
                <a:solidFill>
                  <a:srgbClr val="FFFFFF"/>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8" name="Rectangle 5"/>
          <p:cNvSpPr>
            <a:spLocks noChangeArrowheads="1"/>
          </p:cNvSpPr>
          <p:nvPr userDrawn="1"/>
        </p:nvSpPr>
        <p:spPr bwMode="ltGray">
          <a:xfrm>
            <a:off x="7813257" y="4932106"/>
            <a:ext cx="762394" cy="154530"/>
          </a:xfrm>
          <a:prstGeom prst="rect">
            <a:avLst/>
          </a:prstGeom>
          <a:noFill/>
          <a:ln w="9525">
            <a:noFill/>
            <a:miter lim="800000"/>
            <a:headEnd/>
            <a:tailEnd/>
          </a:ln>
          <a:effectLst/>
        </p:spPr>
        <p:txBody>
          <a:bodyPr wrap="none" lIns="61595" tIns="30797" rIns="61595" bIns="30797" anchor="b">
            <a:spAutoFit/>
          </a:bodyPr>
          <a:lstStyle/>
          <a:p>
            <a:pPr algn="r" defTabSz="610821" fontAlgn="auto">
              <a:spcBef>
                <a:spcPts val="0"/>
              </a:spcBef>
              <a:spcAft>
                <a:spcPts val="0"/>
              </a:spcAft>
            </a:pPr>
            <a:r>
              <a:rPr lang="en-US" sz="600" dirty="0">
                <a:solidFill>
                  <a:srgbClr val="FFFFFF"/>
                </a:solidFill>
                <a:latin typeface="CiscoSansTT Light"/>
                <a:cs typeface="CiscoSans Thin"/>
              </a:rPr>
              <a:t>Cisco Confidential</a:t>
            </a:r>
          </a:p>
        </p:txBody>
      </p:sp>
      <p:sp>
        <p:nvSpPr>
          <p:cNvPr id="9" name="Rectangle 7"/>
          <p:cNvSpPr>
            <a:spLocks noChangeArrowheads="1"/>
          </p:cNvSpPr>
          <p:nvPr userDrawn="1"/>
        </p:nvSpPr>
        <p:spPr bwMode="ltGray">
          <a:xfrm>
            <a:off x="8662937" y="4929030"/>
            <a:ext cx="218432" cy="154528"/>
          </a:xfrm>
          <a:prstGeom prst="rect">
            <a:avLst/>
          </a:prstGeom>
          <a:noFill/>
          <a:ln w="9525" algn="ctr">
            <a:noFill/>
            <a:miter lim="800000"/>
            <a:headEnd/>
            <a:tailEnd/>
          </a:ln>
          <a:effectLst/>
        </p:spPr>
        <p:txBody>
          <a:bodyPr wrap="none" lIns="61595" tIns="30797" rIns="61595" bIns="30797" anchor="b">
            <a:spAutoFit/>
          </a:bodyPr>
          <a:lstStyle/>
          <a:p>
            <a:pPr algn="r" defTabSz="610821" fontAlgn="auto">
              <a:spcBef>
                <a:spcPts val="0"/>
              </a:spcBef>
              <a:spcAft>
                <a:spcPts val="0"/>
              </a:spcAft>
            </a:pPr>
            <a:fld id="{DFCF27A5-1A5B-48D3-A060-2758FFBB1ADD}" type="slidenum">
              <a:rPr lang="en-US" sz="600">
                <a:solidFill>
                  <a:srgbClr val="FFFFFF"/>
                </a:solidFill>
                <a:latin typeface="CiscoSansTT Light"/>
                <a:cs typeface="CiscoSans Thin"/>
              </a:rPr>
              <a:pPr algn="r" defTabSz="610821" fontAlgn="auto">
                <a:spcBef>
                  <a:spcPts val="0"/>
                </a:spcBef>
                <a:spcAft>
                  <a:spcPts val="0"/>
                </a:spcAft>
              </a:pPr>
              <a:t>‹#›</a:t>
            </a:fld>
            <a:endParaRPr lang="en-US" sz="600" dirty="0">
              <a:solidFill>
                <a:srgbClr val="FFFFFF"/>
              </a:solidFill>
              <a:latin typeface="CiscoSansTT Light"/>
              <a:cs typeface="CiscoSans Thin"/>
            </a:endParaRPr>
          </a:p>
        </p:txBody>
      </p:sp>
      <p:sp>
        <p:nvSpPr>
          <p:cNvPr id="10" name="Rectangle 4"/>
          <p:cNvSpPr>
            <a:spLocks noChangeArrowheads="1"/>
          </p:cNvSpPr>
          <p:nvPr userDrawn="1"/>
        </p:nvSpPr>
        <p:spPr bwMode="ltGray">
          <a:xfrm>
            <a:off x="292044" y="4916599"/>
            <a:ext cx="3420515" cy="154530"/>
          </a:xfrm>
          <a:prstGeom prst="rect">
            <a:avLst/>
          </a:prstGeom>
          <a:noFill/>
          <a:ln w="9525">
            <a:noFill/>
            <a:miter lim="800000"/>
            <a:headEnd/>
            <a:tailEnd/>
          </a:ln>
          <a:effectLst/>
        </p:spPr>
        <p:txBody>
          <a:bodyPr wrap="square" lIns="61595" tIns="30797" rIns="61595" bIns="30797" anchor="b" anchorCtr="0">
            <a:spAutoFit/>
          </a:bodyPr>
          <a:lstStyle/>
          <a:p>
            <a:pPr defTabSz="610821" fontAlgn="auto">
              <a:spcBef>
                <a:spcPts val="0"/>
              </a:spcBef>
              <a:spcAft>
                <a:spcPts val="0"/>
              </a:spcAft>
            </a:pPr>
            <a:r>
              <a:rPr lang="en-US" sz="600" dirty="0" smtClean="0">
                <a:solidFill>
                  <a:srgbClr val="FFFFFF"/>
                </a:solidFill>
                <a:latin typeface="CiscoSansTT Light"/>
                <a:cs typeface="CiscoSans Thin"/>
              </a:rPr>
              <a:t>© 2014  Cisco and/or its affiliates. All rights reserved.</a:t>
            </a:r>
            <a:endParaRPr lang="en-US" sz="600" dirty="0">
              <a:solidFill>
                <a:srgbClr val="FFFFFF"/>
              </a:solidFill>
              <a:latin typeface="CiscoSansTT Light"/>
              <a:cs typeface="CiscoSans Thin"/>
            </a:endParaRPr>
          </a:p>
        </p:txBody>
      </p:sp>
    </p:spTree>
    <p:extLst>
      <p:ext uri="{BB962C8B-B14F-4D97-AF65-F5344CB8AC3E}">
        <p14:creationId xmlns:p14="http://schemas.microsoft.com/office/powerpoint/2010/main" val="153591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1_Title_Chart_and_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59557" y="302420"/>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Slide Title Goes Here</a:t>
            </a:r>
            <a:endParaRPr lang="en-US" dirty="0"/>
          </a:p>
        </p:txBody>
      </p:sp>
      <p:sp>
        <p:nvSpPr>
          <p:cNvPr id="10" name="Text Placeholder 17"/>
          <p:cNvSpPr>
            <a:spLocks noGrp="1"/>
          </p:cNvSpPr>
          <p:nvPr>
            <p:ph type="body" sz="quarter" idx="11" hasCustomPrompt="1"/>
          </p:nvPr>
        </p:nvSpPr>
        <p:spPr>
          <a:xfrm>
            <a:off x="255355" y="1169322"/>
            <a:ext cx="4265612" cy="3220908"/>
          </a:xfrm>
          <a:prstGeom prst="rect">
            <a:avLst/>
          </a:prstGeom>
        </p:spPr>
        <p:txBody>
          <a:bodyPr lIns="91436" tIns="45718" rIns="91436" bIns="45718" anchor="ctr" anchorCtr="0">
            <a:noAutofit/>
          </a:bodyPr>
          <a:lstStyle>
            <a:lvl1pPr marL="0" indent="0">
              <a:buNone/>
              <a:defRPr sz="24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3" name="Chart Placeholder 2"/>
          <p:cNvSpPr>
            <a:spLocks noGrp="1"/>
          </p:cNvSpPr>
          <p:nvPr>
            <p:ph type="chart" sz="quarter" idx="12" hasCustomPrompt="1"/>
          </p:nvPr>
        </p:nvSpPr>
        <p:spPr>
          <a:xfrm>
            <a:off x="4786108" y="1169322"/>
            <a:ext cx="4016375" cy="3219450"/>
          </a:xfrm>
          <a:prstGeom prst="rect">
            <a:avLst/>
          </a:prstGeom>
        </p:spPr>
        <p:txBody>
          <a:bodyPr vert="horz" lIns="91436" tIns="45718" rIns="91436" bIns="45718">
            <a:noAutofit/>
          </a:bodyPr>
          <a:lstStyle>
            <a:lvl1pPr marL="0" indent="0" algn="ctr">
              <a:buNone/>
              <a:defRPr sz="2000">
                <a:solidFill>
                  <a:schemeClr val="tx2"/>
                </a:solidFill>
                <a:latin typeface="+mn-lt"/>
                <a:cs typeface="CiscoSans ExtraLight"/>
              </a:defRPr>
            </a:lvl1pPr>
          </a:lstStyle>
          <a:p>
            <a:r>
              <a:rPr lang="en-US" dirty="0" smtClean="0"/>
              <a:t>Insert Chart Here</a:t>
            </a:r>
            <a:endParaRPr lang="en-US" dirty="0"/>
          </a:p>
        </p:txBody>
      </p:sp>
    </p:spTree>
    <p:extLst>
      <p:ext uri="{BB962C8B-B14F-4D97-AF65-F5344CB8AC3E}">
        <p14:creationId xmlns:p14="http://schemas.microsoft.com/office/powerpoint/2010/main" val="100001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p:bld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preserve="1" userDrawn="1">
  <p:cSld name="1_Title_Chart and text_Gradient_Background">
    <p:bg>
      <p:bgPr>
        <a:solidFill>
          <a:schemeClr val="accent1"/>
        </a:solidFill>
        <a:effectLst/>
      </p:bgPr>
    </p:bg>
    <p:spTree>
      <p:nvGrpSpPr>
        <p:cNvPr id="1" name=""/>
        <p:cNvGrpSpPr/>
        <p:nvPr/>
      </p:nvGrpSpPr>
      <p:grpSpPr>
        <a:xfrm>
          <a:off x="0" y="0"/>
          <a:ext cx="0" cy="0"/>
          <a:chOff x="0" y="0"/>
          <a:chExt cx="0" cy="0"/>
        </a:xfrm>
      </p:grpSpPr>
      <p:sp>
        <p:nvSpPr>
          <p:cNvPr id="25" name="Text Placeholder 17"/>
          <p:cNvSpPr>
            <a:spLocks noGrp="1"/>
          </p:cNvSpPr>
          <p:nvPr>
            <p:ph type="body" sz="quarter" idx="11" hasCustomPrompt="1"/>
          </p:nvPr>
        </p:nvSpPr>
        <p:spPr>
          <a:xfrm>
            <a:off x="255355" y="1169322"/>
            <a:ext cx="4265612" cy="3220908"/>
          </a:xfrm>
          <a:prstGeom prst="rect">
            <a:avLst/>
          </a:prstGeom>
        </p:spPr>
        <p:txBody>
          <a:bodyPr lIns="91436" tIns="45718" rIns="91436" bIns="45718" anchor="ctr" anchorCtr="0">
            <a:noAutofit/>
          </a:bodyPr>
          <a:lstStyle>
            <a:lvl1pPr marL="0" indent="0">
              <a:buNone/>
              <a:defRPr sz="24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22" name="Chart Placeholder 2"/>
          <p:cNvSpPr>
            <a:spLocks noGrp="1"/>
          </p:cNvSpPr>
          <p:nvPr>
            <p:ph type="chart" sz="quarter" idx="12" hasCustomPrompt="1"/>
          </p:nvPr>
        </p:nvSpPr>
        <p:spPr>
          <a:xfrm>
            <a:off x="4786108" y="1169322"/>
            <a:ext cx="4016375" cy="3219450"/>
          </a:xfrm>
          <a:prstGeom prst="rect">
            <a:avLst/>
          </a:prstGeom>
        </p:spPr>
        <p:txBody>
          <a:bodyPr vert="horz" lIns="91436" tIns="45718" rIns="91436" bIns="45718">
            <a:noAutofit/>
          </a:bodyPr>
          <a:lstStyle>
            <a:lvl1pPr marL="0" indent="0" algn="ctr">
              <a:buNone/>
              <a:defRPr sz="2000">
                <a:solidFill>
                  <a:schemeClr val="bg1"/>
                </a:solidFill>
                <a:latin typeface="+mn-lt"/>
                <a:cs typeface="CiscoSans ExtraLight"/>
              </a:defRPr>
            </a:lvl1pPr>
          </a:lstStyle>
          <a:p>
            <a:r>
              <a:rPr lang="en-US" dirty="0" smtClean="0"/>
              <a:t>Insert Chart Here</a:t>
            </a:r>
            <a:endParaRPr lang="en-US" dirty="0"/>
          </a:p>
        </p:txBody>
      </p:sp>
      <p:sp>
        <p:nvSpPr>
          <p:cNvPr id="13" name="Title 1"/>
          <p:cNvSpPr>
            <a:spLocks noGrp="1"/>
          </p:cNvSpPr>
          <p:nvPr>
            <p:ph type="ctrTitle" hasCustomPrompt="1"/>
          </p:nvPr>
        </p:nvSpPr>
        <p:spPr>
          <a:xfrm>
            <a:off x="258679" y="302420"/>
            <a:ext cx="8659976"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Slide Title Goes Here</a:t>
            </a:r>
            <a:endParaRPr lang="en-US" dirty="0"/>
          </a:p>
        </p:txBody>
      </p:sp>
      <p:sp>
        <p:nvSpPr>
          <p:cNvPr id="11" name="Rectangle 5"/>
          <p:cNvSpPr>
            <a:spLocks noChangeArrowheads="1"/>
          </p:cNvSpPr>
          <p:nvPr userDrawn="1"/>
        </p:nvSpPr>
        <p:spPr bwMode="ltGray">
          <a:xfrm>
            <a:off x="7813257" y="4761923"/>
            <a:ext cx="762394" cy="154530"/>
          </a:xfrm>
          <a:prstGeom prst="rect">
            <a:avLst/>
          </a:prstGeom>
          <a:noFill/>
          <a:ln w="9525">
            <a:noFill/>
            <a:miter lim="800000"/>
            <a:headEnd/>
            <a:tailEnd/>
          </a:ln>
          <a:effectLst/>
        </p:spPr>
        <p:txBody>
          <a:bodyPr wrap="none" lIns="61595" tIns="30797" rIns="61595" bIns="30797" anchor="b">
            <a:spAutoFit/>
          </a:bodyPr>
          <a:lstStyle/>
          <a:p>
            <a:pPr algn="r" defTabSz="610821" fontAlgn="auto">
              <a:spcBef>
                <a:spcPts val="0"/>
              </a:spcBef>
              <a:spcAft>
                <a:spcPts val="0"/>
              </a:spcAft>
            </a:pPr>
            <a:r>
              <a:rPr lang="en-US" sz="600" dirty="0">
                <a:solidFill>
                  <a:srgbClr val="FFFFFF"/>
                </a:solidFill>
                <a:latin typeface="CiscoSansTT Light"/>
                <a:cs typeface="CiscoSans Thin"/>
              </a:rPr>
              <a:t>Cisco Confidential</a:t>
            </a:r>
          </a:p>
        </p:txBody>
      </p:sp>
      <p:sp>
        <p:nvSpPr>
          <p:cNvPr id="12" name="Rectangle 7"/>
          <p:cNvSpPr>
            <a:spLocks noChangeArrowheads="1"/>
          </p:cNvSpPr>
          <p:nvPr userDrawn="1"/>
        </p:nvSpPr>
        <p:spPr bwMode="ltGray">
          <a:xfrm>
            <a:off x="8662937" y="4758847"/>
            <a:ext cx="218432" cy="154528"/>
          </a:xfrm>
          <a:prstGeom prst="rect">
            <a:avLst/>
          </a:prstGeom>
          <a:noFill/>
          <a:ln w="9525" algn="ctr">
            <a:noFill/>
            <a:miter lim="800000"/>
            <a:headEnd/>
            <a:tailEnd/>
          </a:ln>
          <a:effectLst/>
        </p:spPr>
        <p:txBody>
          <a:bodyPr wrap="none" lIns="61595" tIns="30797" rIns="61595" bIns="30797" anchor="b">
            <a:spAutoFit/>
          </a:bodyPr>
          <a:lstStyle/>
          <a:p>
            <a:pPr algn="r" defTabSz="610821" fontAlgn="auto">
              <a:spcBef>
                <a:spcPts val="0"/>
              </a:spcBef>
              <a:spcAft>
                <a:spcPts val="0"/>
              </a:spcAft>
            </a:pPr>
            <a:fld id="{DFCF27A5-1A5B-48D3-A060-2758FFBB1ADD}" type="slidenum">
              <a:rPr lang="en-US" sz="600">
                <a:solidFill>
                  <a:srgbClr val="FFFFFF"/>
                </a:solidFill>
                <a:latin typeface="CiscoSansTT Light"/>
                <a:cs typeface="CiscoSans Thin"/>
              </a:rPr>
              <a:pPr algn="r" defTabSz="610821" fontAlgn="auto">
                <a:spcBef>
                  <a:spcPts val="0"/>
                </a:spcBef>
                <a:spcAft>
                  <a:spcPts val="0"/>
                </a:spcAft>
              </a:pPr>
              <a:t>‹#›</a:t>
            </a:fld>
            <a:endParaRPr lang="en-US" sz="600" dirty="0">
              <a:solidFill>
                <a:srgbClr val="FFFFFF"/>
              </a:solidFill>
              <a:latin typeface="CiscoSansTT Light"/>
              <a:cs typeface="CiscoSans Thin"/>
            </a:endParaRPr>
          </a:p>
        </p:txBody>
      </p:sp>
      <p:sp>
        <p:nvSpPr>
          <p:cNvPr id="9" name="Rectangle 4"/>
          <p:cNvSpPr>
            <a:spLocks noChangeArrowheads="1"/>
          </p:cNvSpPr>
          <p:nvPr userDrawn="1"/>
        </p:nvSpPr>
        <p:spPr bwMode="ltGray">
          <a:xfrm>
            <a:off x="292044" y="4763222"/>
            <a:ext cx="3420515" cy="154530"/>
          </a:xfrm>
          <a:prstGeom prst="rect">
            <a:avLst/>
          </a:prstGeom>
          <a:noFill/>
          <a:ln w="9525">
            <a:noFill/>
            <a:miter lim="800000"/>
            <a:headEnd/>
            <a:tailEnd/>
          </a:ln>
          <a:effectLst/>
        </p:spPr>
        <p:txBody>
          <a:bodyPr wrap="square" lIns="61595" tIns="30797" rIns="61595" bIns="30797" anchor="b" anchorCtr="0">
            <a:spAutoFit/>
          </a:bodyPr>
          <a:lstStyle/>
          <a:p>
            <a:pPr defTabSz="610821" fontAlgn="auto">
              <a:spcBef>
                <a:spcPts val="0"/>
              </a:spcBef>
              <a:spcAft>
                <a:spcPts val="0"/>
              </a:spcAft>
            </a:pPr>
            <a:r>
              <a:rPr lang="en-US" sz="600" dirty="0" smtClean="0">
                <a:solidFill>
                  <a:srgbClr val="FFFFFF"/>
                </a:solidFill>
                <a:latin typeface="CiscoSansTT Light"/>
                <a:cs typeface="CiscoSans Thin"/>
              </a:rPr>
              <a:t>© 2014  Cisco and/or its affiliates. All rights reserved.</a:t>
            </a:r>
            <a:endParaRPr lang="en-US" sz="600" dirty="0">
              <a:solidFill>
                <a:srgbClr val="FFFFFF"/>
              </a:solidFill>
              <a:latin typeface="CiscoSansTT Light"/>
              <a:cs typeface="CiscoSans Thin"/>
            </a:endParaRPr>
          </a:p>
        </p:txBody>
      </p:sp>
      <p:cxnSp>
        <p:nvCxnSpPr>
          <p:cNvPr id="10" name="Straight Connector 9"/>
          <p:cNvCxnSpPr/>
          <p:nvPr userDrawn="1"/>
        </p:nvCxnSpPr>
        <p:spPr>
          <a:xfrm>
            <a:off x="0" y="507372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700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2" grpId="0"/>
      <p:bldP spid="13"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5" name="Rectangle 3"/>
          <p:cNvSpPr>
            <a:spLocks noChangeArrowheads="1"/>
          </p:cNvSpPr>
          <p:nvPr/>
        </p:nvSpPr>
        <p:spPr bwMode="white">
          <a:xfrm>
            <a:off x="0" y="0"/>
            <a:ext cx="9144000" cy="133350"/>
          </a:xfrm>
          <a:prstGeom prst="rect">
            <a:avLst/>
          </a:prstGeom>
          <a:solidFill>
            <a:schemeClr val="bg2"/>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lIns="68562" tIns="34282" rIns="68562" bIns="34282" anchor="ctr"/>
          <a:lstStyle/>
          <a:p>
            <a:endParaRPr lang="en-US"/>
          </a:p>
        </p:txBody>
      </p:sp>
      <p:sp>
        <p:nvSpPr>
          <p:cNvPr id="6" name="Rectangle 3"/>
          <p:cNvSpPr>
            <a:spLocks noChangeArrowheads="1"/>
          </p:cNvSpPr>
          <p:nvPr/>
        </p:nvSpPr>
        <p:spPr bwMode="hidden">
          <a:xfrm>
            <a:off x="0" y="0"/>
            <a:ext cx="9144000" cy="133350"/>
          </a:xfrm>
          <a:prstGeom prst="rect">
            <a:avLst/>
          </a:prstGeom>
          <a:solidFill>
            <a:schemeClr val="bg2"/>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lIns="68562" tIns="34282" rIns="68562" bIns="34282" anchor="ctr"/>
          <a:lstStyle/>
          <a:p>
            <a:endParaRPr lang="en-US"/>
          </a:p>
        </p:txBody>
      </p:sp>
      <p:sp>
        <p:nvSpPr>
          <p:cNvPr id="3" name="Subtitle 2"/>
          <p:cNvSpPr>
            <a:spLocks noGrp="1"/>
          </p:cNvSpPr>
          <p:nvPr>
            <p:ph type="subTitle" idx="1" hasCustomPrompt="1"/>
          </p:nvPr>
        </p:nvSpPr>
        <p:spPr>
          <a:xfrm>
            <a:off x="499923" y="3209556"/>
            <a:ext cx="4684867" cy="288131"/>
          </a:xfrm>
          <a:prstGeom prst="rect">
            <a:avLst/>
          </a:prstGeom>
        </p:spPr>
        <p:txBody>
          <a:bodyPr vert="horz" lIns="68562" tIns="34282" rIns="68562" bIns="34282" rtlCol="0">
            <a:noAutofit/>
          </a:bodyPr>
          <a:lstStyle>
            <a:lvl1pPr marL="0" indent="0" algn="l" defTabSz="685634" rtl="0" eaLnBrk="1" latinLnBrk="0" hangingPunct="1">
              <a:lnSpc>
                <a:spcPct val="95000"/>
              </a:lnSpc>
              <a:spcBef>
                <a:spcPts val="1080"/>
              </a:spcBef>
              <a:buClr>
                <a:srgbClr val="92D050"/>
              </a:buClr>
              <a:buSzPct val="90000"/>
              <a:buFont typeface="Arial" pitchFamily="34" charset="0"/>
              <a:buNone/>
              <a:tabLst/>
              <a:defRPr lang="en-US" sz="1800" kern="1200" baseline="0" dirty="0">
                <a:solidFill>
                  <a:schemeClr val="accent3"/>
                </a:solidFill>
                <a:latin typeface="+mj-lt"/>
                <a:ea typeface="+mn-ea"/>
                <a:cs typeface="+mn-cs"/>
              </a:defRPr>
            </a:lvl1pPr>
            <a:lvl2pPr marL="342811" indent="0" algn="ctr">
              <a:buNone/>
              <a:defRPr>
                <a:solidFill>
                  <a:schemeClr val="tx1">
                    <a:tint val="75000"/>
                  </a:schemeClr>
                </a:solidFill>
              </a:defRPr>
            </a:lvl2pPr>
            <a:lvl3pPr marL="685634" indent="0" algn="ctr">
              <a:buNone/>
              <a:defRPr>
                <a:solidFill>
                  <a:schemeClr val="tx1">
                    <a:tint val="75000"/>
                  </a:schemeClr>
                </a:solidFill>
              </a:defRPr>
            </a:lvl3pPr>
            <a:lvl4pPr marL="1028450" indent="0" algn="ctr">
              <a:buNone/>
              <a:defRPr>
                <a:solidFill>
                  <a:schemeClr val="tx1">
                    <a:tint val="75000"/>
                  </a:schemeClr>
                </a:solidFill>
              </a:defRPr>
            </a:lvl4pPr>
            <a:lvl5pPr marL="1371270" indent="0" algn="ctr">
              <a:buNone/>
              <a:defRPr>
                <a:solidFill>
                  <a:schemeClr val="tx1">
                    <a:tint val="75000"/>
                  </a:schemeClr>
                </a:solidFill>
              </a:defRPr>
            </a:lvl5pPr>
            <a:lvl6pPr marL="1714081" indent="0" algn="ctr">
              <a:buNone/>
              <a:defRPr>
                <a:solidFill>
                  <a:schemeClr val="tx1">
                    <a:tint val="75000"/>
                  </a:schemeClr>
                </a:solidFill>
              </a:defRPr>
            </a:lvl6pPr>
            <a:lvl7pPr marL="2056903" indent="0" algn="ctr">
              <a:buNone/>
              <a:defRPr>
                <a:solidFill>
                  <a:schemeClr val="tx1">
                    <a:tint val="75000"/>
                  </a:schemeClr>
                </a:solidFill>
              </a:defRPr>
            </a:lvl7pPr>
            <a:lvl8pPr marL="2399720" indent="0" algn="ctr">
              <a:buNone/>
              <a:defRPr>
                <a:solidFill>
                  <a:schemeClr val="tx1">
                    <a:tint val="75000"/>
                  </a:schemeClr>
                </a:solidFill>
              </a:defRPr>
            </a:lvl8pPr>
            <a:lvl9pPr marL="2742540" indent="0" algn="ctr">
              <a:buNone/>
              <a:defRPr>
                <a:solidFill>
                  <a:schemeClr val="tx1">
                    <a:tint val="75000"/>
                  </a:schemeClr>
                </a:solidFill>
              </a:defRPr>
            </a:lvl9pPr>
          </a:lstStyle>
          <a:p>
            <a:pPr lvl="0"/>
            <a:r>
              <a:rPr lang="en-GB" dirty="0" smtClean="0"/>
              <a:t>Presenter Name and Title Go Here</a:t>
            </a:r>
            <a:endParaRPr lang="en-US" dirty="0"/>
          </a:p>
        </p:txBody>
      </p:sp>
      <p:sp>
        <p:nvSpPr>
          <p:cNvPr id="2" name="Title 1"/>
          <p:cNvSpPr>
            <a:spLocks noGrp="1"/>
          </p:cNvSpPr>
          <p:nvPr>
            <p:ph type="ctrTitle" hasCustomPrompt="1"/>
          </p:nvPr>
        </p:nvSpPr>
        <p:spPr>
          <a:xfrm>
            <a:off x="459533" y="2462028"/>
            <a:ext cx="4712557" cy="766763"/>
          </a:xfrm>
        </p:spPr>
        <p:txBody>
          <a:bodyPr lIns="61703" tIns="34282" rIns="61703" bIns="34282" rtlCol="0" anchor="b">
            <a:noAutofit/>
          </a:bodyPr>
          <a:lstStyle>
            <a:lvl1pPr marL="0" indent="0" algn="l" defTabSz="685634" rtl="0" eaLnBrk="1" latinLnBrk="0" hangingPunct="1">
              <a:lnSpc>
                <a:spcPct val="80000"/>
              </a:lnSpc>
              <a:spcBef>
                <a:spcPct val="0"/>
              </a:spcBef>
              <a:buClr>
                <a:schemeClr val="tx1"/>
              </a:buClr>
              <a:buFont typeface="Ciscolight" pitchFamily="2" charset="0"/>
              <a:buNone/>
              <a:defRPr lang="en-US" sz="5200" b="0" kern="1200" spc="0" baseline="0" dirty="0">
                <a:solidFill>
                  <a:srgbClr val="3E6BB4"/>
                </a:solidFill>
                <a:latin typeface="+mj-lt"/>
                <a:ea typeface="+mj-ea"/>
                <a:cs typeface="+mj-cs"/>
              </a:defRPr>
            </a:lvl1pPr>
          </a:lstStyle>
          <a:p>
            <a:r>
              <a:rPr lang="en-GB" dirty="0" smtClean="0"/>
              <a:t>Demo Title</a:t>
            </a:r>
            <a:endParaRPr lang="en-US" dirty="0"/>
          </a:p>
        </p:txBody>
      </p:sp>
      <p:sp>
        <p:nvSpPr>
          <p:cNvPr id="31" name="Picture Placeholder 30"/>
          <p:cNvSpPr>
            <a:spLocks noGrp="1"/>
          </p:cNvSpPr>
          <p:nvPr>
            <p:ph type="pic" sz="quarter" idx="10"/>
          </p:nvPr>
        </p:nvSpPr>
        <p:spPr>
          <a:xfrm>
            <a:off x="5540389" y="1438276"/>
            <a:ext cx="2676525" cy="2166938"/>
          </a:xfrm>
          <a:prstGeom prst="rect">
            <a:avLst/>
          </a:prstGeom>
        </p:spPr>
        <p:txBody>
          <a:bodyPr lIns="91404" tIns="45702" rIns="91404" bIns="45702" anchor="ctr" anchorCtr="1"/>
          <a:lstStyle>
            <a:lvl1pPr marL="0" indent="0" algn="ctr">
              <a:buNone/>
              <a:defRPr>
                <a:solidFill>
                  <a:schemeClr val="accent3"/>
                </a:solidFill>
                <a:latin typeface="+mj-lt"/>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1853580447"/>
      </p:ext>
    </p:extLst>
  </p:cSld>
  <p:clrMapOvr>
    <a:masterClrMapping/>
  </p:clrMapOvr>
  <p:transition spd="slow">
    <p:wip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ortrait photo_right side">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4992688" y="546609"/>
            <a:ext cx="3630612" cy="3869818"/>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3" rIns="68565" bIns="34283" anchor="ctr"/>
          <a:lstStyle/>
          <a:p>
            <a:pPr algn="ctr" fontAlgn="auto">
              <a:spcBef>
                <a:spcPts val="0"/>
              </a:spcBef>
              <a:spcAft>
                <a:spcPts val="0"/>
              </a:spcAft>
              <a:defRPr/>
            </a:pPr>
            <a:endParaRPr lang="en-US">
              <a:latin typeface="+mj-lt"/>
            </a:endParaRPr>
          </a:p>
        </p:txBody>
      </p:sp>
      <p:sp>
        <p:nvSpPr>
          <p:cNvPr id="26" name="Picture Placeholder 25"/>
          <p:cNvSpPr>
            <a:spLocks noGrp="1"/>
          </p:cNvSpPr>
          <p:nvPr>
            <p:ph type="pic" sz="quarter" idx="10"/>
          </p:nvPr>
        </p:nvSpPr>
        <p:spPr>
          <a:xfrm>
            <a:off x="4992624" y="546735"/>
            <a:ext cx="3630168" cy="3869818"/>
          </a:xfrm>
          <a:prstGeom prst="rect">
            <a:avLst/>
          </a:prstGeom>
          <a:solidFill>
            <a:schemeClr val="bg1">
              <a:alpha val="30000"/>
            </a:schemeClr>
          </a:solidFill>
          <a:ln>
            <a:solidFill>
              <a:srgbClr val="2968AF"/>
            </a:solidFill>
          </a:ln>
          <a:effectLst/>
        </p:spPr>
        <p:txBody>
          <a:bodyPr lIns="91408" tIns="45704" rIns="91408" bIns="45704" anchor="ctr" anchorCtr="0"/>
          <a:lstStyle>
            <a:lvl1pPr algn="ctr">
              <a:buFontTx/>
              <a:buNone/>
              <a:defRPr>
                <a:solidFill>
                  <a:schemeClr val="tx1"/>
                </a:solidFill>
                <a:latin typeface="+mj-lt"/>
              </a:defRPr>
            </a:lvl1pPr>
          </a:lstStyle>
          <a:p>
            <a:pPr lvl="0"/>
            <a:r>
              <a:rPr lang="en-US" noProof="0" smtClean="0"/>
              <a:t>Click icon to add picture</a:t>
            </a:r>
            <a:endParaRPr lang="en-US" noProof="0" dirty="0"/>
          </a:p>
        </p:txBody>
      </p:sp>
      <p:sp>
        <p:nvSpPr>
          <p:cNvPr id="9" name="Title 8"/>
          <p:cNvSpPr>
            <a:spLocks noGrp="1"/>
          </p:cNvSpPr>
          <p:nvPr>
            <p:ph type="title" hasCustomPrompt="1"/>
          </p:nvPr>
        </p:nvSpPr>
        <p:spPr>
          <a:xfrm>
            <a:off x="437669" y="546738"/>
            <a:ext cx="4349918" cy="813985"/>
          </a:xfrm>
        </p:spPr>
        <p:txBody>
          <a:bodyPr wrap="none" anchor="t" anchorCtr="0">
            <a:noAutofit/>
          </a:bodyPr>
          <a:lstStyle>
            <a:lvl1pPr>
              <a:lnSpc>
                <a:spcPct val="90000"/>
              </a:lnSpc>
              <a:defRPr sz="2500">
                <a:solidFill>
                  <a:schemeClr val="bg1"/>
                </a:solidFill>
                <a:latin typeface="+mj-lt"/>
              </a:defRPr>
            </a:lvl1pPr>
          </a:lstStyle>
          <a:p>
            <a:r>
              <a:rPr lang="en-GB" dirty="0" smtClean="0"/>
              <a:t>Click to edit title</a:t>
            </a:r>
            <a:endParaRPr lang="en-US" dirty="0"/>
          </a:p>
        </p:txBody>
      </p:sp>
    </p:spTree>
    <p:extLst>
      <p:ext uri="{BB962C8B-B14F-4D97-AF65-F5344CB8AC3E}">
        <p14:creationId xmlns:p14="http://schemas.microsoft.com/office/powerpoint/2010/main" val="2916600128"/>
      </p:ext>
    </p:extLst>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Bottom title_photo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58465"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Slide Title Goes Here</a:t>
            </a:r>
            <a:endParaRPr lang="en-US" dirty="0"/>
          </a:p>
        </p:txBody>
      </p:sp>
      <p:sp>
        <p:nvSpPr>
          <p:cNvPr id="10" name="Text Placeholder 17"/>
          <p:cNvSpPr>
            <a:spLocks noGrp="1"/>
          </p:cNvSpPr>
          <p:nvPr>
            <p:ph type="body" sz="quarter" idx="11" hasCustomPrompt="1"/>
          </p:nvPr>
        </p:nvSpPr>
        <p:spPr>
          <a:xfrm>
            <a:off x="255355" y="1169322"/>
            <a:ext cx="4265612" cy="3220908"/>
          </a:xfrm>
          <a:prstGeom prst="rect">
            <a:avLst/>
          </a:prstGeom>
        </p:spPr>
        <p:txBody>
          <a:bodyPr lIns="91436" tIns="45718" rIns="91436" bIns="45718" anchor="ctr" anchorCtr="0">
            <a:noAutofit/>
          </a:bodyPr>
          <a:lstStyle>
            <a:lvl1pPr marL="0" indent="0">
              <a:buNone/>
              <a:defRPr sz="24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11" name="Picture Placeholder 2"/>
          <p:cNvSpPr>
            <a:spLocks noGrp="1"/>
          </p:cNvSpPr>
          <p:nvPr>
            <p:ph type="pic" sz="quarter" idx="10" hasCustomPrompt="1"/>
          </p:nvPr>
        </p:nvSpPr>
        <p:spPr>
          <a:xfrm>
            <a:off x="4787316" y="1169322"/>
            <a:ext cx="4015167" cy="3221261"/>
          </a:xfrm>
          <a:prstGeom prst="rect">
            <a:avLst/>
          </a:prstGeom>
        </p:spPr>
        <p:txBody>
          <a:bodyPr vert="horz" lIns="91436" tIns="45718" rIns="91436" bIns="45718">
            <a:noAutofit/>
          </a:bodyPr>
          <a:lstStyle>
            <a:lvl1pPr marL="0" indent="0" algn="ctr">
              <a:buNone/>
              <a:defRPr sz="2000" b="0" i="0">
                <a:solidFill>
                  <a:schemeClr val="tx2"/>
                </a:solidFill>
                <a:latin typeface="+mn-lt"/>
                <a:cs typeface="CiscoSans ExtraLight"/>
              </a:defRPr>
            </a:lvl1pPr>
          </a:lstStyle>
          <a:p>
            <a:r>
              <a:rPr lang="en-US" dirty="0" smtClean="0"/>
              <a:t>Insert Image Here</a:t>
            </a:r>
            <a:endParaRPr lang="en-US" dirty="0"/>
          </a:p>
        </p:txBody>
      </p:sp>
    </p:spTree>
    <p:extLst>
      <p:ext uri="{BB962C8B-B14F-4D97-AF65-F5344CB8AC3E}">
        <p14:creationId xmlns:p14="http://schemas.microsoft.com/office/powerpoint/2010/main" val="51969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bld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userDrawn="1">
  <p:cSld name="1_Bottom title_photo and text">
    <p:bg>
      <p:bgRef idx="1001">
        <a:schemeClr val="bg2"/>
      </p:bgRef>
    </p:bg>
    <p:spTree>
      <p:nvGrpSpPr>
        <p:cNvPr id="1" name=""/>
        <p:cNvGrpSpPr/>
        <p:nvPr/>
      </p:nvGrpSpPr>
      <p:grpSpPr>
        <a:xfrm>
          <a:off x="0" y="0"/>
          <a:ext cx="0" cy="0"/>
          <a:chOff x="0" y="0"/>
          <a:chExt cx="0" cy="0"/>
        </a:xfrm>
      </p:grpSpPr>
      <p:sp>
        <p:nvSpPr>
          <p:cNvPr id="13" name="Picture Placeholder 2"/>
          <p:cNvSpPr>
            <a:spLocks noGrp="1"/>
          </p:cNvSpPr>
          <p:nvPr>
            <p:ph type="pic" sz="quarter" idx="10" hasCustomPrompt="1"/>
          </p:nvPr>
        </p:nvSpPr>
        <p:spPr>
          <a:xfrm>
            <a:off x="4787316" y="1169322"/>
            <a:ext cx="4015167" cy="3221261"/>
          </a:xfrm>
          <a:prstGeom prst="rect">
            <a:avLst/>
          </a:prstGeom>
        </p:spPr>
        <p:txBody>
          <a:bodyPr vert="horz" lIns="91436" tIns="45718" rIns="91436" bIns="45718"/>
          <a:lstStyle>
            <a:lvl1pPr marL="0" indent="0" algn="ctr">
              <a:buNone/>
              <a:defRPr sz="2000" b="0" i="0">
                <a:solidFill>
                  <a:schemeClr val="tx2"/>
                </a:solidFill>
                <a:latin typeface="+mn-lt"/>
                <a:cs typeface="CiscoSans ExtraLight"/>
              </a:defRPr>
            </a:lvl1pPr>
          </a:lstStyle>
          <a:p>
            <a:r>
              <a:rPr lang="en-US" dirty="0" smtClean="0"/>
              <a:t>Insert Image Here</a:t>
            </a:r>
            <a:endParaRPr lang="en-US" dirty="0"/>
          </a:p>
        </p:txBody>
      </p:sp>
      <p:sp>
        <p:nvSpPr>
          <p:cNvPr id="18" name="Text Placeholder 17"/>
          <p:cNvSpPr>
            <a:spLocks noGrp="1"/>
          </p:cNvSpPr>
          <p:nvPr>
            <p:ph type="body" sz="quarter" idx="11" hasCustomPrompt="1"/>
          </p:nvPr>
        </p:nvSpPr>
        <p:spPr>
          <a:xfrm>
            <a:off x="255355" y="1169322"/>
            <a:ext cx="4265612" cy="3220908"/>
          </a:xfrm>
          <a:prstGeom prst="rect">
            <a:avLst/>
          </a:prstGeom>
        </p:spPr>
        <p:txBody>
          <a:bodyPr lIns="91436" tIns="45718" rIns="91436" bIns="45718" anchor="ctr" anchorCtr="0"/>
          <a:lstStyle>
            <a:lvl1pPr marL="0" indent="0">
              <a:buNone/>
              <a:defRPr sz="24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12" name="Title 1"/>
          <p:cNvSpPr>
            <a:spLocks noGrp="1"/>
          </p:cNvSpPr>
          <p:nvPr>
            <p:ph type="ctrTitle" hasCustomPrompt="1"/>
          </p:nvPr>
        </p:nvSpPr>
        <p:spPr>
          <a:xfrm>
            <a:off x="258679" y="302420"/>
            <a:ext cx="8659976" cy="728782"/>
          </a:xfrm>
          <a:prstGeom prst="rect">
            <a:avLst/>
          </a:prstGeom>
        </p:spPr>
        <p:txBody>
          <a:bodyPr anchor="t" anchorCtr="0"/>
          <a:lstStyle>
            <a:lvl1pPr algn="l">
              <a:lnSpc>
                <a:spcPct val="90000"/>
              </a:lnSpc>
              <a:defRPr sz="2500" b="0" i="0" spc="0" baseline="0">
                <a:solidFill>
                  <a:schemeClr val="tx2"/>
                </a:solidFill>
                <a:latin typeface="+mj-lt"/>
                <a:cs typeface="CiscoSans Thin"/>
              </a:defRPr>
            </a:lvl1pPr>
          </a:lstStyle>
          <a:p>
            <a:r>
              <a:rPr lang="en-US" dirty="0" smtClean="0"/>
              <a:t>Slide Title Goes Here</a:t>
            </a:r>
            <a:endParaRPr lang="en-US" dirty="0"/>
          </a:p>
        </p:txBody>
      </p:sp>
      <p:sp>
        <p:nvSpPr>
          <p:cNvPr id="10" name="Rectangle 5"/>
          <p:cNvSpPr>
            <a:spLocks noChangeArrowheads="1"/>
          </p:cNvSpPr>
          <p:nvPr userDrawn="1"/>
        </p:nvSpPr>
        <p:spPr bwMode="ltGray">
          <a:xfrm>
            <a:off x="7813257" y="4761923"/>
            <a:ext cx="762394" cy="154530"/>
          </a:xfrm>
          <a:prstGeom prst="rect">
            <a:avLst/>
          </a:prstGeom>
          <a:noFill/>
          <a:ln w="9525">
            <a:noFill/>
            <a:miter lim="800000"/>
            <a:headEnd/>
            <a:tailEnd/>
          </a:ln>
          <a:effectLst/>
        </p:spPr>
        <p:txBody>
          <a:bodyPr wrap="none" lIns="61595" tIns="30797" rIns="61595" bIns="30797" anchor="b">
            <a:spAutoFit/>
          </a:bodyPr>
          <a:lstStyle/>
          <a:p>
            <a:pPr algn="r" defTabSz="610821" fontAlgn="auto">
              <a:spcBef>
                <a:spcPts val="0"/>
              </a:spcBef>
              <a:spcAft>
                <a:spcPts val="0"/>
              </a:spcAft>
            </a:pPr>
            <a:r>
              <a:rPr lang="en-US" sz="600" dirty="0">
                <a:solidFill>
                  <a:srgbClr val="FFFFFF"/>
                </a:solidFill>
                <a:latin typeface="CiscoSansTT Light"/>
                <a:cs typeface="CiscoSans Thin"/>
              </a:rPr>
              <a:t>Cisco Confidential</a:t>
            </a:r>
          </a:p>
        </p:txBody>
      </p:sp>
      <p:sp>
        <p:nvSpPr>
          <p:cNvPr id="15" name="Rectangle 7"/>
          <p:cNvSpPr>
            <a:spLocks noChangeArrowheads="1"/>
          </p:cNvSpPr>
          <p:nvPr userDrawn="1"/>
        </p:nvSpPr>
        <p:spPr bwMode="ltGray">
          <a:xfrm>
            <a:off x="8662937" y="4758847"/>
            <a:ext cx="218432" cy="154528"/>
          </a:xfrm>
          <a:prstGeom prst="rect">
            <a:avLst/>
          </a:prstGeom>
          <a:noFill/>
          <a:ln w="9525" algn="ctr">
            <a:noFill/>
            <a:miter lim="800000"/>
            <a:headEnd/>
            <a:tailEnd/>
          </a:ln>
          <a:effectLst/>
        </p:spPr>
        <p:txBody>
          <a:bodyPr wrap="none" lIns="61595" tIns="30797" rIns="61595" bIns="30797" anchor="b">
            <a:spAutoFit/>
          </a:bodyPr>
          <a:lstStyle/>
          <a:p>
            <a:pPr algn="r" defTabSz="610821" fontAlgn="auto">
              <a:spcBef>
                <a:spcPts val="0"/>
              </a:spcBef>
              <a:spcAft>
                <a:spcPts val="0"/>
              </a:spcAft>
            </a:pPr>
            <a:fld id="{DFCF27A5-1A5B-48D3-A060-2758FFBB1ADD}" type="slidenum">
              <a:rPr lang="en-US" sz="600">
                <a:solidFill>
                  <a:srgbClr val="FFFFFF"/>
                </a:solidFill>
                <a:latin typeface="CiscoSansTT Light"/>
                <a:cs typeface="CiscoSans Thin"/>
              </a:rPr>
              <a:pPr algn="r" defTabSz="610821" fontAlgn="auto">
                <a:spcBef>
                  <a:spcPts val="0"/>
                </a:spcBef>
                <a:spcAft>
                  <a:spcPts val="0"/>
                </a:spcAft>
              </a:pPr>
              <a:t>‹#›</a:t>
            </a:fld>
            <a:endParaRPr lang="en-US" sz="600" dirty="0">
              <a:solidFill>
                <a:srgbClr val="FFFFFF"/>
              </a:solidFill>
              <a:latin typeface="CiscoSansTT Light"/>
              <a:cs typeface="CiscoSans Thin"/>
            </a:endParaRPr>
          </a:p>
        </p:txBody>
      </p:sp>
      <p:sp>
        <p:nvSpPr>
          <p:cNvPr id="9" name="Rectangle 4"/>
          <p:cNvSpPr>
            <a:spLocks noChangeArrowheads="1"/>
          </p:cNvSpPr>
          <p:nvPr userDrawn="1"/>
        </p:nvSpPr>
        <p:spPr bwMode="ltGray">
          <a:xfrm>
            <a:off x="292044" y="4763222"/>
            <a:ext cx="3420515" cy="154530"/>
          </a:xfrm>
          <a:prstGeom prst="rect">
            <a:avLst/>
          </a:prstGeom>
          <a:noFill/>
          <a:ln w="9525">
            <a:noFill/>
            <a:miter lim="800000"/>
            <a:headEnd/>
            <a:tailEnd/>
          </a:ln>
          <a:effectLst/>
        </p:spPr>
        <p:txBody>
          <a:bodyPr wrap="square" lIns="61595" tIns="30797" rIns="61595" bIns="30797" anchor="b" anchorCtr="0">
            <a:spAutoFit/>
          </a:bodyPr>
          <a:lstStyle/>
          <a:p>
            <a:pPr defTabSz="610821" fontAlgn="auto">
              <a:spcBef>
                <a:spcPts val="0"/>
              </a:spcBef>
              <a:spcAft>
                <a:spcPts val="0"/>
              </a:spcAft>
            </a:pPr>
            <a:r>
              <a:rPr lang="en-US" sz="600" dirty="0" smtClean="0">
                <a:solidFill>
                  <a:srgbClr val="FFFFFF"/>
                </a:solidFill>
                <a:latin typeface="CiscoSansTT Light"/>
                <a:cs typeface="CiscoSans Thin"/>
              </a:rPr>
              <a:t>© 2014  Cisco and/or its affiliates. All rights reserved.</a:t>
            </a:r>
            <a:endParaRPr lang="en-US" sz="600" dirty="0">
              <a:solidFill>
                <a:srgbClr val="FFFFFF"/>
              </a:solidFill>
              <a:latin typeface="CiscoSansTT Light"/>
              <a:cs typeface="CiscoSans Thin"/>
            </a:endParaRPr>
          </a:p>
        </p:txBody>
      </p:sp>
      <p:cxnSp>
        <p:nvCxnSpPr>
          <p:cNvPr id="14" name="Straight Connector 13"/>
          <p:cNvCxnSpPr/>
          <p:nvPr userDrawn="1"/>
        </p:nvCxnSpPr>
        <p:spPr>
          <a:xfrm>
            <a:off x="0" y="5073725"/>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95245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2" grpId="0"/>
    </p:bld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preserve="1" userDrawn="1">
  <p:cSld name="2_Bottom title_photo and text">
    <p:bg>
      <p:bgPr>
        <a:solidFill>
          <a:schemeClr val="accent5"/>
        </a:solidFill>
        <a:effectLst/>
      </p:bgPr>
    </p:bg>
    <p:spTree>
      <p:nvGrpSpPr>
        <p:cNvPr id="1" name=""/>
        <p:cNvGrpSpPr/>
        <p:nvPr/>
      </p:nvGrpSpPr>
      <p:grpSpPr>
        <a:xfrm>
          <a:off x="0" y="0"/>
          <a:ext cx="0" cy="0"/>
          <a:chOff x="0" y="0"/>
          <a:chExt cx="0" cy="0"/>
        </a:xfrm>
      </p:grpSpPr>
      <p:sp>
        <p:nvSpPr>
          <p:cNvPr id="14" name="Rectangle 5"/>
          <p:cNvSpPr>
            <a:spLocks noChangeArrowheads="1"/>
          </p:cNvSpPr>
          <p:nvPr userDrawn="1"/>
        </p:nvSpPr>
        <p:spPr bwMode="ltGray">
          <a:xfrm>
            <a:off x="7813257" y="4761923"/>
            <a:ext cx="762394" cy="154530"/>
          </a:xfrm>
          <a:prstGeom prst="rect">
            <a:avLst/>
          </a:prstGeom>
          <a:noFill/>
          <a:ln w="9525">
            <a:noFill/>
            <a:miter lim="800000"/>
            <a:headEnd/>
            <a:tailEnd/>
          </a:ln>
          <a:effectLst/>
        </p:spPr>
        <p:txBody>
          <a:bodyPr wrap="none" lIns="61595" tIns="30797" rIns="61595" bIns="30797" anchor="b">
            <a:spAutoFit/>
          </a:bodyPr>
          <a:lstStyle/>
          <a:p>
            <a:pPr algn="r" defTabSz="610821" fontAlgn="auto">
              <a:spcBef>
                <a:spcPts val="0"/>
              </a:spcBef>
              <a:spcAft>
                <a:spcPts val="0"/>
              </a:spcAft>
            </a:pPr>
            <a:r>
              <a:rPr lang="en-US" sz="600" dirty="0">
                <a:solidFill>
                  <a:srgbClr val="FFFFFF"/>
                </a:solidFill>
                <a:latin typeface="CiscoSansTT Light"/>
                <a:cs typeface="CiscoSans Thin"/>
              </a:rPr>
              <a:t>Cisco Confidential</a:t>
            </a:r>
          </a:p>
        </p:txBody>
      </p:sp>
      <p:sp>
        <p:nvSpPr>
          <p:cNvPr id="15" name="Rectangle 7"/>
          <p:cNvSpPr>
            <a:spLocks noChangeArrowheads="1"/>
          </p:cNvSpPr>
          <p:nvPr userDrawn="1"/>
        </p:nvSpPr>
        <p:spPr bwMode="ltGray">
          <a:xfrm>
            <a:off x="8662937" y="4758847"/>
            <a:ext cx="218432" cy="154528"/>
          </a:xfrm>
          <a:prstGeom prst="rect">
            <a:avLst/>
          </a:prstGeom>
          <a:noFill/>
          <a:ln w="9525" algn="ctr">
            <a:noFill/>
            <a:miter lim="800000"/>
            <a:headEnd/>
            <a:tailEnd/>
          </a:ln>
          <a:effectLst/>
        </p:spPr>
        <p:txBody>
          <a:bodyPr wrap="none" lIns="61595" tIns="30797" rIns="61595" bIns="30797" anchor="b">
            <a:spAutoFit/>
          </a:bodyPr>
          <a:lstStyle/>
          <a:p>
            <a:pPr algn="r" defTabSz="610821" fontAlgn="auto">
              <a:spcBef>
                <a:spcPts val="0"/>
              </a:spcBef>
              <a:spcAft>
                <a:spcPts val="0"/>
              </a:spcAft>
            </a:pPr>
            <a:fld id="{DFCF27A5-1A5B-48D3-A060-2758FFBB1ADD}" type="slidenum">
              <a:rPr lang="en-US" sz="600">
                <a:solidFill>
                  <a:srgbClr val="FFFFFF"/>
                </a:solidFill>
                <a:latin typeface="CiscoSansTT Light"/>
                <a:cs typeface="CiscoSans Thin"/>
              </a:rPr>
              <a:pPr algn="r" defTabSz="610821" fontAlgn="auto">
                <a:spcBef>
                  <a:spcPts val="0"/>
                </a:spcBef>
                <a:spcAft>
                  <a:spcPts val="0"/>
                </a:spcAft>
              </a:pPr>
              <a:t>‹#›</a:t>
            </a:fld>
            <a:endParaRPr lang="en-US" sz="600" dirty="0">
              <a:solidFill>
                <a:srgbClr val="FFFFFF"/>
              </a:solidFill>
              <a:latin typeface="CiscoSansTT Light"/>
              <a:cs typeface="CiscoSans Thin"/>
            </a:endParaRPr>
          </a:p>
        </p:txBody>
      </p:sp>
      <p:sp>
        <p:nvSpPr>
          <p:cNvPr id="17" name="Rectangle 5"/>
          <p:cNvSpPr>
            <a:spLocks noChangeArrowheads="1"/>
          </p:cNvSpPr>
          <p:nvPr userDrawn="1"/>
        </p:nvSpPr>
        <p:spPr bwMode="ltGray">
          <a:xfrm>
            <a:off x="7813257" y="4761923"/>
            <a:ext cx="762394" cy="154530"/>
          </a:xfrm>
          <a:prstGeom prst="rect">
            <a:avLst/>
          </a:prstGeom>
          <a:noFill/>
          <a:ln w="9525">
            <a:noFill/>
            <a:miter lim="800000"/>
            <a:headEnd/>
            <a:tailEnd/>
          </a:ln>
          <a:effectLst/>
        </p:spPr>
        <p:txBody>
          <a:bodyPr wrap="none" lIns="61595" tIns="30797" rIns="61595" bIns="30797" anchor="b">
            <a:spAutoFit/>
          </a:bodyPr>
          <a:lstStyle/>
          <a:p>
            <a:pPr algn="r" defTabSz="610821" fontAlgn="auto">
              <a:spcBef>
                <a:spcPts val="0"/>
              </a:spcBef>
              <a:spcAft>
                <a:spcPts val="0"/>
              </a:spcAft>
            </a:pPr>
            <a:r>
              <a:rPr lang="en-US" sz="600" dirty="0">
                <a:solidFill>
                  <a:srgbClr val="FFFFFF"/>
                </a:solidFill>
                <a:latin typeface="CiscoSansTT Light"/>
                <a:cs typeface="CiscoSans Thin"/>
              </a:rPr>
              <a:t>Cisco Confidential</a:t>
            </a:r>
          </a:p>
        </p:txBody>
      </p:sp>
      <p:sp>
        <p:nvSpPr>
          <p:cNvPr id="19" name="Rectangle 7"/>
          <p:cNvSpPr>
            <a:spLocks noChangeArrowheads="1"/>
          </p:cNvSpPr>
          <p:nvPr userDrawn="1"/>
        </p:nvSpPr>
        <p:spPr bwMode="ltGray">
          <a:xfrm>
            <a:off x="8662937" y="4758847"/>
            <a:ext cx="218432" cy="154528"/>
          </a:xfrm>
          <a:prstGeom prst="rect">
            <a:avLst/>
          </a:prstGeom>
          <a:noFill/>
          <a:ln w="9525" algn="ctr">
            <a:noFill/>
            <a:miter lim="800000"/>
            <a:headEnd/>
            <a:tailEnd/>
          </a:ln>
          <a:effectLst/>
        </p:spPr>
        <p:txBody>
          <a:bodyPr wrap="none" lIns="61595" tIns="30797" rIns="61595" bIns="30797" anchor="b">
            <a:spAutoFit/>
          </a:bodyPr>
          <a:lstStyle/>
          <a:p>
            <a:pPr algn="r" defTabSz="610821" fontAlgn="auto">
              <a:spcBef>
                <a:spcPts val="0"/>
              </a:spcBef>
              <a:spcAft>
                <a:spcPts val="0"/>
              </a:spcAft>
            </a:pPr>
            <a:fld id="{DFCF27A5-1A5B-48D3-A060-2758FFBB1ADD}" type="slidenum">
              <a:rPr lang="en-US" sz="600">
                <a:solidFill>
                  <a:srgbClr val="FFFFFF"/>
                </a:solidFill>
                <a:latin typeface="CiscoSansTT Light"/>
                <a:cs typeface="CiscoSans Thin"/>
              </a:rPr>
              <a:pPr algn="r" defTabSz="610821" fontAlgn="auto">
                <a:spcBef>
                  <a:spcPts val="0"/>
                </a:spcBef>
                <a:spcAft>
                  <a:spcPts val="0"/>
                </a:spcAft>
              </a:pPr>
              <a:t>‹#›</a:t>
            </a:fld>
            <a:endParaRPr lang="en-US" sz="600" dirty="0">
              <a:solidFill>
                <a:srgbClr val="FFFFFF"/>
              </a:solidFill>
              <a:latin typeface="CiscoSansTT Light"/>
              <a:cs typeface="CiscoSans Thin"/>
            </a:endParaRPr>
          </a:p>
        </p:txBody>
      </p:sp>
      <p:sp>
        <p:nvSpPr>
          <p:cNvPr id="13" name="Picture Placeholder 2"/>
          <p:cNvSpPr>
            <a:spLocks noGrp="1"/>
          </p:cNvSpPr>
          <p:nvPr>
            <p:ph type="pic" sz="quarter" idx="10" hasCustomPrompt="1"/>
          </p:nvPr>
        </p:nvSpPr>
        <p:spPr>
          <a:xfrm>
            <a:off x="4778525" y="1169322"/>
            <a:ext cx="4015167" cy="3221261"/>
          </a:xfrm>
          <a:prstGeom prst="rect">
            <a:avLst/>
          </a:prstGeom>
        </p:spPr>
        <p:txBody>
          <a:bodyPr vert="horz" lIns="91436" tIns="45718" rIns="91436" bIns="45718">
            <a:noAutofit/>
          </a:bodyPr>
          <a:lstStyle>
            <a:lvl1pPr marL="0" indent="0" algn="ctr">
              <a:buNone/>
              <a:defRPr sz="2000" b="0" i="0">
                <a:solidFill>
                  <a:schemeClr val="bg1"/>
                </a:solidFill>
                <a:latin typeface="+mn-lt"/>
                <a:cs typeface="CiscoSans ExtraLight"/>
              </a:defRPr>
            </a:lvl1pPr>
          </a:lstStyle>
          <a:p>
            <a:r>
              <a:rPr lang="en-US" dirty="0" smtClean="0"/>
              <a:t>Insert Image Here</a:t>
            </a:r>
            <a:endParaRPr lang="en-US" dirty="0"/>
          </a:p>
        </p:txBody>
      </p:sp>
      <p:sp>
        <p:nvSpPr>
          <p:cNvPr id="25" name="Text Placeholder 17"/>
          <p:cNvSpPr>
            <a:spLocks noGrp="1"/>
          </p:cNvSpPr>
          <p:nvPr>
            <p:ph type="body" sz="quarter" idx="11" hasCustomPrompt="1"/>
          </p:nvPr>
        </p:nvSpPr>
        <p:spPr>
          <a:xfrm>
            <a:off x="255355" y="1169322"/>
            <a:ext cx="4265612" cy="3220908"/>
          </a:xfrm>
          <a:prstGeom prst="rect">
            <a:avLst/>
          </a:prstGeom>
        </p:spPr>
        <p:txBody>
          <a:bodyPr lIns="91436" tIns="45718" rIns="91436" bIns="45718" anchor="ctr" anchorCtr="0">
            <a:noAutofit/>
          </a:bodyPr>
          <a:lstStyle>
            <a:lvl1pPr marL="0" indent="0">
              <a:buNone/>
              <a:defRPr sz="24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22" name="Title 1"/>
          <p:cNvSpPr>
            <a:spLocks noGrp="1"/>
          </p:cNvSpPr>
          <p:nvPr>
            <p:ph type="ctrTitle" hasCustomPrompt="1"/>
          </p:nvPr>
        </p:nvSpPr>
        <p:spPr>
          <a:xfrm>
            <a:off x="261938" y="304800"/>
            <a:ext cx="8659976"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Slide Title Goes Here</a:t>
            </a:r>
            <a:endParaRPr lang="en-US" dirty="0"/>
          </a:p>
        </p:txBody>
      </p:sp>
      <p:sp>
        <p:nvSpPr>
          <p:cNvPr id="12" name="Rectangle 4"/>
          <p:cNvSpPr>
            <a:spLocks noChangeArrowheads="1"/>
          </p:cNvSpPr>
          <p:nvPr userDrawn="1"/>
        </p:nvSpPr>
        <p:spPr bwMode="ltGray">
          <a:xfrm>
            <a:off x="292044" y="4763222"/>
            <a:ext cx="3420515" cy="154530"/>
          </a:xfrm>
          <a:prstGeom prst="rect">
            <a:avLst/>
          </a:prstGeom>
          <a:noFill/>
          <a:ln w="9525">
            <a:noFill/>
            <a:miter lim="800000"/>
            <a:headEnd/>
            <a:tailEnd/>
          </a:ln>
          <a:effectLst/>
        </p:spPr>
        <p:txBody>
          <a:bodyPr wrap="square" lIns="61595" tIns="30797" rIns="61595" bIns="30797" anchor="b" anchorCtr="0">
            <a:spAutoFit/>
          </a:bodyPr>
          <a:lstStyle/>
          <a:p>
            <a:pPr defTabSz="610821" fontAlgn="auto">
              <a:spcBef>
                <a:spcPts val="0"/>
              </a:spcBef>
              <a:spcAft>
                <a:spcPts val="0"/>
              </a:spcAft>
            </a:pPr>
            <a:r>
              <a:rPr lang="en-US" sz="600" dirty="0" smtClean="0">
                <a:solidFill>
                  <a:srgbClr val="FFFFFF"/>
                </a:solidFill>
                <a:latin typeface="CiscoSansTT Light"/>
                <a:cs typeface="CiscoSans Thin"/>
              </a:rPr>
              <a:t>© 2014  Cisco and/or its affiliates. All rights reserved.</a:t>
            </a:r>
            <a:endParaRPr lang="en-US" sz="600" dirty="0">
              <a:solidFill>
                <a:srgbClr val="FFFFFF"/>
              </a:solidFill>
              <a:latin typeface="CiscoSansTT Light"/>
              <a:cs typeface="CiscoSans Thin"/>
            </a:endParaRPr>
          </a:p>
        </p:txBody>
      </p:sp>
      <p:cxnSp>
        <p:nvCxnSpPr>
          <p:cNvPr id="16" name="Straight Connector 15"/>
          <p:cNvCxnSpPr/>
          <p:nvPr userDrawn="1"/>
        </p:nvCxnSpPr>
        <p:spPr>
          <a:xfrm>
            <a:off x="0" y="507372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105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xEl>
                                              <p:pRg st="0" end="0"/>
                                            </p:txEl>
                                          </p:spTgt>
                                        </p:tgtEl>
                                        <p:attrNameLst>
                                          <p:attrName>style.visibility</p:attrName>
                                        </p:attrNameLst>
                                      </p:cBhvr>
                                      <p:to>
                                        <p:strVal val="visible"/>
                                      </p:to>
                                    </p:set>
                                    <p:animEffect transition="in" filter="fade">
                                      <p:cBhvr>
                                        <p:cTn id="10" dur="500"/>
                                        <p:tgtEl>
                                          <p:spTgt spid="25">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2" grpId="0"/>
    </p:bld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p:cSld name="Multiple photo">
    <p:bg>
      <p:bgRef idx="1001">
        <a:schemeClr val="bg2"/>
      </p:bgRef>
    </p:bg>
    <p:spTree>
      <p:nvGrpSpPr>
        <p:cNvPr id="1" name=""/>
        <p:cNvGrpSpPr/>
        <p:nvPr/>
      </p:nvGrpSpPr>
      <p:grpSpPr>
        <a:xfrm>
          <a:off x="0" y="0"/>
          <a:ext cx="0" cy="0"/>
          <a:chOff x="0" y="0"/>
          <a:chExt cx="0" cy="0"/>
        </a:xfrm>
      </p:grpSpPr>
      <p:sp>
        <p:nvSpPr>
          <p:cNvPr id="48" name="Rectangle 47"/>
          <p:cNvSpPr/>
          <p:nvPr/>
        </p:nvSpPr>
        <p:spPr>
          <a:xfrm>
            <a:off x="3668713" y="233363"/>
            <a:ext cx="3268136" cy="1995489"/>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3" tIns="34292" rIns="68583" bIns="34292" rtlCol="0" anchor="ctr"/>
          <a:lstStyle/>
          <a:p>
            <a:pPr algn="ctr" defTabSz="457048" fontAlgn="auto">
              <a:spcBef>
                <a:spcPts val="0"/>
              </a:spcBef>
              <a:spcAft>
                <a:spcPts val="0"/>
              </a:spcAft>
            </a:pPr>
            <a:endParaRPr lang="en-US">
              <a:solidFill>
                <a:srgbClr val="FFFFFF"/>
              </a:solidFill>
              <a:latin typeface="CiscoSans"/>
              <a:cs typeface="CiscoSans"/>
            </a:endParaRPr>
          </a:p>
        </p:txBody>
      </p:sp>
      <p:sp>
        <p:nvSpPr>
          <p:cNvPr id="49" name="Picture Placeholder 25"/>
          <p:cNvSpPr>
            <a:spLocks noGrp="1"/>
          </p:cNvSpPr>
          <p:nvPr>
            <p:ph type="pic" sz="quarter" idx="11" hasCustomPrompt="1"/>
          </p:nvPr>
        </p:nvSpPr>
        <p:spPr>
          <a:xfrm>
            <a:off x="3668992" y="233363"/>
            <a:ext cx="3267861" cy="1995489"/>
          </a:xfrm>
          <a:prstGeom prst="rect">
            <a:avLst/>
          </a:prstGeom>
          <a:solidFill>
            <a:schemeClr val="bg1">
              <a:alpha val="30000"/>
            </a:schemeClr>
          </a:solidFill>
          <a:ln>
            <a:solidFill>
              <a:schemeClr val="bg2"/>
            </a:solidFill>
          </a:ln>
          <a:effectLst/>
        </p:spPr>
        <p:txBody>
          <a:bodyPr vert="horz" lIns="68583" tIns="34292" rIns="68583" bIns="34292" rtlCol="0" anchor="ctr" anchorCtr="0">
            <a:normAutofit/>
          </a:bodyPr>
          <a:lstStyle>
            <a:lvl1pPr marL="0" indent="0" algn="ctr" defTabSz="685834" rtl="0" eaLnBrk="1" latinLnBrk="0" hangingPunct="1">
              <a:lnSpc>
                <a:spcPct val="95000"/>
              </a:lnSpc>
              <a:spcBef>
                <a:spcPts val="1080"/>
              </a:spcBef>
              <a:buClr>
                <a:srgbClr val="92D050"/>
              </a:buClr>
              <a:buSzPct val="90000"/>
              <a:buFont typeface="Arial" pitchFamily="34" charset="0"/>
              <a:buNone/>
              <a:tabLst/>
              <a:defRPr lang="en-US" sz="1500" b="0" i="0" kern="1200" baseline="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29" name="Rectangle 28"/>
          <p:cNvSpPr/>
          <p:nvPr/>
        </p:nvSpPr>
        <p:spPr>
          <a:xfrm>
            <a:off x="334963" y="233363"/>
            <a:ext cx="3287736" cy="1995489"/>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3" tIns="34292" rIns="68583" bIns="34292" rtlCol="0" anchor="ctr"/>
          <a:lstStyle/>
          <a:p>
            <a:pPr algn="ctr" defTabSz="457048" fontAlgn="auto">
              <a:spcBef>
                <a:spcPts val="0"/>
              </a:spcBef>
              <a:spcAft>
                <a:spcPts val="0"/>
              </a:spcAft>
            </a:pPr>
            <a:endParaRPr lang="en-US">
              <a:solidFill>
                <a:srgbClr val="FFFFFF"/>
              </a:solidFill>
              <a:latin typeface="CiscoSans"/>
              <a:cs typeface="CiscoSans"/>
            </a:endParaRPr>
          </a:p>
        </p:txBody>
      </p:sp>
      <p:sp>
        <p:nvSpPr>
          <p:cNvPr id="26" name="Picture Placeholder 25"/>
          <p:cNvSpPr>
            <a:spLocks noGrp="1"/>
          </p:cNvSpPr>
          <p:nvPr>
            <p:ph type="pic" sz="quarter" idx="10" hasCustomPrompt="1"/>
          </p:nvPr>
        </p:nvSpPr>
        <p:spPr>
          <a:xfrm>
            <a:off x="320825" y="233363"/>
            <a:ext cx="3302001" cy="1995489"/>
          </a:xfrm>
          <a:prstGeom prst="rect">
            <a:avLst/>
          </a:prstGeom>
          <a:solidFill>
            <a:schemeClr val="bg1">
              <a:alpha val="30000"/>
            </a:schemeClr>
          </a:solidFill>
          <a:ln>
            <a:solidFill>
              <a:schemeClr val="bg2"/>
            </a:solidFill>
          </a:ln>
          <a:effectLst/>
        </p:spPr>
        <p:txBody>
          <a:bodyPr vert="horz" lIns="68583" tIns="34292" rIns="68583" bIns="34292" rtlCol="0" anchor="ctr" anchorCtr="0">
            <a:normAutofit/>
          </a:bodyPr>
          <a:lstStyle>
            <a:lvl1pPr marL="0" indent="0" algn="ctr" defTabSz="685834"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0" name="Rectangle 49"/>
          <p:cNvSpPr/>
          <p:nvPr/>
        </p:nvSpPr>
        <p:spPr>
          <a:xfrm>
            <a:off x="6979833" y="233363"/>
            <a:ext cx="1838730" cy="98107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3" tIns="34292" rIns="68583" bIns="34292" rtlCol="0" anchor="ctr"/>
          <a:lstStyle/>
          <a:p>
            <a:pPr algn="ctr" defTabSz="457048" fontAlgn="auto">
              <a:spcBef>
                <a:spcPts val="0"/>
              </a:spcBef>
              <a:spcAft>
                <a:spcPts val="0"/>
              </a:spcAft>
            </a:pPr>
            <a:endParaRPr lang="en-US">
              <a:solidFill>
                <a:srgbClr val="FFFFFF"/>
              </a:solidFill>
              <a:latin typeface="CiscoSans"/>
              <a:cs typeface="CiscoSans"/>
            </a:endParaRPr>
          </a:p>
        </p:txBody>
      </p:sp>
      <p:sp>
        <p:nvSpPr>
          <p:cNvPr id="51" name="Picture Placeholder 25"/>
          <p:cNvSpPr>
            <a:spLocks noGrp="1"/>
          </p:cNvSpPr>
          <p:nvPr>
            <p:ph type="pic" sz="quarter" idx="12" hasCustomPrompt="1"/>
          </p:nvPr>
        </p:nvSpPr>
        <p:spPr>
          <a:xfrm>
            <a:off x="6979833" y="233363"/>
            <a:ext cx="1838730" cy="981076"/>
          </a:xfrm>
          <a:prstGeom prst="rect">
            <a:avLst/>
          </a:prstGeom>
          <a:solidFill>
            <a:schemeClr val="bg1">
              <a:alpha val="30000"/>
            </a:schemeClr>
          </a:solidFill>
          <a:ln>
            <a:solidFill>
              <a:schemeClr val="bg2"/>
            </a:solidFill>
          </a:ln>
          <a:effectLst/>
        </p:spPr>
        <p:txBody>
          <a:bodyPr vert="horz" lIns="68583" tIns="34292" rIns="68583" bIns="34292" rtlCol="0" anchor="ctr" anchorCtr="0">
            <a:normAutofit/>
          </a:bodyPr>
          <a:lstStyle>
            <a:lvl1pPr marL="0" indent="0" algn="ctr" defTabSz="685834"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2" name="Rectangle 51"/>
          <p:cNvSpPr/>
          <p:nvPr/>
        </p:nvSpPr>
        <p:spPr>
          <a:xfrm>
            <a:off x="334966" y="2271715"/>
            <a:ext cx="2523161" cy="25942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3" tIns="34292" rIns="68583" bIns="34292" rtlCol="0" anchor="ctr"/>
          <a:lstStyle/>
          <a:p>
            <a:pPr algn="ctr" defTabSz="457048" fontAlgn="auto">
              <a:spcBef>
                <a:spcPts val="0"/>
              </a:spcBef>
              <a:spcAft>
                <a:spcPts val="0"/>
              </a:spcAft>
            </a:pPr>
            <a:endParaRPr lang="en-US">
              <a:solidFill>
                <a:srgbClr val="FFFFFF"/>
              </a:solidFill>
              <a:latin typeface="CiscoSans"/>
              <a:cs typeface="CiscoSans"/>
            </a:endParaRPr>
          </a:p>
        </p:txBody>
      </p:sp>
      <p:sp>
        <p:nvSpPr>
          <p:cNvPr id="53" name="Picture Placeholder 25"/>
          <p:cNvSpPr>
            <a:spLocks noGrp="1"/>
          </p:cNvSpPr>
          <p:nvPr>
            <p:ph type="pic" sz="quarter" idx="13" hasCustomPrompt="1"/>
          </p:nvPr>
        </p:nvSpPr>
        <p:spPr>
          <a:xfrm>
            <a:off x="320824" y="2271715"/>
            <a:ext cx="2537420" cy="2594201"/>
          </a:xfrm>
          <a:prstGeom prst="rect">
            <a:avLst/>
          </a:prstGeom>
          <a:solidFill>
            <a:schemeClr val="bg1">
              <a:alpha val="30000"/>
            </a:schemeClr>
          </a:solidFill>
          <a:ln>
            <a:solidFill>
              <a:schemeClr val="bg2"/>
            </a:solidFill>
          </a:ln>
          <a:effectLst/>
        </p:spPr>
        <p:txBody>
          <a:bodyPr vert="horz" lIns="68583" tIns="34292" rIns="68583" bIns="34292" rtlCol="0" anchor="ctr" anchorCtr="0">
            <a:normAutofit/>
          </a:bodyPr>
          <a:lstStyle>
            <a:lvl1pPr marL="0" indent="0" algn="ctr" defTabSz="685834"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4" name="Rectangle 53"/>
          <p:cNvSpPr/>
          <p:nvPr/>
        </p:nvSpPr>
        <p:spPr>
          <a:xfrm>
            <a:off x="2911476" y="2271715"/>
            <a:ext cx="4025374" cy="25942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3" tIns="34292" rIns="68583" bIns="34292" rtlCol="0" anchor="ctr"/>
          <a:lstStyle/>
          <a:p>
            <a:pPr algn="ctr" defTabSz="457048" fontAlgn="auto">
              <a:spcBef>
                <a:spcPts val="0"/>
              </a:spcBef>
              <a:spcAft>
                <a:spcPts val="0"/>
              </a:spcAft>
            </a:pPr>
            <a:endParaRPr lang="en-US">
              <a:solidFill>
                <a:srgbClr val="FFFFFF"/>
              </a:solidFill>
              <a:latin typeface="CiscoSans"/>
              <a:cs typeface="CiscoSans"/>
            </a:endParaRPr>
          </a:p>
        </p:txBody>
      </p:sp>
      <p:sp>
        <p:nvSpPr>
          <p:cNvPr id="55" name="Picture Placeholder 25"/>
          <p:cNvSpPr>
            <a:spLocks noGrp="1"/>
          </p:cNvSpPr>
          <p:nvPr>
            <p:ph type="pic" sz="quarter" idx="14" hasCustomPrompt="1"/>
          </p:nvPr>
        </p:nvSpPr>
        <p:spPr>
          <a:xfrm>
            <a:off x="2908334" y="2271715"/>
            <a:ext cx="4028516" cy="2594201"/>
          </a:xfrm>
          <a:prstGeom prst="rect">
            <a:avLst/>
          </a:prstGeom>
          <a:solidFill>
            <a:schemeClr val="bg1">
              <a:alpha val="30000"/>
            </a:schemeClr>
          </a:solidFill>
          <a:ln>
            <a:solidFill>
              <a:schemeClr val="bg2"/>
            </a:solidFill>
          </a:ln>
          <a:effectLst/>
        </p:spPr>
        <p:txBody>
          <a:bodyPr vert="horz" lIns="68583" tIns="34292" rIns="68583" bIns="34292" rtlCol="0" anchor="ctr" anchorCtr="0">
            <a:normAutofit/>
          </a:bodyPr>
          <a:lstStyle>
            <a:lvl1pPr marL="0" indent="0" algn="ctr" defTabSz="685834"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6" name="Rectangle 55"/>
          <p:cNvSpPr/>
          <p:nvPr/>
        </p:nvSpPr>
        <p:spPr>
          <a:xfrm>
            <a:off x="6979833" y="1262746"/>
            <a:ext cx="1838730" cy="258161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3" tIns="34292" rIns="68583" bIns="34292" rtlCol="0" anchor="ctr"/>
          <a:lstStyle/>
          <a:p>
            <a:pPr algn="ctr" defTabSz="457048" fontAlgn="auto">
              <a:spcBef>
                <a:spcPts val="0"/>
              </a:spcBef>
              <a:spcAft>
                <a:spcPts val="0"/>
              </a:spcAft>
            </a:pPr>
            <a:endParaRPr lang="en-US">
              <a:solidFill>
                <a:srgbClr val="FFFFFF"/>
              </a:solidFill>
              <a:latin typeface="CiscoSans"/>
              <a:cs typeface="CiscoSans"/>
            </a:endParaRPr>
          </a:p>
        </p:txBody>
      </p:sp>
      <p:sp>
        <p:nvSpPr>
          <p:cNvPr id="57" name="Picture Placeholder 25"/>
          <p:cNvSpPr>
            <a:spLocks noGrp="1"/>
          </p:cNvSpPr>
          <p:nvPr>
            <p:ph type="pic" sz="quarter" idx="15" hasCustomPrompt="1"/>
          </p:nvPr>
        </p:nvSpPr>
        <p:spPr>
          <a:xfrm>
            <a:off x="6979833" y="1257301"/>
            <a:ext cx="1838730" cy="2587058"/>
          </a:xfrm>
          <a:prstGeom prst="rect">
            <a:avLst/>
          </a:prstGeom>
          <a:solidFill>
            <a:schemeClr val="bg1">
              <a:alpha val="30000"/>
            </a:schemeClr>
          </a:solidFill>
          <a:ln>
            <a:solidFill>
              <a:schemeClr val="bg2"/>
            </a:solidFill>
          </a:ln>
          <a:effectLst/>
        </p:spPr>
        <p:txBody>
          <a:bodyPr vert="horz" lIns="68583" tIns="34292" rIns="68583" bIns="34292" rtlCol="0" anchor="ctr" anchorCtr="0">
            <a:normAutofit/>
          </a:bodyPr>
          <a:lstStyle>
            <a:lvl1pPr marL="0" indent="0" algn="ctr" defTabSz="685834"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8" name="Rectangle 57"/>
          <p:cNvSpPr/>
          <p:nvPr/>
        </p:nvSpPr>
        <p:spPr>
          <a:xfrm>
            <a:off x="6979833" y="3887223"/>
            <a:ext cx="1838730" cy="97869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3" tIns="34292" rIns="68583" bIns="34292" rtlCol="0" anchor="ctr"/>
          <a:lstStyle/>
          <a:p>
            <a:pPr algn="ctr" defTabSz="457048" fontAlgn="auto">
              <a:spcBef>
                <a:spcPts val="0"/>
              </a:spcBef>
              <a:spcAft>
                <a:spcPts val="0"/>
              </a:spcAft>
            </a:pPr>
            <a:endParaRPr lang="en-US">
              <a:solidFill>
                <a:srgbClr val="FFFFFF"/>
              </a:solidFill>
              <a:latin typeface="CiscoSans"/>
              <a:cs typeface="CiscoSans"/>
            </a:endParaRPr>
          </a:p>
        </p:txBody>
      </p:sp>
      <p:sp>
        <p:nvSpPr>
          <p:cNvPr id="59" name="Picture Placeholder 25"/>
          <p:cNvSpPr>
            <a:spLocks noGrp="1"/>
          </p:cNvSpPr>
          <p:nvPr>
            <p:ph type="pic" sz="quarter" idx="16" hasCustomPrompt="1"/>
          </p:nvPr>
        </p:nvSpPr>
        <p:spPr>
          <a:xfrm>
            <a:off x="6979833" y="3887223"/>
            <a:ext cx="1838730" cy="978694"/>
          </a:xfrm>
          <a:prstGeom prst="rect">
            <a:avLst/>
          </a:prstGeom>
          <a:solidFill>
            <a:schemeClr val="bg1">
              <a:alpha val="30000"/>
            </a:schemeClr>
          </a:solidFill>
          <a:ln>
            <a:solidFill>
              <a:schemeClr val="bg2"/>
            </a:solidFill>
          </a:ln>
          <a:effectLst/>
        </p:spPr>
        <p:txBody>
          <a:bodyPr vert="horz" lIns="68583" tIns="34292" rIns="68583" bIns="34292" rtlCol="0" anchor="ctr" anchorCtr="0">
            <a:normAutofit/>
          </a:bodyPr>
          <a:lstStyle>
            <a:lvl1pPr marL="0" indent="0" algn="ctr" defTabSz="685834"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20" name="Rectangle 5"/>
          <p:cNvSpPr>
            <a:spLocks noChangeArrowheads="1"/>
          </p:cNvSpPr>
          <p:nvPr userDrawn="1"/>
        </p:nvSpPr>
        <p:spPr bwMode="ltGray">
          <a:xfrm>
            <a:off x="7813257" y="4932106"/>
            <a:ext cx="762394" cy="154530"/>
          </a:xfrm>
          <a:prstGeom prst="rect">
            <a:avLst/>
          </a:prstGeom>
          <a:noFill/>
          <a:ln w="9525">
            <a:noFill/>
            <a:miter lim="800000"/>
            <a:headEnd/>
            <a:tailEnd/>
          </a:ln>
          <a:effectLst/>
        </p:spPr>
        <p:txBody>
          <a:bodyPr wrap="none" lIns="61595" tIns="30797" rIns="61595" bIns="30797" anchor="b">
            <a:spAutoFit/>
          </a:bodyPr>
          <a:lstStyle/>
          <a:p>
            <a:pPr algn="r" defTabSz="610821" fontAlgn="auto">
              <a:spcBef>
                <a:spcPts val="0"/>
              </a:spcBef>
              <a:spcAft>
                <a:spcPts val="0"/>
              </a:spcAft>
            </a:pPr>
            <a:r>
              <a:rPr lang="en-US" sz="600" dirty="0">
                <a:solidFill>
                  <a:srgbClr val="FFFFFF"/>
                </a:solidFill>
                <a:latin typeface="CiscoSansTT Light"/>
                <a:cs typeface="CiscoSans Thin"/>
              </a:rPr>
              <a:t>Cisco Confidential</a:t>
            </a:r>
          </a:p>
        </p:txBody>
      </p:sp>
      <p:sp>
        <p:nvSpPr>
          <p:cNvPr id="22" name="Rectangle 7"/>
          <p:cNvSpPr>
            <a:spLocks noChangeArrowheads="1"/>
          </p:cNvSpPr>
          <p:nvPr userDrawn="1"/>
        </p:nvSpPr>
        <p:spPr bwMode="ltGray">
          <a:xfrm>
            <a:off x="8662937" y="4929030"/>
            <a:ext cx="218432" cy="154528"/>
          </a:xfrm>
          <a:prstGeom prst="rect">
            <a:avLst/>
          </a:prstGeom>
          <a:noFill/>
          <a:ln w="9525" algn="ctr">
            <a:noFill/>
            <a:miter lim="800000"/>
            <a:headEnd/>
            <a:tailEnd/>
          </a:ln>
          <a:effectLst/>
        </p:spPr>
        <p:txBody>
          <a:bodyPr wrap="none" lIns="61595" tIns="30797" rIns="61595" bIns="30797" anchor="b">
            <a:spAutoFit/>
          </a:bodyPr>
          <a:lstStyle/>
          <a:p>
            <a:pPr algn="r" defTabSz="610821" fontAlgn="auto">
              <a:spcBef>
                <a:spcPts val="0"/>
              </a:spcBef>
              <a:spcAft>
                <a:spcPts val="0"/>
              </a:spcAft>
            </a:pPr>
            <a:fld id="{DFCF27A5-1A5B-48D3-A060-2758FFBB1ADD}" type="slidenum">
              <a:rPr lang="en-US" sz="600">
                <a:solidFill>
                  <a:srgbClr val="FFFFFF"/>
                </a:solidFill>
                <a:latin typeface="CiscoSansTT Light"/>
                <a:cs typeface="CiscoSans Thin"/>
              </a:rPr>
              <a:pPr algn="r" defTabSz="610821" fontAlgn="auto">
                <a:spcBef>
                  <a:spcPts val="0"/>
                </a:spcBef>
                <a:spcAft>
                  <a:spcPts val="0"/>
                </a:spcAft>
              </a:pPr>
              <a:t>‹#›</a:t>
            </a:fld>
            <a:endParaRPr lang="en-US" sz="600" dirty="0">
              <a:solidFill>
                <a:srgbClr val="FFFFFF"/>
              </a:solidFill>
              <a:latin typeface="CiscoSansTT Light"/>
              <a:cs typeface="CiscoSans Thin"/>
            </a:endParaRPr>
          </a:p>
        </p:txBody>
      </p:sp>
      <p:sp>
        <p:nvSpPr>
          <p:cNvPr id="19" name="Rectangle 4"/>
          <p:cNvSpPr>
            <a:spLocks noChangeArrowheads="1"/>
          </p:cNvSpPr>
          <p:nvPr userDrawn="1"/>
        </p:nvSpPr>
        <p:spPr bwMode="ltGray">
          <a:xfrm>
            <a:off x="292044" y="4916599"/>
            <a:ext cx="3420515" cy="154530"/>
          </a:xfrm>
          <a:prstGeom prst="rect">
            <a:avLst/>
          </a:prstGeom>
          <a:noFill/>
          <a:ln w="9525">
            <a:noFill/>
            <a:miter lim="800000"/>
            <a:headEnd/>
            <a:tailEnd/>
          </a:ln>
          <a:effectLst/>
        </p:spPr>
        <p:txBody>
          <a:bodyPr wrap="square" lIns="61595" tIns="30797" rIns="61595" bIns="30797" anchor="b" anchorCtr="0">
            <a:spAutoFit/>
          </a:bodyPr>
          <a:lstStyle/>
          <a:p>
            <a:pPr defTabSz="610821" fontAlgn="auto">
              <a:spcBef>
                <a:spcPts val="0"/>
              </a:spcBef>
              <a:spcAft>
                <a:spcPts val="0"/>
              </a:spcAft>
            </a:pPr>
            <a:r>
              <a:rPr lang="en-US" sz="600" dirty="0" smtClean="0">
                <a:solidFill>
                  <a:srgbClr val="FFFFFF"/>
                </a:solidFill>
                <a:latin typeface="CiscoSansTT Light"/>
                <a:cs typeface="CiscoSans Thin"/>
              </a:rPr>
              <a:t>© 2014  Cisco and/or its affiliates. All rights reserved.</a:t>
            </a:r>
            <a:endParaRPr lang="en-US" sz="600" dirty="0">
              <a:solidFill>
                <a:srgbClr val="FFFFFF"/>
              </a:solidFill>
              <a:latin typeface="CiscoSansTT Light"/>
              <a:cs typeface="CiscoSans Thin"/>
            </a:endParaRPr>
          </a:p>
        </p:txBody>
      </p:sp>
    </p:spTree>
    <p:extLst>
      <p:ext uri="{BB962C8B-B14F-4D97-AF65-F5344CB8AC3E}">
        <p14:creationId xmlns:p14="http://schemas.microsoft.com/office/powerpoint/2010/main" val="39654793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preserve="1">
  <p:cSld name="single photo with caption">
    <p:bg>
      <p:bgRef idx="1001">
        <a:schemeClr val="bg2"/>
      </p:bgRef>
    </p:bg>
    <p:spTree>
      <p:nvGrpSpPr>
        <p:cNvPr id="1" name=""/>
        <p:cNvGrpSpPr/>
        <p:nvPr/>
      </p:nvGrpSpPr>
      <p:grpSpPr>
        <a:xfrm>
          <a:off x="0" y="0"/>
          <a:ext cx="0" cy="0"/>
          <a:chOff x="0" y="0"/>
          <a:chExt cx="0" cy="0"/>
        </a:xfrm>
      </p:grpSpPr>
      <p:sp>
        <p:nvSpPr>
          <p:cNvPr id="29" name="Rectangle 28"/>
          <p:cNvSpPr/>
          <p:nvPr/>
        </p:nvSpPr>
        <p:spPr>
          <a:xfrm>
            <a:off x="1891875" y="596646"/>
            <a:ext cx="5349240" cy="300380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457048" fontAlgn="auto">
              <a:spcBef>
                <a:spcPts val="0"/>
              </a:spcBef>
              <a:spcAft>
                <a:spcPts val="0"/>
              </a:spcAft>
            </a:pPr>
            <a:endParaRPr lang="en-US">
              <a:solidFill>
                <a:srgbClr val="FFFFFF"/>
              </a:solidFill>
              <a:latin typeface="CiscoSansTT ExtraLight"/>
            </a:endParaRPr>
          </a:p>
        </p:txBody>
      </p:sp>
      <p:sp>
        <p:nvSpPr>
          <p:cNvPr id="23" name="Rectangle 22"/>
          <p:cNvSpPr/>
          <p:nvPr userDrawn="1"/>
        </p:nvSpPr>
        <p:spPr>
          <a:xfrm>
            <a:off x="1891875" y="3595765"/>
            <a:ext cx="5347552" cy="747279"/>
          </a:xfrm>
          <a:prstGeom prst="rect">
            <a:avLst/>
          </a:prstGeom>
          <a:no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457048" fontAlgn="auto">
              <a:spcBef>
                <a:spcPts val="0"/>
              </a:spcBef>
              <a:spcAft>
                <a:spcPts val="0"/>
              </a:spcAft>
            </a:pPr>
            <a:endParaRPr lang="en-US">
              <a:solidFill>
                <a:srgbClr val="FFFFFF"/>
              </a:solidFill>
              <a:latin typeface="CiscoSansTT ExtraLight"/>
            </a:endParaRPr>
          </a:p>
        </p:txBody>
      </p:sp>
      <p:sp>
        <p:nvSpPr>
          <p:cNvPr id="26" name="Picture Placeholder 25"/>
          <p:cNvSpPr>
            <a:spLocks noGrp="1"/>
          </p:cNvSpPr>
          <p:nvPr>
            <p:ph type="pic" sz="quarter" idx="10"/>
          </p:nvPr>
        </p:nvSpPr>
        <p:spPr>
          <a:xfrm>
            <a:off x="1900238" y="596646"/>
            <a:ext cx="5329238" cy="3003804"/>
          </a:xfrm>
          <a:prstGeom prst="rect">
            <a:avLst/>
          </a:prstGeom>
          <a:solidFill>
            <a:schemeClr val="bg1">
              <a:alpha val="30000"/>
            </a:schemeClr>
          </a:solidFill>
          <a:ln>
            <a:solidFill>
              <a:schemeClr val="bg2"/>
            </a:solidFill>
          </a:ln>
          <a:effectLst/>
        </p:spPr>
        <p:txBody>
          <a:bodyPr lIns="91436" tIns="45718" rIns="91436" bIns="45718" anchor="ctr" anchorCtr="0"/>
          <a:lstStyle>
            <a:lvl1pPr algn="ctr">
              <a:buFontTx/>
              <a:buNone/>
              <a:defRPr>
                <a:solidFill>
                  <a:schemeClr val="tx1"/>
                </a:solidFill>
                <a:latin typeface="+mj-lt"/>
              </a:defRPr>
            </a:lvl1pPr>
          </a:lstStyle>
          <a:p>
            <a:r>
              <a:rPr lang="en-US" smtClean="0"/>
              <a:t>Click icon to add picture</a:t>
            </a:r>
            <a:endParaRPr lang="en-US" dirty="0"/>
          </a:p>
        </p:txBody>
      </p:sp>
      <p:sp>
        <p:nvSpPr>
          <p:cNvPr id="11" name="Title 10"/>
          <p:cNvSpPr>
            <a:spLocks noGrp="1"/>
          </p:cNvSpPr>
          <p:nvPr>
            <p:ph type="title"/>
          </p:nvPr>
        </p:nvSpPr>
        <p:spPr>
          <a:xfrm>
            <a:off x="2065871" y="3655079"/>
            <a:ext cx="5074070" cy="628650"/>
          </a:xfrm>
        </p:spPr>
        <p:txBody>
          <a:bodyPr anchor="ctr"/>
          <a:lstStyle>
            <a:lvl1pPr>
              <a:defRPr sz="2000">
                <a:solidFill>
                  <a:schemeClr val="tx1"/>
                </a:solidFill>
                <a:latin typeface="+mj-lt"/>
              </a:defRPr>
            </a:lvl1pPr>
          </a:lstStyle>
          <a:p>
            <a:r>
              <a:rPr lang="en-US" smtClean="0"/>
              <a:t>Click to edit Master title style</a:t>
            </a:r>
            <a:endParaRPr lang="en-US" dirty="0"/>
          </a:p>
        </p:txBody>
      </p:sp>
      <p:sp>
        <p:nvSpPr>
          <p:cNvPr id="10" name="Rectangle 7"/>
          <p:cNvSpPr>
            <a:spLocks noChangeArrowheads="1"/>
          </p:cNvSpPr>
          <p:nvPr userDrawn="1"/>
        </p:nvSpPr>
        <p:spPr bwMode="ltGray">
          <a:xfrm>
            <a:off x="8662931" y="4912221"/>
            <a:ext cx="218438" cy="154530"/>
          </a:xfrm>
          <a:prstGeom prst="rect">
            <a:avLst/>
          </a:prstGeom>
          <a:noFill/>
          <a:ln w="9525" algn="ctr">
            <a:noFill/>
            <a:miter lim="800000"/>
            <a:headEnd/>
            <a:tailEnd/>
          </a:ln>
          <a:effectLst/>
        </p:spPr>
        <p:txBody>
          <a:bodyPr wrap="none" lIns="61598" tIns="30798" rIns="61598" bIns="30798" anchor="b">
            <a:spAutoFit/>
          </a:bodyPr>
          <a:lstStyle/>
          <a:p>
            <a:pPr algn="r" defTabSz="610846" fontAlgn="auto">
              <a:spcBef>
                <a:spcPts val="0"/>
              </a:spcBef>
              <a:spcAft>
                <a:spcPts val="0"/>
              </a:spcAft>
            </a:pPr>
            <a:fld id="{DFCF27A5-1A5B-48D3-A060-2758FFBB1ADD}" type="slidenum">
              <a:rPr lang="en-US" sz="600">
                <a:solidFill>
                  <a:srgbClr val="272848"/>
                </a:solidFill>
                <a:latin typeface="CiscoSansTT Light"/>
                <a:cs typeface="+mn-cs"/>
              </a:rPr>
              <a:pPr algn="r" defTabSz="610846" fontAlgn="auto">
                <a:spcBef>
                  <a:spcPts val="0"/>
                </a:spcBef>
                <a:spcAft>
                  <a:spcPts val="0"/>
                </a:spcAft>
              </a:pPr>
              <a:t>‹#›</a:t>
            </a:fld>
            <a:endParaRPr lang="en-US" sz="600" dirty="0">
              <a:solidFill>
                <a:srgbClr val="272848"/>
              </a:solidFill>
              <a:latin typeface="CiscoSansTT Light"/>
              <a:cs typeface="+mn-cs"/>
            </a:endParaRPr>
          </a:p>
        </p:txBody>
      </p:sp>
      <p:sp>
        <p:nvSpPr>
          <p:cNvPr id="15" name="Rectangle 5"/>
          <p:cNvSpPr>
            <a:spLocks noChangeArrowheads="1"/>
          </p:cNvSpPr>
          <p:nvPr userDrawn="1"/>
        </p:nvSpPr>
        <p:spPr bwMode="ltGray">
          <a:xfrm>
            <a:off x="7813257" y="4932106"/>
            <a:ext cx="762394" cy="154530"/>
          </a:xfrm>
          <a:prstGeom prst="rect">
            <a:avLst/>
          </a:prstGeom>
          <a:noFill/>
          <a:ln w="9525">
            <a:noFill/>
            <a:miter lim="800000"/>
            <a:headEnd/>
            <a:tailEnd/>
          </a:ln>
          <a:effectLst/>
        </p:spPr>
        <p:txBody>
          <a:bodyPr wrap="none" lIns="61595" tIns="30797" rIns="61595" bIns="30797" anchor="b">
            <a:spAutoFit/>
          </a:bodyPr>
          <a:lstStyle/>
          <a:p>
            <a:pPr algn="r" defTabSz="610821" fontAlgn="auto">
              <a:spcBef>
                <a:spcPts val="0"/>
              </a:spcBef>
              <a:spcAft>
                <a:spcPts val="0"/>
              </a:spcAft>
            </a:pPr>
            <a:r>
              <a:rPr lang="en-US" sz="600" dirty="0">
                <a:solidFill>
                  <a:srgbClr val="FFFFFF"/>
                </a:solidFill>
                <a:latin typeface="CiscoSansTT Light"/>
                <a:cs typeface="CiscoSans Thin"/>
              </a:rPr>
              <a:t>Cisco Confidential</a:t>
            </a:r>
          </a:p>
        </p:txBody>
      </p:sp>
      <p:sp>
        <p:nvSpPr>
          <p:cNvPr id="16" name="Rectangle 7"/>
          <p:cNvSpPr>
            <a:spLocks noChangeArrowheads="1"/>
          </p:cNvSpPr>
          <p:nvPr userDrawn="1"/>
        </p:nvSpPr>
        <p:spPr bwMode="ltGray">
          <a:xfrm>
            <a:off x="8662937" y="4929030"/>
            <a:ext cx="218432" cy="154528"/>
          </a:xfrm>
          <a:prstGeom prst="rect">
            <a:avLst/>
          </a:prstGeom>
          <a:noFill/>
          <a:ln w="9525" algn="ctr">
            <a:noFill/>
            <a:miter lim="800000"/>
            <a:headEnd/>
            <a:tailEnd/>
          </a:ln>
          <a:effectLst/>
        </p:spPr>
        <p:txBody>
          <a:bodyPr wrap="none" lIns="61595" tIns="30797" rIns="61595" bIns="30797" anchor="b">
            <a:spAutoFit/>
          </a:bodyPr>
          <a:lstStyle/>
          <a:p>
            <a:pPr algn="r" defTabSz="610821" fontAlgn="auto">
              <a:spcBef>
                <a:spcPts val="0"/>
              </a:spcBef>
              <a:spcAft>
                <a:spcPts val="0"/>
              </a:spcAft>
            </a:pPr>
            <a:fld id="{DFCF27A5-1A5B-48D3-A060-2758FFBB1ADD}" type="slidenum">
              <a:rPr lang="en-US" sz="600">
                <a:solidFill>
                  <a:srgbClr val="FFFFFF"/>
                </a:solidFill>
                <a:latin typeface="CiscoSansTT Light"/>
                <a:cs typeface="CiscoSans Thin"/>
              </a:rPr>
              <a:pPr algn="r" defTabSz="610821" fontAlgn="auto">
                <a:spcBef>
                  <a:spcPts val="0"/>
                </a:spcBef>
                <a:spcAft>
                  <a:spcPts val="0"/>
                </a:spcAft>
              </a:pPr>
              <a:t>‹#›</a:t>
            </a:fld>
            <a:endParaRPr lang="en-US" sz="600" dirty="0">
              <a:solidFill>
                <a:srgbClr val="FFFFFF"/>
              </a:solidFill>
              <a:latin typeface="CiscoSansTT Light"/>
              <a:cs typeface="CiscoSans Thin"/>
            </a:endParaRPr>
          </a:p>
        </p:txBody>
      </p:sp>
      <p:sp>
        <p:nvSpPr>
          <p:cNvPr id="14" name="Rectangle 4"/>
          <p:cNvSpPr>
            <a:spLocks noChangeArrowheads="1"/>
          </p:cNvSpPr>
          <p:nvPr userDrawn="1"/>
        </p:nvSpPr>
        <p:spPr bwMode="ltGray">
          <a:xfrm>
            <a:off x="292044" y="4916599"/>
            <a:ext cx="3420515" cy="154530"/>
          </a:xfrm>
          <a:prstGeom prst="rect">
            <a:avLst/>
          </a:prstGeom>
          <a:noFill/>
          <a:ln w="9525">
            <a:noFill/>
            <a:miter lim="800000"/>
            <a:headEnd/>
            <a:tailEnd/>
          </a:ln>
          <a:effectLst/>
        </p:spPr>
        <p:txBody>
          <a:bodyPr wrap="square" lIns="61595" tIns="30797" rIns="61595" bIns="30797" anchor="b" anchorCtr="0">
            <a:spAutoFit/>
          </a:bodyPr>
          <a:lstStyle/>
          <a:p>
            <a:pPr defTabSz="610821" fontAlgn="auto">
              <a:spcBef>
                <a:spcPts val="0"/>
              </a:spcBef>
              <a:spcAft>
                <a:spcPts val="0"/>
              </a:spcAft>
            </a:pPr>
            <a:r>
              <a:rPr lang="en-US" sz="600" dirty="0" smtClean="0">
                <a:solidFill>
                  <a:srgbClr val="FFFFFF"/>
                </a:solidFill>
                <a:latin typeface="CiscoSansTT Light"/>
                <a:cs typeface="CiscoSans Thin"/>
              </a:rPr>
              <a:t>© 2014  Cisco and/or its affiliates. All rights reserved.</a:t>
            </a:r>
            <a:endParaRPr lang="en-US" sz="600" dirty="0">
              <a:solidFill>
                <a:srgbClr val="FFFFFF"/>
              </a:solidFill>
              <a:latin typeface="CiscoSansTT Light"/>
              <a:cs typeface="CiscoSans Thin"/>
            </a:endParaRPr>
          </a:p>
        </p:txBody>
      </p:sp>
    </p:spTree>
    <p:extLst>
      <p:ext uri="{BB962C8B-B14F-4D97-AF65-F5344CB8AC3E}">
        <p14:creationId xmlns:p14="http://schemas.microsoft.com/office/powerpoint/2010/main" val="2833112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preserve="1">
  <p:cSld name="Small photo_top left">
    <p:bg>
      <p:bgRef idx="1001">
        <a:schemeClr val="bg2"/>
      </p:bgRef>
    </p:bg>
    <p:spTree>
      <p:nvGrpSpPr>
        <p:cNvPr id="1" name=""/>
        <p:cNvGrpSpPr/>
        <p:nvPr/>
      </p:nvGrpSpPr>
      <p:grpSpPr>
        <a:xfrm>
          <a:off x="0" y="0"/>
          <a:ext cx="0" cy="0"/>
          <a:chOff x="0" y="0"/>
          <a:chExt cx="0" cy="0"/>
        </a:xfrm>
      </p:grpSpPr>
      <p:sp>
        <p:nvSpPr>
          <p:cNvPr id="32" name="Rectangle 31"/>
          <p:cNvSpPr/>
          <p:nvPr/>
        </p:nvSpPr>
        <p:spPr>
          <a:xfrm>
            <a:off x="338329" y="233172"/>
            <a:ext cx="3273552" cy="184480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457048" fontAlgn="auto">
              <a:spcBef>
                <a:spcPts val="0"/>
              </a:spcBef>
              <a:spcAft>
                <a:spcPts val="0"/>
              </a:spcAft>
            </a:pPr>
            <a:endParaRPr lang="en-US">
              <a:solidFill>
                <a:srgbClr val="FFFFFF"/>
              </a:solidFill>
              <a:latin typeface="CiscoSansTT ExtraLight"/>
            </a:endParaRPr>
          </a:p>
        </p:txBody>
      </p:sp>
      <p:sp>
        <p:nvSpPr>
          <p:cNvPr id="26" name="Picture Placeholder 25"/>
          <p:cNvSpPr>
            <a:spLocks noGrp="1"/>
          </p:cNvSpPr>
          <p:nvPr>
            <p:ph type="pic" sz="quarter" idx="10"/>
          </p:nvPr>
        </p:nvSpPr>
        <p:spPr>
          <a:xfrm>
            <a:off x="338329" y="233172"/>
            <a:ext cx="3273552" cy="1844802"/>
          </a:xfrm>
          <a:prstGeom prst="rect">
            <a:avLst/>
          </a:prstGeom>
          <a:solidFill>
            <a:schemeClr val="bg1">
              <a:alpha val="30000"/>
            </a:schemeClr>
          </a:solidFill>
          <a:ln>
            <a:solidFill>
              <a:schemeClr val="bg2"/>
            </a:solidFill>
          </a:ln>
          <a:effectLst/>
        </p:spPr>
        <p:txBody>
          <a:bodyPr vert="horz" lIns="68586" tIns="34294" rIns="68586" bIns="34294" rtlCol="0" anchor="ctr" anchorCtr="0">
            <a:normAutofit/>
          </a:bodyPr>
          <a:lstStyle>
            <a:lvl1pPr marL="0" indent="0" algn="ctr" defTabSz="685862"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tx1"/>
                </a:solidFill>
                <a:latin typeface="+mj-lt"/>
                <a:ea typeface="+mn-ea"/>
                <a:cs typeface="+mn-cs"/>
              </a:defRPr>
            </a:lvl1pPr>
          </a:lstStyle>
          <a:p>
            <a:r>
              <a:rPr lang="en-US" smtClean="0"/>
              <a:t>Click icon to add picture</a:t>
            </a:r>
            <a:endParaRPr lang="en-US" dirty="0"/>
          </a:p>
        </p:txBody>
      </p:sp>
      <p:sp>
        <p:nvSpPr>
          <p:cNvPr id="9" name="Title 8"/>
          <p:cNvSpPr>
            <a:spLocks noGrp="1"/>
          </p:cNvSpPr>
          <p:nvPr>
            <p:ph type="title" hasCustomPrompt="1"/>
          </p:nvPr>
        </p:nvSpPr>
        <p:spPr>
          <a:xfrm>
            <a:off x="238092" y="2571750"/>
            <a:ext cx="7009298" cy="1066446"/>
          </a:xfrm>
        </p:spPr>
        <p:txBody>
          <a:bodyPr anchor="t">
            <a:noAutofit/>
          </a:bodyPr>
          <a:lstStyle>
            <a:lvl1pPr marL="0" marR="0" indent="0" algn="l" defTabSz="685862" rtl="0" eaLnBrk="1" fontAlgn="auto" latinLnBrk="0" hangingPunct="1">
              <a:lnSpc>
                <a:spcPct val="80000"/>
              </a:lnSpc>
              <a:spcBef>
                <a:spcPct val="0"/>
              </a:spcBef>
              <a:spcAft>
                <a:spcPts val="0"/>
              </a:spcAft>
              <a:buClrTx/>
              <a:buSzTx/>
              <a:buFontTx/>
              <a:buNone/>
              <a:tabLst/>
              <a:defRPr sz="4500">
                <a:solidFill>
                  <a:schemeClr val="tx1"/>
                </a:solidFill>
                <a:latin typeface="+mj-lt"/>
              </a:defRPr>
            </a:lvl1pPr>
          </a:lstStyle>
          <a:p>
            <a:r>
              <a:rPr lang="en-US" dirty="0" smtClean="0"/>
              <a:t>Large photo </a:t>
            </a:r>
            <a:br>
              <a:rPr lang="en-US" dirty="0" smtClean="0"/>
            </a:br>
            <a:r>
              <a:rPr lang="en-US" dirty="0" smtClean="0"/>
              <a:t>caption here.</a:t>
            </a:r>
          </a:p>
        </p:txBody>
      </p:sp>
      <p:sp>
        <p:nvSpPr>
          <p:cNvPr id="8" name="Rectangle 4"/>
          <p:cNvSpPr>
            <a:spLocks noChangeArrowheads="1"/>
          </p:cNvSpPr>
          <p:nvPr userDrawn="1"/>
        </p:nvSpPr>
        <p:spPr bwMode="ltGray">
          <a:xfrm>
            <a:off x="292043" y="4916595"/>
            <a:ext cx="3420515" cy="154535"/>
          </a:xfrm>
          <a:prstGeom prst="rect">
            <a:avLst/>
          </a:prstGeom>
          <a:noFill/>
          <a:ln w="9525">
            <a:noFill/>
            <a:miter lim="800000"/>
            <a:headEnd/>
            <a:tailEnd/>
          </a:ln>
          <a:effectLst/>
        </p:spPr>
        <p:txBody>
          <a:bodyPr wrap="square" lIns="61598" tIns="30798" rIns="61598" bIns="30798" anchor="b" anchorCtr="0">
            <a:spAutoFit/>
          </a:bodyPr>
          <a:lstStyle/>
          <a:p>
            <a:pPr defTabSz="610846" fontAlgn="auto">
              <a:spcBef>
                <a:spcPts val="0"/>
              </a:spcBef>
              <a:spcAft>
                <a:spcPts val="0"/>
              </a:spcAft>
            </a:pPr>
            <a:r>
              <a:rPr lang="en-US" sz="600" dirty="0" smtClean="0">
                <a:solidFill>
                  <a:srgbClr val="272848"/>
                </a:solidFill>
                <a:latin typeface="CiscoSansTT ExtraLight"/>
                <a:cs typeface="+mn-cs"/>
              </a:rPr>
              <a:t>© 2013  Cisco and/or its affiliates. All rights reserved.</a:t>
            </a:r>
            <a:endParaRPr lang="en-US" sz="600" dirty="0">
              <a:solidFill>
                <a:srgbClr val="272848"/>
              </a:solidFill>
              <a:latin typeface="CiscoSansTT ExtraLight"/>
              <a:cs typeface="+mn-cs"/>
            </a:endParaRPr>
          </a:p>
        </p:txBody>
      </p:sp>
      <p:sp>
        <p:nvSpPr>
          <p:cNvPr id="10" name="Rectangle 7"/>
          <p:cNvSpPr>
            <a:spLocks noChangeArrowheads="1"/>
          </p:cNvSpPr>
          <p:nvPr userDrawn="1"/>
        </p:nvSpPr>
        <p:spPr bwMode="ltGray">
          <a:xfrm>
            <a:off x="8662931" y="4912221"/>
            <a:ext cx="218438" cy="154530"/>
          </a:xfrm>
          <a:prstGeom prst="rect">
            <a:avLst/>
          </a:prstGeom>
          <a:noFill/>
          <a:ln w="9525" algn="ctr">
            <a:noFill/>
            <a:miter lim="800000"/>
            <a:headEnd/>
            <a:tailEnd/>
          </a:ln>
          <a:effectLst/>
        </p:spPr>
        <p:txBody>
          <a:bodyPr wrap="none" lIns="61598" tIns="30798" rIns="61598" bIns="30798" anchor="b">
            <a:spAutoFit/>
          </a:bodyPr>
          <a:lstStyle/>
          <a:p>
            <a:pPr algn="r" defTabSz="610846" fontAlgn="auto">
              <a:spcBef>
                <a:spcPts val="0"/>
              </a:spcBef>
              <a:spcAft>
                <a:spcPts val="0"/>
              </a:spcAft>
            </a:pPr>
            <a:fld id="{DFCF27A5-1A5B-48D3-A060-2758FFBB1ADD}" type="slidenum">
              <a:rPr lang="en-US" sz="600">
                <a:solidFill>
                  <a:srgbClr val="272848"/>
                </a:solidFill>
                <a:latin typeface="CiscoSansTT Light"/>
                <a:cs typeface="+mn-cs"/>
              </a:rPr>
              <a:pPr algn="r" defTabSz="610846" fontAlgn="auto">
                <a:spcBef>
                  <a:spcPts val="0"/>
                </a:spcBef>
                <a:spcAft>
                  <a:spcPts val="0"/>
                </a:spcAft>
              </a:pPr>
              <a:t>‹#›</a:t>
            </a:fld>
            <a:endParaRPr lang="en-US" sz="600" dirty="0">
              <a:solidFill>
                <a:srgbClr val="272848"/>
              </a:solidFill>
              <a:latin typeface="CiscoSansTT Light"/>
              <a:cs typeface="+mn-cs"/>
            </a:endParaRPr>
          </a:p>
        </p:txBody>
      </p:sp>
      <p:sp>
        <p:nvSpPr>
          <p:cNvPr id="14" name="Rectangle 5"/>
          <p:cNvSpPr>
            <a:spLocks noChangeArrowheads="1"/>
          </p:cNvSpPr>
          <p:nvPr userDrawn="1"/>
        </p:nvSpPr>
        <p:spPr bwMode="ltGray">
          <a:xfrm>
            <a:off x="7813257" y="4932106"/>
            <a:ext cx="762394" cy="154530"/>
          </a:xfrm>
          <a:prstGeom prst="rect">
            <a:avLst/>
          </a:prstGeom>
          <a:noFill/>
          <a:ln w="9525">
            <a:noFill/>
            <a:miter lim="800000"/>
            <a:headEnd/>
            <a:tailEnd/>
          </a:ln>
          <a:effectLst/>
        </p:spPr>
        <p:txBody>
          <a:bodyPr wrap="none" lIns="61595" tIns="30797" rIns="61595" bIns="30797" anchor="b">
            <a:spAutoFit/>
          </a:bodyPr>
          <a:lstStyle/>
          <a:p>
            <a:pPr algn="r" defTabSz="610821" fontAlgn="auto">
              <a:spcBef>
                <a:spcPts val="0"/>
              </a:spcBef>
              <a:spcAft>
                <a:spcPts val="0"/>
              </a:spcAft>
            </a:pPr>
            <a:r>
              <a:rPr lang="en-US" sz="600" dirty="0">
                <a:solidFill>
                  <a:srgbClr val="FFFFFF"/>
                </a:solidFill>
                <a:latin typeface="CiscoSansTT Light"/>
                <a:cs typeface="CiscoSans Thin"/>
              </a:rPr>
              <a:t>Cisco Confidential</a:t>
            </a:r>
          </a:p>
        </p:txBody>
      </p:sp>
      <p:sp>
        <p:nvSpPr>
          <p:cNvPr id="15" name="Rectangle 7"/>
          <p:cNvSpPr>
            <a:spLocks noChangeArrowheads="1"/>
          </p:cNvSpPr>
          <p:nvPr userDrawn="1"/>
        </p:nvSpPr>
        <p:spPr bwMode="ltGray">
          <a:xfrm>
            <a:off x="8662937" y="4929030"/>
            <a:ext cx="218432" cy="154528"/>
          </a:xfrm>
          <a:prstGeom prst="rect">
            <a:avLst/>
          </a:prstGeom>
          <a:noFill/>
          <a:ln w="9525" algn="ctr">
            <a:noFill/>
            <a:miter lim="800000"/>
            <a:headEnd/>
            <a:tailEnd/>
          </a:ln>
          <a:effectLst/>
        </p:spPr>
        <p:txBody>
          <a:bodyPr wrap="none" lIns="61595" tIns="30797" rIns="61595" bIns="30797" anchor="b">
            <a:spAutoFit/>
          </a:bodyPr>
          <a:lstStyle/>
          <a:p>
            <a:pPr algn="r" defTabSz="610821" fontAlgn="auto">
              <a:spcBef>
                <a:spcPts val="0"/>
              </a:spcBef>
              <a:spcAft>
                <a:spcPts val="0"/>
              </a:spcAft>
            </a:pPr>
            <a:fld id="{DFCF27A5-1A5B-48D3-A060-2758FFBB1ADD}" type="slidenum">
              <a:rPr lang="en-US" sz="600">
                <a:solidFill>
                  <a:srgbClr val="FFFFFF"/>
                </a:solidFill>
                <a:latin typeface="CiscoSansTT Light"/>
                <a:cs typeface="CiscoSans Thin"/>
              </a:rPr>
              <a:pPr algn="r" defTabSz="610821" fontAlgn="auto">
                <a:spcBef>
                  <a:spcPts val="0"/>
                </a:spcBef>
                <a:spcAft>
                  <a:spcPts val="0"/>
                </a:spcAft>
              </a:pPr>
              <a:t>‹#›</a:t>
            </a:fld>
            <a:endParaRPr lang="en-US" sz="600" dirty="0">
              <a:solidFill>
                <a:srgbClr val="FFFFFF"/>
              </a:solidFill>
              <a:latin typeface="CiscoSansTT Light"/>
              <a:cs typeface="CiscoSans Thin"/>
            </a:endParaRPr>
          </a:p>
        </p:txBody>
      </p:sp>
      <p:sp>
        <p:nvSpPr>
          <p:cNvPr id="11" name="Rectangle 4"/>
          <p:cNvSpPr>
            <a:spLocks noChangeArrowheads="1"/>
          </p:cNvSpPr>
          <p:nvPr userDrawn="1"/>
        </p:nvSpPr>
        <p:spPr bwMode="ltGray">
          <a:xfrm>
            <a:off x="292044" y="4916599"/>
            <a:ext cx="3420515" cy="154530"/>
          </a:xfrm>
          <a:prstGeom prst="rect">
            <a:avLst/>
          </a:prstGeom>
          <a:noFill/>
          <a:ln w="9525">
            <a:noFill/>
            <a:miter lim="800000"/>
            <a:headEnd/>
            <a:tailEnd/>
          </a:ln>
          <a:effectLst/>
        </p:spPr>
        <p:txBody>
          <a:bodyPr wrap="square" lIns="61595" tIns="30797" rIns="61595" bIns="30797" anchor="b" anchorCtr="0">
            <a:spAutoFit/>
          </a:bodyPr>
          <a:lstStyle/>
          <a:p>
            <a:pPr defTabSz="610821" fontAlgn="auto">
              <a:spcBef>
                <a:spcPts val="0"/>
              </a:spcBef>
              <a:spcAft>
                <a:spcPts val="0"/>
              </a:spcAft>
            </a:pPr>
            <a:r>
              <a:rPr lang="en-US" sz="600" dirty="0" smtClean="0">
                <a:solidFill>
                  <a:srgbClr val="FFFFFF"/>
                </a:solidFill>
                <a:latin typeface="CiscoSansTT Light"/>
                <a:cs typeface="CiscoSans Thin"/>
              </a:rPr>
              <a:t>© 2014  Cisco and/or its affiliates. All rights reserved.</a:t>
            </a:r>
            <a:endParaRPr lang="en-US" sz="600" dirty="0">
              <a:solidFill>
                <a:srgbClr val="FFFFFF"/>
              </a:solidFill>
              <a:latin typeface="CiscoSansTT Light"/>
              <a:cs typeface="CiscoSans Thin"/>
            </a:endParaRPr>
          </a:p>
        </p:txBody>
      </p:sp>
    </p:spTree>
    <p:extLst>
      <p:ext uri="{BB962C8B-B14F-4D97-AF65-F5344CB8AC3E}">
        <p14:creationId xmlns:p14="http://schemas.microsoft.com/office/powerpoint/2010/main" val="18767833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preserve="1">
  <p:cSld name="Portrait photo_right side">
    <p:bg>
      <p:bgRef idx="1001">
        <a:schemeClr val="bg2"/>
      </p:bgRef>
    </p:bg>
    <p:spTree>
      <p:nvGrpSpPr>
        <p:cNvPr id="1" name=""/>
        <p:cNvGrpSpPr/>
        <p:nvPr/>
      </p:nvGrpSpPr>
      <p:grpSpPr>
        <a:xfrm>
          <a:off x="0" y="0"/>
          <a:ext cx="0" cy="0"/>
          <a:chOff x="0" y="0"/>
          <a:chExt cx="0" cy="0"/>
        </a:xfrm>
      </p:grpSpPr>
      <p:sp>
        <p:nvSpPr>
          <p:cNvPr id="40" name="Rectangle 39"/>
          <p:cNvSpPr/>
          <p:nvPr/>
        </p:nvSpPr>
        <p:spPr>
          <a:xfrm>
            <a:off x="4992624" y="644652"/>
            <a:ext cx="3630168" cy="37719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457048" fontAlgn="auto">
              <a:spcBef>
                <a:spcPts val="0"/>
              </a:spcBef>
              <a:spcAft>
                <a:spcPts val="0"/>
              </a:spcAft>
            </a:pPr>
            <a:endParaRPr lang="en-US">
              <a:solidFill>
                <a:srgbClr val="FFFFFF"/>
              </a:solidFill>
              <a:latin typeface="CiscoSansTT ExtraLight"/>
            </a:endParaRPr>
          </a:p>
        </p:txBody>
      </p:sp>
      <p:sp>
        <p:nvSpPr>
          <p:cNvPr id="26" name="Picture Placeholder 25"/>
          <p:cNvSpPr>
            <a:spLocks noGrp="1"/>
          </p:cNvSpPr>
          <p:nvPr>
            <p:ph type="pic" sz="quarter" idx="10"/>
          </p:nvPr>
        </p:nvSpPr>
        <p:spPr>
          <a:xfrm>
            <a:off x="4992624" y="644652"/>
            <a:ext cx="3630168" cy="3771900"/>
          </a:xfrm>
          <a:prstGeom prst="rect">
            <a:avLst/>
          </a:prstGeom>
          <a:solidFill>
            <a:schemeClr val="bg1">
              <a:alpha val="30000"/>
            </a:schemeClr>
          </a:solidFill>
          <a:ln>
            <a:solidFill>
              <a:schemeClr val="bg2"/>
            </a:solidFill>
          </a:ln>
          <a:effectLst/>
        </p:spPr>
        <p:txBody>
          <a:bodyPr lIns="91436" tIns="45718" rIns="91436" bIns="45718" anchor="ctr" anchorCtr="0"/>
          <a:lstStyle>
            <a:lvl1pPr algn="ctr">
              <a:buFontTx/>
              <a:buNone/>
              <a:defRPr>
                <a:solidFill>
                  <a:schemeClr val="tx1"/>
                </a:solidFill>
                <a:latin typeface="+mj-lt"/>
              </a:defRPr>
            </a:lvl1pPr>
          </a:lstStyle>
          <a:p>
            <a:r>
              <a:rPr lang="en-US" smtClean="0"/>
              <a:t>Click icon to add picture</a:t>
            </a:r>
            <a:endParaRPr lang="en-US" dirty="0"/>
          </a:p>
        </p:txBody>
      </p:sp>
      <p:sp>
        <p:nvSpPr>
          <p:cNvPr id="9" name="Title 8"/>
          <p:cNvSpPr>
            <a:spLocks noGrp="1"/>
          </p:cNvSpPr>
          <p:nvPr>
            <p:ph type="title"/>
          </p:nvPr>
        </p:nvSpPr>
        <p:spPr>
          <a:xfrm>
            <a:off x="254870" y="546731"/>
            <a:ext cx="4349918" cy="813985"/>
          </a:xfrm>
        </p:spPr>
        <p:txBody>
          <a:bodyPr anchor="t">
            <a:noAutofit/>
          </a:bodyPr>
          <a:lstStyle>
            <a:lvl1pPr>
              <a:lnSpc>
                <a:spcPct val="90000"/>
              </a:lnSpc>
              <a:defRPr sz="2500">
                <a:solidFill>
                  <a:schemeClr val="tx1"/>
                </a:solidFill>
                <a:latin typeface="+mj-lt"/>
              </a:defRPr>
            </a:lvl1pPr>
          </a:lstStyle>
          <a:p>
            <a:r>
              <a:rPr lang="en-US" smtClean="0"/>
              <a:t>Click to edit Master title style</a:t>
            </a:r>
            <a:endParaRPr lang="en-US" dirty="0"/>
          </a:p>
        </p:txBody>
      </p:sp>
      <p:sp>
        <p:nvSpPr>
          <p:cNvPr id="8" name="Rectangle 4"/>
          <p:cNvSpPr>
            <a:spLocks noChangeArrowheads="1"/>
          </p:cNvSpPr>
          <p:nvPr userDrawn="1"/>
        </p:nvSpPr>
        <p:spPr bwMode="ltGray">
          <a:xfrm>
            <a:off x="265667" y="4916595"/>
            <a:ext cx="3420515" cy="154535"/>
          </a:xfrm>
          <a:prstGeom prst="rect">
            <a:avLst/>
          </a:prstGeom>
          <a:noFill/>
          <a:ln w="9525">
            <a:noFill/>
            <a:miter lim="800000"/>
            <a:headEnd/>
            <a:tailEnd/>
          </a:ln>
          <a:effectLst/>
        </p:spPr>
        <p:txBody>
          <a:bodyPr wrap="square" lIns="61598" tIns="30798" rIns="61598" bIns="30798" anchor="b" anchorCtr="0">
            <a:spAutoFit/>
          </a:bodyPr>
          <a:lstStyle/>
          <a:p>
            <a:pPr defTabSz="610846" fontAlgn="auto">
              <a:spcBef>
                <a:spcPts val="0"/>
              </a:spcBef>
              <a:spcAft>
                <a:spcPts val="0"/>
              </a:spcAft>
            </a:pPr>
            <a:r>
              <a:rPr lang="en-US" sz="600" dirty="0" smtClean="0">
                <a:solidFill>
                  <a:srgbClr val="272848"/>
                </a:solidFill>
                <a:latin typeface="CiscoSansTT Light"/>
                <a:cs typeface="+mn-cs"/>
              </a:rPr>
              <a:t>© 2013  Cisco and/or its affiliates. All rights reserved.</a:t>
            </a:r>
            <a:endParaRPr lang="en-US" sz="600" dirty="0">
              <a:solidFill>
                <a:srgbClr val="272848"/>
              </a:solidFill>
              <a:latin typeface="CiscoSansTT Light"/>
              <a:cs typeface="+mn-cs"/>
            </a:endParaRPr>
          </a:p>
        </p:txBody>
      </p:sp>
      <p:sp>
        <p:nvSpPr>
          <p:cNvPr id="10" name="Rectangle 7"/>
          <p:cNvSpPr>
            <a:spLocks noChangeArrowheads="1"/>
          </p:cNvSpPr>
          <p:nvPr userDrawn="1"/>
        </p:nvSpPr>
        <p:spPr bwMode="ltGray">
          <a:xfrm>
            <a:off x="8662931" y="4912221"/>
            <a:ext cx="218438" cy="154530"/>
          </a:xfrm>
          <a:prstGeom prst="rect">
            <a:avLst/>
          </a:prstGeom>
          <a:noFill/>
          <a:ln w="9525" algn="ctr">
            <a:noFill/>
            <a:miter lim="800000"/>
            <a:headEnd/>
            <a:tailEnd/>
          </a:ln>
          <a:effectLst/>
        </p:spPr>
        <p:txBody>
          <a:bodyPr wrap="none" lIns="61598" tIns="30798" rIns="61598" bIns="30798" anchor="b">
            <a:spAutoFit/>
          </a:bodyPr>
          <a:lstStyle/>
          <a:p>
            <a:pPr algn="r" defTabSz="610846" fontAlgn="auto">
              <a:spcBef>
                <a:spcPts val="0"/>
              </a:spcBef>
              <a:spcAft>
                <a:spcPts val="0"/>
              </a:spcAft>
            </a:pPr>
            <a:fld id="{DFCF27A5-1A5B-48D3-A060-2758FFBB1ADD}" type="slidenum">
              <a:rPr lang="en-US" sz="600">
                <a:solidFill>
                  <a:srgbClr val="272848"/>
                </a:solidFill>
                <a:latin typeface="CiscoSansTT Light"/>
                <a:cs typeface="+mn-cs"/>
              </a:rPr>
              <a:pPr algn="r" defTabSz="610846" fontAlgn="auto">
                <a:spcBef>
                  <a:spcPts val="0"/>
                </a:spcBef>
                <a:spcAft>
                  <a:spcPts val="0"/>
                </a:spcAft>
              </a:pPr>
              <a:t>‹#›</a:t>
            </a:fld>
            <a:endParaRPr lang="en-US" sz="600" dirty="0">
              <a:solidFill>
                <a:srgbClr val="272848"/>
              </a:solidFill>
              <a:latin typeface="CiscoSansTT Light"/>
              <a:cs typeface="+mn-cs"/>
            </a:endParaRPr>
          </a:p>
        </p:txBody>
      </p:sp>
      <p:sp>
        <p:nvSpPr>
          <p:cNvPr id="11" name="Rectangle 5"/>
          <p:cNvSpPr>
            <a:spLocks noChangeArrowheads="1"/>
          </p:cNvSpPr>
          <p:nvPr userDrawn="1"/>
        </p:nvSpPr>
        <p:spPr bwMode="ltGray">
          <a:xfrm>
            <a:off x="7813257" y="4932106"/>
            <a:ext cx="762394" cy="154530"/>
          </a:xfrm>
          <a:prstGeom prst="rect">
            <a:avLst/>
          </a:prstGeom>
          <a:noFill/>
          <a:ln w="9525">
            <a:noFill/>
            <a:miter lim="800000"/>
            <a:headEnd/>
            <a:tailEnd/>
          </a:ln>
          <a:effectLst/>
        </p:spPr>
        <p:txBody>
          <a:bodyPr wrap="none" lIns="61595" tIns="30797" rIns="61595" bIns="30797" anchor="b">
            <a:spAutoFit/>
          </a:bodyPr>
          <a:lstStyle/>
          <a:p>
            <a:pPr algn="r" defTabSz="610821" fontAlgn="auto">
              <a:spcBef>
                <a:spcPts val="0"/>
              </a:spcBef>
              <a:spcAft>
                <a:spcPts val="0"/>
              </a:spcAft>
            </a:pPr>
            <a:r>
              <a:rPr lang="en-US" sz="600" dirty="0">
                <a:solidFill>
                  <a:srgbClr val="FFFFFF"/>
                </a:solidFill>
                <a:latin typeface="CiscoSansTT Light"/>
                <a:cs typeface="CiscoSans Thin"/>
              </a:rPr>
              <a:t>Cisco Confidential</a:t>
            </a:r>
          </a:p>
        </p:txBody>
      </p:sp>
      <p:sp>
        <p:nvSpPr>
          <p:cNvPr id="12" name="Rectangle 7"/>
          <p:cNvSpPr>
            <a:spLocks noChangeArrowheads="1"/>
          </p:cNvSpPr>
          <p:nvPr userDrawn="1"/>
        </p:nvSpPr>
        <p:spPr bwMode="ltGray">
          <a:xfrm>
            <a:off x="8662937" y="4929030"/>
            <a:ext cx="218432" cy="154528"/>
          </a:xfrm>
          <a:prstGeom prst="rect">
            <a:avLst/>
          </a:prstGeom>
          <a:noFill/>
          <a:ln w="9525" algn="ctr">
            <a:noFill/>
            <a:miter lim="800000"/>
            <a:headEnd/>
            <a:tailEnd/>
          </a:ln>
          <a:effectLst/>
        </p:spPr>
        <p:txBody>
          <a:bodyPr wrap="none" lIns="61595" tIns="30797" rIns="61595" bIns="30797" anchor="b">
            <a:spAutoFit/>
          </a:bodyPr>
          <a:lstStyle/>
          <a:p>
            <a:pPr algn="r" defTabSz="610821" fontAlgn="auto">
              <a:spcBef>
                <a:spcPts val="0"/>
              </a:spcBef>
              <a:spcAft>
                <a:spcPts val="0"/>
              </a:spcAft>
            </a:pPr>
            <a:fld id="{DFCF27A5-1A5B-48D3-A060-2758FFBB1ADD}" type="slidenum">
              <a:rPr lang="en-US" sz="600">
                <a:solidFill>
                  <a:srgbClr val="FFFFFF"/>
                </a:solidFill>
                <a:latin typeface="CiscoSansTT Light"/>
                <a:cs typeface="CiscoSans Thin"/>
              </a:rPr>
              <a:pPr algn="r" defTabSz="610821" fontAlgn="auto">
                <a:spcBef>
                  <a:spcPts val="0"/>
                </a:spcBef>
                <a:spcAft>
                  <a:spcPts val="0"/>
                </a:spcAft>
              </a:pPr>
              <a:t>‹#›</a:t>
            </a:fld>
            <a:endParaRPr lang="en-US" sz="600" dirty="0">
              <a:solidFill>
                <a:srgbClr val="FFFFFF"/>
              </a:solidFill>
              <a:latin typeface="CiscoSansTT Light"/>
              <a:cs typeface="CiscoSans Thin"/>
            </a:endParaRPr>
          </a:p>
        </p:txBody>
      </p:sp>
      <p:sp>
        <p:nvSpPr>
          <p:cNvPr id="14" name="Rectangle 4"/>
          <p:cNvSpPr>
            <a:spLocks noChangeArrowheads="1"/>
          </p:cNvSpPr>
          <p:nvPr userDrawn="1"/>
        </p:nvSpPr>
        <p:spPr bwMode="ltGray">
          <a:xfrm>
            <a:off x="292044" y="4916599"/>
            <a:ext cx="3420515" cy="154530"/>
          </a:xfrm>
          <a:prstGeom prst="rect">
            <a:avLst/>
          </a:prstGeom>
          <a:noFill/>
          <a:ln w="9525">
            <a:noFill/>
            <a:miter lim="800000"/>
            <a:headEnd/>
            <a:tailEnd/>
          </a:ln>
          <a:effectLst/>
        </p:spPr>
        <p:txBody>
          <a:bodyPr wrap="square" lIns="61595" tIns="30797" rIns="61595" bIns="30797" anchor="b" anchorCtr="0">
            <a:spAutoFit/>
          </a:bodyPr>
          <a:lstStyle/>
          <a:p>
            <a:pPr defTabSz="610821" fontAlgn="auto">
              <a:spcBef>
                <a:spcPts val="0"/>
              </a:spcBef>
              <a:spcAft>
                <a:spcPts val="0"/>
              </a:spcAft>
            </a:pPr>
            <a:r>
              <a:rPr lang="en-US" sz="600" dirty="0" smtClean="0">
                <a:solidFill>
                  <a:srgbClr val="FFFFFF"/>
                </a:solidFill>
                <a:latin typeface="CiscoSansTT Light"/>
                <a:cs typeface="CiscoSans Thin"/>
              </a:rPr>
              <a:t>© 2014  Cisco and/or its affiliates. All rights reserved.</a:t>
            </a:r>
            <a:endParaRPr lang="en-US" sz="600" dirty="0">
              <a:solidFill>
                <a:srgbClr val="FFFFFF"/>
              </a:solidFill>
              <a:latin typeface="CiscoSansTT Light"/>
              <a:cs typeface="CiscoSans Thin"/>
            </a:endParaRPr>
          </a:p>
        </p:txBody>
      </p:sp>
    </p:spTree>
    <p:extLst>
      <p:ext uri="{BB962C8B-B14F-4D97-AF65-F5344CB8AC3E}">
        <p14:creationId xmlns:p14="http://schemas.microsoft.com/office/powerpoint/2010/main" val="3546610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348" y="0"/>
            <a:ext cx="9144000" cy="5143500"/>
          </a:xfrm>
          <a:prstGeom prst="rect">
            <a:avLst/>
          </a:prstGeom>
        </p:spPr>
        <p:txBody>
          <a:bodyPr vert="horz" lIns="91436" tIns="45718" rIns="91436" bIns="45718"/>
          <a:lstStyle>
            <a:lvl1pPr marL="0" indent="0" algn="ctr">
              <a:buNone/>
              <a:defRPr sz="1500" baseline="0">
                <a:latin typeface="+mn-lt"/>
                <a:cs typeface="CiscoSans ExtraLight"/>
              </a:defRPr>
            </a:lvl1pPr>
          </a:lstStyle>
          <a:p>
            <a:r>
              <a:rPr lang="en-US" smtClean="0"/>
              <a:t>Click icon to add picture</a:t>
            </a:r>
            <a:endParaRPr lang="en-US" dirty="0"/>
          </a:p>
        </p:txBody>
      </p:sp>
    </p:spTree>
    <p:extLst>
      <p:ext uri="{BB962C8B-B14F-4D97-AF65-F5344CB8AC3E}">
        <p14:creationId xmlns:p14="http://schemas.microsoft.com/office/powerpoint/2010/main" val="2642235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1_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09" y="240631"/>
            <a:ext cx="8447031" cy="4408370"/>
          </a:xfrm>
          <a:prstGeom prst="rect">
            <a:avLst/>
          </a:prstGeom>
        </p:spPr>
        <p:txBody>
          <a:bodyPr vert="horz" lIns="91436" tIns="45718" rIns="91436" bIns="45718"/>
          <a:lstStyle>
            <a:lvl1pPr marL="0" indent="0" algn="ctr">
              <a:buNone/>
              <a:defRPr sz="1500" baseline="0">
                <a:latin typeface="+mn-lt"/>
                <a:cs typeface="CiscoSans ExtraLight"/>
              </a:defRPr>
            </a:lvl1pPr>
          </a:lstStyle>
          <a:p>
            <a:r>
              <a:rPr lang="en-US" smtClean="0"/>
              <a:t>Click icon to add picture</a:t>
            </a:r>
            <a:endParaRPr lang="en-US" dirty="0"/>
          </a:p>
        </p:txBody>
      </p:sp>
    </p:spTree>
    <p:extLst>
      <p:ext uri="{BB962C8B-B14F-4D97-AF65-F5344CB8AC3E}">
        <p14:creationId xmlns:p14="http://schemas.microsoft.com/office/powerpoint/2010/main" val="400653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preserve="1" userDrawn="1">
  <p:cSld name="2_Full bleed photo">
    <p:bg>
      <p:bgPr>
        <a:solidFill>
          <a:schemeClr val="tx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1"/>
            <a:ext cx="9144001" cy="4983479"/>
          </a:xfrm>
          <a:prstGeom prst="rect">
            <a:avLst/>
          </a:prstGeom>
        </p:spPr>
        <p:txBody>
          <a:bodyPr vert="horz" lIns="91436" tIns="45718" rIns="91436" bIns="45718"/>
          <a:lstStyle>
            <a:lvl1pPr marL="0" indent="0" algn="ctr">
              <a:buNone/>
              <a:defRPr sz="1500" baseline="0">
                <a:solidFill>
                  <a:schemeClr val="bg1"/>
                </a:solidFill>
                <a:latin typeface="+mn-lt"/>
                <a:cs typeface="CiscoSans ExtraLight"/>
              </a:defRPr>
            </a:lvl1pPr>
          </a:lstStyle>
          <a:p>
            <a:r>
              <a:rPr lang="en-US" smtClean="0"/>
              <a:t>Click icon to add picture</a:t>
            </a:r>
            <a:endParaRPr lang="en-US" dirty="0"/>
          </a:p>
        </p:txBody>
      </p:sp>
      <p:cxnSp>
        <p:nvCxnSpPr>
          <p:cNvPr id="7" name="Straight Connector 6"/>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128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Multiple photo">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a:xfrm>
            <a:off x="3668713" y="233369"/>
            <a:ext cx="3268662" cy="199548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2" rIns="68562" bIns="34282" anchor="ctr"/>
          <a:lstStyle/>
          <a:p>
            <a:pPr algn="ctr" fontAlgn="auto">
              <a:spcBef>
                <a:spcPts val="0"/>
              </a:spcBef>
              <a:spcAft>
                <a:spcPts val="0"/>
              </a:spcAft>
              <a:defRPr/>
            </a:pPr>
            <a:endParaRPr lang="en-US">
              <a:latin typeface="CiscoSans"/>
              <a:cs typeface="CiscoSans"/>
            </a:endParaRPr>
          </a:p>
        </p:txBody>
      </p:sp>
      <p:sp>
        <p:nvSpPr>
          <p:cNvPr id="10" name="Rectangle 9"/>
          <p:cNvSpPr/>
          <p:nvPr/>
        </p:nvSpPr>
        <p:spPr>
          <a:xfrm>
            <a:off x="334963" y="233369"/>
            <a:ext cx="3287712" cy="199548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2" rIns="68562" bIns="34282" anchor="ctr"/>
          <a:lstStyle/>
          <a:p>
            <a:pPr algn="ctr" fontAlgn="auto">
              <a:spcBef>
                <a:spcPts val="0"/>
              </a:spcBef>
              <a:spcAft>
                <a:spcPts val="0"/>
              </a:spcAft>
              <a:defRPr/>
            </a:pPr>
            <a:endParaRPr lang="en-US">
              <a:latin typeface="CiscoSans"/>
              <a:cs typeface="CiscoSans"/>
            </a:endParaRPr>
          </a:p>
        </p:txBody>
      </p:sp>
      <p:sp>
        <p:nvSpPr>
          <p:cNvPr id="11" name="Rectangle 10"/>
          <p:cNvSpPr/>
          <p:nvPr/>
        </p:nvSpPr>
        <p:spPr>
          <a:xfrm>
            <a:off x="6980243" y="233363"/>
            <a:ext cx="1838325" cy="9810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2" rIns="68562" bIns="34282" anchor="ctr"/>
          <a:lstStyle/>
          <a:p>
            <a:pPr algn="ctr" fontAlgn="auto">
              <a:spcBef>
                <a:spcPts val="0"/>
              </a:spcBef>
              <a:spcAft>
                <a:spcPts val="0"/>
              </a:spcAft>
              <a:defRPr/>
            </a:pPr>
            <a:endParaRPr lang="en-US">
              <a:latin typeface="CiscoSans"/>
              <a:cs typeface="CiscoSans"/>
            </a:endParaRPr>
          </a:p>
        </p:txBody>
      </p:sp>
      <p:sp>
        <p:nvSpPr>
          <p:cNvPr id="12" name="Rectangle 11"/>
          <p:cNvSpPr/>
          <p:nvPr/>
        </p:nvSpPr>
        <p:spPr>
          <a:xfrm>
            <a:off x="334968" y="2271719"/>
            <a:ext cx="2522537" cy="25939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2" rIns="68562" bIns="34282" anchor="ctr"/>
          <a:lstStyle/>
          <a:p>
            <a:pPr algn="ctr" fontAlgn="auto">
              <a:spcBef>
                <a:spcPts val="0"/>
              </a:spcBef>
              <a:spcAft>
                <a:spcPts val="0"/>
              </a:spcAft>
              <a:defRPr/>
            </a:pPr>
            <a:endParaRPr lang="en-US">
              <a:latin typeface="CiscoSans"/>
              <a:cs typeface="CiscoSans"/>
            </a:endParaRPr>
          </a:p>
        </p:txBody>
      </p:sp>
      <p:sp>
        <p:nvSpPr>
          <p:cNvPr id="13" name="Rectangle 12"/>
          <p:cNvSpPr/>
          <p:nvPr/>
        </p:nvSpPr>
        <p:spPr>
          <a:xfrm>
            <a:off x="2911476" y="2271719"/>
            <a:ext cx="4025900" cy="25939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2" rIns="68562" bIns="34282" anchor="ctr"/>
          <a:lstStyle/>
          <a:p>
            <a:pPr algn="ctr" fontAlgn="auto">
              <a:spcBef>
                <a:spcPts val="0"/>
              </a:spcBef>
              <a:spcAft>
                <a:spcPts val="0"/>
              </a:spcAft>
              <a:defRPr/>
            </a:pPr>
            <a:endParaRPr lang="en-US">
              <a:latin typeface="CiscoSans"/>
              <a:cs typeface="CiscoSans"/>
            </a:endParaRPr>
          </a:p>
        </p:txBody>
      </p:sp>
      <p:sp>
        <p:nvSpPr>
          <p:cNvPr id="14" name="Rectangle 13"/>
          <p:cNvSpPr/>
          <p:nvPr/>
        </p:nvSpPr>
        <p:spPr>
          <a:xfrm>
            <a:off x="6980243" y="1262063"/>
            <a:ext cx="1838325" cy="258286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2" rIns="68562" bIns="34282" anchor="ctr"/>
          <a:lstStyle/>
          <a:p>
            <a:pPr algn="ctr" fontAlgn="auto">
              <a:spcBef>
                <a:spcPts val="0"/>
              </a:spcBef>
              <a:spcAft>
                <a:spcPts val="0"/>
              </a:spcAft>
              <a:defRPr/>
            </a:pPr>
            <a:endParaRPr lang="en-US">
              <a:latin typeface="CiscoSans"/>
              <a:cs typeface="CiscoSans"/>
            </a:endParaRPr>
          </a:p>
        </p:txBody>
      </p:sp>
      <p:sp>
        <p:nvSpPr>
          <p:cNvPr id="15" name="Rectangle 14"/>
          <p:cNvSpPr/>
          <p:nvPr/>
        </p:nvSpPr>
        <p:spPr>
          <a:xfrm>
            <a:off x="6980243" y="3887788"/>
            <a:ext cx="1838325" cy="9779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2" rIns="68562" bIns="34282" anchor="ctr"/>
          <a:lstStyle/>
          <a:p>
            <a:pPr algn="ctr" fontAlgn="auto">
              <a:spcBef>
                <a:spcPts val="0"/>
              </a:spcBef>
              <a:spcAft>
                <a:spcPts val="0"/>
              </a:spcAft>
              <a:defRPr/>
            </a:pPr>
            <a:endParaRPr lang="en-US">
              <a:latin typeface="CiscoSans"/>
              <a:cs typeface="CiscoSans"/>
            </a:endParaRPr>
          </a:p>
        </p:txBody>
      </p:sp>
      <p:sp>
        <p:nvSpPr>
          <p:cNvPr id="49" name="Picture Placeholder 25"/>
          <p:cNvSpPr>
            <a:spLocks noGrp="1"/>
          </p:cNvSpPr>
          <p:nvPr>
            <p:ph type="pic" sz="quarter" idx="11"/>
          </p:nvPr>
        </p:nvSpPr>
        <p:spPr>
          <a:xfrm>
            <a:off x="3669003" y="233363"/>
            <a:ext cx="3267861" cy="1995489"/>
          </a:xfrm>
          <a:prstGeom prst="rect">
            <a:avLst/>
          </a:prstGeom>
          <a:solidFill>
            <a:schemeClr val="bg1">
              <a:alpha val="30000"/>
            </a:schemeClr>
          </a:solidFill>
          <a:ln>
            <a:solidFill>
              <a:schemeClr val="bg2"/>
            </a:solidFill>
          </a:ln>
          <a:effectLst/>
        </p:spPr>
        <p:txBody>
          <a:bodyPr vert="horz" lIns="68562" tIns="34282" rIns="68562" bIns="34282" rtlCol="0" anchor="ctr" anchorCtr="0">
            <a:normAutofit/>
          </a:bodyPr>
          <a:lstStyle>
            <a:lvl1pPr marL="0" indent="0" algn="ctr" defTabSz="685634" rtl="0" eaLnBrk="1" latinLnBrk="0" hangingPunct="1">
              <a:lnSpc>
                <a:spcPct val="95000"/>
              </a:lnSpc>
              <a:spcBef>
                <a:spcPts val="1080"/>
              </a:spcBef>
              <a:buClr>
                <a:srgbClr val="92D050"/>
              </a:buClr>
              <a:buSzPct val="90000"/>
              <a:buFont typeface="Arial" pitchFamily="34" charset="0"/>
              <a:buNone/>
              <a:tabLst/>
              <a:defRPr lang="en-US" sz="1500" b="0" i="0" kern="1200" baseline="0" dirty="0">
                <a:solidFill>
                  <a:schemeClr val="tx2"/>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26" name="Picture Placeholder 25"/>
          <p:cNvSpPr>
            <a:spLocks noGrp="1"/>
          </p:cNvSpPr>
          <p:nvPr>
            <p:ph type="pic" sz="quarter" idx="10"/>
          </p:nvPr>
        </p:nvSpPr>
        <p:spPr>
          <a:xfrm>
            <a:off x="320833" y="233363"/>
            <a:ext cx="3302001" cy="1995489"/>
          </a:xfrm>
          <a:prstGeom prst="rect">
            <a:avLst/>
          </a:prstGeom>
          <a:solidFill>
            <a:schemeClr val="bg1">
              <a:alpha val="30000"/>
            </a:schemeClr>
          </a:solidFill>
          <a:ln>
            <a:solidFill>
              <a:schemeClr val="bg2"/>
            </a:solidFill>
          </a:ln>
          <a:effectLst/>
        </p:spPr>
        <p:txBody>
          <a:bodyPr vert="horz" lIns="68562" tIns="34282" rIns="68562" bIns="34282" rtlCol="0" anchor="ctr" anchorCtr="0">
            <a:normAutofit/>
          </a:bodyPr>
          <a:lstStyle>
            <a:lvl1pPr marL="0" indent="0" algn="ctr" defTabSz="685634"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51" name="Picture Placeholder 25"/>
          <p:cNvSpPr>
            <a:spLocks noGrp="1"/>
          </p:cNvSpPr>
          <p:nvPr>
            <p:ph type="pic" sz="quarter" idx="12"/>
          </p:nvPr>
        </p:nvSpPr>
        <p:spPr>
          <a:xfrm>
            <a:off x="6979833" y="233363"/>
            <a:ext cx="1838730" cy="981076"/>
          </a:xfrm>
          <a:prstGeom prst="rect">
            <a:avLst/>
          </a:prstGeom>
          <a:solidFill>
            <a:schemeClr val="bg1">
              <a:alpha val="30000"/>
            </a:schemeClr>
          </a:solidFill>
          <a:ln>
            <a:solidFill>
              <a:schemeClr val="bg2"/>
            </a:solidFill>
          </a:ln>
          <a:effectLst/>
        </p:spPr>
        <p:txBody>
          <a:bodyPr vert="horz" lIns="68562" tIns="34282" rIns="68562" bIns="34282" rtlCol="0" anchor="ctr" anchorCtr="0">
            <a:normAutofit/>
          </a:bodyPr>
          <a:lstStyle>
            <a:lvl1pPr marL="0" indent="0" algn="ctr" defTabSz="685634"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53" name="Picture Placeholder 25"/>
          <p:cNvSpPr>
            <a:spLocks noGrp="1"/>
          </p:cNvSpPr>
          <p:nvPr>
            <p:ph type="pic" sz="quarter" idx="13"/>
          </p:nvPr>
        </p:nvSpPr>
        <p:spPr>
          <a:xfrm>
            <a:off x="320824" y="2271724"/>
            <a:ext cx="2537420" cy="2594201"/>
          </a:xfrm>
          <a:prstGeom prst="rect">
            <a:avLst/>
          </a:prstGeom>
          <a:solidFill>
            <a:schemeClr val="bg1">
              <a:alpha val="30000"/>
            </a:schemeClr>
          </a:solidFill>
          <a:ln>
            <a:solidFill>
              <a:schemeClr val="bg2"/>
            </a:solidFill>
          </a:ln>
          <a:effectLst/>
        </p:spPr>
        <p:txBody>
          <a:bodyPr vert="horz" lIns="68562" tIns="34282" rIns="68562" bIns="34282" rtlCol="0" anchor="ctr" anchorCtr="0">
            <a:normAutofit/>
          </a:bodyPr>
          <a:lstStyle>
            <a:lvl1pPr marL="0" indent="0" algn="ctr" defTabSz="685634"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55" name="Picture Placeholder 25"/>
          <p:cNvSpPr>
            <a:spLocks noGrp="1"/>
          </p:cNvSpPr>
          <p:nvPr>
            <p:ph type="pic" sz="quarter" idx="14"/>
          </p:nvPr>
        </p:nvSpPr>
        <p:spPr>
          <a:xfrm>
            <a:off x="2908334" y="2271724"/>
            <a:ext cx="4028516" cy="2594201"/>
          </a:xfrm>
          <a:prstGeom prst="rect">
            <a:avLst/>
          </a:prstGeom>
          <a:solidFill>
            <a:schemeClr val="bg1">
              <a:alpha val="30000"/>
            </a:schemeClr>
          </a:solidFill>
          <a:ln>
            <a:solidFill>
              <a:schemeClr val="bg2"/>
            </a:solidFill>
          </a:ln>
          <a:effectLst/>
        </p:spPr>
        <p:txBody>
          <a:bodyPr vert="horz" lIns="68562" tIns="34282" rIns="68562" bIns="34282" rtlCol="0" anchor="ctr" anchorCtr="0">
            <a:normAutofit/>
          </a:bodyPr>
          <a:lstStyle>
            <a:lvl1pPr marL="0" indent="0" algn="ctr" defTabSz="685634"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57" name="Picture Placeholder 25"/>
          <p:cNvSpPr>
            <a:spLocks noGrp="1"/>
          </p:cNvSpPr>
          <p:nvPr>
            <p:ph type="pic" sz="quarter" idx="15"/>
          </p:nvPr>
        </p:nvSpPr>
        <p:spPr>
          <a:xfrm>
            <a:off x="6979833" y="1257301"/>
            <a:ext cx="1838730" cy="2587058"/>
          </a:xfrm>
          <a:prstGeom prst="rect">
            <a:avLst/>
          </a:prstGeom>
          <a:solidFill>
            <a:schemeClr val="bg1">
              <a:alpha val="30000"/>
            </a:schemeClr>
          </a:solidFill>
          <a:ln>
            <a:solidFill>
              <a:schemeClr val="bg2"/>
            </a:solidFill>
          </a:ln>
          <a:effectLst/>
        </p:spPr>
        <p:txBody>
          <a:bodyPr vert="horz" lIns="68562" tIns="34282" rIns="68562" bIns="34282" rtlCol="0" anchor="ctr" anchorCtr="0">
            <a:normAutofit/>
          </a:bodyPr>
          <a:lstStyle>
            <a:lvl1pPr marL="0" indent="0" algn="ctr" defTabSz="685634"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59" name="Picture Placeholder 25"/>
          <p:cNvSpPr>
            <a:spLocks noGrp="1"/>
          </p:cNvSpPr>
          <p:nvPr>
            <p:ph type="pic" sz="quarter" idx="16"/>
          </p:nvPr>
        </p:nvSpPr>
        <p:spPr>
          <a:xfrm>
            <a:off x="6979833" y="3887223"/>
            <a:ext cx="1838730" cy="978694"/>
          </a:xfrm>
          <a:prstGeom prst="rect">
            <a:avLst/>
          </a:prstGeom>
          <a:solidFill>
            <a:schemeClr val="bg1">
              <a:alpha val="30000"/>
            </a:schemeClr>
          </a:solidFill>
          <a:ln>
            <a:solidFill>
              <a:schemeClr val="bg2"/>
            </a:solidFill>
          </a:ln>
          <a:effectLst/>
        </p:spPr>
        <p:txBody>
          <a:bodyPr vert="horz" lIns="68562" tIns="34282" rIns="68562" bIns="34282" rtlCol="0" anchor="ctr" anchorCtr="0">
            <a:normAutofit/>
          </a:bodyPr>
          <a:lstStyle>
            <a:lvl1pPr marL="0" indent="0" algn="ctr" defTabSz="685634"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550706359"/>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Wide screen video">
    <p:bg>
      <p:bgRef idx="1001">
        <a:schemeClr val="bg2"/>
      </p:bgRef>
    </p:bg>
    <p:spTree>
      <p:nvGrpSpPr>
        <p:cNvPr id="1" name=""/>
        <p:cNvGrpSpPr/>
        <p:nvPr/>
      </p:nvGrpSpPr>
      <p:grpSpPr>
        <a:xfrm>
          <a:off x="0" y="0"/>
          <a:ext cx="0" cy="0"/>
          <a:chOff x="0" y="0"/>
          <a:chExt cx="0" cy="0"/>
        </a:xfrm>
      </p:grpSpPr>
      <p:sp>
        <p:nvSpPr>
          <p:cNvPr id="40" name="Media Placeholder 39"/>
          <p:cNvSpPr>
            <a:spLocks noGrp="1"/>
          </p:cNvSpPr>
          <p:nvPr>
            <p:ph type="media" sz="quarter" idx="11"/>
          </p:nvPr>
        </p:nvSpPr>
        <p:spPr>
          <a:xfrm>
            <a:off x="2916766" y="582930"/>
            <a:ext cx="5899416" cy="3319272"/>
          </a:xfrm>
          <a:prstGeom prst="rect">
            <a:avLst/>
          </a:prstGeom>
          <a:solidFill>
            <a:schemeClr val="tx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68583" tIns="34292" rIns="68583" bIns="34292" rtlCol="0" anchor="ctr">
            <a:normAutofit/>
          </a:bodyPr>
          <a:lstStyle>
            <a:lvl1pPr marL="0" indent="0" algn="ctr" defTabSz="685834" rtl="0" eaLnBrk="1" latinLnBrk="0" hangingPunct="1">
              <a:lnSpc>
                <a:spcPct val="95000"/>
              </a:lnSpc>
              <a:spcBef>
                <a:spcPts val="1080"/>
              </a:spcBef>
              <a:buClr>
                <a:srgbClr val="92D050"/>
              </a:buClr>
              <a:buSzPct val="90000"/>
              <a:buFont typeface="Arial" pitchFamily="34" charset="0"/>
              <a:buNone/>
              <a:tabLst/>
              <a:defRPr lang="en-US" sz="1400" kern="1200" baseline="0" smtClean="0">
                <a:solidFill>
                  <a:schemeClr val="lt1"/>
                </a:solidFill>
                <a:latin typeface="+mn-lt"/>
                <a:ea typeface="+mn-ea"/>
                <a:cs typeface="CiscoSans"/>
              </a:defRPr>
            </a:lvl1pPr>
          </a:lstStyle>
          <a:p>
            <a:r>
              <a:rPr lang="en-US" smtClean="0"/>
              <a:t>Click icon to add media</a:t>
            </a:r>
            <a:endParaRPr lang="en-US" dirty="0"/>
          </a:p>
        </p:txBody>
      </p:sp>
      <p:sp>
        <p:nvSpPr>
          <p:cNvPr id="37" name="Rectangle 5"/>
          <p:cNvSpPr>
            <a:spLocks noChangeArrowheads="1"/>
          </p:cNvSpPr>
          <p:nvPr userDrawn="1"/>
        </p:nvSpPr>
        <p:spPr bwMode="ltGray">
          <a:xfrm>
            <a:off x="7813257" y="4932106"/>
            <a:ext cx="762394" cy="154530"/>
          </a:xfrm>
          <a:prstGeom prst="rect">
            <a:avLst/>
          </a:prstGeom>
          <a:noFill/>
          <a:ln w="9525">
            <a:noFill/>
            <a:miter lim="800000"/>
            <a:headEnd/>
            <a:tailEnd/>
          </a:ln>
          <a:effectLst/>
        </p:spPr>
        <p:txBody>
          <a:bodyPr wrap="none" lIns="61595" tIns="30797" rIns="61595" bIns="30797" anchor="b">
            <a:spAutoFit/>
          </a:bodyPr>
          <a:lstStyle/>
          <a:p>
            <a:pPr algn="r" defTabSz="610821" fontAlgn="auto">
              <a:spcBef>
                <a:spcPts val="0"/>
              </a:spcBef>
              <a:spcAft>
                <a:spcPts val="0"/>
              </a:spcAft>
            </a:pPr>
            <a:r>
              <a:rPr lang="en-US" sz="600" dirty="0">
                <a:solidFill>
                  <a:srgbClr val="FFFFFF"/>
                </a:solidFill>
                <a:latin typeface="CiscoSansTT Light"/>
                <a:cs typeface="CiscoSans Thin"/>
              </a:rPr>
              <a:t>Cisco Confidential</a:t>
            </a:r>
          </a:p>
        </p:txBody>
      </p:sp>
      <p:sp>
        <p:nvSpPr>
          <p:cNvPr id="38" name="Rectangle 7"/>
          <p:cNvSpPr>
            <a:spLocks noChangeArrowheads="1"/>
          </p:cNvSpPr>
          <p:nvPr userDrawn="1"/>
        </p:nvSpPr>
        <p:spPr bwMode="ltGray">
          <a:xfrm>
            <a:off x="8662937" y="4929030"/>
            <a:ext cx="218432" cy="154528"/>
          </a:xfrm>
          <a:prstGeom prst="rect">
            <a:avLst/>
          </a:prstGeom>
          <a:noFill/>
          <a:ln w="9525" algn="ctr">
            <a:noFill/>
            <a:miter lim="800000"/>
            <a:headEnd/>
            <a:tailEnd/>
          </a:ln>
          <a:effectLst/>
        </p:spPr>
        <p:txBody>
          <a:bodyPr wrap="none" lIns="61595" tIns="30797" rIns="61595" bIns="30797" anchor="b">
            <a:spAutoFit/>
          </a:bodyPr>
          <a:lstStyle/>
          <a:p>
            <a:pPr algn="r" defTabSz="610821" fontAlgn="auto">
              <a:spcBef>
                <a:spcPts val="0"/>
              </a:spcBef>
              <a:spcAft>
                <a:spcPts val="0"/>
              </a:spcAft>
            </a:pPr>
            <a:fld id="{DFCF27A5-1A5B-48D3-A060-2758FFBB1ADD}" type="slidenum">
              <a:rPr lang="en-US" sz="600">
                <a:solidFill>
                  <a:srgbClr val="FFFFFF"/>
                </a:solidFill>
                <a:latin typeface="CiscoSansTT Light"/>
                <a:cs typeface="CiscoSans Thin"/>
              </a:rPr>
              <a:pPr algn="r" defTabSz="610821" fontAlgn="auto">
                <a:spcBef>
                  <a:spcPts val="0"/>
                </a:spcBef>
                <a:spcAft>
                  <a:spcPts val="0"/>
                </a:spcAft>
              </a:pPr>
              <a:t>‹#›</a:t>
            </a:fld>
            <a:endParaRPr lang="en-US" sz="600" dirty="0">
              <a:solidFill>
                <a:srgbClr val="FFFFFF"/>
              </a:solidFill>
              <a:latin typeface="CiscoSansTT Light"/>
              <a:cs typeface="CiscoSans Thin"/>
            </a:endParaRPr>
          </a:p>
        </p:txBody>
      </p:sp>
      <p:sp>
        <p:nvSpPr>
          <p:cNvPr id="39" name="Rectangle 4"/>
          <p:cNvSpPr>
            <a:spLocks noChangeArrowheads="1"/>
          </p:cNvSpPr>
          <p:nvPr userDrawn="1"/>
        </p:nvSpPr>
        <p:spPr bwMode="ltGray">
          <a:xfrm>
            <a:off x="292044" y="4916599"/>
            <a:ext cx="3420515" cy="154530"/>
          </a:xfrm>
          <a:prstGeom prst="rect">
            <a:avLst/>
          </a:prstGeom>
          <a:noFill/>
          <a:ln w="9525">
            <a:noFill/>
            <a:miter lim="800000"/>
            <a:headEnd/>
            <a:tailEnd/>
          </a:ln>
          <a:effectLst/>
        </p:spPr>
        <p:txBody>
          <a:bodyPr wrap="square" lIns="61595" tIns="30797" rIns="61595" bIns="30797" anchor="b" anchorCtr="0">
            <a:spAutoFit/>
          </a:bodyPr>
          <a:lstStyle/>
          <a:p>
            <a:pPr defTabSz="610821" fontAlgn="auto">
              <a:spcBef>
                <a:spcPts val="0"/>
              </a:spcBef>
              <a:spcAft>
                <a:spcPts val="0"/>
              </a:spcAft>
            </a:pPr>
            <a:r>
              <a:rPr lang="en-US" sz="600" dirty="0" smtClean="0">
                <a:solidFill>
                  <a:srgbClr val="FFFFFF"/>
                </a:solidFill>
                <a:latin typeface="CiscoSansTT Light"/>
                <a:cs typeface="CiscoSans Thin"/>
              </a:rPr>
              <a:t>© 2014  Cisco and/or its affiliates. All rights reserved.</a:t>
            </a:r>
            <a:endParaRPr lang="en-US" sz="600" dirty="0">
              <a:solidFill>
                <a:srgbClr val="FFFFFF"/>
              </a:solidFill>
              <a:latin typeface="CiscoSansTT Light"/>
              <a:cs typeface="CiscoSans Thin"/>
            </a:endParaRPr>
          </a:p>
        </p:txBody>
      </p:sp>
    </p:spTree>
    <p:extLst>
      <p:ext uri="{BB962C8B-B14F-4D97-AF65-F5344CB8AC3E}">
        <p14:creationId xmlns:p14="http://schemas.microsoft.com/office/powerpoint/2010/main" val="28573846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preserve="1" userDrawn="1">
  <p:cSld name="Standard video">
    <p:bg>
      <p:bgRef idx="1001">
        <a:schemeClr val="bg2"/>
      </p:bgRef>
    </p:bg>
    <p:spTree>
      <p:nvGrpSpPr>
        <p:cNvPr id="1" name=""/>
        <p:cNvGrpSpPr/>
        <p:nvPr/>
      </p:nvGrpSpPr>
      <p:grpSpPr>
        <a:xfrm>
          <a:off x="0" y="0"/>
          <a:ext cx="0" cy="0"/>
          <a:chOff x="0" y="0"/>
          <a:chExt cx="0" cy="0"/>
        </a:xfrm>
      </p:grpSpPr>
      <p:sp>
        <p:nvSpPr>
          <p:cNvPr id="21" name="Media Placeholder 20"/>
          <p:cNvSpPr>
            <a:spLocks noGrp="1"/>
          </p:cNvSpPr>
          <p:nvPr>
            <p:ph type="media" sz="quarter" idx="10"/>
          </p:nvPr>
        </p:nvSpPr>
        <p:spPr>
          <a:xfrm>
            <a:off x="4391620" y="584002"/>
            <a:ext cx="4424562" cy="3319272"/>
          </a:xfrm>
          <a:prstGeom prst="rect">
            <a:avLst/>
          </a:prstGeom>
          <a:solidFill>
            <a:schemeClr val="tx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68583" tIns="34292" rIns="68583" bIns="34292" rtlCol="0" anchor="ctr">
            <a:normAutofit/>
          </a:bodyPr>
          <a:lstStyle>
            <a:lvl1pPr marL="0" indent="0" algn="ctr" defTabSz="685834" rtl="0" eaLnBrk="1" latinLnBrk="0" hangingPunct="1">
              <a:lnSpc>
                <a:spcPct val="95000"/>
              </a:lnSpc>
              <a:spcBef>
                <a:spcPts val="1080"/>
              </a:spcBef>
              <a:buClr>
                <a:srgbClr val="92D050"/>
              </a:buClr>
              <a:buSzPct val="90000"/>
              <a:buFont typeface="Arial" pitchFamily="34" charset="0"/>
              <a:buNone/>
              <a:tabLst/>
              <a:defRPr lang="en-US" sz="1400" kern="1200">
                <a:solidFill>
                  <a:schemeClr val="lt1"/>
                </a:solidFill>
                <a:latin typeface="+mn-lt"/>
                <a:ea typeface="+mn-ea"/>
                <a:cs typeface="CiscoSans"/>
              </a:defRPr>
            </a:lvl1pPr>
          </a:lstStyle>
          <a:p>
            <a:r>
              <a:rPr lang="en-US" smtClean="0"/>
              <a:t>Click icon to add media</a:t>
            </a:r>
            <a:endParaRPr lang="en-US" dirty="0"/>
          </a:p>
        </p:txBody>
      </p:sp>
      <p:sp>
        <p:nvSpPr>
          <p:cNvPr id="19" name="Rectangle 5"/>
          <p:cNvSpPr>
            <a:spLocks noChangeArrowheads="1"/>
          </p:cNvSpPr>
          <p:nvPr userDrawn="1"/>
        </p:nvSpPr>
        <p:spPr bwMode="ltGray">
          <a:xfrm>
            <a:off x="7813257" y="4932106"/>
            <a:ext cx="762394" cy="154530"/>
          </a:xfrm>
          <a:prstGeom prst="rect">
            <a:avLst/>
          </a:prstGeom>
          <a:noFill/>
          <a:ln w="9525">
            <a:noFill/>
            <a:miter lim="800000"/>
            <a:headEnd/>
            <a:tailEnd/>
          </a:ln>
          <a:effectLst/>
        </p:spPr>
        <p:txBody>
          <a:bodyPr wrap="none" lIns="61595" tIns="30797" rIns="61595" bIns="30797" anchor="b">
            <a:spAutoFit/>
          </a:bodyPr>
          <a:lstStyle/>
          <a:p>
            <a:pPr algn="r" defTabSz="610821" fontAlgn="auto">
              <a:spcBef>
                <a:spcPts val="0"/>
              </a:spcBef>
              <a:spcAft>
                <a:spcPts val="0"/>
              </a:spcAft>
            </a:pPr>
            <a:r>
              <a:rPr lang="en-US" sz="600" dirty="0">
                <a:solidFill>
                  <a:srgbClr val="FFFFFF"/>
                </a:solidFill>
                <a:latin typeface="CiscoSansTT Light"/>
                <a:cs typeface="CiscoSans Thin"/>
              </a:rPr>
              <a:t>Cisco Confidential</a:t>
            </a:r>
          </a:p>
        </p:txBody>
      </p:sp>
      <p:sp>
        <p:nvSpPr>
          <p:cNvPr id="22" name="Rectangle 7"/>
          <p:cNvSpPr>
            <a:spLocks noChangeArrowheads="1"/>
          </p:cNvSpPr>
          <p:nvPr userDrawn="1"/>
        </p:nvSpPr>
        <p:spPr bwMode="ltGray">
          <a:xfrm>
            <a:off x="8662937" y="4929030"/>
            <a:ext cx="218432" cy="154528"/>
          </a:xfrm>
          <a:prstGeom prst="rect">
            <a:avLst/>
          </a:prstGeom>
          <a:noFill/>
          <a:ln w="9525" algn="ctr">
            <a:noFill/>
            <a:miter lim="800000"/>
            <a:headEnd/>
            <a:tailEnd/>
          </a:ln>
          <a:effectLst/>
        </p:spPr>
        <p:txBody>
          <a:bodyPr wrap="none" lIns="61595" tIns="30797" rIns="61595" bIns="30797" anchor="b">
            <a:spAutoFit/>
          </a:bodyPr>
          <a:lstStyle/>
          <a:p>
            <a:pPr algn="r" defTabSz="610821" fontAlgn="auto">
              <a:spcBef>
                <a:spcPts val="0"/>
              </a:spcBef>
              <a:spcAft>
                <a:spcPts val="0"/>
              </a:spcAft>
            </a:pPr>
            <a:fld id="{DFCF27A5-1A5B-48D3-A060-2758FFBB1ADD}" type="slidenum">
              <a:rPr lang="en-US" sz="600">
                <a:solidFill>
                  <a:srgbClr val="FFFFFF"/>
                </a:solidFill>
                <a:latin typeface="CiscoSansTT Light"/>
                <a:cs typeface="CiscoSans Thin"/>
              </a:rPr>
              <a:pPr algn="r" defTabSz="610821" fontAlgn="auto">
                <a:spcBef>
                  <a:spcPts val="0"/>
                </a:spcBef>
                <a:spcAft>
                  <a:spcPts val="0"/>
                </a:spcAft>
              </a:pPr>
              <a:t>‹#›</a:t>
            </a:fld>
            <a:endParaRPr lang="en-US" sz="600" dirty="0">
              <a:solidFill>
                <a:srgbClr val="FFFFFF"/>
              </a:solidFill>
              <a:latin typeface="CiscoSansTT Light"/>
              <a:cs typeface="CiscoSans Thin"/>
            </a:endParaRPr>
          </a:p>
        </p:txBody>
      </p:sp>
      <p:sp>
        <p:nvSpPr>
          <p:cNvPr id="6" name="Rectangle 4"/>
          <p:cNvSpPr>
            <a:spLocks noChangeArrowheads="1"/>
          </p:cNvSpPr>
          <p:nvPr userDrawn="1"/>
        </p:nvSpPr>
        <p:spPr bwMode="ltGray">
          <a:xfrm>
            <a:off x="292044" y="4916599"/>
            <a:ext cx="3420515" cy="154530"/>
          </a:xfrm>
          <a:prstGeom prst="rect">
            <a:avLst/>
          </a:prstGeom>
          <a:noFill/>
          <a:ln w="9525">
            <a:noFill/>
            <a:miter lim="800000"/>
            <a:headEnd/>
            <a:tailEnd/>
          </a:ln>
          <a:effectLst/>
        </p:spPr>
        <p:txBody>
          <a:bodyPr wrap="square" lIns="61595" tIns="30797" rIns="61595" bIns="30797" anchor="b" anchorCtr="0">
            <a:spAutoFit/>
          </a:bodyPr>
          <a:lstStyle/>
          <a:p>
            <a:pPr defTabSz="610821" fontAlgn="auto">
              <a:spcBef>
                <a:spcPts val="0"/>
              </a:spcBef>
              <a:spcAft>
                <a:spcPts val="0"/>
              </a:spcAft>
            </a:pPr>
            <a:r>
              <a:rPr lang="en-US" sz="600" dirty="0" smtClean="0">
                <a:solidFill>
                  <a:srgbClr val="FFFFFF"/>
                </a:solidFill>
                <a:latin typeface="CiscoSansTT Light"/>
                <a:cs typeface="CiscoSans Thin"/>
              </a:rPr>
              <a:t>© 2014  Cisco and/or its affiliates. All rights reserved.</a:t>
            </a:r>
            <a:endParaRPr lang="en-US" sz="600" dirty="0">
              <a:solidFill>
                <a:srgbClr val="FFFFFF"/>
              </a:solidFill>
              <a:latin typeface="CiscoSansTT Light"/>
              <a:cs typeface="CiscoSans Thin"/>
            </a:endParaRPr>
          </a:p>
        </p:txBody>
      </p:sp>
    </p:spTree>
    <p:extLst>
      <p:ext uri="{BB962C8B-B14F-4D97-AF65-F5344CB8AC3E}">
        <p14:creationId xmlns:p14="http://schemas.microsoft.com/office/powerpoint/2010/main" val="13539239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p:cSld name="Blank_gradient only">
    <p:bg>
      <p:bgRef idx="1001">
        <a:schemeClr val="bg2"/>
      </p:bgRef>
    </p:bg>
    <p:spTree>
      <p:nvGrpSpPr>
        <p:cNvPr id="1" name=""/>
        <p:cNvGrpSpPr/>
        <p:nvPr/>
      </p:nvGrpSpPr>
      <p:grpSpPr>
        <a:xfrm>
          <a:off x="0" y="0"/>
          <a:ext cx="0" cy="0"/>
          <a:chOff x="0" y="0"/>
          <a:chExt cx="0" cy="0"/>
        </a:xfrm>
      </p:grpSpPr>
      <p:sp>
        <p:nvSpPr>
          <p:cNvPr id="6" name="Rectangle 5"/>
          <p:cNvSpPr>
            <a:spLocks noChangeArrowheads="1"/>
          </p:cNvSpPr>
          <p:nvPr userDrawn="1"/>
        </p:nvSpPr>
        <p:spPr bwMode="ltGray">
          <a:xfrm>
            <a:off x="7813257" y="4761923"/>
            <a:ext cx="762394" cy="154530"/>
          </a:xfrm>
          <a:prstGeom prst="rect">
            <a:avLst/>
          </a:prstGeom>
          <a:noFill/>
          <a:ln w="9525">
            <a:noFill/>
            <a:miter lim="800000"/>
            <a:headEnd/>
            <a:tailEnd/>
          </a:ln>
          <a:effectLst/>
        </p:spPr>
        <p:txBody>
          <a:bodyPr wrap="none" lIns="61595" tIns="30797" rIns="61595" bIns="30797" anchor="b">
            <a:spAutoFit/>
          </a:bodyPr>
          <a:lstStyle/>
          <a:p>
            <a:pPr algn="r" defTabSz="610821" fontAlgn="auto">
              <a:spcBef>
                <a:spcPts val="0"/>
              </a:spcBef>
              <a:spcAft>
                <a:spcPts val="0"/>
              </a:spcAft>
            </a:pPr>
            <a:r>
              <a:rPr lang="en-US" sz="600" dirty="0">
                <a:solidFill>
                  <a:srgbClr val="FFFFFF"/>
                </a:solidFill>
                <a:latin typeface="CiscoSansTT Light"/>
                <a:cs typeface="CiscoSans Thin"/>
              </a:rPr>
              <a:t>Cisco Confidential</a:t>
            </a:r>
          </a:p>
        </p:txBody>
      </p:sp>
      <p:sp>
        <p:nvSpPr>
          <p:cNvPr id="7" name="Rectangle 7"/>
          <p:cNvSpPr>
            <a:spLocks noChangeArrowheads="1"/>
          </p:cNvSpPr>
          <p:nvPr userDrawn="1"/>
        </p:nvSpPr>
        <p:spPr bwMode="ltGray">
          <a:xfrm>
            <a:off x="8662937" y="4758847"/>
            <a:ext cx="218432" cy="154528"/>
          </a:xfrm>
          <a:prstGeom prst="rect">
            <a:avLst/>
          </a:prstGeom>
          <a:noFill/>
          <a:ln w="9525" algn="ctr">
            <a:noFill/>
            <a:miter lim="800000"/>
            <a:headEnd/>
            <a:tailEnd/>
          </a:ln>
          <a:effectLst/>
        </p:spPr>
        <p:txBody>
          <a:bodyPr wrap="none" lIns="61595" tIns="30797" rIns="61595" bIns="30797" anchor="b">
            <a:spAutoFit/>
          </a:bodyPr>
          <a:lstStyle/>
          <a:p>
            <a:pPr algn="r" defTabSz="610821" fontAlgn="auto">
              <a:spcBef>
                <a:spcPts val="0"/>
              </a:spcBef>
              <a:spcAft>
                <a:spcPts val="0"/>
              </a:spcAft>
            </a:pPr>
            <a:fld id="{DFCF27A5-1A5B-48D3-A060-2758FFBB1ADD}" type="slidenum">
              <a:rPr lang="en-US" sz="600">
                <a:solidFill>
                  <a:srgbClr val="FFFFFF"/>
                </a:solidFill>
                <a:latin typeface="CiscoSansTT Light"/>
                <a:cs typeface="CiscoSans Thin"/>
              </a:rPr>
              <a:pPr algn="r" defTabSz="610821" fontAlgn="auto">
                <a:spcBef>
                  <a:spcPts val="0"/>
                </a:spcBef>
                <a:spcAft>
                  <a:spcPts val="0"/>
                </a:spcAft>
              </a:pPr>
              <a:t>‹#›</a:t>
            </a:fld>
            <a:endParaRPr lang="en-US" sz="600" dirty="0">
              <a:solidFill>
                <a:srgbClr val="FFFFFF"/>
              </a:solidFill>
              <a:latin typeface="CiscoSansTT Light"/>
              <a:cs typeface="CiscoSans Thin"/>
            </a:endParaRPr>
          </a:p>
        </p:txBody>
      </p:sp>
      <p:sp>
        <p:nvSpPr>
          <p:cNvPr id="8" name="Rectangle 4"/>
          <p:cNvSpPr>
            <a:spLocks noChangeArrowheads="1"/>
          </p:cNvSpPr>
          <p:nvPr userDrawn="1"/>
        </p:nvSpPr>
        <p:spPr bwMode="ltGray">
          <a:xfrm>
            <a:off x="292044" y="4763222"/>
            <a:ext cx="3420515" cy="154530"/>
          </a:xfrm>
          <a:prstGeom prst="rect">
            <a:avLst/>
          </a:prstGeom>
          <a:noFill/>
          <a:ln w="9525">
            <a:noFill/>
            <a:miter lim="800000"/>
            <a:headEnd/>
            <a:tailEnd/>
          </a:ln>
          <a:effectLst/>
        </p:spPr>
        <p:txBody>
          <a:bodyPr wrap="square" lIns="61595" tIns="30797" rIns="61595" bIns="30797" anchor="b" anchorCtr="0">
            <a:spAutoFit/>
          </a:bodyPr>
          <a:lstStyle/>
          <a:p>
            <a:pPr defTabSz="610821" fontAlgn="auto">
              <a:spcBef>
                <a:spcPts val="0"/>
              </a:spcBef>
              <a:spcAft>
                <a:spcPts val="0"/>
              </a:spcAft>
            </a:pPr>
            <a:r>
              <a:rPr lang="en-US" sz="600" dirty="0" smtClean="0">
                <a:solidFill>
                  <a:srgbClr val="FFFFFF"/>
                </a:solidFill>
                <a:latin typeface="CiscoSansTT Light"/>
                <a:cs typeface="CiscoSans Thin"/>
              </a:rPr>
              <a:t>© 2014  Cisco and/or its affiliates. All rights reserved.</a:t>
            </a:r>
            <a:endParaRPr lang="en-US" sz="600" dirty="0">
              <a:solidFill>
                <a:srgbClr val="FFFFFF"/>
              </a:solidFill>
              <a:latin typeface="CiscoSansTT Light"/>
              <a:cs typeface="CiscoSans Thin"/>
            </a:endParaRPr>
          </a:p>
        </p:txBody>
      </p:sp>
      <p:cxnSp>
        <p:nvCxnSpPr>
          <p:cNvPr id="9" name="Straight Connector 8"/>
          <p:cNvCxnSpPr/>
          <p:nvPr userDrawn="1"/>
        </p:nvCxnSpPr>
        <p:spPr>
          <a:xfrm>
            <a:off x="0" y="5073725"/>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47127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p:cSld name="1_Blank_gradient only">
    <p:bg>
      <p:bgPr>
        <a:solidFill>
          <a:schemeClr val="accent5"/>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ltGray">
          <a:xfrm>
            <a:off x="7813257" y="4761923"/>
            <a:ext cx="762394" cy="154530"/>
          </a:xfrm>
          <a:prstGeom prst="rect">
            <a:avLst/>
          </a:prstGeom>
          <a:noFill/>
          <a:ln w="9525">
            <a:noFill/>
            <a:miter lim="800000"/>
            <a:headEnd/>
            <a:tailEnd/>
          </a:ln>
          <a:effectLst/>
        </p:spPr>
        <p:txBody>
          <a:bodyPr wrap="none" lIns="61595" tIns="30797" rIns="61595" bIns="30797" anchor="b">
            <a:spAutoFit/>
          </a:bodyPr>
          <a:lstStyle/>
          <a:p>
            <a:pPr algn="r" defTabSz="610821" fontAlgn="auto">
              <a:spcBef>
                <a:spcPts val="0"/>
              </a:spcBef>
              <a:spcAft>
                <a:spcPts val="0"/>
              </a:spcAft>
            </a:pPr>
            <a:r>
              <a:rPr lang="en-US" sz="600" dirty="0">
                <a:solidFill>
                  <a:srgbClr val="FFFFFF"/>
                </a:solidFill>
                <a:latin typeface="CiscoSansTT Light"/>
                <a:cs typeface="CiscoSans Thin"/>
              </a:rPr>
              <a:t>Cisco Confidential</a:t>
            </a:r>
          </a:p>
        </p:txBody>
      </p:sp>
      <p:sp>
        <p:nvSpPr>
          <p:cNvPr id="7" name="Rectangle 7"/>
          <p:cNvSpPr>
            <a:spLocks noChangeArrowheads="1"/>
          </p:cNvSpPr>
          <p:nvPr userDrawn="1"/>
        </p:nvSpPr>
        <p:spPr bwMode="ltGray">
          <a:xfrm>
            <a:off x="8662937" y="4758847"/>
            <a:ext cx="218432" cy="154528"/>
          </a:xfrm>
          <a:prstGeom prst="rect">
            <a:avLst/>
          </a:prstGeom>
          <a:noFill/>
          <a:ln w="9525" algn="ctr">
            <a:noFill/>
            <a:miter lim="800000"/>
            <a:headEnd/>
            <a:tailEnd/>
          </a:ln>
          <a:effectLst/>
        </p:spPr>
        <p:txBody>
          <a:bodyPr wrap="none" lIns="61595" tIns="30797" rIns="61595" bIns="30797" anchor="b">
            <a:spAutoFit/>
          </a:bodyPr>
          <a:lstStyle/>
          <a:p>
            <a:pPr algn="r" defTabSz="610821" fontAlgn="auto">
              <a:spcBef>
                <a:spcPts val="0"/>
              </a:spcBef>
              <a:spcAft>
                <a:spcPts val="0"/>
              </a:spcAft>
            </a:pPr>
            <a:fld id="{DFCF27A5-1A5B-48D3-A060-2758FFBB1ADD}" type="slidenum">
              <a:rPr lang="en-US" sz="600">
                <a:solidFill>
                  <a:srgbClr val="FFFFFF"/>
                </a:solidFill>
                <a:latin typeface="CiscoSansTT Light"/>
                <a:cs typeface="CiscoSans Thin"/>
              </a:rPr>
              <a:pPr algn="r" defTabSz="610821" fontAlgn="auto">
                <a:spcBef>
                  <a:spcPts val="0"/>
                </a:spcBef>
                <a:spcAft>
                  <a:spcPts val="0"/>
                </a:spcAft>
              </a:pPr>
              <a:t>‹#›</a:t>
            </a:fld>
            <a:endParaRPr lang="en-US" sz="600" dirty="0">
              <a:solidFill>
                <a:srgbClr val="FFFFFF"/>
              </a:solidFill>
              <a:latin typeface="CiscoSansTT Light"/>
              <a:cs typeface="CiscoSans Thin"/>
            </a:endParaRPr>
          </a:p>
        </p:txBody>
      </p:sp>
      <p:sp>
        <p:nvSpPr>
          <p:cNvPr id="9" name="Rectangle 4"/>
          <p:cNvSpPr>
            <a:spLocks noChangeArrowheads="1"/>
          </p:cNvSpPr>
          <p:nvPr userDrawn="1"/>
        </p:nvSpPr>
        <p:spPr bwMode="ltGray">
          <a:xfrm>
            <a:off x="292044" y="4763222"/>
            <a:ext cx="3420515" cy="154530"/>
          </a:xfrm>
          <a:prstGeom prst="rect">
            <a:avLst/>
          </a:prstGeom>
          <a:noFill/>
          <a:ln w="9525">
            <a:noFill/>
            <a:miter lim="800000"/>
            <a:headEnd/>
            <a:tailEnd/>
          </a:ln>
          <a:effectLst/>
        </p:spPr>
        <p:txBody>
          <a:bodyPr wrap="square" lIns="61595" tIns="30797" rIns="61595" bIns="30797" anchor="b" anchorCtr="0">
            <a:spAutoFit/>
          </a:bodyPr>
          <a:lstStyle/>
          <a:p>
            <a:pPr defTabSz="610821" fontAlgn="auto">
              <a:spcBef>
                <a:spcPts val="0"/>
              </a:spcBef>
              <a:spcAft>
                <a:spcPts val="0"/>
              </a:spcAft>
            </a:pPr>
            <a:r>
              <a:rPr lang="en-US" sz="600" dirty="0" smtClean="0">
                <a:solidFill>
                  <a:srgbClr val="FFFFFF"/>
                </a:solidFill>
                <a:latin typeface="CiscoSansTT Light"/>
                <a:cs typeface="CiscoSans Thin"/>
              </a:rPr>
              <a:t>© 2014  Cisco and/or its affiliates. All rights reserved.</a:t>
            </a:r>
            <a:endParaRPr lang="en-US" sz="600" dirty="0">
              <a:solidFill>
                <a:srgbClr val="FFFFFF"/>
              </a:solidFill>
              <a:latin typeface="CiscoSansTT Light"/>
              <a:cs typeface="CiscoSans Thin"/>
            </a:endParaRPr>
          </a:p>
        </p:txBody>
      </p:sp>
      <p:cxnSp>
        <p:nvCxnSpPr>
          <p:cNvPr id="8" name="Straight Connector 7"/>
          <p:cNvCxnSpPr/>
          <p:nvPr userDrawn="1"/>
        </p:nvCxnSpPr>
        <p:spPr>
          <a:xfrm>
            <a:off x="0" y="5073725"/>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4292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p:cSld name="2_Blank_gradient only">
    <p:bg>
      <p:bgPr>
        <a:gradFill>
          <a:gsLst>
            <a:gs pos="0">
              <a:schemeClr val="accent1"/>
            </a:gs>
            <a:gs pos="100000">
              <a:schemeClr val="accent6"/>
            </a:gs>
          </a:gsLst>
          <a:lin ang="0" scaled="0"/>
        </a:gra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ltGray">
          <a:xfrm>
            <a:off x="7813257" y="4761923"/>
            <a:ext cx="762394" cy="154530"/>
          </a:xfrm>
          <a:prstGeom prst="rect">
            <a:avLst/>
          </a:prstGeom>
          <a:noFill/>
          <a:ln w="9525">
            <a:noFill/>
            <a:miter lim="800000"/>
            <a:headEnd/>
            <a:tailEnd/>
          </a:ln>
          <a:effectLst/>
        </p:spPr>
        <p:txBody>
          <a:bodyPr wrap="none" lIns="61595" tIns="30797" rIns="61595" bIns="30797" anchor="b">
            <a:spAutoFit/>
          </a:bodyPr>
          <a:lstStyle/>
          <a:p>
            <a:pPr algn="r" defTabSz="610821" fontAlgn="auto">
              <a:spcBef>
                <a:spcPts val="0"/>
              </a:spcBef>
              <a:spcAft>
                <a:spcPts val="0"/>
              </a:spcAft>
            </a:pPr>
            <a:r>
              <a:rPr lang="en-US" sz="600" dirty="0">
                <a:solidFill>
                  <a:srgbClr val="FFFFFF"/>
                </a:solidFill>
                <a:latin typeface="CiscoSansTT Light"/>
                <a:cs typeface="CiscoSans Thin"/>
              </a:rPr>
              <a:t>Cisco Confidential</a:t>
            </a:r>
          </a:p>
        </p:txBody>
      </p:sp>
      <p:sp>
        <p:nvSpPr>
          <p:cNvPr id="7" name="Rectangle 7"/>
          <p:cNvSpPr>
            <a:spLocks noChangeArrowheads="1"/>
          </p:cNvSpPr>
          <p:nvPr userDrawn="1"/>
        </p:nvSpPr>
        <p:spPr bwMode="ltGray">
          <a:xfrm>
            <a:off x="8662937" y="4758847"/>
            <a:ext cx="218432" cy="154528"/>
          </a:xfrm>
          <a:prstGeom prst="rect">
            <a:avLst/>
          </a:prstGeom>
          <a:noFill/>
          <a:ln w="9525" algn="ctr">
            <a:noFill/>
            <a:miter lim="800000"/>
            <a:headEnd/>
            <a:tailEnd/>
          </a:ln>
          <a:effectLst/>
        </p:spPr>
        <p:txBody>
          <a:bodyPr wrap="none" lIns="61595" tIns="30797" rIns="61595" bIns="30797" anchor="b">
            <a:spAutoFit/>
          </a:bodyPr>
          <a:lstStyle/>
          <a:p>
            <a:pPr algn="r" defTabSz="610821" fontAlgn="auto">
              <a:spcBef>
                <a:spcPts val="0"/>
              </a:spcBef>
              <a:spcAft>
                <a:spcPts val="0"/>
              </a:spcAft>
            </a:pPr>
            <a:fld id="{DFCF27A5-1A5B-48D3-A060-2758FFBB1ADD}" type="slidenum">
              <a:rPr lang="en-US" sz="600">
                <a:solidFill>
                  <a:srgbClr val="FFFFFF"/>
                </a:solidFill>
                <a:latin typeface="CiscoSansTT Light"/>
                <a:cs typeface="CiscoSans Thin"/>
              </a:rPr>
              <a:pPr algn="r" defTabSz="610821" fontAlgn="auto">
                <a:spcBef>
                  <a:spcPts val="0"/>
                </a:spcBef>
                <a:spcAft>
                  <a:spcPts val="0"/>
                </a:spcAft>
              </a:pPr>
              <a:t>‹#›</a:t>
            </a:fld>
            <a:endParaRPr lang="en-US" sz="600" dirty="0">
              <a:solidFill>
                <a:srgbClr val="FFFFFF"/>
              </a:solidFill>
              <a:latin typeface="CiscoSansTT Light"/>
              <a:cs typeface="CiscoSans Thin"/>
            </a:endParaRPr>
          </a:p>
        </p:txBody>
      </p:sp>
      <p:sp>
        <p:nvSpPr>
          <p:cNvPr id="9" name="Rectangle 4"/>
          <p:cNvSpPr>
            <a:spLocks noChangeArrowheads="1"/>
          </p:cNvSpPr>
          <p:nvPr userDrawn="1"/>
        </p:nvSpPr>
        <p:spPr bwMode="ltGray">
          <a:xfrm>
            <a:off x="292044" y="4763222"/>
            <a:ext cx="3420515" cy="154530"/>
          </a:xfrm>
          <a:prstGeom prst="rect">
            <a:avLst/>
          </a:prstGeom>
          <a:noFill/>
          <a:ln w="9525">
            <a:noFill/>
            <a:miter lim="800000"/>
            <a:headEnd/>
            <a:tailEnd/>
          </a:ln>
          <a:effectLst/>
        </p:spPr>
        <p:txBody>
          <a:bodyPr wrap="square" lIns="61595" tIns="30797" rIns="61595" bIns="30797" anchor="b" anchorCtr="0">
            <a:spAutoFit/>
          </a:bodyPr>
          <a:lstStyle/>
          <a:p>
            <a:pPr defTabSz="610821" fontAlgn="auto">
              <a:spcBef>
                <a:spcPts val="0"/>
              </a:spcBef>
              <a:spcAft>
                <a:spcPts val="0"/>
              </a:spcAft>
            </a:pPr>
            <a:r>
              <a:rPr lang="en-US" sz="600" dirty="0" smtClean="0">
                <a:solidFill>
                  <a:srgbClr val="FFFFFF"/>
                </a:solidFill>
                <a:latin typeface="CiscoSansTT Light"/>
                <a:cs typeface="CiscoSans Thin"/>
              </a:rPr>
              <a:t>© 2014  Cisco and/or its affiliates. All rights reserved.</a:t>
            </a:r>
            <a:endParaRPr lang="en-US" sz="600" dirty="0">
              <a:solidFill>
                <a:srgbClr val="FFFFFF"/>
              </a:solidFill>
              <a:latin typeface="CiscoSansTT Light"/>
              <a:cs typeface="CiscoSans Thin"/>
            </a:endParaRPr>
          </a:p>
        </p:txBody>
      </p:sp>
      <p:cxnSp>
        <p:nvCxnSpPr>
          <p:cNvPr id="8" name="Straight Connector 7"/>
          <p:cNvCxnSpPr/>
          <p:nvPr userDrawn="1"/>
        </p:nvCxnSpPr>
        <p:spPr>
          <a:xfrm>
            <a:off x="0" y="5073725"/>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7802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p:cSld name="3_Blank_gradient only">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53487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p:cSld name="4_Blank_gradient only">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6771726"/>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userDrawn="1">
  <p:cSld name="Closing Slide_green">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grpSp>
        <p:nvGrpSpPr>
          <p:cNvPr id="50" name="Group 5"/>
          <p:cNvGrpSpPr>
            <a:grpSpLocks/>
          </p:cNvGrpSpPr>
          <p:nvPr userDrawn="1"/>
        </p:nvGrpSpPr>
        <p:grpSpPr bwMode="auto">
          <a:xfrm>
            <a:off x="3947936" y="4088805"/>
            <a:ext cx="1240920" cy="659747"/>
            <a:chOff x="384" y="331"/>
            <a:chExt cx="912" cy="485"/>
          </a:xfrm>
        </p:grpSpPr>
        <p:sp>
          <p:nvSpPr>
            <p:cNvPr id="51"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defTabSz="685834" eaLnBrk="0" hangingPunct="0">
                <a:lnSpc>
                  <a:spcPct val="90000"/>
                </a:lnSpc>
                <a:defRPr/>
              </a:pPr>
              <a:endParaRPr lang="en-US" smtClean="0">
                <a:solidFill>
                  <a:srgbClr val="FFFFFF"/>
                </a:solidFill>
                <a:cs typeface="+mn-cs"/>
              </a:endParaRPr>
            </a:p>
          </p:txBody>
        </p:sp>
        <p:sp>
          <p:nvSpPr>
            <p:cNvPr id="52"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defTabSz="685834" eaLnBrk="0" hangingPunct="0">
                <a:lnSpc>
                  <a:spcPct val="90000"/>
                </a:lnSpc>
                <a:defRPr/>
              </a:pPr>
              <a:endParaRPr lang="en-US" smtClean="0">
                <a:solidFill>
                  <a:srgbClr val="FFFFFF"/>
                </a:solidFill>
                <a:cs typeface="+mn-cs"/>
              </a:endParaRPr>
            </a:p>
          </p:txBody>
        </p:sp>
        <p:sp>
          <p:nvSpPr>
            <p:cNvPr id="53"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defTabSz="685834" eaLnBrk="0" hangingPunct="0">
                <a:lnSpc>
                  <a:spcPct val="90000"/>
                </a:lnSpc>
                <a:defRPr/>
              </a:pPr>
              <a:endParaRPr lang="en-US" smtClean="0">
                <a:solidFill>
                  <a:srgbClr val="FFFFFF"/>
                </a:solidFill>
                <a:cs typeface="+mn-cs"/>
              </a:endParaRPr>
            </a:p>
          </p:txBody>
        </p:sp>
        <p:sp>
          <p:nvSpPr>
            <p:cNvPr id="54"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defTabSz="685834" eaLnBrk="0" hangingPunct="0">
                <a:lnSpc>
                  <a:spcPct val="90000"/>
                </a:lnSpc>
                <a:defRPr/>
              </a:pPr>
              <a:endParaRPr lang="en-US" smtClean="0">
                <a:solidFill>
                  <a:srgbClr val="FFFFFF"/>
                </a:solidFill>
                <a:cs typeface="+mn-cs"/>
              </a:endParaRPr>
            </a:p>
          </p:txBody>
        </p:sp>
        <p:sp>
          <p:nvSpPr>
            <p:cNvPr id="55"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defTabSz="685834" eaLnBrk="0" hangingPunct="0">
                <a:lnSpc>
                  <a:spcPct val="90000"/>
                </a:lnSpc>
                <a:defRPr/>
              </a:pPr>
              <a:endParaRPr lang="en-US" smtClean="0">
                <a:solidFill>
                  <a:srgbClr val="FFFFFF"/>
                </a:solidFill>
                <a:cs typeface="+mn-cs"/>
              </a:endParaRPr>
            </a:p>
          </p:txBody>
        </p:sp>
        <p:sp>
          <p:nvSpPr>
            <p:cNvPr id="56"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defTabSz="685834" eaLnBrk="0" hangingPunct="0">
                <a:lnSpc>
                  <a:spcPct val="90000"/>
                </a:lnSpc>
                <a:defRPr/>
              </a:pPr>
              <a:endParaRPr lang="en-US" smtClean="0">
                <a:solidFill>
                  <a:srgbClr val="FFFFFF"/>
                </a:solidFill>
                <a:cs typeface="+mn-cs"/>
              </a:endParaRPr>
            </a:p>
          </p:txBody>
        </p:sp>
        <p:sp>
          <p:nvSpPr>
            <p:cNvPr id="57"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834" eaLnBrk="0" hangingPunct="0">
                <a:lnSpc>
                  <a:spcPct val="90000"/>
                </a:lnSpc>
                <a:defRPr/>
              </a:pPr>
              <a:endParaRPr lang="en-US" smtClean="0">
                <a:solidFill>
                  <a:srgbClr val="FFFFFF"/>
                </a:solidFill>
                <a:cs typeface="+mn-cs"/>
              </a:endParaRPr>
            </a:p>
          </p:txBody>
        </p:sp>
        <p:sp>
          <p:nvSpPr>
            <p:cNvPr id="58"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defTabSz="685834" eaLnBrk="0" hangingPunct="0">
                <a:lnSpc>
                  <a:spcPct val="90000"/>
                </a:lnSpc>
                <a:defRPr/>
              </a:pPr>
              <a:endParaRPr lang="en-US" smtClean="0">
                <a:solidFill>
                  <a:srgbClr val="FFFFFF"/>
                </a:solidFill>
                <a:cs typeface="+mn-cs"/>
              </a:endParaRPr>
            </a:p>
          </p:txBody>
        </p:sp>
        <p:sp>
          <p:nvSpPr>
            <p:cNvPr id="59"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834" eaLnBrk="0" hangingPunct="0">
                <a:lnSpc>
                  <a:spcPct val="90000"/>
                </a:lnSpc>
                <a:defRPr/>
              </a:pPr>
              <a:endParaRPr lang="en-US" smtClean="0">
                <a:solidFill>
                  <a:srgbClr val="FFFFFF"/>
                </a:solidFill>
                <a:cs typeface="+mn-cs"/>
              </a:endParaRPr>
            </a:p>
          </p:txBody>
        </p:sp>
        <p:sp>
          <p:nvSpPr>
            <p:cNvPr id="60"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defTabSz="685834" eaLnBrk="0" hangingPunct="0">
                <a:lnSpc>
                  <a:spcPct val="90000"/>
                </a:lnSpc>
                <a:defRPr/>
              </a:pPr>
              <a:endParaRPr lang="en-US" smtClean="0">
                <a:solidFill>
                  <a:srgbClr val="FFFFFF"/>
                </a:solidFill>
                <a:cs typeface="+mn-cs"/>
              </a:endParaRPr>
            </a:p>
          </p:txBody>
        </p:sp>
        <p:sp>
          <p:nvSpPr>
            <p:cNvPr id="61"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defTabSz="685834" eaLnBrk="0" hangingPunct="0">
                <a:lnSpc>
                  <a:spcPct val="90000"/>
                </a:lnSpc>
                <a:defRPr/>
              </a:pPr>
              <a:endParaRPr lang="en-US" smtClean="0">
                <a:solidFill>
                  <a:srgbClr val="FFFFFF"/>
                </a:solidFill>
                <a:cs typeface="+mn-cs"/>
              </a:endParaRPr>
            </a:p>
          </p:txBody>
        </p:sp>
        <p:sp>
          <p:nvSpPr>
            <p:cNvPr id="62"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834" eaLnBrk="0" hangingPunct="0">
                <a:lnSpc>
                  <a:spcPct val="90000"/>
                </a:lnSpc>
                <a:defRPr/>
              </a:pPr>
              <a:endParaRPr lang="en-US" smtClean="0">
                <a:solidFill>
                  <a:srgbClr val="FFFFFF"/>
                </a:solidFill>
                <a:cs typeface="+mn-cs"/>
              </a:endParaRPr>
            </a:p>
          </p:txBody>
        </p:sp>
        <p:sp>
          <p:nvSpPr>
            <p:cNvPr id="63"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834" eaLnBrk="0" hangingPunct="0">
                <a:lnSpc>
                  <a:spcPct val="90000"/>
                </a:lnSpc>
                <a:defRPr/>
              </a:pPr>
              <a:endParaRPr lang="en-US" smtClean="0">
                <a:solidFill>
                  <a:srgbClr val="FFFFFF"/>
                </a:solidFill>
                <a:cs typeface="+mn-cs"/>
              </a:endParaRPr>
            </a:p>
          </p:txBody>
        </p:sp>
        <p:sp>
          <p:nvSpPr>
            <p:cNvPr id="64"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834" eaLnBrk="0" hangingPunct="0">
                <a:lnSpc>
                  <a:spcPct val="90000"/>
                </a:lnSpc>
                <a:defRPr/>
              </a:pPr>
              <a:endParaRPr lang="en-US" smtClean="0">
                <a:solidFill>
                  <a:srgbClr val="FFFFFF"/>
                </a:solidFill>
                <a:cs typeface="+mn-cs"/>
              </a:endParaRPr>
            </a:p>
          </p:txBody>
        </p:sp>
        <p:sp>
          <p:nvSpPr>
            <p:cNvPr id="65"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834" eaLnBrk="0" hangingPunct="0">
                <a:lnSpc>
                  <a:spcPct val="90000"/>
                </a:lnSpc>
                <a:defRPr/>
              </a:pPr>
              <a:endParaRPr lang="en-US" smtClean="0">
                <a:solidFill>
                  <a:srgbClr val="FFFFFF"/>
                </a:solidFill>
                <a:cs typeface="+mn-cs"/>
              </a:endParaRPr>
            </a:p>
          </p:txBody>
        </p:sp>
      </p:grpSp>
    </p:spTree>
    <p:extLst>
      <p:ext uri="{BB962C8B-B14F-4D97-AF65-F5344CB8AC3E}">
        <p14:creationId xmlns:p14="http://schemas.microsoft.com/office/powerpoint/2010/main" val="31774495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preserve="1" userDrawn="1">
  <p:cSld name="Closing Slide-green thank you">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sp>
        <p:nvSpPr>
          <p:cNvPr id="64" name="TextBox 63"/>
          <p:cNvSpPr txBox="1"/>
          <p:nvPr userDrawn="1"/>
        </p:nvSpPr>
        <p:spPr>
          <a:xfrm>
            <a:off x="626132" y="2300013"/>
            <a:ext cx="2467342" cy="646331"/>
          </a:xfrm>
          <a:prstGeom prst="rect">
            <a:avLst/>
          </a:prstGeom>
          <a:noFill/>
        </p:spPr>
        <p:txBody>
          <a:bodyPr wrap="none" lIns="91436" tIns="45718" rIns="91436" bIns="45718" rtlCol="0">
            <a:spAutoFit/>
          </a:bodyPr>
          <a:lstStyle/>
          <a:p>
            <a:pPr defTabSz="457048" fontAlgn="auto">
              <a:spcBef>
                <a:spcPts val="0"/>
              </a:spcBef>
              <a:spcAft>
                <a:spcPts val="0"/>
              </a:spcAft>
            </a:pPr>
            <a:r>
              <a:rPr lang="en-US" sz="3600" dirty="0" smtClean="0">
                <a:solidFill>
                  <a:srgbClr val="FFFFFF"/>
                </a:solidFill>
                <a:latin typeface="CiscoSansTT ExtraLight"/>
                <a:cs typeface="+mn-cs"/>
              </a:rPr>
              <a:t>Thank you.</a:t>
            </a:r>
            <a:endParaRPr lang="en-US" sz="3600" dirty="0">
              <a:solidFill>
                <a:srgbClr val="FFFFFF"/>
              </a:solidFill>
              <a:latin typeface="CiscoSansTT ExtraLight"/>
              <a:cs typeface="+mn-cs"/>
            </a:endParaRPr>
          </a:p>
        </p:txBody>
      </p:sp>
      <p:sp>
        <p:nvSpPr>
          <p:cNvPr id="65" name="Rectangle 64"/>
          <p:cNvSpPr>
            <a:spLocks noChangeArrowheads="1"/>
          </p:cNvSpPr>
          <p:nvPr userDrawn="1"/>
        </p:nvSpPr>
        <p:spPr bwMode="black">
          <a:xfrm>
            <a:off x="6286242" y="2851174"/>
            <a:ext cx="116616" cy="441827"/>
          </a:xfrm>
          <a:prstGeom prst="rect">
            <a:avLst/>
          </a:prstGeom>
          <a:solidFill>
            <a:schemeClr val="tx1"/>
          </a:solidFill>
          <a:ln w="9525">
            <a:noFill/>
            <a:miter lim="800000"/>
            <a:headEnd/>
            <a:tailEnd/>
          </a:ln>
        </p:spPr>
        <p:txBody>
          <a:bodyPr lIns="91436" tIns="45718" rIns="91436" bIns="45718"/>
          <a:lstStyle/>
          <a:p>
            <a:pPr defTabSz="457048" fontAlgn="auto">
              <a:spcBef>
                <a:spcPts val="0"/>
              </a:spcBef>
              <a:spcAft>
                <a:spcPts val="0"/>
              </a:spcAft>
            </a:pPr>
            <a:endParaRPr lang="en-US">
              <a:solidFill>
                <a:srgbClr val="0096D6"/>
              </a:solidFill>
              <a:latin typeface="CiscoSansTT ExtraLight"/>
              <a:cs typeface="+mn-cs"/>
            </a:endParaRPr>
          </a:p>
        </p:txBody>
      </p:sp>
      <p:sp>
        <p:nvSpPr>
          <p:cNvPr id="66" name="Freeform 65"/>
          <p:cNvSpPr>
            <a:spLocks/>
          </p:cNvSpPr>
          <p:nvPr userDrawn="1"/>
        </p:nvSpPr>
        <p:spPr bwMode="black">
          <a:xfrm>
            <a:off x="6965595" y="2840176"/>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lIns="91436" tIns="45718" rIns="91436" bIns="45718"/>
          <a:lstStyle/>
          <a:p>
            <a:pPr defTabSz="457048" fontAlgn="auto">
              <a:spcBef>
                <a:spcPts val="0"/>
              </a:spcBef>
              <a:spcAft>
                <a:spcPts val="0"/>
              </a:spcAft>
            </a:pPr>
            <a:endParaRPr lang="en-US">
              <a:solidFill>
                <a:srgbClr val="0096D6"/>
              </a:solidFill>
              <a:latin typeface="CiscoSansTT ExtraLight"/>
              <a:cs typeface="+mn-cs"/>
            </a:endParaRPr>
          </a:p>
        </p:txBody>
      </p:sp>
      <p:sp>
        <p:nvSpPr>
          <p:cNvPr id="67" name="Freeform 66"/>
          <p:cNvSpPr>
            <a:spLocks/>
          </p:cNvSpPr>
          <p:nvPr userDrawn="1"/>
        </p:nvSpPr>
        <p:spPr bwMode="black">
          <a:xfrm>
            <a:off x="5798084" y="2840176"/>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lIns="91436" tIns="45718" rIns="91436" bIns="45718"/>
          <a:lstStyle/>
          <a:p>
            <a:pPr defTabSz="457048" fontAlgn="auto">
              <a:spcBef>
                <a:spcPts val="0"/>
              </a:spcBef>
              <a:spcAft>
                <a:spcPts val="0"/>
              </a:spcAft>
            </a:pPr>
            <a:endParaRPr lang="en-US">
              <a:solidFill>
                <a:srgbClr val="0096D6"/>
              </a:solidFill>
              <a:latin typeface="CiscoSansTT ExtraLight"/>
              <a:cs typeface="+mn-cs"/>
            </a:endParaRPr>
          </a:p>
        </p:txBody>
      </p:sp>
      <p:sp>
        <p:nvSpPr>
          <p:cNvPr id="68" name="Freeform 67"/>
          <p:cNvSpPr>
            <a:spLocks noEditPoints="1"/>
          </p:cNvSpPr>
          <p:nvPr userDrawn="1"/>
        </p:nvSpPr>
        <p:spPr bwMode="black">
          <a:xfrm>
            <a:off x="7425276" y="2840176"/>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lIns="91436" tIns="45718" rIns="91436" bIns="45718"/>
          <a:lstStyle/>
          <a:p>
            <a:pPr defTabSz="457048" fontAlgn="auto">
              <a:spcBef>
                <a:spcPts val="0"/>
              </a:spcBef>
              <a:spcAft>
                <a:spcPts val="0"/>
              </a:spcAft>
            </a:pPr>
            <a:endParaRPr lang="en-US">
              <a:solidFill>
                <a:srgbClr val="0096D6"/>
              </a:solidFill>
              <a:latin typeface="CiscoSansTT ExtraLight"/>
              <a:cs typeface="+mn-cs"/>
            </a:endParaRPr>
          </a:p>
        </p:txBody>
      </p:sp>
      <p:sp>
        <p:nvSpPr>
          <p:cNvPr id="69" name="Freeform 68"/>
          <p:cNvSpPr>
            <a:spLocks/>
          </p:cNvSpPr>
          <p:nvPr userDrawn="1"/>
        </p:nvSpPr>
        <p:spPr bwMode="black">
          <a:xfrm>
            <a:off x="6553371" y="2840176"/>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lIns="91436" tIns="45718" rIns="91436" bIns="45718"/>
          <a:lstStyle/>
          <a:p>
            <a:pPr defTabSz="457048" fontAlgn="auto">
              <a:spcBef>
                <a:spcPts val="0"/>
              </a:spcBef>
              <a:spcAft>
                <a:spcPts val="0"/>
              </a:spcAft>
            </a:pPr>
            <a:endParaRPr lang="en-US">
              <a:solidFill>
                <a:srgbClr val="0096D6"/>
              </a:solidFill>
              <a:latin typeface="CiscoSansTT ExtraLight"/>
              <a:cs typeface="+mn-cs"/>
            </a:endParaRPr>
          </a:p>
        </p:txBody>
      </p:sp>
      <p:sp>
        <p:nvSpPr>
          <p:cNvPr id="70" name="Freeform 69"/>
          <p:cNvSpPr>
            <a:spLocks/>
          </p:cNvSpPr>
          <p:nvPr userDrawn="1"/>
        </p:nvSpPr>
        <p:spPr bwMode="black">
          <a:xfrm>
            <a:off x="5566209" y="222501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lIns="91436" tIns="45718" rIns="91436" bIns="45718"/>
          <a:lstStyle/>
          <a:p>
            <a:pPr defTabSz="457048" fontAlgn="auto">
              <a:spcBef>
                <a:spcPts val="0"/>
              </a:spcBef>
              <a:spcAft>
                <a:spcPts val="0"/>
              </a:spcAft>
            </a:pPr>
            <a:endParaRPr lang="en-US">
              <a:solidFill>
                <a:srgbClr val="0096D6"/>
              </a:solidFill>
              <a:latin typeface="CiscoSansTT ExtraLight"/>
              <a:cs typeface="+mn-cs"/>
            </a:endParaRPr>
          </a:p>
        </p:txBody>
      </p:sp>
      <p:sp>
        <p:nvSpPr>
          <p:cNvPr id="71" name="Freeform 70"/>
          <p:cNvSpPr>
            <a:spLocks/>
          </p:cNvSpPr>
          <p:nvPr userDrawn="1"/>
        </p:nvSpPr>
        <p:spPr bwMode="black">
          <a:xfrm>
            <a:off x="5874018" y="2072751"/>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lIns="91436" tIns="45718" rIns="91436" bIns="45718"/>
          <a:lstStyle/>
          <a:p>
            <a:pPr defTabSz="457048" fontAlgn="auto">
              <a:spcBef>
                <a:spcPts val="0"/>
              </a:spcBef>
              <a:spcAft>
                <a:spcPts val="0"/>
              </a:spcAft>
            </a:pPr>
            <a:endParaRPr lang="en-US">
              <a:solidFill>
                <a:srgbClr val="0096D6"/>
              </a:solidFill>
              <a:latin typeface="CiscoSansTT ExtraLight"/>
              <a:cs typeface="+mn-cs"/>
            </a:endParaRPr>
          </a:p>
        </p:txBody>
      </p:sp>
      <p:sp>
        <p:nvSpPr>
          <p:cNvPr id="72" name="Freeform 71"/>
          <p:cNvSpPr>
            <a:spLocks/>
          </p:cNvSpPr>
          <p:nvPr userDrawn="1"/>
        </p:nvSpPr>
        <p:spPr bwMode="black">
          <a:xfrm>
            <a:off x="6176408" y="1863393"/>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lIns="91436" tIns="45718" rIns="91436" bIns="45718"/>
          <a:lstStyle/>
          <a:p>
            <a:pPr defTabSz="457048" fontAlgn="auto">
              <a:spcBef>
                <a:spcPts val="0"/>
              </a:spcBef>
              <a:spcAft>
                <a:spcPts val="0"/>
              </a:spcAft>
            </a:pPr>
            <a:endParaRPr lang="en-US">
              <a:solidFill>
                <a:srgbClr val="0096D6"/>
              </a:solidFill>
              <a:latin typeface="CiscoSansTT ExtraLight"/>
              <a:cs typeface="+mn-cs"/>
            </a:endParaRPr>
          </a:p>
        </p:txBody>
      </p:sp>
      <p:sp>
        <p:nvSpPr>
          <p:cNvPr id="73" name="Freeform 72"/>
          <p:cNvSpPr>
            <a:spLocks/>
          </p:cNvSpPr>
          <p:nvPr userDrawn="1"/>
        </p:nvSpPr>
        <p:spPr bwMode="black">
          <a:xfrm>
            <a:off x="6484217" y="2072752"/>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lIns="91436" tIns="45718" rIns="91436" bIns="45718"/>
          <a:lstStyle/>
          <a:p>
            <a:pPr defTabSz="457048" fontAlgn="auto">
              <a:spcBef>
                <a:spcPts val="0"/>
              </a:spcBef>
              <a:spcAft>
                <a:spcPts val="0"/>
              </a:spcAft>
            </a:pPr>
            <a:endParaRPr lang="en-US">
              <a:solidFill>
                <a:srgbClr val="0096D6"/>
              </a:solidFill>
              <a:latin typeface="CiscoSansTT ExtraLight"/>
              <a:cs typeface="+mn-cs"/>
            </a:endParaRPr>
          </a:p>
        </p:txBody>
      </p:sp>
      <p:sp>
        <p:nvSpPr>
          <p:cNvPr id="74" name="Freeform 73"/>
          <p:cNvSpPr>
            <a:spLocks/>
          </p:cNvSpPr>
          <p:nvPr userDrawn="1"/>
        </p:nvSpPr>
        <p:spPr bwMode="black">
          <a:xfrm>
            <a:off x="6785247" y="2225011"/>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lIns="91436" tIns="45718" rIns="91436" bIns="45718"/>
          <a:lstStyle/>
          <a:p>
            <a:pPr defTabSz="457048" fontAlgn="auto">
              <a:spcBef>
                <a:spcPts val="0"/>
              </a:spcBef>
              <a:spcAft>
                <a:spcPts val="0"/>
              </a:spcAft>
            </a:pPr>
            <a:endParaRPr lang="en-US">
              <a:solidFill>
                <a:srgbClr val="0096D6"/>
              </a:solidFill>
              <a:latin typeface="CiscoSansTT ExtraLight"/>
              <a:cs typeface="+mn-cs"/>
            </a:endParaRPr>
          </a:p>
        </p:txBody>
      </p:sp>
      <p:sp>
        <p:nvSpPr>
          <p:cNvPr id="75" name="Freeform 74"/>
          <p:cNvSpPr>
            <a:spLocks/>
          </p:cNvSpPr>
          <p:nvPr userDrawn="1"/>
        </p:nvSpPr>
        <p:spPr bwMode="black">
          <a:xfrm>
            <a:off x="7093060" y="207275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lIns="91436" tIns="45718" rIns="91436" bIns="45718"/>
          <a:lstStyle/>
          <a:p>
            <a:pPr defTabSz="457048" fontAlgn="auto">
              <a:spcBef>
                <a:spcPts val="0"/>
              </a:spcBef>
              <a:spcAft>
                <a:spcPts val="0"/>
              </a:spcAft>
            </a:pPr>
            <a:endParaRPr lang="en-US">
              <a:solidFill>
                <a:srgbClr val="0096D6"/>
              </a:solidFill>
              <a:latin typeface="CiscoSansTT ExtraLight"/>
              <a:cs typeface="+mn-cs"/>
            </a:endParaRPr>
          </a:p>
        </p:txBody>
      </p:sp>
      <p:sp>
        <p:nvSpPr>
          <p:cNvPr id="76" name="Freeform 75"/>
          <p:cNvSpPr>
            <a:spLocks/>
          </p:cNvSpPr>
          <p:nvPr userDrawn="1"/>
        </p:nvSpPr>
        <p:spPr bwMode="black">
          <a:xfrm>
            <a:off x="7400872" y="186339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lIns="91436" tIns="45718" rIns="91436" bIns="45718"/>
          <a:lstStyle/>
          <a:p>
            <a:pPr defTabSz="457048" fontAlgn="auto">
              <a:spcBef>
                <a:spcPts val="0"/>
              </a:spcBef>
              <a:spcAft>
                <a:spcPts val="0"/>
              </a:spcAft>
            </a:pPr>
            <a:endParaRPr lang="en-US">
              <a:solidFill>
                <a:srgbClr val="0096D6"/>
              </a:solidFill>
              <a:latin typeface="CiscoSansTT ExtraLight"/>
              <a:cs typeface="+mn-cs"/>
            </a:endParaRPr>
          </a:p>
        </p:txBody>
      </p:sp>
      <p:sp>
        <p:nvSpPr>
          <p:cNvPr id="77" name="Freeform 76"/>
          <p:cNvSpPr>
            <a:spLocks/>
          </p:cNvSpPr>
          <p:nvPr userDrawn="1"/>
        </p:nvSpPr>
        <p:spPr bwMode="black">
          <a:xfrm>
            <a:off x="7703256" y="207275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lIns="91436" tIns="45718" rIns="91436" bIns="45718"/>
          <a:lstStyle/>
          <a:p>
            <a:pPr defTabSz="457048" fontAlgn="auto">
              <a:spcBef>
                <a:spcPts val="0"/>
              </a:spcBef>
              <a:spcAft>
                <a:spcPts val="0"/>
              </a:spcAft>
            </a:pPr>
            <a:endParaRPr lang="en-US">
              <a:solidFill>
                <a:srgbClr val="0096D6"/>
              </a:solidFill>
              <a:latin typeface="CiscoSansTT ExtraLight"/>
              <a:cs typeface="+mn-cs"/>
            </a:endParaRPr>
          </a:p>
        </p:txBody>
      </p:sp>
      <p:sp>
        <p:nvSpPr>
          <p:cNvPr id="78" name="Freeform 77"/>
          <p:cNvSpPr>
            <a:spLocks/>
          </p:cNvSpPr>
          <p:nvPr userDrawn="1"/>
        </p:nvSpPr>
        <p:spPr bwMode="black">
          <a:xfrm>
            <a:off x="8011068" y="2225011"/>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lIns="91436" tIns="45718" rIns="91436" bIns="45718"/>
          <a:lstStyle/>
          <a:p>
            <a:pPr defTabSz="457048" fontAlgn="auto">
              <a:spcBef>
                <a:spcPts val="0"/>
              </a:spcBef>
              <a:spcAft>
                <a:spcPts val="0"/>
              </a:spcAft>
            </a:pPr>
            <a:endParaRPr lang="en-US">
              <a:solidFill>
                <a:srgbClr val="0096D6"/>
              </a:solidFill>
              <a:latin typeface="CiscoSansTT ExtraLight"/>
              <a:cs typeface="+mn-cs"/>
            </a:endParaRPr>
          </a:p>
        </p:txBody>
      </p:sp>
    </p:spTree>
    <p:extLst>
      <p:ext uri="{BB962C8B-B14F-4D97-AF65-F5344CB8AC3E}">
        <p14:creationId xmlns:p14="http://schemas.microsoft.com/office/powerpoint/2010/main" val="5870535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700"/>
                                        <p:tgtEl>
                                          <p:spTgt spid="70"/>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fade">
                                      <p:cBhvr>
                                        <p:cTn id="14" dur="700"/>
                                        <p:tgtEl>
                                          <p:spTgt spid="71"/>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700"/>
                                        <p:tgtEl>
                                          <p:spTgt spid="72"/>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fade">
                                      <p:cBhvr>
                                        <p:cTn id="20" dur="700"/>
                                        <p:tgtEl>
                                          <p:spTgt spid="73"/>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700"/>
                                        <p:tgtEl>
                                          <p:spTgt spid="74"/>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fade">
                                      <p:cBhvr>
                                        <p:cTn id="26" dur="700"/>
                                        <p:tgtEl>
                                          <p:spTgt spid="75"/>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700"/>
                                        <p:tgtEl>
                                          <p:spTgt spid="76"/>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fade">
                                      <p:cBhvr>
                                        <p:cTn id="32" dur="700"/>
                                        <p:tgtEl>
                                          <p:spTgt spid="77"/>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fade">
                                      <p:cBhvr>
                                        <p:cTn id="35" dur="700"/>
                                        <p:tgtEl>
                                          <p:spTgt spid="78"/>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70"/>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72"/>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74"/>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76"/>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78"/>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71"/>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73"/>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75"/>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77"/>
                                        </p:tgtEl>
                                        <p:attrNameLst>
                                          <p:attrName>ppt_x</p:attrName>
                                          <p:attrName>ppt_y</p:attrName>
                                        </p:attrNameLst>
                                      </p:cBhvr>
                                      <p:rCtr x="0" y="-54"/>
                                    </p:animMotion>
                                  </p:childTnLst>
                                </p:cTn>
                              </p:par>
                            </p:childTnLst>
                          </p:cTn>
                        </p:par>
                        <p:par>
                          <p:cTn id="54" fill="hold">
                            <p:stCondLst>
                              <p:cond delay="1200"/>
                            </p:stCondLst>
                            <p:childTnLst>
                              <p:par>
                                <p:cTn id="55" presetID="10" presetClass="entr" presetSubtype="0" fill="hold" grpId="0" nodeType="after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fade">
                                      <p:cBhvr>
                                        <p:cTn id="57" dur="700"/>
                                        <p:tgtEl>
                                          <p:spTgt spid="67"/>
                                        </p:tgtEl>
                                      </p:cBhvr>
                                    </p:animEffect>
                                  </p:childTnLst>
                                </p:cTn>
                              </p:par>
                              <p:par>
                                <p:cTn id="58" presetID="10" presetClass="entr" presetSubtype="0" fill="hold" nodeType="withEffect">
                                  <p:stCondLst>
                                    <p:cond delay="10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700"/>
                                        <p:tgtEl>
                                          <p:spTgt spid="65"/>
                                        </p:tgtEl>
                                      </p:cBhvr>
                                    </p:animEffect>
                                  </p:childTnLst>
                                </p:cTn>
                              </p:par>
                              <p:par>
                                <p:cTn id="61" presetID="10" presetClass="entr" presetSubtype="0" fill="hold" nodeType="withEffect">
                                  <p:stCondLst>
                                    <p:cond delay="20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700"/>
                                        <p:tgtEl>
                                          <p:spTgt spid="69"/>
                                        </p:tgtEl>
                                      </p:cBhvr>
                                    </p:animEffect>
                                  </p:childTnLst>
                                </p:cTn>
                              </p:par>
                              <p:par>
                                <p:cTn id="64" presetID="10" presetClass="entr" presetSubtype="0" fill="hold" nodeType="withEffect">
                                  <p:stCondLst>
                                    <p:cond delay="30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700"/>
                                        <p:tgtEl>
                                          <p:spTgt spid="66"/>
                                        </p:tgtEl>
                                      </p:cBhvr>
                                    </p:animEffect>
                                  </p:childTnLst>
                                </p:cTn>
                              </p:par>
                              <p:par>
                                <p:cTn id="67" presetID="10" presetClass="entr" presetSubtype="0" fill="hold" nodeType="withEffect">
                                  <p:stCondLst>
                                    <p:cond delay="400"/>
                                  </p:stCondLst>
                                  <p:childTnLst>
                                    <p:set>
                                      <p:cBhvr>
                                        <p:cTn id="68" dur="1" fill="hold">
                                          <p:stCondLst>
                                            <p:cond delay="0"/>
                                          </p:stCondLst>
                                        </p:cTn>
                                        <p:tgtEl>
                                          <p:spTgt spid="68"/>
                                        </p:tgtEl>
                                        <p:attrNameLst>
                                          <p:attrName>style.visibility</p:attrName>
                                        </p:attrNameLst>
                                      </p:cBhvr>
                                      <p:to>
                                        <p:strVal val="visible"/>
                                      </p:to>
                                    </p:set>
                                    <p:animEffect transition="in" filter="fade">
                                      <p:cBhvr>
                                        <p:cTn id="69" dur="7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7" grpId="0"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preserve="1" userDrawn="1">
  <p:cSld name="Closing Slide-red">
    <p:bg>
      <p:bgRef idx="1001">
        <a:schemeClr val="bg2"/>
      </p:bgRef>
    </p:bg>
    <p:spTree>
      <p:nvGrpSpPr>
        <p:cNvPr id="1" name=""/>
        <p:cNvGrpSpPr/>
        <p:nvPr/>
      </p:nvGrpSpPr>
      <p:grpSpPr>
        <a:xfrm>
          <a:off x="0" y="0"/>
          <a:ext cx="0" cy="0"/>
          <a:chOff x="0" y="0"/>
          <a:chExt cx="0" cy="0"/>
        </a:xfrm>
      </p:grpSpPr>
      <p:grpSp>
        <p:nvGrpSpPr>
          <p:cNvPr id="18" name="Group 5"/>
          <p:cNvGrpSpPr>
            <a:grpSpLocks/>
          </p:cNvGrpSpPr>
          <p:nvPr userDrawn="1"/>
        </p:nvGrpSpPr>
        <p:grpSpPr bwMode="auto">
          <a:xfrm>
            <a:off x="3947936" y="4088805"/>
            <a:ext cx="1240920" cy="659747"/>
            <a:chOff x="384" y="331"/>
            <a:chExt cx="912" cy="485"/>
          </a:xfrm>
        </p:grpSpPr>
        <p:sp>
          <p:nvSpPr>
            <p:cNvPr id="19"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defTabSz="685834" eaLnBrk="0" hangingPunct="0">
                <a:lnSpc>
                  <a:spcPct val="90000"/>
                </a:lnSpc>
                <a:defRPr/>
              </a:pPr>
              <a:endParaRPr lang="en-US" smtClean="0">
                <a:solidFill>
                  <a:srgbClr val="FFFFFF"/>
                </a:solidFill>
                <a:cs typeface="+mn-cs"/>
              </a:endParaRPr>
            </a:p>
          </p:txBody>
        </p:sp>
        <p:sp>
          <p:nvSpPr>
            <p:cNvPr id="20"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defTabSz="685834" eaLnBrk="0" hangingPunct="0">
                <a:lnSpc>
                  <a:spcPct val="90000"/>
                </a:lnSpc>
                <a:defRPr/>
              </a:pPr>
              <a:endParaRPr lang="en-US" smtClean="0">
                <a:solidFill>
                  <a:srgbClr val="FFFFFF"/>
                </a:solidFill>
                <a:cs typeface="+mn-cs"/>
              </a:endParaRPr>
            </a:p>
          </p:txBody>
        </p:sp>
        <p:sp>
          <p:nvSpPr>
            <p:cNvPr id="21"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defTabSz="685834" eaLnBrk="0" hangingPunct="0">
                <a:lnSpc>
                  <a:spcPct val="90000"/>
                </a:lnSpc>
                <a:defRPr/>
              </a:pPr>
              <a:endParaRPr lang="en-US" smtClean="0">
                <a:solidFill>
                  <a:srgbClr val="FFFFFF"/>
                </a:solidFill>
                <a:cs typeface="+mn-cs"/>
              </a:endParaRPr>
            </a:p>
          </p:txBody>
        </p:sp>
        <p:sp>
          <p:nvSpPr>
            <p:cNvPr id="22"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defTabSz="685834" eaLnBrk="0" hangingPunct="0">
                <a:lnSpc>
                  <a:spcPct val="90000"/>
                </a:lnSpc>
                <a:defRPr/>
              </a:pPr>
              <a:endParaRPr lang="en-US" smtClean="0">
                <a:solidFill>
                  <a:srgbClr val="FFFFFF"/>
                </a:solidFill>
                <a:cs typeface="+mn-cs"/>
              </a:endParaRPr>
            </a:p>
          </p:txBody>
        </p:sp>
        <p:sp>
          <p:nvSpPr>
            <p:cNvPr id="23"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defTabSz="685834" eaLnBrk="0" hangingPunct="0">
                <a:lnSpc>
                  <a:spcPct val="90000"/>
                </a:lnSpc>
                <a:defRPr/>
              </a:pPr>
              <a:endParaRPr lang="en-US" smtClean="0">
                <a:solidFill>
                  <a:srgbClr val="FFFFFF"/>
                </a:solidFill>
                <a:cs typeface="+mn-cs"/>
              </a:endParaRPr>
            </a:p>
          </p:txBody>
        </p:sp>
        <p:sp>
          <p:nvSpPr>
            <p:cNvPr id="40"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defTabSz="685834" eaLnBrk="0" hangingPunct="0">
                <a:lnSpc>
                  <a:spcPct val="90000"/>
                </a:lnSpc>
                <a:defRPr/>
              </a:pPr>
              <a:endParaRPr lang="en-US" smtClean="0">
                <a:solidFill>
                  <a:srgbClr val="FFFFFF"/>
                </a:solidFill>
                <a:cs typeface="+mn-cs"/>
              </a:endParaRPr>
            </a:p>
          </p:txBody>
        </p:sp>
        <p:sp>
          <p:nvSpPr>
            <p:cNvPr id="41"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834" eaLnBrk="0" hangingPunct="0">
                <a:lnSpc>
                  <a:spcPct val="90000"/>
                </a:lnSpc>
                <a:defRPr/>
              </a:pPr>
              <a:endParaRPr lang="en-US" smtClean="0">
                <a:solidFill>
                  <a:srgbClr val="FFFFFF"/>
                </a:solidFill>
                <a:cs typeface="+mn-cs"/>
              </a:endParaRPr>
            </a:p>
          </p:txBody>
        </p:sp>
        <p:sp>
          <p:nvSpPr>
            <p:cNvPr id="42"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defTabSz="685834" eaLnBrk="0" hangingPunct="0">
                <a:lnSpc>
                  <a:spcPct val="90000"/>
                </a:lnSpc>
                <a:defRPr/>
              </a:pPr>
              <a:endParaRPr lang="en-US" smtClean="0">
                <a:solidFill>
                  <a:srgbClr val="FFFFFF"/>
                </a:solidFill>
                <a:cs typeface="+mn-cs"/>
              </a:endParaRPr>
            </a:p>
          </p:txBody>
        </p:sp>
        <p:sp>
          <p:nvSpPr>
            <p:cNvPr id="43"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834" eaLnBrk="0" hangingPunct="0">
                <a:lnSpc>
                  <a:spcPct val="90000"/>
                </a:lnSpc>
                <a:defRPr/>
              </a:pPr>
              <a:endParaRPr lang="en-US" smtClean="0">
                <a:solidFill>
                  <a:srgbClr val="FFFFFF"/>
                </a:solidFill>
                <a:cs typeface="+mn-cs"/>
              </a:endParaRPr>
            </a:p>
          </p:txBody>
        </p:sp>
        <p:sp>
          <p:nvSpPr>
            <p:cNvPr id="44"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defTabSz="685834" eaLnBrk="0" hangingPunct="0">
                <a:lnSpc>
                  <a:spcPct val="90000"/>
                </a:lnSpc>
                <a:defRPr/>
              </a:pPr>
              <a:endParaRPr lang="en-US" smtClean="0">
                <a:solidFill>
                  <a:srgbClr val="FFFFFF"/>
                </a:solidFill>
                <a:cs typeface="+mn-cs"/>
              </a:endParaRPr>
            </a:p>
          </p:txBody>
        </p:sp>
        <p:sp>
          <p:nvSpPr>
            <p:cNvPr id="45"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defTabSz="685834" eaLnBrk="0" hangingPunct="0">
                <a:lnSpc>
                  <a:spcPct val="90000"/>
                </a:lnSpc>
                <a:defRPr/>
              </a:pPr>
              <a:endParaRPr lang="en-US" smtClean="0">
                <a:solidFill>
                  <a:srgbClr val="FFFFFF"/>
                </a:solidFill>
                <a:cs typeface="+mn-cs"/>
              </a:endParaRPr>
            </a:p>
          </p:txBody>
        </p:sp>
        <p:sp>
          <p:nvSpPr>
            <p:cNvPr id="46"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834" eaLnBrk="0" hangingPunct="0">
                <a:lnSpc>
                  <a:spcPct val="90000"/>
                </a:lnSpc>
                <a:defRPr/>
              </a:pPr>
              <a:endParaRPr lang="en-US" smtClean="0">
                <a:solidFill>
                  <a:srgbClr val="FFFFFF"/>
                </a:solidFill>
                <a:cs typeface="+mn-cs"/>
              </a:endParaRPr>
            </a:p>
          </p:txBody>
        </p:sp>
        <p:sp>
          <p:nvSpPr>
            <p:cNvPr id="47"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834" eaLnBrk="0" hangingPunct="0">
                <a:lnSpc>
                  <a:spcPct val="90000"/>
                </a:lnSpc>
                <a:defRPr/>
              </a:pPr>
              <a:endParaRPr lang="en-US" smtClean="0">
                <a:solidFill>
                  <a:srgbClr val="FFFFFF"/>
                </a:solidFill>
                <a:cs typeface="+mn-cs"/>
              </a:endParaRPr>
            </a:p>
          </p:txBody>
        </p:sp>
        <p:sp>
          <p:nvSpPr>
            <p:cNvPr id="48"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834" eaLnBrk="0" hangingPunct="0">
                <a:lnSpc>
                  <a:spcPct val="90000"/>
                </a:lnSpc>
                <a:defRPr/>
              </a:pPr>
              <a:endParaRPr lang="en-US" smtClean="0">
                <a:solidFill>
                  <a:srgbClr val="FFFFFF"/>
                </a:solidFill>
                <a:cs typeface="+mn-cs"/>
              </a:endParaRPr>
            </a:p>
          </p:txBody>
        </p:sp>
        <p:sp>
          <p:nvSpPr>
            <p:cNvPr id="49"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834" eaLnBrk="0" hangingPunct="0">
                <a:lnSpc>
                  <a:spcPct val="90000"/>
                </a:lnSpc>
                <a:defRPr/>
              </a:pPr>
              <a:endParaRPr lang="en-US" smtClean="0">
                <a:solidFill>
                  <a:srgbClr val="FFFFFF"/>
                </a:solidFill>
                <a:cs typeface="+mn-cs"/>
              </a:endParaRPr>
            </a:p>
          </p:txBody>
        </p:sp>
      </p:grpSp>
    </p:spTree>
    <p:extLst>
      <p:ext uri="{BB962C8B-B14F-4D97-AF65-F5344CB8AC3E}">
        <p14:creationId xmlns:p14="http://schemas.microsoft.com/office/powerpoint/2010/main" val="4346677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772174"/>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preserve="1" userDrawn="1">
  <p:cSld name="Closing_Thanks">
    <p:bg>
      <p:bgRef idx="1001">
        <a:schemeClr val="bg2"/>
      </p:bgRef>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21393" y="940711"/>
            <a:ext cx="8694007" cy="2878673"/>
          </a:xfrm>
          <a:prstGeom prst="rect">
            <a:avLst/>
          </a:prstGeom>
        </p:spPr>
        <p:txBody>
          <a:bodyPr anchor="ctr" anchorCtr="0">
            <a:noAutofit/>
          </a:bodyPr>
          <a:lstStyle>
            <a:lvl1pPr algn="ctr">
              <a:lnSpc>
                <a:spcPct val="90000"/>
              </a:lnSpc>
              <a:defRPr sz="12000" b="0" i="1" spc="0" baseline="0">
                <a:solidFill>
                  <a:srgbClr val="FFFFFF"/>
                </a:solidFill>
                <a:latin typeface="+mj-lt"/>
                <a:cs typeface="CiscoSans Thin"/>
              </a:defRPr>
            </a:lvl1pPr>
          </a:lstStyle>
          <a:p>
            <a:r>
              <a:rPr lang="en-US" dirty="0" smtClean="0"/>
              <a:t>Thanks</a:t>
            </a:r>
            <a:endParaRPr lang="en-US" dirty="0"/>
          </a:p>
        </p:txBody>
      </p:sp>
      <p:grpSp>
        <p:nvGrpSpPr>
          <p:cNvPr id="20" name="Group 5"/>
          <p:cNvGrpSpPr>
            <a:grpSpLocks/>
          </p:cNvGrpSpPr>
          <p:nvPr userDrawn="1"/>
        </p:nvGrpSpPr>
        <p:grpSpPr bwMode="auto">
          <a:xfrm>
            <a:off x="3947936" y="4088805"/>
            <a:ext cx="1240920" cy="659747"/>
            <a:chOff x="384" y="331"/>
            <a:chExt cx="912" cy="485"/>
          </a:xfrm>
        </p:grpSpPr>
        <p:sp>
          <p:nvSpPr>
            <p:cNvPr id="21"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defTabSz="685834" eaLnBrk="0" hangingPunct="0">
                <a:lnSpc>
                  <a:spcPct val="90000"/>
                </a:lnSpc>
                <a:defRPr/>
              </a:pPr>
              <a:endParaRPr lang="en-US" smtClean="0">
                <a:solidFill>
                  <a:srgbClr val="FFFFFF"/>
                </a:solidFill>
                <a:cs typeface="+mn-cs"/>
              </a:endParaRPr>
            </a:p>
          </p:txBody>
        </p:sp>
        <p:sp>
          <p:nvSpPr>
            <p:cNvPr id="22"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defTabSz="685834" eaLnBrk="0" hangingPunct="0">
                <a:lnSpc>
                  <a:spcPct val="90000"/>
                </a:lnSpc>
                <a:defRPr/>
              </a:pPr>
              <a:endParaRPr lang="en-US" smtClean="0">
                <a:solidFill>
                  <a:srgbClr val="FFFFFF"/>
                </a:solidFill>
                <a:cs typeface="+mn-cs"/>
              </a:endParaRPr>
            </a:p>
          </p:txBody>
        </p:sp>
        <p:sp>
          <p:nvSpPr>
            <p:cNvPr id="23"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defTabSz="685834" eaLnBrk="0" hangingPunct="0">
                <a:lnSpc>
                  <a:spcPct val="90000"/>
                </a:lnSpc>
                <a:defRPr/>
              </a:pPr>
              <a:endParaRPr lang="en-US" smtClean="0">
                <a:solidFill>
                  <a:srgbClr val="FFFFFF"/>
                </a:solidFill>
                <a:cs typeface="+mn-cs"/>
              </a:endParaRPr>
            </a:p>
          </p:txBody>
        </p:sp>
        <p:sp>
          <p:nvSpPr>
            <p:cNvPr id="40"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defTabSz="685834" eaLnBrk="0" hangingPunct="0">
                <a:lnSpc>
                  <a:spcPct val="90000"/>
                </a:lnSpc>
                <a:defRPr/>
              </a:pPr>
              <a:endParaRPr lang="en-US" smtClean="0">
                <a:solidFill>
                  <a:srgbClr val="FFFFFF"/>
                </a:solidFill>
                <a:cs typeface="+mn-cs"/>
              </a:endParaRPr>
            </a:p>
          </p:txBody>
        </p:sp>
        <p:sp>
          <p:nvSpPr>
            <p:cNvPr id="41"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defTabSz="685834" eaLnBrk="0" hangingPunct="0">
                <a:lnSpc>
                  <a:spcPct val="90000"/>
                </a:lnSpc>
                <a:defRPr/>
              </a:pPr>
              <a:endParaRPr lang="en-US" smtClean="0">
                <a:solidFill>
                  <a:srgbClr val="FFFFFF"/>
                </a:solidFill>
                <a:cs typeface="+mn-cs"/>
              </a:endParaRPr>
            </a:p>
          </p:txBody>
        </p:sp>
        <p:sp>
          <p:nvSpPr>
            <p:cNvPr id="42"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defTabSz="685834" eaLnBrk="0" hangingPunct="0">
                <a:lnSpc>
                  <a:spcPct val="90000"/>
                </a:lnSpc>
                <a:defRPr/>
              </a:pPr>
              <a:endParaRPr lang="en-US" smtClean="0">
                <a:solidFill>
                  <a:srgbClr val="FFFFFF"/>
                </a:solidFill>
                <a:cs typeface="+mn-cs"/>
              </a:endParaRPr>
            </a:p>
          </p:txBody>
        </p:sp>
        <p:sp>
          <p:nvSpPr>
            <p:cNvPr id="43"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834" eaLnBrk="0" hangingPunct="0">
                <a:lnSpc>
                  <a:spcPct val="90000"/>
                </a:lnSpc>
                <a:defRPr/>
              </a:pPr>
              <a:endParaRPr lang="en-US" smtClean="0">
                <a:solidFill>
                  <a:srgbClr val="FFFFFF"/>
                </a:solidFill>
                <a:cs typeface="+mn-cs"/>
              </a:endParaRPr>
            </a:p>
          </p:txBody>
        </p:sp>
        <p:sp>
          <p:nvSpPr>
            <p:cNvPr id="44"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defTabSz="685834" eaLnBrk="0" hangingPunct="0">
                <a:lnSpc>
                  <a:spcPct val="90000"/>
                </a:lnSpc>
                <a:defRPr/>
              </a:pPr>
              <a:endParaRPr lang="en-US" smtClean="0">
                <a:solidFill>
                  <a:srgbClr val="FFFFFF"/>
                </a:solidFill>
                <a:cs typeface="+mn-cs"/>
              </a:endParaRPr>
            </a:p>
          </p:txBody>
        </p:sp>
        <p:sp>
          <p:nvSpPr>
            <p:cNvPr id="45"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834" eaLnBrk="0" hangingPunct="0">
                <a:lnSpc>
                  <a:spcPct val="90000"/>
                </a:lnSpc>
                <a:defRPr/>
              </a:pPr>
              <a:endParaRPr lang="en-US" smtClean="0">
                <a:solidFill>
                  <a:srgbClr val="FFFFFF"/>
                </a:solidFill>
                <a:cs typeface="+mn-cs"/>
              </a:endParaRPr>
            </a:p>
          </p:txBody>
        </p:sp>
        <p:sp>
          <p:nvSpPr>
            <p:cNvPr id="46"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defTabSz="685834" eaLnBrk="0" hangingPunct="0">
                <a:lnSpc>
                  <a:spcPct val="90000"/>
                </a:lnSpc>
                <a:defRPr/>
              </a:pPr>
              <a:endParaRPr lang="en-US" smtClean="0">
                <a:solidFill>
                  <a:srgbClr val="FFFFFF"/>
                </a:solidFill>
                <a:cs typeface="+mn-cs"/>
              </a:endParaRPr>
            </a:p>
          </p:txBody>
        </p:sp>
        <p:sp>
          <p:nvSpPr>
            <p:cNvPr id="47"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defTabSz="685834" eaLnBrk="0" hangingPunct="0">
                <a:lnSpc>
                  <a:spcPct val="90000"/>
                </a:lnSpc>
                <a:defRPr/>
              </a:pPr>
              <a:endParaRPr lang="en-US" smtClean="0">
                <a:solidFill>
                  <a:srgbClr val="FFFFFF"/>
                </a:solidFill>
                <a:cs typeface="+mn-cs"/>
              </a:endParaRPr>
            </a:p>
          </p:txBody>
        </p:sp>
        <p:sp>
          <p:nvSpPr>
            <p:cNvPr id="48"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834" eaLnBrk="0" hangingPunct="0">
                <a:lnSpc>
                  <a:spcPct val="90000"/>
                </a:lnSpc>
                <a:defRPr/>
              </a:pPr>
              <a:endParaRPr lang="en-US" smtClean="0">
                <a:solidFill>
                  <a:srgbClr val="FFFFFF"/>
                </a:solidFill>
                <a:cs typeface="+mn-cs"/>
              </a:endParaRPr>
            </a:p>
          </p:txBody>
        </p:sp>
        <p:sp>
          <p:nvSpPr>
            <p:cNvPr id="49"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834" eaLnBrk="0" hangingPunct="0">
                <a:lnSpc>
                  <a:spcPct val="90000"/>
                </a:lnSpc>
                <a:defRPr/>
              </a:pPr>
              <a:endParaRPr lang="en-US" smtClean="0">
                <a:solidFill>
                  <a:srgbClr val="FFFFFF"/>
                </a:solidFill>
                <a:cs typeface="+mn-cs"/>
              </a:endParaRPr>
            </a:p>
          </p:txBody>
        </p:sp>
        <p:sp>
          <p:nvSpPr>
            <p:cNvPr id="50"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834" eaLnBrk="0" hangingPunct="0">
                <a:lnSpc>
                  <a:spcPct val="90000"/>
                </a:lnSpc>
                <a:defRPr/>
              </a:pPr>
              <a:endParaRPr lang="en-US" smtClean="0">
                <a:solidFill>
                  <a:srgbClr val="FFFFFF"/>
                </a:solidFill>
                <a:cs typeface="+mn-cs"/>
              </a:endParaRPr>
            </a:p>
          </p:txBody>
        </p:sp>
        <p:sp>
          <p:nvSpPr>
            <p:cNvPr id="51"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834" eaLnBrk="0" hangingPunct="0">
                <a:lnSpc>
                  <a:spcPct val="90000"/>
                </a:lnSpc>
                <a:defRPr/>
              </a:pPr>
              <a:endParaRPr lang="en-US" smtClean="0">
                <a:solidFill>
                  <a:srgbClr val="FFFFFF"/>
                </a:solidFill>
                <a:cs typeface="+mn-cs"/>
              </a:endParaRPr>
            </a:p>
          </p:txBody>
        </p:sp>
      </p:grpSp>
      <p:cxnSp>
        <p:nvCxnSpPr>
          <p:cNvPr id="24" name="Straight Connector 23"/>
          <p:cNvCxnSpPr/>
          <p:nvPr userDrawn="1"/>
        </p:nvCxnSpPr>
        <p:spPr>
          <a:xfrm>
            <a:off x="0" y="5073725"/>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9044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preserve="1" userDrawn="1">
  <p:cSld name="Closing Slide-red thank you">
    <p:bg>
      <p:bgRef idx="1001">
        <a:schemeClr val="bg2"/>
      </p:bgRef>
    </p:bg>
    <p:spTree>
      <p:nvGrpSpPr>
        <p:cNvPr id="1" name=""/>
        <p:cNvGrpSpPr/>
        <p:nvPr/>
      </p:nvGrpSpPr>
      <p:grpSpPr>
        <a:xfrm>
          <a:off x="0" y="0"/>
          <a:ext cx="0" cy="0"/>
          <a:chOff x="0" y="0"/>
          <a:chExt cx="0" cy="0"/>
        </a:xfrm>
      </p:grpSpPr>
      <p:sp>
        <p:nvSpPr>
          <p:cNvPr id="20" name="TextBox 19"/>
          <p:cNvSpPr txBox="1"/>
          <p:nvPr userDrawn="1"/>
        </p:nvSpPr>
        <p:spPr>
          <a:xfrm>
            <a:off x="626132" y="2300013"/>
            <a:ext cx="2467342" cy="646331"/>
          </a:xfrm>
          <a:prstGeom prst="rect">
            <a:avLst/>
          </a:prstGeom>
          <a:noFill/>
        </p:spPr>
        <p:txBody>
          <a:bodyPr wrap="none" lIns="91436" tIns="45718" rIns="91436" bIns="45718" rtlCol="0">
            <a:spAutoFit/>
          </a:bodyPr>
          <a:lstStyle/>
          <a:p>
            <a:pPr defTabSz="457048" fontAlgn="auto">
              <a:spcBef>
                <a:spcPts val="0"/>
              </a:spcBef>
              <a:spcAft>
                <a:spcPts val="0"/>
              </a:spcAft>
            </a:pPr>
            <a:r>
              <a:rPr lang="en-US" sz="3600" dirty="0" smtClean="0">
                <a:solidFill>
                  <a:srgbClr val="FFFFFF"/>
                </a:solidFill>
                <a:latin typeface="CiscoSansTT ExtraLight"/>
                <a:cs typeface="+mn-cs"/>
              </a:rPr>
              <a:t>Thank you.</a:t>
            </a:r>
            <a:endParaRPr lang="en-US" sz="3600" dirty="0">
              <a:solidFill>
                <a:srgbClr val="FFFFFF"/>
              </a:solidFill>
              <a:latin typeface="CiscoSansTT ExtraLight"/>
              <a:cs typeface="+mn-cs"/>
            </a:endParaRPr>
          </a:p>
        </p:txBody>
      </p:sp>
      <p:sp>
        <p:nvSpPr>
          <p:cNvPr id="21" name="Rectangle 20"/>
          <p:cNvSpPr>
            <a:spLocks noChangeArrowheads="1"/>
          </p:cNvSpPr>
          <p:nvPr userDrawn="1"/>
        </p:nvSpPr>
        <p:spPr bwMode="black">
          <a:xfrm>
            <a:off x="6286242" y="2851174"/>
            <a:ext cx="116616" cy="441827"/>
          </a:xfrm>
          <a:prstGeom prst="rect">
            <a:avLst/>
          </a:prstGeom>
          <a:solidFill>
            <a:schemeClr val="tx1"/>
          </a:solidFill>
          <a:ln w="9525">
            <a:noFill/>
            <a:miter lim="800000"/>
            <a:headEnd/>
            <a:tailEnd/>
          </a:ln>
        </p:spPr>
        <p:txBody>
          <a:bodyPr lIns="91436" tIns="45718" rIns="91436" bIns="45718"/>
          <a:lstStyle/>
          <a:p>
            <a:pPr defTabSz="457048" fontAlgn="auto">
              <a:spcBef>
                <a:spcPts val="0"/>
              </a:spcBef>
              <a:spcAft>
                <a:spcPts val="0"/>
              </a:spcAft>
            </a:pPr>
            <a:endParaRPr lang="en-US">
              <a:solidFill>
                <a:srgbClr val="0096D6"/>
              </a:solidFill>
              <a:latin typeface="CiscoSansTT ExtraLight"/>
              <a:cs typeface="+mn-cs"/>
            </a:endParaRPr>
          </a:p>
        </p:txBody>
      </p:sp>
      <p:sp>
        <p:nvSpPr>
          <p:cNvPr id="22" name="Freeform 21"/>
          <p:cNvSpPr>
            <a:spLocks/>
          </p:cNvSpPr>
          <p:nvPr userDrawn="1"/>
        </p:nvSpPr>
        <p:spPr bwMode="black">
          <a:xfrm>
            <a:off x="6965595" y="2840176"/>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lIns="91436" tIns="45718" rIns="91436" bIns="45718"/>
          <a:lstStyle/>
          <a:p>
            <a:pPr defTabSz="457048" fontAlgn="auto">
              <a:spcBef>
                <a:spcPts val="0"/>
              </a:spcBef>
              <a:spcAft>
                <a:spcPts val="0"/>
              </a:spcAft>
            </a:pPr>
            <a:endParaRPr lang="en-US">
              <a:solidFill>
                <a:srgbClr val="0096D6"/>
              </a:solidFill>
              <a:latin typeface="CiscoSansTT ExtraLight"/>
              <a:cs typeface="+mn-cs"/>
            </a:endParaRPr>
          </a:p>
        </p:txBody>
      </p:sp>
      <p:sp>
        <p:nvSpPr>
          <p:cNvPr id="23" name="Freeform 22"/>
          <p:cNvSpPr>
            <a:spLocks/>
          </p:cNvSpPr>
          <p:nvPr userDrawn="1"/>
        </p:nvSpPr>
        <p:spPr bwMode="black">
          <a:xfrm>
            <a:off x="5798084" y="2840176"/>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lIns="91436" tIns="45718" rIns="91436" bIns="45718"/>
          <a:lstStyle/>
          <a:p>
            <a:pPr defTabSz="457048" fontAlgn="auto">
              <a:spcBef>
                <a:spcPts val="0"/>
              </a:spcBef>
              <a:spcAft>
                <a:spcPts val="0"/>
              </a:spcAft>
            </a:pPr>
            <a:endParaRPr lang="en-US">
              <a:solidFill>
                <a:srgbClr val="0096D6"/>
              </a:solidFill>
              <a:latin typeface="CiscoSansTT ExtraLight"/>
              <a:cs typeface="+mn-cs"/>
            </a:endParaRPr>
          </a:p>
        </p:txBody>
      </p:sp>
      <p:sp>
        <p:nvSpPr>
          <p:cNvPr id="40" name="Freeform 39"/>
          <p:cNvSpPr>
            <a:spLocks noEditPoints="1"/>
          </p:cNvSpPr>
          <p:nvPr userDrawn="1"/>
        </p:nvSpPr>
        <p:spPr bwMode="black">
          <a:xfrm>
            <a:off x="7425276" y="2840176"/>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lIns="91436" tIns="45718" rIns="91436" bIns="45718"/>
          <a:lstStyle/>
          <a:p>
            <a:pPr defTabSz="457048" fontAlgn="auto">
              <a:spcBef>
                <a:spcPts val="0"/>
              </a:spcBef>
              <a:spcAft>
                <a:spcPts val="0"/>
              </a:spcAft>
            </a:pPr>
            <a:endParaRPr lang="en-US">
              <a:solidFill>
                <a:srgbClr val="0096D6"/>
              </a:solidFill>
              <a:latin typeface="CiscoSansTT ExtraLight"/>
              <a:cs typeface="+mn-cs"/>
            </a:endParaRPr>
          </a:p>
        </p:txBody>
      </p:sp>
      <p:sp>
        <p:nvSpPr>
          <p:cNvPr id="41" name="Freeform 40"/>
          <p:cNvSpPr>
            <a:spLocks/>
          </p:cNvSpPr>
          <p:nvPr userDrawn="1"/>
        </p:nvSpPr>
        <p:spPr bwMode="black">
          <a:xfrm>
            <a:off x="6553371" y="2840176"/>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lIns="91436" tIns="45718" rIns="91436" bIns="45718"/>
          <a:lstStyle/>
          <a:p>
            <a:pPr defTabSz="457048" fontAlgn="auto">
              <a:spcBef>
                <a:spcPts val="0"/>
              </a:spcBef>
              <a:spcAft>
                <a:spcPts val="0"/>
              </a:spcAft>
            </a:pPr>
            <a:endParaRPr lang="en-US">
              <a:solidFill>
                <a:srgbClr val="0096D6"/>
              </a:solidFill>
              <a:latin typeface="CiscoSansTT ExtraLight"/>
              <a:cs typeface="+mn-cs"/>
            </a:endParaRPr>
          </a:p>
        </p:txBody>
      </p:sp>
      <p:sp>
        <p:nvSpPr>
          <p:cNvPr id="42" name="Freeform 41"/>
          <p:cNvSpPr>
            <a:spLocks/>
          </p:cNvSpPr>
          <p:nvPr userDrawn="1"/>
        </p:nvSpPr>
        <p:spPr bwMode="black">
          <a:xfrm>
            <a:off x="5566209" y="222501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lIns="91436" tIns="45718" rIns="91436" bIns="45718"/>
          <a:lstStyle/>
          <a:p>
            <a:pPr defTabSz="457048" fontAlgn="auto">
              <a:spcBef>
                <a:spcPts val="0"/>
              </a:spcBef>
              <a:spcAft>
                <a:spcPts val="0"/>
              </a:spcAft>
            </a:pPr>
            <a:endParaRPr lang="en-US">
              <a:solidFill>
                <a:srgbClr val="0096D6"/>
              </a:solidFill>
              <a:latin typeface="CiscoSansTT ExtraLight"/>
              <a:cs typeface="+mn-cs"/>
            </a:endParaRPr>
          </a:p>
        </p:txBody>
      </p:sp>
      <p:sp>
        <p:nvSpPr>
          <p:cNvPr id="43" name="Freeform 42"/>
          <p:cNvSpPr>
            <a:spLocks/>
          </p:cNvSpPr>
          <p:nvPr userDrawn="1"/>
        </p:nvSpPr>
        <p:spPr bwMode="black">
          <a:xfrm>
            <a:off x="5874018" y="2072751"/>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lIns="91436" tIns="45718" rIns="91436" bIns="45718"/>
          <a:lstStyle/>
          <a:p>
            <a:pPr defTabSz="457048" fontAlgn="auto">
              <a:spcBef>
                <a:spcPts val="0"/>
              </a:spcBef>
              <a:spcAft>
                <a:spcPts val="0"/>
              </a:spcAft>
            </a:pPr>
            <a:endParaRPr lang="en-US">
              <a:solidFill>
                <a:srgbClr val="0096D6"/>
              </a:solidFill>
              <a:latin typeface="CiscoSansTT ExtraLight"/>
              <a:cs typeface="+mn-cs"/>
            </a:endParaRPr>
          </a:p>
        </p:txBody>
      </p:sp>
      <p:sp>
        <p:nvSpPr>
          <p:cNvPr id="44" name="Freeform 43"/>
          <p:cNvSpPr>
            <a:spLocks/>
          </p:cNvSpPr>
          <p:nvPr userDrawn="1"/>
        </p:nvSpPr>
        <p:spPr bwMode="black">
          <a:xfrm>
            <a:off x="6176408" y="1863393"/>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lIns="91436" tIns="45718" rIns="91436" bIns="45718"/>
          <a:lstStyle/>
          <a:p>
            <a:pPr defTabSz="457048" fontAlgn="auto">
              <a:spcBef>
                <a:spcPts val="0"/>
              </a:spcBef>
              <a:spcAft>
                <a:spcPts val="0"/>
              </a:spcAft>
            </a:pPr>
            <a:endParaRPr lang="en-US">
              <a:solidFill>
                <a:srgbClr val="0096D6"/>
              </a:solidFill>
              <a:latin typeface="CiscoSansTT ExtraLight"/>
              <a:cs typeface="+mn-cs"/>
            </a:endParaRPr>
          </a:p>
        </p:txBody>
      </p:sp>
      <p:sp>
        <p:nvSpPr>
          <p:cNvPr id="45" name="Freeform 44"/>
          <p:cNvSpPr>
            <a:spLocks/>
          </p:cNvSpPr>
          <p:nvPr userDrawn="1"/>
        </p:nvSpPr>
        <p:spPr bwMode="black">
          <a:xfrm>
            <a:off x="6484217" y="2072752"/>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lIns="91436" tIns="45718" rIns="91436" bIns="45718"/>
          <a:lstStyle/>
          <a:p>
            <a:pPr defTabSz="457048" fontAlgn="auto">
              <a:spcBef>
                <a:spcPts val="0"/>
              </a:spcBef>
              <a:spcAft>
                <a:spcPts val="0"/>
              </a:spcAft>
            </a:pPr>
            <a:endParaRPr lang="en-US">
              <a:solidFill>
                <a:srgbClr val="0096D6"/>
              </a:solidFill>
              <a:latin typeface="CiscoSansTT ExtraLight"/>
              <a:cs typeface="+mn-cs"/>
            </a:endParaRPr>
          </a:p>
        </p:txBody>
      </p:sp>
      <p:sp>
        <p:nvSpPr>
          <p:cNvPr id="46" name="Freeform 45"/>
          <p:cNvSpPr>
            <a:spLocks/>
          </p:cNvSpPr>
          <p:nvPr userDrawn="1"/>
        </p:nvSpPr>
        <p:spPr bwMode="black">
          <a:xfrm>
            <a:off x="6785247" y="2225011"/>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lIns="91436" tIns="45718" rIns="91436" bIns="45718"/>
          <a:lstStyle/>
          <a:p>
            <a:pPr defTabSz="457048" fontAlgn="auto">
              <a:spcBef>
                <a:spcPts val="0"/>
              </a:spcBef>
              <a:spcAft>
                <a:spcPts val="0"/>
              </a:spcAft>
            </a:pPr>
            <a:endParaRPr lang="en-US">
              <a:solidFill>
                <a:srgbClr val="0096D6"/>
              </a:solidFill>
              <a:latin typeface="CiscoSansTT ExtraLight"/>
              <a:cs typeface="+mn-cs"/>
            </a:endParaRPr>
          </a:p>
        </p:txBody>
      </p:sp>
      <p:sp>
        <p:nvSpPr>
          <p:cNvPr id="47" name="Freeform 46"/>
          <p:cNvSpPr>
            <a:spLocks/>
          </p:cNvSpPr>
          <p:nvPr userDrawn="1"/>
        </p:nvSpPr>
        <p:spPr bwMode="black">
          <a:xfrm>
            <a:off x="7093060" y="207275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lIns="91436" tIns="45718" rIns="91436" bIns="45718"/>
          <a:lstStyle/>
          <a:p>
            <a:pPr defTabSz="457048" fontAlgn="auto">
              <a:spcBef>
                <a:spcPts val="0"/>
              </a:spcBef>
              <a:spcAft>
                <a:spcPts val="0"/>
              </a:spcAft>
            </a:pPr>
            <a:endParaRPr lang="en-US">
              <a:solidFill>
                <a:srgbClr val="0096D6"/>
              </a:solidFill>
              <a:latin typeface="CiscoSansTT ExtraLight"/>
              <a:cs typeface="+mn-cs"/>
            </a:endParaRPr>
          </a:p>
        </p:txBody>
      </p:sp>
      <p:sp>
        <p:nvSpPr>
          <p:cNvPr id="48" name="Freeform 47"/>
          <p:cNvSpPr>
            <a:spLocks/>
          </p:cNvSpPr>
          <p:nvPr userDrawn="1"/>
        </p:nvSpPr>
        <p:spPr bwMode="black">
          <a:xfrm>
            <a:off x="7400872" y="186339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lIns="91436" tIns="45718" rIns="91436" bIns="45718"/>
          <a:lstStyle/>
          <a:p>
            <a:pPr defTabSz="457048" fontAlgn="auto">
              <a:spcBef>
                <a:spcPts val="0"/>
              </a:spcBef>
              <a:spcAft>
                <a:spcPts val="0"/>
              </a:spcAft>
            </a:pPr>
            <a:endParaRPr lang="en-US">
              <a:solidFill>
                <a:srgbClr val="0096D6"/>
              </a:solidFill>
              <a:latin typeface="CiscoSansTT ExtraLight"/>
              <a:cs typeface="+mn-cs"/>
            </a:endParaRPr>
          </a:p>
        </p:txBody>
      </p:sp>
      <p:sp>
        <p:nvSpPr>
          <p:cNvPr id="49" name="Freeform 48"/>
          <p:cNvSpPr>
            <a:spLocks/>
          </p:cNvSpPr>
          <p:nvPr userDrawn="1"/>
        </p:nvSpPr>
        <p:spPr bwMode="black">
          <a:xfrm>
            <a:off x="7703256" y="207275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lIns="91436" tIns="45718" rIns="91436" bIns="45718"/>
          <a:lstStyle/>
          <a:p>
            <a:pPr defTabSz="457048" fontAlgn="auto">
              <a:spcBef>
                <a:spcPts val="0"/>
              </a:spcBef>
              <a:spcAft>
                <a:spcPts val="0"/>
              </a:spcAft>
            </a:pPr>
            <a:endParaRPr lang="en-US">
              <a:solidFill>
                <a:srgbClr val="0096D6"/>
              </a:solidFill>
              <a:latin typeface="CiscoSansTT ExtraLight"/>
              <a:cs typeface="+mn-cs"/>
            </a:endParaRPr>
          </a:p>
        </p:txBody>
      </p:sp>
      <p:sp>
        <p:nvSpPr>
          <p:cNvPr id="50" name="Freeform 49"/>
          <p:cNvSpPr>
            <a:spLocks/>
          </p:cNvSpPr>
          <p:nvPr userDrawn="1"/>
        </p:nvSpPr>
        <p:spPr bwMode="black">
          <a:xfrm>
            <a:off x="8011068" y="2225011"/>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lIns="91436" tIns="45718" rIns="91436" bIns="45718"/>
          <a:lstStyle/>
          <a:p>
            <a:pPr defTabSz="457048" fontAlgn="auto">
              <a:spcBef>
                <a:spcPts val="0"/>
              </a:spcBef>
              <a:spcAft>
                <a:spcPts val="0"/>
              </a:spcAft>
            </a:pPr>
            <a:endParaRPr lang="en-US">
              <a:solidFill>
                <a:srgbClr val="0096D6"/>
              </a:solidFill>
              <a:latin typeface="CiscoSansTT ExtraLight"/>
              <a:cs typeface="+mn-cs"/>
            </a:endParaRPr>
          </a:p>
        </p:txBody>
      </p:sp>
    </p:spTree>
    <p:extLst>
      <p:ext uri="{BB962C8B-B14F-4D97-AF65-F5344CB8AC3E}">
        <p14:creationId xmlns:p14="http://schemas.microsoft.com/office/powerpoint/2010/main" val="30174957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700"/>
                                        <p:tgtEl>
                                          <p:spTgt spid="42"/>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700"/>
                                        <p:tgtEl>
                                          <p:spTgt spid="43"/>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700"/>
                                        <p:tgtEl>
                                          <p:spTgt spid="44"/>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700"/>
                                        <p:tgtEl>
                                          <p:spTgt spid="45"/>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700"/>
                                        <p:tgtEl>
                                          <p:spTgt spid="46"/>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700"/>
                                        <p:tgtEl>
                                          <p:spTgt spid="47"/>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700"/>
                                        <p:tgtEl>
                                          <p:spTgt spid="48"/>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700"/>
                                        <p:tgtEl>
                                          <p:spTgt spid="49"/>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700"/>
                                        <p:tgtEl>
                                          <p:spTgt spid="50"/>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42"/>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44"/>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46"/>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48"/>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50"/>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43"/>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45"/>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47"/>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49"/>
                                        </p:tgtEl>
                                        <p:attrNameLst>
                                          <p:attrName>ppt_x</p:attrName>
                                          <p:attrName>ppt_y</p:attrName>
                                        </p:attrNameLst>
                                      </p:cBhvr>
                                      <p:rCtr x="0" y="-54"/>
                                    </p:animMotion>
                                  </p:childTnLst>
                                </p:cTn>
                              </p:par>
                            </p:childTnLst>
                          </p:cTn>
                        </p:par>
                        <p:par>
                          <p:cTn id="54" fill="hold">
                            <p:stCondLst>
                              <p:cond delay="1200"/>
                            </p:stCondLst>
                            <p:childTnLst>
                              <p:par>
                                <p:cTn id="55" presetID="10" presetClass="entr" presetSubtype="0"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700"/>
                                        <p:tgtEl>
                                          <p:spTgt spid="23"/>
                                        </p:tgtEl>
                                      </p:cBhvr>
                                    </p:animEffect>
                                  </p:childTnLst>
                                </p:cTn>
                              </p:par>
                              <p:par>
                                <p:cTn id="58" presetID="10" presetClass="entr" presetSubtype="0" fill="hold" nodeType="withEffect">
                                  <p:stCondLst>
                                    <p:cond delay="10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700"/>
                                        <p:tgtEl>
                                          <p:spTgt spid="21"/>
                                        </p:tgtEl>
                                      </p:cBhvr>
                                    </p:animEffect>
                                  </p:childTnLst>
                                </p:cTn>
                              </p:par>
                              <p:par>
                                <p:cTn id="61" presetID="10" presetClass="entr" presetSubtype="0" fill="hold" nodeType="withEffect">
                                  <p:stCondLst>
                                    <p:cond delay="20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700"/>
                                        <p:tgtEl>
                                          <p:spTgt spid="41"/>
                                        </p:tgtEl>
                                      </p:cBhvr>
                                    </p:animEffect>
                                  </p:childTnLst>
                                </p:cTn>
                              </p:par>
                              <p:par>
                                <p:cTn id="64" presetID="10" presetClass="entr" presetSubtype="0" fill="hold" nodeType="withEffect">
                                  <p:stCondLst>
                                    <p:cond delay="30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700"/>
                                        <p:tgtEl>
                                          <p:spTgt spid="22"/>
                                        </p:tgtEl>
                                      </p:cBhvr>
                                    </p:animEffect>
                                  </p:childTnLst>
                                </p:cTn>
                              </p:par>
                              <p:par>
                                <p:cTn id="67" presetID="10" presetClass="entr" presetSubtype="0" fill="hold" nodeType="withEffect">
                                  <p:stCondLst>
                                    <p:cond delay="40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7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preserve="1" userDrawn="1">
  <p:cSld name="3_Title Slide-animated gradient">
    <p:bg>
      <p:bgPr>
        <a:gradFill rotWithShape="0">
          <a:gsLst>
            <a:gs pos="0">
              <a:srgbClr val="36A4D7"/>
            </a:gs>
            <a:gs pos="99001">
              <a:srgbClr val="2D5AA3"/>
            </a:gs>
            <a:gs pos="100000">
              <a:srgbClr val="2D5AA3"/>
            </a:gs>
          </a:gsLst>
          <a:lin ang="5400000"/>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412" y="324000"/>
            <a:ext cx="941172" cy="585216"/>
          </a:xfrm>
          <a:prstGeom prst="rect">
            <a:avLst/>
          </a:prstGeom>
        </p:spPr>
      </p:pic>
      <p:sp>
        <p:nvSpPr>
          <p:cNvPr id="16" name="Subtitle 2"/>
          <p:cNvSpPr>
            <a:spLocks noGrp="1"/>
          </p:cNvSpPr>
          <p:nvPr>
            <p:ph type="subTitle" idx="1" hasCustomPrompt="1"/>
          </p:nvPr>
        </p:nvSpPr>
        <p:spPr>
          <a:xfrm>
            <a:off x="469496" y="3793198"/>
            <a:ext cx="8296421" cy="288131"/>
          </a:xfrm>
          <a:prstGeom prst="rect">
            <a:avLst/>
          </a:prstGeom>
        </p:spPr>
        <p:txBody>
          <a:bodyPr lIns="91420" tIns="45710" rIns="91420" bIns="45710" anchor="b" anchorCtr="0">
            <a:noAutofit/>
          </a:bodyPr>
          <a:lstStyle>
            <a:lvl1pPr marL="0" indent="0" algn="l">
              <a:buNone/>
              <a:defRPr sz="1400" b="0" i="0">
                <a:solidFill>
                  <a:srgbClr val="FFFFFE"/>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smtClean="0"/>
              <a:t>Speaker Name</a:t>
            </a:r>
            <a:endParaRPr lang="en-US" dirty="0"/>
          </a:p>
        </p:txBody>
      </p:sp>
      <p:sp>
        <p:nvSpPr>
          <p:cNvPr id="17" name="Text Placeholder 38"/>
          <p:cNvSpPr>
            <a:spLocks noGrp="1"/>
          </p:cNvSpPr>
          <p:nvPr>
            <p:ph type="body" sz="quarter" idx="11" hasCustomPrompt="1"/>
          </p:nvPr>
        </p:nvSpPr>
        <p:spPr>
          <a:xfrm>
            <a:off x="469496" y="4033195"/>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smtClean="0"/>
              <a:t>Speaker Title</a:t>
            </a:r>
          </a:p>
        </p:txBody>
      </p:sp>
      <p:sp>
        <p:nvSpPr>
          <p:cNvPr id="18" name="Text Placeholder 40"/>
          <p:cNvSpPr>
            <a:spLocks noGrp="1"/>
          </p:cNvSpPr>
          <p:nvPr>
            <p:ph type="body" sz="quarter" idx="12" hasCustomPrompt="1"/>
          </p:nvPr>
        </p:nvSpPr>
        <p:spPr>
          <a:xfrm>
            <a:off x="469496" y="4273192"/>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smtClean="0"/>
              <a:t>Date</a:t>
            </a:r>
          </a:p>
        </p:txBody>
      </p:sp>
      <p:sp>
        <p:nvSpPr>
          <p:cNvPr id="19" name="Text Placeholder 2"/>
          <p:cNvSpPr>
            <a:spLocks noGrp="1"/>
          </p:cNvSpPr>
          <p:nvPr>
            <p:ph type="body" sz="quarter" idx="13" hasCustomPrompt="1"/>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aseline="0">
                <a:solidFill>
                  <a:srgbClr val="FFFFFE"/>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GB" dirty="0" smtClean="0"/>
              <a:t>Subtitle Goes Here</a:t>
            </a:r>
          </a:p>
        </p:txBody>
      </p:sp>
      <p:sp>
        <p:nvSpPr>
          <p:cNvPr id="20" name="Title 1"/>
          <p:cNvSpPr>
            <a:spLocks noGrp="1"/>
          </p:cNvSpPr>
          <p:nvPr>
            <p:ph type="ctrTitle" hasCustomPrompt="1"/>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FFFFFE"/>
                </a:solidFill>
                <a:latin typeface="+mj-lt"/>
                <a:cs typeface="CiscoSans Thin"/>
              </a:defRPr>
            </a:lvl1pPr>
          </a:lstStyle>
          <a:p>
            <a:r>
              <a:rPr lang="en-GB" dirty="0" smtClean="0"/>
              <a:t>Presentation Title Goes Here</a:t>
            </a:r>
            <a:endParaRPr lang="en-US" dirty="0"/>
          </a:p>
        </p:txBody>
      </p:sp>
    </p:spTree>
    <p:extLst>
      <p:ext uri="{BB962C8B-B14F-4D97-AF65-F5344CB8AC3E}">
        <p14:creationId xmlns:p14="http://schemas.microsoft.com/office/powerpoint/2010/main" val="3921759224"/>
      </p:ext>
    </p:extLst>
  </p:cSld>
  <p:clrMapOvr>
    <a:masterClrMapping/>
  </p:clrMapOvr>
  <p:transition spd="slow">
    <p:wipe/>
  </p:transition>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userDrawn="1">
  <p:cSld name="1_Title_Photo">
    <p:spTree>
      <p:nvGrpSpPr>
        <p:cNvPr id="1" name=""/>
        <p:cNvGrpSpPr/>
        <p:nvPr/>
      </p:nvGrpSpPr>
      <p:grpSpPr>
        <a:xfrm>
          <a:off x="0" y="0"/>
          <a:ext cx="0" cy="0"/>
          <a:chOff x="0" y="0"/>
          <a:chExt cx="0" cy="0"/>
        </a:xfrm>
      </p:grpSpPr>
      <p:pic>
        <p:nvPicPr>
          <p:cNvPr id="2" name="Picture 1" descr="ducks.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72" y="-5999"/>
            <a:ext cx="9153144" cy="5155499"/>
          </a:xfrm>
          <a:prstGeom prst="rect">
            <a:avLst/>
          </a:prstGeom>
        </p:spPr>
      </p:pic>
      <p:pic>
        <p:nvPicPr>
          <p:cNvPr id="15"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426047" y="320675"/>
            <a:ext cx="948131" cy="585788"/>
          </a:xfrm>
          <a:prstGeom prst="rect">
            <a:avLst/>
          </a:prstGeom>
          <a:noFill/>
          <a:ln>
            <a:noFill/>
          </a:ln>
          <a:extLst>
            <a:ext uri="{909E8E84-426E-40DD-AFC4-6F175D3DCCD1}">
              <a14:hiddenFill xmlns:a14="http://schemas.microsoft.com/office/drawing/2010/main">
                <a:solidFill>
                  <a:srgbClr val="FFFFFF">
                    <a:alpha val="8196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ubtitle 2"/>
          <p:cNvSpPr>
            <a:spLocks noGrp="1"/>
          </p:cNvSpPr>
          <p:nvPr>
            <p:ph type="subTitle" idx="1" hasCustomPrompt="1"/>
          </p:nvPr>
        </p:nvSpPr>
        <p:spPr>
          <a:xfrm>
            <a:off x="469496" y="3793198"/>
            <a:ext cx="8296421" cy="288131"/>
          </a:xfrm>
          <a:prstGeom prst="rect">
            <a:avLst/>
          </a:prstGeom>
        </p:spPr>
        <p:txBody>
          <a:bodyPr lIns="91420" tIns="45710" rIns="91420" bIns="45710" anchor="b" anchorCtr="0">
            <a:noAutofit/>
          </a:bodyPr>
          <a:lstStyle>
            <a:lvl1pPr marL="0" indent="0" algn="l">
              <a:buNone/>
              <a:defRPr sz="1400" b="0" i="0">
                <a:solidFill>
                  <a:srgbClr val="4D4D4D"/>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smtClean="0"/>
              <a:t>Speaker Name</a:t>
            </a:r>
            <a:endParaRPr lang="en-US" dirty="0"/>
          </a:p>
        </p:txBody>
      </p:sp>
      <p:sp>
        <p:nvSpPr>
          <p:cNvPr id="12" name="Text Placeholder 38"/>
          <p:cNvSpPr>
            <a:spLocks noGrp="1"/>
          </p:cNvSpPr>
          <p:nvPr>
            <p:ph type="body" sz="quarter" idx="11" hasCustomPrompt="1"/>
          </p:nvPr>
        </p:nvSpPr>
        <p:spPr>
          <a:xfrm>
            <a:off x="469496" y="4078551"/>
            <a:ext cx="8296421" cy="288131"/>
          </a:xfrm>
          <a:prstGeom prst="rect">
            <a:avLst/>
          </a:prstGeom>
        </p:spPr>
        <p:txBody>
          <a:bodyPr lIns="91420" tIns="45710" rIns="91420" bIns="45710"/>
          <a:lstStyle>
            <a:lvl1pPr marL="0" indent="0" algn="l">
              <a:buFontTx/>
              <a:buNone/>
              <a:defRPr lang="en-US" sz="1400" b="0" i="0" kern="1200" dirty="0" smtClean="0">
                <a:solidFill>
                  <a:srgbClr val="4D4D4D"/>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smtClean="0"/>
              <a:t>Speaker Title</a:t>
            </a:r>
          </a:p>
        </p:txBody>
      </p:sp>
      <p:sp>
        <p:nvSpPr>
          <p:cNvPr id="13" name="Text Placeholder 40"/>
          <p:cNvSpPr>
            <a:spLocks noGrp="1"/>
          </p:cNvSpPr>
          <p:nvPr>
            <p:ph type="body" sz="quarter" idx="12" hasCustomPrompt="1"/>
          </p:nvPr>
        </p:nvSpPr>
        <p:spPr>
          <a:xfrm>
            <a:off x="469496" y="4363904"/>
            <a:ext cx="8296421" cy="288131"/>
          </a:xfrm>
          <a:prstGeom prst="rect">
            <a:avLst/>
          </a:prstGeom>
        </p:spPr>
        <p:txBody>
          <a:bodyPr lIns="91420" tIns="45710" rIns="91420" bIns="45710"/>
          <a:lstStyle>
            <a:lvl1pPr marL="0" indent="0" algn="l">
              <a:buFontTx/>
              <a:buNone/>
              <a:defRPr lang="en-US" sz="1400" b="0" i="0" kern="1200" dirty="0" smtClean="0">
                <a:solidFill>
                  <a:srgbClr val="4D4D4D"/>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smtClean="0"/>
              <a:t>Date</a:t>
            </a:r>
          </a:p>
        </p:txBody>
      </p:sp>
      <p:sp>
        <p:nvSpPr>
          <p:cNvPr id="14" name="Text Placeholder 2"/>
          <p:cNvSpPr>
            <a:spLocks noGrp="1"/>
          </p:cNvSpPr>
          <p:nvPr>
            <p:ph type="body" sz="quarter" idx="13" hasCustomPrompt="1"/>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aseline="0">
                <a:solidFill>
                  <a:srgbClr val="4D4D4D"/>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GB" dirty="0" smtClean="0"/>
              <a:t>Subtitle Goes Here</a:t>
            </a:r>
          </a:p>
        </p:txBody>
      </p:sp>
      <p:sp>
        <p:nvSpPr>
          <p:cNvPr id="10" name="Title 1"/>
          <p:cNvSpPr>
            <a:spLocks noGrp="1"/>
          </p:cNvSpPr>
          <p:nvPr>
            <p:ph type="ctrTitle" hasCustomPrompt="1"/>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4D4D4D"/>
                </a:solidFill>
                <a:latin typeface="+mj-lt"/>
                <a:cs typeface="CiscoSans Thin"/>
              </a:defRPr>
            </a:lvl1pPr>
          </a:lstStyle>
          <a:p>
            <a:r>
              <a:rPr lang="en-GB" dirty="0" smtClean="0"/>
              <a:t>Presentation Title Goes Here</a:t>
            </a:r>
            <a:endParaRPr lang="en-US" dirty="0"/>
          </a:p>
        </p:txBody>
      </p:sp>
    </p:spTree>
    <p:extLst>
      <p:ext uri="{BB962C8B-B14F-4D97-AF65-F5344CB8AC3E}">
        <p14:creationId xmlns:p14="http://schemas.microsoft.com/office/powerpoint/2010/main" val="3377682236"/>
      </p:ext>
    </p:extLst>
  </p:cSld>
  <p:clrMapOvr>
    <a:masterClrMapping/>
  </p:clrMapOvr>
  <p:transition spd="slow">
    <p:wipe/>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5" name="Rectangle 3"/>
          <p:cNvSpPr>
            <a:spLocks noChangeArrowheads="1"/>
          </p:cNvSpPr>
          <p:nvPr/>
        </p:nvSpPr>
        <p:spPr bwMode="white">
          <a:xfrm>
            <a:off x="0" y="0"/>
            <a:ext cx="9144000" cy="133350"/>
          </a:xfrm>
          <a:prstGeom prst="rect">
            <a:avLst/>
          </a:prstGeom>
          <a:solidFill>
            <a:schemeClr val="bg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68574" tIns="34288" rIns="68574" bIns="34288" anchor="ctr"/>
          <a:lstStyle/>
          <a:p>
            <a:endParaRPr lang="en-US">
              <a:solidFill>
                <a:srgbClr val="676767"/>
              </a:solidFill>
            </a:endParaRPr>
          </a:p>
        </p:txBody>
      </p:sp>
      <p:sp>
        <p:nvSpPr>
          <p:cNvPr id="6" name="Rectangle 3"/>
          <p:cNvSpPr>
            <a:spLocks noChangeArrowheads="1"/>
          </p:cNvSpPr>
          <p:nvPr/>
        </p:nvSpPr>
        <p:spPr bwMode="hidden">
          <a:xfrm>
            <a:off x="0" y="0"/>
            <a:ext cx="9144000" cy="133350"/>
          </a:xfrm>
          <a:prstGeom prst="rect">
            <a:avLst/>
          </a:prstGeom>
          <a:solidFill>
            <a:schemeClr val="bg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68574" tIns="34288" rIns="68574" bIns="34288" anchor="ctr"/>
          <a:lstStyle/>
          <a:p>
            <a:endParaRPr lang="en-US">
              <a:solidFill>
                <a:srgbClr val="676767"/>
              </a:solidFill>
            </a:endParaRPr>
          </a:p>
        </p:txBody>
      </p:sp>
      <p:sp>
        <p:nvSpPr>
          <p:cNvPr id="3" name="Subtitle 2"/>
          <p:cNvSpPr>
            <a:spLocks noGrp="1"/>
          </p:cNvSpPr>
          <p:nvPr>
            <p:ph type="subTitle" idx="1" hasCustomPrompt="1"/>
          </p:nvPr>
        </p:nvSpPr>
        <p:spPr>
          <a:xfrm>
            <a:off x="499915" y="3209550"/>
            <a:ext cx="4684867" cy="288131"/>
          </a:xfrm>
          <a:prstGeom prst="rect">
            <a:avLst/>
          </a:prstGeom>
        </p:spPr>
        <p:txBody>
          <a:bodyPr vert="horz" lIns="68574" tIns="34288" rIns="68574" bIns="34288" rtlCol="0">
            <a:noAutofit/>
          </a:bodyPr>
          <a:lstStyle>
            <a:lvl1pPr marL="0" indent="0" algn="l" defTabSz="685748" rtl="0" eaLnBrk="1" latinLnBrk="0" hangingPunct="1">
              <a:lnSpc>
                <a:spcPct val="95000"/>
              </a:lnSpc>
              <a:spcBef>
                <a:spcPts val="1080"/>
              </a:spcBef>
              <a:buClr>
                <a:srgbClr val="92D050"/>
              </a:buClr>
              <a:buSzPct val="90000"/>
              <a:buFont typeface="Arial" pitchFamily="34" charset="0"/>
              <a:buNone/>
              <a:tabLst/>
              <a:defRPr lang="en-US" sz="1800" kern="1200" baseline="0" dirty="0">
                <a:solidFill>
                  <a:schemeClr val="accent3"/>
                </a:solidFill>
                <a:latin typeface="+mj-lt"/>
                <a:ea typeface="+mn-ea"/>
                <a:cs typeface="+mn-cs"/>
              </a:defRPr>
            </a:lvl1pPr>
            <a:lvl2pPr marL="342871" indent="0" algn="ctr">
              <a:buNone/>
              <a:defRPr>
                <a:solidFill>
                  <a:schemeClr val="tx1">
                    <a:tint val="75000"/>
                  </a:schemeClr>
                </a:solidFill>
              </a:defRPr>
            </a:lvl2pPr>
            <a:lvl3pPr marL="685748" indent="0" algn="ctr">
              <a:buNone/>
              <a:defRPr>
                <a:solidFill>
                  <a:schemeClr val="tx1">
                    <a:tint val="75000"/>
                  </a:schemeClr>
                </a:solidFill>
              </a:defRPr>
            </a:lvl3pPr>
            <a:lvl4pPr marL="1028622" indent="0" algn="ctr">
              <a:buNone/>
              <a:defRPr>
                <a:solidFill>
                  <a:schemeClr val="tx1">
                    <a:tint val="75000"/>
                  </a:schemeClr>
                </a:solidFill>
              </a:defRPr>
            </a:lvl4pPr>
            <a:lvl5pPr marL="1371498" indent="0" algn="ctr">
              <a:buNone/>
              <a:defRPr>
                <a:solidFill>
                  <a:schemeClr val="tx1">
                    <a:tint val="75000"/>
                  </a:schemeClr>
                </a:solidFill>
              </a:defRPr>
            </a:lvl5pPr>
            <a:lvl6pPr marL="1714369"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6" indent="0" algn="ctr">
              <a:buNone/>
              <a:defRPr>
                <a:solidFill>
                  <a:schemeClr val="tx1">
                    <a:tint val="75000"/>
                  </a:schemeClr>
                </a:solidFill>
              </a:defRPr>
            </a:lvl9pPr>
          </a:lstStyle>
          <a:p>
            <a:pPr lvl="0"/>
            <a:r>
              <a:rPr lang="en-GB" dirty="0" smtClean="0"/>
              <a:t>Presenter Name and Title Go Here</a:t>
            </a:r>
            <a:endParaRPr lang="en-US" dirty="0"/>
          </a:p>
        </p:txBody>
      </p:sp>
      <p:sp>
        <p:nvSpPr>
          <p:cNvPr id="2" name="Title 1"/>
          <p:cNvSpPr>
            <a:spLocks noGrp="1"/>
          </p:cNvSpPr>
          <p:nvPr>
            <p:ph type="ctrTitle" hasCustomPrompt="1"/>
          </p:nvPr>
        </p:nvSpPr>
        <p:spPr>
          <a:xfrm>
            <a:off x="459525" y="2462027"/>
            <a:ext cx="4712557" cy="766763"/>
          </a:xfrm>
        </p:spPr>
        <p:txBody>
          <a:bodyPr lIns="61715" tIns="34288" rIns="61715" bIns="34288" rtlCol="0" anchor="b">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5200" b="0" kern="1200" spc="0" baseline="0" dirty="0">
                <a:solidFill>
                  <a:srgbClr val="3E6BB4"/>
                </a:solidFill>
                <a:latin typeface="+mj-lt"/>
                <a:ea typeface="+mj-ea"/>
                <a:cs typeface="+mj-cs"/>
              </a:defRPr>
            </a:lvl1pPr>
          </a:lstStyle>
          <a:p>
            <a:r>
              <a:rPr lang="en-GB" dirty="0" smtClean="0"/>
              <a:t>Demo Title</a:t>
            </a:r>
            <a:endParaRPr lang="en-US" dirty="0"/>
          </a:p>
        </p:txBody>
      </p:sp>
      <p:sp>
        <p:nvSpPr>
          <p:cNvPr id="31" name="Picture Placeholder 30"/>
          <p:cNvSpPr>
            <a:spLocks noGrp="1"/>
          </p:cNvSpPr>
          <p:nvPr>
            <p:ph type="pic" sz="quarter" idx="10"/>
          </p:nvPr>
        </p:nvSpPr>
        <p:spPr>
          <a:xfrm>
            <a:off x="5540381" y="1438276"/>
            <a:ext cx="2676525" cy="2166938"/>
          </a:xfrm>
          <a:prstGeom prst="rect">
            <a:avLst/>
          </a:prstGeom>
        </p:spPr>
        <p:txBody>
          <a:bodyPr lIns="91420" tIns="45710" rIns="91420" bIns="45710" anchor="ctr" anchorCtr="1"/>
          <a:lstStyle>
            <a:lvl1pPr marL="0" indent="0" algn="ctr">
              <a:buNone/>
              <a:defRPr>
                <a:solidFill>
                  <a:schemeClr val="accent3"/>
                </a:solidFill>
                <a:latin typeface="+mj-lt"/>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591645593"/>
      </p:ext>
    </p:extLst>
  </p:cSld>
  <p:clrMapOvr>
    <a:masterClrMapping/>
  </p:clrMapOvr>
  <p:transition spd="slow">
    <p:wipe/>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preserve="1" userDrawn="1">
  <p:cSld name="3_Segue">
    <p:bg>
      <p:bgPr>
        <a:gradFill rotWithShape="0">
          <a:gsLst>
            <a:gs pos="0">
              <a:srgbClr val="36A4D7"/>
            </a:gs>
            <a:gs pos="99001">
              <a:srgbClr val="2D5AA3"/>
            </a:gs>
            <a:gs pos="100000">
              <a:srgbClr val="2D5AA3"/>
            </a:gs>
          </a:gsLst>
          <a:lin ang="5400000"/>
        </a:gra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cs typeface="CiscoSans Thin"/>
              </a:defRPr>
            </a:lvl1pPr>
          </a:lstStyle>
          <a:p>
            <a:r>
              <a:rPr lang="en-GB" dirty="0" smtClean="0"/>
              <a:t>Section Title Goes Here</a:t>
            </a:r>
            <a:endParaRPr lang="en-US" dirty="0"/>
          </a:p>
        </p:txBody>
      </p:sp>
      <p:sp>
        <p:nvSpPr>
          <p:cNvPr id="7"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rgbClr val="FFFFFF">
                    <a:alpha val="60000"/>
                  </a:srgbClr>
                </a:solidFill>
                <a:latin typeface="Arial"/>
                <a:cs typeface="CiscoSans Thin"/>
              </a:rPr>
              <a:pPr algn="r" defTabSz="610744" fontAlgn="auto">
                <a:spcBef>
                  <a:spcPts val="0"/>
                </a:spcBef>
                <a:spcAft>
                  <a:spcPts val="0"/>
                </a:spcAft>
                <a:defRPr/>
              </a:pPr>
              <a:t>‹#›</a:t>
            </a:fld>
            <a:endParaRPr lang="en-US" sz="600" dirty="0">
              <a:solidFill>
                <a:srgbClr val="FFFFFF">
                  <a:alpha val="60000"/>
                </a:srgbClr>
              </a:solidFill>
              <a:latin typeface="Arial"/>
              <a:cs typeface="CiscoSans Thin"/>
            </a:endParaRPr>
          </a:p>
        </p:txBody>
      </p:sp>
      <p:sp>
        <p:nvSpPr>
          <p:cNvPr id="8"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rgbClr val="FFFFFF">
                    <a:alpha val="60000"/>
                  </a:srgbClr>
                </a:solidFill>
                <a:latin typeface="Arial"/>
                <a:cs typeface="CiscoSans Thin"/>
              </a:rPr>
              <a:t>© </a:t>
            </a:r>
            <a:r>
              <a:rPr lang="en-US" sz="600" dirty="0" smtClean="0">
                <a:solidFill>
                  <a:srgbClr val="FFFFFF">
                    <a:alpha val="60000"/>
                  </a:srgbClr>
                </a:solidFill>
                <a:latin typeface="Arial"/>
                <a:cs typeface="CiscoSans Thin"/>
              </a:rPr>
              <a:t>2015  </a:t>
            </a:r>
            <a:r>
              <a:rPr lang="en-US" sz="600" dirty="0">
                <a:solidFill>
                  <a:srgbClr val="FFFFFF">
                    <a:alpha val="60000"/>
                  </a:srgbClr>
                </a:solidFill>
                <a:latin typeface="Arial"/>
                <a:cs typeface="CiscoSans Thin"/>
              </a:rPr>
              <a:t>Cisco and/or its affiliates. All rights reserved.   Cisco Confidential</a:t>
            </a:r>
          </a:p>
        </p:txBody>
      </p:sp>
      <p:pic>
        <p:nvPicPr>
          <p:cNvPr id="10" name="Picture 2" descr="C:\Users\spius\Pictures\cisco logo blue gradient.png"/>
          <p:cNvPicPr>
            <a:picLocks noChangeAspect="1" noChangeArrowheads="1"/>
          </p:cNvPicPr>
          <p:nvPr userDrawn="1"/>
        </p:nvPicPr>
        <p:blipFill>
          <a:blip r:embed="rId2" cstate="print">
            <a:biLevel thresh="25000"/>
            <a:alphaModFix amt="60000"/>
            <a:extLst>
              <a:ext uri="{28A0092B-C50C-407E-A947-70E740481C1C}">
                <a14:useLocalDpi xmlns:a14="http://schemas.microsoft.com/office/drawing/2010/main"/>
              </a:ext>
            </a:extLst>
          </a:blip>
          <a:srcRect/>
          <a:stretch>
            <a:fillRect/>
          </a:stretch>
        </p:blipFill>
        <p:spPr bwMode="auto">
          <a:xfrm>
            <a:off x="474175" y="4625773"/>
            <a:ext cx="431312" cy="265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001005"/>
      </p:ext>
    </p:extLst>
  </p:cSld>
  <p:clrMapOvr>
    <a:masterClrMapping/>
  </p:clrMapOvr>
  <p:transition spd="slow">
    <p:wipe/>
  </p:transition>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3"/>
          <p:cNvSpPr>
            <a:spLocks noChangeArrowheads="1"/>
          </p:cNvSpPr>
          <p:nvPr/>
        </p:nvSpPr>
        <p:spPr bwMode="white">
          <a:xfrm>
            <a:off x="0" y="0"/>
            <a:ext cx="9144000" cy="133350"/>
          </a:xfrm>
          <a:prstGeom prst="rect">
            <a:avLst/>
          </a:prstGeom>
          <a:solidFill>
            <a:schemeClr val="bg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68571" tIns="34286" rIns="68571" bIns="34286" anchor="ctr"/>
          <a:lstStyle/>
          <a:p>
            <a:endParaRPr lang="en-US">
              <a:solidFill>
                <a:srgbClr val="676767"/>
              </a:solidFill>
            </a:endParaRPr>
          </a:p>
        </p:txBody>
      </p:sp>
      <p:sp>
        <p:nvSpPr>
          <p:cNvPr id="4" name="Rectangle 6"/>
          <p:cNvSpPr>
            <a:spLocks noChangeArrowheads="1"/>
          </p:cNvSpPr>
          <p:nvPr/>
        </p:nvSpPr>
        <p:spPr bwMode="hidden">
          <a:xfrm>
            <a:off x="0" y="0"/>
            <a:ext cx="9144000" cy="133350"/>
          </a:xfrm>
          <a:prstGeom prst="rect">
            <a:avLst/>
          </a:prstGeom>
          <a:solidFill>
            <a:schemeClr val="bg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68571" tIns="34286" rIns="68571" bIns="34286" anchor="ctr"/>
          <a:lstStyle/>
          <a:p>
            <a:endParaRPr lang="en-US">
              <a:solidFill>
                <a:srgbClr val="676767"/>
              </a:solidFill>
            </a:endParaRPr>
          </a:p>
        </p:txBody>
      </p:sp>
      <p:sp>
        <p:nvSpPr>
          <p:cNvPr id="7" name="Title 1"/>
          <p:cNvSpPr>
            <a:spLocks noGrp="1"/>
          </p:cNvSpPr>
          <p:nvPr>
            <p:ph type="ctrTitle" hasCustomPrompt="1"/>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rgbClr val="3E6BB4"/>
                </a:solidFill>
                <a:latin typeface="+mj-lt"/>
                <a:cs typeface="CiscoSans Thin"/>
              </a:defRPr>
            </a:lvl1pPr>
          </a:lstStyle>
          <a:p>
            <a:r>
              <a:rPr lang="en-GB" dirty="0" smtClean="0"/>
              <a:t>Section Title Goes Here</a:t>
            </a:r>
            <a:endParaRPr lang="en-US" dirty="0"/>
          </a:p>
        </p:txBody>
      </p:sp>
    </p:spTree>
    <p:extLst>
      <p:ext uri="{BB962C8B-B14F-4D97-AF65-F5344CB8AC3E}">
        <p14:creationId xmlns:p14="http://schemas.microsoft.com/office/powerpoint/2010/main" val="1117501915"/>
      </p:ext>
    </p:extLst>
  </p:cSld>
  <p:clrMapOvr>
    <a:masterClrMapping/>
  </p:clrMapOvr>
  <p:transition spd="slow">
    <p:wipe/>
  </p:transition>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Multi_Slide">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mn-lt"/>
                <a:cs typeface="CiscoSans ExtraLight"/>
              </a:defRPr>
            </a:lvl1pPr>
          </a:lstStyle>
          <a:p>
            <a:pPr lvl="0"/>
            <a:r>
              <a:rPr lang="en-GB" dirty="0" smtClean="0"/>
              <a:t>Click to edit text</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3576219834"/>
      </p:ext>
    </p:extLst>
  </p:cSld>
  <p:clrMapOvr>
    <a:masterClrMapping/>
  </p:clrMapOvr>
  <p:transition spd="med">
    <p:fade/>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Bulle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37766" y="1347788"/>
            <a:ext cx="8345488" cy="3168210"/>
          </a:xfrm>
          <a:prstGeom prst="rect">
            <a:avLst/>
          </a:prstGeom>
        </p:spPr>
        <p:txBody>
          <a:bodyPr lIns="91420" tIns="45710" rIns="91420" bIns="45710">
            <a:noAutofit/>
          </a:bodyPr>
          <a:lstStyle>
            <a:lvl1pPr marL="280928" indent="-223792">
              <a:lnSpc>
                <a:spcPct val="95000"/>
              </a:lnSpc>
              <a:spcBef>
                <a:spcPts val="1110"/>
              </a:spcBef>
              <a:buClr>
                <a:schemeClr val="tx1"/>
              </a:buClr>
              <a:buSzPct val="80000"/>
              <a:buFont typeface="Arial"/>
              <a:buChar char="•"/>
              <a:defRPr sz="3700" b="0" i="0">
                <a:solidFill>
                  <a:srgbClr val="676767"/>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GB" dirty="0" smtClean="0"/>
              <a:t>Click to edit text</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2018014157"/>
      </p:ext>
    </p:extLst>
  </p:cSld>
  <p:clrMapOvr>
    <a:masterClrMapping/>
  </p:clrMapOvr>
  <p:transition spd="med">
    <p:fade/>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Conten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37766" y="1347788"/>
            <a:ext cx="8345488"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700" b="0" i="0">
                <a:solidFill>
                  <a:srgbClr val="676767"/>
                </a:solidFill>
                <a:latin typeface="+mn-lt"/>
                <a:cs typeface="CiscoSans ExtraLight"/>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en-GB" dirty="0" smtClean="0"/>
              <a:t>Click to edit Text</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769065197"/>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ide screen video">
    <p:bg>
      <p:bgPr>
        <a:solidFill>
          <a:schemeClr val="tx1"/>
        </a:solidFill>
        <a:effectLst/>
      </p:bgPr>
    </p:bg>
    <p:spTree>
      <p:nvGrpSpPr>
        <p:cNvPr id="1" name=""/>
        <p:cNvGrpSpPr/>
        <p:nvPr/>
      </p:nvGrpSpPr>
      <p:grpSpPr>
        <a:xfrm>
          <a:off x="0" y="0"/>
          <a:ext cx="0" cy="0"/>
          <a:chOff x="0" y="0"/>
          <a:chExt cx="0" cy="0"/>
        </a:xfrm>
      </p:grpSpPr>
      <p:sp>
        <p:nvSpPr>
          <p:cNvPr id="40" name="Media Placeholder 39"/>
          <p:cNvSpPr>
            <a:spLocks noGrp="1"/>
          </p:cNvSpPr>
          <p:nvPr>
            <p:ph type="media" sz="quarter" idx="11"/>
          </p:nvPr>
        </p:nvSpPr>
        <p:spPr>
          <a:xfrm>
            <a:off x="528646" y="582930"/>
            <a:ext cx="8164931" cy="3319272"/>
          </a:xfrm>
          <a:prstGeom prst="rect">
            <a:avLst/>
          </a:prstGeom>
          <a:solidFill>
            <a:schemeClr val="tx1">
              <a:lumMod val="50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68562" tIns="34282" rIns="68562" bIns="34282" rtlCol="0" anchor="ctr">
            <a:normAutofit/>
          </a:bodyPr>
          <a:lstStyle>
            <a:lvl1pPr marL="0" indent="0" algn="ctr" defTabSz="685634" rtl="0" eaLnBrk="1" latinLnBrk="0" hangingPunct="1">
              <a:lnSpc>
                <a:spcPct val="95000"/>
              </a:lnSpc>
              <a:spcBef>
                <a:spcPts val="1080"/>
              </a:spcBef>
              <a:buClr>
                <a:srgbClr val="92D050"/>
              </a:buClr>
              <a:buSzPct val="90000"/>
              <a:buFont typeface="Arial" pitchFamily="34" charset="0"/>
              <a:buNone/>
              <a:tabLst/>
              <a:defRPr lang="en-US" sz="1400" kern="1200" baseline="0" smtClean="0">
                <a:solidFill>
                  <a:schemeClr val="lt1"/>
                </a:solidFill>
                <a:latin typeface="+mn-lt"/>
                <a:ea typeface="+mn-ea"/>
                <a:cs typeface="CiscoSans"/>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2621238456"/>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Content Slide Without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89660" y="895601"/>
            <a:ext cx="8398739"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700" b="0" i="0">
                <a:solidFill>
                  <a:srgbClr val="676767"/>
                </a:solidFill>
                <a:latin typeface="+mn-lt"/>
                <a:cs typeface="CiscoSans ExtraLight"/>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en-GB" dirty="0" smtClean="0"/>
              <a:t>Click to edit Text</a:t>
            </a:r>
          </a:p>
        </p:txBody>
      </p:sp>
    </p:spTree>
    <p:extLst>
      <p:ext uri="{BB962C8B-B14F-4D97-AF65-F5344CB8AC3E}">
        <p14:creationId xmlns:p14="http://schemas.microsoft.com/office/powerpoint/2010/main" val="2521740964"/>
      </p:ext>
    </p:extLst>
  </p:cSld>
  <p:clrMapOvr>
    <a:masterClrMapping/>
  </p:clrMapOvr>
  <p:transition spd="med">
    <p:fade/>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Bullet Slide Without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28639" y="876359"/>
            <a:ext cx="8259762" cy="3168210"/>
          </a:xfrm>
          <a:prstGeom prst="rect">
            <a:avLst/>
          </a:prstGeom>
        </p:spPr>
        <p:txBody>
          <a:bodyPr lIns="91420" tIns="45710" rIns="91420" bIns="45710">
            <a:noAutofit/>
          </a:bodyPr>
          <a:lstStyle>
            <a:lvl1pPr marL="212400" indent="-392400">
              <a:lnSpc>
                <a:spcPts val="4440"/>
              </a:lnSpc>
              <a:spcBef>
                <a:spcPts val="0"/>
              </a:spcBef>
              <a:buClr>
                <a:schemeClr val="tx1"/>
              </a:buClr>
              <a:buSzPct val="80000"/>
              <a:buFont typeface="Arial"/>
              <a:buChar char="•"/>
              <a:defRPr sz="3700" b="0" i="0">
                <a:solidFill>
                  <a:srgbClr val="676767"/>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GB" dirty="0" smtClean="0"/>
              <a:t>Click to edit text</a:t>
            </a:r>
          </a:p>
        </p:txBody>
      </p:sp>
    </p:spTree>
    <p:extLst>
      <p:ext uri="{BB962C8B-B14F-4D97-AF65-F5344CB8AC3E}">
        <p14:creationId xmlns:p14="http://schemas.microsoft.com/office/powerpoint/2010/main" val="1220683155"/>
      </p:ext>
    </p:extLst>
  </p:cSld>
  <p:clrMapOvr>
    <a:masterClrMapping/>
  </p:clrMapOvr>
  <p:transition spd="med">
    <p:fade/>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347788"/>
            <a:ext cx="8277344" cy="3168210"/>
          </a:xfrm>
          <a:prstGeom prst="rect">
            <a:avLst/>
          </a:prstGeom>
        </p:spPr>
        <p:txBody>
          <a:bodyPr lIns="91420" tIns="45710" rIns="91420" bIns="45710">
            <a:noAutofit/>
          </a:bodyPr>
          <a:lstStyle>
            <a:lvl1pPr marL="280928" indent="-223792">
              <a:lnSpc>
                <a:spcPct val="95000"/>
              </a:lnSpc>
              <a:spcBef>
                <a:spcPts val="1110"/>
              </a:spcBef>
              <a:buClr>
                <a:schemeClr val="tx1"/>
              </a:buClr>
              <a:buSzPct val="80000"/>
              <a:buFont typeface="Arial"/>
              <a:buChar char="•"/>
              <a:defRPr sz="2000" b="0" i="0">
                <a:solidFill>
                  <a:srgbClr val="676767"/>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899187520"/>
      </p:ext>
    </p:extLst>
  </p:cSld>
  <p:clrMapOvr>
    <a:masterClrMapping/>
  </p:clrMapOvr>
  <p:transition spd="med">
    <p:fade/>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hasCustomPrompt="1"/>
          </p:nvPr>
        </p:nvSpPr>
        <p:spPr>
          <a:xfrm>
            <a:off x="437766" y="1347788"/>
            <a:ext cx="3901123"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Text Placeholder 3"/>
          <p:cNvSpPr>
            <a:spLocks noGrp="1"/>
          </p:cNvSpPr>
          <p:nvPr>
            <p:ph type="body" sz="quarter" idx="11" hasCustomPrompt="1"/>
          </p:nvPr>
        </p:nvSpPr>
        <p:spPr>
          <a:xfrm>
            <a:off x="4564794" y="1347788"/>
            <a:ext cx="4218460"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baseline="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1866521349"/>
      </p:ext>
    </p:extLst>
  </p:cSld>
  <p:clrMapOvr>
    <a:masterClrMapping/>
  </p:clrMapOvr>
  <p:transition spd="med">
    <p:fade/>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cxnSp>
        <p:nvCxnSpPr>
          <p:cNvPr id="6" name="Straight Connector 5"/>
          <p:cNvCxnSpPr/>
          <p:nvPr/>
        </p:nvCxnSpPr>
        <p:spPr>
          <a:xfrm>
            <a:off x="4565970" y="609600"/>
            <a:ext cx="0" cy="3984625"/>
          </a:xfrm>
          <a:prstGeom prst="line">
            <a:avLst/>
          </a:prstGeom>
          <a:ln w="38100" cap="flat"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67928" y="302505"/>
            <a:ext cx="3715995" cy="826447"/>
          </a:xfrm>
          <a:prstGeom prst="rect">
            <a:avLst/>
          </a:prstGeom>
        </p:spPr>
        <p:txBody>
          <a:bodyPr lIns="61712" tIns="34286" rIns="61712" bIns="34286" rtlCol="0">
            <a:noAutofit/>
          </a:bodyPr>
          <a:lstStyle>
            <a:lvl1pPr algn="l" defTabSz="685720" rtl="0" eaLnBrk="1" latinLnBrk="0" hangingPunct="1">
              <a:lnSpc>
                <a:spcPct val="80000"/>
              </a:lnSpc>
              <a:spcBef>
                <a:spcPct val="0"/>
              </a:spcBef>
              <a:buNone/>
              <a:defRPr lang="en-US" sz="3200" b="0" i="0" kern="1200" spc="-75" baseline="0" dirty="0" smtClean="0">
                <a:solidFill>
                  <a:srgbClr val="676767"/>
                </a:solidFill>
                <a:latin typeface="+mj-lt"/>
                <a:ea typeface="+mj-ea"/>
                <a:cs typeface="CiscoSans Thin"/>
              </a:defRPr>
            </a:lvl1pPr>
          </a:lstStyle>
          <a:p>
            <a:r>
              <a:rPr lang="en-GB" dirty="0" smtClean="0"/>
              <a:t>Title Goes Here</a:t>
            </a:r>
            <a:endParaRPr lang="en-US" dirty="0"/>
          </a:p>
        </p:txBody>
      </p:sp>
      <p:sp>
        <p:nvSpPr>
          <p:cNvPr id="16" name="Text Placeholder 15"/>
          <p:cNvSpPr>
            <a:spLocks noGrp="1"/>
          </p:cNvSpPr>
          <p:nvPr>
            <p:ph type="body" sz="quarter" idx="13" hasCustomPrompt="1"/>
          </p:nvPr>
        </p:nvSpPr>
        <p:spPr>
          <a:xfrm>
            <a:off x="4905964" y="302506"/>
            <a:ext cx="3715995" cy="826446"/>
          </a:xfrm>
          <a:prstGeom prst="rect">
            <a:avLst/>
          </a:prstGeom>
        </p:spPr>
        <p:txBody>
          <a:bodyPr lIns="91420" tIns="45710" rIns="91420" bIns="45710" anchor="ctr"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lang="en-US" sz="3200" b="0" i="0" kern="1200" spc="-75" baseline="0" dirty="0">
                <a:solidFill>
                  <a:srgbClr val="676767"/>
                </a:solidFill>
                <a:latin typeface="+mj-lt"/>
                <a:ea typeface="+mj-ea"/>
                <a:cs typeface="CiscoSans Thin"/>
              </a:defRPr>
            </a:lvl1pPr>
          </a:lstStyle>
          <a:p>
            <a:pPr lvl="0"/>
            <a:r>
              <a:rPr lang="en-GB" dirty="0" smtClean="0"/>
              <a:t>Title Goes Here</a:t>
            </a:r>
          </a:p>
        </p:txBody>
      </p:sp>
      <p:sp>
        <p:nvSpPr>
          <p:cNvPr id="8" name="Text Placeholder 3"/>
          <p:cNvSpPr>
            <a:spLocks noGrp="1"/>
          </p:cNvSpPr>
          <p:nvPr>
            <p:ph type="body" sz="quarter" idx="10" hasCustomPrompt="1"/>
          </p:nvPr>
        </p:nvSpPr>
        <p:spPr>
          <a:xfrm>
            <a:off x="467928" y="1347788"/>
            <a:ext cx="3715995"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Text Placeholder 3"/>
          <p:cNvSpPr>
            <a:spLocks noGrp="1"/>
          </p:cNvSpPr>
          <p:nvPr>
            <p:ph type="body" sz="quarter" idx="14" hasCustomPrompt="1"/>
          </p:nvPr>
        </p:nvSpPr>
        <p:spPr>
          <a:xfrm>
            <a:off x="4905964" y="1347788"/>
            <a:ext cx="3715995"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266829134"/>
      </p:ext>
    </p:extLst>
  </p:cSld>
  <p:clrMapOvr>
    <a:masterClrMapping/>
  </p:clrMapOvr>
  <p:transition spd="med">
    <p:fade/>
  </p:transition>
  <p:hf hdr="0" ftr="0" dt="0"/>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cxnSp>
        <p:nvCxnSpPr>
          <p:cNvPr id="8" name="Straight Connector 7"/>
          <p:cNvCxnSpPr/>
          <p:nvPr/>
        </p:nvCxnSpPr>
        <p:spPr>
          <a:xfrm>
            <a:off x="3070225" y="609600"/>
            <a:ext cx="0" cy="3984625"/>
          </a:xfrm>
          <a:prstGeom prst="line">
            <a:avLst/>
          </a:prstGeom>
          <a:ln w="38100" cap="flat" cmpd="sng">
            <a:solidFill>
              <a:srgbClr val="3E6BB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37263" y="609600"/>
            <a:ext cx="0" cy="3984625"/>
          </a:xfrm>
          <a:prstGeom prst="line">
            <a:avLst/>
          </a:prstGeom>
          <a:ln w="38100" cap="flat" cmpd="sng">
            <a:solidFill>
              <a:srgbClr val="3E6BB4"/>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7" hasCustomPrompt="1"/>
          </p:nvPr>
        </p:nvSpPr>
        <p:spPr>
          <a:xfrm>
            <a:off x="461963" y="22831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676767"/>
                </a:solidFill>
                <a:effectLst/>
                <a:uLnTx/>
                <a:uFillTx/>
                <a:latin typeface="+mj-lt"/>
                <a:ea typeface="+mj-ea"/>
                <a:cs typeface="CiscoSans Thin"/>
              </a:defRPr>
            </a:lvl1pPr>
          </a:lstStyle>
          <a:p>
            <a:pPr lvl="0"/>
            <a:r>
              <a:rPr lang="en-GB" dirty="0" smtClean="0"/>
              <a:t>Title Goes Here</a:t>
            </a:r>
          </a:p>
        </p:txBody>
      </p:sp>
      <p:sp>
        <p:nvSpPr>
          <p:cNvPr id="10" name="Text Placeholder 17"/>
          <p:cNvSpPr>
            <a:spLocks noGrp="1"/>
          </p:cNvSpPr>
          <p:nvPr>
            <p:ph type="body" sz="quarter" idx="22" hasCustomPrompt="1"/>
          </p:nvPr>
        </p:nvSpPr>
        <p:spPr>
          <a:xfrm>
            <a:off x="3377728" y="22783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676767"/>
                </a:solidFill>
                <a:effectLst/>
                <a:uLnTx/>
                <a:uFillTx/>
                <a:latin typeface="+mj-lt"/>
                <a:ea typeface="+mj-ea"/>
                <a:cs typeface="CiscoSans Thin"/>
              </a:defRPr>
            </a:lvl1pPr>
          </a:lstStyle>
          <a:p>
            <a:pPr lvl="0"/>
            <a:r>
              <a:rPr lang="en-GB" dirty="0" smtClean="0"/>
              <a:t>Title Goes Here</a:t>
            </a:r>
          </a:p>
        </p:txBody>
      </p:sp>
      <p:sp>
        <p:nvSpPr>
          <p:cNvPr id="14" name="Text Placeholder 17"/>
          <p:cNvSpPr>
            <a:spLocks noGrp="1"/>
          </p:cNvSpPr>
          <p:nvPr>
            <p:ph type="body" sz="quarter" idx="24" hasCustomPrompt="1"/>
          </p:nvPr>
        </p:nvSpPr>
        <p:spPr>
          <a:xfrm>
            <a:off x="6354813" y="22047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676767"/>
                </a:solidFill>
                <a:effectLst/>
                <a:uLnTx/>
                <a:uFillTx/>
                <a:latin typeface="+mj-lt"/>
                <a:ea typeface="+mj-ea"/>
                <a:cs typeface="CiscoSans Thin"/>
              </a:defRPr>
            </a:lvl1pPr>
          </a:lstStyle>
          <a:p>
            <a:pPr lvl="0"/>
            <a:r>
              <a:rPr lang="en-GB" dirty="0" smtClean="0"/>
              <a:t>Title Goes Here</a:t>
            </a:r>
          </a:p>
        </p:txBody>
      </p:sp>
      <p:sp>
        <p:nvSpPr>
          <p:cNvPr id="13" name="Text Placeholder 3"/>
          <p:cNvSpPr>
            <a:spLocks noGrp="1"/>
          </p:cNvSpPr>
          <p:nvPr>
            <p:ph type="body" sz="quarter" idx="11" hasCustomPrompt="1"/>
          </p:nvPr>
        </p:nvSpPr>
        <p:spPr>
          <a:xfrm>
            <a:off x="461963" y="1201094"/>
            <a:ext cx="2337110" cy="3314904"/>
          </a:xfrm>
          <a:prstGeom prst="rect">
            <a:avLst/>
          </a:prstGeom>
        </p:spPr>
        <p:txBody>
          <a:bodyPr lIns="91420" tIns="45710" rIns="91420" bIns="45710">
            <a:noAutofit/>
          </a:bodyPr>
          <a:lstStyle>
            <a:lvl1pPr marL="233316" indent="-171415">
              <a:lnSpc>
                <a:spcPct val="95000"/>
              </a:lnSpc>
              <a:spcBef>
                <a:spcPts val="1110"/>
              </a:spcBef>
              <a:buClr>
                <a:schemeClr val="tx1"/>
              </a:buClr>
              <a:buSzPct val="80000"/>
              <a:buFont typeface="Arial"/>
              <a:buChar char="•"/>
              <a:defRPr sz="1600" b="0" i="0" baseline="0">
                <a:solidFill>
                  <a:srgbClr val="676767"/>
                </a:solidFill>
                <a:latin typeface="+mn-lt"/>
                <a:cs typeface="CiscoSans ExtraLight"/>
              </a:defRPr>
            </a:lvl1pPr>
            <a:lvl2pPr>
              <a:lnSpc>
                <a:spcPct val="95000"/>
              </a:lnSpc>
              <a:spcBef>
                <a:spcPts val="450"/>
              </a:spcBef>
              <a:buClr>
                <a:schemeClr val="tx1"/>
              </a:buClr>
              <a:buSzPct val="80000"/>
              <a:defRPr b="0" i="0">
                <a:solidFill>
                  <a:schemeClr val="tx1"/>
                </a:solidFill>
                <a:latin typeface="+mn-lt"/>
                <a:cs typeface="CiscoSans ExtraLight"/>
              </a:defRPr>
            </a:lvl2pPr>
            <a:lvl3pPr marL="431910" indent="-171415">
              <a:buClr>
                <a:schemeClr val="tx1"/>
              </a:buClr>
              <a:buSzPct val="80000"/>
              <a:buFont typeface="Arial"/>
              <a:buChar char="•"/>
              <a:defRPr sz="1200" b="0" i="0">
                <a:solidFill>
                  <a:srgbClr val="676767"/>
                </a:solidFill>
                <a:latin typeface="+mn-lt"/>
                <a:cs typeface="CiscoSans ExtraLight"/>
              </a:defRPr>
            </a:lvl3pPr>
            <a:lvl4pPr>
              <a:buClr>
                <a:schemeClr val="tx1"/>
              </a:buClr>
              <a:buSzPct val="80000"/>
              <a:defRPr b="0" i="0">
                <a:solidFill>
                  <a:schemeClr val="tx1"/>
                </a:solidFill>
                <a:latin typeface="+mn-lt"/>
                <a:cs typeface="CiscoSans ExtraLight"/>
              </a:defRPr>
            </a:lvl4pPr>
            <a:lvl5pPr>
              <a:buClr>
                <a:schemeClr val="tx1"/>
              </a:buClr>
              <a:buSzPct val="80000"/>
              <a:defRPr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smtClean="0"/>
          </a:p>
        </p:txBody>
      </p:sp>
      <p:sp>
        <p:nvSpPr>
          <p:cNvPr id="16" name="Text Placeholder 3"/>
          <p:cNvSpPr>
            <a:spLocks noGrp="1"/>
          </p:cNvSpPr>
          <p:nvPr>
            <p:ph type="body" sz="quarter" idx="26" hasCustomPrompt="1"/>
          </p:nvPr>
        </p:nvSpPr>
        <p:spPr>
          <a:xfrm>
            <a:off x="3377728" y="1200321"/>
            <a:ext cx="2337110" cy="3314904"/>
          </a:xfrm>
          <a:prstGeom prst="rect">
            <a:avLst/>
          </a:prstGeom>
        </p:spPr>
        <p:txBody>
          <a:bodyPr lIns="91420" tIns="45710" rIns="91420" bIns="45710">
            <a:noAutofit/>
          </a:bodyPr>
          <a:lstStyle>
            <a:lvl1pPr marL="233316" indent="-171415">
              <a:lnSpc>
                <a:spcPct val="95000"/>
              </a:lnSpc>
              <a:spcBef>
                <a:spcPts val="1110"/>
              </a:spcBef>
              <a:buClr>
                <a:schemeClr val="tx1"/>
              </a:buClr>
              <a:buSzPct val="80000"/>
              <a:buFont typeface="Arial"/>
              <a:buChar char="•"/>
              <a:defRPr sz="1600" b="0" i="0" baseline="0">
                <a:solidFill>
                  <a:srgbClr val="676767"/>
                </a:solidFill>
                <a:latin typeface="+mn-lt"/>
                <a:cs typeface="CiscoSans ExtraLight"/>
              </a:defRPr>
            </a:lvl1pPr>
            <a:lvl2pPr>
              <a:lnSpc>
                <a:spcPct val="95000"/>
              </a:lnSpc>
              <a:spcBef>
                <a:spcPts val="450"/>
              </a:spcBef>
              <a:buClr>
                <a:schemeClr val="tx1"/>
              </a:buClr>
              <a:buSzPct val="80000"/>
              <a:defRPr b="0" i="0">
                <a:solidFill>
                  <a:schemeClr val="tx1"/>
                </a:solidFill>
                <a:latin typeface="+mn-lt"/>
                <a:cs typeface="CiscoSans ExtraLight"/>
              </a:defRPr>
            </a:lvl2pPr>
            <a:lvl3pPr marL="431910" indent="-171415">
              <a:buClr>
                <a:schemeClr val="tx1"/>
              </a:buClr>
              <a:buSzPct val="80000"/>
              <a:buFont typeface="Arial"/>
              <a:buChar char="•"/>
              <a:defRPr sz="1200" b="0" i="0">
                <a:solidFill>
                  <a:srgbClr val="676767"/>
                </a:solidFill>
                <a:latin typeface="+mn-lt"/>
                <a:cs typeface="CiscoSans ExtraLight"/>
              </a:defRPr>
            </a:lvl3pPr>
            <a:lvl4pPr>
              <a:buClr>
                <a:schemeClr val="tx1"/>
              </a:buClr>
              <a:buSzPct val="80000"/>
              <a:defRPr b="0" i="0">
                <a:solidFill>
                  <a:schemeClr val="tx1"/>
                </a:solidFill>
                <a:latin typeface="+mn-lt"/>
                <a:cs typeface="CiscoSans ExtraLight"/>
              </a:defRPr>
            </a:lvl4pPr>
            <a:lvl5pPr>
              <a:buClr>
                <a:schemeClr val="tx1"/>
              </a:buClr>
              <a:buSzPct val="80000"/>
              <a:defRPr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smtClean="0"/>
          </a:p>
        </p:txBody>
      </p:sp>
      <p:sp>
        <p:nvSpPr>
          <p:cNvPr id="17" name="Text Placeholder 3"/>
          <p:cNvSpPr>
            <a:spLocks noGrp="1"/>
          </p:cNvSpPr>
          <p:nvPr>
            <p:ph type="body" sz="quarter" idx="27" hasCustomPrompt="1"/>
          </p:nvPr>
        </p:nvSpPr>
        <p:spPr>
          <a:xfrm>
            <a:off x="6354812" y="1200321"/>
            <a:ext cx="2337110" cy="3314904"/>
          </a:xfrm>
          <a:prstGeom prst="rect">
            <a:avLst/>
          </a:prstGeom>
        </p:spPr>
        <p:txBody>
          <a:bodyPr lIns="91420" tIns="45710" rIns="91420" bIns="45710">
            <a:noAutofit/>
          </a:bodyPr>
          <a:lstStyle>
            <a:lvl1pPr marL="233316" indent="-171415">
              <a:lnSpc>
                <a:spcPct val="95000"/>
              </a:lnSpc>
              <a:spcBef>
                <a:spcPts val="1110"/>
              </a:spcBef>
              <a:buClr>
                <a:schemeClr val="tx1"/>
              </a:buClr>
              <a:buSzPct val="80000"/>
              <a:buFont typeface="Arial"/>
              <a:buChar char="•"/>
              <a:defRPr sz="1600" b="0" i="0" baseline="0">
                <a:solidFill>
                  <a:srgbClr val="676767"/>
                </a:solidFill>
                <a:latin typeface="+mn-lt"/>
                <a:cs typeface="CiscoSans ExtraLight"/>
              </a:defRPr>
            </a:lvl1pPr>
            <a:lvl2pPr>
              <a:lnSpc>
                <a:spcPct val="95000"/>
              </a:lnSpc>
              <a:spcBef>
                <a:spcPts val="450"/>
              </a:spcBef>
              <a:buClr>
                <a:schemeClr val="tx1"/>
              </a:buClr>
              <a:buSzPct val="80000"/>
              <a:defRPr b="0" i="0">
                <a:solidFill>
                  <a:schemeClr val="tx1"/>
                </a:solidFill>
                <a:latin typeface="+mn-lt"/>
                <a:cs typeface="CiscoSans ExtraLight"/>
              </a:defRPr>
            </a:lvl2pPr>
            <a:lvl3pPr marL="431910" indent="-171415">
              <a:buClr>
                <a:schemeClr val="tx1"/>
              </a:buClr>
              <a:buSzPct val="80000"/>
              <a:buFont typeface="Arial"/>
              <a:buChar char="•"/>
              <a:defRPr sz="1200" b="0" i="0">
                <a:solidFill>
                  <a:srgbClr val="676767"/>
                </a:solidFill>
                <a:latin typeface="+mn-lt"/>
                <a:cs typeface="CiscoSans ExtraLight"/>
              </a:defRPr>
            </a:lvl3pPr>
            <a:lvl4pPr>
              <a:buClr>
                <a:schemeClr val="tx1"/>
              </a:buClr>
              <a:buSzPct val="80000"/>
              <a:defRPr b="0" i="0">
                <a:solidFill>
                  <a:schemeClr val="tx1"/>
                </a:solidFill>
                <a:latin typeface="+mn-lt"/>
                <a:cs typeface="CiscoSans ExtraLight"/>
              </a:defRPr>
            </a:lvl4pPr>
            <a:lvl5pPr>
              <a:buClr>
                <a:schemeClr val="tx1"/>
              </a:buClr>
              <a:buSzPct val="80000"/>
              <a:defRPr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smtClean="0"/>
          </a:p>
        </p:txBody>
      </p:sp>
    </p:spTree>
    <p:extLst>
      <p:ext uri="{BB962C8B-B14F-4D97-AF65-F5344CB8AC3E}">
        <p14:creationId xmlns:p14="http://schemas.microsoft.com/office/powerpoint/2010/main" val="1433119796"/>
      </p:ext>
    </p:extLst>
  </p:cSld>
  <p:clrMapOvr>
    <a:masterClrMapping/>
  </p:clrMapOvr>
  <p:transition spd="med">
    <p:fade/>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6" name="Rounded Rectangle 5"/>
          <p:cNvSpPr/>
          <p:nvPr/>
        </p:nvSpPr>
        <p:spPr>
          <a:xfrm>
            <a:off x="5070475" y="1330326"/>
            <a:ext cx="3712779" cy="3101974"/>
          </a:xfrm>
          <a:prstGeom prst="roundRect">
            <a:avLst>
              <a:gd name="adj" fmla="val 0"/>
            </a:avLst>
          </a:prstGeom>
          <a:gradFill flip="none" rotWithShape="1">
            <a:gsLst>
              <a:gs pos="0">
                <a:schemeClr val="bg2">
                  <a:lumMod val="92000"/>
                </a:schemeClr>
              </a:gs>
              <a:gs pos="47000">
                <a:schemeClr val="bg1"/>
              </a:gs>
              <a:gs pos="100000">
                <a:schemeClr val="bg2">
                  <a:lumMod val="92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fontAlgn="auto">
              <a:spcBef>
                <a:spcPts val="0"/>
              </a:spcBef>
              <a:spcAft>
                <a:spcPts val="0"/>
              </a:spcAft>
              <a:defRPr/>
            </a:pPr>
            <a:endParaRPr lang="en-US">
              <a:solidFill>
                <a:srgbClr val="FFFFFF"/>
              </a:solidFill>
            </a:endParaRPr>
          </a:p>
        </p:txBody>
      </p:sp>
      <p:sp>
        <p:nvSpPr>
          <p:cNvPr id="12" name="Text Placeholder 11"/>
          <p:cNvSpPr>
            <a:spLocks noGrp="1"/>
          </p:cNvSpPr>
          <p:nvPr>
            <p:ph type="body" sz="quarter" idx="11" hasCustomPrompt="1"/>
          </p:nvPr>
        </p:nvSpPr>
        <p:spPr>
          <a:xfrm>
            <a:off x="5148706" y="1481751"/>
            <a:ext cx="3375912" cy="1659018"/>
          </a:xfrm>
          <a:prstGeom prst="rect">
            <a:avLst/>
          </a:prstGeom>
        </p:spPr>
        <p:txBody>
          <a:bodyPr lIns="91420" tIns="45710" rIns="91420" bIns="45710">
            <a:noAutofit/>
          </a:bodyPr>
          <a:lstStyle>
            <a:lvl1pPr marL="85718" indent="-85718" algn="l" defTabSz="685720" rtl="0" eaLnBrk="1" latinLnBrk="0" hangingPunct="1">
              <a:lnSpc>
                <a:spcPct val="90000"/>
              </a:lnSpc>
              <a:spcBef>
                <a:spcPts val="0"/>
              </a:spcBef>
              <a:buNone/>
              <a:defRPr lang="en-US" sz="1500" kern="1200" baseline="0" dirty="0" smtClean="0">
                <a:solidFill>
                  <a:schemeClr val="tx2"/>
                </a:solidFill>
                <a:latin typeface="+mn-lt"/>
                <a:ea typeface="+mn-ea"/>
                <a:cs typeface="CiscoSans ExtraLight"/>
              </a:defRPr>
            </a:lvl1pPr>
            <a:lvl2pPr marL="85718" indent="-85718" algn="l" defTabSz="685720" rtl="0" eaLnBrk="1" latinLnBrk="0" hangingPunct="1">
              <a:defRPr lang="en-US" sz="1500" kern="1200" dirty="0" smtClean="0">
                <a:solidFill>
                  <a:schemeClr val="accent2"/>
                </a:solidFill>
                <a:latin typeface="Ciscolight" pitchFamily="2" charset="0"/>
                <a:ea typeface="+mn-ea"/>
                <a:cs typeface="+mn-cs"/>
              </a:defRPr>
            </a:lvl2pPr>
            <a:lvl3pPr marL="85718" indent="-85718" algn="l" defTabSz="685720" rtl="0" eaLnBrk="1" latinLnBrk="0" hangingPunct="1">
              <a:defRPr lang="en-US" sz="1500" kern="1200" dirty="0" smtClean="0">
                <a:solidFill>
                  <a:schemeClr val="accent2"/>
                </a:solidFill>
                <a:latin typeface="Ciscolight" pitchFamily="2" charset="0"/>
                <a:ea typeface="+mn-ea"/>
                <a:cs typeface="+mn-cs"/>
              </a:defRPr>
            </a:lvl3pPr>
            <a:lvl4pPr marL="85718" indent="-85718" algn="l" defTabSz="685720" rtl="0" eaLnBrk="1" latinLnBrk="0" hangingPunct="1">
              <a:defRPr lang="en-US" sz="1500" kern="1200" dirty="0" smtClean="0">
                <a:solidFill>
                  <a:schemeClr val="accent2"/>
                </a:solidFill>
                <a:latin typeface="Ciscolight" pitchFamily="2" charset="0"/>
                <a:ea typeface="+mn-ea"/>
                <a:cs typeface="+mn-cs"/>
              </a:defRPr>
            </a:lvl4pPr>
            <a:lvl5pPr marL="85718" indent="-85718" algn="l" defTabSz="685720" rtl="0" eaLnBrk="1" latinLnBrk="0" hangingPunct="1">
              <a:defRPr lang="en-US" sz="1500" kern="1200" dirty="0" smtClean="0">
                <a:solidFill>
                  <a:schemeClr val="accent2"/>
                </a:solidFill>
                <a:latin typeface="Ciscolight" pitchFamily="2" charset="0"/>
                <a:ea typeface="+mn-ea"/>
                <a:cs typeface="+mn-cs"/>
              </a:defRPr>
            </a:lvl5pPr>
          </a:lstStyle>
          <a:p>
            <a:pPr lvl="0"/>
            <a:r>
              <a:rPr lang="en-GB" dirty="0" smtClean="0"/>
              <a:t>Click to edit text</a:t>
            </a:r>
          </a:p>
        </p:txBody>
      </p:sp>
      <p:sp>
        <p:nvSpPr>
          <p:cNvPr id="19" name="Text Placeholder 18"/>
          <p:cNvSpPr>
            <a:spLocks noGrp="1"/>
          </p:cNvSpPr>
          <p:nvPr>
            <p:ph type="body" sz="quarter" idx="14" hasCustomPrompt="1"/>
          </p:nvPr>
        </p:nvSpPr>
        <p:spPr>
          <a:xfrm>
            <a:off x="5148706" y="3552444"/>
            <a:ext cx="3506245" cy="253746"/>
          </a:xfrm>
          <a:prstGeom prst="rect">
            <a:avLst/>
          </a:prstGeom>
        </p:spPr>
        <p:txBody>
          <a:bodyPr lIns="91420" tIns="45710" rIns="91420" bIns="45710">
            <a:noAutofit/>
          </a:bodyPr>
          <a:lstStyle>
            <a:lvl1pPr marL="0" indent="0">
              <a:buClr>
                <a:schemeClr val="tx2"/>
              </a:buClr>
              <a:buFontTx/>
              <a:buNone/>
              <a:defRPr sz="1200">
                <a:solidFill>
                  <a:schemeClr val="tx2"/>
                </a:solidFill>
                <a:latin typeface="+mn-lt"/>
                <a:cs typeface="CiscoSans ExtraLight"/>
              </a:defRPr>
            </a:lvl1pPr>
          </a:lstStyle>
          <a:p>
            <a:pPr lvl="0"/>
            <a:r>
              <a:rPr lang="en-GB" dirty="0" smtClean="0"/>
              <a:t>Click to edit text </a:t>
            </a:r>
          </a:p>
        </p:txBody>
      </p:sp>
      <p:sp>
        <p:nvSpPr>
          <p:cNvPr id="9" name="Text Placeholder 3"/>
          <p:cNvSpPr>
            <a:spLocks noGrp="1"/>
          </p:cNvSpPr>
          <p:nvPr>
            <p:ph type="body" sz="quarter" idx="10" hasCustomPrompt="1"/>
          </p:nvPr>
        </p:nvSpPr>
        <p:spPr>
          <a:xfrm>
            <a:off x="437766" y="1347788"/>
            <a:ext cx="3901123"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760321603"/>
      </p:ext>
    </p:extLst>
  </p:cSld>
  <p:clrMapOvr>
    <a:masterClrMapping/>
  </p:clrMapOvr>
  <p:transition spd="med">
    <p:fade/>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317518595"/>
      </p:ext>
    </p:extLst>
  </p:cSld>
  <p:clrMapOvr>
    <a:masterClrMapping/>
  </p:clrMapOvr>
  <p:transition spd="med">
    <p:fade/>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Text Placeholder 9"/>
          <p:cNvSpPr>
            <a:spLocks noGrp="1"/>
          </p:cNvSpPr>
          <p:nvPr>
            <p:ph type="body" sz="quarter" idx="11" hasCustomPrompt="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rgbClr val="676767"/>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GB" dirty="0" smtClean="0"/>
              <a:t>Click to edit text </a:t>
            </a:r>
          </a:p>
        </p:txBody>
      </p:sp>
      <p:sp>
        <p:nvSpPr>
          <p:cNvPr id="4" name="Title 1"/>
          <p:cNvSpPr>
            <a:spLocks noGrp="1"/>
          </p:cNvSpPr>
          <p:nvPr>
            <p:ph type="ctrTitle" hasCustomPrompt="1"/>
          </p:nvPr>
        </p:nvSpPr>
        <p:spPr>
          <a:xfrm>
            <a:off x="287923" y="1540551"/>
            <a:ext cx="7972248" cy="2278837"/>
          </a:xfrm>
          <a:prstGeom prst="rect">
            <a:avLst/>
          </a:prstGeom>
        </p:spPr>
        <p:txBody>
          <a:bodyPr anchor="ctr">
            <a:noAutofit/>
          </a:bodyPr>
          <a:lstStyle>
            <a:lvl1pPr marL="183600" indent="-399968" algn="l">
              <a:lnSpc>
                <a:spcPct val="90000"/>
              </a:lnSpc>
              <a:defRPr sz="4600" b="0" i="1" spc="0" baseline="0">
                <a:solidFill>
                  <a:srgbClr val="3E6BB4"/>
                </a:solidFill>
                <a:latin typeface="+mj-lt"/>
                <a:cs typeface="CiscoSans Thin"/>
              </a:defRPr>
            </a:lvl1pPr>
          </a:lstStyle>
          <a:p>
            <a:r>
              <a:rPr lang="en-GB" dirty="0" smtClean="0"/>
              <a:t>“Quote Goes Here”</a:t>
            </a:r>
            <a:endParaRPr lang="en-US" dirty="0"/>
          </a:p>
        </p:txBody>
      </p:sp>
    </p:spTree>
    <p:extLst>
      <p:ext uri="{BB962C8B-B14F-4D97-AF65-F5344CB8AC3E}">
        <p14:creationId xmlns:p14="http://schemas.microsoft.com/office/powerpoint/2010/main" val="2215818006"/>
      </p:ext>
    </p:extLst>
  </p:cSld>
  <p:clrMapOvr>
    <a:masterClrMapping/>
  </p:clrMapOvr>
  <p:transition spd="med">
    <p:fade/>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cxnSp>
        <p:nvCxnSpPr>
          <p:cNvPr id="5" name="Straight Connector 4"/>
          <p:cNvCxnSpPr/>
          <p:nvPr/>
        </p:nvCxnSpPr>
        <p:spPr>
          <a:xfrm>
            <a:off x="4610196" y="609600"/>
            <a:ext cx="0" cy="3984625"/>
          </a:xfrm>
          <a:prstGeom prst="line">
            <a:avLst/>
          </a:prstGeom>
          <a:ln w="38100" cap="flat"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463763" y="1439060"/>
            <a:ext cx="3820348" cy="2265389"/>
          </a:xfrm>
        </p:spPr>
        <p:txBody>
          <a:bodyPr lIns="61715" tIns="34288" rIns="61715" bIns="34288" rtlCol="0" anchor="ctr">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4500" b="0" kern="1200" spc="0" baseline="0" dirty="0">
                <a:solidFill>
                  <a:srgbClr val="2968AF"/>
                </a:solidFill>
                <a:latin typeface="+mj-lt"/>
                <a:ea typeface="+mj-ea"/>
                <a:cs typeface="+mj-cs"/>
              </a:defRPr>
            </a:lvl1pPr>
          </a:lstStyle>
          <a:p>
            <a:r>
              <a:rPr lang="en-GB" dirty="0" smtClean="0"/>
              <a:t>Title Goes Here</a:t>
            </a:r>
            <a:endParaRPr lang="en-US" dirty="0"/>
          </a:p>
        </p:txBody>
      </p:sp>
      <p:sp>
        <p:nvSpPr>
          <p:cNvPr id="9" name="Text Placeholder 3"/>
          <p:cNvSpPr>
            <a:spLocks noGrp="1"/>
          </p:cNvSpPr>
          <p:nvPr>
            <p:ph type="body" sz="quarter" idx="11" hasCustomPrompt="1"/>
          </p:nvPr>
        </p:nvSpPr>
        <p:spPr>
          <a:xfrm>
            <a:off x="4922520" y="654518"/>
            <a:ext cx="3865880" cy="3840480"/>
          </a:xfrm>
          <a:prstGeom prst="rect">
            <a:avLst/>
          </a:prstGeom>
        </p:spPr>
        <p:txBody>
          <a:bodyPr lIns="91420" tIns="45710" rIns="91420" bIns="45710" anchor="ctr" anchorCtr="0">
            <a:noAutofit/>
          </a:bodyPr>
          <a:lstStyle>
            <a:lvl1pPr marL="0" indent="0">
              <a:buFontTx/>
              <a:buNone/>
              <a:defRPr sz="1600" baseline="0">
                <a:solidFill>
                  <a:schemeClr val="tx1"/>
                </a:solidFill>
                <a:latin typeface="+mn-lt"/>
              </a:defRPr>
            </a:lvl1pPr>
            <a:lvl2pPr>
              <a:defRPr sz="1500"/>
            </a:lvl2pPr>
            <a:lvl3pPr>
              <a:defRPr sz="1500"/>
            </a:lvl3pPr>
            <a:lvl4pPr>
              <a:defRPr sz="1500"/>
            </a:lvl4pPr>
            <a:lvl5pPr>
              <a:defRPr sz="1500"/>
            </a:lvl5pPr>
          </a:lstStyle>
          <a:p>
            <a:pPr lvl="0"/>
            <a:r>
              <a:rPr lang="en-GB" dirty="0" smtClean="0"/>
              <a:t>Click to edit text</a:t>
            </a:r>
          </a:p>
        </p:txBody>
      </p:sp>
    </p:spTree>
    <p:extLst>
      <p:ext uri="{BB962C8B-B14F-4D97-AF65-F5344CB8AC3E}">
        <p14:creationId xmlns:p14="http://schemas.microsoft.com/office/powerpoint/2010/main" val="13009600"/>
      </p:ext>
    </p:extLst>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andard video">
    <p:bg>
      <p:bgPr>
        <a:solidFill>
          <a:schemeClr val="tx1"/>
        </a:solidFill>
        <a:effectLst/>
      </p:bgPr>
    </p:bg>
    <p:spTree>
      <p:nvGrpSpPr>
        <p:cNvPr id="1" name=""/>
        <p:cNvGrpSpPr/>
        <p:nvPr/>
      </p:nvGrpSpPr>
      <p:grpSpPr>
        <a:xfrm>
          <a:off x="0" y="0"/>
          <a:ext cx="0" cy="0"/>
          <a:chOff x="0" y="0"/>
          <a:chExt cx="0" cy="0"/>
        </a:xfrm>
      </p:grpSpPr>
      <p:sp>
        <p:nvSpPr>
          <p:cNvPr id="21" name="Media Placeholder 20"/>
          <p:cNvSpPr>
            <a:spLocks noGrp="1"/>
          </p:cNvSpPr>
          <p:nvPr>
            <p:ph type="media" sz="quarter" idx="10"/>
          </p:nvPr>
        </p:nvSpPr>
        <p:spPr>
          <a:xfrm>
            <a:off x="2179339" y="584002"/>
            <a:ext cx="4424562" cy="3319272"/>
          </a:xfrm>
          <a:prstGeom prst="rect">
            <a:avLst/>
          </a:prstGeom>
          <a:solidFill>
            <a:schemeClr val="tx1">
              <a:lumMod val="50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68562" tIns="34282" rIns="68562" bIns="34282" rtlCol="0" anchor="ctr">
            <a:normAutofit/>
          </a:bodyPr>
          <a:lstStyle>
            <a:lvl1pPr marL="0" indent="0" algn="ctr" defTabSz="685634" rtl="0" eaLnBrk="1" latinLnBrk="0" hangingPunct="1">
              <a:lnSpc>
                <a:spcPct val="95000"/>
              </a:lnSpc>
              <a:spcBef>
                <a:spcPts val="1080"/>
              </a:spcBef>
              <a:buClr>
                <a:srgbClr val="92D050"/>
              </a:buClr>
              <a:buSzPct val="90000"/>
              <a:buFont typeface="Arial" pitchFamily="34" charset="0"/>
              <a:buNone/>
              <a:tabLst/>
              <a:defRPr lang="en-US" sz="1400" kern="1200">
                <a:solidFill>
                  <a:schemeClr val="lt1"/>
                </a:solidFill>
                <a:latin typeface="+mn-lt"/>
                <a:ea typeface="+mn-ea"/>
                <a:cs typeface="CiscoSans"/>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2141113799"/>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437766" y="1347788"/>
            <a:ext cx="8345488" cy="265872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smtClean="0"/>
              <a:t>Click icon to add table</a:t>
            </a:r>
            <a:endParaRPr lang="en-GB" noProof="0" dirty="0"/>
          </a:p>
        </p:txBody>
      </p:sp>
      <p:sp>
        <p:nvSpPr>
          <p:cNvPr id="6" name="Text Placeholder 9"/>
          <p:cNvSpPr>
            <a:spLocks noGrp="1"/>
          </p:cNvSpPr>
          <p:nvPr>
            <p:ph type="body" sz="quarter" idx="11" hasCustomPrompt="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600" b="0" i="0">
                <a:solidFill>
                  <a:srgbClr val="676767"/>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GB" dirty="0" smtClean="0"/>
              <a:t>Source</a:t>
            </a:r>
          </a:p>
        </p:txBody>
      </p:sp>
      <p:sp>
        <p:nvSpPr>
          <p:cNvPr id="5" name="Title Placeholder 5"/>
          <p:cNvSpPr>
            <a:spLocks noGrp="1"/>
          </p:cNvSpPr>
          <p:nvPr>
            <p:ph type="title" hasCustomPrompt="1"/>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GB" dirty="0" smtClean="0"/>
              <a:t>Title Goes Here</a:t>
            </a:r>
            <a:endParaRPr lang="en-GB" dirty="0"/>
          </a:p>
        </p:txBody>
      </p:sp>
    </p:spTree>
    <p:extLst>
      <p:ext uri="{BB962C8B-B14F-4D97-AF65-F5344CB8AC3E}">
        <p14:creationId xmlns:p14="http://schemas.microsoft.com/office/powerpoint/2010/main" val="659549911"/>
      </p:ext>
    </p:extLst>
  </p:cSld>
  <p:clrMapOvr>
    <a:masterClrMapping/>
  </p:clrMapOvr>
  <p:transition spd="med">
    <p:fade/>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437766" y="1349375"/>
            <a:ext cx="8345488" cy="2660650"/>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smtClean="0"/>
              <a:t>Click icon to add chart</a:t>
            </a:r>
            <a:endParaRPr lang="en-US" noProof="0" dirty="0"/>
          </a:p>
        </p:txBody>
      </p:sp>
      <p:sp>
        <p:nvSpPr>
          <p:cNvPr id="7" name="Text Placeholder 9"/>
          <p:cNvSpPr>
            <a:spLocks noGrp="1"/>
          </p:cNvSpPr>
          <p:nvPr>
            <p:ph type="body" sz="quarter" idx="11" hasCustomPrompt="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600" b="0" i="0">
                <a:solidFill>
                  <a:srgbClr val="676767"/>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GB" dirty="0" smtClean="0"/>
              <a:t>Source</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1595892996"/>
      </p:ext>
    </p:extLst>
  </p:cSld>
  <p:clrMapOvr>
    <a:masterClrMapping/>
  </p:clrMapOvr>
  <p:transition spd="med">
    <p:fade/>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1_Title_Chart_and_Text">
    <p:spTree>
      <p:nvGrpSpPr>
        <p:cNvPr id="1" name=""/>
        <p:cNvGrpSpPr/>
        <p:nvPr/>
      </p:nvGrpSpPr>
      <p:grpSpPr>
        <a:xfrm>
          <a:off x="0" y="0"/>
          <a:ext cx="0" cy="0"/>
          <a:chOff x="0" y="0"/>
          <a:chExt cx="0" cy="0"/>
        </a:xfrm>
      </p:grpSpPr>
      <p:sp>
        <p:nvSpPr>
          <p:cNvPr id="10" name="Text Placeholder 17"/>
          <p:cNvSpPr>
            <a:spLocks noGrp="1"/>
          </p:cNvSpPr>
          <p:nvPr>
            <p:ph type="body" sz="quarter" idx="11" hasCustomPrompt="1"/>
          </p:nvPr>
        </p:nvSpPr>
        <p:spPr>
          <a:xfrm>
            <a:off x="437766" y="1349456"/>
            <a:ext cx="4007001" cy="3040773"/>
          </a:xfrm>
          <a:prstGeom prst="rect">
            <a:avLst/>
          </a:prstGeom>
        </p:spPr>
        <p:txBody>
          <a:bodyPr lIns="91420" tIns="45710" rIns="91420" bIns="45710" anchor="ctr" anchorCtr="0">
            <a:noAutofit/>
          </a:bodyPr>
          <a:lstStyle>
            <a:lvl1pPr marL="0" indent="0">
              <a:buNone/>
              <a:defRPr sz="24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3" name="Chart Placeholder 2"/>
          <p:cNvSpPr>
            <a:spLocks noGrp="1"/>
          </p:cNvSpPr>
          <p:nvPr>
            <p:ph type="chart" sz="quarter" idx="12"/>
          </p:nvPr>
        </p:nvSpPr>
        <p:spPr>
          <a:xfrm>
            <a:off x="4709908" y="1349374"/>
            <a:ext cx="4073346" cy="3039397"/>
          </a:xfrm>
          <a:prstGeom prst="rect">
            <a:avLst/>
          </a:prstGeom>
        </p:spPr>
        <p:txBody>
          <a:bodyPr vert="horz" lIns="91420" tIns="45710" rIns="91420" bIns="45710">
            <a:noAutofit/>
          </a:bodyPr>
          <a:lstStyle>
            <a:lvl1pPr marL="0" indent="0" algn="ctr">
              <a:buNone/>
              <a:defRPr sz="2000">
                <a:solidFill>
                  <a:schemeClr val="tx1"/>
                </a:solidFill>
                <a:latin typeface="+mn-lt"/>
                <a:cs typeface="CiscoSans ExtraLight"/>
              </a:defRPr>
            </a:lvl1pPr>
          </a:lstStyle>
          <a:p>
            <a:pPr lvl="0"/>
            <a:r>
              <a:rPr lang="en-US" noProof="0" smtClean="0"/>
              <a:t>Click icon to add chart</a:t>
            </a:r>
            <a:endParaRPr lang="en-US" noProof="0"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2640786987"/>
      </p:ext>
    </p:extLst>
  </p:cSld>
  <p:clrMapOvr>
    <a:masterClrMapping/>
  </p:clrMapOvr>
  <p:transition spd="med">
    <p:fade/>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Bottom title_photo and text">
    <p:spTree>
      <p:nvGrpSpPr>
        <p:cNvPr id="1" name=""/>
        <p:cNvGrpSpPr/>
        <p:nvPr/>
      </p:nvGrpSpPr>
      <p:grpSpPr>
        <a:xfrm>
          <a:off x="0" y="0"/>
          <a:ext cx="0" cy="0"/>
          <a:chOff x="0" y="0"/>
          <a:chExt cx="0" cy="0"/>
        </a:xfrm>
      </p:grpSpPr>
      <p:sp>
        <p:nvSpPr>
          <p:cNvPr id="10" name="Text Placeholder 17"/>
          <p:cNvSpPr>
            <a:spLocks noGrp="1"/>
          </p:cNvSpPr>
          <p:nvPr>
            <p:ph type="body" sz="quarter" idx="11" hasCustomPrompt="1"/>
          </p:nvPr>
        </p:nvSpPr>
        <p:spPr>
          <a:xfrm>
            <a:off x="437766" y="1349354"/>
            <a:ext cx="4003995" cy="3040875"/>
          </a:xfrm>
          <a:prstGeom prst="rect">
            <a:avLst/>
          </a:prstGeom>
        </p:spPr>
        <p:txBody>
          <a:bodyPr lIns="91420" tIns="45710" rIns="91420" bIns="45710" anchor="ctr" anchorCtr="0">
            <a:noAutofit/>
          </a:bodyPr>
          <a:lstStyle>
            <a:lvl1pPr marL="0" indent="0">
              <a:buNone/>
              <a:defRPr sz="24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11" name="Picture Placeholder 2"/>
          <p:cNvSpPr>
            <a:spLocks noGrp="1"/>
          </p:cNvSpPr>
          <p:nvPr>
            <p:ph type="pic" sz="quarter" idx="10"/>
          </p:nvPr>
        </p:nvSpPr>
        <p:spPr>
          <a:xfrm>
            <a:off x="4708110" y="1349375"/>
            <a:ext cx="4075144" cy="3041208"/>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smtClean="0"/>
              <a:t>Click icon to add picture</a:t>
            </a:r>
            <a:endParaRPr lang="en-US" noProof="0"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1642570476"/>
      </p:ext>
    </p:extLst>
  </p:cSld>
  <p:clrMapOvr>
    <a:masterClrMapping/>
  </p:clrMapOvr>
  <p:transition spd="med">
    <p:fade/>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Oval 2"/>
          <p:cNvSpPr/>
          <p:nvPr userDrawn="1"/>
        </p:nvSpPr>
        <p:spPr>
          <a:xfrm>
            <a:off x="6085116" y="1622395"/>
            <a:ext cx="2318564" cy="2318564"/>
          </a:xfrm>
          <a:prstGeom prst="ellipse">
            <a:avLst/>
          </a:prstGeom>
          <a:solidFill>
            <a:srgbClr val="32B2D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cs typeface="Arial"/>
            </a:endParaRPr>
          </a:p>
        </p:txBody>
      </p:sp>
      <p:sp>
        <p:nvSpPr>
          <p:cNvPr id="4" name="Oval 3"/>
          <p:cNvSpPr/>
          <p:nvPr userDrawn="1"/>
        </p:nvSpPr>
        <p:spPr>
          <a:xfrm>
            <a:off x="3423230" y="1622395"/>
            <a:ext cx="2318564" cy="2318564"/>
          </a:xfrm>
          <a:prstGeom prst="ellipse">
            <a:avLst/>
          </a:prstGeom>
          <a:solidFill>
            <a:srgbClr val="2147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cs typeface="Arial"/>
            </a:endParaRPr>
          </a:p>
        </p:txBody>
      </p:sp>
      <p:sp>
        <p:nvSpPr>
          <p:cNvPr id="7" name="Oval 6"/>
          <p:cNvSpPr/>
          <p:nvPr userDrawn="1"/>
        </p:nvSpPr>
        <p:spPr>
          <a:xfrm>
            <a:off x="764271" y="1622395"/>
            <a:ext cx="2318564" cy="2318564"/>
          </a:xfrm>
          <a:prstGeom prst="ellipse">
            <a:avLst/>
          </a:prstGeom>
          <a:solidFill>
            <a:srgbClr val="57B74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cs typeface="Arial"/>
            </a:endParaRPr>
          </a:p>
        </p:txBody>
      </p:sp>
      <p:sp>
        <p:nvSpPr>
          <p:cNvPr id="17" name="Text Placeholder 17"/>
          <p:cNvSpPr>
            <a:spLocks noGrp="1"/>
          </p:cNvSpPr>
          <p:nvPr>
            <p:ph type="body" sz="quarter" idx="11" hasCustomPrompt="1"/>
          </p:nvPr>
        </p:nvSpPr>
        <p:spPr>
          <a:xfrm>
            <a:off x="777485" y="2800142"/>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18" name="Text Placeholder 17"/>
          <p:cNvSpPr>
            <a:spLocks noGrp="1"/>
          </p:cNvSpPr>
          <p:nvPr>
            <p:ph type="body" sz="quarter" idx="12" hasCustomPrompt="1"/>
          </p:nvPr>
        </p:nvSpPr>
        <p:spPr>
          <a:xfrm>
            <a:off x="3436444" y="2798195"/>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19" name="Text Placeholder 17"/>
          <p:cNvSpPr>
            <a:spLocks noGrp="1"/>
          </p:cNvSpPr>
          <p:nvPr>
            <p:ph type="body" sz="quarter" idx="13" hasCustomPrompt="1"/>
          </p:nvPr>
        </p:nvSpPr>
        <p:spPr>
          <a:xfrm>
            <a:off x="6098330" y="2798195"/>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14" name="Picture Placeholder 5"/>
          <p:cNvSpPr>
            <a:spLocks noGrp="1"/>
          </p:cNvSpPr>
          <p:nvPr>
            <p:ph type="pic" sz="quarter" idx="14" hasCustomPrompt="1"/>
          </p:nvPr>
        </p:nvSpPr>
        <p:spPr>
          <a:xfrm>
            <a:off x="1520825" y="2143029"/>
            <a:ext cx="788988" cy="788988"/>
          </a:xfrm>
          <a:prstGeom prst="rect">
            <a:avLst/>
          </a:prstGeom>
        </p:spPr>
        <p:txBody>
          <a:bodyPr vert="horz"/>
          <a:lstStyle>
            <a:lvl1pPr marL="0" indent="0" algn="ctr">
              <a:buNone/>
              <a:defRPr sz="1200">
                <a:solidFill>
                  <a:schemeClr val="bg1"/>
                </a:solidFill>
              </a:defRPr>
            </a:lvl1pPr>
          </a:lstStyle>
          <a:p>
            <a:r>
              <a:rPr lang="en-US" dirty="0" smtClean="0"/>
              <a:t>Icon</a:t>
            </a:r>
            <a:endParaRPr lang="en-US" dirty="0"/>
          </a:p>
        </p:txBody>
      </p:sp>
      <p:sp>
        <p:nvSpPr>
          <p:cNvPr id="16" name="Picture Placeholder 5"/>
          <p:cNvSpPr>
            <a:spLocks noGrp="1"/>
          </p:cNvSpPr>
          <p:nvPr>
            <p:ph type="pic" sz="quarter" idx="15" hasCustomPrompt="1"/>
          </p:nvPr>
        </p:nvSpPr>
        <p:spPr>
          <a:xfrm>
            <a:off x="4202870" y="2152809"/>
            <a:ext cx="788988" cy="788988"/>
          </a:xfrm>
          <a:prstGeom prst="rect">
            <a:avLst/>
          </a:prstGeom>
        </p:spPr>
        <p:txBody>
          <a:bodyPr vert="horz"/>
          <a:lstStyle>
            <a:lvl1pPr marL="0" indent="0" algn="ctr">
              <a:buNone/>
              <a:defRPr sz="1200">
                <a:solidFill>
                  <a:schemeClr val="bg1"/>
                </a:solidFill>
              </a:defRPr>
            </a:lvl1pPr>
          </a:lstStyle>
          <a:p>
            <a:r>
              <a:rPr lang="en-US" dirty="0" smtClean="0"/>
              <a:t>Icon</a:t>
            </a:r>
            <a:endParaRPr lang="en-US" dirty="0"/>
          </a:p>
        </p:txBody>
      </p:sp>
      <p:sp>
        <p:nvSpPr>
          <p:cNvPr id="21" name="Picture Placeholder 5"/>
          <p:cNvSpPr>
            <a:spLocks noGrp="1"/>
          </p:cNvSpPr>
          <p:nvPr>
            <p:ph type="pic" sz="quarter" idx="16" hasCustomPrompt="1"/>
          </p:nvPr>
        </p:nvSpPr>
        <p:spPr>
          <a:xfrm>
            <a:off x="6841860" y="2143029"/>
            <a:ext cx="788988" cy="788988"/>
          </a:xfrm>
          <a:prstGeom prst="rect">
            <a:avLst/>
          </a:prstGeom>
        </p:spPr>
        <p:txBody>
          <a:bodyPr vert="horz"/>
          <a:lstStyle>
            <a:lvl1pPr marL="0" indent="0" algn="ctr">
              <a:buNone/>
              <a:defRPr sz="1200">
                <a:solidFill>
                  <a:schemeClr val="bg1"/>
                </a:solidFill>
              </a:defRPr>
            </a:lvl1pPr>
          </a:lstStyle>
          <a:p>
            <a:r>
              <a:rPr lang="en-US" dirty="0" smtClean="0"/>
              <a:t>Icon</a:t>
            </a:r>
            <a:endParaRPr lang="en-US" dirty="0"/>
          </a:p>
        </p:txBody>
      </p:sp>
    </p:spTree>
    <p:extLst>
      <p:ext uri="{BB962C8B-B14F-4D97-AF65-F5344CB8AC3E}">
        <p14:creationId xmlns:p14="http://schemas.microsoft.com/office/powerpoint/2010/main" val="207668356"/>
      </p:ext>
    </p:extLst>
  </p:cSld>
  <p:clrMapOvr>
    <a:masterClrMapping/>
  </p:clrMapOvr>
  <p:transition spd="slow">
    <p:wipe/>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3" name="Oval 42"/>
          <p:cNvSpPr/>
          <p:nvPr userDrawn="1"/>
        </p:nvSpPr>
        <p:spPr>
          <a:xfrm>
            <a:off x="774821" y="1622395"/>
            <a:ext cx="2306251" cy="2305968"/>
          </a:xfrm>
          <a:prstGeom prst="ellipse">
            <a:avLst/>
          </a:prstGeom>
          <a:solidFill>
            <a:sysClr val="windowText" lastClr="000000">
              <a:alpha val="30000"/>
            </a:sysClr>
          </a:solidFill>
          <a:ln w="25400" cap="flat" cmpd="sng" algn="ctr">
            <a:noFill/>
            <a:prstDash val="solid"/>
          </a:ln>
          <a:effectLst/>
        </p:spPr>
        <p:txBody>
          <a:bodyPr lIns="68577" tIns="34289" rIns="68577" bIns="34289" anchor="ctr"/>
          <a:lstStyle/>
          <a:p>
            <a:pPr algn="ctr" defTabSz="914400" fontAlgn="auto">
              <a:spcBef>
                <a:spcPts val="0"/>
              </a:spcBef>
              <a:spcAft>
                <a:spcPts val="0"/>
              </a:spcAft>
              <a:defRPr/>
            </a:pPr>
            <a:endParaRPr lang="en-US" kern="0">
              <a:solidFill>
                <a:prstClr val="white"/>
              </a:solidFill>
              <a:latin typeface="Arial"/>
              <a:cs typeface="+mn-cs"/>
            </a:endParaRPr>
          </a:p>
        </p:txBody>
      </p:sp>
      <p:sp>
        <p:nvSpPr>
          <p:cNvPr id="44" name="Oval 43"/>
          <p:cNvSpPr/>
          <p:nvPr userDrawn="1"/>
        </p:nvSpPr>
        <p:spPr>
          <a:xfrm>
            <a:off x="3422842" y="1622395"/>
            <a:ext cx="2306251" cy="2305968"/>
          </a:xfrm>
          <a:prstGeom prst="ellipse">
            <a:avLst/>
          </a:prstGeom>
          <a:solidFill>
            <a:sysClr val="windowText" lastClr="000000">
              <a:alpha val="30000"/>
            </a:sysClr>
          </a:solidFill>
          <a:ln w="25400" cap="flat" cmpd="sng" algn="ctr">
            <a:noFill/>
            <a:prstDash val="solid"/>
          </a:ln>
          <a:effectLst/>
        </p:spPr>
        <p:txBody>
          <a:bodyPr lIns="68577" tIns="34289" rIns="68577" bIns="34289" anchor="ctr"/>
          <a:lstStyle/>
          <a:p>
            <a:pPr algn="ctr" defTabSz="914400" fontAlgn="auto">
              <a:spcBef>
                <a:spcPts val="0"/>
              </a:spcBef>
              <a:spcAft>
                <a:spcPts val="0"/>
              </a:spcAft>
              <a:defRPr/>
            </a:pPr>
            <a:endParaRPr lang="en-US" kern="0">
              <a:solidFill>
                <a:prstClr val="white"/>
              </a:solidFill>
              <a:latin typeface="Arial"/>
              <a:cs typeface="+mn-cs"/>
            </a:endParaRPr>
          </a:p>
        </p:txBody>
      </p:sp>
      <p:sp>
        <p:nvSpPr>
          <p:cNvPr id="45" name="Oval 44"/>
          <p:cNvSpPr/>
          <p:nvPr userDrawn="1"/>
        </p:nvSpPr>
        <p:spPr>
          <a:xfrm>
            <a:off x="6087359" y="1622395"/>
            <a:ext cx="2306251" cy="2305968"/>
          </a:xfrm>
          <a:prstGeom prst="ellipse">
            <a:avLst/>
          </a:prstGeom>
          <a:solidFill>
            <a:sysClr val="windowText" lastClr="000000">
              <a:alpha val="30000"/>
            </a:sysClr>
          </a:solidFill>
          <a:ln w="25400" cap="flat" cmpd="sng" algn="ctr">
            <a:noFill/>
            <a:prstDash val="solid"/>
          </a:ln>
          <a:effectLst/>
        </p:spPr>
        <p:txBody>
          <a:bodyPr lIns="68577" tIns="34289" rIns="68577" bIns="34289" anchor="ctr"/>
          <a:lstStyle/>
          <a:p>
            <a:pPr algn="ctr" defTabSz="914400" fontAlgn="auto">
              <a:spcBef>
                <a:spcPts val="0"/>
              </a:spcBef>
              <a:spcAft>
                <a:spcPts val="0"/>
              </a:spcAft>
              <a:defRPr/>
            </a:pPr>
            <a:endParaRPr lang="en-US" kern="0">
              <a:solidFill>
                <a:prstClr val="white"/>
              </a:solidFill>
              <a:latin typeface="Arial"/>
              <a:cs typeface="+mn-cs"/>
            </a:endParaRPr>
          </a:p>
        </p:txBody>
      </p:sp>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
        <p:nvSpPr>
          <p:cNvPr id="35" name="Picture Placeholder 25"/>
          <p:cNvSpPr>
            <a:spLocks noGrp="1"/>
          </p:cNvSpPr>
          <p:nvPr>
            <p:ph type="pic" sz="quarter" idx="10" hasCustomPrompt="1"/>
          </p:nvPr>
        </p:nvSpPr>
        <p:spPr>
          <a:xfrm>
            <a:off x="774965"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baseline="0">
                <a:solidFill>
                  <a:schemeClr val="tx1"/>
                </a:solidFill>
                <a:latin typeface="+mj-lt"/>
              </a:defRPr>
            </a:lvl1pPr>
          </a:lstStyle>
          <a:p>
            <a:pPr lvl="0"/>
            <a:r>
              <a:rPr lang="en-US" noProof="0" dirty="0" smtClean="0"/>
              <a:t>	</a:t>
            </a:r>
          </a:p>
          <a:p>
            <a:pPr lvl="0"/>
            <a:endParaRPr lang="en-US" noProof="0" dirty="0" smtClean="0"/>
          </a:p>
          <a:p>
            <a:pPr lvl="0"/>
            <a:endParaRPr lang="en-US" noProof="0" dirty="0" smtClean="0"/>
          </a:p>
          <a:p>
            <a:pPr lvl="0"/>
            <a:r>
              <a:rPr lang="en-US" noProof="0" dirty="0" smtClean="0"/>
              <a:t>	</a:t>
            </a:r>
          </a:p>
          <a:p>
            <a:pPr lvl="0"/>
            <a:r>
              <a:rPr lang="en-US" noProof="0" dirty="0" smtClean="0"/>
              <a:t>	Drag picture to placeholder or click icon to add</a:t>
            </a:r>
            <a:endParaRPr lang="en-US" noProof="0" dirty="0"/>
          </a:p>
        </p:txBody>
      </p:sp>
      <p:sp>
        <p:nvSpPr>
          <p:cNvPr id="37" name="Picture Placeholder 25"/>
          <p:cNvSpPr>
            <a:spLocks noGrp="1"/>
          </p:cNvSpPr>
          <p:nvPr>
            <p:ph type="pic" sz="quarter" idx="11" hasCustomPrompt="1"/>
          </p:nvPr>
        </p:nvSpPr>
        <p:spPr>
          <a:xfrm>
            <a:off x="3422986"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a:solidFill>
                  <a:schemeClr val="tx1"/>
                </a:solidFill>
                <a:latin typeface="+mj-lt"/>
              </a:defRPr>
            </a:lvl1pPr>
          </a:lstStyle>
          <a:p>
            <a:pPr lvl="0"/>
            <a:r>
              <a:rPr lang="en-US" noProof="0" dirty="0" smtClean="0"/>
              <a:t>	</a:t>
            </a:r>
          </a:p>
          <a:p>
            <a:pPr lvl="0"/>
            <a:endParaRPr lang="en-US" noProof="0" dirty="0" smtClean="0"/>
          </a:p>
          <a:p>
            <a:pPr lvl="0"/>
            <a:endParaRPr lang="en-US" noProof="0" dirty="0" smtClean="0"/>
          </a:p>
          <a:p>
            <a:pPr lvl="0"/>
            <a:endParaRPr lang="en-US" noProof="0" dirty="0" smtClean="0"/>
          </a:p>
          <a:p>
            <a:pPr lvl="0"/>
            <a:r>
              <a:rPr lang="en-US" noProof="0" dirty="0" smtClean="0"/>
              <a:t>	Drag picture to placeholder or click icon to add</a:t>
            </a:r>
            <a:endParaRPr lang="en-US" noProof="0" dirty="0"/>
          </a:p>
        </p:txBody>
      </p:sp>
      <p:sp>
        <p:nvSpPr>
          <p:cNvPr id="39" name="Picture Placeholder 25"/>
          <p:cNvSpPr>
            <a:spLocks noGrp="1"/>
          </p:cNvSpPr>
          <p:nvPr>
            <p:ph type="pic" sz="quarter" idx="12" hasCustomPrompt="1"/>
          </p:nvPr>
        </p:nvSpPr>
        <p:spPr>
          <a:xfrm>
            <a:off x="6087503"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a:solidFill>
                  <a:schemeClr val="tx1"/>
                </a:solidFill>
                <a:latin typeface="+mj-lt"/>
              </a:defRPr>
            </a:lvl1pPr>
          </a:lstStyle>
          <a:p>
            <a:pPr lvl="0"/>
            <a:r>
              <a:rPr lang="en-US" noProof="0" dirty="0" smtClean="0"/>
              <a:t>	</a:t>
            </a:r>
          </a:p>
          <a:p>
            <a:pPr lvl="0"/>
            <a:endParaRPr lang="en-US" noProof="0" dirty="0" smtClean="0"/>
          </a:p>
          <a:p>
            <a:pPr lvl="0"/>
            <a:endParaRPr lang="en-US" noProof="0" dirty="0" smtClean="0"/>
          </a:p>
          <a:p>
            <a:pPr lvl="0"/>
            <a:endParaRPr lang="en-US" noProof="0" dirty="0" smtClean="0"/>
          </a:p>
          <a:p>
            <a:pPr lvl="0"/>
            <a:r>
              <a:rPr lang="en-US" noProof="0" dirty="0" smtClean="0"/>
              <a:t>	Drag picture to placeholder or click icon to add</a:t>
            </a:r>
            <a:endParaRPr lang="en-US" noProof="0" dirty="0"/>
          </a:p>
        </p:txBody>
      </p:sp>
      <p:sp>
        <p:nvSpPr>
          <p:cNvPr id="9" name="Text Placeholder 17"/>
          <p:cNvSpPr>
            <a:spLocks noGrp="1"/>
          </p:cNvSpPr>
          <p:nvPr>
            <p:ph type="body" sz="quarter" idx="13" hasCustomPrompt="1"/>
          </p:nvPr>
        </p:nvSpPr>
        <p:spPr>
          <a:xfrm>
            <a:off x="788797" y="3873138"/>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10" name="Text Placeholder 17"/>
          <p:cNvSpPr>
            <a:spLocks noGrp="1"/>
          </p:cNvSpPr>
          <p:nvPr>
            <p:ph type="body" sz="quarter" idx="14" hasCustomPrompt="1"/>
          </p:nvPr>
        </p:nvSpPr>
        <p:spPr>
          <a:xfrm>
            <a:off x="3436818" y="3871191"/>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11" name="Text Placeholder 17"/>
          <p:cNvSpPr>
            <a:spLocks noGrp="1"/>
          </p:cNvSpPr>
          <p:nvPr>
            <p:ph type="body" sz="quarter" idx="15" hasCustomPrompt="1"/>
          </p:nvPr>
        </p:nvSpPr>
        <p:spPr>
          <a:xfrm>
            <a:off x="6101335" y="3871191"/>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Tree>
    <p:extLst>
      <p:ext uri="{BB962C8B-B14F-4D97-AF65-F5344CB8AC3E}">
        <p14:creationId xmlns:p14="http://schemas.microsoft.com/office/powerpoint/2010/main" val="1663196376"/>
      </p:ext>
    </p:extLst>
  </p:cSld>
  <p:clrMapOvr>
    <a:masterClrMapping/>
  </p:clrMapOvr>
  <p:transition spd="slow">
    <p:wipe/>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preserve="1" userDrawn="1">
  <p:cSld name="Full Bleed Photo With Text">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0813" y="4629150"/>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latin typeface="+mn-lt"/>
                <a:cs typeface="CiscoSans ExtraLight"/>
              </a:defRPr>
            </a:lvl1pPr>
          </a:lstStyle>
          <a:p>
            <a:pPr lvl="0"/>
            <a:r>
              <a:rPr lang="en-US" noProof="0" smtClean="0"/>
              <a:t>Click icon to add picture</a:t>
            </a:r>
            <a:endParaRPr lang="en-US" noProof="0" dirty="0"/>
          </a:p>
        </p:txBody>
      </p:sp>
      <p:sp>
        <p:nvSpPr>
          <p:cNvPr id="6" name="Text Placeholder 2"/>
          <p:cNvSpPr>
            <a:spLocks noGrp="1"/>
          </p:cNvSpPr>
          <p:nvPr>
            <p:ph type="body" sz="quarter" idx="11" hasCustomPrompt="1"/>
          </p:nvPr>
        </p:nvSpPr>
        <p:spPr bwMode="auto">
          <a:xfrm>
            <a:off x="500063" y="3486478"/>
            <a:ext cx="8139112" cy="500992"/>
          </a:xfrm>
          <a:prstGeom prst="rect">
            <a:avLst/>
          </a:prstGeom>
          <a:solidFill>
            <a:schemeClr val="bg1">
              <a:alpha val="70000"/>
            </a:schemeClr>
          </a:solidFill>
          <a:extLst/>
        </p:spPr>
        <p:txBody>
          <a:bodyPr wrap="square" lIns="108000" tIns="0" rIns="91440" bIns="45720" numCol="1" anchor="ctr" anchorCtr="0" compatLnSpc="1">
            <a:prstTxWarp prst="textNoShape">
              <a:avLst/>
            </a:prstTxWarp>
            <a:spAutoFit/>
          </a:bodyPr>
          <a:lstStyle>
            <a:lvl1pPr marL="172800" indent="0">
              <a:lnSpc>
                <a:spcPts val="3680"/>
              </a:lnSpc>
              <a:spcBef>
                <a:spcPts val="0"/>
              </a:spcBef>
              <a:buNone/>
              <a:defRPr sz="2400" i="1"/>
            </a:lvl1pPr>
          </a:lstStyle>
          <a:p>
            <a:pPr lvl="0"/>
            <a:r>
              <a:rPr lang="en-GB" dirty="0" smtClean="0"/>
              <a:t>Text Goes Here</a:t>
            </a:r>
          </a:p>
        </p:txBody>
      </p:sp>
    </p:spTree>
    <p:extLst>
      <p:ext uri="{BB962C8B-B14F-4D97-AF65-F5344CB8AC3E}">
        <p14:creationId xmlns:p14="http://schemas.microsoft.com/office/powerpoint/2010/main" val="1805176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Half Page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13" y="301037"/>
            <a:ext cx="8563172" cy="2542175"/>
          </a:xfrm>
          <a:prstGeom prst="rect">
            <a:avLst/>
          </a:prstGeom>
        </p:spPr>
        <p:txBody>
          <a:bodyPr vert="horz" lIns="91420" tIns="45710" rIns="91420" bIns="45710"/>
          <a:lstStyle>
            <a:lvl1pPr marL="0" indent="0" algn="ctr">
              <a:buNone/>
              <a:defRPr sz="2200" baseline="0">
                <a:solidFill>
                  <a:srgbClr val="676767"/>
                </a:solidFill>
                <a:latin typeface="+mn-lt"/>
                <a:cs typeface="CiscoSans ExtraLight"/>
              </a:defRPr>
            </a:lvl1pPr>
          </a:lstStyle>
          <a:p>
            <a:pPr lvl="0"/>
            <a:r>
              <a:rPr lang="en-US" noProof="0" smtClean="0"/>
              <a:t>Click icon to add picture</a:t>
            </a:r>
            <a:endParaRPr lang="en-US" noProof="0" dirty="0"/>
          </a:p>
        </p:txBody>
      </p:sp>
      <p:sp>
        <p:nvSpPr>
          <p:cNvPr id="4" name="Text Placeholder 3"/>
          <p:cNvSpPr>
            <a:spLocks noGrp="1"/>
          </p:cNvSpPr>
          <p:nvPr>
            <p:ph type="body" sz="quarter" idx="11" hasCustomPrompt="1"/>
          </p:nvPr>
        </p:nvSpPr>
        <p:spPr>
          <a:xfrm>
            <a:off x="448785" y="3054518"/>
            <a:ext cx="8364236" cy="564257"/>
          </a:xfrm>
          <a:prstGeom prst="rect">
            <a:avLst/>
          </a:prstGeom>
        </p:spPr>
        <p:txBody>
          <a:bodyPr vert="horz" wrap="square">
            <a:spAutoFit/>
          </a:bodyPr>
          <a:lstStyle>
            <a:lvl1pPr marL="0" indent="0">
              <a:buNone/>
              <a:defRPr sz="3200" baseline="0">
                <a:solidFill>
                  <a:srgbClr val="676767"/>
                </a:solidFill>
              </a:defRPr>
            </a:lvl1pPr>
          </a:lstStyle>
          <a:p>
            <a:pPr lvl="0"/>
            <a:r>
              <a:rPr lang="en-GB" dirty="0" smtClean="0"/>
              <a:t>Text Goes Here</a:t>
            </a:r>
          </a:p>
        </p:txBody>
      </p:sp>
    </p:spTree>
    <p:extLst>
      <p:ext uri="{BB962C8B-B14F-4D97-AF65-F5344CB8AC3E}">
        <p14:creationId xmlns:p14="http://schemas.microsoft.com/office/powerpoint/2010/main" val="101119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preserve="1" userDrawn="1">
  <p:cSld name="Full bleed photo">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0813" y="4629150"/>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latin typeface="+mn-lt"/>
                <a:cs typeface="CiscoSans ExtraLight"/>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155352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1_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12" y="240631"/>
            <a:ext cx="8480388" cy="4266646"/>
          </a:xfrm>
          <a:prstGeom prst="rect">
            <a:avLst/>
          </a:prstGeom>
        </p:spPr>
        <p:txBody>
          <a:bodyPr vert="horz" lIns="91424" tIns="45712" rIns="91424" bIns="45712"/>
          <a:lstStyle>
            <a:lvl1pPr marL="0" indent="0" algn="ctr">
              <a:buNone/>
              <a:defRPr sz="1500" baseline="0">
                <a:latin typeface="+mn-lt"/>
                <a:cs typeface="CiscoSans ExtraLight"/>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17640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gradFill rotWithShape="1">
          <a:gsLst>
            <a:gs pos="0">
              <a:srgbClr val="35A2D6"/>
            </a:gs>
            <a:gs pos="999">
              <a:srgbClr val="35A2D6"/>
            </a:gs>
            <a:gs pos="100000">
              <a:srgbClr val="2968AF"/>
            </a:gs>
          </a:gsLst>
          <a:lin ang="5400000"/>
        </a:gradFill>
        <a:effectLst/>
      </p:bgPr>
    </p:bg>
    <p:spTree>
      <p:nvGrpSpPr>
        <p:cNvPr id="1" name=""/>
        <p:cNvGrpSpPr/>
        <p:nvPr/>
      </p:nvGrpSpPr>
      <p:grpSpPr>
        <a:xfrm>
          <a:off x="0" y="0"/>
          <a:ext cx="0" cy="0"/>
          <a:chOff x="0" y="0"/>
          <a:chExt cx="0" cy="0"/>
        </a:xfrm>
      </p:grpSpPr>
      <p:pic>
        <p:nvPicPr>
          <p:cNvPr id="2"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
            <a:ext cx="9144000" cy="5149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6" descr="pref_1-line_logo+tagline-rt-white-CMYK.ai"/>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92096" y="1643063"/>
            <a:ext cx="8759825" cy="185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88435984"/>
      </p:ext>
    </p:extLst>
  </p:cSld>
  <p:clrMapOvr>
    <a:masterClrMapping/>
  </p:clrMapOvr>
  <p:transition spd="slow">
    <p:wipe/>
  </p:transition>
  <p:timing>
    <p:tnLst>
      <p:par>
        <p:cT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p:cSld name="single photo with caption">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892300" y="596900"/>
            <a:ext cx="5348288" cy="30035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solidFill>
                <a:srgbClr val="FFFFFF"/>
              </a:solidFill>
            </a:endParaRPr>
          </a:p>
        </p:txBody>
      </p:sp>
      <p:sp>
        <p:nvSpPr>
          <p:cNvPr id="5" name="Rectangle 4"/>
          <p:cNvSpPr/>
          <p:nvPr/>
        </p:nvSpPr>
        <p:spPr>
          <a:xfrm>
            <a:off x="1892300" y="3595688"/>
            <a:ext cx="5346700" cy="747712"/>
          </a:xfrm>
          <a:prstGeom prst="rect">
            <a:avLst/>
          </a:prstGeom>
          <a:no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solidFill>
                <a:srgbClr val="FFFFFF"/>
              </a:solidFill>
            </a:endParaRPr>
          </a:p>
        </p:txBody>
      </p:sp>
      <p:sp>
        <p:nvSpPr>
          <p:cNvPr id="26" name="Picture Placeholder 25"/>
          <p:cNvSpPr>
            <a:spLocks noGrp="1"/>
          </p:cNvSpPr>
          <p:nvPr>
            <p:ph type="pic" sz="quarter" idx="10"/>
          </p:nvPr>
        </p:nvSpPr>
        <p:spPr>
          <a:xfrm>
            <a:off x="1900238" y="596646"/>
            <a:ext cx="5329238" cy="3003804"/>
          </a:xfrm>
          <a:prstGeom prst="rect">
            <a:avLst/>
          </a:prstGeom>
          <a:solidFill>
            <a:schemeClr val="bg1">
              <a:alpha val="30000"/>
            </a:schemeClr>
          </a:solidFill>
          <a:ln>
            <a:solidFill>
              <a:srgbClr val="676767"/>
            </a:solidFill>
          </a:ln>
          <a:effectLst/>
        </p:spPr>
        <p:txBody>
          <a:bodyPr lIns="91424" tIns="45712" rIns="91424" bIns="45712" anchor="ctr" anchorCtr="0"/>
          <a:lstStyle>
            <a:lvl1pPr algn="ctr">
              <a:buFontTx/>
              <a:buNone/>
              <a:defRPr>
                <a:solidFill>
                  <a:schemeClr val="tx1"/>
                </a:solidFill>
                <a:latin typeface="+mj-lt"/>
              </a:defRPr>
            </a:lvl1pPr>
          </a:lstStyle>
          <a:p>
            <a:pPr lvl="0"/>
            <a:r>
              <a:rPr lang="en-US" noProof="0" smtClean="0"/>
              <a:t>Click icon to add picture</a:t>
            </a:r>
            <a:endParaRPr lang="en-US" noProof="0" dirty="0"/>
          </a:p>
        </p:txBody>
      </p:sp>
      <p:sp>
        <p:nvSpPr>
          <p:cNvPr id="11" name="Title 10"/>
          <p:cNvSpPr>
            <a:spLocks noGrp="1"/>
          </p:cNvSpPr>
          <p:nvPr>
            <p:ph type="title" hasCustomPrompt="1"/>
          </p:nvPr>
        </p:nvSpPr>
        <p:spPr>
          <a:xfrm>
            <a:off x="2065871" y="3655079"/>
            <a:ext cx="5074070" cy="628650"/>
          </a:xfrm>
        </p:spPr>
        <p:txBody>
          <a:bodyPr anchor="ctr"/>
          <a:lstStyle>
            <a:lvl1pPr>
              <a:defRPr sz="2000">
                <a:solidFill>
                  <a:srgbClr val="676767"/>
                </a:solidFill>
                <a:latin typeface="+mj-lt"/>
              </a:defRPr>
            </a:lvl1pPr>
          </a:lstStyle>
          <a:p>
            <a:r>
              <a:rPr lang="en-GB" dirty="0" smtClean="0"/>
              <a:t>Click to edit title</a:t>
            </a:r>
            <a:endParaRPr lang="en-US" dirty="0"/>
          </a:p>
        </p:txBody>
      </p:sp>
    </p:spTree>
    <p:extLst>
      <p:ext uri="{BB962C8B-B14F-4D97-AF65-F5344CB8AC3E}">
        <p14:creationId xmlns:p14="http://schemas.microsoft.com/office/powerpoint/2010/main" val="20052117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p:cSld name="Small photo_top left">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549800" y="233363"/>
            <a:ext cx="3273425" cy="18446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solidFill>
                <a:srgbClr val="FFFFFF"/>
              </a:solidFill>
            </a:endParaRPr>
          </a:p>
        </p:txBody>
      </p:sp>
      <p:sp>
        <p:nvSpPr>
          <p:cNvPr id="26" name="Picture Placeholder 25"/>
          <p:cNvSpPr>
            <a:spLocks noGrp="1"/>
          </p:cNvSpPr>
          <p:nvPr>
            <p:ph type="pic" sz="quarter" idx="10"/>
          </p:nvPr>
        </p:nvSpPr>
        <p:spPr>
          <a:xfrm>
            <a:off x="549991" y="233172"/>
            <a:ext cx="3273552" cy="1844802"/>
          </a:xfrm>
          <a:prstGeom prst="rect">
            <a:avLst/>
          </a:prstGeom>
          <a:solidFill>
            <a:schemeClr val="bg1">
              <a:alpha val="30000"/>
            </a:schemeClr>
          </a:solidFill>
          <a:ln>
            <a:solidFill>
              <a:srgbClr val="676767"/>
            </a:solidFill>
          </a:ln>
          <a:effectLst/>
        </p:spPr>
        <p:txBody>
          <a:bodyPr vert="horz" lIns="68577" tIns="34289" rIns="68577" bIns="34289" rtlCol="0" anchor="ctr" anchorCtr="0">
            <a:normAutofit/>
          </a:bodyPr>
          <a:lstStyle>
            <a:lvl1pPr marL="0" indent="0" algn="ctr" defTabSz="685777"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tx1"/>
                </a:solidFill>
                <a:latin typeface="+mj-lt"/>
                <a:ea typeface="+mn-ea"/>
                <a:cs typeface="+mn-cs"/>
              </a:defRPr>
            </a:lvl1pPr>
          </a:lstStyle>
          <a:p>
            <a:pPr lvl="0"/>
            <a:r>
              <a:rPr lang="en-US" noProof="0" smtClean="0"/>
              <a:t>Click icon to add picture</a:t>
            </a:r>
            <a:endParaRPr lang="en-US" noProof="0" dirty="0"/>
          </a:p>
        </p:txBody>
      </p:sp>
      <p:sp>
        <p:nvSpPr>
          <p:cNvPr id="9" name="Title 8"/>
          <p:cNvSpPr>
            <a:spLocks noGrp="1"/>
          </p:cNvSpPr>
          <p:nvPr>
            <p:ph type="title" hasCustomPrompt="1"/>
          </p:nvPr>
        </p:nvSpPr>
        <p:spPr>
          <a:xfrm>
            <a:off x="430935" y="2480693"/>
            <a:ext cx="6729865" cy="1614419"/>
          </a:xfrm>
        </p:spPr>
        <p:txBody>
          <a:bodyPr>
            <a:noAutofit/>
          </a:bodyPr>
          <a:lstStyle>
            <a:lvl1pPr marL="0" marR="0" indent="0" algn="l" defTabSz="685777" rtl="0" eaLnBrk="1" fontAlgn="auto" latinLnBrk="0" hangingPunct="1">
              <a:lnSpc>
                <a:spcPct val="80000"/>
              </a:lnSpc>
              <a:spcBef>
                <a:spcPct val="0"/>
              </a:spcBef>
              <a:spcAft>
                <a:spcPts val="0"/>
              </a:spcAft>
              <a:buClrTx/>
              <a:buSzTx/>
              <a:buFontTx/>
              <a:buNone/>
              <a:tabLst/>
              <a:defRPr sz="4500">
                <a:solidFill>
                  <a:srgbClr val="676767"/>
                </a:solidFill>
                <a:latin typeface="+mj-lt"/>
              </a:defRPr>
            </a:lvl1pPr>
          </a:lstStyle>
          <a:p>
            <a:r>
              <a:rPr lang="en-GB" dirty="0" smtClean="0"/>
              <a:t>Click to edit title</a:t>
            </a:r>
            <a:endParaRPr lang="en-US" dirty="0" smtClean="0"/>
          </a:p>
        </p:txBody>
      </p:sp>
    </p:spTree>
    <p:extLst>
      <p:ext uri="{BB962C8B-B14F-4D97-AF65-F5344CB8AC3E}">
        <p14:creationId xmlns:p14="http://schemas.microsoft.com/office/powerpoint/2010/main" val="600547031"/>
      </p:ext>
    </p:extLst>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p:cSld name="Portrait photo_right side">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4992688" y="546607"/>
            <a:ext cx="3630612" cy="3869818"/>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solidFill>
                <a:srgbClr val="FFFFFF"/>
              </a:solidFill>
            </a:endParaRPr>
          </a:p>
        </p:txBody>
      </p:sp>
      <p:sp>
        <p:nvSpPr>
          <p:cNvPr id="26" name="Picture Placeholder 25"/>
          <p:cNvSpPr>
            <a:spLocks noGrp="1"/>
          </p:cNvSpPr>
          <p:nvPr>
            <p:ph type="pic" sz="quarter" idx="10"/>
          </p:nvPr>
        </p:nvSpPr>
        <p:spPr>
          <a:xfrm>
            <a:off x="4992624" y="546734"/>
            <a:ext cx="3630168" cy="3869818"/>
          </a:xfrm>
          <a:prstGeom prst="rect">
            <a:avLst/>
          </a:prstGeom>
          <a:solidFill>
            <a:schemeClr val="bg1">
              <a:alpha val="30000"/>
            </a:schemeClr>
          </a:solidFill>
          <a:ln>
            <a:solidFill>
              <a:srgbClr val="2968AF"/>
            </a:solidFill>
          </a:ln>
          <a:effectLst/>
        </p:spPr>
        <p:txBody>
          <a:bodyPr lIns="91424" tIns="45712" rIns="91424" bIns="45712" anchor="ctr" anchorCtr="0"/>
          <a:lstStyle>
            <a:lvl1pPr algn="ctr">
              <a:buFontTx/>
              <a:buNone/>
              <a:defRPr>
                <a:solidFill>
                  <a:schemeClr val="tx1"/>
                </a:solidFill>
                <a:latin typeface="+mj-lt"/>
              </a:defRPr>
            </a:lvl1pPr>
          </a:lstStyle>
          <a:p>
            <a:pPr lvl="0"/>
            <a:r>
              <a:rPr lang="en-US" noProof="0" smtClean="0"/>
              <a:t>Click icon to add picture</a:t>
            </a:r>
            <a:endParaRPr lang="en-US" noProof="0" dirty="0"/>
          </a:p>
        </p:txBody>
      </p:sp>
      <p:sp>
        <p:nvSpPr>
          <p:cNvPr id="9" name="Title 8"/>
          <p:cNvSpPr>
            <a:spLocks noGrp="1"/>
          </p:cNvSpPr>
          <p:nvPr>
            <p:ph type="title" hasCustomPrompt="1"/>
          </p:nvPr>
        </p:nvSpPr>
        <p:spPr>
          <a:xfrm>
            <a:off x="437669" y="546734"/>
            <a:ext cx="4349918" cy="813985"/>
          </a:xfrm>
        </p:spPr>
        <p:txBody>
          <a:bodyPr wrap="none" anchor="t" anchorCtr="0">
            <a:noAutofit/>
          </a:bodyPr>
          <a:lstStyle>
            <a:lvl1pPr>
              <a:lnSpc>
                <a:spcPct val="90000"/>
              </a:lnSpc>
              <a:defRPr sz="2500">
                <a:solidFill>
                  <a:schemeClr val="bg1"/>
                </a:solidFill>
                <a:latin typeface="+mj-lt"/>
              </a:defRPr>
            </a:lvl1pPr>
          </a:lstStyle>
          <a:p>
            <a:r>
              <a:rPr lang="en-GB" dirty="0" smtClean="0"/>
              <a:t>Click to edit title</a:t>
            </a:r>
            <a:endParaRPr lang="en-US" dirty="0"/>
          </a:p>
        </p:txBody>
      </p:sp>
    </p:spTree>
    <p:extLst>
      <p:ext uri="{BB962C8B-B14F-4D97-AF65-F5344CB8AC3E}">
        <p14:creationId xmlns:p14="http://schemas.microsoft.com/office/powerpoint/2010/main" val="25860019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preserve="1">
  <p:cSld name="Multiple photo">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a:xfrm>
            <a:off x="3668713" y="233363"/>
            <a:ext cx="3268662" cy="199548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rgbClr val="FFFFFF"/>
              </a:solidFill>
              <a:latin typeface="CiscoSans"/>
              <a:cs typeface="CiscoSans"/>
            </a:endParaRPr>
          </a:p>
        </p:txBody>
      </p:sp>
      <p:sp>
        <p:nvSpPr>
          <p:cNvPr id="10" name="Rectangle 9"/>
          <p:cNvSpPr/>
          <p:nvPr/>
        </p:nvSpPr>
        <p:spPr>
          <a:xfrm>
            <a:off x="334963" y="233363"/>
            <a:ext cx="3287712" cy="199548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rgbClr val="FFFFFF"/>
              </a:solidFill>
              <a:latin typeface="CiscoSans"/>
              <a:cs typeface="CiscoSans"/>
            </a:endParaRPr>
          </a:p>
        </p:txBody>
      </p:sp>
      <p:sp>
        <p:nvSpPr>
          <p:cNvPr id="11" name="Rectangle 10"/>
          <p:cNvSpPr/>
          <p:nvPr/>
        </p:nvSpPr>
        <p:spPr>
          <a:xfrm>
            <a:off x="6980238" y="233363"/>
            <a:ext cx="1838325" cy="9810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rgbClr val="FFFFFF"/>
              </a:solidFill>
              <a:latin typeface="CiscoSans"/>
              <a:cs typeface="CiscoSans"/>
            </a:endParaRPr>
          </a:p>
        </p:txBody>
      </p:sp>
      <p:sp>
        <p:nvSpPr>
          <p:cNvPr id="12" name="Rectangle 11"/>
          <p:cNvSpPr/>
          <p:nvPr/>
        </p:nvSpPr>
        <p:spPr>
          <a:xfrm>
            <a:off x="334963" y="2271713"/>
            <a:ext cx="2522537" cy="25939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rgbClr val="FFFFFF"/>
              </a:solidFill>
              <a:latin typeface="CiscoSans"/>
              <a:cs typeface="CiscoSans"/>
            </a:endParaRPr>
          </a:p>
        </p:txBody>
      </p:sp>
      <p:sp>
        <p:nvSpPr>
          <p:cNvPr id="13" name="Rectangle 12"/>
          <p:cNvSpPr/>
          <p:nvPr/>
        </p:nvSpPr>
        <p:spPr>
          <a:xfrm>
            <a:off x="2911475" y="2271713"/>
            <a:ext cx="4025900" cy="25939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rgbClr val="FFFFFF"/>
              </a:solidFill>
              <a:latin typeface="CiscoSans"/>
              <a:cs typeface="CiscoSans"/>
            </a:endParaRPr>
          </a:p>
        </p:txBody>
      </p:sp>
      <p:sp>
        <p:nvSpPr>
          <p:cNvPr id="14" name="Rectangle 13"/>
          <p:cNvSpPr/>
          <p:nvPr/>
        </p:nvSpPr>
        <p:spPr>
          <a:xfrm>
            <a:off x="6980238" y="1262063"/>
            <a:ext cx="1838325" cy="258286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rgbClr val="FFFFFF"/>
              </a:solidFill>
              <a:latin typeface="CiscoSans"/>
              <a:cs typeface="CiscoSans"/>
            </a:endParaRPr>
          </a:p>
        </p:txBody>
      </p:sp>
      <p:sp>
        <p:nvSpPr>
          <p:cNvPr id="15" name="Rectangle 14"/>
          <p:cNvSpPr/>
          <p:nvPr/>
        </p:nvSpPr>
        <p:spPr>
          <a:xfrm>
            <a:off x="6980238" y="3887788"/>
            <a:ext cx="1838325" cy="9779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rgbClr val="FFFFFF"/>
              </a:solidFill>
              <a:latin typeface="CiscoSans"/>
              <a:cs typeface="CiscoSans"/>
            </a:endParaRPr>
          </a:p>
        </p:txBody>
      </p:sp>
      <p:sp>
        <p:nvSpPr>
          <p:cNvPr id="49" name="Picture Placeholder 25"/>
          <p:cNvSpPr>
            <a:spLocks noGrp="1"/>
          </p:cNvSpPr>
          <p:nvPr>
            <p:ph type="pic" sz="quarter" idx="11"/>
          </p:nvPr>
        </p:nvSpPr>
        <p:spPr>
          <a:xfrm>
            <a:off x="3668995" y="233363"/>
            <a:ext cx="3267861" cy="1995489"/>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baseline="0" dirty="0">
                <a:solidFill>
                  <a:schemeClr val="tx2"/>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26" name="Picture Placeholder 25"/>
          <p:cNvSpPr>
            <a:spLocks noGrp="1"/>
          </p:cNvSpPr>
          <p:nvPr>
            <p:ph type="pic" sz="quarter" idx="10"/>
          </p:nvPr>
        </p:nvSpPr>
        <p:spPr>
          <a:xfrm>
            <a:off x="320828" y="233363"/>
            <a:ext cx="3302001" cy="1995489"/>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51" name="Picture Placeholder 25"/>
          <p:cNvSpPr>
            <a:spLocks noGrp="1"/>
          </p:cNvSpPr>
          <p:nvPr>
            <p:ph type="pic" sz="quarter" idx="12"/>
          </p:nvPr>
        </p:nvSpPr>
        <p:spPr>
          <a:xfrm>
            <a:off x="6979833" y="233363"/>
            <a:ext cx="1838730" cy="981076"/>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53" name="Picture Placeholder 25"/>
          <p:cNvSpPr>
            <a:spLocks noGrp="1"/>
          </p:cNvSpPr>
          <p:nvPr>
            <p:ph type="pic" sz="quarter" idx="13"/>
          </p:nvPr>
        </p:nvSpPr>
        <p:spPr>
          <a:xfrm>
            <a:off x="320824" y="2271718"/>
            <a:ext cx="2537420" cy="2594201"/>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55" name="Picture Placeholder 25"/>
          <p:cNvSpPr>
            <a:spLocks noGrp="1"/>
          </p:cNvSpPr>
          <p:nvPr>
            <p:ph type="pic" sz="quarter" idx="14"/>
          </p:nvPr>
        </p:nvSpPr>
        <p:spPr>
          <a:xfrm>
            <a:off x="2908334" y="2271718"/>
            <a:ext cx="4028516" cy="2594201"/>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57" name="Picture Placeholder 25"/>
          <p:cNvSpPr>
            <a:spLocks noGrp="1"/>
          </p:cNvSpPr>
          <p:nvPr>
            <p:ph type="pic" sz="quarter" idx="15"/>
          </p:nvPr>
        </p:nvSpPr>
        <p:spPr>
          <a:xfrm>
            <a:off x="6979833" y="1257301"/>
            <a:ext cx="1838730" cy="2587058"/>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59" name="Picture Placeholder 25"/>
          <p:cNvSpPr>
            <a:spLocks noGrp="1"/>
          </p:cNvSpPr>
          <p:nvPr>
            <p:ph type="pic" sz="quarter" idx="16"/>
          </p:nvPr>
        </p:nvSpPr>
        <p:spPr>
          <a:xfrm>
            <a:off x="6979833" y="3887223"/>
            <a:ext cx="1838730" cy="978694"/>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1703436727"/>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p:cSld name="Blank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6506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Wide screen video">
    <p:bg>
      <p:bgPr>
        <a:solidFill>
          <a:schemeClr val="tx1"/>
        </a:solidFill>
        <a:effectLst/>
      </p:bgPr>
    </p:bg>
    <p:spTree>
      <p:nvGrpSpPr>
        <p:cNvPr id="1" name=""/>
        <p:cNvGrpSpPr/>
        <p:nvPr/>
      </p:nvGrpSpPr>
      <p:grpSpPr>
        <a:xfrm>
          <a:off x="0" y="0"/>
          <a:ext cx="0" cy="0"/>
          <a:chOff x="0" y="0"/>
          <a:chExt cx="0" cy="0"/>
        </a:xfrm>
      </p:grpSpPr>
      <p:sp>
        <p:nvSpPr>
          <p:cNvPr id="40" name="Media Placeholder 39"/>
          <p:cNvSpPr>
            <a:spLocks noGrp="1"/>
          </p:cNvSpPr>
          <p:nvPr>
            <p:ph type="media" sz="quarter" idx="11"/>
          </p:nvPr>
        </p:nvSpPr>
        <p:spPr>
          <a:xfrm>
            <a:off x="528638" y="582930"/>
            <a:ext cx="8164931" cy="3319272"/>
          </a:xfrm>
          <a:prstGeom prst="rect">
            <a:avLst/>
          </a:prstGeom>
          <a:solidFill>
            <a:schemeClr val="tx1">
              <a:lumMod val="50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68574" tIns="34288" rIns="68574" bIns="34288" rtlCol="0" anchor="ctr">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400" kern="1200" baseline="0" smtClean="0">
                <a:solidFill>
                  <a:schemeClr val="lt1"/>
                </a:solidFill>
                <a:latin typeface="+mn-lt"/>
                <a:ea typeface="+mn-ea"/>
                <a:cs typeface="CiscoSans"/>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644342103"/>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Standard video">
    <p:bg>
      <p:bgPr>
        <a:solidFill>
          <a:schemeClr val="tx1"/>
        </a:solidFill>
        <a:effectLst/>
      </p:bgPr>
    </p:bg>
    <p:spTree>
      <p:nvGrpSpPr>
        <p:cNvPr id="1" name=""/>
        <p:cNvGrpSpPr/>
        <p:nvPr/>
      </p:nvGrpSpPr>
      <p:grpSpPr>
        <a:xfrm>
          <a:off x="0" y="0"/>
          <a:ext cx="0" cy="0"/>
          <a:chOff x="0" y="0"/>
          <a:chExt cx="0" cy="0"/>
        </a:xfrm>
      </p:grpSpPr>
      <p:sp>
        <p:nvSpPr>
          <p:cNvPr id="21" name="Media Placeholder 20"/>
          <p:cNvSpPr>
            <a:spLocks noGrp="1"/>
          </p:cNvSpPr>
          <p:nvPr>
            <p:ph type="media" sz="quarter" idx="10"/>
          </p:nvPr>
        </p:nvSpPr>
        <p:spPr>
          <a:xfrm>
            <a:off x="2179339" y="584002"/>
            <a:ext cx="4424562" cy="3319272"/>
          </a:xfrm>
          <a:prstGeom prst="rect">
            <a:avLst/>
          </a:prstGeom>
          <a:solidFill>
            <a:schemeClr val="tx1">
              <a:lumMod val="50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68574" tIns="34288" rIns="68574" bIns="34288" rtlCol="0" anchor="ctr">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400" kern="1200">
                <a:solidFill>
                  <a:schemeClr val="lt1"/>
                </a:solidFill>
                <a:latin typeface="+mn-lt"/>
                <a:ea typeface="+mn-ea"/>
                <a:cs typeface="CiscoSans"/>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76938187"/>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gradFill rotWithShape="1">
          <a:gsLst>
            <a:gs pos="0">
              <a:srgbClr val="35A2D6"/>
            </a:gs>
            <a:gs pos="999">
              <a:srgbClr val="35A2D6"/>
            </a:gs>
            <a:gs pos="100000">
              <a:srgbClr val="2968AF"/>
            </a:gs>
          </a:gsLst>
          <a:lin ang="5400000"/>
        </a:gradFill>
        <a:effectLst/>
      </p:bgPr>
    </p:bg>
    <p:spTree>
      <p:nvGrpSpPr>
        <p:cNvPr id="1" name=""/>
        <p:cNvGrpSpPr/>
        <p:nvPr/>
      </p:nvGrpSpPr>
      <p:grpSpPr>
        <a:xfrm>
          <a:off x="0" y="0"/>
          <a:ext cx="0" cy="0"/>
          <a:chOff x="0" y="0"/>
          <a:chExt cx="0" cy="0"/>
        </a:xfrm>
      </p:grpSpPr>
      <p:pic>
        <p:nvPicPr>
          <p:cNvPr id="2"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576545" y="1646238"/>
            <a:ext cx="1990911"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3944210"/>
      </p:ext>
    </p:extLst>
  </p:cSld>
  <p:clrMapOvr>
    <a:masterClrMapping/>
  </p:clrMapOvr>
  <p:transition spd="slow">
    <p:wipe/>
  </p:transition>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preserve="1" userDrawn="1">
  <p:cSld name="2_Closing_Photo">
    <p:spTree>
      <p:nvGrpSpPr>
        <p:cNvPr id="1" name=""/>
        <p:cNvGrpSpPr/>
        <p:nvPr/>
      </p:nvGrpSpPr>
      <p:grpSpPr>
        <a:xfrm>
          <a:off x="0" y="0"/>
          <a:ext cx="0" cy="0"/>
          <a:chOff x="0" y="0"/>
          <a:chExt cx="0" cy="0"/>
        </a:xfrm>
      </p:grpSpPr>
      <p:pic>
        <p:nvPicPr>
          <p:cNvPr id="16" name="Picture Placeholder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216" y="-2571"/>
            <a:ext cx="9150431" cy="5148642"/>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31660" y="1643634"/>
            <a:ext cx="2080678" cy="1856232"/>
          </a:xfrm>
          <a:prstGeom prst="rect">
            <a:avLst/>
          </a:prstGeom>
        </p:spPr>
      </p:pic>
    </p:spTree>
    <p:extLst>
      <p:ext uri="{BB962C8B-B14F-4D97-AF65-F5344CB8AC3E}">
        <p14:creationId xmlns:p14="http://schemas.microsoft.com/office/powerpoint/2010/main" val="8169487"/>
      </p:ext>
    </p:extLst>
  </p:cSld>
  <p:clrMapOvr>
    <a:masterClrMapping/>
  </p:clrMapOvr>
  <p:transition spd="slow">
    <p:wipe/>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67809321"/>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Closing_Photo">
    <p:spTree>
      <p:nvGrpSpPr>
        <p:cNvPr id="1" name=""/>
        <p:cNvGrpSpPr/>
        <p:nvPr/>
      </p:nvGrpSpPr>
      <p:grpSpPr>
        <a:xfrm>
          <a:off x="0" y="0"/>
          <a:ext cx="0" cy="0"/>
          <a:chOff x="0" y="0"/>
          <a:chExt cx="0" cy="0"/>
        </a:xfrm>
      </p:grpSpPr>
      <p:pic>
        <p:nvPicPr>
          <p:cNvPr id="16" name="Picture Placeholder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12" y="-2569"/>
            <a:ext cx="9150431" cy="5148643"/>
          </a:xfrm>
          <a:prstGeom prst="rect">
            <a:avLst/>
          </a:prstGeom>
        </p:spPr>
      </p:pic>
      <p:pic>
        <p:nvPicPr>
          <p:cNvPr id="17" name="Picture 16" descr="pref_1-line_logo+tagline-rt-white-CMYK.ai"/>
          <p:cNvPicPr>
            <a:picLocks noChangeAspect="1"/>
          </p:cNvPicPr>
          <p:nvPr userDrawn="1"/>
        </p:nvPicPr>
        <p:blipFill>
          <a:blip r:embed="rId3">
            <a:duotone>
              <a:prstClr val="black"/>
              <a:schemeClr val="accent3">
                <a:tint val="45000"/>
                <a:satMod val="400000"/>
              </a:schemeClr>
            </a:duotone>
            <a:lum bright="-100000" contrast="-100000"/>
            <a:alphaModFix amt="60000"/>
            <a:extLst>
              <a:ext uri="{28A0092B-C50C-407E-A947-70E740481C1C}">
                <a14:useLocalDpi xmlns:a14="http://schemas.microsoft.com/office/drawing/2010/main"/>
              </a:ext>
            </a:extLst>
          </a:blip>
          <a:stretch>
            <a:fillRect/>
          </a:stretch>
        </p:blipFill>
        <p:spPr>
          <a:xfrm>
            <a:off x="191745" y="1643634"/>
            <a:ext cx="8760510" cy="1856232"/>
          </a:xfrm>
          <a:prstGeom prst="rect">
            <a:avLst/>
          </a:prstGeom>
        </p:spPr>
      </p:pic>
    </p:spTree>
    <p:extLst>
      <p:ext uri="{BB962C8B-B14F-4D97-AF65-F5344CB8AC3E}">
        <p14:creationId xmlns:p14="http://schemas.microsoft.com/office/powerpoint/2010/main" val="2585025794"/>
      </p:ext>
    </p:extLst>
  </p:cSld>
  <p:clrMapOvr>
    <a:masterClrMapping/>
  </p:clrMapOvr>
  <p:transition spd="slow">
    <p:wipe/>
  </p:transition>
  <p:timing>
    <p:tnLst>
      <p:par>
        <p:cTn id="1" dur="indefinite" restart="never" nodeType="tmRoot"/>
      </p:par>
    </p:tnLst>
  </p:timing>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preserve="1" userDrawn="1">
  <p:cSld name="3_Title Slide-animated gradient">
    <p:bg>
      <p:bgPr>
        <a:gradFill rotWithShape="0">
          <a:gsLst>
            <a:gs pos="0">
              <a:srgbClr val="36A4D7"/>
            </a:gs>
            <a:gs pos="99001">
              <a:srgbClr val="2D5AA3"/>
            </a:gs>
            <a:gs pos="100000">
              <a:srgbClr val="2D5AA3"/>
            </a:gs>
          </a:gsLst>
          <a:lin ang="5400000"/>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412" y="324000"/>
            <a:ext cx="941172" cy="585216"/>
          </a:xfrm>
          <a:prstGeom prst="rect">
            <a:avLst/>
          </a:prstGeom>
        </p:spPr>
      </p:pic>
      <p:sp>
        <p:nvSpPr>
          <p:cNvPr id="16" name="Subtitle 2"/>
          <p:cNvSpPr>
            <a:spLocks noGrp="1"/>
          </p:cNvSpPr>
          <p:nvPr>
            <p:ph type="subTitle" idx="1" hasCustomPrompt="1"/>
          </p:nvPr>
        </p:nvSpPr>
        <p:spPr>
          <a:xfrm>
            <a:off x="469496" y="3793198"/>
            <a:ext cx="8296421" cy="288131"/>
          </a:xfrm>
          <a:prstGeom prst="rect">
            <a:avLst/>
          </a:prstGeom>
        </p:spPr>
        <p:txBody>
          <a:bodyPr lIns="91420" tIns="45710" rIns="91420" bIns="45710" anchor="b" anchorCtr="0">
            <a:noAutofit/>
          </a:bodyPr>
          <a:lstStyle>
            <a:lvl1pPr marL="0" indent="0" algn="l">
              <a:buNone/>
              <a:defRPr sz="1400" b="0" i="0">
                <a:solidFill>
                  <a:srgbClr val="FFFFFE"/>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smtClean="0"/>
              <a:t>Speaker Name</a:t>
            </a:r>
            <a:endParaRPr lang="en-US" dirty="0"/>
          </a:p>
        </p:txBody>
      </p:sp>
      <p:sp>
        <p:nvSpPr>
          <p:cNvPr id="17" name="Text Placeholder 38"/>
          <p:cNvSpPr>
            <a:spLocks noGrp="1"/>
          </p:cNvSpPr>
          <p:nvPr>
            <p:ph type="body" sz="quarter" idx="11" hasCustomPrompt="1"/>
          </p:nvPr>
        </p:nvSpPr>
        <p:spPr>
          <a:xfrm>
            <a:off x="469496" y="4033195"/>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smtClean="0"/>
              <a:t>Speaker Title</a:t>
            </a:r>
          </a:p>
        </p:txBody>
      </p:sp>
      <p:sp>
        <p:nvSpPr>
          <p:cNvPr id="18" name="Text Placeholder 40"/>
          <p:cNvSpPr>
            <a:spLocks noGrp="1"/>
          </p:cNvSpPr>
          <p:nvPr>
            <p:ph type="body" sz="quarter" idx="12" hasCustomPrompt="1"/>
          </p:nvPr>
        </p:nvSpPr>
        <p:spPr>
          <a:xfrm>
            <a:off x="469496" y="4273192"/>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smtClean="0"/>
              <a:t>Date</a:t>
            </a:r>
          </a:p>
        </p:txBody>
      </p:sp>
      <p:sp>
        <p:nvSpPr>
          <p:cNvPr id="19" name="Text Placeholder 2"/>
          <p:cNvSpPr>
            <a:spLocks noGrp="1"/>
          </p:cNvSpPr>
          <p:nvPr>
            <p:ph type="body" sz="quarter" idx="13" hasCustomPrompt="1"/>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aseline="0">
                <a:solidFill>
                  <a:srgbClr val="FFFFFE"/>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GB" dirty="0" smtClean="0"/>
              <a:t>Subtitle Goes Here</a:t>
            </a:r>
          </a:p>
        </p:txBody>
      </p:sp>
      <p:sp>
        <p:nvSpPr>
          <p:cNvPr id="20" name="Title 1"/>
          <p:cNvSpPr>
            <a:spLocks noGrp="1"/>
          </p:cNvSpPr>
          <p:nvPr>
            <p:ph type="ctrTitle" hasCustomPrompt="1"/>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FFFFFE"/>
                </a:solidFill>
                <a:latin typeface="+mj-lt"/>
                <a:cs typeface="CiscoSans Thin"/>
              </a:defRPr>
            </a:lvl1pPr>
          </a:lstStyle>
          <a:p>
            <a:r>
              <a:rPr lang="en-GB" dirty="0" smtClean="0"/>
              <a:t>Presentation Title Goes Here</a:t>
            </a:r>
            <a:endParaRPr lang="en-US" dirty="0"/>
          </a:p>
        </p:txBody>
      </p:sp>
    </p:spTree>
    <p:extLst>
      <p:ext uri="{BB962C8B-B14F-4D97-AF65-F5344CB8AC3E}">
        <p14:creationId xmlns:p14="http://schemas.microsoft.com/office/powerpoint/2010/main" val="1107669841"/>
      </p:ext>
    </p:extLst>
  </p:cSld>
  <p:clrMapOvr>
    <a:masterClrMapping/>
  </p:clrMapOvr>
  <p:transition spd="slow">
    <p:wipe/>
  </p:transition>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preserve="1" userDrawn="1">
  <p:cSld name="1_Title_Photo">
    <p:spTree>
      <p:nvGrpSpPr>
        <p:cNvPr id="1" name=""/>
        <p:cNvGrpSpPr/>
        <p:nvPr/>
      </p:nvGrpSpPr>
      <p:grpSpPr>
        <a:xfrm>
          <a:off x="0" y="0"/>
          <a:ext cx="0" cy="0"/>
          <a:chOff x="0" y="0"/>
          <a:chExt cx="0" cy="0"/>
        </a:xfrm>
      </p:grpSpPr>
      <p:pic>
        <p:nvPicPr>
          <p:cNvPr id="2" name="Picture 1" descr="ducks.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72" y="-5999"/>
            <a:ext cx="9153144" cy="5155499"/>
          </a:xfrm>
          <a:prstGeom prst="rect">
            <a:avLst/>
          </a:prstGeom>
        </p:spPr>
      </p:pic>
      <p:pic>
        <p:nvPicPr>
          <p:cNvPr id="15"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426047" y="320675"/>
            <a:ext cx="948131" cy="585788"/>
          </a:xfrm>
          <a:prstGeom prst="rect">
            <a:avLst/>
          </a:prstGeom>
          <a:noFill/>
          <a:ln>
            <a:noFill/>
          </a:ln>
          <a:extLst>
            <a:ext uri="{909E8E84-426E-40dd-AFC4-6F175D3DCCD1}">
              <a14:hiddenFill xmlns="" xmlns:a14="http://schemas.microsoft.com/office/drawing/2010/main">
                <a:solidFill>
                  <a:srgbClr val="FFFFFF">
                    <a:alpha val="81960"/>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Subtitle 2"/>
          <p:cNvSpPr>
            <a:spLocks noGrp="1"/>
          </p:cNvSpPr>
          <p:nvPr>
            <p:ph type="subTitle" idx="1" hasCustomPrompt="1"/>
          </p:nvPr>
        </p:nvSpPr>
        <p:spPr>
          <a:xfrm>
            <a:off x="469496" y="3793198"/>
            <a:ext cx="8296421" cy="288131"/>
          </a:xfrm>
          <a:prstGeom prst="rect">
            <a:avLst/>
          </a:prstGeom>
        </p:spPr>
        <p:txBody>
          <a:bodyPr lIns="91420" tIns="45710" rIns="91420" bIns="45710" anchor="b" anchorCtr="0">
            <a:noAutofit/>
          </a:bodyPr>
          <a:lstStyle>
            <a:lvl1pPr marL="0" indent="0" algn="l">
              <a:buNone/>
              <a:defRPr sz="1400" b="0" i="0">
                <a:solidFill>
                  <a:srgbClr val="4D4D4D"/>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smtClean="0"/>
              <a:t>Speaker Name</a:t>
            </a:r>
            <a:endParaRPr lang="en-US" dirty="0"/>
          </a:p>
        </p:txBody>
      </p:sp>
      <p:sp>
        <p:nvSpPr>
          <p:cNvPr id="12" name="Text Placeholder 38"/>
          <p:cNvSpPr>
            <a:spLocks noGrp="1"/>
          </p:cNvSpPr>
          <p:nvPr>
            <p:ph type="body" sz="quarter" idx="11" hasCustomPrompt="1"/>
          </p:nvPr>
        </p:nvSpPr>
        <p:spPr>
          <a:xfrm>
            <a:off x="469496" y="4078551"/>
            <a:ext cx="8296421" cy="288131"/>
          </a:xfrm>
          <a:prstGeom prst="rect">
            <a:avLst/>
          </a:prstGeom>
        </p:spPr>
        <p:txBody>
          <a:bodyPr lIns="91420" tIns="45710" rIns="91420" bIns="45710"/>
          <a:lstStyle>
            <a:lvl1pPr marL="0" indent="0" algn="l">
              <a:buFontTx/>
              <a:buNone/>
              <a:defRPr lang="en-US" sz="1400" b="0" i="0" kern="1200" dirty="0" smtClean="0">
                <a:solidFill>
                  <a:srgbClr val="4D4D4D"/>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smtClean="0"/>
              <a:t>Speaker Title</a:t>
            </a:r>
          </a:p>
        </p:txBody>
      </p:sp>
      <p:sp>
        <p:nvSpPr>
          <p:cNvPr id="13" name="Text Placeholder 40"/>
          <p:cNvSpPr>
            <a:spLocks noGrp="1"/>
          </p:cNvSpPr>
          <p:nvPr>
            <p:ph type="body" sz="quarter" idx="12" hasCustomPrompt="1"/>
          </p:nvPr>
        </p:nvSpPr>
        <p:spPr>
          <a:xfrm>
            <a:off x="469496" y="4363904"/>
            <a:ext cx="8296421" cy="288131"/>
          </a:xfrm>
          <a:prstGeom prst="rect">
            <a:avLst/>
          </a:prstGeom>
        </p:spPr>
        <p:txBody>
          <a:bodyPr lIns="91420" tIns="45710" rIns="91420" bIns="45710"/>
          <a:lstStyle>
            <a:lvl1pPr marL="0" indent="0" algn="l">
              <a:buFontTx/>
              <a:buNone/>
              <a:defRPr lang="en-US" sz="1400" b="0" i="0" kern="1200" dirty="0" smtClean="0">
                <a:solidFill>
                  <a:srgbClr val="4D4D4D"/>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smtClean="0"/>
              <a:t>Date</a:t>
            </a:r>
          </a:p>
        </p:txBody>
      </p:sp>
      <p:sp>
        <p:nvSpPr>
          <p:cNvPr id="14" name="Text Placeholder 2"/>
          <p:cNvSpPr>
            <a:spLocks noGrp="1"/>
          </p:cNvSpPr>
          <p:nvPr>
            <p:ph type="body" sz="quarter" idx="13" hasCustomPrompt="1"/>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aseline="0">
                <a:solidFill>
                  <a:srgbClr val="4D4D4D"/>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GB" dirty="0" smtClean="0"/>
              <a:t>Subtitle Goes Here</a:t>
            </a:r>
          </a:p>
        </p:txBody>
      </p:sp>
      <p:sp>
        <p:nvSpPr>
          <p:cNvPr id="10" name="Title 1"/>
          <p:cNvSpPr>
            <a:spLocks noGrp="1"/>
          </p:cNvSpPr>
          <p:nvPr>
            <p:ph type="ctrTitle" hasCustomPrompt="1"/>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4D4D4D"/>
                </a:solidFill>
                <a:latin typeface="+mj-lt"/>
                <a:cs typeface="CiscoSans Thin"/>
              </a:defRPr>
            </a:lvl1pPr>
          </a:lstStyle>
          <a:p>
            <a:r>
              <a:rPr lang="en-GB" dirty="0" smtClean="0"/>
              <a:t>Presentation Title Goes Here</a:t>
            </a:r>
            <a:endParaRPr lang="en-US" dirty="0"/>
          </a:p>
        </p:txBody>
      </p:sp>
    </p:spTree>
    <p:extLst>
      <p:ext uri="{BB962C8B-B14F-4D97-AF65-F5344CB8AC3E}">
        <p14:creationId xmlns:p14="http://schemas.microsoft.com/office/powerpoint/2010/main" val="179320324"/>
      </p:ext>
    </p:extLst>
  </p:cSld>
  <p:clrMapOvr>
    <a:masterClrMapping/>
  </p:clrMapOvr>
  <p:transition spd="slow">
    <p:wipe/>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5" name="Rectangle 3"/>
          <p:cNvSpPr>
            <a:spLocks noChangeArrowheads="1"/>
          </p:cNvSpPr>
          <p:nvPr/>
        </p:nvSpPr>
        <p:spPr bwMode="white">
          <a:xfrm>
            <a:off x="0" y="0"/>
            <a:ext cx="9144000" cy="133350"/>
          </a:xfrm>
          <a:prstGeom prst="rect">
            <a:avLst/>
          </a:prstGeom>
          <a:solidFill>
            <a:schemeClr val="bg2"/>
          </a:solidFill>
          <a:ln>
            <a:noFill/>
          </a:ln>
          <a:extLst>
            <a:ext uri="{91240B29-F687-4f45-9708-019B960494DF}">
              <a14:hiddenLine xmlns="" xmlns:a14="http://schemas.microsoft.com/office/drawing/2010/main" w="25400">
                <a:solidFill>
                  <a:srgbClr val="000000"/>
                </a:solidFill>
                <a:miter lim="800000"/>
                <a:headEnd/>
                <a:tailEnd/>
              </a14:hiddenLine>
            </a:ext>
          </a:extLst>
        </p:spPr>
        <p:txBody>
          <a:bodyPr wrap="none" lIns="68574" tIns="34288" rIns="68574" bIns="34288" anchor="ctr"/>
          <a:lstStyle/>
          <a:p>
            <a:endParaRPr lang="en-US">
              <a:solidFill>
                <a:srgbClr val="676767"/>
              </a:solidFill>
            </a:endParaRPr>
          </a:p>
        </p:txBody>
      </p:sp>
      <p:sp>
        <p:nvSpPr>
          <p:cNvPr id="6" name="Rectangle 3"/>
          <p:cNvSpPr>
            <a:spLocks noChangeArrowheads="1"/>
          </p:cNvSpPr>
          <p:nvPr/>
        </p:nvSpPr>
        <p:spPr bwMode="hidden">
          <a:xfrm>
            <a:off x="0" y="0"/>
            <a:ext cx="9144000" cy="133350"/>
          </a:xfrm>
          <a:prstGeom prst="rect">
            <a:avLst/>
          </a:prstGeom>
          <a:solidFill>
            <a:schemeClr val="bg2"/>
          </a:solidFill>
          <a:ln>
            <a:noFill/>
          </a:ln>
          <a:extLst>
            <a:ext uri="{91240B29-F687-4f45-9708-019B960494DF}">
              <a14:hiddenLine xmlns="" xmlns:a14="http://schemas.microsoft.com/office/drawing/2010/main" w="25400">
                <a:solidFill>
                  <a:srgbClr val="000000"/>
                </a:solidFill>
                <a:miter lim="800000"/>
                <a:headEnd/>
                <a:tailEnd/>
              </a14:hiddenLine>
            </a:ext>
          </a:extLst>
        </p:spPr>
        <p:txBody>
          <a:bodyPr wrap="none" lIns="68574" tIns="34288" rIns="68574" bIns="34288" anchor="ctr"/>
          <a:lstStyle/>
          <a:p>
            <a:endParaRPr lang="en-US">
              <a:solidFill>
                <a:srgbClr val="676767"/>
              </a:solidFill>
            </a:endParaRPr>
          </a:p>
        </p:txBody>
      </p:sp>
      <p:sp>
        <p:nvSpPr>
          <p:cNvPr id="3" name="Subtitle 2"/>
          <p:cNvSpPr>
            <a:spLocks noGrp="1"/>
          </p:cNvSpPr>
          <p:nvPr>
            <p:ph type="subTitle" idx="1" hasCustomPrompt="1"/>
          </p:nvPr>
        </p:nvSpPr>
        <p:spPr>
          <a:xfrm>
            <a:off x="499915" y="3209550"/>
            <a:ext cx="4684867" cy="288131"/>
          </a:xfrm>
          <a:prstGeom prst="rect">
            <a:avLst/>
          </a:prstGeom>
        </p:spPr>
        <p:txBody>
          <a:bodyPr vert="horz" lIns="68574" tIns="34288" rIns="68574" bIns="34288" rtlCol="0">
            <a:noAutofit/>
          </a:bodyPr>
          <a:lstStyle>
            <a:lvl1pPr marL="0" indent="0" algn="l" defTabSz="685748" rtl="0" eaLnBrk="1" latinLnBrk="0" hangingPunct="1">
              <a:lnSpc>
                <a:spcPct val="95000"/>
              </a:lnSpc>
              <a:spcBef>
                <a:spcPts val="1080"/>
              </a:spcBef>
              <a:buClr>
                <a:srgbClr val="92D050"/>
              </a:buClr>
              <a:buSzPct val="90000"/>
              <a:buFont typeface="Arial" pitchFamily="34" charset="0"/>
              <a:buNone/>
              <a:tabLst/>
              <a:defRPr lang="en-US" sz="1800" kern="1200" baseline="0" dirty="0">
                <a:solidFill>
                  <a:schemeClr val="accent3"/>
                </a:solidFill>
                <a:latin typeface="+mj-lt"/>
                <a:ea typeface="+mn-ea"/>
                <a:cs typeface="+mn-cs"/>
              </a:defRPr>
            </a:lvl1pPr>
            <a:lvl2pPr marL="342871" indent="0" algn="ctr">
              <a:buNone/>
              <a:defRPr>
                <a:solidFill>
                  <a:schemeClr val="tx1">
                    <a:tint val="75000"/>
                  </a:schemeClr>
                </a:solidFill>
              </a:defRPr>
            </a:lvl2pPr>
            <a:lvl3pPr marL="685748" indent="0" algn="ctr">
              <a:buNone/>
              <a:defRPr>
                <a:solidFill>
                  <a:schemeClr val="tx1">
                    <a:tint val="75000"/>
                  </a:schemeClr>
                </a:solidFill>
              </a:defRPr>
            </a:lvl3pPr>
            <a:lvl4pPr marL="1028622" indent="0" algn="ctr">
              <a:buNone/>
              <a:defRPr>
                <a:solidFill>
                  <a:schemeClr val="tx1">
                    <a:tint val="75000"/>
                  </a:schemeClr>
                </a:solidFill>
              </a:defRPr>
            </a:lvl4pPr>
            <a:lvl5pPr marL="1371498" indent="0" algn="ctr">
              <a:buNone/>
              <a:defRPr>
                <a:solidFill>
                  <a:schemeClr val="tx1">
                    <a:tint val="75000"/>
                  </a:schemeClr>
                </a:solidFill>
              </a:defRPr>
            </a:lvl5pPr>
            <a:lvl6pPr marL="1714369"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6" indent="0" algn="ctr">
              <a:buNone/>
              <a:defRPr>
                <a:solidFill>
                  <a:schemeClr val="tx1">
                    <a:tint val="75000"/>
                  </a:schemeClr>
                </a:solidFill>
              </a:defRPr>
            </a:lvl9pPr>
          </a:lstStyle>
          <a:p>
            <a:pPr lvl="0"/>
            <a:r>
              <a:rPr lang="en-GB" dirty="0" smtClean="0"/>
              <a:t>Presenter Name and Title Go Here</a:t>
            </a:r>
            <a:endParaRPr lang="en-US" dirty="0"/>
          </a:p>
        </p:txBody>
      </p:sp>
      <p:sp>
        <p:nvSpPr>
          <p:cNvPr id="2" name="Title 1"/>
          <p:cNvSpPr>
            <a:spLocks noGrp="1"/>
          </p:cNvSpPr>
          <p:nvPr>
            <p:ph type="ctrTitle" hasCustomPrompt="1"/>
          </p:nvPr>
        </p:nvSpPr>
        <p:spPr>
          <a:xfrm>
            <a:off x="459525" y="2462027"/>
            <a:ext cx="4712557" cy="766763"/>
          </a:xfrm>
        </p:spPr>
        <p:txBody>
          <a:bodyPr lIns="61715" tIns="34288" rIns="61715" bIns="34288" rtlCol="0" anchor="b">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5200" b="0" kern="1200" spc="0" baseline="0" dirty="0">
                <a:solidFill>
                  <a:srgbClr val="3E6BB4"/>
                </a:solidFill>
                <a:latin typeface="+mj-lt"/>
                <a:ea typeface="+mj-ea"/>
                <a:cs typeface="+mj-cs"/>
              </a:defRPr>
            </a:lvl1pPr>
          </a:lstStyle>
          <a:p>
            <a:r>
              <a:rPr lang="en-GB" dirty="0" smtClean="0"/>
              <a:t>Demo Title</a:t>
            </a:r>
            <a:endParaRPr lang="en-US" dirty="0"/>
          </a:p>
        </p:txBody>
      </p:sp>
      <p:sp>
        <p:nvSpPr>
          <p:cNvPr id="31" name="Picture Placeholder 30"/>
          <p:cNvSpPr>
            <a:spLocks noGrp="1"/>
          </p:cNvSpPr>
          <p:nvPr>
            <p:ph type="pic" sz="quarter" idx="10"/>
          </p:nvPr>
        </p:nvSpPr>
        <p:spPr>
          <a:xfrm>
            <a:off x="5540381" y="1438276"/>
            <a:ext cx="2676525" cy="2166938"/>
          </a:xfrm>
          <a:prstGeom prst="rect">
            <a:avLst/>
          </a:prstGeom>
        </p:spPr>
        <p:txBody>
          <a:bodyPr lIns="91420" tIns="45710" rIns="91420" bIns="45710" anchor="ctr" anchorCtr="1"/>
          <a:lstStyle>
            <a:lvl1pPr marL="0" indent="0" algn="ctr">
              <a:buNone/>
              <a:defRPr>
                <a:solidFill>
                  <a:schemeClr val="accent3"/>
                </a:solidFill>
                <a:latin typeface="+mj-lt"/>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2227296891"/>
      </p:ext>
    </p:extLst>
  </p:cSld>
  <p:clrMapOvr>
    <a:masterClrMapping/>
  </p:clrMapOvr>
  <p:transition spd="slow">
    <p:wipe/>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preserve="1" userDrawn="1">
  <p:cSld name="3_Segue">
    <p:bg>
      <p:bgPr>
        <a:gradFill rotWithShape="0">
          <a:gsLst>
            <a:gs pos="0">
              <a:srgbClr val="36A4D7"/>
            </a:gs>
            <a:gs pos="99001">
              <a:srgbClr val="2D5AA3"/>
            </a:gs>
            <a:gs pos="100000">
              <a:srgbClr val="2D5AA3"/>
            </a:gs>
          </a:gsLst>
          <a:lin ang="5400000"/>
        </a:gra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cs typeface="CiscoSans Thin"/>
              </a:defRPr>
            </a:lvl1pPr>
          </a:lstStyle>
          <a:p>
            <a:r>
              <a:rPr lang="en-GB" dirty="0" smtClean="0"/>
              <a:t>Section Title Goes Here</a:t>
            </a:r>
            <a:endParaRPr lang="en-US" dirty="0"/>
          </a:p>
        </p:txBody>
      </p:sp>
      <p:sp>
        <p:nvSpPr>
          <p:cNvPr id="7"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rgbClr val="FFFFFF">
                    <a:alpha val="60000"/>
                  </a:srgbClr>
                </a:solidFill>
                <a:latin typeface="Arial"/>
                <a:cs typeface="CiscoSans Thin"/>
              </a:rPr>
              <a:pPr algn="r" defTabSz="610744" fontAlgn="auto">
                <a:spcBef>
                  <a:spcPts val="0"/>
                </a:spcBef>
                <a:spcAft>
                  <a:spcPts val="0"/>
                </a:spcAft>
                <a:defRPr/>
              </a:pPr>
              <a:t>‹#›</a:t>
            </a:fld>
            <a:endParaRPr lang="en-US" sz="600" dirty="0">
              <a:solidFill>
                <a:srgbClr val="FFFFFF">
                  <a:alpha val="60000"/>
                </a:srgbClr>
              </a:solidFill>
              <a:latin typeface="Arial"/>
              <a:cs typeface="CiscoSans Thin"/>
            </a:endParaRPr>
          </a:p>
        </p:txBody>
      </p:sp>
      <p:sp>
        <p:nvSpPr>
          <p:cNvPr id="8"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rgbClr val="FFFFFF">
                    <a:alpha val="60000"/>
                  </a:srgbClr>
                </a:solidFill>
                <a:latin typeface="Arial"/>
                <a:cs typeface="CiscoSans Thin"/>
              </a:rPr>
              <a:t>© </a:t>
            </a:r>
            <a:r>
              <a:rPr lang="en-US" sz="600" dirty="0" smtClean="0">
                <a:solidFill>
                  <a:srgbClr val="FFFFFF">
                    <a:alpha val="60000"/>
                  </a:srgbClr>
                </a:solidFill>
                <a:latin typeface="Arial"/>
                <a:cs typeface="CiscoSans Thin"/>
              </a:rPr>
              <a:t>2015  </a:t>
            </a:r>
            <a:r>
              <a:rPr lang="en-US" sz="600" dirty="0">
                <a:solidFill>
                  <a:srgbClr val="FFFFFF">
                    <a:alpha val="60000"/>
                  </a:srgbClr>
                </a:solidFill>
                <a:latin typeface="Arial"/>
                <a:cs typeface="CiscoSans Thin"/>
              </a:rPr>
              <a:t>Cisco and/or its affiliates. All rights reserved.   Cisco Confidential</a:t>
            </a:r>
          </a:p>
        </p:txBody>
      </p:sp>
      <p:pic>
        <p:nvPicPr>
          <p:cNvPr id="10" name="Picture 2" descr="C:\Users\spius\Pictures\cisco logo blue gradient.png"/>
          <p:cNvPicPr>
            <a:picLocks noChangeAspect="1" noChangeArrowheads="1"/>
          </p:cNvPicPr>
          <p:nvPr userDrawn="1"/>
        </p:nvPicPr>
        <p:blipFill>
          <a:blip r:embed="rId2" cstate="print">
            <a:biLevel thresh="25000"/>
            <a:alphaModFix amt="60000"/>
            <a:extLst>
              <a:ext uri="{28A0092B-C50C-407E-A947-70E740481C1C}">
                <a14:useLocalDpi xmlns:a14="http://schemas.microsoft.com/office/drawing/2010/main"/>
              </a:ext>
            </a:extLst>
          </a:blip>
          <a:srcRect/>
          <a:stretch>
            <a:fillRect/>
          </a:stretch>
        </p:blipFill>
        <p:spPr bwMode="auto">
          <a:xfrm>
            <a:off x="474175" y="4625773"/>
            <a:ext cx="431312" cy="2651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0539583"/>
      </p:ext>
    </p:extLst>
  </p:cSld>
  <p:clrMapOvr>
    <a:masterClrMapping/>
  </p:clrMapOvr>
  <p:transition spd="slow">
    <p:wipe/>
  </p:transition>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3"/>
          <p:cNvSpPr>
            <a:spLocks noChangeArrowheads="1"/>
          </p:cNvSpPr>
          <p:nvPr/>
        </p:nvSpPr>
        <p:spPr bwMode="white">
          <a:xfrm>
            <a:off x="0" y="0"/>
            <a:ext cx="9144000" cy="133350"/>
          </a:xfrm>
          <a:prstGeom prst="rect">
            <a:avLst/>
          </a:prstGeom>
          <a:solidFill>
            <a:schemeClr val="bg2"/>
          </a:solidFill>
          <a:ln>
            <a:noFill/>
          </a:ln>
          <a:extLst>
            <a:ext uri="{91240B29-F687-4f45-9708-019B960494DF}">
              <a14:hiddenLine xmlns="" xmlns:a14="http://schemas.microsoft.com/office/drawing/2010/main" w="25400">
                <a:solidFill>
                  <a:srgbClr val="000000"/>
                </a:solidFill>
                <a:miter lim="800000"/>
                <a:headEnd/>
                <a:tailEnd/>
              </a14:hiddenLine>
            </a:ext>
          </a:extLst>
        </p:spPr>
        <p:txBody>
          <a:bodyPr wrap="none" lIns="68571" tIns="34286" rIns="68571" bIns="34286" anchor="ctr"/>
          <a:lstStyle/>
          <a:p>
            <a:endParaRPr lang="en-US">
              <a:solidFill>
                <a:srgbClr val="676767"/>
              </a:solidFill>
            </a:endParaRPr>
          </a:p>
        </p:txBody>
      </p:sp>
      <p:sp>
        <p:nvSpPr>
          <p:cNvPr id="4" name="Rectangle 6"/>
          <p:cNvSpPr>
            <a:spLocks noChangeArrowheads="1"/>
          </p:cNvSpPr>
          <p:nvPr/>
        </p:nvSpPr>
        <p:spPr bwMode="hidden">
          <a:xfrm>
            <a:off x="0" y="0"/>
            <a:ext cx="9144000" cy="133350"/>
          </a:xfrm>
          <a:prstGeom prst="rect">
            <a:avLst/>
          </a:prstGeom>
          <a:solidFill>
            <a:schemeClr val="bg2"/>
          </a:solidFill>
          <a:ln>
            <a:noFill/>
          </a:ln>
          <a:extLst>
            <a:ext uri="{91240B29-F687-4f45-9708-019B960494DF}">
              <a14:hiddenLine xmlns="" xmlns:a14="http://schemas.microsoft.com/office/drawing/2010/main" w="25400">
                <a:solidFill>
                  <a:srgbClr val="000000"/>
                </a:solidFill>
                <a:miter lim="800000"/>
                <a:headEnd/>
                <a:tailEnd/>
              </a14:hiddenLine>
            </a:ext>
          </a:extLst>
        </p:spPr>
        <p:txBody>
          <a:bodyPr wrap="none" lIns="68571" tIns="34286" rIns="68571" bIns="34286" anchor="ctr"/>
          <a:lstStyle/>
          <a:p>
            <a:endParaRPr lang="en-US">
              <a:solidFill>
                <a:srgbClr val="676767"/>
              </a:solidFill>
            </a:endParaRPr>
          </a:p>
        </p:txBody>
      </p:sp>
      <p:sp>
        <p:nvSpPr>
          <p:cNvPr id="7" name="Title 1"/>
          <p:cNvSpPr>
            <a:spLocks noGrp="1"/>
          </p:cNvSpPr>
          <p:nvPr>
            <p:ph type="ctrTitle" hasCustomPrompt="1"/>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rgbClr val="3E6BB4"/>
                </a:solidFill>
                <a:latin typeface="+mj-lt"/>
                <a:cs typeface="CiscoSans Thin"/>
              </a:defRPr>
            </a:lvl1pPr>
          </a:lstStyle>
          <a:p>
            <a:r>
              <a:rPr lang="en-GB" dirty="0" smtClean="0"/>
              <a:t>Section Title Goes Here</a:t>
            </a:r>
            <a:endParaRPr lang="en-US" dirty="0"/>
          </a:p>
        </p:txBody>
      </p:sp>
    </p:spTree>
    <p:extLst>
      <p:ext uri="{BB962C8B-B14F-4D97-AF65-F5344CB8AC3E}">
        <p14:creationId xmlns:p14="http://schemas.microsoft.com/office/powerpoint/2010/main" val="1323785990"/>
      </p:ext>
    </p:extLst>
  </p:cSld>
  <p:clrMapOvr>
    <a:masterClrMapping/>
  </p:clrMapOvr>
  <p:transition spd="slow">
    <p:wipe/>
  </p:transition>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Multi_Slide">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mn-lt"/>
                <a:cs typeface="CiscoSans ExtraLight"/>
              </a:defRPr>
            </a:lvl1pPr>
          </a:lstStyle>
          <a:p>
            <a:pPr lvl="0"/>
            <a:r>
              <a:rPr lang="en-GB" dirty="0" smtClean="0"/>
              <a:t>Click to edit text</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242529431"/>
      </p:ext>
    </p:extLst>
  </p:cSld>
  <p:clrMapOvr>
    <a:masterClrMapping/>
  </p:clrMapOvr>
  <p:transition spd="med">
    <p:fade/>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Bulle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37766" y="1347788"/>
            <a:ext cx="8345488" cy="3168210"/>
          </a:xfrm>
          <a:prstGeom prst="rect">
            <a:avLst/>
          </a:prstGeom>
        </p:spPr>
        <p:txBody>
          <a:bodyPr lIns="91420" tIns="45710" rIns="91420" bIns="45710">
            <a:noAutofit/>
          </a:bodyPr>
          <a:lstStyle>
            <a:lvl1pPr marL="280928" indent="-223792">
              <a:lnSpc>
                <a:spcPct val="95000"/>
              </a:lnSpc>
              <a:spcBef>
                <a:spcPts val="1110"/>
              </a:spcBef>
              <a:buClr>
                <a:schemeClr val="tx1"/>
              </a:buClr>
              <a:buSzPct val="80000"/>
              <a:buFont typeface="Arial"/>
              <a:buChar char="•"/>
              <a:defRPr sz="3700" b="0" i="0">
                <a:solidFill>
                  <a:srgbClr val="676767"/>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GB" dirty="0" smtClean="0"/>
              <a:t>Click to edit text</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4051285385"/>
      </p:ext>
    </p:extLst>
  </p:cSld>
  <p:clrMapOvr>
    <a:masterClrMapping/>
  </p:clrMapOvr>
  <p:transition spd="med">
    <p:fade/>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Conten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37766" y="1347788"/>
            <a:ext cx="8345488"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700" b="0" i="0">
                <a:solidFill>
                  <a:srgbClr val="676767"/>
                </a:solidFill>
                <a:latin typeface="+mn-lt"/>
                <a:cs typeface="CiscoSans ExtraLight"/>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en-GB" dirty="0" smtClean="0"/>
              <a:t>Click to edit Text</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3149868477"/>
      </p:ext>
    </p:extLst>
  </p:cSld>
  <p:clrMapOvr>
    <a:masterClrMapping/>
  </p:clrMapOvr>
  <p:transition spd="med">
    <p:fade/>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Content Slide Without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89660" y="895601"/>
            <a:ext cx="8398739"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700" b="0" i="0">
                <a:solidFill>
                  <a:srgbClr val="676767"/>
                </a:solidFill>
                <a:latin typeface="+mn-lt"/>
                <a:cs typeface="CiscoSans ExtraLight"/>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en-GB" dirty="0" smtClean="0"/>
              <a:t>Click to edit Text</a:t>
            </a:r>
          </a:p>
        </p:txBody>
      </p:sp>
    </p:spTree>
    <p:extLst>
      <p:ext uri="{BB962C8B-B14F-4D97-AF65-F5344CB8AC3E}">
        <p14:creationId xmlns:p14="http://schemas.microsoft.com/office/powerpoint/2010/main" val="1030901804"/>
      </p:ext>
    </p:extLst>
  </p:cSld>
  <p:clrMapOvr>
    <a:masterClrMapping/>
  </p:clrMapOvr>
  <p:transition spd="med">
    <p:fade/>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Bullet Slide Without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28639" y="876359"/>
            <a:ext cx="8259762" cy="3168210"/>
          </a:xfrm>
          <a:prstGeom prst="rect">
            <a:avLst/>
          </a:prstGeom>
        </p:spPr>
        <p:txBody>
          <a:bodyPr lIns="91420" tIns="45710" rIns="91420" bIns="45710">
            <a:noAutofit/>
          </a:bodyPr>
          <a:lstStyle>
            <a:lvl1pPr marL="212400" indent="-392400">
              <a:lnSpc>
                <a:spcPts val="4440"/>
              </a:lnSpc>
              <a:spcBef>
                <a:spcPts val="0"/>
              </a:spcBef>
              <a:buClr>
                <a:schemeClr val="tx1"/>
              </a:buClr>
              <a:buSzPct val="80000"/>
              <a:buFont typeface="Arial"/>
              <a:buChar char="•"/>
              <a:defRPr sz="3700" b="0" i="0">
                <a:solidFill>
                  <a:srgbClr val="676767"/>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GB" dirty="0" smtClean="0"/>
              <a:t>Click to edit text</a:t>
            </a:r>
          </a:p>
        </p:txBody>
      </p:sp>
    </p:spTree>
    <p:extLst>
      <p:ext uri="{BB962C8B-B14F-4D97-AF65-F5344CB8AC3E}">
        <p14:creationId xmlns:p14="http://schemas.microsoft.com/office/powerpoint/2010/main" val="3225735435"/>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Call to Action 1">
    <p:spTree>
      <p:nvGrpSpPr>
        <p:cNvPr id="1" name=""/>
        <p:cNvGrpSpPr/>
        <p:nvPr/>
      </p:nvGrpSpPr>
      <p:grpSpPr>
        <a:xfrm>
          <a:off x="0" y="0"/>
          <a:ext cx="0" cy="0"/>
          <a:chOff x="0" y="0"/>
          <a:chExt cx="0" cy="0"/>
        </a:xfrm>
      </p:grpSpPr>
      <p:pic>
        <p:nvPicPr>
          <p:cNvPr id="5" name="Picture 2" descr="C:\Users\sarsmart\Documents\Stock Photography\Cisco Marketing Library\AM54547.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flipH="1">
            <a:off x="3954622" y="914401"/>
            <a:ext cx="5189377" cy="3314702"/>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userDrawn="1"/>
        </p:nvSpPr>
        <p:spPr>
          <a:xfrm>
            <a:off x="0" y="914400"/>
            <a:ext cx="6801430" cy="3321723"/>
          </a:xfrm>
          <a:prstGeom prst="rect">
            <a:avLst/>
          </a:prstGeom>
          <a:gradFill flip="none" rotWithShape="1">
            <a:gsLst>
              <a:gs pos="100000">
                <a:schemeClr val="accent2">
                  <a:lumMod val="20000"/>
                  <a:lumOff val="80000"/>
                  <a:alpha val="0"/>
                </a:schemeClr>
              </a:gs>
              <a:gs pos="80668">
                <a:srgbClr val="EDF2F5">
                  <a:alpha val="73000"/>
                </a:srgbClr>
              </a:gs>
              <a:gs pos="64000">
                <a:schemeClr val="bg2">
                  <a:lumMod val="9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smtClean="0"/>
          </a:p>
        </p:txBody>
      </p:sp>
      <p:sp>
        <p:nvSpPr>
          <p:cNvPr id="4" name="Text Placeholder 3"/>
          <p:cNvSpPr>
            <a:spLocks noGrp="1"/>
          </p:cNvSpPr>
          <p:nvPr>
            <p:ph type="body" sz="quarter" idx="10" hasCustomPrompt="1"/>
          </p:nvPr>
        </p:nvSpPr>
        <p:spPr>
          <a:xfrm>
            <a:off x="462302" y="1347788"/>
            <a:ext cx="8277344" cy="3168210"/>
          </a:xfrm>
          <a:prstGeom prst="rect">
            <a:avLst/>
          </a:prstGeom>
        </p:spPr>
        <p:txBody>
          <a:bodyPr lIns="68574" tIns="34287" rIns="68574" bIns="34287">
            <a:noAutofit/>
          </a:bodyPr>
          <a:lstStyle>
            <a:lvl1pPr marL="210724" indent="-167866">
              <a:lnSpc>
                <a:spcPct val="95000"/>
              </a:lnSpc>
              <a:spcBef>
                <a:spcPts val="833"/>
              </a:spcBef>
              <a:buClr>
                <a:schemeClr val="tx1"/>
              </a:buClr>
              <a:buSzPct val="80000"/>
              <a:buFont typeface="Arial"/>
              <a:buChar char="•"/>
              <a:defRPr sz="1500" b="0" i="0">
                <a:solidFill>
                  <a:srgbClr val="676767"/>
                </a:solidFill>
                <a:latin typeface="+mn-lt"/>
                <a:cs typeface="CiscoSans ExtraLight"/>
              </a:defRPr>
            </a:lvl1pPr>
            <a:lvl2pPr marL="380972" indent="-161913">
              <a:lnSpc>
                <a:spcPct val="95000"/>
              </a:lnSpc>
              <a:spcBef>
                <a:spcPts val="338"/>
              </a:spcBef>
              <a:buClr>
                <a:schemeClr val="tx1"/>
              </a:buClr>
              <a:buSzPct val="80000"/>
              <a:buFont typeface="Arial"/>
              <a:buChar char="•"/>
              <a:defRPr sz="1400" b="0" i="0">
                <a:solidFill>
                  <a:srgbClr val="676767"/>
                </a:solidFill>
                <a:latin typeface="+mn-lt"/>
                <a:cs typeface="CiscoSans ExtraLight"/>
              </a:defRPr>
            </a:lvl2pPr>
            <a:lvl3pPr marL="560743" indent="-128578">
              <a:buClr>
                <a:schemeClr val="tx1"/>
              </a:buClr>
              <a:buSzPct val="80000"/>
              <a:buFont typeface="Arial"/>
              <a:buChar char="•"/>
              <a:defRPr sz="1200" b="0" i="0">
                <a:solidFill>
                  <a:srgbClr val="676767"/>
                </a:solidFill>
                <a:latin typeface="+mn-lt"/>
                <a:cs typeface="CiscoSans ExtraLight"/>
              </a:defRPr>
            </a:lvl3pPr>
            <a:lvl4pPr marL="683367" indent="-128578">
              <a:buClr>
                <a:schemeClr val="tx1"/>
              </a:buClr>
              <a:buSzPct val="80000"/>
              <a:buFont typeface="Arial"/>
              <a:buChar char="•"/>
              <a:defRPr sz="1100" b="0" i="0">
                <a:solidFill>
                  <a:srgbClr val="676767"/>
                </a:solidFill>
                <a:latin typeface="+mn-lt"/>
                <a:cs typeface="CiscoSans ExtraLight"/>
              </a:defRPr>
            </a:lvl4pPr>
            <a:lvl5pPr marL="811946" indent="-126197">
              <a:buClr>
                <a:schemeClr val="tx1"/>
              </a:buClr>
              <a:buSzPct val="80000"/>
              <a:buFont typeface="Arial"/>
              <a:buChar char="•"/>
              <a:defRPr sz="900" b="0" i="0">
                <a:solidFill>
                  <a:srgbClr val="676767"/>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Title Placeholder 5"/>
          <p:cNvSpPr>
            <a:spLocks noGrp="1"/>
          </p:cNvSpPr>
          <p:nvPr>
            <p:ph type="title" hasCustomPrompt="1"/>
          </p:nvPr>
        </p:nvSpPr>
        <p:spPr bwMode="auto">
          <a:xfrm>
            <a:off x="437766" y="341314"/>
            <a:ext cx="8345488"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77" tIns="34289" rIns="68577" bIns="34289" numCol="1" anchor="ctr" anchorCtr="0" compatLnSpc="1">
            <a:prstTxWarp prst="textNoShape">
              <a:avLst/>
            </a:prstTxWarp>
          </a:bodyPr>
          <a:lstStyle>
            <a:lvl1pPr>
              <a:defRPr/>
            </a:lvl1pPr>
          </a:lstStyle>
          <a:p>
            <a:pPr lvl="0"/>
            <a:r>
              <a:rPr lang="en-US" dirty="0" smtClean="0"/>
              <a:t>Call to Action</a:t>
            </a:r>
            <a:endParaRPr lang="en-GB" dirty="0"/>
          </a:p>
        </p:txBody>
      </p:sp>
    </p:spTree>
    <p:extLst>
      <p:ext uri="{BB962C8B-B14F-4D97-AF65-F5344CB8AC3E}">
        <p14:creationId xmlns:p14="http://schemas.microsoft.com/office/powerpoint/2010/main" val="3797979410"/>
      </p:ext>
    </p:extLst>
  </p:cSld>
  <p:clrMapOvr>
    <a:masterClrMapping/>
  </p:clrMapOvr>
  <p:transition spd="med">
    <p:fade/>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347788"/>
            <a:ext cx="8277344" cy="3168210"/>
          </a:xfrm>
          <a:prstGeom prst="rect">
            <a:avLst/>
          </a:prstGeom>
        </p:spPr>
        <p:txBody>
          <a:bodyPr lIns="91420" tIns="45710" rIns="91420" bIns="45710">
            <a:noAutofit/>
          </a:bodyPr>
          <a:lstStyle>
            <a:lvl1pPr marL="280928" indent="-223792">
              <a:lnSpc>
                <a:spcPct val="95000"/>
              </a:lnSpc>
              <a:spcBef>
                <a:spcPts val="1110"/>
              </a:spcBef>
              <a:buClr>
                <a:schemeClr val="tx1"/>
              </a:buClr>
              <a:buSzPct val="80000"/>
              <a:buFont typeface="Arial"/>
              <a:buChar char="•"/>
              <a:defRPr sz="2000" b="0" i="0">
                <a:solidFill>
                  <a:srgbClr val="676767"/>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316575258"/>
      </p:ext>
    </p:extLst>
  </p:cSld>
  <p:clrMapOvr>
    <a:masterClrMapping/>
  </p:clrMapOvr>
  <p:transition spd="med">
    <p:fade/>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hasCustomPrompt="1"/>
          </p:nvPr>
        </p:nvSpPr>
        <p:spPr>
          <a:xfrm>
            <a:off x="437766" y="1347788"/>
            <a:ext cx="3901123"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Text Placeholder 3"/>
          <p:cNvSpPr>
            <a:spLocks noGrp="1"/>
          </p:cNvSpPr>
          <p:nvPr>
            <p:ph type="body" sz="quarter" idx="11" hasCustomPrompt="1"/>
          </p:nvPr>
        </p:nvSpPr>
        <p:spPr>
          <a:xfrm>
            <a:off x="4564794" y="1347788"/>
            <a:ext cx="4218460"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baseline="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2068685163"/>
      </p:ext>
    </p:extLst>
  </p:cSld>
  <p:clrMapOvr>
    <a:masterClrMapping/>
  </p:clrMapOvr>
  <p:transition spd="med">
    <p:fade/>
  </p:transition>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cxnSp>
        <p:nvCxnSpPr>
          <p:cNvPr id="6" name="Straight Connector 5"/>
          <p:cNvCxnSpPr/>
          <p:nvPr/>
        </p:nvCxnSpPr>
        <p:spPr>
          <a:xfrm>
            <a:off x="4565970" y="609600"/>
            <a:ext cx="0" cy="3984625"/>
          </a:xfrm>
          <a:prstGeom prst="line">
            <a:avLst/>
          </a:prstGeom>
          <a:ln w="38100" cap="flat"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67928" y="302505"/>
            <a:ext cx="3715995" cy="826447"/>
          </a:xfrm>
          <a:prstGeom prst="rect">
            <a:avLst/>
          </a:prstGeom>
        </p:spPr>
        <p:txBody>
          <a:bodyPr lIns="61712" tIns="34286" rIns="61712" bIns="34286" rtlCol="0">
            <a:noAutofit/>
          </a:bodyPr>
          <a:lstStyle>
            <a:lvl1pPr algn="l" defTabSz="685720" rtl="0" eaLnBrk="1" latinLnBrk="0" hangingPunct="1">
              <a:lnSpc>
                <a:spcPct val="80000"/>
              </a:lnSpc>
              <a:spcBef>
                <a:spcPct val="0"/>
              </a:spcBef>
              <a:buNone/>
              <a:defRPr lang="en-US" sz="3200" b="0" i="0" kern="1200" spc="-75" baseline="0" dirty="0" smtClean="0">
                <a:solidFill>
                  <a:srgbClr val="676767"/>
                </a:solidFill>
                <a:latin typeface="+mj-lt"/>
                <a:ea typeface="+mj-ea"/>
                <a:cs typeface="CiscoSans Thin"/>
              </a:defRPr>
            </a:lvl1pPr>
          </a:lstStyle>
          <a:p>
            <a:r>
              <a:rPr lang="en-GB" dirty="0" smtClean="0"/>
              <a:t>Title Goes Here</a:t>
            </a:r>
            <a:endParaRPr lang="en-US" dirty="0"/>
          </a:p>
        </p:txBody>
      </p:sp>
      <p:sp>
        <p:nvSpPr>
          <p:cNvPr id="16" name="Text Placeholder 15"/>
          <p:cNvSpPr>
            <a:spLocks noGrp="1"/>
          </p:cNvSpPr>
          <p:nvPr>
            <p:ph type="body" sz="quarter" idx="13" hasCustomPrompt="1"/>
          </p:nvPr>
        </p:nvSpPr>
        <p:spPr>
          <a:xfrm>
            <a:off x="4905964" y="302506"/>
            <a:ext cx="3715995" cy="826446"/>
          </a:xfrm>
          <a:prstGeom prst="rect">
            <a:avLst/>
          </a:prstGeom>
        </p:spPr>
        <p:txBody>
          <a:bodyPr lIns="91420" tIns="45710" rIns="91420" bIns="45710" anchor="ctr"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lang="en-US" sz="3200" b="0" i="0" kern="1200" spc="-75" baseline="0" dirty="0">
                <a:solidFill>
                  <a:srgbClr val="676767"/>
                </a:solidFill>
                <a:latin typeface="+mj-lt"/>
                <a:ea typeface="+mj-ea"/>
                <a:cs typeface="CiscoSans Thin"/>
              </a:defRPr>
            </a:lvl1pPr>
          </a:lstStyle>
          <a:p>
            <a:pPr lvl="0"/>
            <a:r>
              <a:rPr lang="en-GB" dirty="0" smtClean="0"/>
              <a:t>Title Goes Here</a:t>
            </a:r>
          </a:p>
        </p:txBody>
      </p:sp>
      <p:sp>
        <p:nvSpPr>
          <p:cNvPr id="8" name="Text Placeholder 3"/>
          <p:cNvSpPr>
            <a:spLocks noGrp="1"/>
          </p:cNvSpPr>
          <p:nvPr>
            <p:ph type="body" sz="quarter" idx="10" hasCustomPrompt="1"/>
          </p:nvPr>
        </p:nvSpPr>
        <p:spPr>
          <a:xfrm>
            <a:off x="467928" y="1347788"/>
            <a:ext cx="3715995"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Text Placeholder 3"/>
          <p:cNvSpPr>
            <a:spLocks noGrp="1"/>
          </p:cNvSpPr>
          <p:nvPr>
            <p:ph type="body" sz="quarter" idx="14" hasCustomPrompt="1"/>
          </p:nvPr>
        </p:nvSpPr>
        <p:spPr>
          <a:xfrm>
            <a:off x="4905964" y="1347788"/>
            <a:ext cx="3715995"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946700620"/>
      </p:ext>
    </p:extLst>
  </p:cSld>
  <p:clrMapOvr>
    <a:masterClrMapping/>
  </p:clrMapOvr>
  <p:transition spd="med">
    <p:fade/>
  </p:transition>
  <p:hf hdr="0" ftr="0" dt="0"/>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cxnSp>
        <p:nvCxnSpPr>
          <p:cNvPr id="8" name="Straight Connector 7"/>
          <p:cNvCxnSpPr/>
          <p:nvPr/>
        </p:nvCxnSpPr>
        <p:spPr>
          <a:xfrm>
            <a:off x="3070225" y="609600"/>
            <a:ext cx="0" cy="3984625"/>
          </a:xfrm>
          <a:prstGeom prst="line">
            <a:avLst/>
          </a:prstGeom>
          <a:ln w="38100" cap="flat" cmpd="sng">
            <a:solidFill>
              <a:srgbClr val="3E6BB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37263" y="609600"/>
            <a:ext cx="0" cy="3984625"/>
          </a:xfrm>
          <a:prstGeom prst="line">
            <a:avLst/>
          </a:prstGeom>
          <a:ln w="38100" cap="flat" cmpd="sng">
            <a:solidFill>
              <a:srgbClr val="3E6BB4"/>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7" hasCustomPrompt="1"/>
          </p:nvPr>
        </p:nvSpPr>
        <p:spPr>
          <a:xfrm>
            <a:off x="461963" y="22831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676767"/>
                </a:solidFill>
                <a:effectLst/>
                <a:uLnTx/>
                <a:uFillTx/>
                <a:latin typeface="+mj-lt"/>
                <a:ea typeface="+mj-ea"/>
                <a:cs typeface="CiscoSans Thin"/>
              </a:defRPr>
            </a:lvl1pPr>
          </a:lstStyle>
          <a:p>
            <a:pPr lvl="0"/>
            <a:r>
              <a:rPr lang="en-GB" dirty="0" smtClean="0"/>
              <a:t>Title Goes Here</a:t>
            </a:r>
          </a:p>
        </p:txBody>
      </p:sp>
      <p:sp>
        <p:nvSpPr>
          <p:cNvPr id="10" name="Text Placeholder 17"/>
          <p:cNvSpPr>
            <a:spLocks noGrp="1"/>
          </p:cNvSpPr>
          <p:nvPr>
            <p:ph type="body" sz="quarter" idx="22" hasCustomPrompt="1"/>
          </p:nvPr>
        </p:nvSpPr>
        <p:spPr>
          <a:xfrm>
            <a:off x="3377728" y="22783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676767"/>
                </a:solidFill>
                <a:effectLst/>
                <a:uLnTx/>
                <a:uFillTx/>
                <a:latin typeface="+mj-lt"/>
                <a:ea typeface="+mj-ea"/>
                <a:cs typeface="CiscoSans Thin"/>
              </a:defRPr>
            </a:lvl1pPr>
          </a:lstStyle>
          <a:p>
            <a:pPr lvl="0"/>
            <a:r>
              <a:rPr lang="en-GB" dirty="0" smtClean="0"/>
              <a:t>Title Goes Here</a:t>
            </a:r>
          </a:p>
        </p:txBody>
      </p:sp>
      <p:sp>
        <p:nvSpPr>
          <p:cNvPr id="14" name="Text Placeholder 17"/>
          <p:cNvSpPr>
            <a:spLocks noGrp="1"/>
          </p:cNvSpPr>
          <p:nvPr>
            <p:ph type="body" sz="quarter" idx="24" hasCustomPrompt="1"/>
          </p:nvPr>
        </p:nvSpPr>
        <p:spPr>
          <a:xfrm>
            <a:off x="6354813" y="22047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676767"/>
                </a:solidFill>
                <a:effectLst/>
                <a:uLnTx/>
                <a:uFillTx/>
                <a:latin typeface="+mj-lt"/>
                <a:ea typeface="+mj-ea"/>
                <a:cs typeface="CiscoSans Thin"/>
              </a:defRPr>
            </a:lvl1pPr>
          </a:lstStyle>
          <a:p>
            <a:pPr lvl="0"/>
            <a:r>
              <a:rPr lang="en-GB" dirty="0" smtClean="0"/>
              <a:t>Title Goes Here</a:t>
            </a:r>
          </a:p>
        </p:txBody>
      </p:sp>
      <p:sp>
        <p:nvSpPr>
          <p:cNvPr id="13" name="Text Placeholder 3"/>
          <p:cNvSpPr>
            <a:spLocks noGrp="1"/>
          </p:cNvSpPr>
          <p:nvPr>
            <p:ph type="body" sz="quarter" idx="11" hasCustomPrompt="1"/>
          </p:nvPr>
        </p:nvSpPr>
        <p:spPr>
          <a:xfrm>
            <a:off x="461963" y="1201094"/>
            <a:ext cx="2337110" cy="3314904"/>
          </a:xfrm>
          <a:prstGeom prst="rect">
            <a:avLst/>
          </a:prstGeom>
        </p:spPr>
        <p:txBody>
          <a:bodyPr lIns="91420" tIns="45710" rIns="91420" bIns="45710">
            <a:noAutofit/>
          </a:bodyPr>
          <a:lstStyle>
            <a:lvl1pPr marL="233316" indent="-171415">
              <a:lnSpc>
                <a:spcPct val="95000"/>
              </a:lnSpc>
              <a:spcBef>
                <a:spcPts val="1110"/>
              </a:spcBef>
              <a:buClr>
                <a:schemeClr val="tx1"/>
              </a:buClr>
              <a:buSzPct val="80000"/>
              <a:buFont typeface="Arial"/>
              <a:buChar char="•"/>
              <a:defRPr sz="1600" b="0" i="0" baseline="0">
                <a:solidFill>
                  <a:srgbClr val="676767"/>
                </a:solidFill>
                <a:latin typeface="+mn-lt"/>
                <a:cs typeface="CiscoSans ExtraLight"/>
              </a:defRPr>
            </a:lvl1pPr>
            <a:lvl2pPr>
              <a:lnSpc>
                <a:spcPct val="95000"/>
              </a:lnSpc>
              <a:spcBef>
                <a:spcPts val="450"/>
              </a:spcBef>
              <a:buClr>
                <a:schemeClr val="tx1"/>
              </a:buClr>
              <a:buSzPct val="80000"/>
              <a:defRPr b="0" i="0">
                <a:solidFill>
                  <a:schemeClr val="tx1"/>
                </a:solidFill>
                <a:latin typeface="+mn-lt"/>
                <a:cs typeface="CiscoSans ExtraLight"/>
              </a:defRPr>
            </a:lvl2pPr>
            <a:lvl3pPr marL="431910" indent="-171415">
              <a:buClr>
                <a:schemeClr val="tx1"/>
              </a:buClr>
              <a:buSzPct val="80000"/>
              <a:buFont typeface="Arial"/>
              <a:buChar char="•"/>
              <a:defRPr sz="1200" b="0" i="0">
                <a:solidFill>
                  <a:srgbClr val="676767"/>
                </a:solidFill>
                <a:latin typeface="+mn-lt"/>
                <a:cs typeface="CiscoSans ExtraLight"/>
              </a:defRPr>
            </a:lvl3pPr>
            <a:lvl4pPr>
              <a:buClr>
                <a:schemeClr val="tx1"/>
              </a:buClr>
              <a:buSzPct val="80000"/>
              <a:defRPr b="0" i="0">
                <a:solidFill>
                  <a:schemeClr val="tx1"/>
                </a:solidFill>
                <a:latin typeface="+mn-lt"/>
                <a:cs typeface="CiscoSans ExtraLight"/>
              </a:defRPr>
            </a:lvl4pPr>
            <a:lvl5pPr>
              <a:buClr>
                <a:schemeClr val="tx1"/>
              </a:buClr>
              <a:buSzPct val="80000"/>
              <a:defRPr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smtClean="0"/>
          </a:p>
        </p:txBody>
      </p:sp>
      <p:sp>
        <p:nvSpPr>
          <p:cNvPr id="16" name="Text Placeholder 3"/>
          <p:cNvSpPr>
            <a:spLocks noGrp="1"/>
          </p:cNvSpPr>
          <p:nvPr>
            <p:ph type="body" sz="quarter" idx="26" hasCustomPrompt="1"/>
          </p:nvPr>
        </p:nvSpPr>
        <p:spPr>
          <a:xfrm>
            <a:off x="3377728" y="1200321"/>
            <a:ext cx="2337110" cy="3314904"/>
          </a:xfrm>
          <a:prstGeom prst="rect">
            <a:avLst/>
          </a:prstGeom>
        </p:spPr>
        <p:txBody>
          <a:bodyPr lIns="91420" tIns="45710" rIns="91420" bIns="45710">
            <a:noAutofit/>
          </a:bodyPr>
          <a:lstStyle>
            <a:lvl1pPr marL="233316" indent="-171415">
              <a:lnSpc>
                <a:spcPct val="95000"/>
              </a:lnSpc>
              <a:spcBef>
                <a:spcPts val="1110"/>
              </a:spcBef>
              <a:buClr>
                <a:schemeClr val="tx1"/>
              </a:buClr>
              <a:buSzPct val="80000"/>
              <a:buFont typeface="Arial"/>
              <a:buChar char="•"/>
              <a:defRPr sz="1600" b="0" i="0" baseline="0">
                <a:solidFill>
                  <a:srgbClr val="676767"/>
                </a:solidFill>
                <a:latin typeface="+mn-lt"/>
                <a:cs typeface="CiscoSans ExtraLight"/>
              </a:defRPr>
            </a:lvl1pPr>
            <a:lvl2pPr>
              <a:lnSpc>
                <a:spcPct val="95000"/>
              </a:lnSpc>
              <a:spcBef>
                <a:spcPts val="450"/>
              </a:spcBef>
              <a:buClr>
                <a:schemeClr val="tx1"/>
              </a:buClr>
              <a:buSzPct val="80000"/>
              <a:defRPr b="0" i="0">
                <a:solidFill>
                  <a:schemeClr val="tx1"/>
                </a:solidFill>
                <a:latin typeface="+mn-lt"/>
                <a:cs typeface="CiscoSans ExtraLight"/>
              </a:defRPr>
            </a:lvl2pPr>
            <a:lvl3pPr marL="431910" indent="-171415">
              <a:buClr>
                <a:schemeClr val="tx1"/>
              </a:buClr>
              <a:buSzPct val="80000"/>
              <a:buFont typeface="Arial"/>
              <a:buChar char="•"/>
              <a:defRPr sz="1200" b="0" i="0">
                <a:solidFill>
                  <a:srgbClr val="676767"/>
                </a:solidFill>
                <a:latin typeface="+mn-lt"/>
                <a:cs typeface="CiscoSans ExtraLight"/>
              </a:defRPr>
            </a:lvl3pPr>
            <a:lvl4pPr>
              <a:buClr>
                <a:schemeClr val="tx1"/>
              </a:buClr>
              <a:buSzPct val="80000"/>
              <a:defRPr b="0" i="0">
                <a:solidFill>
                  <a:schemeClr val="tx1"/>
                </a:solidFill>
                <a:latin typeface="+mn-lt"/>
                <a:cs typeface="CiscoSans ExtraLight"/>
              </a:defRPr>
            </a:lvl4pPr>
            <a:lvl5pPr>
              <a:buClr>
                <a:schemeClr val="tx1"/>
              </a:buClr>
              <a:buSzPct val="80000"/>
              <a:defRPr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smtClean="0"/>
          </a:p>
        </p:txBody>
      </p:sp>
      <p:sp>
        <p:nvSpPr>
          <p:cNvPr id="17" name="Text Placeholder 3"/>
          <p:cNvSpPr>
            <a:spLocks noGrp="1"/>
          </p:cNvSpPr>
          <p:nvPr>
            <p:ph type="body" sz="quarter" idx="27" hasCustomPrompt="1"/>
          </p:nvPr>
        </p:nvSpPr>
        <p:spPr>
          <a:xfrm>
            <a:off x="6354812" y="1200321"/>
            <a:ext cx="2337110" cy="3314904"/>
          </a:xfrm>
          <a:prstGeom prst="rect">
            <a:avLst/>
          </a:prstGeom>
        </p:spPr>
        <p:txBody>
          <a:bodyPr lIns="91420" tIns="45710" rIns="91420" bIns="45710">
            <a:noAutofit/>
          </a:bodyPr>
          <a:lstStyle>
            <a:lvl1pPr marL="233316" indent="-171415">
              <a:lnSpc>
                <a:spcPct val="95000"/>
              </a:lnSpc>
              <a:spcBef>
                <a:spcPts val="1110"/>
              </a:spcBef>
              <a:buClr>
                <a:schemeClr val="tx1"/>
              </a:buClr>
              <a:buSzPct val="80000"/>
              <a:buFont typeface="Arial"/>
              <a:buChar char="•"/>
              <a:defRPr sz="1600" b="0" i="0" baseline="0">
                <a:solidFill>
                  <a:srgbClr val="676767"/>
                </a:solidFill>
                <a:latin typeface="+mn-lt"/>
                <a:cs typeface="CiscoSans ExtraLight"/>
              </a:defRPr>
            </a:lvl1pPr>
            <a:lvl2pPr>
              <a:lnSpc>
                <a:spcPct val="95000"/>
              </a:lnSpc>
              <a:spcBef>
                <a:spcPts val="450"/>
              </a:spcBef>
              <a:buClr>
                <a:schemeClr val="tx1"/>
              </a:buClr>
              <a:buSzPct val="80000"/>
              <a:defRPr b="0" i="0">
                <a:solidFill>
                  <a:schemeClr val="tx1"/>
                </a:solidFill>
                <a:latin typeface="+mn-lt"/>
                <a:cs typeface="CiscoSans ExtraLight"/>
              </a:defRPr>
            </a:lvl2pPr>
            <a:lvl3pPr marL="431910" indent="-171415">
              <a:buClr>
                <a:schemeClr val="tx1"/>
              </a:buClr>
              <a:buSzPct val="80000"/>
              <a:buFont typeface="Arial"/>
              <a:buChar char="•"/>
              <a:defRPr sz="1200" b="0" i="0">
                <a:solidFill>
                  <a:srgbClr val="676767"/>
                </a:solidFill>
                <a:latin typeface="+mn-lt"/>
                <a:cs typeface="CiscoSans ExtraLight"/>
              </a:defRPr>
            </a:lvl3pPr>
            <a:lvl4pPr>
              <a:buClr>
                <a:schemeClr val="tx1"/>
              </a:buClr>
              <a:buSzPct val="80000"/>
              <a:defRPr b="0" i="0">
                <a:solidFill>
                  <a:schemeClr val="tx1"/>
                </a:solidFill>
                <a:latin typeface="+mn-lt"/>
                <a:cs typeface="CiscoSans ExtraLight"/>
              </a:defRPr>
            </a:lvl4pPr>
            <a:lvl5pPr>
              <a:buClr>
                <a:schemeClr val="tx1"/>
              </a:buClr>
              <a:buSzPct val="80000"/>
              <a:defRPr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smtClean="0"/>
          </a:p>
        </p:txBody>
      </p:sp>
    </p:spTree>
    <p:extLst>
      <p:ext uri="{BB962C8B-B14F-4D97-AF65-F5344CB8AC3E}">
        <p14:creationId xmlns:p14="http://schemas.microsoft.com/office/powerpoint/2010/main" val="2428032259"/>
      </p:ext>
    </p:extLst>
  </p:cSld>
  <p:clrMapOvr>
    <a:masterClrMapping/>
  </p:clrMapOvr>
  <p:transition spd="med">
    <p:fade/>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6" name="Rounded Rectangle 5"/>
          <p:cNvSpPr/>
          <p:nvPr/>
        </p:nvSpPr>
        <p:spPr>
          <a:xfrm>
            <a:off x="5070475" y="1330326"/>
            <a:ext cx="3712779" cy="3101974"/>
          </a:xfrm>
          <a:prstGeom prst="roundRect">
            <a:avLst>
              <a:gd name="adj" fmla="val 0"/>
            </a:avLst>
          </a:prstGeom>
          <a:gradFill flip="none" rotWithShape="1">
            <a:gsLst>
              <a:gs pos="0">
                <a:schemeClr val="bg2">
                  <a:lumMod val="92000"/>
                </a:schemeClr>
              </a:gs>
              <a:gs pos="47000">
                <a:schemeClr val="bg1"/>
              </a:gs>
              <a:gs pos="100000">
                <a:schemeClr val="bg2">
                  <a:lumMod val="92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fontAlgn="auto">
              <a:spcBef>
                <a:spcPts val="0"/>
              </a:spcBef>
              <a:spcAft>
                <a:spcPts val="0"/>
              </a:spcAft>
              <a:defRPr/>
            </a:pPr>
            <a:endParaRPr lang="en-US">
              <a:solidFill>
                <a:srgbClr val="FFFFFF"/>
              </a:solidFill>
            </a:endParaRPr>
          </a:p>
        </p:txBody>
      </p:sp>
      <p:sp>
        <p:nvSpPr>
          <p:cNvPr id="12" name="Text Placeholder 11"/>
          <p:cNvSpPr>
            <a:spLocks noGrp="1"/>
          </p:cNvSpPr>
          <p:nvPr>
            <p:ph type="body" sz="quarter" idx="11" hasCustomPrompt="1"/>
          </p:nvPr>
        </p:nvSpPr>
        <p:spPr>
          <a:xfrm>
            <a:off x="5148706" y="1481751"/>
            <a:ext cx="3375912" cy="1659018"/>
          </a:xfrm>
          <a:prstGeom prst="rect">
            <a:avLst/>
          </a:prstGeom>
        </p:spPr>
        <p:txBody>
          <a:bodyPr lIns="91420" tIns="45710" rIns="91420" bIns="45710">
            <a:noAutofit/>
          </a:bodyPr>
          <a:lstStyle>
            <a:lvl1pPr marL="85718" indent="-85718" algn="l" defTabSz="685720" rtl="0" eaLnBrk="1" latinLnBrk="0" hangingPunct="1">
              <a:lnSpc>
                <a:spcPct val="90000"/>
              </a:lnSpc>
              <a:spcBef>
                <a:spcPts val="0"/>
              </a:spcBef>
              <a:buNone/>
              <a:defRPr lang="en-US" sz="1500" kern="1200" baseline="0" dirty="0" smtClean="0">
                <a:solidFill>
                  <a:schemeClr val="tx2"/>
                </a:solidFill>
                <a:latin typeface="+mn-lt"/>
                <a:ea typeface="+mn-ea"/>
                <a:cs typeface="CiscoSans ExtraLight"/>
              </a:defRPr>
            </a:lvl1pPr>
            <a:lvl2pPr marL="85718" indent="-85718" algn="l" defTabSz="685720" rtl="0" eaLnBrk="1" latinLnBrk="0" hangingPunct="1">
              <a:defRPr lang="en-US" sz="1500" kern="1200" dirty="0" smtClean="0">
                <a:solidFill>
                  <a:schemeClr val="accent2"/>
                </a:solidFill>
                <a:latin typeface="Ciscolight" pitchFamily="2" charset="0"/>
                <a:ea typeface="+mn-ea"/>
                <a:cs typeface="+mn-cs"/>
              </a:defRPr>
            </a:lvl2pPr>
            <a:lvl3pPr marL="85718" indent="-85718" algn="l" defTabSz="685720" rtl="0" eaLnBrk="1" latinLnBrk="0" hangingPunct="1">
              <a:defRPr lang="en-US" sz="1500" kern="1200" dirty="0" smtClean="0">
                <a:solidFill>
                  <a:schemeClr val="accent2"/>
                </a:solidFill>
                <a:latin typeface="Ciscolight" pitchFamily="2" charset="0"/>
                <a:ea typeface="+mn-ea"/>
                <a:cs typeface="+mn-cs"/>
              </a:defRPr>
            </a:lvl3pPr>
            <a:lvl4pPr marL="85718" indent="-85718" algn="l" defTabSz="685720" rtl="0" eaLnBrk="1" latinLnBrk="0" hangingPunct="1">
              <a:defRPr lang="en-US" sz="1500" kern="1200" dirty="0" smtClean="0">
                <a:solidFill>
                  <a:schemeClr val="accent2"/>
                </a:solidFill>
                <a:latin typeface="Ciscolight" pitchFamily="2" charset="0"/>
                <a:ea typeface="+mn-ea"/>
                <a:cs typeface="+mn-cs"/>
              </a:defRPr>
            </a:lvl4pPr>
            <a:lvl5pPr marL="85718" indent="-85718" algn="l" defTabSz="685720" rtl="0" eaLnBrk="1" latinLnBrk="0" hangingPunct="1">
              <a:defRPr lang="en-US" sz="1500" kern="1200" dirty="0" smtClean="0">
                <a:solidFill>
                  <a:schemeClr val="accent2"/>
                </a:solidFill>
                <a:latin typeface="Ciscolight" pitchFamily="2" charset="0"/>
                <a:ea typeface="+mn-ea"/>
                <a:cs typeface="+mn-cs"/>
              </a:defRPr>
            </a:lvl5pPr>
          </a:lstStyle>
          <a:p>
            <a:pPr lvl="0"/>
            <a:r>
              <a:rPr lang="en-GB" dirty="0" smtClean="0"/>
              <a:t>Click to edit text</a:t>
            </a:r>
          </a:p>
        </p:txBody>
      </p:sp>
      <p:sp>
        <p:nvSpPr>
          <p:cNvPr id="19" name="Text Placeholder 18"/>
          <p:cNvSpPr>
            <a:spLocks noGrp="1"/>
          </p:cNvSpPr>
          <p:nvPr>
            <p:ph type="body" sz="quarter" idx="14" hasCustomPrompt="1"/>
          </p:nvPr>
        </p:nvSpPr>
        <p:spPr>
          <a:xfrm>
            <a:off x="5148706" y="3552444"/>
            <a:ext cx="3506245" cy="253746"/>
          </a:xfrm>
          <a:prstGeom prst="rect">
            <a:avLst/>
          </a:prstGeom>
        </p:spPr>
        <p:txBody>
          <a:bodyPr lIns="91420" tIns="45710" rIns="91420" bIns="45710">
            <a:noAutofit/>
          </a:bodyPr>
          <a:lstStyle>
            <a:lvl1pPr marL="0" indent="0">
              <a:buClr>
                <a:schemeClr val="tx2"/>
              </a:buClr>
              <a:buFontTx/>
              <a:buNone/>
              <a:defRPr sz="1200">
                <a:solidFill>
                  <a:schemeClr val="tx2"/>
                </a:solidFill>
                <a:latin typeface="+mn-lt"/>
                <a:cs typeface="CiscoSans ExtraLight"/>
              </a:defRPr>
            </a:lvl1pPr>
          </a:lstStyle>
          <a:p>
            <a:pPr lvl="0"/>
            <a:r>
              <a:rPr lang="en-GB" dirty="0" smtClean="0"/>
              <a:t>Click to edit text </a:t>
            </a:r>
          </a:p>
        </p:txBody>
      </p:sp>
      <p:sp>
        <p:nvSpPr>
          <p:cNvPr id="9" name="Text Placeholder 3"/>
          <p:cNvSpPr>
            <a:spLocks noGrp="1"/>
          </p:cNvSpPr>
          <p:nvPr>
            <p:ph type="body" sz="quarter" idx="10" hasCustomPrompt="1"/>
          </p:nvPr>
        </p:nvSpPr>
        <p:spPr>
          <a:xfrm>
            <a:off x="437766" y="1347788"/>
            <a:ext cx="3901123"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2919516758"/>
      </p:ext>
    </p:extLst>
  </p:cSld>
  <p:clrMapOvr>
    <a:masterClrMapping/>
  </p:clrMapOvr>
  <p:transition spd="med">
    <p:fade/>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1467234156"/>
      </p:ext>
    </p:extLst>
  </p:cSld>
  <p:clrMapOvr>
    <a:masterClrMapping/>
  </p:clrMapOvr>
  <p:transition spd="med">
    <p:fade/>
  </p:transition>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Text Placeholder 9"/>
          <p:cNvSpPr>
            <a:spLocks noGrp="1"/>
          </p:cNvSpPr>
          <p:nvPr>
            <p:ph type="body" sz="quarter" idx="11" hasCustomPrompt="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rgbClr val="676767"/>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GB" dirty="0" smtClean="0"/>
              <a:t>Click to edit text </a:t>
            </a:r>
          </a:p>
        </p:txBody>
      </p:sp>
      <p:sp>
        <p:nvSpPr>
          <p:cNvPr id="4" name="Title 1"/>
          <p:cNvSpPr>
            <a:spLocks noGrp="1"/>
          </p:cNvSpPr>
          <p:nvPr>
            <p:ph type="ctrTitle" hasCustomPrompt="1"/>
          </p:nvPr>
        </p:nvSpPr>
        <p:spPr>
          <a:xfrm>
            <a:off x="287923" y="1540551"/>
            <a:ext cx="7972248" cy="2278837"/>
          </a:xfrm>
          <a:prstGeom prst="rect">
            <a:avLst/>
          </a:prstGeom>
        </p:spPr>
        <p:txBody>
          <a:bodyPr anchor="ctr">
            <a:noAutofit/>
          </a:bodyPr>
          <a:lstStyle>
            <a:lvl1pPr marL="183600" indent="-399968" algn="l">
              <a:lnSpc>
                <a:spcPct val="90000"/>
              </a:lnSpc>
              <a:defRPr sz="4600" b="0" i="1" spc="0" baseline="0">
                <a:solidFill>
                  <a:srgbClr val="3E6BB4"/>
                </a:solidFill>
                <a:latin typeface="+mj-lt"/>
                <a:cs typeface="CiscoSans Thin"/>
              </a:defRPr>
            </a:lvl1pPr>
          </a:lstStyle>
          <a:p>
            <a:r>
              <a:rPr lang="en-GB" dirty="0" smtClean="0"/>
              <a:t>“Quote Goes Here”</a:t>
            </a:r>
            <a:endParaRPr lang="en-US" dirty="0"/>
          </a:p>
        </p:txBody>
      </p:sp>
    </p:spTree>
    <p:extLst>
      <p:ext uri="{BB962C8B-B14F-4D97-AF65-F5344CB8AC3E}">
        <p14:creationId xmlns:p14="http://schemas.microsoft.com/office/powerpoint/2010/main" val="2583528729"/>
      </p:ext>
    </p:extLst>
  </p:cSld>
  <p:clrMapOvr>
    <a:masterClrMapping/>
  </p:clrMapOvr>
  <p:transition spd="med">
    <p:fade/>
  </p:transition>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cxnSp>
        <p:nvCxnSpPr>
          <p:cNvPr id="5" name="Straight Connector 4"/>
          <p:cNvCxnSpPr/>
          <p:nvPr/>
        </p:nvCxnSpPr>
        <p:spPr>
          <a:xfrm>
            <a:off x="4610196" y="609600"/>
            <a:ext cx="0" cy="3984625"/>
          </a:xfrm>
          <a:prstGeom prst="line">
            <a:avLst/>
          </a:prstGeom>
          <a:ln w="38100" cap="flat"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463763" y="1439060"/>
            <a:ext cx="3820348" cy="2265389"/>
          </a:xfrm>
        </p:spPr>
        <p:txBody>
          <a:bodyPr lIns="61715" tIns="34288" rIns="61715" bIns="34288" rtlCol="0" anchor="ctr">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4500" b="0" kern="1200" spc="0" baseline="0" dirty="0">
                <a:solidFill>
                  <a:srgbClr val="2968AF"/>
                </a:solidFill>
                <a:latin typeface="+mj-lt"/>
                <a:ea typeface="+mj-ea"/>
                <a:cs typeface="+mj-cs"/>
              </a:defRPr>
            </a:lvl1pPr>
          </a:lstStyle>
          <a:p>
            <a:r>
              <a:rPr lang="en-GB" dirty="0" smtClean="0"/>
              <a:t>Title Goes Here</a:t>
            </a:r>
            <a:endParaRPr lang="en-US" dirty="0"/>
          </a:p>
        </p:txBody>
      </p:sp>
      <p:sp>
        <p:nvSpPr>
          <p:cNvPr id="9" name="Text Placeholder 3"/>
          <p:cNvSpPr>
            <a:spLocks noGrp="1"/>
          </p:cNvSpPr>
          <p:nvPr>
            <p:ph type="body" sz="quarter" idx="11" hasCustomPrompt="1"/>
          </p:nvPr>
        </p:nvSpPr>
        <p:spPr>
          <a:xfrm>
            <a:off x="4922520" y="654518"/>
            <a:ext cx="3865880" cy="3840480"/>
          </a:xfrm>
          <a:prstGeom prst="rect">
            <a:avLst/>
          </a:prstGeom>
        </p:spPr>
        <p:txBody>
          <a:bodyPr lIns="91420" tIns="45710" rIns="91420" bIns="45710" anchor="ctr" anchorCtr="0">
            <a:noAutofit/>
          </a:bodyPr>
          <a:lstStyle>
            <a:lvl1pPr marL="0" indent="0">
              <a:buFontTx/>
              <a:buNone/>
              <a:defRPr sz="1600" baseline="0">
                <a:solidFill>
                  <a:schemeClr val="tx1"/>
                </a:solidFill>
                <a:latin typeface="+mn-lt"/>
              </a:defRPr>
            </a:lvl1pPr>
            <a:lvl2pPr>
              <a:defRPr sz="1500"/>
            </a:lvl2pPr>
            <a:lvl3pPr>
              <a:defRPr sz="1500"/>
            </a:lvl3pPr>
            <a:lvl4pPr>
              <a:defRPr sz="1500"/>
            </a:lvl4pPr>
            <a:lvl5pPr>
              <a:defRPr sz="1500"/>
            </a:lvl5pPr>
          </a:lstStyle>
          <a:p>
            <a:pPr lvl="0"/>
            <a:r>
              <a:rPr lang="en-GB" dirty="0" smtClean="0"/>
              <a:t>Click to edit text</a:t>
            </a:r>
          </a:p>
        </p:txBody>
      </p:sp>
    </p:spTree>
    <p:extLst>
      <p:ext uri="{BB962C8B-B14F-4D97-AF65-F5344CB8AC3E}">
        <p14:creationId xmlns:p14="http://schemas.microsoft.com/office/powerpoint/2010/main" val="1529438207"/>
      </p:ext>
    </p:extLst>
  </p:cSld>
  <p:clrMapOvr>
    <a:masterClrMapping/>
  </p:clrMapOvr>
  <p:transition spd="slow">
    <p:wipe/>
  </p:transition>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437766" y="1347788"/>
            <a:ext cx="8345488" cy="265872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smtClean="0"/>
              <a:t>Click icon to add table</a:t>
            </a:r>
            <a:endParaRPr lang="en-GB" noProof="0" dirty="0"/>
          </a:p>
        </p:txBody>
      </p:sp>
      <p:sp>
        <p:nvSpPr>
          <p:cNvPr id="6" name="Text Placeholder 9"/>
          <p:cNvSpPr>
            <a:spLocks noGrp="1"/>
          </p:cNvSpPr>
          <p:nvPr>
            <p:ph type="body" sz="quarter" idx="11" hasCustomPrompt="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600" b="0" i="0">
                <a:solidFill>
                  <a:srgbClr val="676767"/>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GB" dirty="0" smtClean="0"/>
              <a:t>Source</a:t>
            </a:r>
          </a:p>
        </p:txBody>
      </p:sp>
      <p:sp>
        <p:nvSpPr>
          <p:cNvPr id="5" name="Title Placeholder 5"/>
          <p:cNvSpPr>
            <a:spLocks noGrp="1"/>
          </p:cNvSpPr>
          <p:nvPr>
            <p:ph type="title" hasCustomPrompt="1"/>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GB" dirty="0" smtClean="0"/>
              <a:t>Title Goes Here</a:t>
            </a:r>
            <a:endParaRPr lang="en-GB" dirty="0"/>
          </a:p>
        </p:txBody>
      </p:sp>
    </p:spTree>
    <p:extLst>
      <p:ext uri="{BB962C8B-B14F-4D97-AF65-F5344CB8AC3E}">
        <p14:creationId xmlns:p14="http://schemas.microsoft.com/office/powerpoint/2010/main" val="2203291492"/>
      </p:ext>
    </p:extLst>
  </p:cSld>
  <p:clrMapOvr>
    <a:masterClrMapping/>
  </p:clrMapOvr>
  <p:transition spd="med">
    <p:fade/>
  </p:transition>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437766" y="1349375"/>
            <a:ext cx="8345488" cy="2660650"/>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smtClean="0"/>
              <a:t>Click icon to add chart</a:t>
            </a:r>
            <a:endParaRPr lang="en-US" noProof="0" dirty="0"/>
          </a:p>
        </p:txBody>
      </p:sp>
      <p:sp>
        <p:nvSpPr>
          <p:cNvPr id="7" name="Text Placeholder 9"/>
          <p:cNvSpPr>
            <a:spLocks noGrp="1"/>
          </p:cNvSpPr>
          <p:nvPr>
            <p:ph type="body" sz="quarter" idx="11" hasCustomPrompt="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600" b="0" i="0">
                <a:solidFill>
                  <a:srgbClr val="676767"/>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GB" dirty="0" smtClean="0"/>
              <a:t>Source</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972327349"/>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Call to Action 2">
    <p:spTree>
      <p:nvGrpSpPr>
        <p:cNvPr id="1" name=""/>
        <p:cNvGrpSpPr/>
        <p:nvPr/>
      </p:nvGrpSpPr>
      <p:grpSpPr>
        <a:xfrm>
          <a:off x="0" y="0"/>
          <a:ext cx="0" cy="0"/>
          <a:chOff x="0" y="0"/>
          <a:chExt cx="0" cy="0"/>
        </a:xfrm>
      </p:grpSpPr>
      <p:pic>
        <p:nvPicPr>
          <p:cNvPr id="6" name="Picture 4" descr="C:\Users\sarsmart\Documents\Stock Photography\Cisco Marketing Library\AM57098.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2" y="1844"/>
            <a:ext cx="9144000" cy="220119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1"/>
          <p:cNvSpPr>
            <a:spLocks noGrp="1"/>
          </p:cNvSpPr>
          <p:nvPr>
            <p:ph type="title" hasCustomPrompt="1"/>
          </p:nvPr>
        </p:nvSpPr>
        <p:spPr>
          <a:xfrm>
            <a:off x="456129" y="2457451"/>
            <a:ext cx="3144068" cy="1522439"/>
          </a:xfrm>
        </p:spPr>
        <p:txBody>
          <a:bodyPr lIns="46292" tIns="25719" rIns="46292" bIns="25719" rtlCol="0" anchor="t">
            <a:noAutofit/>
          </a:bodyPr>
          <a:lstStyle>
            <a:lvl1pPr marL="0" indent="0" algn="l" defTabSz="514380" rtl="0" eaLnBrk="1" latinLnBrk="0" hangingPunct="1">
              <a:lnSpc>
                <a:spcPct val="80000"/>
              </a:lnSpc>
              <a:spcBef>
                <a:spcPct val="0"/>
              </a:spcBef>
              <a:buClr>
                <a:schemeClr val="tx1"/>
              </a:buClr>
              <a:buFont typeface="Ciscolight" pitchFamily="2" charset="0"/>
              <a:buNone/>
              <a:defRPr lang="en-US" sz="3400" b="0" kern="1200" spc="0" baseline="0" dirty="0">
                <a:solidFill>
                  <a:schemeClr val="tx1"/>
                </a:solidFill>
                <a:latin typeface="+mj-lt"/>
                <a:ea typeface="+mj-ea"/>
                <a:cs typeface="+mj-cs"/>
              </a:defRPr>
            </a:lvl1pPr>
          </a:lstStyle>
          <a:p>
            <a:r>
              <a:rPr lang="en-GB" dirty="0" smtClean="0"/>
              <a:t>Call to Action</a:t>
            </a:r>
            <a:endParaRPr lang="en-US" dirty="0"/>
          </a:p>
        </p:txBody>
      </p:sp>
      <p:sp>
        <p:nvSpPr>
          <p:cNvPr id="9" name="Text Placeholder 3"/>
          <p:cNvSpPr>
            <a:spLocks noGrp="1"/>
          </p:cNvSpPr>
          <p:nvPr>
            <p:ph type="body" sz="quarter" idx="11" hasCustomPrompt="1"/>
          </p:nvPr>
        </p:nvSpPr>
        <p:spPr>
          <a:xfrm>
            <a:off x="3771691" y="2457450"/>
            <a:ext cx="4952013" cy="1860082"/>
          </a:xfrm>
          <a:prstGeom prst="rect">
            <a:avLst/>
          </a:prstGeom>
        </p:spPr>
        <p:txBody>
          <a:bodyPr lIns="68574" tIns="34287" rIns="68574" bIns="34287" anchor="t" anchorCtr="0">
            <a:noAutofit/>
          </a:bodyPr>
          <a:lstStyle>
            <a:lvl1pPr marL="0" indent="0">
              <a:buFontTx/>
              <a:buNone/>
              <a:defRPr sz="1200" baseline="0">
                <a:solidFill>
                  <a:schemeClr val="tx1"/>
                </a:solidFill>
                <a:latin typeface="+mn-lt"/>
              </a:defRPr>
            </a:lvl1pPr>
            <a:lvl2pPr>
              <a:defRPr sz="1100"/>
            </a:lvl2pPr>
            <a:lvl3pPr>
              <a:defRPr sz="1100"/>
            </a:lvl3pPr>
            <a:lvl4pPr>
              <a:defRPr sz="1100"/>
            </a:lvl4pPr>
            <a:lvl5pPr>
              <a:defRPr sz="1100"/>
            </a:lvl5pPr>
          </a:lstStyle>
          <a:p>
            <a:pPr lvl="0"/>
            <a:r>
              <a:rPr lang="en-GB" dirty="0" smtClean="0"/>
              <a:t>Click to edit text</a:t>
            </a:r>
          </a:p>
        </p:txBody>
      </p:sp>
    </p:spTree>
    <p:extLst>
      <p:ext uri="{BB962C8B-B14F-4D97-AF65-F5344CB8AC3E}">
        <p14:creationId xmlns:p14="http://schemas.microsoft.com/office/powerpoint/2010/main" val="1412131867"/>
      </p:ext>
    </p:extLst>
  </p:cSld>
  <p:clrMapOvr>
    <a:masterClrMapping/>
  </p:clrMapOvr>
  <p:transition spd="slow">
    <p:wipe/>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1_Title_Chart_and_Text">
    <p:spTree>
      <p:nvGrpSpPr>
        <p:cNvPr id="1" name=""/>
        <p:cNvGrpSpPr/>
        <p:nvPr/>
      </p:nvGrpSpPr>
      <p:grpSpPr>
        <a:xfrm>
          <a:off x="0" y="0"/>
          <a:ext cx="0" cy="0"/>
          <a:chOff x="0" y="0"/>
          <a:chExt cx="0" cy="0"/>
        </a:xfrm>
      </p:grpSpPr>
      <p:sp>
        <p:nvSpPr>
          <p:cNvPr id="10" name="Text Placeholder 17"/>
          <p:cNvSpPr>
            <a:spLocks noGrp="1"/>
          </p:cNvSpPr>
          <p:nvPr>
            <p:ph type="body" sz="quarter" idx="11" hasCustomPrompt="1"/>
          </p:nvPr>
        </p:nvSpPr>
        <p:spPr>
          <a:xfrm>
            <a:off x="437766" y="1349456"/>
            <a:ext cx="4007001" cy="3040773"/>
          </a:xfrm>
          <a:prstGeom prst="rect">
            <a:avLst/>
          </a:prstGeom>
        </p:spPr>
        <p:txBody>
          <a:bodyPr lIns="91420" tIns="45710" rIns="91420" bIns="45710" anchor="ctr" anchorCtr="0">
            <a:noAutofit/>
          </a:bodyPr>
          <a:lstStyle>
            <a:lvl1pPr marL="0" indent="0">
              <a:buNone/>
              <a:defRPr sz="24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3" name="Chart Placeholder 2"/>
          <p:cNvSpPr>
            <a:spLocks noGrp="1"/>
          </p:cNvSpPr>
          <p:nvPr>
            <p:ph type="chart" sz="quarter" idx="12"/>
          </p:nvPr>
        </p:nvSpPr>
        <p:spPr>
          <a:xfrm>
            <a:off x="4709908" y="1349374"/>
            <a:ext cx="4073346" cy="3039397"/>
          </a:xfrm>
          <a:prstGeom prst="rect">
            <a:avLst/>
          </a:prstGeom>
        </p:spPr>
        <p:txBody>
          <a:bodyPr vert="horz" lIns="91420" tIns="45710" rIns="91420" bIns="45710">
            <a:noAutofit/>
          </a:bodyPr>
          <a:lstStyle>
            <a:lvl1pPr marL="0" indent="0" algn="ctr">
              <a:buNone/>
              <a:defRPr sz="2000">
                <a:solidFill>
                  <a:schemeClr val="tx1"/>
                </a:solidFill>
                <a:latin typeface="+mn-lt"/>
                <a:cs typeface="CiscoSans ExtraLight"/>
              </a:defRPr>
            </a:lvl1pPr>
          </a:lstStyle>
          <a:p>
            <a:pPr lvl="0"/>
            <a:r>
              <a:rPr lang="en-US" noProof="0" smtClean="0"/>
              <a:t>Click icon to add chart</a:t>
            </a:r>
            <a:endParaRPr lang="en-US" noProof="0"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841274752"/>
      </p:ext>
    </p:extLst>
  </p:cSld>
  <p:clrMapOvr>
    <a:masterClrMapping/>
  </p:clrMapOvr>
  <p:transition spd="med">
    <p:fade/>
  </p:transition>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Bottom title_photo and text">
    <p:spTree>
      <p:nvGrpSpPr>
        <p:cNvPr id="1" name=""/>
        <p:cNvGrpSpPr/>
        <p:nvPr/>
      </p:nvGrpSpPr>
      <p:grpSpPr>
        <a:xfrm>
          <a:off x="0" y="0"/>
          <a:ext cx="0" cy="0"/>
          <a:chOff x="0" y="0"/>
          <a:chExt cx="0" cy="0"/>
        </a:xfrm>
      </p:grpSpPr>
      <p:sp>
        <p:nvSpPr>
          <p:cNvPr id="10" name="Text Placeholder 17"/>
          <p:cNvSpPr>
            <a:spLocks noGrp="1"/>
          </p:cNvSpPr>
          <p:nvPr>
            <p:ph type="body" sz="quarter" idx="11" hasCustomPrompt="1"/>
          </p:nvPr>
        </p:nvSpPr>
        <p:spPr>
          <a:xfrm>
            <a:off x="437766" y="1349354"/>
            <a:ext cx="4003995" cy="3040875"/>
          </a:xfrm>
          <a:prstGeom prst="rect">
            <a:avLst/>
          </a:prstGeom>
        </p:spPr>
        <p:txBody>
          <a:bodyPr lIns="91420" tIns="45710" rIns="91420" bIns="45710" anchor="ctr" anchorCtr="0">
            <a:noAutofit/>
          </a:bodyPr>
          <a:lstStyle>
            <a:lvl1pPr marL="0" indent="0">
              <a:buNone/>
              <a:defRPr sz="24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11" name="Picture Placeholder 2"/>
          <p:cNvSpPr>
            <a:spLocks noGrp="1"/>
          </p:cNvSpPr>
          <p:nvPr>
            <p:ph type="pic" sz="quarter" idx="10"/>
          </p:nvPr>
        </p:nvSpPr>
        <p:spPr>
          <a:xfrm>
            <a:off x="4708110" y="1349375"/>
            <a:ext cx="4075144" cy="3041208"/>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smtClean="0"/>
              <a:t>Click icon to add picture</a:t>
            </a:r>
            <a:endParaRPr lang="en-US" noProof="0"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2854619231"/>
      </p:ext>
    </p:extLst>
  </p:cSld>
  <p:clrMapOvr>
    <a:masterClrMapping/>
  </p:clrMapOvr>
  <p:transition spd="med">
    <p:fade/>
  </p:transition>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Oval 2"/>
          <p:cNvSpPr/>
          <p:nvPr userDrawn="1"/>
        </p:nvSpPr>
        <p:spPr>
          <a:xfrm>
            <a:off x="6085116" y="1622395"/>
            <a:ext cx="2318564" cy="2318564"/>
          </a:xfrm>
          <a:prstGeom prst="ellipse">
            <a:avLst/>
          </a:prstGeom>
          <a:solidFill>
            <a:srgbClr val="32B2D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cs typeface="Arial"/>
            </a:endParaRPr>
          </a:p>
        </p:txBody>
      </p:sp>
      <p:sp>
        <p:nvSpPr>
          <p:cNvPr id="4" name="Oval 3"/>
          <p:cNvSpPr/>
          <p:nvPr userDrawn="1"/>
        </p:nvSpPr>
        <p:spPr>
          <a:xfrm>
            <a:off x="3423230" y="1622395"/>
            <a:ext cx="2318564" cy="2318564"/>
          </a:xfrm>
          <a:prstGeom prst="ellipse">
            <a:avLst/>
          </a:prstGeom>
          <a:solidFill>
            <a:srgbClr val="2147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cs typeface="Arial"/>
            </a:endParaRPr>
          </a:p>
        </p:txBody>
      </p:sp>
      <p:sp>
        <p:nvSpPr>
          <p:cNvPr id="7" name="Oval 6"/>
          <p:cNvSpPr/>
          <p:nvPr userDrawn="1"/>
        </p:nvSpPr>
        <p:spPr>
          <a:xfrm>
            <a:off x="764271" y="1622395"/>
            <a:ext cx="2318564" cy="2318564"/>
          </a:xfrm>
          <a:prstGeom prst="ellipse">
            <a:avLst/>
          </a:prstGeom>
          <a:solidFill>
            <a:srgbClr val="57B74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cs typeface="Arial"/>
            </a:endParaRPr>
          </a:p>
        </p:txBody>
      </p:sp>
      <p:sp>
        <p:nvSpPr>
          <p:cNvPr id="17" name="Text Placeholder 17"/>
          <p:cNvSpPr>
            <a:spLocks noGrp="1"/>
          </p:cNvSpPr>
          <p:nvPr>
            <p:ph type="body" sz="quarter" idx="11" hasCustomPrompt="1"/>
          </p:nvPr>
        </p:nvSpPr>
        <p:spPr>
          <a:xfrm>
            <a:off x="777485" y="2800142"/>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18" name="Text Placeholder 17"/>
          <p:cNvSpPr>
            <a:spLocks noGrp="1"/>
          </p:cNvSpPr>
          <p:nvPr>
            <p:ph type="body" sz="quarter" idx="12" hasCustomPrompt="1"/>
          </p:nvPr>
        </p:nvSpPr>
        <p:spPr>
          <a:xfrm>
            <a:off x="3436444" y="2798195"/>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19" name="Text Placeholder 17"/>
          <p:cNvSpPr>
            <a:spLocks noGrp="1"/>
          </p:cNvSpPr>
          <p:nvPr>
            <p:ph type="body" sz="quarter" idx="13" hasCustomPrompt="1"/>
          </p:nvPr>
        </p:nvSpPr>
        <p:spPr>
          <a:xfrm>
            <a:off x="6098330" y="2798195"/>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14" name="Picture Placeholder 5"/>
          <p:cNvSpPr>
            <a:spLocks noGrp="1"/>
          </p:cNvSpPr>
          <p:nvPr>
            <p:ph type="pic" sz="quarter" idx="14" hasCustomPrompt="1"/>
          </p:nvPr>
        </p:nvSpPr>
        <p:spPr>
          <a:xfrm>
            <a:off x="1520825" y="2143029"/>
            <a:ext cx="788988" cy="788988"/>
          </a:xfrm>
          <a:prstGeom prst="rect">
            <a:avLst/>
          </a:prstGeom>
        </p:spPr>
        <p:txBody>
          <a:bodyPr vert="horz"/>
          <a:lstStyle>
            <a:lvl1pPr marL="0" indent="0" algn="ctr">
              <a:buNone/>
              <a:defRPr sz="1200">
                <a:solidFill>
                  <a:schemeClr val="bg1"/>
                </a:solidFill>
              </a:defRPr>
            </a:lvl1pPr>
          </a:lstStyle>
          <a:p>
            <a:r>
              <a:rPr lang="en-US" dirty="0" smtClean="0"/>
              <a:t>Icon</a:t>
            </a:r>
            <a:endParaRPr lang="en-US" dirty="0"/>
          </a:p>
        </p:txBody>
      </p:sp>
      <p:sp>
        <p:nvSpPr>
          <p:cNvPr id="16" name="Picture Placeholder 5"/>
          <p:cNvSpPr>
            <a:spLocks noGrp="1"/>
          </p:cNvSpPr>
          <p:nvPr>
            <p:ph type="pic" sz="quarter" idx="15" hasCustomPrompt="1"/>
          </p:nvPr>
        </p:nvSpPr>
        <p:spPr>
          <a:xfrm>
            <a:off x="4202870" y="2152809"/>
            <a:ext cx="788988" cy="788988"/>
          </a:xfrm>
          <a:prstGeom prst="rect">
            <a:avLst/>
          </a:prstGeom>
        </p:spPr>
        <p:txBody>
          <a:bodyPr vert="horz"/>
          <a:lstStyle>
            <a:lvl1pPr marL="0" indent="0" algn="ctr">
              <a:buNone/>
              <a:defRPr sz="1200">
                <a:solidFill>
                  <a:schemeClr val="bg1"/>
                </a:solidFill>
              </a:defRPr>
            </a:lvl1pPr>
          </a:lstStyle>
          <a:p>
            <a:r>
              <a:rPr lang="en-US" dirty="0" smtClean="0"/>
              <a:t>Icon</a:t>
            </a:r>
            <a:endParaRPr lang="en-US" dirty="0"/>
          </a:p>
        </p:txBody>
      </p:sp>
      <p:sp>
        <p:nvSpPr>
          <p:cNvPr id="21" name="Picture Placeholder 5"/>
          <p:cNvSpPr>
            <a:spLocks noGrp="1"/>
          </p:cNvSpPr>
          <p:nvPr>
            <p:ph type="pic" sz="quarter" idx="16" hasCustomPrompt="1"/>
          </p:nvPr>
        </p:nvSpPr>
        <p:spPr>
          <a:xfrm>
            <a:off x="6841860" y="2143029"/>
            <a:ext cx="788988" cy="788988"/>
          </a:xfrm>
          <a:prstGeom prst="rect">
            <a:avLst/>
          </a:prstGeom>
        </p:spPr>
        <p:txBody>
          <a:bodyPr vert="horz"/>
          <a:lstStyle>
            <a:lvl1pPr marL="0" indent="0" algn="ctr">
              <a:buNone/>
              <a:defRPr sz="1200">
                <a:solidFill>
                  <a:schemeClr val="bg1"/>
                </a:solidFill>
              </a:defRPr>
            </a:lvl1pPr>
          </a:lstStyle>
          <a:p>
            <a:r>
              <a:rPr lang="en-US" dirty="0" smtClean="0"/>
              <a:t>Icon</a:t>
            </a:r>
            <a:endParaRPr lang="en-US" dirty="0"/>
          </a:p>
        </p:txBody>
      </p:sp>
    </p:spTree>
    <p:extLst>
      <p:ext uri="{BB962C8B-B14F-4D97-AF65-F5344CB8AC3E}">
        <p14:creationId xmlns:p14="http://schemas.microsoft.com/office/powerpoint/2010/main" val="4042119987"/>
      </p:ext>
    </p:extLst>
  </p:cSld>
  <p:clrMapOvr>
    <a:masterClrMapping/>
  </p:clrMapOvr>
  <p:transition spd="slow">
    <p:wipe/>
  </p:transition>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3" name="Oval 42"/>
          <p:cNvSpPr/>
          <p:nvPr userDrawn="1"/>
        </p:nvSpPr>
        <p:spPr>
          <a:xfrm>
            <a:off x="774821" y="1622395"/>
            <a:ext cx="2306251" cy="2305968"/>
          </a:xfrm>
          <a:prstGeom prst="ellipse">
            <a:avLst/>
          </a:prstGeom>
          <a:solidFill>
            <a:sysClr val="windowText" lastClr="000000">
              <a:alpha val="30000"/>
            </a:sysClr>
          </a:solidFill>
          <a:ln w="25400" cap="flat" cmpd="sng" algn="ctr">
            <a:noFill/>
            <a:prstDash val="solid"/>
          </a:ln>
          <a:effectLst/>
        </p:spPr>
        <p:txBody>
          <a:bodyPr lIns="68577" tIns="34289" rIns="68577" bIns="34289" anchor="ctr"/>
          <a:lstStyle/>
          <a:p>
            <a:pPr algn="ctr" defTabSz="914400" fontAlgn="auto">
              <a:spcBef>
                <a:spcPts val="0"/>
              </a:spcBef>
              <a:spcAft>
                <a:spcPts val="0"/>
              </a:spcAft>
              <a:defRPr/>
            </a:pPr>
            <a:endParaRPr lang="en-US" kern="0">
              <a:solidFill>
                <a:prstClr val="white"/>
              </a:solidFill>
              <a:latin typeface="Arial"/>
              <a:cs typeface="+mn-cs"/>
            </a:endParaRPr>
          </a:p>
        </p:txBody>
      </p:sp>
      <p:sp>
        <p:nvSpPr>
          <p:cNvPr id="44" name="Oval 43"/>
          <p:cNvSpPr/>
          <p:nvPr userDrawn="1"/>
        </p:nvSpPr>
        <p:spPr>
          <a:xfrm>
            <a:off x="3422842" y="1622395"/>
            <a:ext cx="2306251" cy="2305968"/>
          </a:xfrm>
          <a:prstGeom prst="ellipse">
            <a:avLst/>
          </a:prstGeom>
          <a:solidFill>
            <a:sysClr val="windowText" lastClr="000000">
              <a:alpha val="30000"/>
            </a:sysClr>
          </a:solidFill>
          <a:ln w="25400" cap="flat" cmpd="sng" algn="ctr">
            <a:noFill/>
            <a:prstDash val="solid"/>
          </a:ln>
          <a:effectLst/>
        </p:spPr>
        <p:txBody>
          <a:bodyPr lIns="68577" tIns="34289" rIns="68577" bIns="34289" anchor="ctr"/>
          <a:lstStyle/>
          <a:p>
            <a:pPr algn="ctr" defTabSz="914400" fontAlgn="auto">
              <a:spcBef>
                <a:spcPts val="0"/>
              </a:spcBef>
              <a:spcAft>
                <a:spcPts val="0"/>
              </a:spcAft>
              <a:defRPr/>
            </a:pPr>
            <a:endParaRPr lang="en-US" kern="0">
              <a:solidFill>
                <a:prstClr val="white"/>
              </a:solidFill>
              <a:latin typeface="Arial"/>
              <a:cs typeface="+mn-cs"/>
            </a:endParaRPr>
          </a:p>
        </p:txBody>
      </p:sp>
      <p:sp>
        <p:nvSpPr>
          <p:cNvPr id="45" name="Oval 44"/>
          <p:cNvSpPr/>
          <p:nvPr userDrawn="1"/>
        </p:nvSpPr>
        <p:spPr>
          <a:xfrm>
            <a:off x="6087359" y="1622395"/>
            <a:ext cx="2306251" cy="2305968"/>
          </a:xfrm>
          <a:prstGeom prst="ellipse">
            <a:avLst/>
          </a:prstGeom>
          <a:solidFill>
            <a:sysClr val="windowText" lastClr="000000">
              <a:alpha val="30000"/>
            </a:sysClr>
          </a:solidFill>
          <a:ln w="25400" cap="flat" cmpd="sng" algn="ctr">
            <a:noFill/>
            <a:prstDash val="solid"/>
          </a:ln>
          <a:effectLst/>
        </p:spPr>
        <p:txBody>
          <a:bodyPr lIns="68577" tIns="34289" rIns="68577" bIns="34289" anchor="ctr"/>
          <a:lstStyle/>
          <a:p>
            <a:pPr algn="ctr" defTabSz="914400" fontAlgn="auto">
              <a:spcBef>
                <a:spcPts val="0"/>
              </a:spcBef>
              <a:spcAft>
                <a:spcPts val="0"/>
              </a:spcAft>
              <a:defRPr/>
            </a:pPr>
            <a:endParaRPr lang="en-US" kern="0">
              <a:solidFill>
                <a:prstClr val="white"/>
              </a:solidFill>
              <a:latin typeface="Arial"/>
              <a:cs typeface="+mn-cs"/>
            </a:endParaRPr>
          </a:p>
        </p:txBody>
      </p:sp>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
        <p:nvSpPr>
          <p:cNvPr id="35" name="Picture Placeholder 25"/>
          <p:cNvSpPr>
            <a:spLocks noGrp="1"/>
          </p:cNvSpPr>
          <p:nvPr>
            <p:ph type="pic" sz="quarter" idx="10" hasCustomPrompt="1"/>
          </p:nvPr>
        </p:nvSpPr>
        <p:spPr>
          <a:xfrm>
            <a:off x="774965"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baseline="0">
                <a:solidFill>
                  <a:schemeClr val="tx1"/>
                </a:solidFill>
                <a:latin typeface="+mj-lt"/>
              </a:defRPr>
            </a:lvl1pPr>
          </a:lstStyle>
          <a:p>
            <a:pPr lvl="0"/>
            <a:r>
              <a:rPr lang="en-US" noProof="0" dirty="0" smtClean="0"/>
              <a:t>	</a:t>
            </a:r>
          </a:p>
          <a:p>
            <a:pPr lvl="0"/>
            <a:endParaRPr lang="en-US" noProof="0" dirty="0" smtClean="0"/>
          </a:p>
          <a:p>
            <a:pPr lvl="0"/>
            <a:endParaRPr lang="en-US" noProof="0" dirty="0" smtClean="0"/>
          </a:p>
          <a:p>
            <a:pPr lvl="0"/>
            <a:r>
              <a:rPr lang="en-US" noProof="0" dirty="0" smtClean="0"/>
              <a:t>	</a:t>
            </a:r>
          </a:p>
          <a:p>
            <a:pPr lvl="0"/>
            <a:r>
              <a:rPr lang="en-US" noProof="0" dirty="0" smtClean="0"/>
              <a:t>	Drag picture to placeholder or click icon to add</a:t>
            </a:r>
            <a:endParaRPr lang="en-US" noProof="0" dirty="0"/>
          </a:p>
        </p:txBody>
      </p:sp>
      <p:sp>
        <p:nvSpPr>
          <p:cNvPr id="37" name="Picture Placeholder 25"/>
          <p:cNvSpPr>
            <a:spLocks noGrp="1"/>
          </p:cNvSpPr>
          <p:nvPr>
            <p:ph type="pic" sz="quarter" idx="11" hasCustomPrompt="1"/>
          </p:nvPr>
        </p:nvSpPr>
        <p:spPr>
          <a:xfrm>
            <a:off x="3422986"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a:solidFill>
                  <a:schemeClr val="tx1"/>
                </a:solidFill>
                <a:latin typeface="+mj-lt"/>
              </a:defRPr>
            </a:lvl1pPr>
          </a:lstStyle>
          <a:p>
            <a:pPr lvl="0"/>
            <a:r>
              <a:rPr lang="en-US" noProof="0" dirty="0" smtClean="0"/>
              <a:t>	</a:t>
            </a:r>
          </a:p>
          <a:p>
            <a:pPr lvl="0"/>
            <a:endParaRPr lang="en-US" noProof="0" dirty="0" smtClean="0"/>
          </a:p>
          <a:p>
            <a:pPr lvl="0"/>
            <a:endParaRPr lang="en-US" noProof="0" dirty="0" smtClean="0"/>
          </a:p>
          <a:p>
            <a:pPr lvl="0"/>
            <a:endParaRPr lang="en-US" noProof="0" dirty="0" smtClean="0"/>
          </a:p>
          <a:p>
            <a:pPr lvl="0"/>
            <a:r>
              <a:rPr lang="en-US" noProof="0" dirty="0" smtClean="0"/>
              <a:t>	Drag picture to placeholder or click icon to add</a:t>
            </a:r>
            <a:endParaRPr lang="en-US" noProof="0" dirty="0"/>
          </a:p>
        </p:txBody>
      </p:sp>
      <p:sp>
        <p:nvSpPr>
          <p:cNvPr id="39" name="Picture Placeholder 25"/>
          <p:cNvSpPr>
            <a:spLocks noGrp="1"/>
          </p:cNvSpPr>
          <p:nvPr>
            <p:ph type="pic" sz="quarter" idx="12" hasCustomPrompt="1"/>
          </p:nvPr>
        </p:nvSpPr>
        <p:spPr>
          <a:xfrm>
            <a:off x="6087503"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a:solidFill>
                  <a:schemeClr val="tx1"/>
                </a:solidFill>
                <a:latin typeface="+mj-lt"/>
              </a:defRPr>
            </a:lvl1pPr>
          </a:lstStyle>
          <a:p>
            <a:pPr lvl="0"/>
            <a:r>
              <a:rPr lang="en-US" noProof="0" dirty="0" smtClean="0"/>
              <a:t>	</a:t>
            </a:r>
          </a:p>
          <a:p>
            <a:pPr lvl="0"/>
            <a:endParaRPr lang="en-US" noProof="0" dirty="0" smtClean="0"/>
          </a:p>
          <a:p>
            <a:pPr lvl="0"/>
            <a:endParaRPr lang="en-US" noProof="0" dirty="0" smtClean="0"/>
          </a:p>
          <a:p>
            <a:pPr lvl="0"/>
            <a:endParaRPr lang="en-US" noProof="0" dirty="0" smtClean="0"/>
          </a:p>
          <a:p>
            <a:pPr lvl="0"/>
            <a:r>
              <a:rPr lang="en-US" noProof="0" dirty="0" smtClean="0"/>
              <a:t>	Drag picture to placeholder or click icon to add</a:t>
            </a:r>
            <a:endParaRPr lang="en-US" noProof="0" dirty="0"/>
          </a:p>
        </p:txBody>
      </p:sp>
      <p:sp>
        <p:nvSpPr>
          <p:cNvPr id="9" name="Text Placeholder 17"/>
          <p:cNvSpPr>
            <a:spLocks noGrp="1"/>
          </p:cNvSpPr>
          <p:nvPr>
            <p:ph type="body" sz="quarter" idx="13" hasCustomPrompt="1"/>
          </p:nvPr>
        </p:nvSpPr>
        <p:spPr>
          <a:xfrm>
            <a:off x="788797" y="3873138"/>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10" name="Text Placeholder 17"/>
          <p:cNvSpPr>
            <a:spLocks noGrp="1"/>
          </p:cNvSpPr>
          <p:nvPr>
            <p:ph type="body" sz="quarter" idx="14" hasCustomPrompt="1"/>
          </p:nvPr>
        </p:nvSpPr>
        <p:spPr>
          <a:xfrm>
            <a:off x="3436818" y="3871191"/>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11" name="Text Placeholder 17"/>
          <p:cNvSpPr>
            <a:spLocks noGrp="1"/>
          </p:cNvSpPr>
          <p:nvPr>
            <p:ph type="body" sz="quarter" idx="15" hasCustomPrompt="1"/>
          </p:nvPr>
        </p:nvSpPr>
        <p:spPr>
          <a:xfrm>
            <a:off x="6101335" y="3871191"/>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Tree>
    <p:extLst>
      <p:ext uri="{BB962C8B-B14F-4D97-AF65-F5344CB8AC3E}">
        <p14:creationId xmlns:p14="http://schemas.microsoft.com/office/powerpoint/2010/main" val="2934864558"/>
      </p:ext>
    </p:extLst>
  </p:cSld>
  <p:clrMapOvr>
    <a:masterClrMapping/>
  </p:clrMapOvr>
  <p:transition spd="slow">
    <p:wipe/>
  </p:transition>
</p:sldLayout>
</file>

<file path=ppt/slideLayouts/slideLayout384.xml><?xml version="1.0" encoding="utf-8"?>
<p:sldLayout xmlns:a="http://schemas.openxmlformats.org/drawingml/2006/main" xmlns:r="http://schemas.openxmlformats.org/officeDocument/2006/relationships" xmlns:p="http://schemas.openxmlformats.org/presentationml/2006/main" showMasterSp="0" preserve="1" userDrawn="1">
  <p:cSld name="Full Bleed Photo With Text">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0813" y="4629150"/>
            <a:ext cx="733425"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latin typeface="+mn-lt"/>
                <a:cs typeface="CiscoSans ExtraLight"/>
              </a:defRPr>
            </a:lvl1pPr>
          </a:lstStyle>
          <a:p>
            <a:pPr lvl="0"/>
            <a:r>
              <a:rPr lang="en-US" noProof="0" smtClean="0"/>
              <a:t>Click icon to add picture</a:t>
            </a:r>
            <a:endParaRPr lang="en-US" noProof="0" dirty="0"/>
          </a:p>
        </p:txBody>
      </p:sp>
      <p:sp>
        <p:nvSpPr>
          <p:cNvPr id="6" name="Text Placeholder 2"/>
          <p:cNvSpPr>
            <a:spLocks noGrp="1"/>
          </p:cNvSpPr>
          <p:nvPr>
            <p:ph type="body" sz="quarter" idx="11" hasCustomPrompt="1"/>
          </p:nvPr>
        </p:nvSpPr>
        <p:spPr bwMode="auto">
          <a:xfrm>
            <a:off x="500063" y="3486478"/>
            <a:ext cx="8139112" cy="500992"/>
          </a:xfrm>
          <a:prstGeom prst="rect">
            <a:avLst/>
          </a:prstGeom>
          <a:solidFill>
            <a:schemeClr val="bg1">
              <a:alpha val="70000"/>
            </a:schemeClr>
          </a:solidFill>
          <a:extLst/>
        </p:spPr>
        <p:txBody>
          <a:bodyPr wrap="square" lIns="108000" tIns="0" rIns="91440" bIns="45720" numCol="1" anchor="ctr" anchorCtr="0" compatLnSpc="1">
            <a:prstTxWarp prst="textNoShape">
              <a:avLst/>
            </a:prstTxWarp>
            <a:spAutoFit/>
          </a:bodyPr>
          <a:lstStyle>
            <a:lvl1pPr marL="172800" indent="0">
              <a:lnSpc>
                <a:spcPts val="3680"/>
              </a:lnSpc>
              <a:spcBef>
                <a:spcPts val="0"/>
              </a:spcBef>
              <a:buNone/>
              <a:defRPr sz="2400" i="1"/>
            </a:lvl1pPr>
          </a:lstStyle>
          <a:p>
            <a:pPr lvl="0"/>
            <a:r>
              <a:rPr lang="en-GB" dirty="0" smtClean="0"/>
              <a:t>Text Goes Here</a:t>
            </a:r>
          </a:p>
        </p:txBody>
      </p:sp>
    </p:spTree>
    <p:extLst>
      <p:ext uri="{BB962C8B-B14F-4D97-AF65-F5344CB8AC3E}">
        <p14:creationId xmlns:p14="http://schemas.microsoft.com/office/powerpoint/2010/main" val="239372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Half Page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13" y="301037"/>
            <a:ext cx="8563172" cy="2542175"/>
          </a:xfrm>
          <a:prstGeom prst="rect">
            <a:avLst/>
          </a:prstGeom>
        </p:spPr>
        <p:txBody>
          <a:bodyPr vert="horz" lIns="91420" tIns="45710" rIns="91420" bIns="45710"/>
          <a:lstStyle>
            <a:lvl1pPr marL="0" indent="0" algn="ctr">
              <a:buNone/>
              <a:defRPr sz="2200" baseline="0">
                <a:solidFill>
                  <a:srgbClr val="676767"/>
                </a:solidFill>
                <a:latin typeface="+mn-lt"/>
                <a:cs typeface="CiscoSans ExtraLight"/>
              </a:defRPr>
            </a:lvl1pPr>
          </a:lstStyle>
          <a:p>
            <a:pPr lvl="0"/>
            <a:r>
              <a:rPr lang="en-US" noProof="0" smtClean="0"/>
              <a:t>Click icon to add picture</a:t>
            </a:r>
            <a:endParaRPr lang="en-US" noProof="0" dirty="0"/>
          </a:p>
        </p:txBody>
      </p:sp>
      <p:sp>
        <p:nvSpPr>
          <p:cNvPr id="4" name="Text Placeholder 3"/>
          <p:cNvSpPr>
            <a:spLocks noGrp="1"/>
          </p:cNvSpPr>
          <p:nvPr>
            <p:ph type="body" sz="quarter" idx="11" hasCustomPrompt="1"/>
          </p:nvPr>
        </p:nvSpPr>
        <p:spPr>
          <a:xfrm>
            <a:off x="448785" y="3054518"/>
            <a:ext cx="8364236" cy="564257"/>
          </a:xfrm>
          <a:prstGeom prst="rect">
            <a:avLst/>
          </a:prstGeom>
        </p:spPr>
        <p:txBody>
          <a:bodyPr vert="horz" wrap="square">
            <a:spAutoFit/>
          </a:bodyPr>
          <a:lstStyle>
            <a:lvl1pPr marL="0" indent="0">
              <a:buNone/>
              <a:defRPr sz="3200" baseline="0">
                <a:solidFill>
                  <a:srgbClr val="676767"/>
                </a:solidFill>
              </a:defRPr>
            </a:lvl1pPr>
          </a:lstStyle>
          <a:p>
            <a:pPr lvl="0"/>
            <a:r>
              <a:rPr lang="en-GB" dirty="0" smtClean="0"/>
              <a:t>Text Goes Here</a:t>
            </a:r>
          </a:p>
        </p:txBody>
      </p:sp>
    </p:spTree>
    <p:extLst>
      <p:ext uri="{BB962C8B-B14F-4D97-AF65-F5344CB8AC3E}">
        <p14:creationId xmlns:p14="http://schemas.microsoft.com/office/powerpoint/2010/main" val="143305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preserve="1" userDrawn="1">
  <p:cSld name="Full bleed photo">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0813" y="4629150"/>
            <a:ext cx="733425"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latin typeface="+mn-lt"/>
                <a:cs typeface="CiscoSans ExtraLight"/>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124340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1_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12" y="240631"/>
            <a:ext cx="8480388" cy="4266646"/>
          </a:xfrm>
          <a:prstGeom prst="rect">
            <a:avLst/>
          </a:prstGeom>
        </p:spPr>
        <p:txBody>
          <a:bodyPr vert="horz" lIns="91424" tIns="45712" rIns="91424" bIns="45712"/>
          <a:lstStyle>
            <a:lvl1pPr marL="0" indent="0" algn="ctr">
              <a:buNone/>
              <a:defRPr sz="1500" baseline="0">
                <a:latin typeface="+mn-lt"/>
                <a:cs typeface="CiscoSans ExtraLight"/>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3299626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p:cSld name="single photo with caption">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892300" y="596900"/>
            <a:ext cx="5348288" cy="30035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solidFill>
                <a:srgbClr val="FFFFFF"/>
              </a:solidFill>
            </a:endParaRPr>
          </a:p>
        </p:txBody>
      </p:sp>
      <p:sp>
        <p:nvSpPr>
          <p:cNvPr id="5" name="Rectangle 4"/>
          <p:cNvSpPr/>
          <p:nvPr/>
        </p:nvSpPr>
        <p:spPr>
          <a:xfrm>
            <a:off x="1892300" y="3595688"/>
            <a:ext cx="5346700" cy="747712"/>
          </a:xfrm>
          <a:prstGeom prst="rect">
            <a:avLst/>
          </a:prstGeom>
          <a:no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solidFill>
                <a:srgbClr val="FFFFFF"/>
              </a:solidFill>
            </a:endParaRPr>
          </a:p>
        </p:txBody>
      </p:sp>
      <p:sp>
        <p:nvSpPr>
          <p:cNvPr id="26" name="Picture Placeholder 25"/>
          <p:cNvSpPr>
            <a:spLocks noGrp="1"/>
          </p:cNvSpPr>
          <p:nvPr>
            <p:ph type="pic" sz="quarter" idx="10"/>
          </p:nvPr>
        </p:nvSpPr>
        <p:spPr>
          <a:xfrm>
            <a:off x="1900238" y="596646"/>
            <a:ext cx="5329238" cy="3003804"/>
          </a:xfrm>
          <a:prstGeom prst="rect">
            <a:avLst/>
          </a:prstGeom>
          <a:solidFill>
            <a:schemeClr val="bg1">
              <a:alpha val="30000"/>
            </a:schemeClr>
          </a:solidFill>
          <a:ln>
            <a:solidFill>
              <a:srgbClr val="676767"/>
            </a:solidFill>
          </a:ln>
          <a:effectLst/>
        </p:spPr>
        <p:txBody>
          <a:bodyPr lIns="91424" tIns="45712" rIns="91424" bIns="45712" anchor="ctr" anchorCtr="0"/>
          <a:lstStyle>
            <a:lvl1pPr algn="ctr">
              <a:buFontTx/>
              <a:buNone/>
              <a:defRPr>
                <a:solidFill>
                  <a:schemeClr val="tx1"/>
                </a:solidFill>
                <a:latin typeface="+mj-lt"/>
              </a:defRPr>
            </a:lvl1pPr>
          </a:lstStyle>
          <a:p>
            <a:pPr lvl="0"/>
            <a:r>
              <a:rPr lang="en-US" noProof="0" smtClean="0"/>
              <a:t>Click icon to add picture</a:t>
            </a:r>
            <a:endParaRPr lang="en-US" noProof="0" dirty="0"/>
          </a:p>
        </p:txBody>
      </p:sp>
      <p:sp>
        <p:nvSpPr>
          <p:cNvPr id="11" name="Title 10"/>
          <p:cNvSpPr>
            <a:spLocks noGrp="1"/>
          </p:cNvSpPr>
          <p:nvPr>
            <p:ph type="title" hasCustomPrompt="1"/>
          </p:nvPr>
        </p:nvSpPr>
        <p:spPr>
          <a:xfrm>
            <a:off x="2065871" y="3655079"/>
            <a:ext cx="5074070" cy="628650"/>
          </a:xfrm>
        </p:spPr>
        <p:txBody>
          <a:bodyPr anchor="ctr"/>
          <a:lstStyle>
            <a:lvl1pPr>
              <a:defRPr sz="2000">
                <a:solidFill>
                  <a:srgbClr val="676767"/>
                </a:solidFill>
                <a:latin typeface="+mj-lt"/>
              </a:defRPr>
            </a:lvl1pPr>
          </a:lstStyle>
          <a:p>
            <a:r>
              <a:rPr lang="en-GB" dirty="0" smtClean="0"/>
              <a:t>Click to edit title</a:t>
            </a:r>
            <a:endParaRPr lang="en-US" dirty="0"/>
          </a:p>
        </p:txBody>
      </p:sp>
    </p:spTree>
    <p:extLst>
      <p:ext uri="{BB962C8B-B14F-4D97-AF65-F5344CB8AC3E}">
        <p14:creationId xmlns:p14="http://schemas.microsoft.com/office/powerpoint/2010/main" val="6448435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p:cSld name="Small photo_top left">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549800" y="233363"/>
            <a:ext cx="3273425" cy="18446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solidFill>
                <a:srgbClr val="FFFFFF"/>
              </a:solidFill>
            </a:endParaRPr>
          </a:p>
        </p:txBody>
      </p:sp>
      <p:sp>
        <p:nvSpPr>
          <p:cNvPr id="26" name="Picture Placeholder 25"/>
          <p:cNvSpPr>
            <a:spLocks noGrp="1"/>
          </p:cNvSpPr>
          <p:nvPr>
            <p:ph type="pic" sz="quarter" idx="10"/>
          </p:nvPr>
        </p:nvSpPr>
        <p:spPr>
          <a:xfrm>
            <a:off x="549991" y="233172"/>
            <a:ext cx="3273552" cy="1844802"/>
          </a:xfrm>
          <a:prstGeom prst="rect">
            <a:avLst/>
          </a:prstGeom>
          <a:solidFill>
            <a:schemeClr val="bg1">
              <a:alpha val="30000"/>
            </a:schemeClr>
          </a:solidFill>
          <a:ln>
            <a:solidFill>
              <a:srgbClr val="676767"/>
            </a:solidFill>
          </a:ln>
          <a:effectLst/>
        </p:spPr>
        <p:txBody>
          <a:bodyPr vert="horz" lIns="68577" tIns="34289" rIns="68577" bIns="34289" rtlCol="0" anchor="ctr" anchorCtr="0">
            <a:normAutofit/>
          </a:bodyPr>
          <a:lstStyle>
            <a:lvl1pPr marL="0" indent="0" algn="ctr" defTabSz="685777"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tx1"/>
                </a:solidFill>
                <a:latin typeface="+mj-lt"/>
                <a:ea typeface="+mn-ea"/>
                <a:cs typeface="+mn-cs"/>
              </a:defRPr>
            </a:lvl1pPr>
          </a:lstStyle>
          <a:p>
            <a:pPr lvl="0"/>
            <a:r>
              <a:rPr lang="en-US" noProof="0" smtClean="0"/>
              <a:t>Click icon to add picture</a:t>
            </a:r>
            <a:endParaRPr lang="en-US" noProof="0" dirty="0"/>
          </a:p>
        </p:txBody>
      </p:sp>
      <p:sp>
        <p:nvSpPr>
          <p:cNvPr id="9" name="Title 8"/>
          <p:cNvSpPr>
            <a:spLocks noGrp="1"/>
          </p:cNvSpPr>
          <p:nvPr>
            <p:ph type="title" hasCustomPrompt="1"/>
          </p:nvPr>
        </p:nvSpPr>
        <p:spPr>
          <a:xfrm>
            <a:off x="430935" y="2480693"/>
            <a:ext cx="6729865" cy="1614419"/>
          </a:xfrm>
        </p:spPr>
        <p:txBody>
          <a:bodyPr>
            <a:noAutofit/>
          </a:bodyPr>
          <a:lstStyle>
            <a:lvl1pPr marL="0" marR="0" indent="0" algn="l" defTabSz="685777" rtl="0" eaLnBrk="1" fontAlgn="auto" latinLnBrk="0" hangingPunct="1">
              <a:lnSpc>
                <a:spcPct val="80000"/>
              </a:lnSpc>
              <a:spcBef>
                <a:spcPct val="0"/>
              </a:spcBef>
              <a:spcAft>
                <a:spcPts val="0"/>
              </a:spcAft>
              <a:buClrTx/>
              <a:buSzTx/>
              <a:buFontTx/>
              <a:buNone/>
              <a:tabLst/>
              <a:defRPr sz="4500">
                <a:solidFill>
                  <a:srgbClr val="676767"/>
                </a:solidFill>
                <a:latin typeface="+mj-lt"/>
              </a:defRPr>
            </a:lvl1pPr>
          </a:lstStyle>
          <a:p>
            <a:r>
              <a:rPr lang="en-GB" dirty="0" smtClean="0"/>
              <a:t>Click to edit title</a:t>
            </a:r>
            <a:endParaRPr lang="en-US" dirty="0" smtClean="0"/>
          </a:p>
        </p:txBody>
      </p:sp>
    </p:spTree>
    <p:extLst>
      <p:ext uri="{BB962C8B-B14F-4D97-AF65-F5344CB8AC3E}">
        <p14:creationId xmlns:p14="http://schemas.microsoft.com/office/powerpoint/2010/main" val="3316343712"/>
      </p:ext>
    </p:extLst>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Title Slide-animated White">
    <p:spTree>
      <p:nvGrpSpPr>
        <p:cNvPr id="1" name=""/>
        <p:cNvGrpSpPr/>
        <p:nvPr/>
      </p:nvGrpSpPr>
      <p:grpSpPr>
        <a:xfrm>
          <a:off x="0" y="0"/>
          <a:ext cx="0" cy="0"/>
          <a:chOff x="0" y="0"/>
          <a:chExt cx="0" cy="0"/>
        </a:xfrm>
      </p:grpSpPr>
      <p:sp>
        <p:nvSpPr>
          <p:cNvPr id="23" name="Title 1"/>
          <p:cNvSpPr>
            <a:spLocks noGrp="1"/>
          </p:cNvSpPr>
          <p:nvPr userDrawn="1">
            <p:ph type="ctrTitle" hasCustomPrompt="1"/>
          </p:nvPr>
        </p:nvSpPr>
        <p:spPr>
          <a:xfrm>
            <a:off x="221394" y="2108877"/>
            <a:ext cx="8301718" cy="64473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tx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userDrawn="1">
            <p:ph type="subTitle" idx="1" hasCustomPrompt="1"/>
          </p:nvPr>
        </p:nvSpPr>
        <p:spPr>
          <a:xfrm>
            <a:off x="260446" y="3621023"/>
            <a:ext cx="8112126" cy="288131"/>
          </a:xfrm>
          <a:prstGeom prst="rect">
            <a:avLst/>
          </a:prstGeom>
        </p:spPr>
        <p:txBody>
          <a:bodyPr lIns="91400" tIns="45700" rIns="91400" bIns="45700" anchor="b" anchorCtr="0">
            <a:noAutofit/>
          </a:bodyPr>
          <a:lstStyle>
            <a:lvl1pPr marL="0" indent="0" algn="l">
              <a:buNone/>
              <a:defRPr sz="1200" b="0" i="0">
                <a:solidFill>
                  <a:schemeClr val="tx1"/>
                </a:solidFill>
                <a:latin typeface="+mn-lt"/>
                <a:cs typeface="CiscoSansTT ExtraLight" panose="020B0303020201020303" pitchFamily="34" charset="0"/>
              </a:defRPr>
            </a:lvl1pPr>
            <a:lvl2pPr marL="342781" indent="0" algn="ctr">
              <a:buNone/>
              <a:defRPr>
                <a:solidFill>
                  <a:schemeClr val="tx1">
                    <a:tint val="75000"/>
                  </a:schemeClr>
                </a:solidFill>
              </a:defRPr>
            </a:lvl2pPr>
            <a:lvl3pPr marL="685577" indent="0" algn="ctr">
              <a:buNone/>
              <a:defRPr>
                <a:solidFill>
                  <a:schemeClr val="tx1">
                    <a:tint val="75000"/>
                  </a:schemeClr>
                </a:solidFill>
              </a:defRPr>
            </a:lvl3pPr>
            <a:lvl4pPr marL="1028364" indent="0" algn="ctr">
              <a:buNone/>
              <a:defRPr>
                <a:solidFill>
                  <a:schemeClr val="tx1">
                    <a:tint val="75000"/>
                  </a:schemeClr>
                </a:solidFill>
              </a:defRPr>
            </a:lvl4pPr>
            <a:lvl5pPr marL="1371156" indent="0" algn="ctr">
              <a:buNone/>
              <a:defRPr>
                <a:solidFill>
                  <a:schemeClr val="tx1">
                    <a:tint val="75000"/>
                  </a:schemeClr>
                </a:solidFill>
              </a:defRPr>
            </a:lvl5pPr>
            <a:lvl6pPr marL="1713937" indent="0" algn="ctr">
              <a:buNone/>
              <a:defRPr>
                <a:solidFill>
                  <a:schemeClr val="tx1">
                    <a:tint val="75000"/>
                  </a:schemeClr>
                </a:solidFill>
              </a:defRPr>
            </a:lvl6pPr>
            <a:lvl7pPr marL="2056731" indent="0" algn="ctr">
              <a:buNone/>
              <a:defRPr>
                <a:solidFill>
                  <a:schemeClr val="tx1">
                    <a:tint val="75000"/>
                  </a:schemeClr>
                </a:solidFill>
              </a:defRPr>
            </a:lvl7pPr>
            <a:lvl8pPr marL="2399520" indent="0" algn="ctr">
              <a:buNone/>
              <a:defRPr>
                <a:solidFill>
                  <a:schemeClr val="tx1">
                    <a:tint val="75000"/>
                  </a:schemeClr>
                </a:solidFill>
              </a:defRPr>
            </a:lvl8pPr>
            <a:lvl9pPr marL="2742312"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userDrawn="1">
            <p:ph type="body" sz="quarter" idx="10" hasCustomPrompt="1"/>
          </p:nvPr>
        </p:nvSpPr>
        <p:spPr>
          <a:xfrm>
            <a:off x="259868" y="3873687"/>
            <a:ext cx="8112650" cy="288131"/>
          </a:xfrm>
          <a:prstGeom prst="rect">
            <a:avLst/>
          </a:prstGeom>
        </p:spPr>
        <p:txBody>
          <a:bodyPr lIns="91400" tIns="45700" rIns="91400" bIns="45700"/>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userDrawn="1">
            <p:ph type="body" sz="quarter" idx="11" hasCustomPrompt="1"/>
          </p:nvPr>
        </p:nvSpPr>
        <p:spPr>
          <a:xfrm>
            <a:off x="251847" y="4453678"/>
            <a:ext cx="8112650" cy="288131"/>
          </a:xfrm>
          <a:prstGeom prst="rect">
            <a:avLst/>
          </a:prstGeom>
        </p:spPr>
        <p:txBody>
          <a:bodyPr lIns="91400" tIns="45700" rIns="91400" bIns="45700"/>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userDrawn="1">
            <p:ph type="body" sz="quarter" idx="13" hasCustomPrompt="1"/>
          </p:nvPr>
        </p:nvSpPr>
        <p:spPr>
          <a:xfrm>
            <a:off x="252571" y="2622503"/>
            <a:ext cx="8302625" cy="299001"/>
          </a:xfrm>
          <a:prstGeom prst="rect">
            <a:avLst/>
          </a:prstGeom>
        </p:spPr>
        <p:txBody>
          <a:bodyPr lIns="91400" tIns="45700" rIns="91400" bIns="45700"/>
          <a:lstStyle>
            <a:lvl1pPr marL="0" indent="0">
              <a:buFont typeface="Arial" panose="020B0604020202020204" pitchFamily="34" charset="0"/>
              <a:buNone/>
              <a:defRPr sz="1800" baseline="0">
                <a:solidFill>
                  <a:schemeClr val="tx1"/>
                </a:solidFill>
                <a:latin typeface="+mj-lt"/>
              </a:defRPr>
            </a:lvl1pPr>
            <a:lvl2pPr marL="304721" indent="0">
              <a:buNone/>
              <a:defRPr/>
            </a:lvl2pPr>
            <a:lvl3pPr marL="427311" indent="0">
              <a:buNone/>
              <a:defRPr/>
            </a:lvl3pPr>
            <a:lvl4pPr marL="516589" indent="0">
              <a:buNone/>
              <a:defRPr/>
            </a:lvl4pPr>
            <a:lvl5pPr marL="601096" indent="0">
              <a:buNone/>
              <a:defRPr/>
            </a:lvl5pPr>
          </a:lstStyle>
          <a:p>
            <a:pPr lvl="0"/>
            <a:r>
              <a:rPr lang="en-GB" dirty="0" smtClean="0"/>
              <a:t>Subhead goes here</a:t>
            </a:r>
            <a:endParaRPr lang="en-GB" dirty="0"/>
          </a:p>
        </p:txBody>
      </p:sp>
      <p:cxnSp>
        <p:nvCxnSpPr>
          <p:cNvPr id="27" name="Straight Connector 26"/>
          <p:cNvCxnSpPr/>
          <p:nvPr userDrawn="1"/>
        </p:nvCxnSpPr>
        <p:spPr>
          <a:xfrm>
            <a:off x="0" y="5078558"/>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nvGrpSpPr>
          <p:cNvPr id="73" name="Group 67"/>
          <p:cNvGrpSpPr/>
          <p:nvPr userDrawn="1"/>
        </p:nvGrpSpPr>
        <p:grpSpPr>
          <a:xfrm>
            <a:off x="285172" y="307876"/>
            <a:ext cx="862739" cy="459830"/>
            <a:chOff x="609606" y="528528"/>
            <a:chExt cx="1444732" cy="763787"/>
          </a:xfrm>
          <a:solidFill>
            <a:srgbClr val="7F7F7F"/>
          </a:solidFill>
        </p:grpSpPr>
        <p:sp>
          <p:nvSpPr>
            <p:cNvPr id="74" name="Rectangle 73"/>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sp>
          <p:nvSpPr>
            <p:cNvPr id="75" name="Freeform 7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sp>
          <p:nvSpPr>
            <p:cNvPr id="76" name="Freeform 7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sp>
          <p:nvSpPr>
            <p:cNvPr id="77" name="Freeform 7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sp>
          <p:nvSpPr>
            <p:cNvPr id="78" name="Freeform 7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sp>
          <p:nvSpPr>
            <p:cNvPr id="79" name="Freeform 7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sp>
          <p:nvSpPr>
            <p:cNvPr id="80" name="Freeform 7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sp>
          <p:nvSpPr>
            <p:cNvPr id="81" name="Freeform 8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sp>
          <p:nvSpPr>
            <p:cNvPr id="82" name="Freeform 8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sp>
          <p:nvSpPr>
            <p:cNvPr id="83" name="Freeform 8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sp>
          <p:nvSpPr>
            <p:cNvPr id="84" name="Freeform 8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sp>
          <p:nvSpPr>
            <p:cNvPr id="85" name="Freeform 8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sp>
          <p:nvSpPr>
            <p:cNvPr id="86" name="Freeform 8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sp>
          <p:nvSpPr>
            <p:cNvPr id="87" name="Freeform 8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grpSp>
    </p:spTree>
    <p:extLst>
      <p:ext uri="{BB962C8B-B14F-4D97-AF65-F5344CB8AC3E}">
        <p14:creationId xmlns:p14="http://schemas.microsoft.com/office/powerpoint/2010/main" val="33902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p:cSld name="Portrait photo_right side">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4992688" y="546607"/>
            <a:ext cx="3630612" cy="3869818"/>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solidFill>
                <a:srgbClr val="FFFFFF"/>
              </a:solidFill>
            </a:endParaRPr>
          </a:p>
        </p:txBody>
      </p:sp>
      <p:sp>
        <p:nvSpPr>
          <p:cNvPr id="26" name="Picture Placeholder 25"/>
          <p:cNvSpPr>
            <a:spLocks noGrp="1"/>
          </p:cNvSpPr>
          <p:nvPr>
            <p:ph type="pic" sz="quarter" idx="10"/>
          </p:nvPr>
        </p:nvSpPr>
        <p:spPr>
          <a:xfrm>
            <a:off x="4992624" y="546734"/>
            <a:ext cx="3630168" cy="3869818"/>
          </a:xfrm>
          <a:prstGeom prst="rect">
            <a:avLst/>
          </a:prstGeom>
          <a:solidFill>
            <a:schemeClr val="bg1">
              <a:alpha val="30000"/>
            </a:schemeClr>
          </a:solidFill>
          <a:ln>
            <a:solidFill>
              <a:srgbClr val="2968AF"/>
            </a:solidFill>
          </a:ln>
          <a:effectLst/>
        </p:spPr>
        <p:txBody>
          <a:bodyPr lIns="91424" tIns="45712" rIns="91424" bIns="45712" anchor="ctr" anchorCtr="0"/>
          <a:lstStyle>
            <a:lvl1pPr algn="ctr">
              <a:buFontTx/>
              <a:buNone/>
              <a:defRPr>
                <a:solidFill>
                  <a:schemeClr val="tx1"/>
                </a:solidFill>
                <a:latin typeface="+mj-lt"/>
              </a:defRPr>
            </a:lvl1pPr>
          </a:lstStyle>
          <a:p>
            <a:pPr lvl="0"/>
            <a:r>
              <a:rPr lang="en-US" noProof="0" smtClean="0"/>
              <a:t>Click icon to add picture</a:t>
            </a:r>
            <a:endParaRPr lang="en-US" noProof="0" dirty="0"/>
          </a:p>
        </p:txBody>
      </p:sp>
      <p:sp>
        <p:nvSpPr>
          <p:cNvPr id="9" name="Title 8"/>
          <p:cNvSpPr>
            <a:spLocks noGrp="1"/>
          </p:cNvSpPr>
          <p:nvPr>
            <p:ph type="title" hasCustomPrompt="1"/>
          </p:nvPr>
        </p:nvSpPr>
        <p:spPr>
          <a:xfrm>
            <a:off x="437669" y="546734"/>
            <a:ext cx="4349918" cy="813985"/>
          </a:xfrm>
        </p:spPr>
        <p:txBody>
          <a:bodyPr wrap="none" anchor="t" anchorCtr="0">
            <a:noAutofit/>
          </a:bodyPr>
          <a:lstStyle>
            <a:lvl1pPr>
              <a:lnSpc>
                <a:spcPct val="90000"/>
              </a:lnSpc>
              <a:defRPr sz="2500">
                <a:solidFill>
                  <a:schemeClr val="bg1"/>
                </a:solidFill>
                <a:latin typeface="+mj-lt"/>
              </a:defRPr>
            </a:lvl1pPr>
          </a:lstStyle>
          <a:p>
            <a:r>
              <a:rPr lang="en-GB" dirty="0" smtClean="0"/>
              <a:t>Click to edit title</a:t>
            </a:r>
            <a:endParaRPr lang="en-US" dirty="0"/>
          </a:p>
        </p:txBody>
      </p:sp>
    </p:spTree>
    <p:extLst>
      <p:ext uri="{BB962C8B-B14F-4D97-AF65-F5344CB8AC3E}">
        <p14:creationId xmlns:p14="http://schemas.microsoft.com/office/powerpoint/2010/main" val="19265850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showMasterSp="0" preserve="1">
  <p:cSld name="Multiple photo">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a:xfrm>
            <a:off x="3668713" y="233363"/>
            <a:ext cx="3268662" cy="199548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rgbClr val="FFFFFF"/>
              </a:solidFill>
              <a:latin typeface="CiscoSans"/>
              <a:cs typeface="CiscoSans"/>
            </a:endParaRPr>
          </a:p>
        </p:txBody>
      </p:sp>
      <p:sp>
        <p:nvSpPr>
          <p:cNvPr id="10" name="Rectangle 9"/>
          <p:cNvSpPr/>
          <p:nvPr/>
        </p:nvSpPr>
        <p:spPr>
          <a:xfrm>
            <a:off x="334963" y="233363"/>
            <a:ext cx="3287712" cy="199548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rgbClr val="FFFFFF"/>
              </a:solidFill>
              <a:latin typeface="CiscoSans"/>
              <a:cs typeface="CiscoSans"/>
            </a:endParaRPr>
          </a:p>
        </p:txBody>
      </p:sp>
      <p:sp>
        <p:nvSpPr>
          <p:cNvPr id="11" name="Rectangle 10"/>
          <p:cNvSpPr/>
          <p:nvPr/>
        </p:nvSpPr>
        <p:spPr>
          <a:xfrm>
            <a:off x="6980238" y="233363"/>
            <a:ext cx="1838325" cy="9810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rgbClr val="FFFFFF"/>
              </a:solidFill>
              <a:latin typeface="CiscoSans"/>
              <a:cs typeface="CiscoSans"/>
            </a:endParaRPr>
          </a:p>
        </p:txBody>
      </p:sp>
      <p:sp>
        <p:nvSpPr>
          <p:cNvPr id="12" name="Rectangle 11"/>
          <p:cNvSpPr/>
          <p:nvPr/>
        </p:nvSpPr>
        <p:spPr>
          <a:xfrm>
            <a:off x="334963" y="2271713"/>
            <a:ext cx="2522537" cy="25939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rgbClr val="FFFFFF"/>
              </a:solidFill>
              <a:latin typeface="CiscoSans"/>
              <a:cs typeface="CiscoSans"/>
            </a:endParaRPr>
          </a:p>
        </p:txBody>
      </p:sp>
      <p:sp>
        <p:nvSpPr>
          <p:cNvPr id="13" name="Rectangle 12"/>
          <p:cNvSpPr/>
          <p:nvPr/>
        </p:nvSpPr>
        <p:spPr>
          <a:xfrm>
            <a:off x="2911475" y="2271713"/>
            <a:ext cx="4025900" cy="25939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rgbClr val="FFFFFF"/>
              </a:solidFill>
              <a:latin typeface="CiscoSans"/>
              <a:cs typeface="CiscoSans"/>
            </a:endParaRPr>
          </a:p>
        </p:txBody>
      </p:sp>
      <p:sp>
        <p:nvSpPr>
          <p:cNvPr id="14" name="Rectangle 13"/>
          <p:cNvSpPr/>
          <p:nvPr/>
        </p:nvSpPr>
        <p:spPr>
          <a:xfrm>
            <a:off x="6980238" y="1262063"/>
            <a:ext cx="1838325" cy="258286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rgbClr val="FFFFFF"/>
              </a:solidFill>
              <a:latin typeface="CiscoSans"/>
              <a:cs typeface="CiscoSans"/>
            </a:endParaRPr>
          </a:p>
        </p:txBody>
      </p:sp>
      <p:sp>
        <p:nvSpPr>
          <p:cNvPr id="15" name="Rectangle 14"/>
          <p:cNvSpPr/>
          <p:nvPr/>
        </p:nvSpPr>
        <p:spPr>
          <a:xfrm>
            <a:off x="6980238" y="3887788"/>
            <a:ext cx="1838325" cy="9779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rgbClr val="FFFFFF"/>
              </a:solidFill>
              <a:latin typeface="CiscoSans"/>
              <a:cs typeface="CiscoSans"/>
            </a:endParaRPr>
          </a:p>
        </p:txBody>
      </p:sp>
      <p:sp>
        <p:nvSpPr>
          <p:cNvPr id="49" name="Picture Placeholder 25"/>
          <p:cNvSpPr>
            <a:spLocks noGrp="1"/>
          </p:cNvSpPr>
          <p:nvPr>
            <p:ph type="pic" sz="quarter" idx="11"/>
          </p:nvPr>
        </p:nvSpPr>
        <p:spPr>
          <a:xfrm>
            <a:off x="3668995" y="233363"/>
            <a:ext cx="3267861" cy="1995489"/>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baseline="0" dirty="0">
                <a:solidFill>
                  <a:schemeClr val="tx2"/>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26" name="Picture Placeholder 25"/>
          <p:cNvSpPr>
            <a:spLocks noGrp="1"/>
          </p:cNvSpPr>
          <p:nvPr>
            <p:ph type="pic" sz="quarter" idx="10"/>
          </p:nvPr>
        </p:nvSpPr>
        <p:spPr>
          <a:xfrm>
            <a:off x="320828" y="233363"/>
            <a:ext cx="3302001" cy="1995489"/>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51" name="Picture Placeholder 25"/>
          <p:cNvSpPr>
            <a:spLocks noGrp="1"/>
          </p:cNvSpPr>
          <p:nvPr>
            <p:ph type="pic" sz="quarter" idx="12"/>
          </p:nvPr>
        </p:nvSpPr>
        <p:spPr>
          <a:xfrm>
            <a:off x="6979833" y="233363"/>
            <a:ext cx="1838730" cy="981076"/>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53" name="Picture Placeholder 25"/>
          <p:cNvSpPr>
            <a:spLocks noGrp="1"/>
          </p:cNvSpPr>
          <p:nvPr>
            <p:ph type="pic" sz="quarter" idx="13"/>
          </p:nvPr>
        </p:nvSpPr>
        <p:spPr>
          <a:xfrm>
            <a:off x="320824" y="2271718"/>
            <a:ext cx="2537420" cy="2594201"/>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55" name="Picture Placeholder 25"/>
          <p:cNvSpPr>
            <a:spLocks noGrp="1"/>
          </p:cNvSpPr>
          <p:nvPr>
            <p:ph type="pic" sz="quarter" idx="14"/>
          </p:nvPr>
        </p:nvSpPr>
        <p:spPr>
          <a:xfrm>
            <a:off x="2908334" y="2271718"/>
            <a:ext cx="4028516" cy="2594201"/>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57" name="Picture Placeholder 25"/>
          <p:cNvSpPr>
            <a:spLocks noGrp="1"/>
          </p:cNvSpPr>
          <p:nvPr>
            <p:ph type="pic" sz="quarter" idx="15"/>
          </p:nvPr>
        </p:nvSpPr>
        <p:spPr>
          <a:xfrm>
            <a:off x="6979833" y="1257301"/>
            <a:ext cx="1838730" cy="2587058"/>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59" name="Picture Placeholder 25"/>
          <p:cNvSpPr>
            <a:spLocks noGrp="1"/>
          </p:cNvSpPr>
          <p:nvPr>
            <p:ph type="pic" sz="quarter" idx="16"/>
          </p:nvPr>
        </p:nvSpPr>
        <p:spPr>
          <a:xfrm>
            <a:off x="6979833" y="3887223"/>
            <a:ext cx="1838730" cy="978694"/>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4274808295"/>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p:cSld name="Blank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36475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Wide screen video">
    <p:bg>
      <p:bgPr>
        <a:solidFill>
          <a:schemeClr val="tx1"/>
        </a:solidFill>
        <a:effectLst/>
      </p:bgPr>
    </p:bg>
    <p:spTree>
      <p:nvGrpSpPr>
        <p:cNvPr id="1" name=""/>
        <p:cNvGrpSpPr/>
        <p:nvPr/>
      </p:nvGrpSpPr>
      <p:grpSpPr>
        <a:xfrm>
          <a:off x="0" y="0"/>
          <a:ext cx="0" cy="0"/>
          <a:chOff x="0" y="0"/>
          <a:chExt cx="0" cy="0"/>
        </a:xfrm>
      </p:grpSpPr>
      <p:sp>
        <p:nvSpPr>
          <p:cNvPr id="40" name="Media Placeholder 39"/>
          <p:cNvSpPr>
            <a:spLocks noGrp="1"/>
          </p:cNvSpPr>
          <p:nvPr>
            <p:ph type="media" sz="quarter" idx="11"/>
          </p:nvPr>
        </p:nvSpPr>
        <p:spPr>
          <a:xfrm>
            <a:off x="528638" y="582930"/>
            <a:ext cx="8164931" cy="3319272"/>
          </a:xfrm>
          <a:prstGeom prst="rect">
            <a:avLst/>
          </a:prstGeom>
          <a:solidFill>
            <a:schemeClr val="tx1">
              <a:lumMod val="50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68574" tIns="34288" rIns="68574" bIns="34288" rtlCol="0" anchor="ctr">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400" kern="1200" baseline="0" smtClean="0">
                <a:solidFill>
                  <a:schemeClr val="lt1"/>
                </a:solidFill>
                <a:latin typeface="+mn-lt"/>
                <a:ea typeface="+mn-ea"/>
                <a:cs typeface="CiscoSans"/>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4056755423"/>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Standard video">
    <p:bg>
      <p:bgPr>
        <a:solidFill>
          <a:schemeClr val="tx1"/>
        </a:solidFill>
        <a:effectLst/>
      </p:bgPr>
    </p:bg>
    <p:spTree>
      <p:nvGrpSpPr>
        <p:cNvPr id="1" name=""/>
        <p:cNvGrpSpPr/>
        <p:nvPr/>
      </p:nvGrpSpPr>
      <p:grpSpPr>
        <a:xfrm>
          <a:off x="0" y="0"/>
          <a:ext cx="0" cy="0"/>
          <a:chOff x="0" y="0"/>
          <a:chExt cx="0" cy="0"/>
        </a:xfrm>
      </p:grpSpPr>
      <p:sp>
        <p:nvSpPr>
          <p:cNvPr id="21" name="Media Placeholder 20"/>
          <p:cNvSpPr>
            <a:spLocks noGrp="1"/>
          </p:cNvSpPr>
          <p:nvPr>
            <p:ph type="media" sz="quarter" idx="10"/>
          </p:nvPr>
        </p:nvSpPr>
        <p:spPr>
          <a:xfrm>
            <a:off x="2179339" y="584002"/>
            <a:ext cx="4424562" cy="3319272"/>
          </a:xfrm>
          <a:prstGeom prst="rect">
            <a:avLst/>
          </a:prstGeom>
          <a:solidFill>
            <a:schemeClr val="tx1">
              <a:lumMod val="50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68574" tIns="34288" rIns="68574" bIns="34288" rtlCol="0" anchor="ctr">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400" kern="1200">
                <a:solidFill>
                  <a:schemeClr val="lt1"/>
                </a:solidFill>
                <a:latin typeface="+mn-lt"/>
                <a:ea typeface="+mn-ea"/>
                <a:cs typeface="CiscoSans"/>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1486167866"/>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395.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gradFill rotWithShape="1">
          <a:gsLst>
            <a:gs pos="0">
              <a:srgbClr val="35A2D6"/>
            </a:gs>
            <a:gs pos="999">
              <a:srgbClr val="35A2D6"/>
            </a:gs>
            <a:gs pos="100000">
              <a:srgbClr val="2968AF"/>
            </a:gs>
          </a:gsLst>
          <a:lin ang="5400000"/>
        </a:gradFill>
        <a:effectLst/>
      </p:bgPr>
    </p:bg>
    <p:spTree>
      <p:nvGrpSpPr>
        <p:cNvPr id="1" name=""/>
        <p:cNvGrpSpPr/>
        <p:nvPr/>
      </p:nvGrpSpPr>
      <p:grpSpPr>
        <a:xfrm>
          <a:off x="0" y="0"/>
          <a:ext cx="0" cy="0"/>
          <a:chOff x="0" y="0"/>
          <a:chExt cx="0" cy="0"/>
        </a:xfrm>
      </p:grpSpPr>
      <p:pic>
        <p:nvPicPr>
          <p:cNvPr id="2"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5149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576545" y="1646238"/>
            <a:ext cx="1990911" cy="185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7680684"/>
      </p:ext>
    </p:extLst>
  </p:cSld>
  <p:clrMapOvr>
    <a:masterClrMapping/>
  </p:clrMapOvr>
  <p:transition spd="slow">
    <p:wipe/>
  </p:transition>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showMasterSp="0" preserve="1" userDrawn="1">
  <p:cSld name="2_Closing_Photo">
    <p:spTree>
      <p:nvGrpSpPr>
        <p:cNvPr id="1" name=""/>
        <p:cNvGrpSpPr/>
        <p:nvPr/>
      </p:nvGrpSpPr>
      <p:grpSpPr>
        <a:xfrm>
          <a:off x="0" y="0"/>
          <a:ext cx="0" cy="0"/>
          <a:chOff x="0" y="0"/>
          <a:chExt cx="0" cy="0"/>
        </a:xfrm>
      </p:grpSpPr>
      <p:pic>
        <p:nvPicPr>
          <p:cNvPr id="16" name="Picture Placeholder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216" y="-2571"/>
            <a:ext cx="9150431" cy="5148642"/>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31660" y="1643634"/>
            <a:ext cx="2080678" cy="1856232"/>
          </a:xfrm>
          <a:prstGeom prst="rect">
            <a:avLst/>
          </a:prstGeom>
        </p:spPr>
      </p:pic>
    </p:spTree>
    <p:extLst>
      <p:ext uri="{BB962C8B-B14F-4D97-AF65-F5344CB8AC3E}">
        <p14:creationId xmlns:p14="http://schemas.microsoft.com/office/powerpoint/2010/main" val="3199901921"/>
      </p:ext>
    </p:extLst>
  </p:cSld>
  <p:clrMapOvr>
    <a:masterClrMapping/>
  </p:clrMapOvr>
  <p:transition spd="slow">
    <p:wipe/>
  </p:transition>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50812524"/>
      </p:ext>
    </p:extLst>
  </p:cSld>
  <p:clrMapOvr>
    <a:masterClrMapping/>
  </p:clrMapOvr>
  <p:transition>
    <p:wipe dir="r"/>
  </p:transition>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9702" y="1004809"/>
            <a:ext cx="8551441" cy="372427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334751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Segue">
    <p:bg>
      <p:bgPr>
        <a:gradFill rotWithShape="0">
          <a:gsLst>
            <a:gs pos="0">
              <a:srgbClr val="36A4D7"/>
            </a:gs>
            <a:gs pos="99001">
              <a:srgbClr val="2D5AA3"/>
            </a:gs>
            <a:gs pos="100000">
              <a:srgbClr val="2D5AA3"/>
            </a:gs>
          </a:gsLst>
          <a:lin ang="5400000"/>
        </a:gra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cs typeface="CiscoSans Thin"/>
              </a:defRPr>
            </a:lvl1pPr>
          </a:lstStyle>
          <a:p>
            <a:r>
              <a:rPr lang="en-GB" dirty="0" smtClean="0"/>
              <a:t>Section Title Goes Here</a:t>
            </a:r>
            <a:endParaRPr lang="en-US" dirty="0"/>
          </a:p>
        </p:txBody>
      </p:sp>
      <p:sp>
        <p:nvSpPr>
          <p:cNvPr id="7" name="Rectangle 7"/>
          <p:cNvSpPr>
            <a:spLocks noChangeArrowheads="1"/>
          </p:cNvSpPr>
          <p:nvPr userDrawn="1"/>
        </p:nvSpPr>
        <p:spPr bwMode="ltGray">
          <a:xfrm>
            <a:off x="8515187" y="4948017"/>
            <a:ext cx="218939" cy="154512"/>
          </a:xfrm>
          <a:prstGeom prst="rect">
            <a:avLst/>
          </a:prstGeom>
          <a:noFill/>
          <a:ln w="9525" algn="ctr">
            <a:noFill/>
            <a:miter lim="800000"/>
            <a:headEnd/>
            <a:tailEnd/>
          </a:ln>
          <a:effectLst/>
        </p:spPr>
        <p:txBody>
          <a:bodyPr wrap="none" lIns="61574" tIns="30786" rIns="61574" bIns="30786" anchor="b">
            <a:spAutoFit/>
          </a:bodyPr>
          <a:lstStyle/>
          <a:p>
            <a:pPr algn="r" defTabSz="610643" fontAlgn="auto">
              <a:spcBef>
                <a:spcPts val="0"/>
              </a:spcBef>
              <a:spcAft>
                <a:spcPts val="0"/>
              </a:spcAft>
              <a:defRPr/>
            </a:pPr>
            <a:fld id="{4ABDCABE-3F10-B64C-92F1-862014417034}" type="slidenum">
              <a:rPr lang="en-US" sz="600">
                <a:solidFill>
                  <a:schemeClr val="bg1">
                    <a:alpha val="60000"/>
                  </a:schemeClr>
                </a:solidFill>
                <a:latin typeface="+mn-lt"/>
                <a:ea typeface="+mn-ea"/>
                <a:cs typeface="CiscoSans Thin"/>
              </a:rPr>
              <a:pPr algn="r" defTabSz="610643" fontAlgn="auto">
                <a:spcBef>
                  <a:spcPts val="0"/>
                </a:spcBef>
                <a:spcAft>
                  <a:spcPts val="0"/>
                </a:spcAft>
                <a:defRPr/>
              </a:pPr>
              <a:t>‹#›</a:t>
            </a:fld>
            <a:endParaRPr lang="en-US" sz="600" dirty="0">
              <a:solidFill>
                <a:schemeClr val="bg1">
                  <a:alpha val="60000"/>
                </a:schemeClr>
              </a:solidFill>
              <a:latin typeface="+mn-lt"/>
              <a:ea typeface="+mn-ea"/>
              <a:cs typeface="CiscoSans Thin"/>
            </a:endParaRPr>
          </a:p>
        </p:txBody>
      </p:sp>
      <p:sp>
        <p:nvSpPr>
          <p:cNvPr id="8" name="Rectangle 4"/>
          <p:cNvSpPr>
            <a:spLocks noChangeArrowheads="1"/>
          </p:cNvSpPr>
          <p:nvPr userDrawn="1"/>
        </p:nvSpPr>
        <p:spPr bwMode="ltGray">
          <a:xfrm>
            <a:off x="5356449" y="4970188"/>
            <a:ext cx="2658018" cy="154512"/>
          </a:xfrm>
          <a:prstGeom prst="rect">
            <a:avLst/>
          </a:prstGeom>
          <a:noFill/>
          <a:ln w="9525">
            <a:noFill/>
            <a:miter lim="800000"/>
            <a:headEnd/>
            <a:tailEnd/>
          </a:ln>
          <a:effectLst/>
        </p:spPr>
        <p:txBody>
          <a:bodyPr lIns="61574" tIns="30786" rIns="61574" bIns="30786" anchor="b">
            <a:spAutoFit/>
          </a:bodyPr>
          <a:lstStyle/>
          <a:p>
            <a:pPr defTabSz="610643" fontAlgn="auto">
              <a:spcBef>
                <a:spcPts val="0"/>
              </a:spcBef>
              <a:spcAft>
                <a:spcPts val="0"/>
              </a:spcAft>
              <a:defRPr/>
            </a:pPr>
            <a:r>
              <a:rPr lang="en-US" sz="600" dirty="0">
                <a:solidFill>
                  <a:schemeClr val="bg1">
                    <a:alpha val="60000"/>
                  </a:schemeClr>
                </a:solidFill>
                <a:latin typeface="+mn-lt"/>
                <a:ea typeface="+mn-ea"/>
                <a:cs typeface="CiscoSans Thin"/>
              </a:rPr>
              <a:t>© </a:t>
            </a:r>
            <a:r>
              <a:rPr lang="en-US" sz="600" dirty="0" smtClean="0">
                <a:solidFill>
                  <a:schemeClr val="bg1">
                    <a:alpha val="60000"/>
                  </a:schemeClr>
                </a:solidFill>
                <a:latin typeface="+mn-lt"/>
                <a:ea typeface="+mn-ea"/>
                <a:cs typeface="CiscoSans Thin"/>
              </a:rPr>
              <a:t>201</a:t>
            </a:r>
            <a:r>
              <a:rPr lang="en-US" altLang="zh-CN" sz="600" dirty="0" smtClean="0">
                <a:solidFill>
                  <a:schemeClr val="bg1">
                    <a:alpha val="60000"/>
                  </a:schemeClr>
                </a:solidFill>
                <a:latin typeface="+mn-lt"/>
                <a:ea typeface="+mn-ea"/>
                <a:cs typeface="CiscoSans Thin"/>
              </a:rPr>
              <a:t>5</a:t>
            </a:r>
            <a:r>
              <a:rPr lang="en-US" sz="600" dirty="0" smtClean="0">
                <a:solidFill>
                  <a:schemeClr val="bg1">
                    <a:alpha val="60000"/>
                  </a:schemeClr>
                </a:solidFill>
                <a:latin typeface="+mn-lt"/>
                <a:ea typeface="+mn-ea"/>
                <a:cs typeface="CiscoSans Thin"/>
              </a:rPr>
              <a:t>  </a:t>
            </a:r>
            <a:r>
              <a:rPr lang="en-US" sz="600" dirty="0">
                <a:solidFill>
                  <a:schemeClr val="bg1">
                    <a:alpha val="60000"/>
                  </a:schemeClr>
                </a:solidFill>
                <a:latin typeface="+mn-lt"/>
                <a:ea typeface="+mn-ea"/>
                <a:cs typeface="CiscoSans Thin"/>
              </a:rPr>
              <a:t>Cisco and/or its affiliates. All rights reserved.   Cisco Confidential</a:t>
            </a:r>
          </a:p>
        </p:txBody>
      </p:sp>
      <p:pic>
        <p:nvPicPr>
          <p:cNvPr id="10" name="Picture 2" descr="C:\Users\spius\Pictures\cisco logo blue gradient.png"/>
          <p:cNvPicPr>
            <a:picLocks noChangeAspect="1" noChangeArrowheads="1"/>
          </p:cNvPicPr>
          <p:nvPr userDrawn="1"/>
        </p:nvPicPr>
        <p:blipFill>
          <a:blip r:embed="rId2" cstate="email">
            <a:biLevel thresh="25000"/>
            <a:alphaModFix amt="60000"/>
            <a:extLst>
              <a:ext uri="{28A0092B-C50C-407E-A947-70E740481C1C}">
                <a14:useLocalDpi xmlns:a14="http://schemas.microsoft.com/office/drawing/2010/main"/>
              </a:ext>
            </a:extLst>
          </a:blip>
          <a:srcRect/>
          <a:stretch>
            <a:fillRect/>
          </a:stretch>
        </p:blipFill>
        <p:spPr bwMode="auto">
          <a:xfrm>
            <a:off x="474176" y="4830877"/>
            <a:ext cx="431312" cy="2651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37379462"/>
      </p:ext>
    </p:extLst>
  </p:cSld>
  <p:clrMapOvr>
    <a:masterClrMapping/>
  </p:clrMapOvr>
  <p:transition spd="med">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_Title Slide White">
    <p:spTree>
      <p:nvGrpSpPr>
        <p:cNvPr id="1" name=""/>
        <p:cNvGrpSpPr/>
        <p:nvPr/>
      </p:nvGrpSpPr>
      <p:grpSpPr>
        <a:xfrm>
          <a:off x="0" y="0"/>
          <a:ext cx="0" cy="0"/>
          <a:chOff x="0" y="0"/>
          <a:chExt cx="0" cy="0"/>
        </a:xfrm>
      </p:grpSpPr>
      <p:sp>
        <p:nvSpPr>
          <p:cNvPr id="23" name="Title 1"/>
          <p:cNvSpPr>
            <a:spLocks noGrp="1"/>
          </p:cNvSpPr>
          <p:nvPr userDrawn="1">
            <p:ph type="ctrTitle" hasCustomPrompt="1"/>
          </p:nvPr>
        </p:nvSpPr>
        <p:spPr>
          <a:xfrm>
            <a:off x="221394" y="2108877"/>
            <a:ext cx="8301718" cy="64473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tx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userDrawn="1">
            <p:ph type="subTitle" idx="1" hasCustomPrompt="1"/>
          </p:nvPr>
        </p:nvSpPr>
        <p:spPr>
          <a:xfrm>
            <a:off x="260446" y="3621023"/>
            <a:ext cx="8112126" cy="288131"/>
          </a:xfrm>
          <a:prstGeom prst="rect">
            <a:avLst/>
          </a:prstGeom>
        </p:spPr>
        <p:txBody>
          <a:bodyPr lIns="91400" tIns="45700" rIns="91400" bIns="45700" anchor="b" anchorCtr="0">
            <a:noAutofit/>
          </a:bodyPr>
          <a:lstStyle>
            <a:lvl1pPr marL="0" indent="0" algn="l">
              <a:buNone/>
              <a:defRPr sz="1200" b="0" i="0">
                <a:solidFill>
                  <a:schemeClr val="tx1"/>
                </a:solidFill>
                <a:latin typeface="+mn-lt"/>
                <a:cs typeface="CiscoSansTT ExtraLight" panose="020B0303020201020303" pitchFamily="34" charset="0"/>
              </a:defRPr>
            </a:lvl1pPr>
            <a:lvl2pPr marL="342781" indent="0" algn="ctr">
              <a:buNone/>
              <a:defRPr>
                <a:solidFill>
                  <a:schemeClr val="tx1">
                    <a:tint val="75000"/>
                  </a:schemeClr>
                </a:solidFill>
              </a:defRPr>
            </a:lvl2pPr>
            <a:lvl3pPr marL="685577" indent="0" algn="ctr">
              <a:buNone/>
              <a:defRPr>
                <a:solidFill>
                  <a:schemeClr val="tx1">
                    <a:tint val="75000"/>
                  </a:schemeClr>
                </a:solidFill>
              </a:defRPr>
            </a:lvl3pPr>
            <a:lvl4pPr marL="1028364" indent="0" algn="ctr">
              <a:buNone/>
              <a:defRPr>
                <a:solidFill>
                  <a:schemeClr val="tx1">
                    <a:tint val="75000"/>
                  </a:schemeClr>
                </a:solidFill>
              </a:defRPr>
            </a:lvl4pPr>
            <a:lvl5pPr marL="1371156" indent="0" algn="ctr">
              <a:buNone/>
              <a:defRPr>
                <a:solidFill>
                  <a:schemeClr val="tx1">
                    <a:tint val="75000"/>
                  </a:schemeClr>
                </a:solidFill>
              </a:defRPr>
            </a:lvl5pPr>
            <a:lvl6pPr marL="1713937" indent="0" algn="ctr">
              <a:buNone/>
              <a:defRPr>
                <a:solidFill>
                  <a:schemeClr val="tx1">
                    <a:tint val="75000"/>
                  </a:schemeClr>
                </a:solidFill>
              </a:defRPr>
            </a:lvl6pPr>
            <a:lvl7pPr marL="2056731" indent="0" algn="ctr">
              <a:buNone/>
              <a:defRPr>
                <a:solidFill>
                  <a:schemeClr val="tx1">
                    <a:tint val="75000"/>
                  </a:schemeClr>
                </a:solidFill>
              </a:defRPr>
            </a:lvl7pPr>
            <a:lvl8pPr marL="2399520" indent="0" algn="ctr">
              <a:buNone/>
              <a:defRPr>
                <a:solidFill>
                  <a:schemeClr val="tx1">
                    <a:tint val="75000"/>
                  </a:schemeClr>
                </a:solidFill>
              </a:defRPr>
            </a:lvl8pPr>
            <a:lvl9pPr marL="2742312"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userDrawn="1">
            <p:ph type="body" sz="quarter" idx="10" hasCustomPrompt="1"/>
          </p:nvPr>
        </p:nvSpPr>
        <p:spPr>
          <a:xfrm>
            <a:off x="259868" y="3873687"/>
            <a:ext cx="8112650" cy="288131"/>
          </a:xfrm>
          <a:prstGeom prst="rect">
            <a:avLst/>
          </a:prstGeom>
        </p:spPr>
        <p:txBody>
          <a:bodyPr lIns="91400" tIns="45700" rIns="91400" bIns="45700"/>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userDrawn="1">
            <p:ph type="body" sz="quarter" idx="11" hasCustomPrompt="1"/>
          </p:nvPr>
        </p:nvSpPr>
        <p:spPr>
          <a:xfrm>
            <a:off x="251847" y="4453678"/>
            <a:ext cx="8112650" cy="288131"/>
          </a:xfrm>
          <a:prstGeom prst="rect">
            <a:avLst/>
          </a:prstGeom>
        </p:spPr>
        <p:txBody>
          <a:bodyPr lIns="91400" tIns="45700" rIns="91400" bIns="45700"/>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userDrawn="1">
            <p:ph type="body" sz="quarter" idx="13" hasCustomPrompt="1"/>
          </p:nvPr>
        </p:nvSpPr>
        <p:spPr>
          <a:xfrm>
            <a:off x="252571" y="2622503"/>
            <a:ext cx="8302625" cy="299001"/>
          </a:xfrm>
          <a:prstGeom prst="rect">
            <a:avLst/>
          </a:prstGeom>
        </p:spPr>
        <p:txBody>
          <a:bodyPr lIns="91400" tIns="45700" rIns="91400" bIns="45700"/>
          <a:lstStyle>
            <a:lvl1pPr marL="0" indent="0">
              <a:buFont typeface="Arial" panose="020B0604020202020204" pitchFamily="34" charset="0"/>
              <a:buNone/>
              <a:defRPr sz="1800" baseline="0">
                <a:solidFill>
                  <a:schemeClr val="tx1"/>
                </a:solidFill>
                <a:latin typeface="+mj-lt"/>
              </a:defRPr>
            </a:lvl1pPr>
            <a:lvl2pPr marL="304721" indent="0">
              <a:buNone/>
              <a:defRPr/>
            </a:lvl2pPr>
            <a:lvl3pPr marL="427311" indent="0">
              <a:buNone/>
              <a:defRPr/>
            </a:lvl3pPr>
            <a:lvl4pPr marL="516589" indent="0">
              <a:buNone/>
              <a:defRPr/>
            </a:lvl4pPr>
            <a:lvl5pPr marL="601096" indent="0">
              <a:buNone/>
              <a:defRPr/>
            </a:lvl5pPr>
          </a:lstStyle>
          <a:p>
            <a:pPr lvl="0"/>
            <a:r>
              <a:rPr lang="en-GB" dirty="0" smtClean="0"/>
              <a:t>Subhead goes here</a:t>
            </a:r>
            <a:endParaRPr lang="en-GB" dirty="0"/>
          </a:p>
        </p:txBody>
      </p:sp>
      <p:cxnSp>
        <p:nvCxnSpPr>
          <p:cNvPr id="27" name="Straight Connector 26"/>
          <p:cNvCxnSpPr/>
          <p:nvPr userDrawn="1"/>
        </p:nvCxnSpPr>
        <p:spPr>
          <a:xfrm>
            <a:off x="0" y="5078558"/>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nvGrpSpPr>
          <p:cNvPr id="73" name="Group 67"/>
          <p:cNvGrpSpPr/>
          <p:nvPr userDrawn="1"/>
        </p:nvGrpSpPr>
        <p:grpSpPr>
          <a:xfrm>
            <a:off x="285172" y="307876"/>
            <a:ext cx="862739" cy="459830"/>
            <a:chOff x="609606" y="528528"/>
            <a:chExt cx="1444732" cy="763787"/>
          </a:xfrm>
          <a:solidFill>
            <a:srgbClr val="7F7F7F"/>
          </a:solidFill>
        </p:grpSpPr>
        <p:sp>
          <p:nvSpPr>
            <p:cNvPr id="74" name="Rectangle 73"/>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sp>
          <p:nvSpPr>
            <p:cNvPr id="75" name="Freeform 7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sp>
          <p:nvSpPr>
            <p:cNvPr id="76" name="Freeform 7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sp>
          <p:nvSpPr>
            <p:cNvPr id="77" name="Freeform 7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sp>
          <p:nvSpPr>
            <p:cNvPr id="78" name="Freeform 7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sp>
          <p:nvSpPr>
            <p:cNvPr id="79" name="Freeform 7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sp>
          <p:nvSpPr>
            <p:cNvPr id="80" name="Freeform 7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sp>
          <p:nvSpPr>
            <p:cNvPr id="81" name="Freeform 8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sp>
          <p:nvSpPr>
            <p:cNvPr id="82" name="Freeform 8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sp>
          <p:nvSpPr>
            <p:cNvPr id="83" name="Freeform 8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sp>
          <p:nvSpPr>
            <p:cNvPr id="84" name="Freeform 8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sp>
          <p:nvSpPr>
            <p:cNvPr id="85" name="Freeform 8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sp>
          <p:nvSpPr>
            <p:cNvPr id="86" name="Freeform 8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sp>
          <p:nvSpPr>
            <p:cNvPr id="87" name="Freeform 8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grpSp>
    </p:spTree>
    <p:extLst>
      <p:ext uri="{BB962C8B-B14F-4D97-AF65-F5344CB8AC3E}">
        <p14:creationId xmlns:p14="http://schemas.microsoft.com/office/powerpoint/2010/main" val="1335405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3_Title Slide-animated gradient">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21394" y="2108877"/>
            <a:ext cx="8301718" cy="64473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252425" y="3621023"/>
            <a:ext cx="8112126" cy="288131"/>
          </a:xfrm>
          <a:prstGeom prst="rect">
            <a:avLst/>
          </a:prstGeom>
        </p:spPr>
        <p:txBody>
          <a:bodyPr lIns="91400" tIns="45700" rIns="91400" bIns="45700" anchor="b" anchorCtr="0">
            <a:noAutofit/>
          </a:bodyPr>
          <a:lstStyle>
            <a:lvl1pPr marL="0" indent="0" algn="l">
              <a:buNone/>
              <a:defRPr sz="1200" b="0" i="0">
                <a:solidFill>
                  <a:schemeClr val="bg1"/>
                </a:solidFill>
                <a:latin typeface="+mn-lt"/>
                <a:cs typeface="CiscoSans"/>
              </a:defRPr>
            </a:lvl1pPr>
            <a:lvl2pPr marL="342781" indent="0" algn="ctr">
              <a:buNone/>
              <a:defRPr>
                <a:solidFill>
                  <a:schemeClr val="tx1">
                    <a:tint val="75000"/>
                  </a:schemeClr>
                </a:solidFill>
              </a:defRPr>
            </a:lvl2pPr>
            <a:lvl3pPr marL="685577" indent="0" algn="ctr">
              <a:buNone/>
              <a:defRPr>
                <a:solidFill>
                  <a:schemeClr val="tx1">
                    <a:tint val="75000"/>
                  </a:schemeClr>
                </a:solidFill>
              </a:defRPr>
            </a:lvl3pPr>
            <a:lvl4pPr marL="1028364" indent="0" algn="ctr">
              <a:buNone/>
              <a:defRPr>
                <a:solidFill>
                  <a:schemeClr val="tx1">
                    <a:tint val="75000"/>
                  </a:schemeClr>
                </a:solidFill>
              </a:defRPr>
            </a:lvl4pPr>
            <a:lvl5pPr marL="1371156" indent="0" algn="ctr">
              <a:buNone/>
              <a:defRPr>
                <a:solidFill>
                  <a:schemeClr val="tx1">
                    <a:tint val="75000"/>
                  </a:schemeClr>
                </a:solidFill>
              </a:defRPr>
            </a:lvl5pPr>
            <a:lvl6pPr marL="1713937" indent="0" algn="ctr">
              <a:buNone/>
              <a:defRPr>
                <a:solidFill>
                  <a:schemeClr val="tx1">
                    <a:tint val="75000"/>
                  </a:schemeClr>
                </a:solidFill>
              </a:defRPr>
            </a:lvl6pPr>
            <a:lvl7pPr marL="2056731" indent="0" algn="ctr">
              <a:buNone/>
              <a:defRPr>
                <a:solidFill>
                  <a:schemeClr val="tx1">
                    <a:tint val="75000"/>
                  </a:schemeClr>
                </a:solidFill>
              </a:defRPr>
            </a:lvl7pPr>
            <a:lvl8pPr marL="2399520" indent="0" algn="ctr">
              <a:buNone/>
              <a:defRPr>
                <a:solidFill>
                  <a:schemeClr val="tx1">
                    <a:tint val="75000"/>
                  </a:schemeClr>
                </a:solidFill>
              </a:defRPr>
            </a:lvl8pPr>
            <a:lvl9pPr marL="2742312"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251847" y="3873687"/>
            <a:ext cx="8112650" cy="288131"/>
          </a:xfrm>
          <a:prstGeom prst="rect">
            <a:avLst/>
          </a:prstGeom>
        </p:spPr>
        <p:txBody>
          <a:bodyPr lIns="91400" tIns="45700" rIns="91400" bIns="45700"/>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251847" y="4453678"/>
            <a:ext cx="8112650" cy="288131"/>
          </a:xfrm>
          <a:prstGeom prst="rect">
            <a:avLst/>
          </a:prstGeom>
        </p:spPr>
        <p:txBody>
          <a:bodyPr lIns="91400" tIns="45700" rIns="91400" bIns="45700"/>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252571" y="2622503"/>
            <a:ext cx="8302625" cy="299001"/>
          </a:xfrm>
          <a:prstGeom prst="rect">
            <a:avLst/>
          </a:prstGeom>
        </p:spPr>
        <p:txBody>
          <a:bodyPr lIns="91400" tIns="45700" rIns="91400" bIns="45700"/>
          <a:lstStyle>
            <a:lvl1pPr marL="0" indent="0">
              <a:buFont typeface="Arial" panose="020B0604020202020204" pitchFamily="34" charset="0"/>
              <a:buNone/>
              <a:defRPr sz="1800" baseline="0">
                <a:solidFill>
                  <a:schemeClr val="bg1"/>
                </a:solidFill>
                <a:latin typeface="+mj-lt"/>
              </a:defRPr>
            </a:lvl1pPr>
            <a:lvl2pPr marL="304721" indent="0">
              <a:buNone/>
              <a:defRPr/>
            </a:lvl2pPr>
            <a:lvl3pPr marL="427311" indent="0">
              <a:buNone/>
              <a:defRPr/>
            </a:lvl3pPr>
            <a:lvl4pPr marL="516589" indent="0">
              <a:buNone/>
              <a:defRPr/>
            </a:lvl4pPr>
            <a:lvl5pPr marL="601096" indent="0">
              <a:buNone/>
              <a:defRPr/>
            </a:lvl5pPr>
          </a:lstStyle>
          <a:p>
            <a:pPr lvl="0"/>
            <a:r>
              <a:rPr lang="en-GB" dirty="0" smtClean="0"/>
              <a:t>Subhead goes here</a:t>
            </a:r>
            <a:endParaRPr lang="en-GB" dirty="0"/>
          </a:p>
        </p:txBody>
      </p:sp>
      <p:grpSp>
        <p:nvGrpSpPr>
          <p:cNvPr id="28" name="Group 67"/>
          <p:cNvGrpSpPr/>
          <p:nvPr userDrawn="1"/>
        </p:nvGrpSpPr>
        <p:grpSpPr>
          <a:xfrm>
            <a:off x="285172" y="307876"/>
            <a:ext cx="862739" cy="459830"/>
            <a:chOff x="609606" y="528528"/>
            <a:chExt cx="1444732" cy="763787"/>
          </a:xfrm>
          <a:solidFill>
            <a:schemeClr val="bg1"/>
          </a:solidFill>
        </p:grpSpPr>
        <p:sp>
          <p:nvSpPr>
            <p:cNvPr id="32" name="Rectangle 31"/>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sp>
          <p:nvSpPr>
            <p:cNvPr id="45" name="Freeform 4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sp>
          <p:nvSpPr>
            <p:cNvPr id="46" name="Freeform 4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sp>
          <p:nvSpPr>
            <p:cNvPr id="47" name="Freeform 4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sp>
          <p:nvSpPr>
            <p:cNvPr id="48" name="Freeform 4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sp>
          <p:nvSpPr>
            <p:cNvPr id="49" name="Freeform 4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sp>
          <p:nvSpPr>
            <p:cNvPr id="50" name="Freeform 4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sp>
          <p:nvSpPr>
            <p:cNvPr id="51" name="Freeform 5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sp>
          <p:nvSpPr>
            <p:cNvPr id="52" name="Freeform 5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sp>
          <p:nvSpPr>
            <p:cNvPr id="53" name="Freeform 5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sp>
          <p:nvSpPr>
            <p:cNvPr id="54" name="Freeform 5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sp>
          <p:nvSpPr>
            <p:cNvPr id="55" name="Freeform 5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sp>
          <p:nvSpPr>
            <p:cNvPr id="56" name="Freeform 5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sp>
          <p:nvSpPr>
            <p:cNvPr id="57" name="Freeform 5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grpSp>
    </p:spTree>
    <p:extLst>
      <p:ext uri="{BB962C8B-B14F-4D97-AF65-F5344CB8AC3E}">
        <p14:creationId xmlns:p14="http://schemas.microsoft.com/office/powerpoint/2010/main" val="297831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4_Title Slide gradient">
    <p:bg>
      <p:bgPr>
        <a:solidFill>
          <a:schemeClr val="accent1"/>
        </a:solidFill>
        <a:effectLst/>
      </p:bgPr>
    </p:bg>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21394" y="2108877"/>
            <a:ext cx="8301718" cy="64473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252425" y="3621023"/>
            <a:ext cx="8112126" cy="288131"/>
          </a:xfrm>
          <a:prstGeom prst="rect">
            <a:avLst/>
          </a:prstGeom>
        </p:spPr>
        <p:txBody>
          <a:bodyPr lIns="91400" tIns="45700" rIns="91400" bIns="45700" anchor="b" anchorCtr="0">
            <a:noAutofit/>
          </a:bodyPr>
          <a:lstStyle>
            <a:lvl1pPr marL="0" indent="0" algn="l">
              <a:buNone/>
              <a:defRPr sz="1200" b="0" i="0">
                <a:solidFill>
                  <a:schemeClr val="bg1"/>
                </a:solidFill>
                <a:latin typeface="+mn-lt"/>
                <a:cs typeface="CiscoSans"/>
              </a:defRPr>
            </a:lvl1pPr>
            <a:lvl2pPr marL="342781" indent="0" algn="ctr">
              <a:buNone/>
              <a:defRPr>
                <a:solidFill>
                  <a:schemeClr val="tx1">
                    <a:tint val="75000"/>
                  </a:schemeClr>
                </a:solidFill>
              </a:defRPr>
            </a:lvl2pPr>
            <a:lvl3pPr marL="685577" indent="0" algn="ctr">
              <a:buNone/>
              <a:defRPr>
                <a:solidFill>
                  <a:schemeClr val="tx1">
                    <a:tint val="75000"/>
                  </a:schemeClr>
                </a:solidFill>
              </a:defRPr>
            </a:lvl3pPr>
            <a:lvl4pPr marL="1028364" indent="0" algn="ctr">
              <a:buNone/>
              <a:defRPr>
                <a:solidFill>
                  <a:schemeClr val="tx1">
                    <a:tint val="75000"/>
                  </a:schemeClr>
                </a:solidFill>
              </a:defRPr>
            </a:lvl4pPr>
            <a:lvl5pPr marL="1371156" indent="0" algn="ctr">
              <a:buNone/>
              <a:defRPr>
                <a:solidFill>
                  <a:schemeClr val="tx1">
                    <a:tint val="75000"/>
                  </a:schemeClr>
                </a:solidFill>
              </a:defRPr>
            </a:lvl5pPr>
            <a:lvl6pPr marL="1713937" indent="0" algn="ctr">
              <a:buNone/>
              <a:defRPr>
                <a:solidFill>
                  <a:schemeClr val="tx1">
                    <a:tint val="75000"/>
                  </a:schemeClr>
                </a:solidFill>
              </a:defRPr>
            </a:lvl6pPr>
            <a:lvl7pPr marL="2056731" indent="0" algn="ctr">
              <a:buNone/>
              <a:defRPr>
                <a:solidFill>
                  <a:schemeClr val="tx1">
                    <a:tint val="75000"/>
                  </a:schemeClr>
                </a:solidFill>
              </a:defRPr>
            </a:lvl7pPr>
            <a:lvl8pPr marL="2399520" indent="0" algn="ctr">
              <a:buNone/>
              <a:defRPr>
                <a:solidFill>
                  <a:schemeClr val="tx1">
                    <a:tint val="75000"/>
                  </a:schemeClr>
                </a:solidFill>
              </a:defRPr>
            </a:lvl8pPr>
            <a:lvl9pPr marL="2742312"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251847" y="3873687"/>
            <a:ext cx="8112650" cy="288131"/>
          </a:xfrm>
          <a:prstGeom prst="rect">
            <a:avLst/>
          </a:prstGeom>
        </p:spPr>
        <p:txBody>
          <a:bodyPr lIns="91400" tIns="45700" rIns="91400" bIns="45700"/>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251847" y="4453678"/>
            <a:ext cx="8112650" cy="288131"/>
          </a:xfrm>
          <a:prstGeom prst="rect">
            <a:avLst/>
          </a:prstGeom>
        </p:spPr>
        <p:txBody>
          <a:bodyPr lIns="91400" tIns="45700" rIns="91400" bIns="45700"/>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252571" y="2622503"/>
            <a:ext cx="8302625" cy="299001"/>
          </a:xfrm>
          <a:prstGeom prst="rect">
            <a:avLst/>
          </a:prstGeom>
        </p:spPr>
        <p:txBody>
          <a:bodyPr lIns="91400" tIns="45700" rIns="91400" bIns="45700"/>
          <a:lstStyle>
            <a:lvl1pPr marL="0" indent="0">
              <a:buFont typeface="Arial" panose="020B0604020202020204" pitchFamily="34" charset="0"/>
              <a:buNone/>
              <a:defRPr sz="1800" baseline="0">
                <a:solidFill>
                  <a:schemeClr val="bg1"/>
                </a:solidFill>
                <a:latin typeface="+mj-lt"/>
              </a:defRPr>
            </a:lvl1pPr>
            <a:lvl2pPr marL="304721" indent="0">
              <a:buNone/>
              <a:defRPr/>
            </a:lvl2pPr>
            <a:lvl3pPr marL="427311" indent="0">
              <a:buNone/>
              <a:defRPr/>
            </a:lvl3pPr>
            <a:lvl4pPr marL="516589" indent="0">
              <a:buNone/>
              <a:defRPr/>
            </a:lvl4pPr>
            <a:lvl5pPr marL="601096" indent="0">
              <a:buNone/>
              <a:defRPr/>
            </a:lvl5pPr>
          </a:lstStyle>
          <a:p>
            <a:pPr lvl="0"/>
            <a:r>
              <a:rPr lang="en-GB" dirty="0" smtClean="0"/>
              <a:t>Subhead goes here</a:t>
            </a:r>
            <a:endParaRPr lang="en-GB" dirty="0"/>
          </a:p>
        </p:txBody>
      </p:sp>
      <p:grpSp>
        <p:nvGrpSpPr>
          <p:cNvPr id="28" name="Group 67"/>
          <p:cNvGrpSpPr/>
          <p:nvPr userDrawn="1"/>
        </p:nvGrpSpPr>
        <p:grpSpPr>
          <a:xfrm>
            <a:off x="285172" y="307876"/>
            <a:ext cx="862739" cy="459830"/>
            <a:chOff x="609606" y="528528"/>
            <a:chExt cx="1444732" cy="763787"/>
          </a:xfrm>
          <a:solidFill>
            <a:schemeClr val="bg1"/>
          </a:solidFill>
        </p:grpSpPr>
        <p:sp>
          <p:nvSpPr>
            <p:cNvPr id="32" name="Rectangle 31"/>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sp>
          <p:nvSpPr>
            <p:cNvPr id="45" name="Freeform 4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sp>
          <p:nvSpPr>
            <p:cNvPr id="46" name="Freeform 4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sp>
          <p:nvSpPr>
            <p:cNvPr id="47" name="Freeform 4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sp>
          <p:nvSpPr>
            <p:cNvPr id="48" name="Freeform 4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sp>
          <p:nvSpPr>
            <p:cNvPr id="49" name="Freeform 4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sp>
          <p:nvSpPr>
            <p:cNvPr id="50" name="Freeform 4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sp>
          <p:nvSpPr>
            <p:cNvPr id="51" name="Freeform 5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sp>
          <p:nvSpPr>
            <p:cNvPr id="52" name="Freeform 5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sp>
          <p:nvSpPr>
            <p:cNvPr id="53" name="Freeform 5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sp>
          <p:nvSpPr>
            <p:cNvPr id="54" name="Freeform 5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sp>
          <p:nvSpPr>
            <p:cNvPr id="55" name="Freeform 5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sp>
          <p:nvSpPr>
            <p:cNvPr id="56" name="Freeform 5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sp>
          <p:nvSpPr>
            <p:cNvPr id="57" name="Freeform 5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457010" fontAlgn="auto">
                <a:spcBef>
                  <a:spcPts val="0"/>
                </a:spcBef>
                <a:spcAft>
                  <a:spcPts val="0"/>
                </a:spcAft>
              </a:pPr>
              <a:endParaRPr lang="en-US">
                <a:solidFill>
                  <a:srgbClr val="FFFFFF"/>
                </a:solidFill>
                <a:latin typeface="CiscoSansTT ExtraLight"/>
                <a:ea typeface="+mn-ea"/>
                <a:cs typeface="+mn-cs"/>
              </a:endParaRPr>
            </a:p>
          </p:txBody>
        </p:sp>
      </p:grpSp>
    </p:spTree>
    <p:extLst>
      <p:ext uri="{BB962C8B-B14F-4D97-AF65-F5344CB8AC3E}">
        <p14:creationId xmlns:p14="http://schemas.microsoft.com/office/powerpoint/2010/main" val="2897693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76499" y="3209555"/>
            <a:ext cx="4684867" cy="288131"/>
          </a:xfrm>
          <a:prstGeom prst="rect">
            <a:avLst/>
          </a:prstGeom>
        </p:spPr>
        <p:txBody>
          <a:bodyPr vert="horz" lIns="68559" tIns="34280" rIns="68559" bIns="34280" rtlCol="0">
            <a:noAutofit/>
          </a:bodyPr>
          <a:lstStyle>
            <a:lvl1pPr marL="0" indent="0" algn="l" defTabSz="685606" rtl="0" eaLnBrk="1" latinLnBrk="0" hangingPunct="1">
              <a:lnSpc>
                <a:spcPct val="95000"/>
              </a:lnSpc>
              <a:spcBef>
                <a:spcPts val="1080"/>
              </a:spcBef>
              <a:buClr>
                <a:srgbClr val="92D050"/>
              </a:buClr>
              <a:buSzPct val="90000"/>
              <a:buFont typeface="Arial" pitchFamily="34" charset="0"/>
              <a:buNone/>
              <a:tabLst/>
              <a:defRPr lang="en-US" sz="1800" kern="1200" dirty="0">
                <a:solidFill>
                  <a:schemeClr val="tx2"/>
                </a:solidFill>
                <a:latin typeface="+mj-lt"/>
                <a:ea typeface="+mn-ea"/>
                <a:cs typeface="+mn-cs"/>
              </a:defRPr>
            </a:lvl1pPr>
            <a:lvl2pPr marL="342796" indent="0" algn="ctr">
              <a:buNone/>
              <a:defRPr>
                <a:solidFill>
                  <a:schemeClr val="tx1">
                    <a:tint val="75000"/>
                  </a:schemeClr>
                </a:solidFill>
              </a:defRPr>
            </a:lvl2pPr>
            <a:lvl3pPr marL="685606" indent="0" algn="ctr">
              <a:buNone/>
              <a:defRPr>
                <a:solidFill>
                  <a:schemeClr val="tx1">
                    <a:tint val="75000"/>
                  </a:schemeClr>
                </a:solidFill>
              </a:defRPr>
            </a:lvl3pPr>
            <a:lvl4pPr marL="1028407" indent="0" algn="ctr">
              <a:buNone/>
              <a:defRPr>
                <a:solidFill>
                  <a:schemeClr val="tx1">
                    <a:tint val="75000"/>
                  </a:schemeClr>
                </a:solidFill>
              </a:defRPr>
            </a:lvl4pPr>
            <a:lvl5pPr marL="1371213" indent="0" algn="ctr">
              <a:buNone/>
              <a:defRPr>
                <a:solidFill>
                  <a:schemeClr val="tx1">
                    <a:tint val="75000"/>
                  </a:schemeClr>
                </a:solidFill>
              </a:defRPr>
            </a:lvl5pPr>
            <a:lvl6pPr marL="1714009" indent="0" algn="ctr">
              <a:buNone/>
              <a:defRPr>
                <a:solidFill>
                  <a:schemeClr val="tx1">
                    <a:tint val="75000"/>
                  </a:schemeClr>
                </a:solidFill>
              </a:defRPr>
            </a:lvl6pPr>
            <a:lvl7pPr marL="2056817" indent="0" algn="ctr">
              <a:buNone/>
              <a:defRPr>
                <a:solidFill>
                  <a:schemeClr val="tx1">
                    <a:tint val="75000"/>
                  </a:schemeClr>
                </a:solidFill>
              </a:defRPr>
            </a:lvl7pPr>
            <a:lvl8pPr marL="2399620" indent="0" algn="ctr">
              <a:buNone/>
              <a:defRPr>
                <a:solidFill>
                  <a:schemeClr val="tx1">
                    <a:tint val="75000"/>
                  </a:schemeClr>
                </a:solidFill>
              </a:defRPr>
            </a:lvl8pPr>
            <a:lvl9pPr marL="2742426" indent="0" algn="ctr">
              <a:buNone/>
              <a:defRPr>
                <a:solidFill>
                  <a:schemeClr val="tx1">
                    <a:tint val="75000"/>
                  </a:schemeClr>
                </a:solidFill>
              </a:defRPr>
            </a:lvl9pPr>
          </a:lstStyle>
          <a:p>
            <a:pPr marL="0" lvl="0" indent="0" algn="l" defTabSz="685606" rtl="0" eaLnBrk="1" latinLnBrk="0" hangingPunct="1">
              <a:lnSpc>
                <a:spcPct val="95000"/>
              </a:lnSpc>
              <a:spcBef>
                <a:spcPts val="1080"/>
              </a:spcBef>
              <a:buClr>
                <a:srgbClr val="92D050"/>
              </a:buClr>
              <a:buSzPct val="90000"/>
              <a:buFont typeface="Arial" pitchFamily="34" charset="0"/>
              <a:buNone/>
              <a:tabLst/>
            </a:pPr>
            <a:r>
              <a:rPr lang="en-US" dirty="0" smtClean="0"/>
              <a:t>Presenter Name and Title Go Here</a:t>
            </a:r>
            <a:endParaRPr lang="en-US" dirty="0"/>
          </a:p>
        </p:txBody>
      </p:sp>
      <p:sp>
        <p:nvSpPr>
          <p:cNvPr id="27" name="Rectangle 3"/>
          <p:cNvSpPr>
            <a:spLocks noChangeArrowheads="1"/>
          </p:cNvSpPr>
          <p:nvPr/>
        </p:nvSpPr>
        <p:spPr bwMode="white">
          <a:xfrm>
            <a:off x="0" y="0"/>
            <a:ext cx="9144000" cy="133350"/>
          </a:xfrm>
          <a:prstGeom prst="rect">
            <a:avLst/>
          </a:prstGeom>
          <a:solidFill>
            <a:schemeClr val="bg2"/>
          </a:solidFill>
          <a:ln w="25400" algn="ctr">
            <a:noFill/>
            <a:miter lim="800000"/>
            <a:headEnd/>
            <a:tailEnd/>
          </a:ln>
          <a:effectLst/>
        </p:spPr>
        <p:txBody>
          <a:bodyPr wrap="none" lIns="68559" tIns="34280" rIns="68559" bIns="34280" anchor="ctr"/>
          <a:lstStyle/>
          <a:p>
            <a:pPr defTabSz="457010" fontAlgn="auto">
              <a:spcBef>
                <a:spcPts val="0"/>
              </a:spcBef>
              <a:spcAft>
                <a:spcPts val="0"/>
              </a:spcAft>
            </a:pPr>
            <a:endParaRPr lang="en-US">
              <a:solidFill>
                <a:srgbClr val="000000"/>
              </a:solidFill>
              <a:latin typeface="CiscoSansTT ExtraLight"/>
              <a:ea typeface="+mn-ea"/>
              <a:cs typeface="+mn-cs"/>
            </a:endParaRPr>
          </a:p>
        </p:txBody>
      </p:sp>
      <p:sp>
        <p:nvSpPr>
          <p:cNvPr id="2" name="Title 1"/>
          <p:cNvSpPr>
            <a:spLocks noGrp="1"/>
          </p:cNvSpPr>
          <p:nvPr>
            <p:ph type="ctrTitle" hasCustomPrompt="1"/>
          </p:nvPr>
        </p:nvSpPr>
        <p:spPr>
          <a:xfrm>
            <a:off x="248809" y="2462028"/>
            <a:ext cx="4712557" cy="766763"/>
          </a:xfrm>
        </p:spPr>
        <p:txBody>
          <a:bodyPr vert="horz" lIns="61700" tIns="34280" rIns="61700" bIns="34280" rtlCol="0" anchor="b" anchorCtr="0">
            <a:noAutofit/>
          </a:bodyPr>
          <a:lstStyle>
            <a:lvl1pPr marL="0" indent="0" algn="l" defTabSz="685606" rtl="0" eaLnBrk="1" latinLnBrk="0" hangingPunct="1">
              <a:lnSpc>
                <a:spcPct val="80000"/>
              </a:lnSpc>
              <a:spcBef>
                <a:spcPct val="0"/>
              </a:spcBef>
              <a:buClr>
                <a:schemeClr val="tx1"/>
              </a:buClr>
              <a:buFont typeface="Ciscolight" pitchFamily="2" charset="0"/>
              <a:buNone/>
              <a:defRPr lang="en-US" sz="4500" b="0" kern="1200" spc="0" baseline="0" dirty="0">
                <a:gradFill>
                  <a:gsLst>
                    <a:gs pos="0">
                      <a:schemeClr val="accent1"/>
                    </a:gs>
                    <a:gs pos="77000">
                      <a:srgbClr val="01BBBB"/>
                    </a:gs>
                    <a:gs pos="100000">
                      <a:schemeClr val="accent6"/>
                    </a:gs>
                  </a:gsLst>
                  <a:lin ang="1200000" scaled="0"/>
                </a:gradFill>
                <a:latin typeface="+mj-lt"/>
                <a:ea typeface="+mj-ea"/>
                <a:cs typeface="+mj-cs"/>
              </a:defRPr>
            </a:lvl1pPr>
          </a:lstStyle>
          <a:p>
            <a:r>
              <a:rPr lang="en-US" dirty="0" smtClean="0"/>
              <a:t>Demo Title</a:t>
            </a:r>
            <a:endParaRPr lang="en-US" dirty="0"/>
          </a:p>
        </p:txBody>
      </p:sp>
      <p:sp>
        <p:nvSpPr>
          <p:cNvPr id="49" name="Rectangle 3"/>
          <p:cNvSpPr>
            <a:spLocks noChangeArrowheads="1"/>
          </p:cNvSpPr>
          <p:nvPr/>
        </p:nvSpPr>
        <p:spPr bwMode="hidden">
          <a:xfrm>
            <a:off x="0" y="0"/>
            <a:ext cx="9144000" cy="133350"/>
          </a:xfrm>
          <a:prstGeom prst="rect">
            <a:avLst/>
          </a:prstGeom>
          <a:solidFill>
            <a:schemeClr val="bg2"/>
          </a:solidFill>
          <a:ln w="25400" algn="ctr">
            <a:noFill/>
            <a:miter lim="800000"/>
            <a:headEnd/>
            <a:tailEnd/>
          </a:ln>
          <a:effectLst/>
        </p:spPr>
        <p:txBody>
          <a:bodyPr wrap="none" lIns="68559" tIns="34280" rIns="68559" bIns="34280" anchor="ctr"/>
          <a:lstStyle/>
          <a:p>
            <a:pPr defTabSz="457010" fontAlgn="auto">
              <a:spcBef>
                <a:spcPts val="0"/>
              </a:spcBef>
              <a:spcAft>
                <a:spcPts val="0"/>
              </a:spcAft>
            </a:pPr>
            <a:endParaRPr lang="en-US">
              <a:solidFill>
                <a:srgbClr val="000000"/>
              </a:solidFill>
              <a:latin typeface="CiscoSansTT ExtraLight"/>
              <a:ea typeface="+mn-ea"/>
              <a:cs typeface="+mn-cs"/>
            </a:endParaRPr>
          </a:p>
        </p:txBody>
      </p:sp>
      <p:sp>
        <p:nvSpPr>
          <p:cNvPr id="31" name="Picture Placeholder 30"/>
          <p:cNvSpPr>
            <a:spLocks noGrp="1"/>
          </p:cNvSpPr>
          <p:nvPr>
            <p:ph type="pic" sz="quarter" idx="10" hasCustomPrompt="1"/>
          </p:nvPr>
        </p:nvSpPr>
        <p:spPr>
          <a:xfrm>
            <a:off x="5540386" y="1438276"/>
            <a:ext cx="2676525" cy="2166938"/>
          </a:xfrm>
          <a:prstGeom prst="rect">
            <a:avLst/>
          </a:prstGeom>
        </p:spPr>
        <p:txBody>
          <a:bodyPr lIns="91400" tIns="45700" rIns="91400" bIns="45700" anchor="ctr" anchorCtr="1"/>
          <a:lstStyle>
            <a:lvl1pPr marL="0" indent="0" algn="ctr">
              <a:buNone/>
              <a:defRPr>
                <a:solidFill>
                  <a:schemeClr val="tx2"/>
                </a:solidFill>
                <a:latin typeface="+mj-lt"/>
              </a:defRPr>
            </a:lvl1pPr>
          </a:lstStyle>
          <a:p>
            <a:r>
              <a:rPr lang="en-US" dirty="0" smtClean="0"/>
              <a:t>Insert photo here</a:t>
            </a:r>
            <a:endParaRPr lang="en-US" dirty="0"/>
          </a:p>
        </p:txBody>
      </p:sp>
    </p:spTree>
    <p:extLst>
      <p:ext uri="{BB962C8B-B14F-4D97-AF65-F5344CB8AC3E}">
        <p14:creationId xmlns:p14="http://schemas.microsoft.com/office/powerpoint/2010/main" val="3221305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P spid="2" grpId="0"/>
      <p:bldP spid="31"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27" name="Rectangle 3"/>
          <p:cNvSpPr>
            <a:spLocks noChangeArrowheads="1"/>
          </p:cNvSpPr>
          <p:nvPr userDrawn="1"/>
        </p:nvSpPr>
        <p:spPr bwMode="white">
          <a:xfrm>
            <a:off x="0" y="0"/>
            <a:ext cx="9144000" cy="133350"/>
          </a:xfrm>
          <a:prstGeom prst="rect">
            <a:avLst/>
          </a:prstGeom>
          <a:solidFill>
            <a:schemeClr val="bg2"/>
          </a:solidFill>
          <a:ln w="25400" algn="ctr">
            <a:noFill/>
            <a:miter lim="800000"/>
            <a:headEnd/>
            <a:tailEnd/>
          </a:ln>
          <a:effectLst/>
        </p:spPr>
        <p:txBody>
          <a:bodyPr wrap="none" lIns="68556" tIns="34279" rIns="68556" bIns="34279" anchor="ctr"/>
          <a:lstStyle/>
          <a:p>
            <a:pPr defTabSz="457010" fontAlgn="auto">
              <a:spcBef>
                <a:spcPts val="0"/>
              </a:spcBef>
              <a:spcAft>
                <a:spcPts val="0"/>
              </a:spcAft>
            </a:pPr>
            <a:endParaRPr lang="en-US">
              <a:solidFill>
                <a:srgbClr val="000000"/>
              </a:solidFill>
              <a:latin typeface="CiscoSansTT ExtraLight"/>
              <a:ea typeface="+mn-ea"/>
              <a:cs typeface="+mn-cs"/>
            </a:endParaRPr>
          </a:p>
        </p:txBody>
      </p:sp>
      <p:sp>
        <p:nvSpPr>
          <p:cNvPr id="47" name="Rectangle 3"/>
          <p:cNvSpPr>
            <a:spLocks noChangeArrowheads="1"/>
          </p:cNvSpPr>
          <p:nvPr userDrawn="1"/>
        </p:nvSpPr>
        <p:spPr bwMode="hidden">
          <a:xfrm>
            <a:off x="0" y="0"/>
            <a:ext cx="9144000" cy="133350"/>
          </a:xfrm>
          <a:prstGeom prst="rect">
            <a:avLst/>
          </a:prstGeom>
          <a:solidFill>
            <a:schemeClr val="bg2"/>
          </a:solidFill>
          <a:ln w="25400" algn="ctr">
            <a:noFill/>
            <a:miter lim="800000"/>
            <a:headEnd/>
            <a:tailEnd/>
          </a:ln>
          <a:effectLst/>
        </p:spPr>
        <p:txBody>
          <a:bodyPr wrap="none" lIns="68556" tIns="34279" rIns="68556" bIns="34279" anchor="ctr"/>
          <a:lstStyle/>
          <a:p>
            <a:pPr defTabSz="457010" fontAlgn="auto">
              <a:spcBef>
                <a:spcPts val="0"/>
              </a:spcBef>
              <a:spcAft>
                <a:spcPts val="0"/>
              </a:spcAft>
            </a:pPr>
            <a:endParaRPr lang="en-US">
              <a:solidFill>
                <a:srgbClr val="000000"/>
              </a:solidFill>
              <a:latin typeface="CiscoSansTT ExtraLight"/>
              <a:ea typeface="+mn-ea"/>
              <a:cs typeface="+mn-cs"/>
            </a:endParaRPr>
          </a:p>
        </p:txBody>
      </p:sp>
      <p:sp>
        <p:nvSpPr>
          <p:cNvPr id="5" name="Title 1"/>
          <p:cNvSpPr>
            <a:spLocks noGrp="1"/>
          </p:cNvSpPr>
          <p:nvPr>
            <p:ph type="ctrTitle" hasCustomPrompt="1"/>
          </p:nvPr>
        </p:nvSpPr>
        <p:spPr>
          <a:xfrm>
            <a:off x="245456" y="571576"/>
            <a:ext cx="8301718" cy="2569946"/>
          </a:xfrm>
          <a:prstGeom prst="rect">
            <a:avLst/>
          </a:prstGeom>
        </p:spPr>
        <p:txBody>
          <a:bodyPr anchor="b" anchorCtr="0">
            <a:noAutofit/>
          </a:bodyPr>
          <a:lstStyle>
            <a:lvl1pPr marL="0" indent="0" algn="l">
              <a:lnSpc>
                <a:spcPct val="90000"/>
              </a:lnSpc>
              <a:buFont typeface="Arial" panose="020B0604020202020204" pitchFamily="34" charset="0"/>
              <a:buNone/>
              <a:defRPr sz="4500" b="0" i="0" spc="0" baseline="0">
                <a:gradFill>
                  <a:gsLst>
                    <a:gs pos="0">
                      <a:schemeClr val="accent1"/>
                    </a:gs>
                    <a:gs pos="100000">
                      <a:srgbClr val="01BBBB"/>
                    </a:gs>
                  </a:gsLst>
                  <a:lin ang="1200000" scaled="0"/>
                </a:gradFill>
                <a:latin typeface="+mj-lt"/>
                <a:cs typeface="CiscoSans Thin"/>
              </a:defRPr>
            </a:lvl1pPr>
          </a:lstStyle>
          <a:p>
            <a:r>
              <a:rPr lang="en-US" dirty="0" smtClean="0"/>
              <a:t>Section Title Goes Here</a:t>
            </a:r>
            <a:endParaRPr lang="en-US" dirty="0"/>
          </a:p>
        </p:txBody>
      </p:sp>
    </p:spTree>
    <p:extLst>
      <p:ext uri="{BB962C8B-B14F-4D97-AF65-F5344CB8AC3E}">
        <p14:creationId xmlns:p14="http://schemas.microsoft.com/office/powerpoint/2010/main" val="24655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2_Segue">
    <p:bg>
      <p:bgPr>
        <a:solidFill>
          <a:schemeClr val="accent5"/>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45456" y="562609"/>
            <a:ext cx="8301718" cy="2569946"/>
          </a:xfrm>
          <a:prstGeom prst="rect">
            <a:avLst/>
          </a:prstGeom>
        </p:spPr>
        <p:txBody>
          <a:bodyPr anchor="b" anchorCtr="0">
            <a:noAutofit/>
          </a:bodyPr>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smtClean="0"/>
              <a:t>Section Title Goes Here</a:t>
            </a:r>
            <a:endParaRPr lang="en-US" dirty="0"/>
          </a:p>
        </p:txBody>
      </p:sp>
      <p:sp>
        <p:nvSpPr>
          <p:cNvPr id="6"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68" tIns="30783" rIns="61568" bIns="30783" anchor="b">
            <a:spAutoFit/>
          </a:bodyPr>
          <a:lstStyle/>
          <a:p>
            <a:pPr algn="r" defTabSz="610592" fontAlgn="auto">
              <a:spcBef>
                <a:spcPts val="0"/>
              </a:spcBef>
              <a:spcAft>
                <a:spcPts val="0"/>
              </a:spcAft>
            </a:pPr>
            <a:r>
              <a:rPr lang="en-US" sz="600" dirty="0">
                <a:solidFill>
                  <a:srgbClr val="FFFFFF"/>
                </a:solidFill>
                <a:latin typeface="CiscoSansTT Light"/>
                <a:ea typeface="+mn-ea"/>
                <a:cs typeface="CiscoSans Thin"/>
              </a:rPr>
              <a:t>Cisco Confidential</a:t>
            </a:r>
          </a:p>
        </p:txBody>
      </p:sp>
      <p:sp>
        <p:nvSpPr>
          <p:cNvPr id="7" name="Rectangle 7"/>
          <p:cNvSpPr>
            <a:spLocks noChangeArrowheads="1"/>
          </p:cNvSpPr>
          <p:nvPr userDrawn="1"/>
        </p:nvSpPr>
        <p:spPr bwMode="ltGray">
          <a:xfrm>
            <a:off x="8662422" y="4742907"/>
            <a:ext cx="218953" cy="154518"/>
          </a:xfrm>
          <a:prstGeom prst="rect">
            <a:avLst/>
          </a:prstGeom>
          <a:noFill/>
          <a:ln w="9525" algn="ctr">
            <a:noFill/>
            <a:miter lim="800000"/>
            <a:headEnd/>
            <a:tailEnd/>
          </a:ln>
          <a:effectLst/>
        </p:spPr>
        <p:txBody>
          <a:bodyPr wrap="none" lIns="61568" tIns="30783" rIns="61568" bIns="30783" anchor="b">
            <a:spAutoFit/>
          </a:bodyPr>
          <a:lstStyle/>
          <a:p>
            <a:pPr algn="r" defTabSz="610592" fontAlgn="auto">
              <a:spcBef>
                <a:spcPts val="0"/>
              </a:spcBef>
              <a:spcAft>
                <a:spcPts val="0"/>
              </a:spcAft>
            </a:pPr>
            <a:fld id="{DFCF27A5-1A5B-48D3-A060-2758FFBB1ADD}" type="slidenum">
              <a:rPr lang="en-US" sz="600">
                <a:solidFill>
                  <a:srgbClr val="FFFFFF"/>
                </a:solidFill>
                <a:latin typeface="CiscoSansTT Light"/>
                <a:ea typeface="+mn-ea"/>
                <a:cs typeface="CiscoSans Thin"/>
              </a:rPr>
              <a:pPr algn="r" defTabSz="610592" fontAlgn="auto">
                <a:spcBef>
                  <a:spcPts val="0"/>
                </a:spcBef>
                <a:spcAft>
                  <a:spcPts val="0"/>
                </a:spcAft>
              </a:pPr>
              <a:t>‹#›</a:t>
            </a:fld>
            <a:endParaRPr lang="en-US" sz="600" dirty="0">
              <a:solidFill>
                <a:srgbClr val="FFFFFF"/>
              </a:solidFill>
              <a:latin typeface="CiscoSansTT Light"/>
              <a:ea typeface="+mn-ea"/>
              <a:cs typeface="CiscoSans Thin"/>
            </a:endParaRPr>
          </a:p>
        </p:txBody>
      </p:sp>
      <p:sp>
        <p:nvSpPr>
          <p:cNvPr id="10" name="Rectangle 4"/>
          <p:cNvSpPr>
            <a:spLocks noChangeArrowheads="1"/>
          </p:cNvSpPr>
          <p:nvPr userDrawn="1"/>
        </p:nvSpPr>
        <p:spPr bwMode="ltGray">
          <a:xfrm>
            <a:off x="292053" y="4747273"/>
            <a:ext cx="3420515" cy="154530"/>
          </a:xfrm>
          <a:prstGeom prst="rect">
            <a:avLst/>
          </a:prstGeom>
          <a:noFill/>
          <a:ln w="9525">
            <a:noFill/>
            <a:miter lim="800000"/>
            <a:headEnd/>
            <a:tailEnd/>
          </a:ln>
          <a:effectLst/>
        </p:spPr>
        <p:txBody>
          <a:bodyPr wrap="square" lIns="61568" tIns="30783" rIns="61568" bIns="30783" anchor="b" anchorCtr="0">
            <a:spAutoFit/>
          </a:bodyPr>
          <a:lstStyle/>
          <a:p>
            <a:pPr defTabSz="610592" fontAlgn="auto">
              <a:spcBef>
                <a:spcPts val="0"/>
              </a:spcBef>
              <a:spcAft>
                <a:spcPts val="0"/>
              </a:spcAft>
            </a:pPr>
            <a:r>
              <a:rPr lang="en-US" sz="600" dirty="0" smtClean="0">
                <a:solidFill>
                  <a:srgbClr val="FFFFFF"/>
                </a:solidFill>
                <a:latin typeface="CiscoSansTT Light"/>
                <a:ea typeface="+mn-ea"/>
                <a:cs typeface="CiscoSans Thin"/>
              </a:rPr>
              <a:t>© 2013-2014  Cisco and/or its affiliates. All rights reserved.</a:t>
            </a:r>
            <a:endParaRPr lang="en-US" sz="600" dirty="0">
              <a:solidFill>
                <a:srgbClr val="FFFFFF"/>
              </a:solidFill>
              <a:latin typeface="CiscoSansTT Light"/>
              <a:ea typeface="+mn-ea"/>
              <a:cs typeface="CiscoSans Thin"/>
            </a:endParaRPr>
          </a:p>
        </p:txBody>
      </p:sp>
      <p:cxnSp>
        <p:nvCxnSpPr>
          <p:cNvPr id="8" name="Straight Connector 7"/>
          <p:cNvCxnSpPr/>
          <p:nvPr userDrawn="1"/>
        </p:nvCxnSpPr>
        <p:spPr>
          <a:xfrm>
            <a:off x="0" y="5078558"/>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241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3_Segue">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45456" y="562609"/>
            <a:ext cx="8301718" cy="2569946"/>
          </a:xfrm>
          <a:prstGeom prst="rect">
            <a:avLst/>
          </a:prstGeom>
        </p:spPr>
        <p:txBody>
          <a:bodyPr anchor="b" anchorCtr="0">
            <a:noAutofit/>
          </a:bodyPr>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smtClean="0"/>
              <a:t>Section Title Goes Here</a:t>
            </a:r>
            <a:endParaRPr lang="en-US" dirty="0"/>
          </a:p>
        </p:txBody>
      </p:sp>
      <p:sp>
        <p:nvSpPr>
          <p:cNvPr id="6"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68" tIns="30783" rIns="61568" bIns="30783" anchor="b">
            <a:spAutoFit/>
          </a:bodyPr>
          <a:lstStyle/>
          <a:p>
            <a:pPr algn="r" defTabSz="610592" fontAlgn="auto">
              <a:spcBef>
                <a:spcPts val="0"/>
              </a:spcBef>
              <a:spcAft>
                <a:spcPts val="0"/>
              </a:spcAft>
            </a:pPr>
            <a:r>
              <a:rPr lang="en-US" sz="600" dirty="0">
                <a:solidFill>
                  <a:srgbClr val="FFFFFF"/>
                </a:solidFill>
                <a:latin typeface="CiscoSansTT Light"/>
                <a:ea typeface="+mn-ea"/>
                <a:cs typeface="CiscoSans Thin"/>
              </a:rPr>
              <a:t>Cisco Confidential</a:t>
            </a:r>
          </a:p>
        </p:txBody>
      </p:sp>
      <p:sp>
        <p:nvSpPr>
          <p:cNvPr id="7" name="Rectangle 7"/>
          <p:cNvSpPr>
            <a:spLocks noChangeArrowheads="1"/>
          </p:cNvSpPr>
          <p:nvPr userDrawn="1"/>
        </p:nvSpPr>
        <p:spPr bwMode="ltGray">
          <a:xfrm>
            <a:off x="8662422" y="4742907"/>
            <a:ext cx="218953" cy="154518"/>
          </a:xfrm>
          <a:prstGeom prst="rect">
            <a:avLst/>
          </a:prstGeom>
          <a:noFill/>
          <a:ln w="9525" algn="ctr">
            <a:noFill/>
            <a:miter lim="800000"/>
            <a:headEnd/>
            <a:tailEnd/>
          </a:ln>
          <a:effectLst/>
        </p:spPr>
        <p:txBody>
          <a:bodyPr wrap="none" lIns="61568" tIns="30783" rIns="61568" bIns="30783" anchor="b">
            <a:spAutoFit/>
          </a:bodyPr>
          <a:lstStyle/>
          <a:p>
            <a:pPr algn="r" defTabSz="610592" fontAlgn="auto">
              <a:spcBef>
                <a:spcPts val="0"/>
              </a:spcBef>
              <a:spcAft>
                <a:spcPts val="0"/>
              </a:spcAft>
            </a:pPr>
            <a:fld id="{DFCF27A5-1A5B-48D3-A060-2758FFBB1ADD}" type="slidenum">
              <a:rPr lang="en-US" sz="600">
                <a:solidFill>
                  <a:srgbClr val="FFFFFF"/>
                </a:solidFill>
                <a:latin typeface="CiscoSansTT Light"/>
                <a:ea typeface="+mn-ea"/>
                <a:cs typeface="CiscoSans Thin"/>
              </a:rPr>
              <a:pPr algn="r" defTabSz="610592" fontAlgn="auto">
                <a:spcBef>
                  <a:spcPts val="0"/>
                </a:spcBef>
                <a:spcAft>
                  <a:spcPts val="0"/>
                </a:spcAft>
              </a:pPr>
              <a:t>‹#›</a:t>
            </a:fld>
            <a:endParaRPr lang="en-US" sz="600" dirty="0">
              <a:solidFill>
                <a:srgbClr val="FFFFFF"/>
              </a:solidFill>
              <a:latin typeface="CiscoSansTT Light"/>
              <a:ea typeface="+mn-ea"/>
              <a:cs typeface="CiscoSans Thin"/>
            </a:endParaRPr>
          </a:p>
        </p:txBody>
      </p:sp>
      <p:sp>
        <p:nvSpPr>
          <p:cNvPr id="10" name="Rectangle 4"/>
          <p:cNvSpPr>
            <a:spLocks noChangeArrowheads="1"/>
          </p:cNvSpPr>
          <p:nvPr userDrawn="1"/>
        </p:nvSpPr>
        <p:spPr bwMode="ltGray">
          <a:xfrm>
            <a:off x="292053" y="4747273"/>
            <a:ext cx="3420515" cy="154530"/>
          </a:xfrm>
          <a:prstGeom prst="rect">
            <a:avLst/>
          </a:prstGeom>
          <a:noFill/>
          <a:ln w="9525">
            <a:noFill/>
            <a:miter lim="800000"/>
            <a:headEnd/>
            <a:tailEnd/>
          </a:ln>
          <a:effectLst/>
        </p:spPr>
        <p:txBody>
          <a:bodyPr wrap="square" lIns="61568" tIns="30783" rIns="61568" bIns="30783" anchor="b" anchorCtr="0">
            <a:spAutoFit/>
          </a:bodyPr>
          <a:lstStyle/>
          <a:p>
            <a:pPr defTabSz="610592" fontAlgn="auto">
              <a:spcBef>
                <a:spcPts val="0"/>
              </a:spcBef>
              <a:spcAft>
                <a:spcPts val="0"/>
              </a:spcAft>
            </a:pPr>
            <a:r>
              <a:rPr lang="en-US" sz="600" dirty="0" smtClean="0">
                <a:solidFill>
                  <a:srgbClr val="FFFFFF"/>
                </a:solidFill>
                <a:latin typeface="CiscoSansTT Light"/>
                <a:ea typeface="+mn-ea"/>
                <a:cs typeface="CiscoSans Thin"/>
              </a:rPr>
              <a:t>© 2013-2014  Cisco and/or its affiliates. All rights reserved.</a:t>
            </a:r>
            <a:endParaRPr lang="en-US" sz="600" dirty="0">
              <a:solidFill>
                <a:srgbClr val="FFFFFF"/>
              </a:solidFill>
              <a:latin typeface="CiscoSansTT Light"/>
              <a:ea typeface="+mn-ea"/>
              <a:cs typeface="CiscoSans Thin"/>
            </a:endParaRPr>
          </a:p>
        </p:txBody>
      </p:sp>
      <p:cxnSp>
        <p:nvCxnSpPr>
          <p:cNvPr id="8" name="Straight Connector 7"/>
          <p:cNvCxnSpPr/>
          <p:nvPr userDrawn="1"/>
        </p:nvCxnSpPr>
        <p:spPr>
          <a:xfrm>
            <a:off x="0" y="5078558"/>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91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ulti_Slid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259117"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Title Goes Here</a:t>
            </a:r>
            <a:endParaRPr lang="en-US" dirty="0"/>
          </a:p>
        </p:txBody>
      </p:sp>
      <p:sp>
        <p:nvSpPr>
          <p:cNvPr id="5" name="Content Placeholder 2"/>
          <p:cNvSpPr>
            <a:spLocks noGrp="1"/>
          </p:cNvSpPr>
          <p:nvPr>
            <p:ph idx="1" hasCustomPrompt="1"/>
          </p:nvPr>
        </p:nvSpPr>
        <p:spPr>
          <a:xfrm>
            <a:off x="261498" y="1200160"/>
            <a:ext cx="8659976" cy="3394075"/>
          </a:xfrm>
          <a:prstGeom prst="rect">
            <a:avLst/>
          </a:prstGeom>
        </p:spPr>
        <p:txBody>
          <a:bodyPr lIns="91400" tIns="45700" rIns="91400" bIns="45700">
            <a:noAutofit/>
          </a:bodyPr>
          <a:lstStyle>
            <a:lvl1pPr marL="285630" marR="0" indent="-285630" algn="ctr" defTabSz="457010" rtl="0" eaLnBrk="1" fontAlgn="auto" latinLnBrk="0" hangingPunct="1">
              <a:lnSpc>
                <a:spcPct val="100000"/>
              </a:lnSpc>
              <a:spcBef>
                <a:spcPct val="20000"/>
              </a:spcBef>
              <a:spcAft>
                <a:spcPts val="0"/>
              </a:spcAft>
              <a:buClrTx/>
              <a:buSzTx/>
              <a:buFont typeface="Arial"/>
              <a:buNone/>
              <a:tabLst/>
              <a:defRPr sz="2000" b="0" i="0" baseline="0">
                <a:solidFill>
                  <a:schemeClr val="tx2"/>
                </a:solidFill>
                <a:latin typeface="+mn-lt"/>
                <a:cs typeface="CiscoSans ExtraLight"/>
              </a:defRPr>
            </a:lvl1pPr>
          </a:lstStyle>
          <a:p>
            <a:pPr marL="0" marR="0" lvl="0" indent="0" algn="l" defTabSz="457010" rtl="0" eaLnBrk="1" fontAlgn="auto" latinLnBrk="0" hangingPunct="1">
              <a:lnSpc>
                <a:spcPct val="100000"/>
              </a:lnSpc>
              <a:spcBef>
                <a:spcPct val="20000"/>
              </a:spcBef>
              <a:spcAft>
                <a:spcPts val="0"/>
              </a:spcAft>
              <a:buClrTx/>
              <a:buSzTx/>
              <a:tabLst/>
              <a:defRPr/>
            </a:pPr>
            <a:r>
              <a:rPr lang="en-GB" dirty="0" smtClean="0"/>
              <a:t>This slide will allow you to add one of the following:</a:t>
            </a:r>
            <a:br>
              <a:rPr lang="en-GB" dirty="0" smtClean="0"/>
            </a:br>
            <a:r>
              <a:rPr lang="en-GB" dirty="0" smtClean="0"/>
              <a:t>Table, Charts, Smart Art, Pictures, Clip Art and Media</a:t>
            </a:r>
            <a:br>
              <a:rPr lang="en-GB" dirty="0" smtClean="0"/>
            </a:br>
            <a:r>
              <a:rPr lang="en-GB" dirty="0" smtClean="0"/>
              <a:t>Click icon to add content</a:t>
            </a:r>
            <a:endParaRPr lang="en-US" dirty="0" smtClean="0"/>
          </a:p>
          <a:p>
            <a:pPr lvl="0"/>
            <a:endParaRPr lang="en-US" dirty="0"/>
          </a:p>
        </p:txBody>
      </p:sp>
    </p:spTree>
    <p:extLst>
      <p:ext uri="{BB962C8B-B14F-4D97-AF65-F5344CB8AC3E}">
        <p14:creationId xmlns:p14="http://schemas.microsoft.com/office/powerpoint/2010/main" val="158496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Multi_Slide">
    <p:bg>
      <p:bgPr>
        <a:solidFill>
          <a:schemeClr val="tx2"/>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259117" y="303064"/>
            <a:ext cx="8659976"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Title Goes Here</a:t>
            </a:r>
            <a:endParaRPr lang="en-US" dirty="0"/>
          </a:p>
        </p:txBody>
      </p:sp>
      <p:sp>
        <p:nvSpPr>
          <p:cNvPr id="5" name="Content Placeholder 2"/>
          <p:cNvSpPr>
            <a:spLocks noGrp="1"/>
          </p:cNvSpPr>
          <p:nvPr>
            <p:ph idx="1" hasCustomPrompt="1"/>
          </p:nvPr>
        </p:nvSpPr>
        <p:spPr>
          <a:xfrm>
            <a:off x="261498" y="1200160"/>
            <a:ext cx="8659976" cy="3394075"/>
          </a:xfrm>
          <a:prstGeom prst="rect">
            <a:avLst/>
          </a:prstGeom>
        </p:spPr>
        <p:txBody>
          <a:bodyPr lIns="91400" tIns="45700" rIns="91400" bIns="45700">
            <a:noAutofit/>
          </a:bodyPr>
          <a:lstStyle>
            <a:lvl1pPr marL="285630" marR="0" indent="-285630" algn="l" defTabSz="457010"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marL="0" marR="0" lvl="0" indent="0" algn="l" defTabSz="457010" rtl="0" eaLnBrk="1" fontAlgn="auto" latinLnBrk="0" hangingPunct="1">
              <a:lnSpc>
                <a:spcPct val="100000"/>
              </a:lnSpc>
              <a:spcBef>
                <a:spcPct val="20000"/>
              </a:spcBef>
              <a:spcAft>
                <a:spcPts val="0"/>
              </a:spcAft>
              <a:buClrTx/>
              <a:buSzTx/>
              <a:tabLst/>
              <a:defRPr/>
            </a:pPr>
            <a:r>
              <a:rPr lang="en-GB" dirty="0" smtClean="0"/>
              <a:t>This slide will allow you to add one of the following:</a:t>
            </a:r>
            <a:br>
              <a:rPr lang="en-GB" dirty="0" smtClean="0"/>
            </a:br>
            <a:r>
              <a:rPr lang="en-GB" dirty="0" smtClean="0"/>
              <a:t>Table, Charts, Smart Art, Pictures, Clip Art and Media</a:t>
            </a:r>
            <a:br>
              <a:rPr lang="en-GB" dirty="0" smtClean="0"/>
            </a:br>
            <a:r>
              <a:rPr lang="en-GB" dirty="0" smtClean="0"/>
              <a:t>Click icon to add content</a:t>
            </a:r>
            <a:endParaRPr lang="en-US" dirty="0" smtClean="0"/>
          </a:p>
          <a:p>
            <a:pPr lvl="0"/>
            <a:endParaRPr lang="en-US" dirty="0"/>
          </a:p>
        </p:txBody>
      </p:sp>
      <p:sp>
        <p:nvSpPr>
          <p:cNvPr id="8"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68" tIns="30783" rIns="61568" bIns="30783" anchor="b">
            <a:spAutoFit/>
          </a:bodyPr>
          <a:lstStyle/>
          <a:p>
            <a:pPr algn="r" defTabSz="610592" fontAlgn="auto">
              <a:spcBef>
                <a:spcPts val="0"/>
              </a:spcBef>
              <a:spcAft>
                <a:spcPts val="0"/>
              </a:spcAft>
            </a:pPr>
            <a:r>
              <a:rPr lang="en-US" sz="600" dirty="0">
                <a:solidFill>
                  <a:srgbClr val="FFFFFF"/>
                </a:solidFill>
                <a:latin typeface="CiscoSansTT Light"/>
                <a:ea typeface="+mn-ea"/>
                <a:cs typeface="CiscoSans Thin"/>
              </a:rPr>
              <a:t>Cisco Confidential</a:t>
            </a:r>
          </a:p>
        </p:txBody>
      </p:sp>
      <p:sp>
        <p:nvSpPr>
          <p:cNvPr id="9" name="Rectangle 7"/>
          <p:cNvSpPr>
            <a:spLocks noChangeArrowheads="1"/>
          </p:cNvSpPr>
          <p:nvPr userDrawn="1"/>
        </p:nvSpPr>
        <p:spPr bwMode="ltGray">
          <a:xfrm>
            <a:off x="8662422" y="4742907"/>
            <a:ext cx="218953" cy="154518"/>
          </a:xfrm>
          <a:prstGeom prst="rect">
            <a:avLst/>
          </a:prstGeom>
          <a:noFill/>
          <a:ln w="9525" algn="ctr">
            <a:noFill/>
            <a:miter lim="800000"/>
            <a:headEnd/>
            <a:tailEnd/>
          </a:ln>
          <a:effectLst/>
        </p:spPr>
        <p:txBody>
          <a:bodyPr wrap="none" lIns="61568" tIns="30783" rIns="61568" bIns="30783" anchor="b">
            <a:spAutoFit/>
          </a:bodyPr>
          <a:lstStyle/>
          <a:p>
            <a:pPr algn="r" defTabSz="610592" fontAlgn="auto">
              <a:spcBef>
                <a:spcPts val="0"/>
              </a:spcBef>
              <a:spcAft>
                <a:spcPts val="0"/>
              </a:spcAft>
            </a:pPr>
            <a:fld id="{DFCF27A5-1A5B-48D3-A060-2758FFBB1ADD}" type="slidenum">
              <a:rPr lang="en-US" sz="600">
                <a:solidFill>
                  <a:srgbClr val="FFFFFF"/>
                </a:solidFill>
                <a:latin typeface="CiscoSansTT Light"/>
                <a:ea typeface="+mn-ea"/>
                <a:cs typeface="CiscoSans Thin"/>
              </a:rPr>
              <a:pPr algn="r" defTabSz="610592" fontAlgn="auto">
                <a:spcBef>
                  <a:spcPts val="0"/>
                </a:spcBef>
                <a:spcAft>
                  <a:spcPts val="0"/>
                </a:spcAft>
              </a:pPr>
              <a:t>‹#›</a:t>
            </a:fld>
            <a:endParaRPr lang="en-US" sz="600" dirty="0">
              <a:solidFill>
                <a:srgbClr val="FFFFFF"/>
              </a:solidFill>
              <a:latin typeface="CiscoSansTT Light"/>
              <a:ea typeface="+mn-ea"/>
              <a:cs typeface="CiscoSans Thin"/>
            </a:endParaRPr>
          </a:p>
        </p:txBody>
      </p:sp>
      <p:sp>
        <p:nvSpPr>
          <p:cNvPr id="10" name="Rectangle 4"/>
          <p:cNvSpPr>
            <a:spLocks noChangeArrowheads="1"/>
          </p:cNvSpPr>
          <p:nvPr userDrawn="1"/>
        </p:nvSpPr>
        <p:spPr bwMode="ltGray">
          <a:xfrm>
            <a:off x="292053" y="4747273"/>
            <a:ext cx="3420515" cy="154530"/>
          </a:xfrm>
          <a:prstGeom prst="rect">
            <a:avLst/>
          </a:prstGeom>
          <a:noFill/>
          <a:ln w="9525">
            <a:noFill/>
            <a:miter lim="800000"/>
            <a:headEnd/>
            <a:tailEnd/>
          </a:ln>
          <a:effectLst/>
        </p:spPr>
        <p:txBody>
          <a:bodyPr wrap="square" lIns="61568" tIns="30783" rIns="61568" bIns="30783" anchor="b" anchorCtr="0">
            <a:spAutoFit/>
          </a:bodyPr>
          <a:lstStyle/>
          <a:p>
            <a:pPr defTabSz="610592" fontAlgn="auto">
              <a:spcBef>
                <a:spcPts val="0"/>
              </a:spcBef>
              <a:spcAft>
                <a:spcPts val="0"/>
              </a:spcAft>
            </a:pPr>
            <a:r>
              <a:rPr lang="en-US" sz="600" dirty="0" smtClean="0">
                <a:solidFill>
                  <a:srgbClr val="FFFFFF"/>
                </a:solidFill>
                <a:latin typeface="CiscoSansTT Light"/>
                <a:ea typeface="+mn-ea"/>
                <a:cs typeface="CiscoSans Thin"/>
              </a:rPr>
              <a:t>© 2013-2014  Cisco and/or its affiliates. All rights reserved.</a:t>
            </a:r>
            <a:endParaRPr lang="en-US" sz="600" dirty="0">
              <a:solidFill>
                <a:srgbClr val="FFFFFF"/>
              </a:solidFill>
              <a:latin typeface="CiscoSansTT Light"/>
              <a:ea typeface="+mn-ea"/>
              <a:cs typeface="CiscoSans Thin"/>
            </a:endParaRPr>
          </a:p>
        </p:txBody>
      </p:sp>
      <p:cxnSp>
        <p:nvCxnSpPr>
          <p:cNvPr id="11" name="Straight Connector 10"/>
          <p:cNvCxnSpPr/>
          <p:nvPr userDrawn="1"/>
        </p:nvCxnSpPr>
        <p:spPr>
          <a:xfrm>
            <a:off x="0" y="5078558"/>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852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45456" y="1249964"/>
            <a:ext cx="8582751" cy="3266034"/>
          </a:xfrm>
          <a:prstGeom prst="rect">
            <a:avLst/>
          </a:prstGeom>
        </p:spPr>
        <p:txBody>
          <a:bodyPr lIns="91400" tIns="45700" rIns="91400" bIns="45700">
            <a:noAutofit/>
          </a:bodyPr>
          <a:lstStyle>
            <a:lvl1pPr marL="280868" indent="-223747">
              <a:lnSpc>
                <a:spcPct val="95000"/>
              </a:lnSpc>
              <a:spcBef>
                <a:spcPts val="1110"/>
              </a:spcBef>
              <a:buClr>
                <a:schemeClr val="tx2"/>
              </a:buClr>
              <a:buSzPct val="80000"/>
              <a:buFont typeface="Wingdings" panose="05000000000000000000" pitchFamily="2" charset="2"/>
              <a:buChar char="§"/>
              <a:defRPr sz="2000" b="0" i="0">
                <a:solidFill>
                  <a:schemeClr val="tx2"/>
                </a:solidFill>
                <a:latin typeface="+mn-lt"/>
                <a:cs typeface="CiscoSans ExtraLight"/>
              </a:defRPr>
            </a:lvl1pPr>
            <a:lvl2pPr marL="507790" indent="-215810">
              <a:lnSpc>
                <a:spcPct val="95000"/>
              </a:lnSpc>
              <a:spcBef>
                <a:spcPts val="450"/>
              </a:spcBef>
              <a:buClr>
                <a:schemeClr val="tx2"/>
              </a:buClr>
              <a:buSzPct val="80000"/>
              <a:buFont typeface="Wingdings" panose="05000000000000000000" pitchFamily="2" charset="2"/>
              <a:buChar char="§"/>
              <a:defRPr sz="1800" b="0" i="0">
                <a:solidFill>
                  <a:schemeClr val="tx2"/>
                </a:solidFill>
                <a:latin typeface="+mn-lt"/>
                <a:cs typeface="CiscoSans ExtraLight"/>
              </a:defRPr>
            </a:lvl2pPr>
            <a:lvl3pPr marL="747403" indent="-171380">
              <a:buClr>
                <a:schemeClr val="tx2"/>
              </a:buClr>
              <a:buSzPct val="80000"/>
              <a:buFont typeface="Wingdings" panose="05000000000000000000" pitchFamily="2" charset="2"/>
              <a:buChar char="§"/>
              <a:defRPr sz="1600" b="0" i="0">
                <a:solidFill>
                  <a:schemeClr val="tx2"/>
                </a:solidFill>
                <a:latin typeface="+mn-lt"/>
                <a:cs typeface="CiscoSans ExtraLight"/>
              </a:defRPr>
            </a:lvl3pPr>
            <a:lvl4pPr marL="910845" indent="-171380">
              <a:buClr>
                <a:schemeClr val="tx2"/>
              </a:buClr>
              <a:buSzPct val="80000"/>
              <a:buFont typeface="Wingdings" panose="05000000000000000000" pitchFamily="2" charset="2"/>
              <a:buChar char="§"/>
              <a:defRPr sz="1400" b="0" i="0">
                <a:solidFill>
                  <a:schemeClr val="tx2"/>
                </a:solidFill>
                <a:latin typeface="+mn-lt"/>
                <a:cs typeface="CiscoSans ExtraLight"/>
              </a:defRPr>
            </a:lvl4pPr>
            <a:lvl5pPr marL="1082225" indent="-168205">
              <a:buClr>
                <a:schemeClr val="tx2"/>
              </a:buClr>
              <a:buSzPct val="80000"/>
              <a:buFont typeface="Wingdings" panose="05000000000000000000" pitchFamily="2" charset="2"/>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Bullet Title Goes Here</a:t>
            </a:r>
            <a:endParaRPr lang="en-US" dirty="0"/>
          </a:p>
        </p:txBody>
      </p:sp>
    </p:spTree>
    <p:extLst>
      <p:ext uri="{BB962C8B-B14F-4D97-AF65-F5344CB8AC3E}">
        <p14:creationId xmlns:p14="http://schemas.microsoft.com/office/powerpoint/2010/main" val="3021726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3"/>
          <p:cNvSpPr>
            <a:spLocks noChangeArrowheads="1"/>
          </p:cNvSpPr>
          <p:nvPr/>
        </p:nvSpPr>
        <p:spPr bwMode="white">
          <a:xfrm>
            <a:off x="0" y="0"/>
            <a:ext cx="9144000" cy="133350"/>
          </a:xfrm>
          <a:prstGeom prst="rect">
            <a:avLst/>
          </a:prstGeom>
          <a:solidFill>
            <a:schemeClr val="bg2"/>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lIns="68559" tIns="34280" rIns="68559" bIns="34280" anchor="ctr"/>
          <a:lstStyle/>
          <a:p>
            <a:endParaRPr lang="en-US"/>
          </a:p>
        </p:txBody>
      </p:sp>
      <p:sp>
        <p:nvSpPr>
          <p:cNvPr id="4" name="Rectangle 6"/>
          <p:cNvSpPr>
            <a:spLocks noChangeArrowheads="1"/>
          </p:cNvSpPr>
          <p:nvPr/>
        </p:nvSpPr>
        <p:spPr bwMode="hidden">
          <a:xfrm>
            <a:off x="0" y="0"/>
            <a:ext cx="9144000" cy="133350"/>
          </a:xfrm>
          <a:prstGeom prst="rect">
            <a:avLst/>
          </a:prstGeom>
          <a:solidFill>
            <a:schemeClr val="bg2"/>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lIns="68559" tIns="34280" rIns="68559" bIns="34280" anchor="ctr"/>
          <a:lstStyle/>
          <a:p>
            <a:endParaRPr lang="en-US"/>
          </a:p>
        </p:txBody>
      </p:sp>
      <p:sp>
        <p:nvSpPr>
          <p:cNvPr id="7" name="Title 1"/>
          <p:cNvSpPr>
            <a:spLocks noGrp="1"/>
          </p:cNvSpPr>
          <p:nvPr>
            <p:ph type="ctrTitle" hasCustomPrompt="1"/>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rgbClr val="3E6BB4"/>
                </a:solidFill>
                <a:latin typeface="+mj-lt"/>
                <a:cs typeface="CiscoSans Thin"/>
              </a:defRPr>
            </a:lvl1pPr>
          </a:lstStyle>
          <a:p>
            <a:r>
              <a:rPr lang="en-GB" dirty="0" smtClean="0"/>
              <a:t>Section Title Goes Here</a:t>
            </a:r>
            <a:endParaRPr lang="en-US" dirty="0"/>
          </a:p>
        </p:txBody>
      </p:sp>
    </p:spTree>
    <p:extLst>
      <p:ext uri="{BB962C8B-B14F-4D97-AF65-F5344CB8AC3E}">
        <p14:creationId xmlns:p14="http://schemas.microsoft.com/office/powerpoint/2010/main" val="3937535027"/>
      </p:ext>
    </p:extLst>
  </p:cSld>
  <p:clrMapOvr>
    <a:masterClrMapping/>
  </p:clrMapOvr>
  <p:transition spd="med">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Title Goes Here</a:t>
            </a:r>
            <a:endParaRPr lang="en-US" dirty="0"/>
          </a:p>
        </p:txBody>
      </p:sp>
      <p:sp>
        <p:nvSpPr>
          <p:cNvPr id="6" name="Text Placeholder 3"/>
          <p:cNvSpPr>
            <a:spLocks noGrp="1"/>
          </p:cNvSpPr>
          <p:nvPr>
            <p:ph type="body" sz="quarter" idx="10"/>
          </p:nvPr>
        </p:nvSpPr>
        <p:spPr>
          <a:xfrm>
            <a:off x="245457" y="1249964"/>
            <a:ext cx="4169632" cy="3266034"/>
          </a:xfrm>
          <a:prstGeom prst="rect">
            <a:avLst/>
          </a:prstGeom>
        </p:spPr>
        <p:txBody>
          <a:bodyPr lIns="91400" tIns="45700" rIns="91400" bIns="45700">
            <a:noAutofit/>
          </a:bodyPr>
          <a:lstStyle>
            <a:lvl1pPr marL="228510" indent="-171380">
              <a:lnSpc>
                <a:spcPct val="95000"/>
              </a:lnSpc>
              <a:spcBef>
                <a:spcPts val="1110"/>
              </a:spcBef>
              <a:buClr>
                <a:schemeClr val="tx2"/>
              </a:buClr>
              <a:buSzPct val="80000"/>
              <a:buFont typeface="Wingdings" panose="05000000000000000000" pitchFamily="2" charset="2"/>
              <a:buChar char="§"/>
              <a:defRPr sz="2000" b="0" i="0">
                <a:solidFill>
                  <a:schemeClr val="tx2"/>
                </a:solidFill>
                <a:latin typeface="+mn-lt"/>
                <a:cs typeface="CiscoSans ExtraLight"/>
              </a:defRPr>
            </a:lvl1pPr>
            <a:lvl2pPr marL="457010" indent="-215810">
              <a:lnSpc>
                <a:spcPct val="95000"/>
              </a:lnSpc>
              <a:spcBef>
                <a:spcPts val="450"/>
              </a:spcBef>
              <a:buClr>
                <a:schemeClr val="tx2"/>
              </a:buClr>
              <a:buSzPct val="80000"/>
              <a:buFont typeface="Wingdings" panose="05000000000000000000" pitchFamily="2" charset="2"/>
              <a:buChar char="§"/>
              <a:defRPr sz="1800" b="0" i="0">
                <a:solidFill>
                  <a:schemeClr val="tx2"/>
                </a:solidFill>
                <a:latin typeface="+mn-lt"/>
                <a:cs typeface="CiscoSans ExtraLight"/>
              </a:defRPr>
            </a:lvl2pPr>
            <a:lvl3pPr marL="628390" indent="-171380">
              <a:buClr>
                <a:schemeClr val="tx2"/>
              </a:buClr>
              <a:buSzPct val="80000"/>
              <a:buFont typeface="Wingdings" panose="05000000000000000000" pitchFamily="2" charset="2"/>
              <a:buChar char="§"/>
              <a:defRPr sz="1600" b="0" i="0">
                <a:solidFill>
                  <a:schemeClr val="tx2"/>
                </a:solidFill>
                <a:latin typeface="+mn-lt"/>
                <a:cs typeface="CiscoSans ExtraLight"/>
              </a:defRPr>
            </a:lvl3pPr>
            <a:lvl4pPr marL="799769" indent="-171380">
              <a:buClr>
                <a:schemeClr val="tx2"/>
              </a:buClr>
              <a:buSzPct val="80000"/>
              <a:buFont typeface="Wingdings" panose="05000000000000000000" pitchFamily="2" charset="2"/>
              <a:buChar char="§"/>
              <a:defRPr sz="1400" b="0" i="0">
                <a:solidFill>
                  <a:schemeClr val="tx2"/>
                </a:solidFill>
                <a:latin typeface="+mn-lt"/>
                <a:cs typeface="CiscoSans ExtraLight"/>
              </a:defRPr>
            </a:lvl4pPr>
            <a:lvl5pPr marL="971145" indent="-171380">
              <a:buClr>
                <a:schemeClr val="tx2"/>
              </a:buClr>
              <a:buSzPct val="80000"/>
              <a:buFont typeface="Wingdings" panose="05000000000000000000" pitchFamily="2" charset="2"/>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quarter" idx="11"/>
          </p:nvPr>
        </p:nvSpPr>
        <p:spPr>
          <a:xfrm>
            <a:off x="4640994" y="1249964"/>
            <a:ext cx="4169632" cy="3266034"/>
          </a:xfrm>
          <a:prstGeom prst="rect">
            <a:avLst/>
          </a:prstGeom>
        </p:spPr>
        <p:txBody>
          <a:bodyPr lIns="91400" tIns="45700" rIns="91400" bIns="45700">
            <a:noAutofit/>
          </a:bodyPr>
          <a:lstStyle>
            <a:lvl1pPr marL="228510" indent="-171380">
              <a:lnSpc>
                <a:spcPct val="95000"/>
              </a:lnSpc>
              <a:spcBef>
                <a:spcPts val="1110"/>
              </a:spcBef>
              <a:buClr>
                <a:schemeClr val="tx2"/>
              </a:buClr>
              <a:buSzPct val="80000"/>
              <a:buFont typeface="Wingdings" panose="05000000000000000000" pitchFamily="2" charset="2"/>
              <a:buChar char="§"/>
              <a:defRPr sz="2000" b="0" i="0">
                <a:solidFill>
                  <a:schemeClr val="tx2"/>
                </a:solidFill>
                <a:latin typeface="+mn-lt"/>
                <a:cs typeface="CiscoSans ExtraLight"/>
              </a:defRPr>
            </a:lvl1pPr>
            <a:lvl2pPr marL="457010" indent="-215810">
              <a:lnSpc>
                <a:spcPct val="95000"/>
              </a:lnSpc>
              <a:spcBef>
                <a:spcPts val="450"/>
              </a:spcBef>
              <a:buClr>
                <a:schemeClr val="tx2"/>
              </a:buClr>
              <a:buSzPct val="80000"/>
              <a:buFont typeface="Wingdings" panose="05000000000000000000" pitchFamily="2" charset="2"/>
              <a:buChar char="§"/>
              <a:defRPr sz="1800" b="0" i="0">
                <a:solidFill>
                  <a:schemeClr val="tx2"/>
                </a:solidFill>
                <a:latin typeface="+mn-lt"/>
                <a:cs typeface="CiscoSans ExtraLight"/>
              </a:defRPr>
            </a:lvl2pPr>
            <a:lvl3pPr marL="628390" indent="-171380">
              <a:buClr>
                <a:schemeClr val="tx2"/>
              </a:buClr>
              <a:buSzPct val="80000"/>
              <a:buFont typeface="Wingdings" panose="05000000000000000000" pitchFamily="2" charset="2"/>
              <a:buChar char="§"/>
              <a:defRPr sz="1600" b="0" i="0">
                <a:solidFill>
                  <a:schemeClr val="tx2"/>
                </a:solidFill>
                <a:latin typeface="+mn-lt"/>
                <a:cs typeface="CiscoSans ExtraLight"/>
              </a:defRPr>
            </a:lvl3pPr>
            <a:lvl4pPr marL="799769" indent="-171380">
              <a:buClr>
                <a:schemeClr val="tx2"/>
              </a:buClr>
              <a:buSzPct val="80000"/>
              <a:buFont typeface="Wingdings" panose="05000000000000000000" pitchFamily="2" charset="2"/>
              <a:buChar char="§"/>
              <a:defRPr sz="1400" b="0" i="0">
                <a:solidFill>
                  <a:schemeClr val="tx2"/>
                </a:solidFill>
                <a:latin typeface="+mn-lt"/>
                <a:cs typeface="CiscoSans ExtraLight"/>
              </a:defRPr>
            </a:lvl4pPr>
            <a:lvl5pPr marL="971145" indent="-171380">
              <a:buClr>
                <a:schemeClr val="tx2"/>
              </a:buClr>
              <a:buSzPct val="80000"/>
              <a:buFont typeface="Wingdings" panose="05000000000000000000" pitchFamily="2" charset="2"/>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58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Bullet_Heavy Text">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Title Goes Here</a:t>
            </a:r>
            <a:endParaRPr lang="en-US" dirty="0"/>
          </a:p>
        </p:txBody>
      </p:sp>
      <p:sp>
        <p:nvSpPr>
          <p:cNvPr id="9" name="Text Placeholder 3"/>
          <p:cNvSpPr>
            <a:spLocks noGrp="1"/>
          </p:cNvSpPr>
          <p:nvPr>
            <p:ph type="body" sz="quarter" idx="11" hasCustomPrompt="1"/>
          </p:nvPr>
        </p:nvSpPr>
        <p:spPr>
          <a:xfrm>
            <a:off x="245457" y="1249964"/>
            <a:ext cx="4169632" cy="3266034"/>
          </a:xfrm>
          <a:prstGeom prst="rect">
            <a:avLst/>
          </a:prstGeom>
        </p:spPr>
        <p:txBody>
          <a:bodyPr lIns="91400" tIns="45700" rIns="91400" bIns="45700">
            <a:noAutofit/>
          </a:bodyPr>
          <a:lstStyle>
            <a:lvl1pPr marL="233271" indent="-171380">
              <a:lnSpc>
                <a:spcPct val="95000"/>
              </a:lnSpc>
              <a:spcBef>
                <a:spcPts val="1110"/>
              </a:spcBef>
              <a:buClr>
                <a:schemeClr val="tx2"/>
              </a:buClr>
              <a:buSzPct val="80000"/>
              <a:buFont typeface="Wingdings" panose="05000000000000000000" pitchFamily="2" charset="2"/>
              <a:buChar char="§"/>
              <a:defRPr sz="1400" b="0" i="0">
                <a:solidFill>
                  <a:schemeClr val="tx2"/>
                </a:solidFill>
                <a:latin typeface="+mn-lt"/>
                <a:cs typeface="CiscoSans ExtraLight"/>
              </a:defRPr>
            </a:lvl1pPr>
            <a:lvl2pPr>
              <a:lnSpc>
                <a:spcPct val="95000"/>
              </a:lnSpc>
              <a:spcBef>
                <a:spcPts val="450"/>
              </a:spcBef>
              <a:buClrTx/>
              <a:defRPr b="0" i="0">
                <a:solidFill>
                  <a:schemeClr val="tx1"/>
                </a:solidFill>
                <a:latin typeface="+mn-lt"/>
                <a:cs typeface="CiscoSans ExtraLight"/>
              </a:defRPr>
            </a:lvl2pPr>
            <a:lvl3pPr marL="431820" indent="-171380">
              <a:buClr>
                <a:schemeClr val="tx2"/>
              </a:buClr>
              <a:buSzPct val="80000"/>
              <a:buFont typeface="Wingdings" panose="05000000000000000000" pitchFamily="2" charset="2"/>
              <a:buChar char="§"/>
              <a:defRPr sz="1200" b="0" i="0">
                <a:solidFill>
                  <a:schemeClr val="tx2"/>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 slide that uses more content than the standard bullet slide will allow</a:t>
            </a:r>
          </a:p>
          <a:p>
            <a:pPr lvl="2"/>
            <a:r>
              <a:rPr lang="en-US" dirty="0" smtClean="0"/>
              <a:t>This is where all the second level information is</a:t>
            </a:r>
            <a:br>
              <a:rPr lang="en-US" dirty="0" smtClean="0"/>
            </a:br>
            <a:r>
              <a:rPr lang="en-US" dirty="0" smtClean="0"/>
              <a:t>placed if you choose to have an outline</a:t>
            </a:r>
          </a:p>
          <a:p>
            <a:pPr lvl="2"/>
            <a:r>
              <a:rPr lang="en-US" dirty="0" smtClean="0"/>
              <a:t>Here is another bullet point</a:t>
            </a:r>
          </a:p>
          <a:p>
            <a:r>
              <a:rPr lang="en-US" dirty="0" smtClean="0"/>
              <a:t>First level bullets are 14 point and</a:t>
            </a:r>
            <a:br>
              <a:rPr lang="en-US" dirty="0" smtClean="0"/>
            </a:br>
            <a:r>
              <a:rPr lang="en-US" dirty="0" smtClean="0"/>
              <a:t>use an actual bullet point</a:t>
            </a:r>
          </a:p>
          <a:p>
            <a:pPr lvl="2"/>
            <a:r>
              <a:rPr lang="en-US" dirty="0" smtClean="0"/>
              <a:t>Second level bullets are 12 points in size</a:t>
            </a:r>
          </a:p>
          <a:p>
            <a:pPr lvl="2"/>
            <a:r>
              <a:rPr lang="en-US" dirty="0" smtClean="0"/>
              <a:t>It’s important to keep consistency </a:t>
            </a:r>
          </a:p>
          <a:p>
            <a:r>
              <a:rPr lang="en-US" dirty="0" smtClean="0"/>
              <a:t>If you are using this type of slide in your presentation, you are probably creating</a:t>
            </a:r>
            <a:br>
              <a:rPr lang="en-US" dirty="0" smtClean="0"/>
            </a:br>
            <a:r>
              <a:rPr lang="en-US" dirty="0" smtClean="0"/>
              <a:t>a document that should be printed and</a:t>
            </a:r>
            <a:br>
              <a:rPr lang="en-US" dirty="0" smtClean="0"/>
            </a:br>
            <a:r>
              <a:rPr lang="en-US" dirty="0" smtClean="0"/>
              <a:t>passed out to your audience</a:t>
            </a:r>
          </a:p>
          <a:p>
            <a:endParaRPr lang="en-US" dirty="0" smtClean="0"/>
          </a:p>
        </p:txBody>
      </p:sp>
      <p:sp>
        <p:nvSpPr>
          <p:cNvPr id="10" name="Text Placeholder 3"/>
          <p:cNvSpPr>
            <a:spLocks noGrp="1"/>
          </p:cNvSpPr>
          <p:nvPr>
            <p:ph type="body" sz="quarter" idx="12" hasCustomPrompt="1"/>
          </p:nvPr>
        </p:nvSpPr>
        <p:spPr>
          <a:xfrm>
            <a:off x="4640994" y="1249964"/>
            <a:ext cx="4169632" cy="3266034"/>
          </a:xfrm>
          <a:prstGeom prst="rect">
            <a:avLst/>
          </a:prstGeom>
        </p:spPr>
        <p:txBody>
          <a:bodyPr lIns="91400" tIns="45700" rIns="91400" bIns="45700">
            <a:noAutofit/>
          </a:bodyPr>
          <a:lstStyle>
            <a:lvl1pPr marL="223747" indent="-171380">
              <a:lnSpc>
                <a:spcPct val="95000"/>
              </a:lnSpc>
              <a:spcBef>
                <a:spcPts val="1110"/>
              </a:spcBef>
              <a:buClr>
                <a:schemeClr val="tx2"/>
              </a:buClr>
              <a:buSzPct val="80000"/>
              <a:buFont typeface="Wingdings" panose="05000000000000000000" pitchFamily="2" charset="2"/>
              <a:buChar char="§"/>
              <a:defRPr sz="1400" b="0" i="0">
                <a:solidFill>
                  <a:schemeClr val="tx2"/>
                </a:solidFill>
                <a:latin typeface="+mn-lt"/>
                <a:cs typeface="CiscoSans ExtraLight"/>
              </a:defRPr>
            </a:lvl1pPr>
            <a:lvl2pPr>
              <a:lnSpc>
                <a:spcPct val="95000"/>
              </a:lnSpc>
              <a:spcBef>
                <a:spcPts val="450"/>
              </a:spcBef>
              <a:buClrTx/>
              <a:defRPr b="0" i="0">
                <a:solidFill>
                  <a:schemeClr val="tx1"/>
                </a:solidFill>
                <a:latin typeface="+mn-lt"/>
                <a:cs typeface="CiscoSans ExtraLight"/>
              </a:defRPr>
            </a:lvl2pPr>
            <a:lvl3pPr marL="431820" indent="-171380">
              <a:buClr>
                <a:schemeClr val="tx2"/>
              </a:buClr>
              <a:buSzPct val="80000"/>
              <a:buFont typeface="Wingdings" panose="05000000000000000000" pitchFamily="2" charset="2"/>
              <a:buChar char="§"/>
              <a:defRPr sz="1200" b="0" i="0">
                <a:solidFill>
                  <a:schemeClr val="tx2"/>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 slide that uses more content than the standard bullet slide will allow</a:t>
            </a:r>
          </a:p>
          <a:p>
            <a:pPr lvl="2"/>
            <a:r>
              <a:rPr lang="en-US" dirty="0" smtClean="0"/>
              <a:t>This is where all the second level information is</a:t>
            </a:r>
            <a:br>
              <a:rPr lang="en-US" dirty="0" smtClean="0"/>
            </a:br>
            <a:r>
              <a:rPr lang="en-US" dirty="0" smtClean="0"/>
              <a:t>placed if you choose to have an outline</a:t>
            </a:r>
          </a:p>
          <a:p>
            <a:pPr lvl="2"/>
            <a:r>
              <a:rPr lang="en-US" dirty="0" smtClean="0"/>
              <a:t>Here is another bullet point</a:t>
            </a:r>
          </a:p>
          <a:p>
            <a:r>
              <a:rPr lang="en-US" dirty="0" smtClean="0"/>
              <a:t>First level bullets are 14 point and</a:t>
            </a:r>
            <a:br>
              <a:rPr lang="en-US" dirty="0" smtClean="0"/>
            </a:br>
            <a:r>
              <a:rPr lang="en-US" dirty="0" smtClean="0"/>
              <a:t>use an actual bullet point</a:t>
            </a:r>
          </a:p>
          <a:p>
            <a:pPr lvl="2"/>
            <a:r>
              <a:rPr lang="en-US" dirty="0" smtClean="0"/>
              <a:t>Second level bullets are 12 points in size</a:t>
            </a:r>
          </a:p>
          <a:p>
            <a:pPr lvl="2"/>
            <a:r>
              <a:rPr lang="en-US" dirty="0" smtClean="0"/>
              <a:t>It’s important to keep consistency </a:t>
            </a:r>
          </a:p>
          <a:p>
            <a:r>
              <a:rPr lang="en-US" dirty="0" smtClean="0"/>
              <a:t>If you are using this type of slide in your presentation, you are probably creating</a:t>
            </a:r>
            <a:br>
              <a:rPr lang="en-US" dirty="0" smtClean="0"/>
            </a:br>
            <a:r>
              <a:rPr lang="en-US" dirty="0" smtClean="0"/>
              <a:t>a document that should be printed and</a:t>
            </a:r>
            <a:br>
              <a:rPr lang="en-US" dirty="0" smtClean="0"/>
            </a:br>
            <a:r>
              <a:rPr lang="en-US" dirty="0" smtClean="0"/>
              <a:t>passed out to your audience</a:t>
            </a:r>
          </a:p>
        </p:txBody>
      </p:sp>
    </p:spTree>
    <p:extLst>
      <p:ext uri="{BB962C8B-B14F-4D97-AF65-F5344CB8AC3E}">
        <p14:creationId xmlns:p14="http://schemas.microsoft.com/office/powerpoint/2010/main" val="216917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10" name="Rounded Rectangle 9"/>
          <p:cNvSpPr/>
          <p:nvPr userDrawn="1"/>
        </p:nvSpPr>
        <p:spPr>
          <a:xfrm>
            <a:off x="5143103" y="1229803"/>
            <a:ext cx="3623212" cy="3306356"/>
          </a:xfrm>
          <a:prstGeom prst="roundRect">
            <a:avLst>
              <a:gd name="adj" fmla="val 0"/>
            </a:avLst>
          </a:prstGeom>
          <a:gradFill flip="none" rotWithShape="1">
            <a:gsLst>
              <a:gs pos="0">
                <a:schemeClr val="bg2">
                  <a:lumMod val="92000"/>
                </a:schemeClr>
              </a:gs>
              <a:gs pos="47000">
                <a:schemeClr val="bg1"/>
              </a:gs>
              <a:gs pos="100000">
                <a:schemeClr val="bg2">
                  <a:lumMod val="92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0" tIns="45700" rIns="91400" bIns="45700" rtlCol="0" anchor="ctr"/>
          <a:lstStyle/>
          <a:p>
            <a:pPr algn="ctr" defTabSz="457010" fontAlgn="auto">
              <a:spcBef>
                <a:spcPts val="0"/>
              </a:spcBef>
              <a:spcAft>
                <a:spcPts val="0"/>
              </a:spcAft>
            </a:pPr>
            <a:endParaRPr lang="en-US">
              <a:solidFill>
                <a:srgbClr val="FFFFFF"/>
              </a:solidFill>
              <a:latin typeface="CiscoSansTT ExtraLight"/>
            </a:endParaRPr>
          </a:p>
        </p:txBody>
      </p:sp>
      <p:sp>
        <p:nvSpPr>
          <p:cNvPr id="12" name="Text Placeholder 11"/>
          <p:cNvSpPr>
            <a:spLocks noGrp="1"/>
          </p:cNvSpPr>
          <p:nvPr>
            <p:ph type="body" sz="quarter" idx="11" hasCustomPrompt="1"/>
          </p:nvPr>
        </p:nvSpPr>
        <p:spPr>
          <a:xfrm>
            <a:off x="5221224" y="1310773"/>
            <a:ext cx="3236976" cy="1830001"/>
          </a:xfrm>
          <a:prstGeom prst="rect">
            <a:avLst/>
          </a:prstGeom>
        </p:spPr>
        <p:txBody>
          <a:bodyPr lIns="91400" tIns="45700" rIns="91400" bIns="45700">
            <a:noAutofit/>
          </a:bodyPr>
          <a:lstStyle>
            <a:lvl1pPr marL="85703" indent="-85703" algn="l" defTabSz="685577" rtl="0" eaLnBrk="1" latinLnBrk="0" hangingPunct="1">
              <a:lnSpc>
                <a:spcPct val="90000"/>
              </a:lnSpc>
              <a:spcBef>
                <a:spcPts val="0"/>
              </a:spcBef>
              <a:buNone/>
              <a:defRPr lang="en-US" sz="1500" kern="1200" dirty="0" smtClean="0">
                <a:gradFill>
                  <a:gsLst>
                    <a:gs pos="0">
                      <a:srgbClr val="272749"/>
                    </a:gs>
                    <a:gs pos="27000">
                      <a:srgbClr val="272749"/>
                    </a:gs>
                    <a:gs pos="100000">
                      <a:srgbClr val="B8E1D0"/>
                    </a:gs>
                    <a:gs pos="83000">
                      <a:srgbClr val="39BBB9"/>
                    </a:gs>
                  </a:gsLst>
                  <a:lin ang="3600000" scaled="0"/>
                </a:gradFill>
                <a:latin typeface="+mn-lt"/>
                <a:ea typeface="+mn-ea"/>
                <a:cs typeface="CiscoSans ExtraLight"/>
              </a:defRPr>
            </a:lvl1pPr>
            <a:lvl2pPr marL="85703" indent="-85703" algn="l" defTabSz="685577" rtl="0" eaLnBrk="1" latinLnBrk="0" hangingPunct="1">
              <a:defRPr lang="en-US" sz="1500" kern="1200" dirty="0" smtClean="0">
                <a:solidFill>
                  <a:schemeClr val="accent2"/>
                </a:solidFill>
                <a:latin typeface="Ciscolight" pitchFamily="2" charset="0"/>
                <a:ea typeface="+mn-ea"/>
                <a:cs typeface="+mn-cs"/>
              </a:defRPr>
            </a:lvl2pPr>
            <a:lvl3pPr marL="85703" indent="-85703" algn="l" defTabSz="685577" rtl="0" eaLnBrk="1" latinLnBrk="0" hangingPunct="1">
              <a:defRPr lang="en-US" sz="1500" kern="1200" dirty="0" smtClean="0">
                <a:solidFill>
                  <a:schemeClr val="accent2"/>
                </a:solidFill>
                <a:latin typeface="Ciscolight" pitchFamily="2" charset="0"/>
                <a:ea typeface="+mn-ea"/>
                <a:cs typeface="+mn-cs"/>
              </a:defRPr>
            </a:lvl3pPr>
            <a:lvl4pPr marL="85703" indent="-85703" algn="l" defTabSz="685577" rtl="0" eaLnBrk="1" latinLnBrk="0" hangingPunct="1">
              <a:defRPr lang="en-US" sz="1500" kern="1200" dirty="0" smtClean="0">
                <a:solidFill>
                  <a:schemeClr val="accent2"/>
                </a:solidFill>
                <a:latin typeface="Ciscolight" pitchFamily="2" charset="0"/>
                <a:ea typeface="+mn-ea"/>
                <a:cs typeface="+mn-cs"/>
              </a:defRPr>
            </a:lvl4pPr>
            <a:lvl5pPr marL="85703" indent="-85703" algn="l" defTabSz="685577" rtl="0" eaLnBrk="1" latinLnBrk="0" hangingPunct="1">
              <a:defRPr lang="en-US" sz="1500" kern="1200" dirty="0" smtClean="0">
                <a:solidFill>
                  <a:schemeClr val="accent2"/>
                </a:solidFill>
                <a:latin typeface="Ciscolight" pitchFamily="2" charset="0"/>
                <a:ea typeface="+mn-ea"/>
                <a:cs typeface="+mn-cs"/>
              </a:defRPr>
            </a:lvl5pPr>
          </a:lstStyle>
          <a:p>
            <a:pPr lvl="0"/>
            <a:r>
              <a:rPr lang="en-US" dirty="0" smtClean="0"/>
              <a:t>“This is the sample pull quote.”</a:t>
            </a:r>
          </a:p>
        </p:txBody>
      </p:sp>
      <p:sp>
        <p:nvSpPr>
          <p:cNvPr id="19" name="Text Placeholder 18"/>
          <p:cNvSpPr>
            <a:spLocks noGrp="1"/>
          </p:cNvSpPr>
          <p:nvPr>
            <p:ph type="body" sz="quarter" idx="14" hasCustomPrompt="1"/>
          </p:nvPr>
        </p:nvSpPr>
        <p:spPr>
          <a:xfrm>
            <a:off x="5299798" y="3552444"/>
            <a:ext cx="3326071" cy="253746"/>
          </a:xfrm>
          <a:prstGeom prst="rect">
            <a:avLst/>
          </a:prstGeom>
        </p:spPr>
        <p:txBody>
          <a:bodyPr lIns="91400" tIns="45700" rIns="91400" bIns="45700">
            <a:noAutofit/>
          </a:bodyPr>
          <a:lstStyle>
            <a:lvl1pPr marL="0" indent="0">
              <a:buClr>
                <a:schemeClr val="tx2"/>
              </a:buClr>
              <a:buFontTx/>
              <a:buNone/>
              <a:defRPr sz="1200">
                <a:solidFill>
                  <a:schemeClr val="tx2"/>
                </a:solidFill>
                <a:latin typeface="+mn-lt"/>
                <a:cs typeface="CiscoSans ExtraLight"/>
              </a:defRPr>
            </a:lvl1pPr>
          </a:lstStyle>
          <a:p>
            <a:pPr lvl="0"/>
            <a:r>
              <a:rPr lang="en-US" dirty="0" smtClean="0"/>
              <a:t>Source Name</a:t>
            </a:r>
            <a:endParaRPr lang="en-US" dirty="0"/>
          </a:p>
        </p:txBody>
      </p:sp>
      <p:sp>
        <p:nvSpPr>
          <p:cNvPr id="14" name="Title 1"/>
          <p:cNvSpPr>
            <a:spLocks noGrp="1"/>
          </p:cNvSpPr>
          <p:nvPr>
            <p:ph type="ctrTitle" hasCustomPrompt="1"/>
          </p:nvPr>
        </p:nvSpPr>
        <p:spPr>
          <a:xfrm>
            <a:off x="259741" y="302421"/>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Pull Quote Style</a:t>
            </a:r>
            <a:endParaRPr lang="en-US" dirty="0"/>
          </a:p>
        </p:txBody>
      </p:sp>
      <p:sp>
        <p:nvSpPr>
          <p:cNvPr id="7" name="Text Placeholder 3"/>
          <p:cNvSpPr>
            <a:spLocks noGrp="1"/>
          </p:cNvSpPr>
          <p:nvPr>
            <p:ph type="body" sz="quarter" idx="15" hasCustomPrompt="1"/>
          </p:nvPr>
        </p:nvSpPr>
        <p:spPr>
          <a:xfrm>
            <a:off x="245457" y="1249964"/>
            <a:ext cx="4169632" cy="3266034"/>
          </a:xfrm>
          <a:prstGeom prst="rect">
            <a:avLst/>
          </a:prstGeom>
        </p:spPr>
        <p:txBody>
          <a:bodyPr lIns="91400" tIns="45700" rIns="91400" bIns="45700">
            <a:noAutofit/>
          </a:bodyPr>
          <a:lstStyle>
            <a:lvl1pPr marL="233271" indent="-171380">
              <a:lnSpc>
                <a:spcPct val="95000"/>
              </a:lnSpc>
              <a:spcBef>
                <a:spcPts val="1110"/>
              </a:spcBef>
              <a:buClr>
                <a:schemeClr val="tx2"/>
              </a:buClr>
              <a:buSzPct val="80000"/>
              <a:buFont typeface="Wingdings" panose="05000000000000000000" pitchFamily="2" charset="2"/>
              <a:buChar char="§"/>
              <a:defRPr sz="1600" b="0" i="0">
                <a:solidFill>
                  <a:schemeClr val="tx2"/>
                </a:solidFill>
                <a:latin typeface="+mn-lt"/>
                <a:cs typeface="CiscoSans ExtraLight"/>
              </a:defRPr>
            </a:lvl1pPr>
            <a:lvl2pPr marL="455423" indent="-190420">
              <a:lnSpc>
                <a:spcPct val="95000"/>
              </a:lnSpc>
              <a:spcBef>
                <a:spcPts val="450"/>
              </a:spcBef>
              <a:buClr>
                <a:schemeClr val="tx2"/>
              </a:buClr>
              <a:buSzPct val="80000"/>
              <a:buFont typeface="Wingdings" panose="05000000000000000000" pitchFamily="2" charset="2"/>
              <a:buChar char="§"/>
              <a:defRPr sz="1400" b="0" i="0">
                <a:solidFill>
                  <a:schemeClr val="tx2"/>
                </a:solidFill>
                <a:latin typeface="+mn-lt"/>
                <a:cs typeface="CiscoSans ExtraLight"/>
              </a:defRPr>
            </a:lvl2pPr>
            <a:lvl3pPr>
              <a:buClrTx/>
              <a:defRPr b="0" i="0">
                <a:solidFill>
                  <a:schemeClr val="tx1"/>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a:t>
            </a:r>
            <a:br>
              <a:rPr lang="en-US" dirty="0" smtClean="0"/>
            </a:br>
            <a:r>
              <a:rPr lang="en-US" dirty="0" smtClean="0"/>
              <a:t>slide with a pull quote</a:t>
            </a:r>
          </a:p>
          <a:p>
            <a:pPr lvl="1"/>
            <a:r>
              <a:rPr lang="en-US" dirty="0" smtClean="0"/>
              <a:t>This is where all the second level </a:t>
            </a:r>
            <a:br>
              <a:rPr lang="en-US" dirty="0" smtClean="0"/>
            </a:br>
            <a:r>
              <a:rPr lang="en-US" dirty="0" smtClean="0"/>
              <a:t>information goes</a:t>
            </a:r>
          </a:p>
          <a:p>
            <a:pPr lvl="1"/>
            <a:r>
              <a:rPr lang="en-US" dirty="0" smtClean="0"/>
              <a:t>This is another bullet point</a:t>
            </a:r>
          </a:p>
          <a:p>
            <a:r>
              <a:rPr lang="en-US" dirty="0" smtClean="0"/>
              <a:t>First level bullets are 16 points</a:t>
            </a:r>
            <a:br>
              <a:rPr lang="en-US" dirty="0" smtClean="0"/>
            </a:br>
            <a:r>
              <a:rPr lang="en-US" dirty="0" smtClean="0"/>
              <a:t>and use a bullet point</a:t>
            </a:r>
          </a:p>
          <a:p>
            <a:pPr lvl="1"/>
            <a:r>
              <a:rPr lang="en-US" dirty="0" smtClean="0"/>
              <a:t>Second level bullets are 14 points in size</a:t>
            </a:r>
          </a:p>
          <a:p>
            <a:pPr lvl="1"/>
            <a:r>
              <a:rPr lang="en-US" dirty="0" smtClean="0"/>
              <a:t>It’s important to keep consistency </a:t>
            </a:r>
          </a:p>
        </p:txBody>
      </p:sp>
    </p:spTree>
    <p:extLst>
      <p:ext uri="{BB962C8B-B14F-4D97-AF65-F5344CB8AC3E}">
        <p14:creationId xmlns:p14="http://schemas.microsoft.com/office/powerpoint/2010/main" val="305390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Bullet Title Goes Here</a:t>
            </a:r>
            <a:endParaRPr lang="en-US" dirty="0"/>
          </a:p>
        </p:txBody>
      </p:sp>
    </p:spTree>
    <p:extLst>
      <p:ext uri="{BB962C8B-B14F-4D97-AF65-F5344CB8AC3E}">
        <p14:creationId xmlns:p14="http://schemas.microsoft.com/office/powerpoint/2010/main" val="191105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Bullet_Title only">
    <p:bg>
      <p:bgPr>
        <a:solidFill>
          <a:schemeClr val="tx2"/>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Bullet Title Goes Here</a:t>
            </a:r>
            <a:endParaRPr lang="en-US" dirty="0"/>
          </a:p>
        </p:txBody>
      </p:sp>
      <p:sp>
        <p:nvSpPr>
          <p:cNvPr id="4"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68" tIns="30783" rIns="61568" bIns="30783" anchor="b">
            <a:spAutoFit/>
          </a:bodyPr>
          <a:lstStyle/>
          <a:p>
            <a:pPr algn="r" defTabSz="610592" fontAlgn="auto">
              <a:spcBef>
                <a:spcPts val="0"/>
              </a:spcBef>
              <a:spcAft>
                <a:spcPts val="0"/>
              </a:spcAft>
            </a:pPr>
            <a:r>
              <a:rPr lang="en-US" sz="600" dirty="0">
                <a:solidFill>
                  <a:srgbClr val="FFFFFF"/>
                </a:solidFill>
                <a:latin typeface="CiscoSansTT Light"/>
                <a:ea typeface="+mn-ea"/>
                <a:cs typeface="CiscoSans Thin"/>
              </a:rPr>
              <a:t>Cisco Confidential</a:t>
            </a:r>
          </a:p>
        </p:txBody>
      </p:sp>
      <p:sp>
        <p:nvSpPr>
          <p:cNvPr id="5" name="Rectangle 7"/>
          <p:cNvSpPr>
            <a:spLocks noChangeArrowheads="1"/>
          </p:cNvSpPr>
          <p:nvPr userDrawn="1"/>
        </p:nvSpPr>
        <p:spPr bwMode="ltGray">
          <a:xfrm>
            <a:off x="8662422" y="4742907"/>
            <a:ext cx="218953" cy="154518"/>
          </a:xfrm>
          <a:prstGeom prst="rect">
            <a:avLst/>
          </a:prstGeom>
          <a:noFill/>
          <a:ln w="9525" algn="ctr">
            <a:noFill/>
            <a:miter lim="800000"/>
            <a:headEnd/>
            <a:tailEnd/>
          </a:ln>
          <a:effectLst/>
        </p:spPr>
        <p:txBody>
          <a:bodyPr wrap="none" lIns="61568" tIns="30783" rIns="61568" bIns="30783" anchor="b">
            <a:spAutoFit/>
          </a:bodyPr>
          <a:lstStyle/>
          <a:p>
            <a:pPr algn="r" defTabSz="610592" fontAlgn="auto">
              <a:spcBef>
                <a:spcPts val="0"/>
              </a:spcBef>
              <a:spcAft>
                <a:spcPts val="0"/>
              </a:spcAft>
            </a:pPr>
            <a:fld id="{DFCF27A5-1A5B-48D3-A060-2758FFBB1ADD}" type="slidenum">
              <a:rPr lang="en-US" sz="600">
                <a:solidFill>
                  <a:srgbClr val="FFFFFF"/>
                </a:solidFill>
                <a:latin typeface="CiscoSansTT Light"/>
                <a:ea typeface="+mn-ea"/>
                <a:cs typeface="CiscoSans Thin"/>
              </a:rPr>
              <a:pPr algn="r" defTabSz="610592" fontAlgn="auto">
                <a:spcBef>
                  <a:spcPts val="0"/>
                </a:spcBef>
                <a:spcAft>
                  <a:spcPts val="0"/>
                </a:spcAft>
              </a:pPr>
              <a:t>‹#›</a:t>
            </a:fld>
            <a:endParaRPr lang="en-US" sz="600" dirty="0">
              <a:solidFill>
                <a:srgbClr val="FFFFFF"/>
              </a:solidFill>
              <a:latin typeface="CiscoSansTT Light"/>
              <a:ea typeface="+mn-ea"/>
              <a:cs typeface="CiscoSans Thin"/>
            </a:endParaRPr>
          </a:p>
        </p:txBody>
      </p:sp>
      <p:sp>
        <p:nvSpPr>
          <p:cNvPr id="6" name="Rectangle 4"/>
          <p:cNvSpPr>
            <a:spLocks noChangeArrowheads="1"/>
          </p:cNvSpPr>
          <p:nvPr userDrawn="1"/>
        </p:nvSpPr>
        <p:spPr bwMode="ltGray">
          <a:xfrm>
            <a:off x="292053" y="4747273"/>
            <a:ext cx="3420515" cy="154530"/>
          </a:xfrm>
          <a:prstGeom prst="rect">
            <a:avLst/>
          </a:prstGeom>
          <a:noFill/>
          <a:ln w="9525">
            <a:noFill/>
            <a:miter lim="800000"/>
            <a:headEnd/>
            <a:tailEnd/>
          </a:ln>
          <a:effectLst/>
        </p:spPr>
        <p:txBody>
          <a:bodyPr wrap="square" lIns="61568" tIns="30783" rIns="61568" bIns="30783" anchor="b" anchorCtr="0">
            <a:spAutoFit/>
          </a:bodyPr>
          <a:lstStyle/>
          <a:p>
            <a:pPr defTabSz="610592" fontAlgn="auto">
              <a:spcBef>
                <a:spcPts val="0"/>
              </a:spcBef>
              <a:spcAft>
                <a:spcPts val="0"/>
              </a:spcAft>
            </a:pPr>
            <a:r>
              <a:rPr lang="en-US" sz="600" dirty="0" smtClean="0">
                <a:solidFill>
                  <a:srgbClr val="FFFFFF"/>
                </a:solidFill>
                <a:latin typeface="CiscoSansTT Light"/>
                <a:ea typeface="+mn-ea"/>
                <a:cs typeface="CiscoSans Thin"/>
              </a:rPr>
              <a:t>© 2013-2014  Cisco and/or its affiliates. All rights reserved.</a:t>
            </a:r>
            <a:endParaRPr lang="en-US" sz="600" dirty="0">
              <a:solidFill>
                <a:srgbClr val="FFFFFF"/>
              </a:solidFill>
              <a:latin typeface="CiscoSansTT Light"/>
              <a:ea typeface="+mn-ea"/>
              <a:cs typeface="CiscoSans Thin"/>
            </a:endParaRPr>
          </a:p>
        </p:txBody>
      </p:sp>
      <p:cxnSp>
        <p:nvCxnSpPr>
          <p:cNvPr id="7" name="Straight Connector 6"/>
          <p:cNvCxnSpPr/>
          <p:nvPr userDrawn="1"/>
        </p:nvCxnSpPr>
        <p:spPr>
          <a:xfrm>
            <a:off x="0" y="5078558"/>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7167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1786" y="302506"/>
            <a:ext cx="4005072" cy="628650"/>
          </a:xfrm>
          <a:prstGeom prst="rect">
            <a:avLst/>
          </a:prstGeom>
        </p:spPr>
        <p:txBody>
          <a:bodyPr vert="horz" lIns="61697" tIns="34279" rIns="61697" bIns="34279" rtlCol="0" anchor="t" anchorCtr="0">
            <a:noAutofit/>
          </a:bodyPr>
          <a:lstStyle>
            <a:lvl1pPr algn="l" defTabSz="685577" rtl="0" eaLnBrk="1" latinLnBrk="0" hangingPunct="1">
              <a:lnSpc>
                <a:spcPct val="80000"/>
              </a:lnSpc>
              <a:spcBef>
                <a:spcPct val="0"/>
              </a:spcBef>
              <a:buNone/>
              <a:defRPr lang="en-US" sz="2500" b="0" i="0" kern="1200" spc="-75" baseline="0" dirty="0" smtClean="0">
                <a:solidFill>
                  <a:srgbClr val="00A2BF"/>
                </a:solidFill>
                <a:latin typeface="+mj-lt"/>
                <a:ea typeface="+mj-ea"/>
                <a:cs typeface="CiscoSans Thin"/>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51539" y="1200150"/>
            <a:ext cx="4005072" cy="3394710"/>
          </a:xfrm>
          <a:prstGeom prst="rect">
            <a:avLst/>
          </a:prstGeom>
        </p:spPr>
        <p:txBody>
          <a:bodyPr lIns="91400" tIns="45700" rIns="91400" bIns="45700">
            <a:noAutofit/>
          </a:bodyPr>
          <a:lstStyle>
            <a:lvl1pPr marL="0" indent="0">
              <a:buClr>
                <a:schemeClr val="tx2"/>
              </a:buClr>
              <a:buSzPct val="80000"/>
              <a:buFont typeface="Wingdings" panose="05000000000000000000" pitchFamily="2" charset="2"/>
              <a:buNone/>
              <a:defRPr sz="1600" b="0" i="0">
                <a:solidFill>
                  <a:schemeClr val="tx2"/>
                </a:solidFill>
                <a:latin typeface="+mn-lt"/>
                <a:cs typeface="CiscoSans ExtraLight"/>
              </a:defRPr>
            </a:lvl1pPr>
            <a:lvl2pPr marL="476094" indent="-171396">
              <a:buClr>
                <a:schemeClr val="tx2"/>
              </a:buClr>
              <a:buSzPct val="80000"/>
              <a:buFont typeface="Wingdings" panose="05000000000000000000" pitchFamily="2" charset="2"/>
              <a:buChar char="§"/>
              <a:tabLst/>
              <a:defRPr b="0" i="0">
                <a:solidFill>
                  <a:schemeClr val="tx2"/>
                </a:solidFill>
                <a:latin typeface="+mn-lt"/>
                <a:cs typeface="CiscoSans ExtraLight"/>
              </a:defRPr>
            </a:lvl2pPr>
          </a:lstStyle>
          <a:p>
            <a:pPr lvl="0"/>
            <a:r>
              <a:rPr lang="en-US" dirty="0" smtClean="0"/>
              <a:t>Body copy uses sentence capital letters only, size 16, left aligned</a:t>
            </a:r>
          </a:p>
          <a:p>
            <a:pPr lvl="1"/>
            <a:r>
              <a:rPr lang="en-US" dirty="0" smtClean="0"/>
              <a:t>Sub-bullets are size 14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200150"/>
            <a:ext cx="4005072" cy="3394710"/>
          </a:xfrm>
          <a:prstGeom prst="rect">
            <a:avLst/>
          </a:prstGeom>
        </p:spPr>
        <p:txBody>
          <a:bodyPr lIns="91400" tIns="45700" rIns="91400" bIns="45700">
            <a:noAutofit/>
          </a:bodyPr>
          <a:lstStyle>
            <a:lvl1pPr marL="0" indent="0">
              <a:buClr>
                <a:schemeClr val="tx2"/>
              </a:buClr>
              <a:buSzPct val="80000"/>
              <a:buFont typeface="Wingdings" panose="05000000000000000000" pitchFamily="2" charset="2"/>
              <a:buNone/>
              <a:defRPr sz="1600" b="0" i="0">
                <a:solidFill>
                  <a:schemeClr val="tx2"/>
                </a:solidFill>
                <a:latin typeface="+mn-lt"/>
                <a:cs typeface="CiscoSans ExtraLight"/>
              </a:defRPr>
            </a:lvl1pPr>
            <a:lvl2pPr marL="476094" indent="-171396">
              <a:buClr>
                <a:schemeClr val="tx2"/>
              </a:buClr>
              <a:buSzPct val="80000"/>
              <a:buFont typeface="Wingdings" panose="05000000000000000000" pitchFamily="2" charset="2"/>
              <a:buChar char="§"/>
              <a:defRPr b="0" i="0">
                <a:solidFill>
                  <a:schemeClr val="tx2"/>
                </a:solidFill>
                <a:latin typeface="+mn-lt"/>
                <a:cs typeface="CiscoSans ExtraLight"/>
              </a:defRPr>
            </a:lvl2pPr>
          </a:lstStyle>
          <a:p>
            <a:pPr lvl="0"/>
            <a:r>
              <a:rPr lang="en-US" dirty="0" smtClean="0"/>
              <a:t>Body copy uses sentence capital letters only, size 16, left aligned</a:t>
            </a:r>
          </a:p>
          <a:p>
            <a:pPr lvl="1"/>
            <a:r>
              <a:rPr lang="en-US" dirty="0" smtClean="0"/>
              <a:t>Sub-bullets are size 14</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16" name="Text Placeholder 15"/>
          <p:cNvSpPr>
            <a:spLocks noGrp="1"/>
          </p:cNvSpPr>
          <p:nvPr>
            <p:ph type="body" sz="quarter" idx="13" hasCustomPrompt="1"/>
          </p:nvPr>
        </p:nvSpPr>
        <p:spPr>
          <a:xfrm>
            <a:off x="4822429" y="302506"/>
            <a:ext cx="4005072" cy="630936"/>
          </a:xfrm>
          <a:prstGeom prst="rect">
            <a:avLst/>
          </a:prstGeom>
        </p:spPr>
        <p:txBody>
          <a:bodyPr lIns="91400" tIns="45700" rIns="91400" bIns="45700">
            <a:noAutofit/>
          </a:bodyPr>
          <a:lstStyle>
            <a:lvl1pPr marL="0" marR="0" indent="0" algn="l" defTabSz="685577" rtl="0" eaLnBrk="1" fontAlgn="auto" latinLnBrk="0" hangingPunct="1">
              <a:lnSpc>
                <a:spcPct val="80000"/>
              </a:lnSpc>
              <a:spcBef>
                <a:spcPct val="0"/>
              </a:spcBef>
              <a:spcAft>
                <a:spcPts val="0"/>
              </a:spcAft>
              <a:buClrTx/>
              <a:buSzTx/>
              <a:buFontTx/>
              <a:buNone/>
              <a:tabLst/>
              <a:defRPr lang="en-US" sz="2500" b="0" i="0" kern="1200" spc="-75" baseline="0" dirty="0">
                <a:solidFill>
                  <a:srgbClr val="00A2BF"/>
                </a:solidFill>
                <a:latin typeface="+mj-lt"/>
                <a:ea typeface="+mj-ea"/>
                <a:cs typeface="CiscoSans Thin"/>
              </a:defRPr>
            </a:lvl1pPr>
          </a:lstStyle>
          <a:p>
            <a:pPr marL="0" marR="0" lvl="0" indent="0" algn="l" defTabSz="685577" rtl="0" eaLnBrk="1" fontAlgn="auto" latinLnBrk="0" hangingPunct="1">
              <a:lnSpc>
                <a:spcPct val="80000"/>
              </a:lnSpc>
              <a:spcBef>
                <a:spcPct val="0"/>
              </a:spcBef>
              <a:spcAft>
                <a:spcPts val="0"/>
              </a:spcAft>
              <a:buClrTx/>
              <a:buSzTx/>
              <a:buFontTx/>
              <a:buNone/>
              <a:tabLst/>
              <a:defRPr/>
            </a:pPr>
            <a:r>
              <a:rPr lang="en-US" dirty="0" smtClean="0"/>
              <a:t>Two Column</a:t>
            </a:r>
            <a:br>
              <a:rPr lang="en-US" dirty="0" smtClean="0"/>
            </a:br>
            <a:r>
              <a:rPr lang="en-US" dirty="0" smtClean="0"/>
              <a:t>Title Right</a:t>
            </a:r>
            <a:endParaRPr lang="en-US" dirty="0"/>
          </a:p>
        </p:txBody>
      </p:sp>
      <p:cxnSp>
        <p:nvCxnSpPr>
          <p:cNvPr id="7" name="Straight Connector 6"/>
          <p:cNvCxnSpPr/>
          <p:nvPr userDrawn="1"/>
        </p:nvCxnSpPr>
        <p:spPr>
          <a:xfrm>
            <a:off x="4600575" y="609611"/>
            <a:ext cx="0" cy="398525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541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8" name="Text Placeholder 17"/>
          <p:cNvSpPr>
            <a:spLocks noGrp="1"/>
          </p:cNvSpPr>
          <p:nvPr>
            <p:ph type="body" sz="quarter" idx="17"/>
          </p:nvPr>
        </p:nvSpPr>
        <p:spPr>
          <a:xfrm>
            <a:off x="219515" y="75438"/>
            <a:ext cx="2668457" cy="864108"/>
          </a:xfrm>
          <a:prstGeom prst="rect">
            <a:avLst/>
          </a:prstGeom>
        </p:spPr>
        <p:txBody>
          <a:bodyPr lIns="91400" tIns="45700" rIns="91400" bIns="45700" anchor="b" anchorCtr="0">
            <a:noAutofit/>
          </a:bodyPr>
          <a:lstStyle>
            <a:lvl1pPr marL="0" marR="0" indent="0" algn="l" defTabSz="685577"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00A2BF"/>
                </a:solidFill>
                <a:effectLst/>
                <a:uLnTx/>
                <a:uFillTx/>
                <a:latin typeface="+mj-lt"/>
                <a:ea typeface="+mj-ea"/>
                <a:cs typeface="CiscoSans Thin"/>
              </a:defRPr>
            </a:lvl1pPr>
          </a:lstStyle>
          <a:p>
            <a:pPr marL="0" marR="0" lvl="0" indent="0" algn="l" defTabSz="685577"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17"/>
          <p:cNvSpPr>
            <a:spLocks noGrp="1"/>
          </p:cNvSpPr>
          <p:nvPr>
            <p:ph type="body" sz="quarter" idx="19"/>
          </p:nvPr>
        </p:nvSpPr>
        <p:spPr>
          <a:xfrm>
            <a:off x="3258399" y="75438"/>
            <a:ext cx="2599859" cy="864108"/>
          </a:xfrm>
          <a:prstGeom prst="rect">
            <a:avLst/>
          </a:prstGeom>
        </p:spPr>
        <p:txBody>
          <a:bodyPr lIns="91400" tIns="45700" rIns="91400" bIns="45700" anchor="b" anchorCtr="0">
            <a:noAutofit/>
          </a:bodyPr>
          <a:lstStyle>
            <a:lvl1pPr marL="0" marR="0" indent="0" algn="l" defTabSz="685577"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00A2BF"/>
                </a:solidFill>
                <a:effectLst/>
                <a:uLnTx/>
                <a:uFillTx/>
                <a:latin typeface="+mj-lt"/>
                <a:ea typeface="+mj-ea"/>
                <a:cs typeface="CiscoSans Thin"/>
              </a:defRPr>
            </a:lvl1pPr>
          </a:lstStyle>
          <a:p>
            <a:pPr marL="0" marR="0" lvl="0" indent="0" algn="l" defTabSz="685577"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3" name="Text Placeholder 17"/>
          <p:cNvSpPr>
            <a:spLocks noGrp="1"/>
          </p:cNvSpPr>
          <p:nvPr>
            <p:ph type="body" sz="quarter" idx="20"/>
          </p:nvPr>
        </p:nvSpPr>
        <p:spPr>
          <a:xfrm>
            <a:off x="6272202" y="75438"/>
            <a:ext cx="2634158" cy="864108"/>
          </a:xfrm>
          <a:prstGeom prst="rect">
            <a:avLst/>
          </a:prstGeom>
        </p:spPr>
        <p:txBody>
          <a:bodyPr lIns="91400" tIns="45700" rIns="91400" bIns="45700" anchor="b" anchorCtr="0">
            <a:noAutofit/>
          </a:bodyPr>
          <a:lstStyle>
            <a:lvl1pPr marL="0" marR="0" indent="0" algn="l" defTabSz="685577"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00A2BF"/>
                </a:solidFill>
                <a:effectLst/>
                <a:uLnTx/>
                <a:uFillTx/>
                <a:latin typeface="+mj-lt"/>
                <a:ea typeface="+mj-ea"/>
                <a:cs typeface="CiscoSans Thin"/>
              </a:defRPr>
            </a:lvl1pPr>
          </a:lstStyle>
          <a:p>
            <a:pPr marL="0" marR="0" lvl="0" indent="0" algn="l" defTabSz="685577"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12" name="Text Placeholder 3"/>
          <p:cNvSpPr>
            <a:spLocks noGrp="1"/>
          </p:cNvSpPr>
          <p:nvPr>
            <p:ph type="body" sz="quarter" idx="10"/>
          </p:nvPr>
        </p:nvSpPr>
        <p:spPr>
          <a:xfrm>
            <a:off x="219515" y="1201574"/>
            <a:ext cx="2668457" cy="3336008"/>
          </a:xfrm>
          <a:prstGeom prst="rect">
            <a:avLst/>
          </a:prstGeom>
        </p:spPr>
        <p:txBody>
          <a:bodyPr lIns="91400" tIns="45700" rIns="91400" bIns="45700">
            <a:noAutofit/>
          </a:bodyPr>
          <a:lstStyle>
            <a:lvl1pPr marL="223747" indent="-171380">
              <a:lnSpc>
                <a:spcPct val="95000"/>
              </a:lnSpc>
              <a:spcBef>
                <a:spcPts val="1110"/>
              </a:spcBef>
              <a:buClr>
                <a:schemeClr val="tx2"/>
              </a:buClr>
              <a:buSzPct val="80000"/>
              <a:buFont typeface="Wingdings" panose="05000000000000000000" pitchFamily="2" charset="2"/>
              <a:buChar char="§"/>
              <a:defRPr sz="1600">
                <a:solidFill>
                  <a:schemeClr val="tx2"/>
                </a:solidFill>
                <a:latin typeface="+mn-lt"/>
                <a:cs typeface="CiscoSans ExtraLight"/>
              </a:defRPr>
            </a:lvl1pPr>
            <a:lvl2pPr marL="403056" indent="-190420">
              <a:lnSpc>
                <a:spcPct val="95000"/>
              </a:lnSpc>
              <a:spcBef>
                <a:spcPts val="450"/>
              </a:spcBef>
              <a:buClr>
                <a:schemeClr val="tx2"/>
              </a:buClr>
              <a:buSzPct val="80000"/>
              <a:buFont typeface="Wingdings" panose="05000000000000000000" pitchFamily="2" charset="2"/>
              <a:buChar char="§"/>
              <a:defRPr sz="1400">
                <a:solidFill>
                  <a:schemeClr val="tx2"/>
                </a:solidFill>
                <a:latin typeface="+mn-lt"/>
                <a:cs typeface="CiscoSans ExtraLight"/>
              </a:defRPr>
            </a:lvl2pPr>
            <a:lvl3pPr marL="569673" indent="-166618">
              <a:buClr>
                <a:schemeClr val="tx2"/>
              </a:buClr>
              <a:buSzPct val="80000"/>
              <a:buFont typeface="Wingdings" panose="05000000000000000000" pitchFamily="2" charset="2"/>
              <a:buChar char="§"/>
              <a:defRPr sz="1200">
                <a:solidFill>
                  <a:schemeClr val="tx2"/>
                </a:solidFill>
                <a:latin typeface="+mn-lt"/>
                <a:cs typeface="CiscoSans ExtraLight"/>
              </a:defRPr>
            </a:lvl3pPr>
            <a:lvl4pPr marL="745815" indent="-171380">
              <a:buClr>
                <a:schemeClr val="tx2"/>
              </a:buClr>
              <a:buSzPct val="80000"/>
              <a:buFont typeface="Wingdings" panose="05000000000000000000" pitchFamily="2" charset="2"/>
              <a:buChar char="§"/>
              <a:defRPr sz="1000">
                <a:solidFill>
                  <a:schemeClr val="tx2"/>
                </a:solidFill>
                <a:latin typeface="+mn-lt"/>
                <a:cs typeface="CiscoSans ExtraLight"/>
              </a:defRPr>
            </a:lvl4pPr>
            <a:lvl5pPr marL="917195" indent="-171380">
              <a:buClr>
                <a:schemeClr val="tx2"/>
              </a:buClr>
              <a:buSzPct val="80000"/>
              <a:buFont typeface="Wingdings" panose="05000000000000000000" pitchFamily="2" charset="2"/>
              <a:buChar char="§"/>
              <a:defRPr sz="900">
                <a:solidFill>
                  <a:schemeClr val="tx2"/>
                </a:solidFill>
                <a:latin typeface="+mn-lt"/>
                <a:cs typeface="CiscoSans ExtraLight"/>
              </a:defRPr>
            </a:lvl5pPr>
            <a:lvl6pPr marL="692237"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6" name="Text Placeholder 3"/>
          <p:cNvSpPr>
            <a:spLocks noGrp="1"/>
          </p:cNvSpPr>
          <p:nvPr>
            <p:ph type="body" sz="quarter" idx="21"/>
          </p:nvPr>
        </p:nvSpPr>
        <p:spPr>
          <a:xfrm>
            <a:off x="6272202" y="1183948"/>
            <a:ext cx="2634158" cy="3336008"/>
          </a:xfrm>
          <a:prstGeom prst="rect">
            <a:avLst/>
          </a:prstGeom>
        </p:spPr>
        <p:txBody>
          <a:bodyPr lIns="91400" tIns="45700" rIns="91400" bIns="45700">
            <a:noAutofit/>
          </a:bodyPr>
          <a:lstStyle>
            <a:lvl1pPr marL="171403" indent="-171403">
              <a:lnSpc>
                <a:spcPct val="95000"/>
              </a:lnSpc>
              <a:spcBef>
                <a:spcPts val="1110"/>
              </a:spcBef>
              <a:buClr>
                <a:schemeClr val="tx2"/>
              </a:buClr>
              <a:buSzPct val="80000"/>
              <a:buFont typeface="Wingdings" panose="05000000000000000000" pitchFamily="2" charset="2"/>
              <a:buChar char="§"/>
              <a:defRPr sz="1600">
                <a:solidFill>
                  <a:schemeClr val="tx2"/>
                </a:solidFill>
                <a:latin typeface="+mn-lt"/>
                <a:cs typeface="CiscoSans ExtraLight"/>
              </a:defRPr>
            </a:lvl1pPr>
            <a:lvl2pPr marL="359850" indent="-215910">
              <a:lnSpc>
                <a:spcPct val="95000"/>
              </a:lnSpc>
              <a:spcBef>
                <a:spcPts val="450"/>
              </a:spcBef>
              <a:buClr>
                <a:schemeClr val="tx2"/>
              </a:buClr>
              <a:buSzPct val="80000"/>
              <a:buFont typeface="Wingdings" panose="05000000000000000000" pitchFamily="2" charset="2"/>
              <a:buChar char="§"/>
              <a:defRPr sz="1400">
                <a:solidFill>
                  <a:schemeClr val="tx2"/>
                </a:solidFill>
                <a:latin typeface="+mn-lt"/>
                <a:cs typeface="CiscoSans ExtraLight"/>
              </a:defRPr>
            </a:lvl2pPr>
            <a:lvl3pPr marL="572848" indent="-171380">
              <a:buClr>
                <a:schemeClr val="tx2"/>
              </a:buClr>
              <a:buSzPct val="80000"/>
              <a:buFont typeface="Wingdings" panose="05000000000000000000" pitchFamily="2" charset="2"/>
              <a:buChar char="§"/>
              <a:defRPr sz="1200">
                <a:solidFill>
                  <a:schemeClr val="tx2"/>
                </a:solidFill>
                <a:latin typeface="+mn-lt"/>
                <a:cs typeface="CiscoSans ExtraLight"/>
              </a:defRPr>
            </a:lvl3pPr>
            <a:lvl4pPr marL="745815" indent="-171380">
              <a:buClr>
                <a:schemeClr val="tx2"/>
              </a:buClr>
              <a:buSzPct val="80000"/>
              <a:buFont typeface="Wingdings" panose="05000000000000000000" pitchFamily="2" charset="2"/>
              <a:buChar char="§"/>
              <a:defRPr sz="1000">
                <a:solidFill>
                  <a:schemeClr val="tx2"/>
                </a:solidFill>
                <a:latin typeface="+mn-lt"/>
                <a:cs typeface="CiscoSans ExtraLight"/>
              </a:defRPr>
            </a:lvl4pPr>
            <a:lvl5pPr marL="917195" indent="-171380">
              <a:buClr>
                <a:schemeClr val="tx2"/>
              </a:buClr>
              <a:buSzPct val="80000"/>
              <a:buFont typeface="Wingdings" panose="05000000000000000000" pitchFamily="2" charset="2"/>
              <a:buChar char="§"/>
              <a:defRPr sz="900">
                <a:solidFill>
                  <a:schemeClr val="tx2"/>
                </a:solidFill>
                <a:latin typeface="+mn-lt"/>
                <a:cs typeface="CiscoSans ExtraLight"/>
              </a:defRPr>
            </a:lvl5pPr>
            <a:lvl6pPr marL="692237"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 name="Text Placeholder 3"/>
          <p:cNvSpPr>
            <a:spLocks noGrp="1"/>
          </p:cNvSpPr>
          <p:nvPr>
            <p:ph type="body" sz="quarter" idx="22"/>
          </p:nvPr>
        </p:nvSpPr>
        <p:spPr>
          <a:xfrm>
            <a:off x="3258399" y="1201574"/>
            <a:ext cx="2599859" cy="3336008"/>
          </a:xfrm>
          <a:prstGeom prst="rect">
            <a:avLst/>
          </a:prstGeom>
        </p:spPr>
        <p:txBody>
          <a:bodyPr lIns="91400" tIns="45700" rIns="91400" bIns="45700">
            <a:noAutofit/>
          </a:bodyPr>
          <a:lstStyle>
            <a:lvl1pPr marL="171403" indent="-171403">
              <a:lnSpc>
                <a:spcPct val="95000"/>
              </a:lnSpc>
              <a:spcBef>
                <a:spcPts val="1110"/>
              </a:spcBef>
              <a:buClr>
                <a:schemeClr val="tx2"/>
              </a:buClr>
              <a:buSzPct val="80000"/>
              <a:buFont typeface="Wingdings" panose="05000000000000000000" pitchFamily="2" charset="2"/>
              <a:buChar char="§"/>
              <a:defRPr sz="1600">
                <a:solidFill>
                  <a:schemeClr val="tx2"/>
                </a:solidFill>
                <a:latin typeface="+mn-lt"/>
                <a:cs typeface="CiscoSans ExtraLight"/>
              </a:defRPr>
            </a:lvl1pPr>
            <a:lvl2pPr marL="344339" indent="-176138">
              <a:lnSpc>
                <a:spcPct val="95000"/>
              </a:lnSpc>
              <a:spcBef>
                <a:spcPts val="450"/>
              </a:spcBef>
              <a:buClr>
                <a:schemeClr val="tx2"/>
              </a:buClr>
              <a:buSzPct val="80000"/>
              <a:buFont typeface="Wingdings" panose="05000000000000000000" pitchFamily="2" charset="2"/>
              <a:buChar char="§"/>
              <a:defRPr sz="1400">
                <a:solidFill>
                  <a:schemeClr val="tx2"/>
                </a:solidFill>
                <a:latin typeface="+mn-lt"/>
                <a:cs typeface="CiscoSans ExtraLight"/>
              </a:defRPr>
            </a:lvl2pPr>
            <a:lvl3pPr marL="514140" indent="-171380">
              <a:buClr>
                <a:schemeClr val="tx2"/>
              </a:buClr>
              <a:buSzPct val="80000"/>
              <a:buFont typeface="Wingdings" panose="05000000000000000000" pitchFamily="2" charset="2"/>
              <a:buChar char="§"/>
              <a:defRPr sz="1200">
                <a:solidFill>
                  <a:schemeClr val="tx2"/>
                </a:solidFill>
                <a:latin typeface="+mn-lt"/>
                <a:cs typeface="CiscoSans ExtraLight"/>
              </a:defRPr>
            </a:lvl3pPr>
            <a:lvl4pPr marL="687102" indent="-171380">
              <a:buClr>
                <a:schemeClr val="tx2"/>
              </a:buClr>
              <a:buSzPct val="80000"/>
              <a:buFont typeface="Wingdings" panose="05000000000000000000" pitchFamily="2" charset="2"/>
              <a:buChar char="§"/>
              <a:defRPr sz="1000">
                <a:solidFill>
                  <a:schemeClr val="tx2"/>
                </a:solidFill>
                <a:latin typeface="+mn-lt"/>
                <a:cs typeface="CiscoSans ExtraLight"/>
              </a:defRPr>
            </a:lvl4pPr>
            <a:lvl5pPr marL="855303" indent="-168205">
              <a:buClr>
                <a:schemeClr val="tx2"/>
              </a:buClr>
              <a:buSzPct val="80000"/>
              <a:buFont typeface="Wingdings" panose="05000000000000000000" pitchFamily="2" charset="2"/>
              <a:buChar char="§"/>
              <a:defRPr sz="900">
                <a:solidFill>
                  <a:schemeClr val="tx2"/>
                </a:solidFill>
                <a:latin typeface="+mn-lt"/>
                <a:cs typeface="CiscoSans ExtraLight"/>
              </a:defRPr>
            </a:lvl5pPr>
            <a:lvl6pPr marL="692237"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3" name="Straight Connector 2"/>
          <p:cNvCxnSpPr/>
          <p:nvPr userDrawn="1"/>
        </p:nvCxnSpPr>
        <p:spPr>
          <a:xfrm>
            <a:off x="3076575" y="609607"/>
            <a:ext cx="0" cy="398525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6067425" y="609607"/>
            <a:ext cx="0" cy="398525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3390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Text Placeholder 9"/>
          <p:cNvSpPr>
            <a:spLocks noGrp="1"/>
          </p:cNvSpPr>
          <p:nvPr>
            <p:ph type="body" sz="quarter" idx="11" hasCustomPrompt="1"/>
          </p:nvPr>
        </p:nvSpPr>
        <p:spPr>
          <a:xfrm>
            <a:off x="723286" y="4365149"/>
            <a:ext cx="7461250" cy="207749"/>
          </a:xfrm>
          <a:prstGeom prst="rect">
            <a:avLst/>
          </a:prstGeom>
        </p:spPr>
        <p:txBody>
          <a:bodyPr wrap="square" lIns="91400" tIns="45700" rIns="91400" bIns="45700" anchor="b" anchorCtr="0">
            <a:noAutofit/>
          </a:bodyPr>
          <a:lstStyle>
            <a:lvl1pPr marL="0" indent="0" algn="l" defTabSz="603450">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4" name="Title 1"/>
          <p:cNvSpPr>
            <a:spLocks noGrp="1"/>
          </p:cNvSpPr>
          <p:nvPr>
            <p:ph type="ctrTitle" hasCustomPrompt="1"/>
          </p:nvPr>
        </p:nvSpPr>
        <p:spPr>
          <a:xfrm>
            <a:off x="354841" y="940720"/>
            <a:ext cx="8168270" cy="2878673"/>
          </a:xfrm>
          <a:prstGeom prst="rect">
            <a:avLst/>
          </a:prstGeom>
        </p:spPr>
        <p:txBody>
          <a:bodyPr>
            <a:noAutofit/>
          </a:bodyPr>
          <a:lstStyle>
            <a:lvl1pPr marL="399885" indent="-399885" algn="l">
              <a:lnSpc>
                <a:spcPct val="90000"/>
              </a:lnSpc>
              <a:defRPr sz="6000" b="0" i="1" spc="0" baseline="0">
                <a:solidFill>
                  <a:schemeClr val="tx2"/>
                </a:solidFill>
                <a:latin typeface="+mj-lt"/>
                <a:cs typeface="CiscoSans Thin"/>
              </a:defRPr>
            </a:lvl1pPr>
          </a:lstStyle>
          <a:p>
            <a:r>
              <a:rPr lang="en-US" dirty="0" smtClean="0"/>
              <a:t>“Quote goes here.”</a:t>
            </a:r>
            <a:endParaRPr lang="en-US" dirty="0"/>
          </a:p>
        </p:txBody>
      </p:sp>
    </p:spTree>
    <p:extLst>
      <p:ext uri="{BB962C8B-B14F-4D97-AF65-F5344CB8AC3E}">
        <p14:creationId xmlns:p14="http://schemas.microsoft.com/office/powerpoint/2010/main" val="3093903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354841" y="940720"/>
            <a:ext cx="8168270" cy="2878673"/>
          </a:xfrm>
          <a:prstGeom prst="rect">
            <a:avLst/>
          </a:prstGeom>
        </p:spPr>
        <p:txBody>
          <a:bodyPr>
            <a:noAutofit/>
          </a:bodyPr>
          <a:lstStyle>
            <a:lvl1pPr marL="403056" indent="-403056" algn="l">
              <a:lnSpc>
                <a:spcPct val="90000"/>
              </a:lnSpc>
              <a:defRPr sz="6000" b="0" i="1" spc="0" baseline="0">
                <a:gradFill flip="none" rotWithShape="1">
                  <a:gsLst>
                    <a:gs pos="0">
                      <a:srgbClr val="272749"/>
                    </a:gs>
                    <a:gs pos="100000">
                      <a:srgbClr val="39BBB9"/>
                    </a:gs>
                    <a:gs pos="84000">
                      <a:srgbClr val="39BBB9"/>
                    </a:gs>
                    <a:gs pos="29000">
                      <a:srgbClr val="272749"/>
                    </a:gs>
                  </a:gsLst>
                  <a:lin ang="0" scaled="1"/>
                  <a:tileRect/>
                </a:gradFill>
                <a:latin typeface="+mj-lt"/>
                <a:cs typeface="CiscoSans Thin"/>
              </a:defRPr>
            </a:lvl1pPr>
          </a:lstStyle>
          <a:p>
            <a:r>
              <a:rPr lang="en-US" dirty="0" smtClean="0"/>
              <a:t>“Quote goes here.”</a:t>
            </a:r>
            <a:endParaRPr lang="en-US" dirty="0"/>
          </a:p>
        </p:txBody>
      </p:sp>
      <p:sp>
        <p:nvSpPr>
          <p:cNvPr id="3" name="Text Placeholder 9"/>
          <p:cNvSpPr>
            <a:spLocks noGrp="1"/>
          </p:cNvSpPr>
          <p:nvPr>
            <p:ph type="body" sz="quarter" idx="11" hasCustomPrompt="1"/>
          </p:nvPr>
        </p:nvSpPr>
        <p:spPr>
          <a:xfrm>
            <a:off x="724013" y="4365149"/>
            <a:ext cx="7461250" cy="207749"/>
          </a:xfrm>
          <a:prstGeom prst="rect">
            <a:avLst/>
          </a:prstGeom>
        </p:spPr>
        <p:txBody>
          <a:bodyPr wrap="square" lIns="91400" tIns="45700" rIns="91400" bIns="45700" anchor="b" anchorCtr="0">
            <a:noAutofit/>
          </a:bodyPr>
          <a:lstStyle>
            <a:lvl1pPr marL="0" indent="0" algn="l" defTabSz="603450">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Tree>
    <p:extLst>
      <p:ext uri="{BB962C8B-B14F-4D97-AF65-F5344CB8AC3E}">
        <p14:creationId xmlns:p14="http://schemas.microsoft.com/office/powerpoint/2010/main" val="7648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2_Quote Slide">
    <p:bg>
      <p:bgPr>
        <a:solidFill>
          <a:schemeClr val="accent5"/>
        </a:solidFill>
        <a:effectLst/>
      </p:bgPr>
    </p:bg>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68" tIns="30783" rIns="61568" bIns="30783" anchor="b">
            <a:spAutoFit/>
          </a:bodyPr>
          <a:lstStyle/>
          <a:p>
            <a:pPr algn="r" defTabSz="610592" fontAlgn="auto">
              <a:spcBef>
                <a:spcPts val="0"/>
              </a:spcBef>
              <a:spcAft>
                <a:spcPts val="0"/>
              </a:spcAft>
            </a:pPr>
            <a:r>
              <a:rPr lang="en-US" sz="600" dirty="0">
                <a:solidFill>
                  <a:srgbClr val="FFFFFF"/>
                </a:solidFill>
                <a:latin typeface="CiscoSansTT Light"/>
                <a:ea typeface="+mn-ea"/>
                <a:cs typeface="CiscoSans Thin"/>
              </a:rPr>
              <a:t>Cisco Confidential</a:t>
            </a:r>
          </a:p>
        </p:txBody>
      </p:sp>
      <p:sp>
        <p:nvSpPr>
          <p:cNvPr id="4" name="Rectangle 7"/>
          <p:cNvSpPr>
            <a:spLocks noChangeArrowheads="1"/>
          </p:cNvSpPr>
          <p:nvPr userDrawn="1"/>
        </p:nvSpPr>
        <p:spPr bwMode="ltGray">
          <a:xfrm>
            <a:off x="8662422" y="4742907"/>
            <a:ext cx="218953" cy="154518"/>
          </a:xfrm>
          <a:prstGeom prst="rect">
            <a:avLst/>
          </a:prstGeom>
          <a:noFill/>
          <a:ln w="9525" algn="ctr">
            <a:noFill/>
            <a:miter lim="800000"/>
            <a:headEnd/>
            <a:tailEnd/>
          </a:ln>
          <a:effectLst/>
        </p:spPr>
        <p:txBody>
          <a:bodyPr wrap="none" lIns="61568" tIns="30783" rIns="61568" bIns="30783" anchor="b">
            <a:spAutoFit/>
          </a:bodyPr>
          <a:lstStyle/>
          <a:p>
            <a:pPr algn="r" defTabSz="610592" fontAlgn="auto">
              <a:spcBef>
                <a:spcPts val="0"/>
              </a:spcBef>
              <a:spcAft>
                <a:spcPts val="0"/>
              </a:spcAft>
            </a:pPr>
            <a:fld id="{DFCF27A5-1A5B-48D3-A060-2758FFBB1ADD}" type="slidenum">
              <a:rPr lang="en-US" sz="600">
                <a:solidFill>
                  <a:srgbClr val="FFFFFF"/>
                </a:solidFill>
                <a:latin typeface="CiscoSansTT Light"/>
                <a:ea typeface="+mn-ea"/>
                <a:cs typeface="CiscoSans Thin"/>
              </a:rPr>
              <a:pPr algn="r" defTabSz="610592" fontAlgn="auto">
                <a:spcBef>
                  <a:spcPts val="0"/>
                </a:spcBef>
                <a:spcAft>
                  <a:spcPts val="0"/>
                </a:spcAft>
              </a:pPr>
              <a:t>‹#›</a:t>
            </a:fld>
            <a:endParaRPr lang="en-US" sz="600" dirty="0">
              <a:solidFill>
                <a:srgbClr val="FFFFFF"/>
              </a:solidFill>
              <a:latin typeface="CiscoSansTT Light"/>
              <a:ea typeface="+mn-ea"/>
              <a:cs typeface="CiscoSans Thin"/>
            </a:endParaRPr>
          </a:p>
        </p:txBody>
      </p:sp>
      <p:sp>
        <p:nvSpPr>
          <p:cNvPr id="7" name="Text Placeholder 9"/>
          <p:cNvSpPr>
            <a:spLocks noGrp="1"/>
          </p:cNvSpPr>
          <p:nvPr>
            <p:ph type="body" sz="quarter" idx="11" hasCustomPrompt="1"/>
          </p:nvPr>
        </p:nvSpPr>
        <p:spPr>
          <a:xfrm>
            <a:off x="723286" y="4365149"/>
            <a:ext cx="7461250" cy="207749"/>
          </a:xfrm>
          <a:prstGeom prst="rect">
            <a:avLst/>
          </a:prstGeom>
        </p:spPr>
        <p:txBody>
          <a:bodyPr wrap="square" lIns="91400" tIns="45700" rIns="91400" bIns="45700" anchor="b" anchorCtr="0">
            <a:noAutofit/>
          </a:bodyPr>
          <a:lstStyle>
            <a:lvl1pPr marL="0" indent="0" algn="l" defTabSz="603450">
              <a:lnSpc>
                <a:spcPct val="100000"/>
              </a:lnSpc>
              <a:spcBef>
                <a:spcPct val="50000"/>
              </a:spcBef>
              <a:buNone/>
              <a:defRPr sz="1600" b="0" i="0">
                <a:solidFill>
                  <a:schemeClr val="bg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8" name="Rectangle 4"/>
          <p:cNvSpPr>
            <a:spLocks noChangeArrowheads="1"/>
          </p:cNvSpPr>
          <p:nvPr userDrawn="1"/>
        </p:nvSpPr>
        <p:spPr bwMode="ltGray">
          <a:xfrm>
            <a:off x="292053" y="4747273"/>
            <a:ext cx="3420515" cy="154530"/>
          </a:xfrm>
          <a:prstGeom prst="rect">
            <a:avLst/>
          </a:prstGeom>
          <a:noFill/>
          <a:ln w="9525">
            <a:noFill/>
            <a:miter lim="800000"/>
            <a:headEnd/>
            <a:tailEnd/>
          </a:ln>
          <a:effectLst/>
        </p:spPr>
        <p:txBody>
          <a:bodyPr wrap="square" lIns="61568" tIns="30783" rIns="61568" bIns="30783" anchor="b" anchorCtr="0">
            <a:spAutoFit/>
          </a:bodyPr>
          <a:lstStyle/>
          <a:p>
            <a:pPr defTabSz="610592" fontAlgn="auto">
              <a:spcBef>
                <a:spcPts val="0"/>
              </a:spcBef>
              <a:spcAft>
                <a:spcPts val="0"/>
              </a:spcAft>
            </a:pPr>
            <a:r>
              <a:rPr lang="en-US" sz="600" dirty="0" smtClean="0">
                <a:solidFill>
                  <a:srgbClr val="FFFFFF"/>
                </a:solidFill>
                <a:latin typeface="CiscoSansTT Light"/>
                <a:ea typeface="+mn-ea"/>
                <a:cs typeface="CiscoSans Thin"/>
              </a:rPr>
              <a:t>© 2013-2014  Cisco and/or its affiliates. All rights reserved.</a:t>
            </a:r>
            <a:endParaRPr lang="en-US" sz="600" dirty="0">
              <a:solidFill>
                <a:srgbClr val="FFFFFF"/>
              </a:solidFill>
              <a:latin typeface="CiscoSansTT Light"/>
              <a:ea typeface="+mn-ea"/>
              <a:cs typeface="CiscoSans Thin"/>
            </a:endParaRPr>
          </a:p>
        </p:txBody>
      </p:sp>
      <p:cxnSp>
        <p:nvCxnSpPr>
          <p:cNvPr id="10" name="Straight Connector 9"/>
          <p:cNvCxnSpPr/>
          <p:nvPr userDrawn="1"/>
        </p:nvCxnSpPr>
        <p:spPr>
          <a:xfrm>
            <a:off x="0" y="5078558"/>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ctrTitle" hasCustomPrompt="1"/>
          </p:nvPr>
        </p:nvSpPr>
        <p:spPr>
          <a:xfrm>
            <a:off x="354841" y="940720"/>
            <a:ext cx="8168270" cy="2878673"/>
          </a:xfrm>
          <a:prstGeom prst="rect">
            <a:avLst/>
          </a:prstGeom>
        </p:spPr>
        <p:txBody>
          <a:bodyPr>
            <a:noAutofit/>
          </a:bodyPr>
          <a:lstStyle>
            <a:lvl1pPr marL="403056" indent="-403056" algn="l">
              <a:lnSpc>
                <a:spcPct val="90000"/>
              </a:lnSpc>
              <a:defRPr sz="6000" b="0" i="1" spc="0" baseline="0">
                <a:solidFill>
                  <a:schemeClr val="bg1"/>
                </a:solidFill>
                <a:latin typeface="+mj-lt"/>
                <a:cs typeface="CiscoSans Thin"/>
              </a:defRPr>
            </a:lvl1pPr>
          </a:lstStyle>
          <a:p>
            <a:r>
              <a:rPr lang="en-US" dirty="0" smtClean="0"/>
              <a:t>“Quote goes here.”</a:t>
            </a:r>
            <a:endParaRPr lang="en-US" dirty="0"/>
          </a:p>
        </p:txBody>
      </p:sp>
    </p:spTree>
    <p:extLst>
      <p:ext uri="{BB962C8B-B14F-4D97-AF65-F5344CB8AC3E}">
        <p14:creationId xmlns:p14="http://schemas.microsoft.com/office/powerpoint/2010/main" val="406338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ulti_Slide">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474669" y="1347790"/>
            <a:ext cx="8280057" cy="3073946"/>
          </a:xfrm>
          <a:prstGeom prst="rect">
            <a:avLst/>
          </a:prstGeom>
        </p:spPr>
        <p:txBody>
          <a:bodyPr lIns="91404" tIns="45702" rIns="91404" bIns="45702">
            <a:noAutofit/>
          </a:bodyPr>
          <a:lstStyle>
            <a:lvl1pPr marL="285642" marR="0" indent="-285642" algn="ctr" defTabSz="457029"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mn-lt"/>
                <a:cs typeface="CiscoSans ExtraLight"/>
              </a:defRPr>
            </a:lvl1pPr>
          </a:lstStyle>
          <a:p>
            <a:pPr lvl="0"/>
            <a:r>
              <a:rPr lang="en-GB" dirty="0" smtClean="0"/>
              <a:t>Click to edit text</a:t>
            </a:r>
          </a:p>
        </p:txBody>
      </p:sp>
      <p:sp>
        <p:nvSpPr>
          <p:cNvPr id="4" name="Title Placeholder 5"/>
          <p:cNvSpPr>
            <a:spLocks noGrp="1"/>
          </p:cNvSpPr>
          <p:nvPr>
            <p:ph type="title"/>
          </p:nvPr>
        </p:nvSpPr>
        <p:spPr bwMode="auto">
          <a:xfrm>
            <a:off x="437766" y="341319"/>
            <a:ext cx="8345488"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8" tIns="45704" rIns="91408" bIns="45704"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1622734467"/>
      </p:ext>
    </p:extLst>
  </p:cSld>
  <p:clrMapOvr>
    <a:masterClrMapping/>
  </p:clrMapOvr>
  <p:transition spd="med">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3_Quote Slide">
    <p:bg>
      <p:bgPr>
        <a:solidFill>
          <a:schemeClr val="tx2"/>
        </a:solidFill>
        <a:effectLst/>
      </p:bgPr>
    </p:bg>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68" tIns="30783" rIns="61568" bIns="30783" anchor="b">
            <a:spAutoFit/>
          </a:bodyPr>
          <a:lstStyle/>
          <a:p>
            <a:pPr algn="r" defTabSz="610592" fontAlgn="auto">
              <a:spcBef>
                <a:spcPts val="0"/>
              </a:spcBef>
              <a:spcAft>
                <a:spcPts val="0"/>
              </a:spcAft>
            </a:pPr>
            <a:r>
              <a:rPr lang="en-US" sz="600" dirty="0">
                <a:solidFill>
                  <a:srgbClr val="FFFFFF"/>
                </a:solidFill>
                <a:latin typeface="CiscoSansTT Light"/>
                <a:ea typeface="+mn-ea"/>
                <a:cs typeface="CiscoSans Thin"/>
              </a:rPr>
              <a:t>Cisco Confidential</a:t>
            </a:r>
          </a:p>
        </p:txBody>
      </p:sp>
      <p:sp>
        <p:nvSpPr>
          <p:cNvPr id="4" name="Rectangle 7"/>
          <p:cNvSpPr>
            <a:spLocks noChangeArrowheads="1"/>
          </p:cNvSpPr>
          <p:nvPr userDrawn="1"/>
        </p:nvSpPr>
        <p:spPr bwMode="ltGray">
          <a:xfrm>
            <a:off x="8662422" y="4742907"/>
            <a:ext cx="218953" cy="154518"/>
          </a:xfrm>
          <a:prstGeom prst="rect">
            <a:avLst/>
          </a:prstGeom>
          <a:noFill/>
          <a:ln w="9525" algn="ctr">
            <a:noFill/>
            <a:miter lim="800000"/>
            <a:headEnd/>
            <a:tailEnd/>
          </a:ln>
          <a:effectLst/>
        </p:spPr>
        <p:txBody>
          <a:bodyPr wrap="none" lIns="61568" tIns="30783" rIns="61568" bIns="30783" anchor="b">
            <a:spAutoFit/>
          </a:bodyPr>
          <a:lstStyle/>
          <a:p>
            <a:pPr algn="r" defTabSz="610592" fontAlgn="auto">
              <a:spcBef>
                <a:spcPts val="0"/>
              </a:spcBef>
              <a:spcAft>
                <a:spcPts val="0"/>
              </a:spcAft>
            </a:pPr>
            <a:fld id="{DFCF27A5-1A5B-48D3-A060-2758FFBB1ADD}" type="slidenum">
              <a:rPr lang="en-US" sz="600">
                <a:solidFill>
                  <a:srgbClr val="FFFFFF"/>
                </a:solidFill>
                <a:latin typeface="CiscoSansTT Light"/>
                <a:ea typeface="+mn-ea"/>
                <a:cs typeface="CiscoSans Thin"/>
              </a:rPr>
              <a:pPr algn="r" defTabSz="610592" fontAlgn="auto">
                <a:spcBef>
                  <a:spcPts val="0"/>
                </a:spcBef>
                <a:spcAft>
                  <a:spcPts val="0"/>
                </a:spcAft>
              </a:pPr>
              <a:t>‹#›</a:t>
            </a:fld>
            <a:endParaRPr lang="en-US" sz="600" dirty="0">
              <a:solidFill>
                <a:srgbClr val="FFFFFF"/>
              </a:solidFill>
              <a:latin typeface="CiscoSansTT Light"/>
              <a:ea typeface="+mn-ea"/>
              <a:cs typeface="CiscoSans Thin"/>
            </a:endParaRPr>
          </a:p>
        </p:txBody>
      </p:sp>
      <p:sp>
        <p:nvSpPr>
          <p:cNvPr id="7" name="Text Placeholder 9"/>
          <p:cNvSpPr>
            <a:spLocks noGrp="1"/>
          </p:cNvSpPr>
          <p:nvPr>
            <p:ph type="body" sz="quarter" idx="11" hasCustomPrompt="1"/>
          </p:nvPr>
        </p:nvSpPr>
        <p:spPr>
          <a:xfrm>
            <a:off x="723286" y="4365149"/>
            <a:ext cx="7461250" cy="207749"/>
          </a:xfrm>
          <a:prstGeom prst="rect">
            <a:avLst/>
          </a:prstGeom>
        </p:spPr>
        <p:txBody>
          <a:bodyPr wrap="square" lIns="91400" tIns="45700" rIns="91400" bIns="45700" anchor="b" anchorCtr="0">
            <a:noAutofit/>
          </a:bodyPr>
          <a:lstStyle>
            <a:lvl1pPr marL="0" indent="0" algn="l" defTabSz="603450">
              <a:lnSpc>
                <a:spcPct val="100000"/>
              </a:lnSpc>
              <a:spcBef>
                <a:spcPct val="50000"/>
              </a:spcBef>
              <a:buNone/>
              <a:defRPr sz="1600" b="0" i="0">
                <a:solidFill>
                  <a:schemeClr val="bg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8" name="Rectangle 4"/>
          <p:cNvSpPr>
            <a:spLocks noChangeArrowheads="1"/>
          </p:cNvSpPr>
          <p:nvPr userDrawn="1"/>
        </p:nvSpPr>
        <p:spPr bwMode="ltGray">
          <a:xfrm>
            <a:off x="292053" y="4747273"/>
            <a:ext cx="3420515" cy="154530"/>
          </a:xfrm>
          <a:prstGeom prst="rect">
            <a:avLst/>
          </a:prstGeom>
          <a:noFill/>
          <a:ln w="9525">
            <a:noFill/>
            <a:miter lim="800000"/>
            <a:headEnd/>
            <a:tailEnd/>
          </a:ln>
          <a:effectLst/>
        </p:spPr>
        <p:txBody>
          <a:bodyPr wrap="square" lIns="61568" tIns="30783" rIns="61568" bIns="30783" anchor="b" anchorCtr="0">
            <a:spAutoFit/>
          </a:bodyPr>
          <a:lstStyle/>
          <a:p>
            <a:pPr defTabSz="610592" fontAlgn="auto">
              <a:spcBef>
                <a:spcPts val="0"/>
              </a:spcBef>
              <a:spcAft>
                <a:spcPts val="0"/>
              </a:spcAft>
            </a:pPr>
            <a:r>
              <a:rPr lang="en-US" sz="600" dirty="0" smtClean="0">
                <a:solidFill>
                  <a:srgbClr val="FFFFFF"/>
                </a:solidFill>
                <a:latin typeface="CiscoSansTT Light"/>
                <a:ea typeface="+mn-ea"/>
                <a:cs typeface="CiscoSans Thin"/>
              </a:rPr>
              <a:t>© 2013-2014  Cisco and/or its affiliates. All rights reserved.</a:t>
            </a:r>
            <a:endParaRPr lang="en-US" sz="600" dirty="0">
              <a:solidFill>
                <a:srgbClr val="FFFFFF"/>
              </a:solidFill>
              <a:latin typeface="CiscoSansTT Light"/>
              <a:ea typeface="+mn-ea"/>
              <a:cs typeface="CiscoSans Thin"/>
            </a:endParaRPr>
          </a:p>
        </p:txBody>
      </p:sp>
      <p:cxnSp>
        <p:nvCxnSpPr>
          <p:cNvPr id="10" name="Straight Connector 9"/>
          <p:cNvCxnSpPr/>
          <p:nvPr userDrawn="1"/>
        </p:nvCxnSpPr>
        <p:spPr>
          <a:xfrm>
            <a:off x="0" y="5078558"/>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ctrTitle" hasCustomPrompt="1"/>
          </p:nvPr>
        </p:nvSpPr>
        <p:spPr>
          <a:xfrm>
            <a:off x="354841" y="940720"/>
            <a:ext cx="8168270" cy="2878673"/>
          </a:xfrm>
          <a:prstGeom prst="rect">
            <a:avLst/>
          </a:prstGeom>
        </p:spPr>
        <p:txBody>
          <a:bodyPr>
            <a:noAutofit/>
          </a:bodyPr>
          <a:lstStyle>
            <a:lvl1pPr marL="403056" indent="-403056" algn="l">
              <a:lnSpc>
                <a:spcPct val="90000"/>
              </a:lnSpc>
              <a:defRPr sz="6000" b="0" i="1" spc="0" baseline="0">
                <a:solidFill>
                  <a:schemeClr val="bg1"/>
                </a:solidFill>
                <a:latin typeface="+mj-lt"/>
                <a:cs typeface="CiscoSans Thin"/>
              </a:defRPr>
            </a:lvl1pPr>
          </a:lstStyle>
          <a:p>
            <a:r>
              <a:rPr lang="en-US" dirty="0" smtClean="0"/>
              <a:t>“Quote goes here.”</a:t>
            </a:r>
            <a:endParaRPr lang="en-US" dirty="0"/>
          </a:p>
        </p:txBody>
      </p:sp>
    </p:spTree>
    <p:extLst>
      <p:ext uri="{BB962C8B-B14F-4D97-AF65-F5344CB8AC3E}">
        <p14:creationId xmlns:p14="http://schemas.microsoft.com/office/powerpoint/2010/main" val="258566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tatement_Solid_blu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221394" y="940720"/>
            <a:ext cx="8301718" cy="2878673"/>
          </a:xfrm>
          <a:prstGeom prst="rect">
            <a:avLst/>
          </a:prstGeom>
        </p:spPr>
        <p:txBody>
          <a:bodyPr anchor="t" anchorCtr="1">
            <a:noAutofit/>
          </a:bodyPr>
          <a:lstStyle>
            <a:lvl1pPr algn="ctr">
              <a:lnSpc>
                <a:spcPct val="90000"/>
              </a:lnSpc>
              <a:defRPr sz="23000" b="0" i="1" spc="0" baseline="0">
                <a:solidFill>
                  <a:srgbClr val="272749"/>
                </a:soli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249467" y="4365149"/>
            <a:ext cx="7461250" cy="207749"/>
          </a:xfrm>
          <a:prstGeom prst="rect">
            <a:avLst/>
          </a:prstGeom>
        </p:spPr>
        <p:txBody>
          <a:bodyPr wrap="square" lIns="91400" tIns="45700" rIns="91400" bIns="45700" anchor="b" anchorCtr="0">
            <a:noAutofit/>
          </a:bodyPr>
          <a:lstStyle>
            <a:lvl1pPr marL="0" indent="0" algn="l" defTabSz="603450">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Tree>
    <p:extLst>
      <p:ext uri="{BB962C8B-B14F-4D97-AF65-F5344CB8AC3E}">
        <p14:creationId xmlns:p14="http://schemas.microsoft.com/office/powerpoint/2010/main" val="311218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tatement_Gradien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21394" y="940720"/>
            <a:ext cx="8301718" cy="2878673"/>
          </a:xfrm>
          <a:prstGeom prst="rect">
            <a:avLst/>
          </a:prstGeom>
        </p:spPr>
        <p:txBody>
          <a:bodyPr anchor="t" anchorCtr="1">
            <a:noAutofit/>
          </a:bodyPr>
          <a:lstStyle>
            <a:lvl1pPr algn="ctr">
              <a:lnSpc>
                <a:spcPct val="90000"/>
              </a:lnSpc>
              <a:defRPr sz="23000" b="0" i="1" spc="0" baseline="0">
                <a:gradFill flip="none" rotWithShape="1">
                  <a:gsLst>
                    <a:gs pos="0">
                      <a:schemeClr val="tx2"/>
                    </a:gs>
                    <a:gs pos="100000">
                      <a:srgbClr val="39BBB9"/>
                    </a:gs>
                    <a:gs pos="84000">
                      <a:srgbClr val="39BBB9"/>
                    </a:gs>
                    <a:gs pos="29000">
                      <a:srgbClr val="272749"/>
                    </a:gs>
                  </a:gsLst>
                  <a:lin ang="0" scaled="1"/>
                  <a:tileRect/>
                </a:gra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249467" y="4365149"/>
            <a:ext cx="7461250" cy="207749"/>
          </a:xfrm>
          <a:prstGeom prst="rect">
            <a:avLst/>
          </a:prstGeom>
        </p:spPr>
        <p:txBody>
          <a:bodyPr wrap="square" lIns="91400" tIns="45700" rIns="91400" bIns="45700" anchor="b" anchorCtr="0">
            <a:noAutofit/>
          </a:bodyPr>
          <a:lstStyle>
            <a:lvl1pPr marL="0" indent="0" algn="l" defTabSz="603450">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Tree>
    <p:extLst>
      <p:ext uri="{BB962C8B-B14F-4D97-AF65-F5344CB8AC3E}">
        <p14:creationId xmlns:p14="http://schemas.microsoft.com/office/powerpoint/2010/main" val="263347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1_Statement_Gradient">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21394" y="940720"/>
            <a:ext cx="8301718" cy="2878673"/>
          </a:xfrm>
          <a:prstGeom prst="rect">
            <a:avLst/>
          </a:prstGeom>
        </p:spPr>
        <p:txBody>
          <a:bodyPr anchor="t" anchorCtr="1">
            <a:noAutofit/>
          </a:bodyPr>
          <a:lstStyle>
            <a:lvl1pPr algn="ctr">
              <a:lnSpc>
                <a:spcPct val="90000"/>
              </a:lnSpc>
              <a:defRPr sz="23000" b="0" i="1" spc="0" baseline="0">
                <a:solidFill>
                  <a:schemeClr val="bg1"/>
                </a:soli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249467" y="4365149"/>
            <a:ext cx="7461250" cy="207749"/>
          </a:xfrm>
          <a:prstGeom prst="rect">
            <a:avLst/>
          </a:prstGeom>
        </p:spPr>
        <p:txBody>
          <a:bodyPr wrap="square" lIns="91400" tIns="45700" rIns="91400" bIns="45700" anchor="b" anchorCtr="0">
            <a:noAutofit/>
          </a:bodyPr>
          <a:lstStyle>
            <a:lvl1pPr marL="0" indent="0" algn="l" defTabSz="603450">
              <a:lnSpc>
                <a:spcPct val="100000"/>
              </a:lnSpc>
              <a:spcBef>
                <a:spcPct val="50000"/>
              </a:spcBef>
              <a:buNone/>
              <a:defRPr sz="1600" b="0" i="0">
                <a:solidFill>
                  <a:schemeClr val="bg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4"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68" tIns="30783" rIns="61568" bIns="30783" anchor="b">
            <a:spAutoFit/>
          </a:bodyPr>
          <a:lstStyle/>
          <a:p>
            <a:pPr algn="r" defTabSz="610592" fontAlgn="auto">
              <a:spcBef>
                <a:spcPts val="0"/>
              </a:spcBef>
              <a:spcAft>
                <a:spcPts val="0"/>
              </a:spcAft>
            </a:pPr>
            <a:r>
              <a:rPr lang="en-US" sz="600" dirty="0">
                <a:solidFill>
                  <a:srgbClr val="FFFFFF"/>
                </a:solidFill>
                <a:latin typeface="CiscoSansTT Light"/>
                <a:ea typeface="+mn-ea"/>
                <a:cs typeface="CiscoSans Thin"/>
              </a:rPr>
              <a:t>Cisco Confidential</a:t>
            </a:r>
          </a:p>
        </p:txBody>
      </p:sp>
      <p:sp>
        <p:nvSpPr>
          <p:cNvPr id="5" name="Rectangle 7"/>
          <p:cNvSpPr>
            <a:spLocks noChangeArrowheads="1"/>
          </p:cNvSpPr>
          <p:nvPr userDrawn="1"/>
        </p:nvSpPr>
        <p:spPr bwMode="ltGray">
          <a:xfrm>
            <a:off x="8662422" y="4742907"/>
            <a:ext cx="218953" cy="154518"/>
          </a:xfrm>
          <a:prstGeom prst="rect">
            <a:avLst/>
          </a:prstGeom>
          <a:noFill/>
          <a:ln w="9525" algn="ctr">
            <a:noFill/>
            <a:miter lim="800000"/>
            <a:headEnd/>
            <a:tailEnd/>
          </a:ln>
          <a:effectLst/>
        </p:spPr>
        <p:txBody>
          <a:bodyPr wrap="none" lIns="61568" tIns="30783" rIns="61568" bIns="30783" anchor="b">
            <a:spAutoFit/>
          </a:bodyPr>
          <a:lstStyle/>
          <a:p>
            <a:pPr algn="r" defTabSz="610592" fontAlgn="auto">
              <a:spcBef>
                <a:spcPts val="0"/>
              </a:spcBef>
              <a:spcAft>
                <a:spcPts val="0"/>
              </a:spcAft>
            </a:pPr>
            <a:fld id="{DFCF27A5-1A5B-48D3-A060-2758FFBB1ADD}" type="slidenum">
              <a:rPr lang="en-US" sz="600">
                <a:solidFill>
                  <a:srgbClr val="FFFFFF"/>
                </a:solidFill>
                <a:latin typeface="CiscoSansTT Light"/>
                <a:ea typeface="+mn-ea"/>
                <a:cs typeface="CiscoSans Thin"/>
              </a:rPr>
              <a:pPr algn="r" defTabSz="610592" fontAlgn="auto">
                <a:spcBef>
                  <a:spcPts val="0"/>
                </a:spcBef>
                <a:spcAft>
                  <a:spcPts val="0"/>
                </a:spcAft>
              </a:pPr>
              <a:t>‹#›</a:t>
            </a:fld>
            <a:endParaRPr lang="en-US" sz="600" dirty="0">
              <a:solidFill>
                <a:srgbClr val="FFFFFF"/>
              </a:solidFill>
              <a:latin typeface="CiscoSansTT Light"/>
              <a:ea typeface="+mn-ea"/>
              <a:cs typeface="CiscoSans Thin"/>
            </a:endParaRPr>
          </a:p>
        </p:txBody>
      </p:sp>
      <p:sp>
        <p:nvSpPr>
          <p:cNvPr id="6" name="Rectangle 4"/>
          <p:cNvSpPr>
            <a:spLocks noChangeArrowheads="1"/>
          </p:cNvSpPr>
          <p:nvPr userDrawn="1"/>
        </p:nvSpPr>
        <p:spPr bwMode="ltGray">
          <a:xfrm>
            <a:off x="292053" y="4747273"/>
            <a:ext cx="3420515" cy="154530"/>
          </a:xfrm>
          <a:prstGeom prst="rect">
            <a:avLst/>
          </a:prstGeom>
          <a:noFill/>
          <a:ln w="9525">
            <a:noFill/>
            <a:miter lim="800000"/>
            <a:headEnd/>
            <a:tailEnd/>
          </a:ln>
          <a:effectLst/>
        </p:spPr>
        <p:txBody>
          <a:bodyPr wrap="square" lIns="61568" tIns="30783" rIns="61568" bIns="30783" anchor="b" anchorCtr="0">
            <a:spAutoFit/>
          </a:bodyPr>
          <a:lstStyle/>
          <a:p>
            <a:pPr defTabSz="610592" fontAlgn="auto">
              <a:spcBef>
                <a:spcPts val="0"/>
              </a:spcBef>
              <a:spcAft>
                <a:spcPts val="0"/>
              </a:spcAft>
            </a:pPr>
            <a:r>
              <a:rPr lang="en-US" sz="600" dirty="0" smtClean="0">
                <a:solidFill>
                  <a:srgbClr val="FFFFFF"/>
                </a:solidFill>
                <a:latin typeface="CiscoSansTT Light"/>
                <a:ea typeface="+mn-ea"/>
                <a:cs typeface="CiscoSans Thin"/>
              </a:rPr>
              <a:t>© 2013-2014  Cisco and/or its affiliates. All rights reserved.</a:t>
            </a:r>
            <a:endParaRPr lang="en-US" sz="600" dirty="0">
              <a:solidFill>
                <a:srgbClr val="FFFFFF"/>
              </a:solidFill>
              <a:latin typeface="CiscoSansTT Light"/>
              <a:ea typeface="+mn-ea"/>
              <a:cs typeface="CiscoSans Thin"/>
            </a:endParaRPr>
          </a:p>
        </p:txBody>
      </p:sp>
      <p:cxnSp>
        <p:nvCxnSpPr>
          <p:cNvPr id="7" name="Straight Connector 6"/>
          <p:cNvCxnSpPr/>
          <p:nvPr userDrawn="1"/>
        </p:nvCxnSpPr>
        <p:spPr>
          <a:xfrm>
            <a:off x="0" y="5078558"/>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929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Big Statemen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45456" y="705553"/>
            <a:ext cx="8301718" cy="2436518"/>
          </a:xfrm>
          <a:prstGeom prst="rect">
            <a:avLst/>
          </a:prstGeom>
        </p:spPr>
        <p:txBody>
          <a:bodyPr anchor="b" anchorCtr="0">
            <a:noAutofit/>
          </a:bodyPr>
          <a:lstStyle>
            <a:lvl1pPr algn="l">
              <a:lnSpc>
                <a:spcPct val="90000"/>
              </a:lnSpc>
              <a:defRPr sz="4500" b="0" i="0" spc="0" baseline="0">
                <a:gradFill>
                  <a:gsLst>
                    <a:gs pos="29000">
                      <a:srgbClr val="233754"/>
                    </a:gs>
                    <a:gs pos="0">
                      <a:schemeClr val="tx2"/>
                    </a:gs>
                    <a:gs pos="100000">
                      <a:srgbClr val="01BBBB"/>
                    </a:gs>
                  </a:gsLst>
                  <a:lin ang="1200000" scaled="0"/>
                </a:gradFill>
                <a:latin typeface="+mj-lt"/>
                <a:cs typeface="CiscoSans Thin"/>
              </a:defRPr>
            </a:lvl1pPr>
          </a:lstStyle>
          <a:p>
            <a:r>
              <a:rPr lang="en-US" dirty="0" smtClean="0"/>
              <a:t>Statement Goes Here</a:t>
            </a:r>
            <a:endParaRPr lang="en-US" dirty="0"/>
          </a:p>
        </p:txBody>
      </p:sp>
    </p:spTree>
    <p:extLst>
      <p:ext uri="{BB962C8B-B14F-4D97-AF65-F5344CB8AC3E}">
        <p14:creationId xmlns:p14="http://schemas.microsoft.com/office/powerpoint/2010/main" val="3006208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1_Big Statement">
    <p:bg>
      <p:bgRef idx="1001">
        <a:schemeClr val="bg2"/>
      </p:bgRef>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45456" y="705553"/>
            <a:ext cx="8301718" cy="2436518"/>
          </a:xfrm>
          <a:prstGeom prst="rect">
            <a:avLst/>
          </a:prstGeom>
        </p:spPr>
        <p:txBody>
          <a:bodyPr anchor="b" anchorCtr="0">
            <a:noAutofit/>
          </a:bodyPr>
          <a:lstStyle>
            <a:lvl1pPr algn="l">
              <a:lnSpc>
                <a:spcPct val="90000"/>
              </a:lnSpc>
              <a:defRPr sz="4500" b="0" i="0" spc="0" baseline="0">
                <a:solidFill>
                  <a:srgbClr val="FFFFFF"/>
                </a:solidFill>
                <a:latin typeface="+mj-lt"/>
                <a:cs typeface="CiscoSans Thin"/>
              </a:defRPr>
            </a:lvl1pPr>
          </a:lstStyle>
          <a:p>
            <a:r>
              <a:rPr lang="en-US" dirty="0" smtClean="0"/>
              <a:t>Statement Goes Here</a:t>
            </a:r>
            <a:endParaRPr lang="en-US" dirty="0"/>
          </a:p>
        </p:txBody>
      </p:sp>
      <p:sp>
        <p:nvSpPr>
          <p:cNvPr id="10"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68" tIns="30783" rIns="61568" bIns="30783" anchor="b">
            <a:spAutoFit/>
          </a:bodyPr>
          <a:lstStyle/>
          <a:p>
            <a:pPr algn="r" defTabSz="610592" fontAlgn="auto">
              <a:spcBef>
                <a:spcPts val="0"/>
              </a:spcBef>
              <a:spcAft>
                <a:spcPts val="0"/>
              </a:spcAft>
            </a:pPr>
            <a:r>
              <a:rPr lang="en-US" sz="600" dirty="0">
                <a:solidFill>
                  <a:srgbClr val="FFFFFF"/>
                </a:solidFill>
                <a:latin typeface="CiscoSansTT Light"/>
                <a:ea typeface="+mn-ea"/>
                <a:cs typeface="CiscoSans Thin"/>
              </a:rPr>
              <a:t>Cisco Confidential</a:t>
            </a:r>
          </a:p>
        </p:txBody>
      </p:sp>
      <p:sp>
        <p:nvSpPr>
          <p:cNvPr id="11" name="Rectangle 7"/>
          <p:cNvSpPr>
            <a:spLocks noChangeArrowheads="1"/>
          </p:cNvSpPr>
          <p:nvPr userDrawn="1"/>
        </p:nvSpPr>
        <p:spPr bwMode="ltGray">
          <a:xfrm>
            <a:off x="8662422" y="4742907"/>
            <a:ext cx="218953" cy="154518"/>
          </a:xfrm>
          <a:prstGeom prst="rect">
            <a:avLst/>
          </a:prstGeom>
          <a:noFill/>
          <a:ln w="9525" algn="ctr">
            <a:noFill/>
            <a:miter lim="800000"/>
            <a:headEnd/>
            <a:tailEnd/>
          </a:ln>
          <a:effectLst/>
        </p:spPr>
        <p:txBody>
          <a:bodyPr wrap="none" lIns="61568" tIns="30783" rIns="61568" bIns="30783" anchor="b">
            <a:spAutoFit/>
          </a:bodyPr>
          <a:lstStyle/>
          <a:p>
            <a:pPr algn="r" defTabSz="610592" fontAlgn="auto">
              <a:spcBef>
                <a:spcPts val="0"/>
              </a:spcBef>
              <a:spcAft>
                <a:spcPts val="0"/>
              </a:spcAft>
            </a:pPr>
            <a:fld id="{DFCF27A5-1A5B-48D3-A060-2758FFBB1ADD}" type="slidenum">
              <a:rPr lang="en-US" sz="600">
                <a:solidFill>
                  <a:srgbClr val="FFFFFF"/>
                </a:solidFill>
                <a:latin typeface="CiscoSansTT Light"/>
                <a:ea typeface="+mn-ea"/>
                <a:cs typeface="CiscoSans Thin"/>
              </a:rPr>
              <a:pPr algn="r" defTabSz="610592" fontAlgn="auto">
                <a:spcBef>
                  <a:spcPts val="0"/>
                </a:spcBef>
                <a:spcAft>
                  <a:spcPts val="0"/>
                </a:spcAft>
              </a:pPr>
              <a:t>‹#›</a:t>
            </a:fld>
            <a:endParaRPr lang="en-US" sz="600" dirty="0">
              <a:solidFill>
                <a:srgbClr val="FFFFFF"/>
              </a:solidFill>
              <a:latin typeface="CiscoSansTT Light"/>
              <a:ea typeface="+mn-ea"/>
              <a:cs typeface="CiscoSans Thin"/>
            </a:endParaRPr>
          </a:p>
        </p:txBody>
      </p:sp>
      <p:sp>
        <p:nvSpPr>
          <p:cNvPr id="7" name="Rectangle 4"/>
          <p:cNvSpPr>
            <a:spLocks noChangeArrowheads="1"/>
          </p:cNvSpPr>
          <p:nvPr userDrawn="1"/>
        </p:nvSpPr>
        <p:spPr bwMode="ltGray">
          <a:xfrm>
            <a:off x="292053" y="4747273"/>
            <a:ext cx="3420515" cy="154530"/>
          </a:xfrm>
          <a:prstGeom prst="rect">
            <a:avLst/>
          </a:prstGeom>
          <a:noFill/>
          <a:ln w="9525">
            <a:noFill/>
            <a:miter lim="800000"/>
            <a:headEnd/>
            <a:tailEnd/>
          </a:ln>
          <a:effectLst/>
        </p:spPr>
        <p:txBody>
          <a:bodyPr wrap="square" lIns="61568" tIns="30783" rIns="61568" bIns="30783" anchor="b" anchorCtr="0">
            <a:spAutoFit/>
          </a:bodyPr>
          <a:lstStyle/>
          <a:p>
            <a:pPr defTabSz="610592" fontAlgn="auto">
              <a:spcBef>
                <a:spcPts val="0"/>
              </a:spcBef>
              <a:spcAft>
                <a:spcPts val="0"/>
              </a:spcAft>
            </a:pPr>
            <a:r>
              <a:rPr lang="en-US" sz="600" dirty="0" smtClean="0">
                <a:solidFill>
                  <a:srgbClr val="FFFFFF"/>
                </a:solidFill>
                <a:latin typeface="CiscoSansTT Light"/>
                <a:ea typeface="+mn-ea"/>
                <a:cs typeface="CiscoSans Thin"/>
              </a:rPr>
              <a:t>© 2013-2014  Cisco and/or its affiliates. All rights reserved.</a:t>
            </a:r>
            <a:endParaRPr lang="en-US" sz="600" dirty="0">
              <a:solidFill>
                <a:srgbClr val="FFFFFF"/>
              </a:solidFill>
              <a:latin typeface="CiscoSansTT Light"/>
              <a:ea typeface="+mn-ea"/>
              <a:cs typeface="CiscoSans Thin"/>
            </a:endParaRPr>
          </a:p>
        </p:txBody>
      </p:sp>
      <p:cxnSp>
        <p:nvCxnSpPr>
          <p:cNvPr id="12" name="Straight Connector 11"/>
          <p:cNvCxnSpPr/>
          <p:nvPr userDrawn="1"/>
        </p:nvCxnSpPr>
        <p:spPr>
          <a:xfrm>
            <a:off x="0" y="5078558"/>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51600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Big Statement">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sp>
        <p:nvSpPr>
          <p:cNvPr id="8"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68" tIns="30783" rIns="61568" bIns="30783" anchor="b">
            <a:spAutoFit/>
          </a:bodyPr>
          <a:lstStyle/>
          <a:p>
            <a:pPr algn="r" defTabSz="610592" fontAlgn="auto">
              <a:spcBef>
                <a:spcPts val="0"/>
              </a:spcBef>
              <a:spcAft>
                <a:spcPts val="0"/>
              </a:spcAft>
            </a:pPr>
            <a:r>
              <a:rPr lang="en-US" sz="600" dirty="0">
                <a:solidFill>
                  <a:srgbClr val="FFFFFF"/>
                </a:solidFill>
                <a:latin typeface="CiscoSansTT Light"/>
                <a:ea typeface="+mn-ea"/>
                <a:cs typeface="CiscoSans Thin"/>
              </a:rPr>
              <a:t>Cisco Confidential</a:t>
            </a:r>
          </a:p>
        </p:txBody>
      </p:sp>
      <p:sp>
        <p:nvSpPr>
          <p:cNvPr id="10" name="Rectangle 7"/>
          <p:cNvSpPr>
            <a:spLocks noChangeArrowheads="1"/>
          </p:cNvSpPr>
          <p:nvPr userDrawn="1"/>
        </p:nvSpPr>
        <p:spPr bwMode="ltGray">
          <a:xfrm>
            <a:off x="8662422" y="4742907"/>
            <a:ext cx="218953" cy="154518"/>
          </a:xfrm>
          <a:prstGeom prst="rect">
            <a:avLst/>
          </a:prstGeom>
          <a:noFill/>
          <a:ln w="9525" algn="ctr">
            <a:noFill/>
            <a:miter lim="800000"/>
            <a:headEnd/>
            <a:tailEnd/>
          </a:ln>
          <a:effectLst/>
        </p:spPr>
        <p:txBody>
          <a:bodyPr wrap="none" lIns="61568" tIns="30783" rIns="61568" bIns="30783" anchor="b">
            <a:spAutoFit/>
          </a:bodyPr>
          <a:lstStyle/>
          <a:p>
            <a:pPr algn="r" defTabSz="610592" fontAlgn="auto">
              <a:spcBef>
                <a:spcPts val="0"/>
              </a:spcBef>
              <a:spcAft>
                <a:spcPts val="0"/>
              </a:spcAft>
            </a:pPr>
            <a:fld id="{DFCF27A5-1A5B-48D3-A060-2758FFBB1ADD}" type="slidenum">
              <a:rPr lang="en-US" sz="600">
                <a:solidFill>
                  <a:srgbClr val="FFFFFF"/>
                </a:solidFill>
                <a:latin typeface="CiscoSansTT Light"/>
                <a:ea typeface="+mn-ea"/>
                <a:cs typeface="CiscoSans Thin"/>
              </a:rPr>
              <a:pPr algn="r" defTabSz="610592" fontAlgn="auto">
                <a:spcBef>
                  <a:spcPts val="0"/>
                </a:spcBef>
                <a:spcAft>
                  <a:spcPts val="0"/>
                </a:spcAft>
              </a:pPr>
              <a:t>‹#›</a:t>
            </a:fld>
            <a:endParaRPr lang="en-US" sz="600" dirty="0">
              <a:solidFill>
                <a:srgbClr val="FFFFFF"/>
              </a:solidFill>
              <a:latin typeface="CiscoSansTT Light"/>
              <a:ea typeface="+mn-ea"/>
              <a:cs typeface="CiscoSans Thin"/>
            </a:endParaRPr>
          </a:p>
        </p:txBody>
      </p:sp>
      <p:sp>
        <p:nvSpPr>
          <p:cNvPr id="16" name="Title 1"/>
          <p:cNvSpPr>
            <a:spLocks noGrp="1"/>
          </p:cNvSpPr>
          <p:nvPr>
            <p:ph type="ctrTitle" hasCustomPrompt="1"/>
          </p:nvPr>
        </p:nvSpPr>
        <p:spPr>
          <a:xfrm>
            <a:off x="245456" y="705553"/>
            <a:ext cx="8301718" cy="2436518"/>
          </a:xfrm>
          <a:prstGeom prst="rect">
            <a:avLst/>
          </a:prstGeom>
        </p:spPr>
        <p:txBody>
          <a:bodyPr anchor="b" anchorCtr="0">
            <a:noAutofit/>
          </a:bodyPr>
          <a:lstStyle>
            <a:lvl1pPr algn="l">
              <a:lnSpc>
                <a:spcPct val="90000"/>
              </a:lnSpc>
              <a:defRPr sz="4500" b="0" i="0" spc="0" baseline="0">
                <a:solidFill>
                  <a:srgbClr val="FFFFFF"/>
                </a:solidFill>
                <a:latin typeface="+mj-lt"/>
                <a:cs typeface="CiscoSans Thin"/>
              </a:defRPr>
            </a:lvl1pPr>
          </a:lstStyle>
          <a:p>
            <a:r>
              <a:rPr lang="en-US" dirty="0" smtClean="0"/>
              <a:t>Statement Goes Here</a:t>
            </a:r>
            <a:endParaRPr lang="en-US" dirty="0"/>
          </a:p>
        </p:txBody>
      </p:sp>
      <p:sp>
        <p:nvSpPr>
          <p:cNvPr id="7" name="Rectangle 4"/>
          <p:cNvSpPr>
            <a:spLocks noChangeArrowheads="1"/>
          </p:cNvSpPr>
          <p:nvPr userDrawn="1"/>
        </p:nvSpPr>
        <p:spPr bwMode="ltGray">
          <a:xfrm>
            <a:off x="292053" y="4747273"/>
            <a:ext cx="3420515" cy="154530"/>
          </a:xfrm>
          <a:prstGeom prst="rect">
            <a:avLst/>
          </a:prstGeom>
          <a:noFill/>
          <a:ln w="9525">
            <a:noFill/>
            <a:miter lim="800000"/>
            <a:headEnd/>
            <a:tailEnd/>
          </a:ln>
          <a:effectLst/>
        </p:spPr>
        <p:txBody>
          <a:bodyPr wrap="square" lIns="61568" tIns="30783" rIns="61568" bIns="30783" anchor="b" anchorCtr="0">
            <a:spAutoFit/>
          </a:bodyPr>
          <a:lstStyle/>
          <a:p>
            <a:pPr defTabSz="610592" fontAlgn="auto">
              <a:spcBef>
                <a:spcPts val="0"/>
              </a:spcBef>
              <a:spcAft>
                <a:spcPts val="0"/>
              </a:spcAft>
            </a:pPr>
            <a:r>
              <a:rPr lang="en-US" sz="600" dirty="0" smtClean="0">
                <a:solidFill>
                  <a:srgbClr val="FFFFFF"/>
                </a:solidFill>
                <a:latin typeface="CiscoSansTT Light"/>
                <a:ea typeface="+mn-ea"/>
                <a:cs typeface="CiscoSans Thin"/>
              </a:rPr>
              <a:t>© 2013-2014  Cisco and/or its affiliates. All rights reserved.</a:t>
            </a:r>
            <a:endParaRPr lang="en-US" sz="600" dirty="0">
              <a:solidFill>
                <a:srgbClr val="FFFFFF"/>
              </a:solidFill>
              <a:latin typeface="CiscoSansTT Light"/>
              <a:ea typeface="+mn-ea"/>
              <a:cs typeface="CiscoSans Thin"/>
            </a:endParaRPr>
          </a:p>
        </p:txBody>
      </p:sp>
      <p:cxnSp>
        <p:nvCxnSpPr>
          <p:cNvPr id="9" name="Straight Connector 8"/>
          <p:cNvCxnSpPr/>
          <p:nvPr userDrawn="1"/>
        </p:nvCxnSpPr>
        <p:spPr>
          <a:xfrm>
            <a:off x="0" y="5078558"/>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13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53765" y="1439065"/>
            <a:ext cx="4117446" cy="2265389"/>
          </a:xfrm>
        </p:spPr>
        <p:txBody>
          <a:bodyPr vert="horz" lIns="61700" tIns="34280" rIns="61700" bIns="34280" rtlCol="0" anchor="ctr" anchorCtr="0">
            <a:noAutofit/>
          </a:bodyPr>
          <a:lstStyle>
            <a:lvl1pPr marL="0" indent="0" algn="l" defTabSz="685606" rtl="0" eaLnBrk="1" latinLnBrk="0" hangingPunct="1">
              <a:lnSpc>
                <a:spcPct val="80000"/>
              </a:lnSpc>
              <a:spcBef>
                <a:spcPct val="0"/>
              </a:spcBef>
              <a:buClr>
                <a:schemeClr val="tx1"/>
              </a:buClr>
              <a:buFont typeface="Ciscolight" pitchFamily="2" charset="0"/>
              <a:buNone/>
              <a:defRPr lang="en-US" sz="4500" b="0" kern="1200" spc="0" baseline="0" dirty="0">
                <a:gradFill>
                  <a:gsLst>
                    <a:gs pos="0">
                      <a:schemeClr val="tx2"/>
                    </a:gs>
                    <a:gs pos="100000">
                      <a:srgbClr val="01BBBB"/>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20" y="654518"/>
            <a:ext cx="3895344" cy="3840480"/>
          </a:xfrm>
          <a:prstGeom prst="rect">
            <a:avLst/>
          </a:prstGeom>
        </p:spPr>
        <p:txBody>
          <a:bodyPr lIns="91400" tIns="45700" rIns="91400" bIns="45700" anchor="ctr" anchorCtr="0">
            <a:noAutofit/>
          </a:bodyPr>
          <a:lstStyle>
            <a:lvl1pPr marL="0" indent="0">
              <a:buFontTx/>
              <a:buNone/>
              <a:defRPr sz="1600" baseline="0">
                <a:solidFill>
                  <a:schemeClr val="tx2"/>
                </a:solidFill>
                <a:latin typeface="+mn-lt"/>
              </a:defRPr>
            </a:lvl1pPr>
            <a:lvl2pPr>
              <a:defRPr sz="1500"/>
            </a:lvl2pPr>
            <a:lvl3pPr>
              <a:defRPr sz="1500"/>
            </a:lvl3pPr>
            <a:lvl4pPr>
              <a:defRPr sz="1500"/>
            </a:lvl4pPr>
            <a:lvl5pPr>
              <a:defRPr sz="1500"/>
            </a:lvl5pPr>
          </a:lstStyle>
          <a:p>
            <a:pPr lvl="0"/>
            <a:r>
              <a:rPr lang="en-US" dirty="0" smtClean="0"/>
              <a:t>Tell your story here</a:t>
            </a:r>
            <a:endParaRPr lang="en-US" dirty="0"/>
          </a:p>
        </p:txBody>
      </p:sp>
      <p:cxnSp>
        <p:nvCxnSpPr>
          <p:cNvPr id="5" name="Straight Connector 4"/>
          <p:cNvCxnSpPr/>
          <p:nvPr userDrawn="1"/>
        </p:nvCxnSpPr>
        <p:spPr>
          <a:xfrm>
            <a:off x="4600575" y="609611"/>
            <a:ext cx="0" cy="398525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189036"/>
      </p:ext>
    </p:extLst>
  </p:cSld>
  <p:clrMapOvr>
    <a:masterClrMapping/>
  </p:clrMapOvr>
  <p:transition spd="slow">
    <p:wip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59557" y="302421"/>
            <a:ext cx="8631329"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Table Title Goes Here</a:t>
            </a:r>
            <a:endParaRPr lang="en-US" dirty="0"/>
          </a:p>
        </p:txBody>
      </p:sp>
      <p:sp>
        <p:nvSpPr>
          <p:cNvPr id="12" name="Table Placeholder 11"/>
          <p:cNvSpPr>
            <a:spLocks noGrp="1"/>
          </p:cNvSpPr>
          <p:nvPr>
            <p:ph type="tbl" sz="quarter" idx="12" hasCustomPrompt="1"/>
          </p:nvPr>
        </p:nvSpPr>
        <p:spPr>
          <a:xfrm>
            <a:off x="369888" y="1187452"/>
            <a:ext cx="8450262" cy="3043238"/>
          </a:xfrm>
          <a:prstGeom prst="rect">
            <a:avLst/>
          </a:prstGeom>
        </p:spPr>
        <p:txBody>
          <a:bodyPr lIns="91400" tIns="45700" rIns="91400" bIns="45700">
            <a:noAutofit/>
          </a:bodyPr>
          <a:lstStyle>
            <a:lvl1pPr marL="0" indent="0" algn="ctr">
              <a:buNone/>
              <a:defRPr sz="2000" baseline="0">
                <a:solidFill>
                  <a:schemeClr val="tx2"/>
                </a:solidFill>
                <a:latin typeface="+mn-lt"/>
              </a:defRPr>
            </a:lvl1pPr>
          </a:lstStyle>
          <a:p>
            <a:r>
              <a:rPr lang="en-GB" dirty="0" smtClean="0"/>
              <a:t>Click icon to add Table</a:t>
            </a:r>
            <a:endParaRPr lang="en-GB" dirty="0"/>
          </a:p>
        </p:txBody>
      </p:sp>
      <p:sp>
        <p:nvSpPr>
          <p:cNvPr id="4" name="Text Placeholder 9"/>
          <p:cNvSpPr>
            <a:spLocks noGrp="1"/>
          </p:cNvSpPr>
          <p:nvPr>
            <p:ph type="body" sz="quarter" idx="11" hasCustomPrompt="1"/>
          </p:nvPr>
        </p:nvSpPr>
        <p:spPr>
          <a:xfrm>
            <a:off x="249467" y="4365149"/>
            <a:ext cx="7461250" cy="207749"/>
          </a:xfrm>
          <a:prstGeom prst="rect">
            <a:avLst/>
          </a:prstGeom>
        </p:spPr>
        <p:txBody>
          <a:bodyPr wrap="square" lIns="91400" tIns="45700" rIns="91400" bIns="45700" anchor="b" anchorCtr="0">
            <a:noAutofit/>
          </a:bodyPr>
          <a:lstStyle>
            <a:lvl1pPr algn="l" defTabSz="603450">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Tree>
    <p:extLst>
      <p:ext uri="{BB962C8B-B14F-4D97-AF65-F5344CB8AC3E}">
        <p14:creationId xmlns:p14="http://schemas.microsoft.com/office/powerpoint/2010/main" val="273002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2_Title and Table">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59567" y="302421"/>
            <a:ext cx="8615217"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Table Title Goes Here</a:t>
            </a:r>
            <a:endParaRPr lang="en-US" dirty="0"/>
          </a:p>
        </p:txBody>
      </p:sp>
      <p:sp>
        <p:nvSpPr>
          <p:cNvPr id="12" name="Table Placeholder 11"/>
          <p:cNvSpPr>
            <a:spLocks noGrp="1"/>
          </p:cNvSpPr>
          <p:nvPr>
            <p:ph type="tbl" sz="quarter" idx="12" hasCustomPrompt="1"/>
          </p:nvPr>
        </p:nvSpPr>
        <p:spPr>
          <a:xfrm>
            <a:off x="369898" y="1187452"/>
            <a:ext cx="8450261" cy="3043238"/>
          </a:xfrm>
          <a:prstGeom prst="rect">
            <a:avLst/>
          </a:prstGeom>
        </p:spPr>
        <p:txBody>
          <a:bodyPr lIns="91400" tIns="45700" rIns="91400" bIns="45700">
            <a:noAutofit/>
          </a:bodyPr>
          <a:lstStyle>
            <a:lvl1pPr marL="0" indent="0" algn="ctr">
              <a:buNone/>
              <a:defRPr sz="2000" baseline="0">
                <a:solidFill>
                  <a:schemeClr val="bg1"/>
                </a:solidFill>
                <a:latin typeface="+mn-lt"/>
              </a:defRPr>
            </a:lvl1pPr>
          </a:lstStyle>
          <a:p>
            <a:r>
              <a:rPr lang="en-GB" dirty="0" smtClean="0"/>
              <a:t>Click icon to add Table</a:t>
            </a:r>
            <a:endParaRPr lang="en-GB" dirty="0"/>
          </a:p>
        </p:txBody>
      </p:sp>
      <p:sp>
        <p:nvSpPr>
          <p:cNvPr id="4" name="Text Placeholder 9"/>
          <p:cNvSpPr>
            <a:spLocks noGrp="1"/>
          </p:cNvSpPr>
          <p:nvPr>
            <p:ph type="body" sz="quarter" idx="11" hasCustomPrompt="1"/>
          </p:nvPr>
        </p:nvSpPr>
        <p:spPr>
          <a:xfrm>
            <a:off x="249467" y="4365149"/>
            <a:ext cx="7461250" cy="207749"/>
          </a:xfrm>
          <a:prstGeom prst="rect">
            <a:avLst/>
          </a:prstGeom>
        </p:spPr>
        <p:txBody>
          <a:bodyPr wrap="square" lIns="91400" tIns="45700" rIns="91400" bIns="45700" anchor="b" anchorCtr="0">
            <a:noAutofit/>
          </a:bodyPr>
          <a:lstStyle>
            <a:lvl1pPr marL="0" indent="0" algn="l" defTabSz="603450">
              <a:lnSpc>
                <a:spcPct val="100000"/>
              </a:lnSpc>
              <a:spcBef>
                <a:spcPct val="50000"/>
              </a:spcBef>
              <a:buNone/>
              <a:defRPr lang="en-US" sz="1600" b="0" i="0" kern="1200" dirty="0" smtClean="0">
                <a:solidFill>
                  <a:srgbClr val="FFFFFF"/>
                </a:solidFill>
                <a:latin typeface="+mj-lt"/>
                <a:ea typeface="+mn-ea"/>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6"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68" tIns="30783" rIns="61568" bIns="30783" anchor="b">
            <a:spAutoFit/>
          </a:bodyPr>
          <a:lstStyle/>
          <a:p>
            <a:pPr algn="r" defTabSz="610592" fontAlgn="auto">
              <a:spcBef>
                <a:spcPts val="0"/>
              </a:spcBef>
              <a:spcAft>
                <a:spcPts val="0"/>
              </a:spcAft>
            </a:pPr>
            <a:r>
              <a:rPr lang="en-US" sz="600" dirty="0">
                <a:solidFill>
                  <a:srgbClr val="FFFFFF"/>
                </a:solidFill>
                <a:latin typeface="CiscoSansTT Light"/>
                <a:ea typeface="+mn-ea"/>
                <a:cs typeface="CiscoSans Thin"/>
              </a:rPr>
              <a:t>Cisco Confidential</a:t>
            </a:r>
          </a:p>
        </p:txBody>
      </p:sp>
      <p:sp>
        <p:nvSpPr>
          <p:cNvPr id="7" name="Rectangle 7"/>
          <p:cNvSpPr>
            <a:spLocks noChangeArrowheads="1"/>
          </p:cNvSpPr>
          <p:nvPr userDrawn="1"/>
        </p:nvSpPr>
        <p:spPr bwMode="ltGray">
          <a:xfrm>
            <a:off x="8662422" y="4742907"/>
            <a:ext cx="218953" cy="154518"/>
          </a:xfrm>
          <a:prstGeom prst="rect">
            <a:avLst/>
          </a:prstGeom>
          <a:noFill/>
          <a:ln w="9525" algn="ctr">
            <a:noFill/>
            <a:miter lim="800000"/>
            <a:headEnd/>
            <a:tailEnd/>
          </a:ln>
          <a:effectLst/>
        </p:spPr>
        <p:txBody>
          <a:bodyPr wrap="none" lIns="61568" tIns="30783" rIns="61568" bIns="30783" anchor="b">
            <a:spAutoFit/>
          </a:bodyPr>
          <a:lstStyle/>
          <a:p>
            <a:pPr algn="r" defTabSz="610592" fontAlgn="auto">
              <a:spcBef>
                <a:spcPts val="0"/>
              </a:spcBef>
              <a:spcAft>
                <a:spcPts val="0"/>
              </a:spcAft>
            </a:pPr>
            <a:fld id="{DFCF27A5-1A5B-48D3-A060-2758FFBB1ADD}" type="slidenum">
              <a:rPr lang="en-US" sz="600">
                <a:solidFill>
                  <a:srgbClr val="FFFFFF"/>
                </a:solidFill>
                <a:latin typeface="CiscoSansTT Light"/>
                <a:ea typeface="+mn-ea"/>
                <a:cs typeface="CiscoSans Thin"/>
              </a:rPr>
              <a:pPr algn="r" defTabSz="610592" fontAlgn="auto">
                <a:spcBef>
                  <a:spcPts val="0"/>
                </a:spcBef>
                <a:spcAft>
                  <a:spcPts val="0"/>
                </a:spcAft>
              </a:pPr>
              <a:t>‹#›</a:t>
            </a:fld>
            <a:endParaRPr lang="en-US" sz="600" dirty="0">
              <a:solidFill>
                <a:srgbClr val="FFFFFF"/>
              </a:solidFill>
              <a:latin typeface="CiscoSansTT Light"/>
              <a:ea typeface="+mn-ea"/>
              <a:cs typeface="CiscoSans Thin"/>
            </a:endParaRPr>
          </a:p>
        </p:txBody>
      </p:sp>
      <p:sp>
        <p:nvSpPr>
          <p:cNvPr id="8" name="Rectangle 4"/>
          <p:cNvSpPr>
            <a:spLocks noChangeArrowheads="1"/>
          </p:cNvSpPr>
          <p:nvPr userDrawn="1"/>
        </p:nvSpPr>
        <p:spPr bwMode="ltGray">
          <a:xfrm>
            <a:off x="292053" y="4747273"/>
            <a:ext cx="3420515" cy="154530"/>
          </a:xfrm>
          <a:prstGeom prst="rect">
            <a:avLst/>
          </a:prstGeom>
          <a:noFill/>
          <a:ln w="9525">
            <a:noFill/>
            <a:miter lim="800000"/>
            <a:headEnd/>
            <a:tailEnd/>
          </a:ln>
          <a:effectLst/>
        </p:spPr>
        <p:txBody>
          <a:bodyPr wrap="square" lIns="61568" tIns="30783" rIns="61568" bIns="30783" anchor="b" anchorCtr="0">
            <a:spAutoFit/>
          </a:bodyPr>
          <a:lstStyle/>
          <a:p>
            <a:pPr defTabSz="610592" fontAlgn="auto">
              <a:spcBef>
                <a:spcPts val="0"/>
              </a:spcBef>
              <a:spcAft>
                <a:spcPts val="0"/>
              </a:spcAft>
            </a:pPr>
            <a:r>
              <a:rPr lang="en-US" sz="600" dirty="0" smtClean="0">
                <a:solidFill>
                  <a:srgbClr val="FFFFFF"/>
                </a:solidFill>
                <a:latin typeface="CiscoSansTT Light"/>
                <a:ea typeface="+mn-ea"/>
                <a:cs typeface="CiscoSans Thin"/>
              </a:rPr>
              <a:t>© 2013-2014  Cisco and/or its affiliates. All rights reserved.</a:t>
            </a:r>
            <a:endParaRPr lang="en-US" sz="600" dirty="0">
              <a:solidFill>
                <a:srgbClr val="FFFFFF"/>
              </a:solidFill>
              <a:latin typeface="CiscoSansTT Light"/>
              <a:ea typeface="+mn-ea"/>
              <a:cs typeface="CiscoSans Thin"/>
            </a:endParaRPr>
          </a:p>
        </p:txBody>
      </p:sp>
      <p:cxnSp>
        <p:nvCxnSpPr>
          <p:cNvPr id="9" name="Straight Connector 8"/>
          <p:cNvCxnSpPr/>
          <p:nvPr userDrawn="1"/>
        </p:nvCxnSpPr>
        <p:spPr>
          <a:xfrm>
            <a:off x="0" y="5078558"/>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641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37766" y="1347788"/>
            <a:ext cx="8345488" cy="3168210"/>
          </a:xfrm>
          <a:prstGeom prst="rect">
            <a:avLst/>
          </a:prstGeom>
        </p:spPr>
        <p:txBody>
          <a:bodyPr lIns="91404" tIns="45702" rIns="91404" bIns="45702">
            <a:noAutofit/>
          </a:bodyPr>
          <a:lstStyle>
            <a:lvl1pPr marL="280880" indent="-223756">
              <a:lnSpc>
                <a:spcPct val="95000"/>
              </a:lnSpc>
              <a:spcBef>
                <a:spcPts val="1110"/>
              </a:spcBef>
              <a:buClr>
                <a:schemeClr val="tx1"/>
              </a:buClr>
              <a:buSzPct val="80000"/>
              <a:buFont typeface="Arial"/>
              <a:buChar char="•"/>
              <a:defRPr sz="3700" b="0" i="0">
                <a:solidFill>
                  <a:srgbClr val="676767"/>
                </a:solidFill>
                <a:latin typeface="+mn-lt"/>
                <a:cs typeface="CiscoSans ExtraLight"/>
              </a:defRPr>
            </a:lvl1pPr>
            <a:lvl2pPr marL="507811" indent="-215819">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434" indent="-171387">
              <a:buClr>
                <a:schemeClr val="tx1"/>
              </a:buClr>
              <a:buSzPct val="80000"/>
              <a:buFont typeface="Arial"/>
              <a:buChar char="•"/>
              <a:defRPr sz="1600" b="0" i="0">
                <a:solidFill>
                  <a:srgbClr val="676767"/>
                </a:solidFill>
                <a:latin typeface="+mn-lt"/>
                <a:cs typeface="CiscoSans ExtraLight"/>
              </a:defRPr>
            </a:lvl3pPr>
            <a:lvl4pPr marL="910883" indent="-171387">
              <a:buClr>
                <a:schemeClr val="tx1"/>
              </a:buClr>
              <a:buSzPct val="80000"/>
              <a:buFont typeface="Arial"/>
              <a:buChar char="•"/>
              <a:defRPr sz="1400" b="0" i="0">
                <a:solidFill>
                  <a:srgbClr val="676767"/>
                </a:solidFill>
                <a:latin typeface="+mn-lt"/>
                <a:cs typeface="CiscoSans ExtraLight"/>
              </a:defRPr>
            </a:lvl4pPr>
            <a:lvl5pPr marL="1082270" indent="-168212">
              <a:buClr>
                <a:schemeClr val="tx1"/>
              </a:buClr>
              <a:buSzPct val="80000"/>
              <a:buFont typeface="Arial"/>
              <a:buChar char="•"/>
              <a:defRPr sz="1200" b="0" i="0">
                <a:solidFill>
                  <a:srgbClr val="676767"/>
                </a:solidFill>
                <a:latin typeface="+mn-lt"/>
                <a:cs typeface="CiscoSans ExtraLight"/>
              </a:defRPr>
            </a:lvl5pPr>
          </a:lstStyle>
          <a:p>
            <a:pPr lvl="0"/>
            <a:r>
              <a:rPr lang="en-GB" dirty="0" smtClean="0"/>
              <a:t>Click to edit text</a:t>
            </a:r>
          </a:p>
        </p:txBody>
      </p:sp>
      <p:sp>
        <p:nvSpPr>
          <p:cNvPr id="6" name="Title Placeholder 5"/>
          <p:cNvSpPr>
            <a:spLocks noGrp="1"/>
          </p:cNvSpPr>
          <p:nvPr>
            <p:ph type="title"/>
          </p:nvPr>
        </p:nvSpPr>
        <p:spPr bwMode="auto">
          <a:xfrm>
            <a:off x="437766" y="341319"/>
            <a:ext cx="8345488"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8" tIns="45704" rIns="91408" bIns="45704"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3092124990"/>
      </p:ext>
    </p:extLst>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245729" y="4365149"/>
            <a:ext cx="7461250" cy="207749"/>
          </a:xfrm>
          <a:prstGeom prst="rect">
            <a:avLst/>
          </a:prstGeom>
        </p:spPr>
        <p:txBody>
          <a:bodyPr wrap="square" lIns="91400" tIns="45700" rIns="91400" bIns="45700" anchor="b" anchorCtr="0">
            <a:noAutofit/>
          </a:bodyPr>
          <a:lstStyle>
            <a:lvl1pPr algn="l" defTabSz="603450">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5" name="Title 1"/>
          <p:cNvSpPr>
            <a:spLocks noGrp="1"/>
          </p:cNvSpPr>
          <p:nvPr>
            <p:ph type="ctrTitle" hasCustomPrompt="1"/>
          </p:nvPr>
        </p:nvSpPr>
        <p:spPr>
          <a:xfrm>
            <a:off x="259567" y="302421"/>
            <a:ext cx="8632053"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Chart Title Goes Here</a:t>
            </a:r>
            <a:endParaRPr lang="en-US" dirty="0"/>
          </a:p>
        </p:txBody>
      </p:sp>
      <p:sp>
        <p:nvSpPr>
          <p:cNvPr id="6" name="Chart Placeholder 2"/>
          <p:cNvSpPr>
            <a:spLocks noGrp="1"/>
          </p:cNvSpPr>
          <p:nvPr>
            <p:ph type="chart" sz="quarter" idx="10"/>
          </p:nvPr>
        </p:nvSpPr>
        <p:spPr>
          <a:xfrm>
            <a:off x="369888" y="1187452"/>
            <a:ext cx="8450262" cy="3043238"/>
          </a:xfrm>
          <a:prstGeom prst="rect">
            <a:avLst/>
          </a:prstGeom>
        </p:spPr>
        <p:txBody>
          <a:bodyPr vert="horz" lIns="91400" tIns="45700" rIns="91400" bIns="45700">
            <a:noAutofit/>
          </a:bodyPr>
          <a:lstStyle>
            <a:lvl1pPr marL="0" indent="0" algn="ctr">
              <a:buNone/>
              <a:defRPr sz="2000" b="0" i="0">
                <a:solidFill>
                  <a:schemeClr val="tx2"/>
                </a:solidFill>
                <a:latin typeface="+mn-lt"/>
                <a:cs typeface="CiscoSans ExtraLight"/>
              </a:defRPr>
            </a:lvl1pPr>
          </a:lstStyle>
          <a:p>
            <a:r>
              <a:rPr lang="en-US" smtClean="0"/>
              <a:t>Click icon to add chart</a:t>
            </a:r>
            <a:endParaRPr lang="en-US" dirty="0"/>
          </a:p>
        </p:txBody>
      </p:sp>
    </p:spTree>
    <p:extLst>
      <p:ext uri="{BB962C8B-B14F-4D97-AF65-F5344CB8AC3E}">
        <p14:creationId xmlns:p14="http://schemas.microsoft.com/office/powerpoint/2010/main" val="388161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_Title and Chart">
    <p:bg>
      <p:bgPr>
        <a:solidFill>
          <a:schemeClr val="tx2"/>
        </a:solidFill>
        <a:effectLst/>
      </p:bgPr>
    </p:bg>
    <p:spTree>
      <p:nvGrpSpPr>
        <p:cNvPr id="1" name=""/>
        <p:cNvGrpSpPr/>
        <p:nvPr/>
      </p:nvGrpSpPr>
      <p:grpSpPr>
        <a:xfrm>
          <a:off x="0" y="0"/>
          <a:ext cx="0" cy="0"/>
          <a:chOff x="0" y="0"/>
          <a:chExt cx="0" cy="0"/>
        </a:xfrm>
      </p:grpSpPr>
      <p:sp>
        <p:nvSpPr>
          <p:cNvPr id="18" name="Chart Placeholder 2"/>
          <p:cNvSpPr>
            <a:spLocks noGrp="1"/>
          </p:cNvSpPr>
          <p:nvPr>
            <p:ph type="chart" sz="quarter" idx="10"/>
          </p:nvPr>
        </p:nvSpPr>
        <p:spPr>
          <a:xfrm>
            <a:off x="369888" y="1187452"/>
            <a:ext cx="8450262" cy="3043238"/>
          </a:xfrm>
          <a:prstGeom prst="rect">
            <a:avLst/>
          </a:prstGeom>
        </p:spPr>
        <p:txBody>
          <a:bodyPr vert="horz" lIns="91400" tIns="45700" rIns="91400" bIns="45700">
            <a:noAutofit/>
          </a:bodyPr>
          <a:lstStyle>
            <a:lvl1pPr marL="0" indent="0" algn="ctr">
              <a:buNone/>
              <a:defRPr sz="2000" b="0" i="0">
                <a:solidFill>
                  <a:srgbClr val="FFFFFF"/>
                </a:solidFill>
                <a:latin typeface="+mn-lt"/>
                <a:cs typeface="CiscoSans ExtraLight"/>
              </a:defRPr>
            </a:lvl1pPr>
          </a:lstStyle>
          <a:p>
            <a:r>
              <a:rPr lang="en-US" smtClean="0"/>
              <a:t>Click icon to add chart</a:t>
            </a:r>
            <a:endParaRPr lang="en-US" dirty="0"/>
          </a:p>
        </p:txBody>
      </p:sp>
      <p:sp>
        <p:nvSpPr>
          <p:cNvPr id="19" name="Title 1"/>
          <p:cNvSpPr>
            <a:spLocks noGrp="1"/>
          </p:cNvSpPr>
          <p:nvPr>
            <p:ph type="ctrTitle" hasCustomPrompt="1"/>
          </p:nvPr>
        </p:nvSpPr>
        <p:spPr>
          <a:xfrm>
            <a:off x="259557" y="302421"/>
            <a:ext cx="8615940"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Chart Title Goes Here</a:t>
            </a:r>
            <a:endParaRPr lang="en-US" dirty="0"/>
          </a:p>
        </p:txBody>
      </p:sp>
      <p:sp>
        <p:nvSpPr>
          <p:cNvPr id="22" name="Text Placeholder 9"/>
          <p:cNvSpPr>
            <a:spLocks noGrp="1"/>
          </p:cNvSpPr>
          <p:nvPr>
            <p:ph type="body" sz="quarter" idx="11" hasCustomPrompt="1"/>
          </p:nvPr>
        </p:nvSpPr>
        <p:spPr>
          <a:xfrm>
            <a:off x="245729" y="4365149"/>
            <a:ext cx="7461250" cy="207749"/>
          </a:xfrm>
          <a:prstGeom prst="rect">
            <a:avLst/>
          </a:prstGeom>
        </p:spPr>
        <p:txBody>
          <a:bodyPr wrap="square" lIns="91400" tIns="45700" rIns="91400" bIns="45700" anchor="b" anchorCtr="0">
            <a:noAutofit/>
          </a:bodyPr>
          <a:lstStyle>
            <a:lvl1pPr algn="l" defTabSz="603450">
              <a:lnSpc>
                <a:spcPct val="100000"/>
              </a:lnSpc>
              <a:spcBef>
                <a:spcPct val="50000"/>
              </a:spcBef>
              <a:buNone/>
              <a:defRPr sz="1600" b="0" i="0">
                <a:solidFill>
                  <a:srgbClr val="FFFFFF"/>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8" name="Rectangle 5"/>
          <p:cNvSpPr>
            <a:spLocks noChangeArrowheads="1"/>
          </p:cNvSpPr>
          <p:nvPr userDrawn="1"/>
        </p:nvSpPr>
        <p:spPr bwMode="ltGray">
          <a:xfrm>
            <a:off x="7813257" y="4932106"/>
            <a:ext cx="762394" cy="154530"/>
          </a:xfrm>
          <a:prstGeom prst="rect">
            <a:avLst/>
          </a:prstGeom>
          <a:noFill/>
          <a:ln w="9525">
            <a:noFill/>
            <a:miter lim="800000"/>
            <a:headEnd/>
            <a:tailEnd/>
          </a:ln>
          <a:effectLst/>
        </p:spPr>
        <p:txBody>
          <a:bodyPr wrap="none" lIns="61568" tIns="30783" rIns="61568" bIns="30783" anchor="b">
            <a:spAutoFit/>
          </a:bodyPr>
          <a:lstStyle/>
          <a:p>
            <a:pPr algn="r" defTabSz="610592" fontAlgn="auto">
              <a:spcBef>
                <a:spcPts val="0"/>
              </a:spcBef>
              <a:spcAft>
                <a:spcPts val="0"/>
              </a:spcAft>
            </a:pPr>
            <a:r>
              <a:rPr lang="en-US" sz="600" dirty="0">
                <a:solidFill>
                  <a:srgbClr val="FFFFFF"/>
                </a:solidFill>
                <a:latin typeface="CiscoSansTT Light"/>
                <a:ea typeface="+mn-ea"/>
                <a:cs typeface="CiscoSans Thin"/>
              </a:rPr>
              <a:t>Cisco Confidential</a:t>
            </a:r>
          </a:p>
        </p:txBody>
      </p:sp>
      <p:sp>
        <p:nvSpPr>
          <p:cNvPr id="9" name="Rectangle 7"/>
          <p:cNvSpPr>
            <a:spLocks noChangeArrowheads="1"/>
          </p:cNvSpPr>
          <p:nvPr userDrawn="1"/>
        </p:nvSpPr>
        <p:spPr bwMode="ltGray">
          <a:xfrm>
            <a:off x="8662422" y="4929040"/>
            <a:ext cx="218953" cy="154518"/>
          </a:xfrm>
          <a:prstGeom prst="rect">
            <a:avLst/>
          </a:prstGeom>
          <a:noFill/>
          <a:ln w="9525" algn="ctr">
            <a:noFill/>
            <a:miter lim="800000"/>
            <a:headEnd/>
            <a:tailEnd/>
          </a:ln>
          <a:effectLst/>
        </p:spPr>
        <p:txBody>
          <a:bodyPr wrap="none" lIns="61568" tIns="30783" rIns="61568" bIns="30783" anchor="b">
            <a:spAutoFit/>
          </a:bodyPr>
          <a:lstStyle/>
          <a:p>
            <a:pPr algn="r" defTabSz="610592" fontAlgn="auto">
              <a:spcBef>
                <a:spcPts val="0"/>
              </a:spcBef>
              <a:spcAft>
                <a:spcPts val="0"/>
              </a:spcAft>
            </a:pPr>
            <a:fld id="{DFCF27A5-1A5B-48D3-A060-2758FFBB1ADD}" type="slidenum">
              <a:rPr lang="en-US" sz="600">
                <a:solidFill>
                  <a:srgbClr val="FFFFFF"/>
                </a:solidFill>
                <a:latin typeface="CiscoSansTT Light"/>
                <a:ea typeface="+mn-ea"/>
                <a:cs typeface="CiscoSans Thin"/>
              </a:rPr>
              <a:pPr algn="r" defTabSz="610592" fontAlgn="auto">
                <a:spcBef>
                  <a:spcPts val="0"/>
                </a:spcBef>
                <a:spcAft>
                  <a:spcPts val="0"/>
                </a:spcAft>
              </a:pPr>
              <a:t>‹#›</a:t>
            </a:fld>
            <a:endParaRPr lang="en-US" sz="600" dirty="0">
              <a:solidFill>
                <a:srgbClr val="FFFFFF"/>
              </a:solidFill>
              <a:latin typeface="CiscoSansTT Light"/>
              <a:ea typeface="+mn-ea"/>
              <a:cs typeface="CiscoSans Thin"/>
            </a:endParaRPr>
          </a:p>
        </p:txBody>
      </p:sp>
      <p:sp>
        <p:nvSpPr>
          <p:cNvPr id="10" name="Rectangle 4"/>
          <p:cNvSpPr>
            <a:spLocks noChangeArrowheads="1"/>
          </p:cNvSpPr>
          <p:nvPr userDrawn="1"/>
        </p:nvSpPr>
        <p:spPr bwMode="ltGray">
          <a:xfrm>
            <a:off x="292053" y="4916599"/>
            <a:ext cx="3420515" cy="154530"/>
          </a:xfrm>
          <a:prstGeom prst="rect">
            <a:avLst/>
          </a:prstGeom>
          <a:noFill/>
          <a:ln w="9525">
            <a:noFill/>
            <a:miter lim="800000"/>
            <a:headEnd/>
            <a:tailEnd/>
          </a:ln>
          <a:effectLst/>
        </p:spPr>
        <p:txBody>
          <a:bodyPr wrap="square" lIns="61568" tIns="30783" rIns="61568" bIns="30783" anchor="b" anchorCtr="0">
            <a:spAutoFit/>
          </a:bodyPr>
          <a:lstStyle/>
          <a:p>
            <a:pPr defTabSz="610592" fontAlgn="auto">
              <a:spcBef>
                <a:spcPts val="0"/>
              </a:spcBef>
              <a:spcAft>
                <a:spcPts val="0"/>
              </a:spcAft>
            </a:pPr>
            <a:r>
              <a:rPr lang="en-US" sz="600" dirty="0" smtClean="0">
                <a:solidFill>
                  <a:srgbClr val="FFFFFF"/>
                </a:solidFill>
                <a:latin typeface="CiscoSansTT Light"/>
                <a:ea typeface="+mn-ea"/>
                <a:cs typeface="CiscoSans Thin"/>
              </a:rPr>
              <a:t>© 2013-2014  Cisco and/or its affiliates. All rights reserved.</a:t>
            </a:r>
            <a:endParaRPr lang="en-US" sz="600" dirty="0">
              <a:solidFill>
                <a:srgbClr val="FFFFFF"/>
              </a:solidFill>
              <a:latin typeface="CiscoSansTT Light"/>
              <a:ea typeface="+mn-ea"/>
              <a:cs typeface="CiscoSans Thin"/>
            </a:endParaRPr>
          </a:p>
        </p:txBody>
      </p:sp>
    </p:spTree>
    <p:extLst>
      <p:ext uri="{BB962C8B-B14F-4D97-AF65-F5344CB8AC3E}">
        <p14:creationId xmlns:p14="http://schemas.microsoft.com/office/powerpoint/2010/main" val="3035706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_Chart_and_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59557" y="302421"/>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Slide Title Goes Here</a:t>
            </a:r>
            <a:endParaRPr lang="en-US" dirty="0"/>
          </a:p>
        </p:txBody>
      </p:sp>
      <p:sp>
        <p:nvSpPr>
          <p:cNvPr id="10" name="Text Placeholder 17"/>
          <p:cNvSpPr>
            <a:spLocks noGrp="1"/>
          </p:cNvSpPr>
          <p:nvPr>
            <p:ph type="body" sz="quarter" idx="11" hasCustomPrompt="1"/>
          </p:nvPr>
        </p:nvSpPr>
        <p:spPr>
          <a:xfrm>
            <a:off x="255355" y="1169322"/>
            <a:ext cx="4265612" cy="3220908"/>
          </a:xfrm>
          <a:prstGeom prst="rect">
            <a:avLst/>
          </a:prstGeom>
        </p:spPr>
        <p:txBody>
          <a:bodyPr lIns="91400" tIns="45700" rIns="91400" bIns="45700" anchor="ctr" anchorCtr="0">
            <a:noAutofit/>
          </a:bodyPr>
          <a:lstStyle>
            <a:lvl1pPr marL="0" indent="0">
              <a:buNone/>
              <a:defRPr sz="24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3" name="Chart Placeholder 2"/>
          <p:cNvSpPr>
            <a:spLocks noGrp="1"/>
          </p:cNvSpPr>
          <p:nvPr>
            <p:ph type="chart" sz="quarter" idx="12" hasCustomPrompt="1"/>
          </p:nvPr>
        </p:nvSpPr>
        <p:spPr>
          <a:xfrm>
            <a:off x="4786108" y="1169322"/>
            <a:ext cx="4016375" cy="3219450"/>
          </a:xfrm>
          <a:prstGeom prst="rect">
            <a:avLst/>
          </a:prstGeom>
        </p:spPr>
        <p:txBody>
          <a:bodyPr vert="horz" lIns="91400" tIns="45700" rIns="91400" bIns="45700">
            <a:noAutofit/>
          </a:bodyPr>
          <a:lstStyle>
            <a:lvl1pPr marL="0" indent="0" algn="ctr">
              <a:buNone/>
              <a:defRPr sz="2000">
                <a:solidFill>
                  <a:schemeClr val="tx2"/>
                </a:solidFill>
                <a:latin typeface="+mn-lt"/>
                <a:cs typeface="CiscoSans ExtraLight"/>
              </a:defRPr>
            </a:lvl1pPr>
          </a:lstStyle>
          <a:p>
            <a:r>
              <a:rPr lang="en-US" dirty="0" smtClean="0"/>
              <a:t>Insert Chart Here</a:t>
            </a:r>
            <a:endParaRPr lang="en-US" dirty="0"/>
          </a:p>
        </p:txBody>
      </p:sp>
    </p:spTree>
    <p:extLst>
      <p:ext uri="{BB962C8B-B14F-4D97-AF65-F5344CB8AC3E}">
        <p14:creationId xmlns:p14="http://schemas.microsoft.com/office/powerpoint/2010/main" val="267190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Title_Chart and text_Gradient_Background">
    <p:bg>
      <p:bgPr>
        <a:solidFill>
          <a:schemeClr val="accent1"/>
        </a:solidFill>
        <a:effectLst/>
      </p:bgPr>
    </p:bg>
    <p:spTree>
      <p:nvGrpSpPr>
        <p:cNvPr id="1" name=""/>
        <p:cNvGrpSpPr/>
        <p:nvPr/>
      </p:nvGrpSpPr>
      <p:grpSpPr>
        <a:xfrm>
          <a:off x="0" y="0"/>
          <a:ext cx="0" cy="0"/>
          <a:chOff x="0" y="0"/>
          <a:chExt cx="0" cy="0"/>
        </a:xfrm>
      </p:grpSpPr>
      <p:sp>
        <p:nvSpPr>
          <p:cNvPr id="25" name="Text Placeholder 17"/>
          <p:cNvSpPr>
            <a:spLocks noGrp="1"/>
          </p:cNvSpPr>
          <p:nvPr>
            <p:ph type="body" sz="quarter" idx="11" hasCustomPrompt="1"/>
          </p:nvPr>
        </p:nvSpPr>
        <p:spPr>
          <a:xfrm>
            <a:off x="255355" y="1169322"/>
            <a:ext cx="4265612" cy="3220908"/>
          </a:xfrm>
          <a:prstGeom prst="rect">
            <a:avLst/>
          </a:prstGeom>
        </p:spPr>
        <p:txBody>
          <a:bodyPr lIns="91400" tIns="45700" rIns="91400" bIns="45700" anchor="ctr" anchorCtr="0">
            <a:noAutofit/>
          </a:bodyPr>
          <a:lstStyle>
            <a:lvl1pPr marL="0" indent="0">
              <a:buNone/>
              <a:defRPr sz="24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22" name="Chart Placeholder 2"/>
          <p:cNvSpPr>
            <a:spLocks noGrp="1"/>
          </p:cNvSpPr>
          <p:nvPr>
            <p:ph type="chart" sz="quarter" idx="12" hasCustomPrompt="1"/>
          </p:nvPr>
        </p:nvSpPr>
        <p:spPr>
          <a:xfrm>
            <a:off x="4786108" y="1169322"/>
            <a:ext cx="4016375" cy="3219450"/>
          </a:xfrm>
          <a:prstGeom prst="rect">
            <a:avLst/>
          </a:prstGeom>
        </p:spPr>
        <p:txBody>
          <a:bodyPr vert="horz" lIns="91400" tIns="45700" rIns="91400" bIns="45700">
            <a:noAutofit/>
          </a:bodyPr>
          <a:lstStyle>
            <a:lvl1pPr marL="0" indent="0" algn="ctr">
              <a:buNone/>
              <a:defRPr sz="2000">
                <a:solidFill>
                  <a:schemeClr val="bg1"/>
                </a:solidFill>
                <a:latin typeface="+mn-lt"/>
                <a:cs typeface="CiscoSans ExtraLight"/>
              </a:defRPr>
            </a:lvl1pPr>
          </a:lstStyle>
          <a:p>
            <a:r>
              <a:rPr lang="en-US" dirty="0" smtClean="0"/>
              <a:t>Insert Chart Here</a:t>
            </a:r>
            <a:endParaRPr lang="en-US" dirty="0"/>
          </a:p>
        </p:txBody>
      </p:sp>
      <p:sp>
        <p:nvSpPr>
          <p:cNvPr id="13" name="Title 1"/>
          <p:cNvSpPr>
            <a:spLocks noGrp="1"/>
          </p:cNvSpPr>
          <p:nvPr>
            <p:ph type="ctrTitle" hasCustomPrompt="1"/>
          </p:nvPr>
        </p:nvSpPr>
        <p:spPr>
          <a:xfrm>
            <a:off x="258679" y="302421"/>
            <a:ext cx="8659976"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Slide Title Goes Here</a:t>
            </a:r>
            <a:endParaRPr lang="en-US" dirty="0"/>
          </a:p>
        </p:txBody>
      </p:sp>
      <p:sp>
        <p:nvSpPr>
          <p:cNvPr id="11"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68" tIns="30783" rIns="61568" bIns="30783" anchor="b">
            <a:spAutoFit/>
          </a:bodyPr>
          <a:lstStyle/>
          <a:p>
            <a:pPr algn="r" defTabSz="610592" fontAlgn="auto">
              <a:spcBef>
                <a:spcPts val="0"/>
              </a:spcBef>
              <a:spcAft>
                <a:spcPts val="0"/>
              </a:spcAft>
            </a:pPr>
            <a:r>
              <a:rPr lang="en-US" sz="600" dirty="0">
                <a:solidFill>
                  <a:srgbClr val="FFFFFF"/>
                </a:solidFill>
                <a:latin typeface="CiscoSansTT Light"/>
                <a:ea typeface="+mn-ea"/>
                <a:cs typeface="CiscoSans Thin"/>
              </a:rPr>
              <a:t>Cisco Confidential</a:t>
            </a:r>
          </a:p>
        </p:txBody>
      </p:sp>
      <p:sp>
        <p:nvSpPr>
          <p:cNvPr id="12" name="Rectangle 7"/>
          <p:cNvSpPr>
            <a:spLocks noChangeArrowheads="1"/>
          </p:cNvSpPr>
          <p:nvPr userDrawn="1"/>
        </p:nvSpPr>
        <p:spPr bwMode="ltGray">
          <a:xfrm>
            <a:off x="8662422" y="4742907"/>
            <a:ext cx="218953" cy="154518"/>
          </a:xfrm>
          <a:prstGeom prst="rect">
            <a:avLst/>
          </a:prstGeom>
          <a:noFill/>
          <a:ln w="9525" algn="ctr">
            <a:noFill/>
            <a:miter lim="800000"/>
            <a:headEnd/>
            <a:tailEnd/>
          </a:ln>
          <a:effectLst/>
        </p:spPr>
        <p:txBody>
          <a:bodyPr wrap="none" lIns="61568" tIns="30783" rIns="61568" bIns="30783" anchor="b">
            <a:spAutoFit/>
          </a:bodyPr>
          <a:lstStyle/>
          <a:p>
            <a:pPr algn="r" defTabSz="610592" fontAlgn="auto">
              <a:spcBef>
                <a:spcPts val="0"/>
              </a:spcBef>
              <a:spcAft>
                <a:spcPts val="0"/>
              </a:spcAft>
            </a:pPr>
            <a:fld id="{DFCF27A5-1A5B-48D3-A060-2758FFBB1ADD}" type="slidenum">
              <a:rPr lang="en-US" sz="600">
                <a:solidFill>
                  <a:srgbClr val="FFFFFF"/>
                </a:solidFill>
                <a:latin typeface="CiscoSansTT Light"/>
                <a:ea typeface="+mn-ea"/>
                <a:cs typeface="CiscoSans Thin"/>
              </a:rPr>
              <a:pPr algn="r" defTabSz="610592" fontAlgn="auto">
                <a:spcBef>
                  <a:spcPts val="0"/>
                </a:spcBef>
                <a:spcAft>
                  <a:spcPts val="0"/>
                </a:spcAft>
              </a:pPr>
              <a:t>‹#›</a:t>
            </a:fld>
            <a:endParaRPr lang="en-US" sz="600" dirty="0">
              <a:solidFill>
                <a:srgbClr val="FFFFFF"/>
              </a:solidFill>
              <a:latin typeface="CiscoSansTT Light"/>
              <a:ea typeface="+mn-ea"/>
              <a:cs typeface="CiscoSans Thin"/>
            </a:endParaRPr>
          </a:p>
        </p:txBody>
      </p:sp>
      <p:sp>
        <p:nvSpPr>
          <p:cNvPr id="9" name="Rectangle 4"/>
          <p:cNvSpPr>
            <a:spLocks noChangeArrowheads="1"/>
          </p:cNvSpPr>
          <p:nvPr userDrawn="1"/>
        </p:nvSpPr>
        <p:spPr bwMode="ltGray">
          <a:xfrm>
            <a:off x="292053" y="4747273"/>
            <a:ext cx="3420515" cy="154530"/>
          </a:xfrm>
          <a:prstGeom prst="rect">
            <a:avLst/>
          </a:prstGeom>
          <a:noFill/>
          <a:ln w="9525">
            <a:noFill/>
            <a:miter lim="800000"/>
            <a:headEnd/>
            <a:tailEnd/>
          </a:ln>
          <a:effectLst/>
        </p:spPr>
        <p:txBody>
          <a:bodyPr wrap="square" lIns="61568" tIns="30783" rIns="61568" bIns="30783" anchor="b" anchorCtr="0">
            <a:spAutoFit/>
          </a:bodyPr>
          <a:lstStyle/>
          <a:p>
            <a:pPr defTabSz="610592" fontAlgn="auto">
              <a:spcBef>
                <a:spcPts val="0"/>
              </a:spcBef>
              <a:spcAft>
                <a:spcPts val="0"/>
              </a:spcAft>
            </a:pPr>
            <a:r>
              <a:rPr lang="en-US" sz="600" dirty="0" smtClean="0">
                <a:solidFill>
                  <a:srgbClr val="FFFFFF"/>
                </a:solidFill>
                <a:latin typeface="CiscoSansTT Light"/>
                <a:ea typeface="+mn-ea"/>
                <a:cs typeface="CiscoSans Thin"/>
              </a:rPr>
              <a:t>© 2013-2014  Cisco and/or its affiliates. All rights reserved.</a:t>
            </a:r>
            <a:endParaRPr lang="en-US" sz="600" dirty="0">
              <a:solidFill>
                <a:srgbClr val="FFFFFF"/>
              </a:solidFill>
              <a:latin typeface="CiscoSansTT Light"/>
              <a:ea typeface="+mn-ea"/>
              <a:cs typeface="CiscoSans Thin"/>
            </a:endParaRPr>
          </a:p>
        </p:txBody>
      </p:sp>
      <p:cxnSp>
        <p:nvCxnSpPr>
          <p:cNvPr id="10" name="Straight Connector 9"/>
          <p:cNvCxnSpPr/>
          <p:nvPr userDrawn="1"/>
        </p:nvCxnSpPr>
        <p:spPr>
          <a:xfrm>
            <a:off x="0" y="5078558"/>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448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2" grpId="0"/>
      <p:bldP spid="13" grpId="0"/>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ottom title_photo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58465"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Slide Title Goes Here</a:t>
            </a:r>
            <a:endParaRPr lang="en-US" dirty="0"/>
          </a:p>
        </p:txBody>
      </p:sp>
      <p:sp>
        <p:nvSpPr>
          <p:cNvPr id="10" name="Text Placeholder 17"/>
          <p:cNvSpPr>
            <a:spLocks noGrp="1"/>
          </p:cNvSpPr>
          <p:nvPr>
            <p:ph type="body" sz="quarter" idx="11" hasCustomPrompt="1"/>
          </p:nvPr>
        </p:nvSpPr>
        <p:spPr>
          <a:xfrm>
            <a:off x="255355" y="1169322"/>
            <a:ext cx="4265612" cy="3220908"/>
          </a:xfrm>
          <a:prstGeom prst="rect">
            <a:avLst/>
          </a:prstGeom>
        </p:spPr>
        <p:txBody>
          <a:bodyPr lIns="91400" tIns="45700" rIns="91400" bIns="45700" anchor="ctr" anchorCtr="0">
            <a:noAutofit/>
          </a:bodyPr>
          <a:lstStyle>
            <a:lvl1pPr marL="0" indent="0">
              <a:buNone/>
              <a:defRPr sz="24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11" name="Picture Placeholder 2"/>
          <p:cNvSpPr>
            <a:spLocks noGrp="1"/>
          </p:cNvSpPr>
          <p:nvPr>
            <p:ph type="pic" sz="quarter" idx="10" hasCustomPrompt="1"/>
          </p:nvPr>
        </p:nvSpPr>
        <p:spPr>
          <a:xfrm>
            <a:off x="4787316" y="1169322"/>
            <a:ext cx="4015167" cy="3221261"/>
          </a:xfrm>
          <a:prstGeom prst="rect">
            <a:avLst/>
          </a:prstGeom>
        </p:spPr>
        <p:txBody>
          <a:bodyPr vert="horz" lIns="91400" tIns="45700" rIns="91400" bIns="45700">
            <a:noAutofit/>
          </a:bodyPr>
          <a:lstStyle>
            <a:lvl1pPr marL="0" indent="0" algn="ctr">
              <a:buNone/>
              <a:defRPr sz="2000" b="0" i="0">
                <a:solidFill>
                  <a:schemeClr val="tx2"/>
                </a:solidFill>
                <a:latin typeface="+mn-lt"/>
                <a:cs typeface="CiscoSans ExtraLight"/>
              </a:defRPr>
            </a:lvl1pPr>
          </a:lstStyle>
          <a:p>
            <a:r>
              <a:rPr lang="en-US" dirty="0" smtClean="0"/>
              <a:t>Insert Image Here</a:t>
            </a:r>
            <a:endParaRPr lang="en-US" dirty="0"/>
          </a:p>
        </p:txBody>
      </p:sp>
    </p:spTree>
    <p:extLst>
      <p:ext uri="{BB962C8B-B14F-4D97-AF65-F5344CB8AC3E}">
        <p14:creationId xmlns:p14="http://schemas.microsoft.com/office/powerpoint/2010/main" val="3608157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_Bottom title_photo and text">
    <p:bg>
      <p:bgRef idx="1001">
        <a:schemeClr val="bg2"/>
      </p:bgRef>
    </p:bg>
    <p:spTree>
      <p:nvGrpSpPr>
        <p:cNvPr id="1" name=""/>
        <p:cNvGrpSpPr/>
        <p:nvPr/>
      </p:nvGrpSpPr>
      <p:grpSpPr>
        <a:xfrm>
          <a:off x="0" y="0"/>
          <a:ext cx="0" cy="0"/>
          <a:chOff x="0" y="0"/>
          <a:chExt cx="0" cy="0"/>
        </a:xfrm>
      </p:grpSpPr>
      <p:sp>
        <p:nvSpPr>
          <p:cNvPr id="13" name="Picture Placeholder 2"/>
          <p:cNvSpPr>
            <a:spLocks noGrp="1"/>
          </p:cNvSpPr>
          <p:nvPr>
            <p:ph type="pic" sz="quarter" idx="10" hasCustomPrompt="1"/>
          </p:nvPr>
        </p:nvSpPr>
        <p:spPr>
          <a:xfrm>
            <a:off x="4787316" y="1169322"/>
            <a:ext cx="4015167" cy="3221261"/>
          </a:xfrm>
          <a:prstGeom prst="rect">
            <a:avLst/>
          </a:prstGeom>
        </p:spPr>
        <p:txBody>
          <a:bodyPr vert="horz" lIns="91400" tIns="45700" rIns="91400" bIns="45700"/>
          <a:lstStyle>
            <a:lvl1pPr marL="0" indent="0" algn="ctr">
              <a:buNone/>
              <a:defRPr sz="2000" b="0" i="0">
                <a:solidFill>
                  <a:schemeClr val="tx2"/>
                </a:solidFill>
                <a:latin typeface="+mn-lt"/>
                <a:cs typeface="CiscoSans ExtraLight"/>
              </a:defRPr>
            </a:lvl1pPr>
          </a:lstStyle>
          <a:p>
            <a:r>
              <a:rPr lang="en-US" dirty="0" smtClean="0"/>
              <a:t>Insert Image Here</a:t>
            </a:r>
            <a:endParaRPr lang="en-US" dirty="0"/>
          </a:p>
        </p:txBody>
      </p:sp>
      <p:sp>
        <p:nvSpPr>
          <p:cNvPr id="18" name="Text Placeholder 17"/>
          <p:cNvSpPr>
            <a:spLocks noGrp="1"/>
          </p:cNvSpPr>
          <p:nvPr>
            <p:ph type="body" sz="quarter" idx="11" hasCustomPrompt="1"/>
          </p:nvPr>
        </p:nvSpPr>
        <p:spPr>
          <a:xfrm>
            <a:off x="255355" y="1169322"/>
            <a:ext cx="4265612" cy="3220908"/>
          </a:xfrm>
          <a:prstGeom prst="rect">
            <a:avLst/>
          </a:prstGeom>
        </p:spPr>
        <p:txBody>
          <a:bodyPr lIns="91400" tIns="45700" rIns="91400" bIns="45700" anchor="ctr" anchorCtr="0"/>
          <a:lstStyle>
            <a:lvl1pPr marL="0" indent="0">
              <a:buNone/>
              <a:defRPr sz="24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12" name="Title 1"/>
          <p:cNvSpPr>
            <a:spLocks noGrp="1"/>
          </p:cNvSpPr>
          <p:nvPr>
            <p:ph type="ctrTitle" hasCustomPrompt="1"/>
          </p:nvPr>
        </p:nvSpPr>
        <p:spPr>
          <a:xfrm>
            <a:off x="258679" y="302421"/>
            <a:ext cx="8659976" cy="728782"/>
          </a:xfrm>
          <a:prstGeom prst="rect">
            <a:avLst/>
          </a:prstGeom>
        </p:spPr>
        <p:txBody>
          <a:bodyPr anchor="t" anchorCtr="0"/>
          <a:lstStyle>
            <a:lvl1pPr algn="l">
              <a:lnSpc>
                <a:spcPct val="90000"/>
              </a:lnSpc>
              <a:defRPr sz="2500" b="0" i="0" spc="0" baseline="0">
                <a:solidFill>
                  <a:schemeClr val="tx2"/>
                </a:solidFill>
                <a:latin typeface="+mj-lt"/>
                <a:cs typeface="CiscoSans Thin"/>
              </a:defRPr>
            </a:lvl1pPr>
          </a:lstStyle>
          <a:p>
            <a:r>
              <a:rPr lang="en-US" dirty="0" smtClean="0"/>
              <a:t>Slide Title Goes Here</a:t>
            </a:r>
            <a:endParaRPr lang="en-US" dirty="0"/>
          </a:p>
        </p:txBody>
      </p:sp>
      <p:sp>
        <p:nvSpPr>
          <p:cNvPr id="10"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68" tIns="30783" rIns="61568" bIns="30783" anchor="b">
            <a:spAutoFit/>
          </a:bodyPr>
          <a:lstStyle/>
          <a:p>
            <a:pPr algn="r" defTabSz="610592" fontAlgn="auto">
              <a:spcBef>
                <a:spcPts val="0"/>
              </a:spcBef>
              <a:spcAft>
                <a:spcPts val="0"/>
              </a:spcAft>
            </a:pPr>
            <a:r>
              <a:rPr lang="en-US" sz="600" dirty="0">
                <a:solidFill>
                  <a:srgbClr val="FFFFFF"/>
                </a:solidFill>
                <a:latin typeface="CiscoSansTT Light"/>
                <a:ea typeface="+mn-ea"/>
                <a:cs typeface="CiscoSans Thin"/>
              </a:rPr>
              <a:t>Cisco Confidential</a:t>
            </a:r>
          </a:p>
        </p:txBody>
      </p:sp>
      <p:sp>
        <p:nvSpPr>
          <p:cNvPr id="15" name="Rectangle 7"/>
          <p:cNvSpPr>
            <a:spLocks noChangeArrowheads="1"/>
          </p:cNvSpPr>
          <p:nvPr userDrawn="1"/>
        </p:nvSpPr>
        <p:spPr bwMode="ltGray">
          <a:xfrm>
            <a:off x="8662422" y="4742907"/>
            <a:ext cx="218953" cy="154518"/>
          </a:xfrm>
          <a:prstGeom prst="rect">
            <a:avLst/>
          </a:prstGeom>
          <a:noFill/>
          <a:ln w="9525" algn="ctr">
            <a:noFill/>
            <a:miter lim="800000"/>
            <a:headEnd/>
            <a:tailEnd/>
          </a:ln>
          <a:effectLst/>
        </p:spPr>
        <p:txBody>
          <a:bodyPr wrap="none" lIns="61568" tIns="30783" rIns="61568" bIns="30783" anchor="b">
            <a:spAutoFit/>
          </a:bodyPr>
          <a:lstStyle/>
          <a:p>
            <a:pPr algn="r" defTabSz="610592" fontAlgn="auto">
              <a:spcBef>
                <a:spcPts val="0"/>
              </a:spcBef>
              <a:spcAft>
                <a:spcPts val="0"/>
              </a:spcAft>
            </a:pPr>
            <a:fld id="{DFCF27A5-1A5B-48D3-A060-2758FFBB1ADD}" type="slidenum">
              <a:rPr lang="en-US" sz="600">
                <a:solidFill>
                  <a:srgbClr val="FFFFFF"/>
                </a:solidFill>
                <a:latin typeface="CiscoSansTT Light"/>
                <a:ea typeface="+mn-ea"/>
                <a:cs typeface="CiscoSans Thin"/>
              </a:rPr>
              <a:pPr algn="r" defTabSz="610592" fontAlgn="auto">
                <a:spcBef>
                  <a:spcPts val="0"/>
                </a:spcBef>
                <a:spcAft>
                  <a:spcPts val="0"/>
                </a:spcAft>
              </a:pPr>
              <a:t>‹#›</a:t>
            </a:fld>
            <a:endParaRPr lang="en-US" sz="600" dirty="0">
              <a:solidFill>
                <a:srgbClr val="FFFFFF"/>
              </a:solidFill>
              <a:latin typeface="CiscoSansTT Light"/>
              <a:ea typeface="+mn-ea"/>
              <a:cs typeface="CiscoSans Thin"/>
            </a:endParaRPr>
          </a:p>
        </p:txBody>
      </p:sp>
      <p:sp>
        <p:nvSpPr>
          <p:cNvPr id="9" name="Rectangle 4"/>
          <p:cNvSpPr>
            <a:spLocks noChangeArrowheads="1"/>
          </p:cNvSpPr>
          <p:nvPr userDrawn="1"/>
        </p:nvSpPr>
        <p:spPr bwMode="ltGray">
          <a:xfrm>
            <a:off x="292053" y="4747273"/>
            <a:ext cx="3420515" cy="154530"/>
          </a:xfrm>
          <a:prstGeom prst="rect">
            <a:avLst/>
          </a:prstGeom>
          <a:noFill/>
          <a:ln w="9525">
            <a:noFill/>
            <a:miter lim="800000"/>
            <a:headEnd/>
            <a:tailEnd/>
          </a:ln>
          <a:effectLst/>
        </p:spPr>
        <p:txBody>
          <a:bodyPr wrap="square" lIns="61568" tIns="30783" rIns="61568" bIns="30783" anchor="b" anchorCtr="0">
            <a:spAutoFit/>
          </a:bodyPr>
          <a:lstStyle/>
          <a:p>
            <a:pPr defTabSz="610592" fontAlgn="auto">
              <a:spcBef>
                <a:spcPts val="0"/>
              </a:spcBef>
              <a:spcAft>
                <a:spcPts val="0"/>
              </a:spcAft>
            </a:pPr>
            <a:r>
              <a:rPr lang="en-US" sz="600" dirty="0" smtClean="0">
                <a:solidFill>
                  <a:srgbClr val="FFFFFF"/>
                </a:solidFill>
                <a:latin typeface="CiscoSansTT Light"/>
                <a:ea typeface="+mn-ea"/>
                <a:cs typeface="CiscoSans Thin"/>
              </a:rPr>
              <a:t>© 2013-2014  Cisco and/or its affiliates. All rights reserved.</a:t>
            </a:r>
            <a:endParaRPr lang="en-US" sz="600" dirty="0">
              <a:solidFill>
                <a:srgbClr val="FFFFFF"/>
              </a:solidFill>
              <a:latin typeface="CiscoSansTT Light"/>
              <a:ea typeface="+mn-ea"/>
              <a:cs typeface="CiscoSans Thin"/>
            </a:endParaRPr>
          </a:p>
        </p:txBody>
      </p:sp>
      <p:cxnSp>
        <p:nvCxnSpPr>
          <p:cNvPr id="14" name="Straight Connector 13"/>
          <p:cNvCxnSpPr/>
          <p:nvPr userDrawn="1"/>
        </p:nvCxnSpPr>
        <p:spPr>
          <a:xfrm>
            <a:off x="0" y="5078558"/>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7179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2" grpId="0"/>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2_Bottom title_photo and text">
    <p:bg>
      <p:bgPr>
        <a:solidFill>
          <a:schemeClr val="accent5"/>
        </a:solidFill>
        <a:effectLst/>
      </p:bgPr>
    </p:bg>
    <p:spTree>
      <p:nvGrpSpPr>
        <p:cNvPr id="1" name=""/>
        <p:cNvGrpSpPr/>
        <p:nvPr/>
      </p:nvGrpSpPr>
      <p:grpSpPr>
        <a:xfrm>
          <a:off x="0" y="0"/>
          <a:ext cx="0" cy="0"/>
          <a:chOff x="0" y="0"/>
          <a:chExt cx="0" cy="0"/>
        </a:xfrm>
      </p:grpSpPr>
      <p:sp>
        <p:nvSpPr>
          <p:cNvPr id="14"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68" tIns="30783" rIns="61568" bIns="30783" anchor="b">
            <a:spAutoFit/>
          </a:bodyPr>
          <a:lstStyle/>
          <a:p>
            <a:pPr algn="r" defTabSz="610592" fontAlgn="auto">
              <a:spcBef>
                <a:spcPts val="0"/>
              </a:spcBef>
              <a:spcAft>
                <a:spcPts val="0"/>
              </a:spcAft>
            </a:pPr>
            <a:r>
              <a:rPr lang="en-US" sz="600" dirty="0">
                <a:solidFill>
                  <a:srgbClr val="FFFFFF"/>
                </a:solidFill>
                <a:latin typeface="CiscoSansTT Light"/>
                <a:ea typeface="+mn-ea"/>
                <a:cs typeface="CiscoSans Thin"/>
              </a:rPr>
              <a:t>Cisco Confidential</a:t>
            </a:r>
          </a:p>
        </p:txBody>
      </p:sp>
      <p:sp>
        <p:nvSpPr>
          <p:cNvPr id="15" name="Rectangle 7"/>
          <p:cNvSpPr>
            <a:spLocks noChangeArrowheads="1"/>
          </p:cNvSpPr>
          <p:nvPr userDrawn="1"/>
        </p:nvSpPr>
        <p:spPr bwMode="ltGray">
          <a:xfrm>
            <a:off x="8662422" y="4742907"/>
            <a:ext cx="218953" cy="154518"/>
          </a:xfrm>
          <a:prstGeom prst="rect">
            <a:avLst/>
          </a:prstGeom>
          <a:noFill/>
          <a:ln w="9525" algn="ctr">
            <a:noFill/>
            <a:miter lim="800000"/>
            <a:headEnd/>
            <a:tailEnd/>
          </a:ln>
          <a:effectLst/>
        </p:spPr>
        <p:txBody>
          <a:bodyPr wrap="none" lIns="61568" tIns="30783" rIns="61568" bIns="30783" anchor="b">
            <a:spAutoFit/>
          </a:bodyPr>
          <a:lstStyle/>
          <a:p>
            <a:pPr algn="r" defTabSz="610592" fontAlgn="auto">
              <a:spcBef>
                <a:spcPts val="0"/>
              </a:spcBef>
              <a:spcAft>
                <a:spcPts val="0"/>
              </a:spcAft>
            </a:pPr>
            <a:fld id="{DFCF27A5-1A5B-48D3-A060-2758FFBB1ADD}" type="slidenum">
              <a:rPr lang="en-US" sz="600">
                <a:solidFill>
                  <a:srgbClr val="FFFFFF"/>
                </a:solidFill>
                <a:latin typeface="CiscoSansTT Light"/>
                <a:ea typeface="+mn-ea"/>
                <a:cs typeface="CiscoSans Thin"/>
              </a:rPr>
              <a:pPr algn="r" defTabSz="610592" fontAlgn="auto">
                <a:spcBef>
                  <a:spcPts val="0"/>
                </a:spcBef>
                <a:spcAft>
                  <a:spcPts val="0"/>
                </a:spcAft>
              </a:pPr>
              <a:t>‹#›</a:t>
            </a:fld>
            <a:endParaRPr lang="en-US" sz="600" dirty="0">
              <a:solidFill>
                <a:srgbClr val="FFFFFF"/>
              </a:solidFill>
              <a:latin typeface="CiscoSansTT Light"/>
              <a:ea typeface="+mn-ea"/>
              <a:cs typeface="CiscoSans Thin"/>
            </a:endParaRPr>
          </a:p>
        </p:txBody>
      </p:sp>
      <p:sp>
        <p:nvSpPr>
          <p:cNvPr id="17"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68" tIns="30783" rIns="61568" bIns="30783" anchor="b">
            <a:spAutoFit/>
          </a:bodyPr>
          <a:lstStyle/>
          <a:p>
            <a:pPr algn="r" defTabSz="610592" fontAlgn="auto">
              <a:spcBef>
                <a:spcPts val="0"/>
              </a:spcBef>
              <a:spcAft>
                <a:spcPts val="0"/>
              </a:spcAft>
            </a:pPr>
            <a:r>
              <a:rPr lang="en-US" sz="600" dirty="0">
                <a:solidFill>
                  <a:srgbClr val="FFFFFF"/>
                </a:solidFill>
                <a:latin typeface="CiscoSansTT Light"/>
                <a:ea typeface="+mn-ea"/>
                <a:cs typeface="CiscoSans Thin"/>
              </a:rPr>
              <a:t>Cisco Confidential</a:t>
            </a:r>
          </a:p>
        </p:txBody>
      </p:sp>
      <p:sp>
        <p:nvSpPr>
          <p:cNvPr id="19" name="Rectangle 7"/>
          <p:cNvSpPr>
            <a:spLocks noChangeArrowheads="1"/>
          </p:cNvSpPr>
          <p:nvPr userDrawn="1"/>
        </p:nvSpPr>
        <p:spPr bwMode="ltGray">
          <a:xfrm>
            <a:off x="8662422" y="4742907"/>
            <a:ext cx="218953" cy="154518"/>
          </a:xfrm>
          <a:prstGeom prst="rect">
            <a:avLst/>
          </a:prstGeom>
          <a:noFill/>
          <a:ln w="9525" algn="ctr">
            <a:noFill/>
            <a:miter lim="800000"/>
            <a:headEnd/>
            <a:tailEnd/>
          </a:ln>
          <a:effectLst/>
        </p:spPr>
        <p:txBody>
          <a:bodyPr wrap="none" lIns="61568" tIns="30783" rIns="61568" bIns="30783" anchor="b">
            <a:spAutoFit/>
          </a:bodyPr>
          <a:lstStyle/>
          <a:p>
            <a:pPr algn="r" defTabSz="610592" fontAlgn="auto">
              <a:spcBef>
                <a:spcPts val="0"/>
              </a:spcBef>
              <a:spcAft>
                <a:spcPts val="0"/>
              </a:spcAft>
            </a:pPr>
            <a:fld id="{DFCF27A5-1A5B-48D3-A060-2758FFBB1ADD}" type="slidenum">
              <a:rPr lang="en-US" sz="600">
                <a:solidFill>
                  <a:srgbClr val="FFFFFF"/>
                </a:solidFill>
                <a:latin typeface="CiscoSansTT Light"/>
                <a:ea typeface="+mn-ea"/>
                <a:cs typeface="CiscoSans Thin"/>
              </a:rPr>
              <a:pPr algn="r" defTabSz="610592" fontAlgn="auto">
                <a:spcBef>
                  <a:spcPts val="0"/>
                </a:spcBef>
                <a:spcAft>
                  <a:spcPts val="0"/>
                </a:spcAft>
              </a:pPr>
              <a:t>‹#›</a:t>
            </a:fld>
            <a:endParaRPr lang="en-US" sz="600" dirty="0">
              <a:solidFill>
                <a:srgbClr val="FFFFFF"/>
              </a:solidFill>
              <a:latin typeface="CiscoSansTT Light"/>
              <a:ea typeface="+mn-ea"/>
              <a:cs typeface="CiscoSans Thin"/>
            </a:endParaRPr>
          </a:p>
        </p:txBody>
      </p:sp>
      <p:sp>
        <p:nvSpPr>
          <p:cNvPr id="13" name="Picture Placeholder 2"/>
          <p:cNvSpPr>
            <a:spLocks noGrp="1"/>
          </p:cNvSpPr>
          <p:nvPr>
            <p:ph type="pic" sz="quarter" idx="10" hasCustomPrompt="1"/>
          </p:nvPr>
        </p:nvSpPr>
        <p:spPr>
          <a:xfrm>
            <a:off x="4778525" y="1169322"/>
            <a:ext cx="4015167" cy="3221261"/>
          </a:xfrm>
          <a:prstGeom prst="rect">
            <a:avLst/>
          </a:prstGeom>
        </p:spPr>
        <p:txBody>
          <a:bodyPr vert="horz" lIns="91400" tIns="45700" rIns="91400" bIns="45700">
            <a:noAutofit/>
          </a:bodyPr>
          <a:lstStyle>
            <a:lvl1pPr marL="0" indent="0" algn="ctr">
              <a:buNone/>
              <a:defRPr sz="2000" b="0" i="0">
                <a:solidFill>
                  <a:schemeClr val="bg1"/>
                </a:solidFill>
                <a:latin typeface="+mn-lt"/>
                <a:cs typeface="CiscoSans ExtraLight"/>
              </a:defRPr>
            </a:lvl1pPr>
          </a:lstStyle>
          <a:p>
            <a:r>
              <a:rPr lang="en-US" dirty="0" smtClean="0"/>
              <a:t>Insert Image Here</a:t>
            </a:r>
            <a:endParaRPr lang="en-US" dirty="0"/>
          </a:p>
        </p:txBody>
      </p:sp>
      <p:sp>
        <p:nvSpPr>
          <p:cNvPr id="25" name="Text Placeholder 17"/>
          <p:cNvSpPr>
            <a:spLocks noGrp="1"/>
          </p:cNvSpPr>
          <p:nvPr>
            <p:ph type="body" sz="quarter" idx="11" hasCustomPrompt="1"/>
          </p:nvPr>
        </p:nvSpPr>
        <p:spPr>
          <a:xfrm>
            <a:off x="255355" y="1169322"/>
            <a:ext cx="4265612" cy="3220908"/>
          </a:xfrm>
          <a:prstGeom prst="rect">
            <a:avLst/>
          </a:prstGeom>
        </p:spPr>
        <p:txBody>
          <a:bodyPr lIns="91400" tIns="45700" rIns="91400" bIns="45700" anchor="ctr" anchorCtr="0">
            <a:noAutofit/>
          </a:bodyPr>
          <a:lstStyle>
            <a:lvl1pPr marL="0" indent="0">
              <a:buNone/>
              <a:defRPr sz="24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22" name="Title 1"/>
          <p:cNvSpPr>
            <a:spLocks noGrp="1"/>
          </p:cNvSpPr>
          <p:nvPr>
            <p:ph type="ctrTitle" hasCustomPrompt="1"/>
          </p:nvPr>
        </p:nvSpPr>
        <p:spPr>
          <a:xfrm>
            <a:off x="261938" y="304800"/>
            <a:ext cx="8659976"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Slide Title Goes Here</a:t>
            </a:r>
            <a:endParaRPr lang="en-US" dirty="0"/>
          </a:p>
        </p:txBody>
      </p:sp>
      <p:sp>
        <p:nvSpPr>
          <p:cNvPr id="12" name="Rectangle 4"/>
          <p:cNvSpPr>
            <a:spLocks noChangeArrowheads="1"/>
          </p:cNvSpPr>
          <p:nvPr userDrawn="1"/>
        </p:nvSpPr>
        <p:spPr bwMode="ltGray">
          <a:xfrm>
            <a:off x="292053" y="4747273"/>
            <a:ext cx="3420515" cy="154530"/>
          </a:xfrm>
          <a:prstGeom prst="rect">
            <a:avLst/>
          </a:prstGeom>
          <a:noFill/>
          <a:ln w="9525">
            <a:noFill/>
            <a:miter lim="800000"/>
            <a:headEnd/>
            <a:tailEnd/>
          </a:ln>
          <a:effectLst/>
        </p:spPr>
        <p:txBody>
          <a:bodyPr wrap="square" lIns="61568" tIns="30783" rIns="61568" bIns="30783" anchor="b" anchorCtr="0">
            <a:spAutoFit/>
          </a:bodyPr>
          <a:lstStyle/>
          <a:p>
            <a:pPr defTabSz="610592" fontAlgn="auto">
              <a:spcBef>
                <a:spcPts val="0"/>
              </a:spcBef>
              <a:spcAft>
                <a:spcPts val="0"/>
              </a:spcAft>
            </a:pPr>
            <a:r>
              <a:rPr lang="en-US" sz="600" dirty="0" smtClean="0">
                <a:solidFill>
                  <a:srgbClr val="FFFFFF"/>
                </a:solidFill>
                <a:latin typeface="CiscoSansTT Light"/>
                <a:ea typeface="+mn-ea"/>
                <a:cs typeface="CiscoSans Thin"/>
              </a:rPr>
              <a:t>© 2013-2014  Cisco and/or its affiliates. All rights reserved.</a:t>
            </a:r>
            <a:endParaRPr lang="en-US" sz="600" dirty="0">
              <a:solidFill>
                <a:srgbClr val="FFFFFF"/>
              </a:solidFill>
              <a:latin typeface="CiscoSansTT Light"/>
              <a:ea typeface="+mn-ea"/>
              <a:cs typeface="CiscoSans Thin"/>
            </a:endParaRPr>
          </a:p>
        </p:txBody>
      </p:sp>
      <p:cxnSp>
        <p:nvCxnSpPr>
          <p:cNvPr id="16" name="Straight Connector 15"/>
          <p:cNvCxnSpPr/>
          <p:nvPr userDrawn="1"/>
        </p:nvCxnSpPr>
        <p:spPr>
          <a:xfrm>
            <a:off x="0" y="5078558"/>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097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xEl>
                                              <p:pRg st="0" end="0"/>
                                            </p:txEl>
                                          </p:spTgt>
                                        </p:tgtEl>
                                        <p:attrNameLst>
                                          <p:attrName>style.visibility</p:attrName>
                                        </p:attrNameLst>
                                      </p:cBhvr>
                                      <p:to>
                                        <p:strVal val="visible"/>
                                      </p:to>
                                    </p:set>
                                    <p:animEffect transition="in" filter="fade">
                                      <p:cBhvr>
                                        <p:cTn id="10" dur="500"/>
                                        <p:tgtEl>
                                          <p:spTgt spid="25">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2" grpId="0"/>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Multiple photo">
    <p:bg>
      <p:bgRef idx="1001">
        <a:schemeClr val="bg2"/>
      </p:bgRef>
    </p:bg>
    <p:spTree>
      <p:nvGrpSpPr>
        <p:cNvPr id="1" name=""/>
        <p:cNvGrpSpPr/>
        <p:nvPr/>
      </p:nvGrpSpPr>
      <p:grpSpPr>
        <a:xfrm>
          <a:off x="0" y="0"/>
          <a:ext cx="0" cy="0"/>
          <a:chOff x="0" y="0"/>
          <a:chExt cx="0" cy="0"/>
        </a:xfrm>
      </p:grpSpPr>
      <p:sp>
        <p:nvSpPr>
          <p:cNvPr id="48" name="Rectangle 47"/>
          <p:cNvSpPr/>
          <p:nvPr/>
        </p:nvSpPr>
        <p:spPr>
          <a:xfrm>
            <a:off x="3668713" y="233363"/>
            <a:ext cx="3268136" cy="1995489"/>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6" tIns="34279" rIns="68556" bIns="34279" rtlCol="0" anchor="ctr"/>
          <a:lstStyle/>
          <a:p>
            <a:pPr algn="ctr" defTabSz="457010" fontAlgn="auto">
              <a:spcBef>
                <a:spcPts val="0"/>
              </a:spcBef>
              <a:spcAft>
                <a:spcPts val="0"/>
              </a:spcAft>
            </a:pPr>
            <a:endParaRPr lang="en-US">
              <a:solidFill>
                <a:srgbClr val="FFFFFF"/>
              </a:solidFill>
              <a:latin typeface="CiscoSans"/>
              <a:cs typeface="CiscoSans"/>
            </a:endParaRPr>
          </a:p>
        </p:txBody>
      </p:sp>
      <p:sp>
        <p:nvSpPr>
          <p:cNvPr id="49" name="Picture Placeholder 25"/>
          <p:cNvSpPr>
            <a:spLocks noGrp="1"/>
          </p:cNvSpPr>
          <p:nvPr>
            <p:ph type="pic" sz="quarter" idx="11" hasCustomPrompt="1"/>
          </p:nvPr>
        </p:nvSpPr>
        <p:spPr>
          <a:xfrm>
            <a:off x="3669001" y="233363"/>
            <a:ext cx="3267861" cy="1995489"/>
          </a:xfrm>
          <a:prstGeom prst="rect">
            <a:avLst/>
          </a:prstGeom>
          <a:solidFill>
            <a:schemeClr val="bg1">
              <a:alpha val="30000"/>
            </a:schemeClr>
          </a:solidFill>
          <a:ln>
            <a:solidFill>
              <a:schemeClr val="bg2"/>
            </a:solidFill>
          </a:ln>
          <a:effectLst/>
        </p:spPr>
        <p:txBody>
          <a:bodyPr vert="horz" lIns="68556" tIns="34279" rIns="68556" bIns="34279" rtlCol="0" anchor="ctr" anchorCtr="0">
            <a:normAutofit/>
          </a:bodyPr>
          <a:lstStyle>
            <a:lvl1pPr marL="0" indent="0" algn="ctr" defTabSz="685577" rtl="0" eaLnBrk="1" latinLnBrk="0" hangingPunct="1">
              <a:lnSpc>
                <a:spcPct val="95000"/>
              </a:lnSpc>
              <a:spcBef>
                <a:spcPts val="1080"/>
              </a:spcBef>
              <a:buClr>
                <a:srgbClr val="92D050"/>
              </a:buClr>
              <a:buSzPct val="90000"/>
              <a:buFont typeface="Arial" pitchFamily="34" charset="0"/>
              <a:buNone/>
              <a:tabLst/>
              <a:defRPr lang="en-US" sz="1500" b="0" i="0" kern="1200" baseline="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29" name="Rectangle 28"/>
          <p:cNvSpPr/>
          <p:nvPr/>
        </p:nvSpPr>
        <p:spPr>
          <a:xfrm>
            <a:off x="334963" y="233363"/>
            <a:ext cx="3287736" cy="1995489"/>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6" tIns="34279" rIns="68556" bIns="34279" rtlCol="0" anchor="ctr"/>
          <a:lstStyle/>
          <a:p>
            <a:pPr algn="ctr" defTabSz="457010" fontAlgn="auto">
              <a:spcBef>
                <a:spcPts val="0"/>
              </a:spcBef>
              <a:spcAft>
                <a:spcPts val="0"/>
              </a:spcAft>
            </a:pPr>
            <a:endParaRPr lang="en-US">
              <a:solidFill>
                <a:srgbClr val="FFFFFF"/>
              </a:solidFill>
              <a:latin typeface="CiscoSans"/>
              <a:cs typeface="CiscoSans"/>
            </a:endParaRPr>
          </a:p>
        </p:txBody>
      </p:sp>
      <p:sp>
        <p:nvSpPr>
          <p:cNvPr id="26" name="Picture Placeholder 25"/>
          <p:cNvSpPr>
            <a:spLocks noGrp="1"/>
          </p:cNvSpPr>
          <p:nvPr>
            <p:ph type="pic" sz="quarter" idx="10" hasCustomPrompt="1"/>
          </p:nvPr>
        </p:nvSpPr>
        <p:spPr>
          <a:xfrm>
            <a:off x="320834" y="233363"/>
            <a:ext cx="3302001" cy="1995489"/>
          </a:xfrm>
          <a:prstGeom prst="rect">
            <a:avLst/>
          </a:prstGeom>
          <a:solidFill>
            <a:schemeClr val="bg1">
              <a:alpha val="30000"/>
            </a:schemeClr>
          </a:solidFill>
          <a:ln>
            <a:solidFill>
              <a:schemeClr val="bg2"/>
            </a:solidFill>
          </a:ln>
          <a:effectLst/>
        </p:spPr>
        <p:txBody>
          <a:bodyPr vert="horz" lIns="68556" tIns="34279" rIns="68556" bIns="34279" rtlCol="0" anchor="ctr" anchorCtr="0">
            <a:normAutofit/>
          </a:bodyPr>
          <a:lstStyle>
            <a:lvl1pPr marL="0" indent="0" algn="ctr" defTabSz="685577"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0" name="Rectangle 49"/>
          <p:cNvSpPr/>
          <p:nvPr/>
        </p:nvSpPr>
        <p:spPr>
          <a:xfrm>
            <a:off x="6979833" y="233363"/>
            <a:ext cx="1838730" cy="98107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6" tIns="34279" rIns="68556" bIns="34279" rtlCol="0" anchor="ctr"/>
          <a:lstStyle/>
          <a:p>
            <a:pPr algn="ctr" defTabSz="457010" fontAlgn="auto">
              <a:spcBef>
                <a:spcPts val="0"/>
              </a:spcBef>
              <a:spcAft>
                <a:spcPts val="0"/>
              </a:spcAft>
            </a:pPr>
            <a:endParaRPr lang="en-US">
              <a:solidFill>
                <a:srgbClr val="FFFFFF"/>
              </a:solidFill>
              <a:latin typeface="CiscoSans"/>
              <a:cs typeface="CiscoSans"/>
            </a:endParaRPr>
          </a:p>
        </p:txBody>
      </p:sp>
      <p:sp>
        <p:nvSpPr>
          <p:cNvPr id="51" name="Picture Placeholder 25"/>
          <p:cNvSpPr>
            <a:spLocks noGrp="1"/>
          </p:cNvSpPr>
          <p:nvPr>
            <p:ph type="pic" sz="quarter" idx="12" hasCustomPrompt="1"/>
          </p:nvPr>
        </p:nvSpPr>
        <p:spPr>
          <a:xfrm>
            <a:off x="6979833" y="233363"/>
            <a:ext cx="1838730" cy="981076"/>
          </a:xfrm>
          <a:prstGeom prst="rect">
            <a:avLst/>
          </a:prstGeom>
          <a:solidFill>
            <a:schemeClr val="bg1">
              <a:alpha val="30000"/>
            </a:schemeClr>
          </a:solidFill>
          <a:ln>
            <a:solidFill>
              <a:schemeClr val="bg2"/>
            </a:solidFill>
          </a:ln>
          <a:effectLst/>
        </p:spPr>
        <p:txBody>
          <a:bodyPr vert="horz" lIns="68556" tIns="34279" rIns="68556" bIns="34279" rtlCol="0" anchor="ctr" anchorCtr="0">
            <a:normAutofit/>
          </a:bodyPr>
          <a:lstStyle>
            <a:lvl1pPr marL="0" indent="0" algn="ctr" defTabSz="685577"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2" name="Rectangle 51"/>
          <p:cNvSpPr/>
          <p:nvPr/>
        </p:nvSpPr>
        <p:spPr>
          <a:xfrm>
            <a:off x="334975" y="2271724"/>
            <a:ext cx="2523161" cy="25942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6" tIns="34279" rIns="68556" bIns="34279" rtlCol="0" anchor="ctr"/>
          <a:lstStyle/>
          <a:p>
            <a:pPr algn="ctr" defTabSz="457010" fontAlgn="auto">
              <a:spcBef>
                <a:spcPts val="0"/>
              </a:spcBef>
              <a:spcAft>
                <a:spcPts val="0"/>
              </a:spcAft>
            </a:pPr>
            <a:endParaRPr lang="en-US">
              <a:solidFill>
                <a:srgbClr val="FFFFFF"/>
              </a:solidFill>
              <a:latin typeface="CiscoSans"/>
              <a:cs typeface="CiscoSans"/>
            </a:endParaRPr>
          </a:p>
        </p:txBody>
      </p:sp>
      <p:sp>
        <p:nvSpPr>
          <p:cNvPr id="53" name="Picture Placeholder 25"/>
          <p:cNvSpPr>
            <a:spLocks noGrp="1"/>
          </p:cNvSpPr>
          <p:nvPr>
            <p:ph type="pic" sz="quarter" idx="13" hasCustomPrompt="1"/>
          </p:nvPr>
        </p:nvSpPr>
        <p:spPr>
          <a:xfrm>
            <a:off x="320824" y="2271724"/>
            <a:ext cx="2537420" cy="2594201"/>
          </a:xfrm>
          <a:prstGeom prst="rect">
            <a:avLst/>
          </a:prstGeom>
          <a:solidFill>
            <a:schemeClr val="bg1">
              <a:alpha val="30000"/>
            </a:schemeClr>
          </a:solidFill>
          <a:ln>
            <a:solidFill>
              <a:schemeClr val="bg2"/>
            </a:solidFill>
          </a:ln>
          <a:effectLst/>
        </p:spPr>
        <p:txBody>
          <a:bodyPr vert="horz" lIns="68556" tIns="34279" rIns="68556" bIns="34279" rtlCol="0" anchor="ctr" anchorCtr="0">
            <a:normAutofit/>
          </a:bodyPr>
          <a:lstStyle>
            <a:lvl1pPr marL="0" indent="0" algn="ctr" defTabSz="685577"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4" name="Rectangle 53"/>
          <p:cNvSpPr/>
          <p:nvPr/>
        </p:nvSpPr>
        <p:spPr>
          <a:xfrm>
            <a:off x="2911476" y="2271724"/>
            <a:ext cx="4025374" cy="25942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6" tIns="34279" rIns="68556" bIns="34279" rtlCol="0" anchor="ctr"/>
          <a:lstStyle/>
          <a:p>
            <a:pPr algn="ctr" defTabSz="457010" fontAlgn="auto">
              <a:spcBef>
                <a:spcPts val="0"/>
              </a:spcBef>
              <a:spcAft>
                <a:spcPts val="0"/>
              </a:spcAft>
            </a:pPr>
            <a:endParaRPr lang="en-US">
              <a:solidFill>
                <a:srgbClr val="FFFFFF"/>
              </a:solidFill>
              <a:latin typeface="CiscoSans"/>
              <a:cs typeface="CiscoSans"/>
            </a:endParaRPr>
          </a:p>
        </p:txBody>
      </p:sp>
      <p:sp>
        <p:nvSpPr>
          <p:cNvPr id="55" name="Picture Placeholder 25"/>
          <p:cNvSpPr>
            <a:spLocks noGrp="1"/>
          </p:cNvSpPr>
          <p:nvPr>
            <p:ph type="pic" sz="quarter" idx="14" hasCustomPrompt="1"/>
          </p:nvPr>
        </p:nvSpPr>
        <p:spPr>
          <a:xfrm>
            <a:off x="2908334" y="2271724"/>
            <a:ext cx="4028516" cy="2594201"/>
          </a:xfrm>
          <a:prstGeom prst="rect">
            <a:avLst/>
          </a:prstGeom>
          <a:solidFill>
            <a:schemeClr val="bg1">
              <a:alpha val="30000"/>
            </a:schemeClr>
          </a:solidFill>
          <a:ln>
            <a:solidFill>
              <a:schemeClr val="bg2"/>
            </a:solidFill>
          </a:ln>
          <a:effectLst/>
        </p:spPr>
        <p:txBody>
          <a:bodyPr vert="horz" lIns="68556" tIns="34279" rIns="68556" bIns="34279" rtlCol="0" anchor="ctr" anchorCtr="0">
            <a:normAutofit/>
          </a:bodyPr>
          <a:lstStyle>
            <a:lvl1pPr marL="0" indent="0" algn="ctr" defTabSz="685577"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6" name="Rectangle 55"/>
          <p:cNvSpPr/>
          <p:nvPr/>
        </p:nvSpPr>
        <p:spPr>
          <a:xfrm>
            <a:off x="6979833" y="1262755"/>
            <a:ext cx="1838730" cy="258161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6" tIns="34279" rIns="68556" bIns="34279" rtlCol="0" anchor="ctr"/>
          <a:lstStyle/>
          <a:p>
            <a:pPr algn="ctr" defTabSz="457010" fontAlgn="auto">
              <a:spcBef>
                <a:spcPts val="0"/>
              </a:spcBef>
              <a:spcAft>
                <a:spcPts val="0"/>
              </a:spcAft>
            </a:pPr>
            <a:endParaRPr lang="en-US">
              <a:solidFill>
                <a:srgbClr val="FFFFFF"/>
              </a:solidFill>
              <a:latin typeface="CiscoSans"/>
              <a:cs typeface="CiscoSans"/>
            </a:endParaRPr>
          </a:p>
        </p:txBody>
      </p:sp>
      <p:sp>
        <p:nvSpPr>
          <p:cNvPr id="57" name="Picture Placeholder 25"/>
          <p:cNvSpPr>
            <a:spLocks noGrp="1"/>
          </p:cNvSpPr>
          <p:nvPr>
            <p:ph type="pic" sz="quarter" idx="15" hasCustomPrompt="1"/>
          </p:nvPr>
        </p:nvSpPr>
        <p:spPr>
          <a:xfrm>
            <a:off x="6979833" y="1257301"/>
            <a:ext cx="1838730" cy="2587058"/>
          </a:xfrm>
          <a:prstGeom prst="rect">
            <a:avLst/>
          </a:prstGeom>
          <a:solidFill>
            <a:schemeClr val="bg1">
              <a:alpha val="30000"/>
            </a:schemeClr>
          </a:solidFill>
          <a:ln>
            <a:solidFill>
              <a:schemeClr val="bg2"/>
            </a:solidFill>
          </a:ln>
          <a:effectLst/>
        </p:spPr>
        <p:txBody>
          <a:bodyPr vert="horz" lIns="68556" tIns="34279" rIns="68556" bIns="34279" rtlCol="0" anchor="ctr" anchorCtr="0">
            <a:normAutofit/>
          </a:bodyPr>
          <a:lstStyle>
            <a:lvl1pPr marL="0" indent="0" algn="ctr" defTabSz="685577"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8" name="Rectangle 57"/>
          <p:cNvSpPr/>
          <p:nvPr/>
        </p:nvSpPr>
        <p:spPr>
          <a:xfrm>
            <a:off x="6979833" y="3887223"/>
            <a:ext cx="1838730" cy="97869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6" tIns="34279" rIns="68556" bIns="34279" rtlCol="0" anchor="ctr"/>
          <a:lstStyle/>
          <a:p>
            <a:pPr algn="ctr" defTabSz="457010" fontAlgn="auto">
              <a:spcBef>
                <a:spcPts val="0"/>
              </a:spcBef>
              <a:spcAft>
                <a:spcPts val="0"/>
              </a:spcAft>
            </a:pPr>
            <a:endParaRPr lang="en-US">
              <a:solidFill>
                <a:srgbClr val="FFFFFF"/>
              </a:solidFill>
              <a:latin typeface="CiscoSans"/>
              <a:cs typeface="CiscoSans"/>
            </a:endParaRPr>
          </a:p>
        </p:txBody>
      </p:sp>
      <p:sp>
        <p:nvSpPr>
          <p:cNvPr id="59" name="Picture Placeholder 25"/>
          <p:cNvSpPr>
            <a:spLocks noGrp="1"/>
          </p:cNvSpPr>
          <p:nvPr>
            <p:ph type="pic" sz="quarter" idx="16" hasCustomPrompt="1"/>
          </p:nvPr>
        </p:nvSpPr>
        <p:spPr>
          <a:xfrm>
            <a:off x="6979833" y="3887223"/>
            <a:ext cx="1838730" cy="978694"/>
          </a:xfrm>
          <a:prstGeom prst="rect">
            <a:avLst/>
          </a:prstGeom>
          <a:solidFill>
            <a:schemeClr val="bg1">
              <a:alpha val="30000"/>
            </a:schemeClr>
          </a:solidFill>
          <a:ln>
            <a:solidFill>
              <a:schemeClr val="bg2"/>
            </a:solidFill>
          </a:ln>
          <a:effectLst/>
        </p:spPr>
        <p:txBody>
          <a:bodyPr vert="horz" lIns="68556" tIns="34279" rIns="68556" bIns="34279" rtlCol="0" anchor="ctr" anchorCtr="0">
            <a:normAutofit/>
          </a:bodyPr>
          <a:lstStyle>
            <a:lvl1pPr marL="0" indent="0" algn="ctr" defTabSz="685577"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20" name="Rectangle 5"/>
          <p:cNvSpPr>
            <a:spLocks noChangeArrowheads="1"/>
          </p:cNvSpPr>
          <p:nvPr userDrawn="1"/>
        </p:nvSpPr>
        <p:spPr bwMode="ltGray">
          <a:xfrm>
            <a:off x="7813257" y="4932106"/>
            <a:ext cx="762394" cy="154530"/>
          </a:xfrm>
          <a:prstGeom prst="rect">
            <a:avLst/>
          </a:prstGeom>
          <a:noFill/>
          <a:ln w="9525">
            <a:noFill/>
            <a:miter lim="800000"/>
            <a:headEnd/>
            <a:tailEnd/>
          </a:ln>
          <a:effectLst/>
        </p:spPr>
        <p:txBody>
          <a:bodyPr wrap="none" lIns="61568" tIns="30783" rIns="61568" bIns="30783" anchor="b">
            <a:spAutoFit/>
          </a:bodyPr>
          <a:lstStyle/>
          <a:p>
            <a:pPr algn="r" defTabSz="610592" fontAlgn="auto">
              <a:spcBef>
                <a:spcPts val="0"/>
              </a:spcBef>
              <a:spcAft>
                <a:spcPts val="0"/>
              </a:spcAft>
            </a:pPr>
            <a:r>
              <a:rPr lang="en-US" sz="600" dirty="0">
                <a:solidFill>
                  <a:srgbClr val="FFFFFF"/>
                </a:solidFill>
                <a:latin typeface="CiscoSansTT Light"/>
                <a:ea typeface="+mn-ea"/>
                <a:cs typeface="CiscoSans Thin"/>
              </a:rPr>
              <a:t>Cisco Confidential</a:t>
            </a:r>
          </a:p>
        </p:txBody>
      </p:sp>
      <p:sp>
        <p:nvSpPr>
          <p:cNvPr id="22" name="Rectangle 7"/>
          <p:cNvSpPr>
            <a:spLocks noChangeArrowheads="1"/>
          </p:cNvSpPr>
          <p:nvPr userDrawn="1"/>
        </p:nvSpPr>
        <p:spPr bwMode="ltGray">
          <a:xfrm>
            <a:off x="8662422" y="4929040"/>
            <a:ext cx="218953" cy="154518"/>
          </a:xfrm>
          <a:prstGeom prst="rect">
            <a:avLst/>
          </a:prstGeom>
          <a:noFill/>
          <a:ln w="9525" algn="ctr">
            <a:noFill/>
            <a:miter lim="800000"/>
            <a:headEnd/>
            <a:tailEnd/>
          </a:ln>
          <a:effectLst/>
        </p:spPr>
        <p:txBody>
          <a:bodyPr wrap="none" lIns="61568" tIns="30783" rIns="61568" bIns="30783" anchor="b">
            <a:spAutoFit/>
          </a:bodyPr>
          <a:lstStyle/>
          <a:p>
            <a:pPr algn="r" defTabSz="610592" fontAlgn="auto">
              <a:spcBef>
                <a:spcPts val="0"/>
              </a:spcBef>
              <a:spcAft>
                <a:spcPts val="0"/>
              </a:spcAft>
            </a:pPr>
            <a:fld id="{DFCF27A5-1A5B-48D3-A060-2758FFBB1ADD}" type="slidenum">
              <a:rPr lang="en-US" sz="600">
                <a:solidFill>
                  <a:srgbClr val="FFFFFF"/>
                </a:solidFill>
                <a:latin typeface="CiscoSansTT Light"/>
                <a:ea typeface="+mn-ea"/>
                <a:cs typeface="CiscoSans Thin"/>
              </a:rPr>
              <a:pPr algn="r" defTabSz="610592" fontAlgn="auto">
                <a:spcBef>
                  <a:spcPts val="0"/>
                </a:spcBef>
                <a:spcAft>
                  <a:spcPts val="0"/>
                </a:spcAft>
              </a:pPr>
              <a:t>‹#›</a:t>
            </a:fld>
            <a:endParaRPr lang="en-US" sz="600" dirty="0">
              <a:solidFill>
                <a:srgbClr val="FFFFFF"/>
              </a:solidFill>
              <a:latin typeface="CiscoSansTT Light"/>
              <a:ea typeface="+mn-ea"/>
              <a:cs typeface="CiscoSans Thin"/>
            </a:endParaRPr>
          </a:p>
        </p:txBody>
      </p:sp>
      <p:sp>
        <p:nvSpPr>
          <p:cNvPr id="19" name="Rectangle 4"/>
          <p:cNvSpPr>
            <a:spLocks noChangeArrowheads="1"/>
          </p:cNvSpPr>
          <p:nvPr userDrawn="1"/>
        </p:nvSpPr>
        <p:spPr bwMode="ltGray">
          <a:xfrm>
            <a:off x="292053" y="4916599"/>
            <a:ext cx="3420515" cy="154530"/>
          </a:xfrm>
          <a:prstGeom prst="rect">
            <a:avLst/>
          </a:prstGeom>
          <a:noFill/>
          <a:ln w="9525">
            <a:noFill/>
            <a:miter lim="800000"/>
            <a:headEnd/>
            <a:tailEnd/>
          </a:ln>
          <a:effectLst/>
        </p:spPr>
        <p:txBody>
          <a:bodyPr wrap="square" lIns="61568" tIns="30783" rIns="61568" bIns="30783" anchor="b" anchorCtr="0">
            <a:spAutoFit/>
          </a:bodyPr>
          <a:lstStyle/>
          <a:p>
            <a:pPr defTabSz="610592" fontAlgn="auto">
              <a:spcBef>
                <a:spcPts val="0"/>
              </a:spcBef>
              <a:spcAft>
                <a:spcPts val="0"/>
              </a:spcAft>
            </a:pPr>
            <a:r>
              <a:rPr lang="en-US" sz="600" dirty="0" smtClean="0">
                <a:solidFill>
                  <a:srgbClr val="FFFFFF"/>
                </a:solidFill>
                <a:latin typeface="CiscoSansTT Light"/>
                <a:ea typeface="+mn-ea"/>
                <a:cs typeface="CiscoSans Thin"/>
              </a:rPr>
              <a:t>© 2013-2014  Cisco and/or its affiliates. All rights reserved.</a:t>
            </a:r>
            <a:endParaRPr lang="en-US" sz="600" dirty="0">
              <a:solidFill>
                <a:srgbClr val="FFFFFF"/>
              </a:solidFill>
              <a:latin typeface="CiscoSansTT Light"/>
              <a:ea typeface="+mn-ea"/>
              <a:cs typeface="CiscoSans Thin"/>
            </a:endParaRPr>
          </a:p>
        </p:txBody>
      </p:sp>
    </p:spTree>
    <p:extLst>
      <p:ext uri="{BB962C8B-B14F-4D97-AF65-F5344CB8AC3E}">
        <p14:creationId xmlns:p14="http://schemas.microsoft.com/office/powerpoint/2010/main" val="42872344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single photo with caption">
    <p:bg>
      <p:bgRef idx="1001">
        <a:schemeClr val="bg2"/>
      </p:bgRef>
    </p:bg>
    <p:spTree>
      <p:nvGrpSpPr>
        <p:cNvPr id="1" name=""/>
        <p:cNvGrpSpPr/>
        <p:nvPr/>
      </p:nvGrpSpPr>
      <p:grpSpPr>
        <a:xfrm>
          <a:off x="0" y="0"/>
          <a:ext cx="0" cy="0"/>
          <a:chOff x="0" y="0"/>
          <a:chExt cx="0" cy="0"/>
        </a:xfrm>
      </p:grpSpPr>
      <p:sp>
        <p:nvSpPr>
          <p:cNvPr id="29" name="Rectangle 28"/>
          <p:cNvSpPr/>
          <p:nvPr/>
        </p:nvSpPr>
        <p:spPr>
          <a:xfrm>
            <a:off x="1891875" y="596646"/>
            <a:ext cx="5349240" cy="300380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defTabSz="457010" fontAlgn="auto">
              <a:spcBef>
                <a:spcPts val="0"/>
              </a:spcBef>
              <a:spcAft>
                <a:spcPts val="0"/>
              </a:spcAft>
            </a:pPr>
            <a:endParaRPr lang="en-US">
              <a:solidFill>
                <a:srgbClr val="FFFFFF"/>
              </a:solidFill>
              <a:latin typeface="CiscoSansTT ExtraLight"/>
            </a:endParaRPr>
          </a:p>
        </p:txBody>
      </p:sp>
      <p:sp>
        <p:nvSpPr>
          <p:cNvPr id="23" name="Rectangle 22"/>
          <p:cNvSpPr/>
          <p:nvPr userDrawn="1"/>
        </p:nvSpPr>
        <p:spPr>
          <a:xfrm>
            <a:off x="1891875" y="3595766"/>
            <a:ext cx="5347552" cy="747279"/>
          </a:xfrm>
          <a:prstGeom prst="rect">
            <a:avLst/>
          </a:prstGeom>
          <a:no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defTabSz="457010" fontAlgn="auto">
              <a:spcBef>
                <a:spcPts val="0"/>
              </a:spcBef>
              <a:spcAft>
                <a:spcPts val="0"/>
              </a:spcAft>
            </a:pPr>
            <a:endParaRPr lang="en-US">
              <a:solidFill>
                <a:srgbClr val="FFFFFF"/>
              </a:solidFill>
              <a:latin typeface="CiscoSansTT ExtraLight"/>
            </a:endParaRPr>
          </a:p>
        </p:txBody>
      </p:sp>
      <p:sp>
        <p:nvSpPr>
          <p:cNvPr id="26" name="Picture Placeholder 25"/>
          <p:cNvSpPr>
            <a:spLocks noGrp="1"/>
          </p:cNvSpPr>
          <p:nvPr>
            <p:ph type="pic" sz="quarter" idx="10"/>
          </p:nvPr>
        </p:nvSpPr>
        <p:spPr>
          <a:xfrm>
            <a:off x="1900238" y="596646"/>
            <a:ext cx="5329238" cy="3003804"/>
          </a:xfrm>
          <a:prstGeom prst="rect">
            <a:avLst/>
          </a:prstGeom>
          <a:solidFill>
            <a:schemeClr val="bg1">
              <a:alpha val="30000"/>
            </a:schemeClr>
          </a:solidFill>
          <a:ln>
            <a:solidFill>
              <a:schemeClr val="bg2"/>
            </a:solidFill>
          </a:ln>
          <a:effectLst/>
        </p:spPr>
        <p:txBody>
          <a:bodyPr lIns="91400" tIns="45700" rIns="91400" bIns="45700" anchor="ctr" anchorCtr="0"/>
          <a:lstStyle>
            <a:lvl1pPr algn="ctr">
              <a:buFontTx/>
              <a:buNone/>
              <a:defRPr>
                <a:solidFill>
                  <a:schemeClr val="tx1"/>
                </a:solidFill>
                <a:latin typeface="+mj-lt"/>
              </a:defRPr>
            </a:lvl1pPr>
          </a:lstStyle>
          <a:p>
            <a:r>
              <a:rPr lang="en-US" smtClean="0"/>
              <a:t>Click icon to add picture</a:t>
            </a:r>
            <a:endParaRPr lang="en-US" dirty="0"/>
          </a:p>
        </p:txBody>
      </p:sp>
      <p:sp>
        <p:nvSpPr>
          <p:cNvPr id="11" name="Title 10"/>
          <p:cNvSpPr>
            <a:spLocks noGrp="1"/>
          </p:cNvSpPr>
          <p:nvPr>
            <p:ph type="title"/>
          </p:nvPr>
        </p:nvSpPr>
        <p:spPr>
          <a:xfrm>
            <a:off x="2065871" y="3655079"/>
            <a:ext cx="5074070" cy="628650"/>
          </a:xfrm>
        </p:spPr>
        <p:txBody>
          <a:bodyPr anchor="ctr"/>
          <a:lstStyle>
            <a:lvl1pPr>
              <a:defRPr sz="2000">
                <a:solidFill>
                  <a:schemeClr val="tx1"/>
                </a:solidFill>
                <a:latin typeface="+mj-lt"/>
              </a:defRPr>
            </a:lvl1pPr>
          </a:lstStyle>
          <a:p>
            <a:r>
              <a:rPr lang="en-US" smtClean="0"/>
              <a:t>Click to edit Master title style</a:t>
            </a:r>
            <a:endParaRPr lang="en-US" dirty="0"/>
          </a:p>
        </p:txBody>
      </p:sp>
      <p:sp>
        <p:nvSpPr>
          <p:cNvPr id="10" name="Rectangle 7"/>
          <p:cNvSpPr>
            <a:spLocks noChangeArrowheads="1"/>
          </p:cNvSpPr>
          <p:nvPr userDrawn="1"/>
        </p:nvSpPr>
        <p:spPr bwMode="ltGray">
          <a:xfrm>
            <a:off x="8662416" y="4912233"/>
            <a:ext cx="218959" cy="154522"/>
          </a:xfrm>
          <a:prstGeom prst="rect">
            <a:avLst/>
          </a:prstGeom>
          <a:noFill/>
          <a:ln w="9525" algn="ctr">
            <a:noFill/>
            <a:miter lim="800000"/>
            <a:headEnd/>
            <a:tailEnd/>
          </a:ln>
          <a:effectLst/>
        </p:spPr>
        <p:txBody>
          <a:bodyPr wrap="none" lIns="61571" tIns="30785" rIns="61571" bIns="30785" anchor="b">
            <a:spAutoFit/>
          </a:bodyPr>
          <a:lstStyle/>
          <a:p>
            <a:pPr algn="r" defTabSz="610617" fontAlgn="auto">
              <a:spcBef>
                <a:spcPts val="0"/>
              </a:spcBef>
              <a:spcAft>
                <a:spcPts val="0"/>
              </a:spcAft>
            </a:pPr>
            <a:fld id="{DFCF27A5-1A5B-48D3-A060-2758FFBB1ADD}" type="slidenum">
              <a:rPr lang="en-US" sz="600">
                <a:solidFill>
                  <a:srgbClr val="272848"/>
                </a:solidFill>
                <a:latin typeface="CiscoSansTT Light"/>
                <a:ea typeface="+mn-ea"/>
                <a:cs typeface="+mn-cs"/>
              </a:rPr>
              <a:pPr algn="r" defTabSz="610617" fontAlgn="auto">
                <a:spcBef>
                  <a:spcPts val="0"/>
                </a:spcBef>
                <a:spcAft>
                  <a:spcPts val="0"/>
                </a:spcAft>
              </a:pPr>
              <a:t>‹#›</a:t>
            </a:fld>
            <a:endParaRPr lang="en-US" sz="600" dirty="0">
              <a:solidFill>
                <a:srgbClr val="272848"/>
              </a:solidFill>
              <a:latin typeface="CiscoSansTT Light"/>
              <a:ea typeface="+mn-ea"/>
              <a:cs typeface="+mn-cs"/>
            </a:endParaRPr>
          </a:p>
        </p:txBody>
      </p:sp>
      <p:sp>
        <p:nvSpPr>
          <p:cNvPr id="15" name="Rectangle 5"/>
          <p:cNvSpPr>
            <a:spLocks noChangeArrowheads="1"/>
          </p:cNvSpPr>
          <p:nvPr userDrawn="1"/>
        </p:nvSpPr>
        <p:spPr bwMode="ltGray">
          <a:xfrm>
            <a:off x="7813257" y="4932106"/>
            <a:ext cx="762394" cy="154530"/>
          </a:xfrm>
          <a:prstGeom prst="rect">
            <a:avLst/>
          </a:prstGeom>
          <a:noFill/>
          <a:ln w="9525">
            <a:noFill/>
            <a:miter lim="800000"/>
            <a:headEnd/>
            <a:tailEnd/>
          </a:ln>
          <a:effectLst/>
        </p:spPr>
        <p:txBody>
          <a:bodyPr wrap="none" lIns="61568" tIns="30783" rIns="61568" bIns="30783" anchor="b">
            <a:spAutoFit/>
          </a:bodyPr>
          <a:lstStyle/>
          <a:p>
            <a:pPr algn="r" defTabSz="610592" fontAlgn="auto">
              <a:spcBef>
                <a:spcPts val="0"/>
              </a:spcBef>
              <a:spcAft>
                <a:spcPts val="0"/>
              </a:spcAft>
            </a:pPr>
            <a:r>
              <a:rPr lang="en-US" sz="600" dirty="0">
                <a:solidFill>
                  <a:srgbClr val="FFFFFF"/>
                </a:solidFill>
                <a:latin typeface="CiscoSansTT Light"/>
                <a:ea typeface="+mn-ea"/>
                <a:cs typeface="CiscoSans Thin"/>
              </a:rPr>
              <a:t>Cisco Confidential</a:t>
            </a:r>
          </a:p>
        </p:txBody>
      </p:sp>
      <p:sp>
        <p:nvSpPr>
          <p:cNvPr id="16" name="Rectangle 7"/>
          <p:cNvSpPr>
            <a:spLocks noChangeArrowheads="1"/>
          </p:cNvSpPr>
          <p:nvPr userDrawn="1"/>
        </p:nvSpPr>
        <p:spPr bwMode="ltGray">
          <a:xfrm>
            <a:off x="8662422" y="4929040"/>
            <a:ext cx="218953" cy="154518"/>
          </a:xfrm>
          <a:prstGeom prst="rect">
            <a:avLst/>
          </a:prstGeom>
          <a:noFill/>
          <a:ln w="9525" algn="ctr">
            <a:noFill/>
            <a:miter lim="800000"/>
            <a:headEnd/>
            <a:tailEnd/>
          </a:ln>
          <a:effectLst/>
        </p:spPr>
        <p:txBody>
          <a:bodyPr wrap="none" lIns="61568" tIns="30783" rIns="61568" bIns="30783" anchor="b">
            <a:spAutoFit/>
          </a:bodyPr>
          <a:lstStyle/>
          <a:p>
            <a:pPr algn="r" defTabSz="610592" fontAlgn="auto">
              <a:spcBef>
                <a:spcPts val="0"/>
              </a:spcBef>
              <a:spcAft>
                <a:spcPts val="0"/>
              </a:spcAft>
            </a:pPr>
            <a:fld id="{DFCF27A5-1A5B-48D3-A060-2758FFBB1ADD}" type="slidenum">
              <a:rPr lang="en-US" sz="600">
                <a:solidFill>
                  <a:srgbClr val="FFFFFF"/>
                </a:solidFill>
                <a:latin typeface="CiscoSansTT Light"/>
                <a:ea typeface="+mn-ea"/>
                <a:cs typeface="CiscoSans Thin"/>
              </a:rPr>
              <a:pPr algn="r" defTabSz="610592" fontAlgn="auto">
                <a:spcBef>
                  <a:spcPts val="0"/>
                </a:spcBef>
                <a:spcAft>
                  <a:spcPts val="0"/>
                </a:spcAft>
              </a:pPr>
              <a:t>‹#›</a:t>
            </a:fld>
            <a:endParaRPr lang="en-US" sz="600" dirty="0">
              <a:solidFill>
                <a:srgbClr val="FFFFFF"/>
              </a:solidFill>
              <a:latin typeface="CiscoSansTT Light"/>
              <a:ea typeface="+mn-ea"/>
              <a:cs typeface="CiscoSans Thin"/>
            </a:endParaRPr>
          </a:p>
        </p:txBody>
      </p:sp>
      <p:sp>
        <p:nvSpPr>
          <p:cNvPr id="14" name="Rectangle 4"/>
          <p:cNvSpPr>
            <a:spLocks noChangeArrowheads="1"/>
          </p:cNvSpPr>
          <p:nvPr userDrawn="1"/>
        </p:nvSpPr>
        <p:spPr bwMode="ltGray">
          <a:xfrm>
            <a:off x="292053" y="4916599"/>
            <a:ext cx="3420515" cy="154530"/>
          </a:xfrm>
          <a:prstGeom prst="rect">
            <a:avLst/>
          </a:prstGeom>
          <a:noFill/>
          <a:ln w="9525">
            <a:noFill/>
            <a:miter lim="800000"/>
            <a:headEnd/>
            <a:tailEnd/>
          </a:ln>
          <a:effectLst/>
        </p:spPr>
        <p:txBody>
          <a:bodyPr wrap="square" lIns="61568" tIns="30783" rIns="61568" bIns="30783" anchor="b" anchorCtr="0">
            <a:spAutoFit/>
          </a:bodyPr>
          <a:lstStyle/>
          <a:p>
            <a:pPr defTabSz="610592" fontAlgn="auto">
              <a:spcBef>
                <a:spcPts val="0"/>
              </a:spcBef>
              <a:spcAft>
                <a:spcPts val="0"/>
              </a:spcAft>
            </a:pPr>
            <a:r>
              <a:rPr lang="en-US" sz="600" dirty="0" smtClean="0">
                <a:solidFill>
                  <a:srgbClr val="FFFFFF"/>
                </a:solidFill>
                <a:latin typeface="CiscoSansTT Light"/>
                <a:ea typeface="+mn-ea"/>
                <a:cs typeface="CiscoSans Thin"/>
              </a:rPr>
              <a:t>© 2013-2014  Cisco and/or its affiliates. All rights reserved.</a:t>
            </a:r>
            <a:endParaRPr lang="en-US" sz="600" dirty="0">
              <a:solidFill>
                <a:srgbClr val="FFFFFF"/>
              </a:solidFill>
              <a:latin typeface="CiscoSansTT Light"/>
              <a:ea typeface="+mn-ea"/>
              <a:cs typeface="CiscoSans Thin"/>
            </a:endParaRPr>
          </a:p>
        </p:txBody>
      </p:sp>
    </p:spTree>
    <p:extLst>
      <p:ext uri="{BB962C8B-B14F-4D97-AF65-F5344CB8AC3E}">
        <p14:creationId xmlns:p14="http://schemas.microsoft.com/office/powerpoint/2010/main" val="3695638033"/>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Small photo_top left">
    <p:bg>
      <p:bgRef idx="1001">
        <a:schemeClr val="bg2"/>
      </p:bgRef>
    </p:bg>
    <p:spTree>
      <p:nvGrpSpPr>
        <p:cNvPr id="1" name=""/>
        <p:cNvGrpSpPr/>
        <p:nvPr/>
      </p:nvGrpSpPr>
      <p:grpSpPr>
        <a:xfrm>
          <a:off x="0" y="0"/>
          <a:ext cx="0" cy="0"/>
          <a:chOff x="0" y="0"/>
          <a:chExt cx="0" cy="0"/>
        </a:xfrm>
      </p:grpSpPr>
      <p:sp>
        <p:nvSpPr>
          <p:cNvPr id="32" name="Rectangle 31"/>
          <p:cNvSpPr/>
          <p:nvPr/>
        </p:nvSpPr>
        <p:spPr>
          <a:xfrm>
            <a:off x="338329" y="233172"/>
            <a:ext cx="3273552" cy="184480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defTabSz="457010" fontAlgn="auto">
              <a:spcBef>
                <a:spcPts val="0"/>
              </a:spcBef>
              <a:spcAft>
                <a:spcPts val="0"/>
              </a:spcAft>
            </a:pPr>
            <a:endParaRPr lang="en-US">
              <a:solidFill>
                <a:srgbClr val="FFFFFF"/>
              </a:solidFill>
              <a:latin typeface="CiscoSansTT ExtraLight"/>
            </a:endParaRPr>
          </a:p>
        </p:txBody>
      </p:sp>
      <p:sp>
        <p:nvSpPr>
          <p:cNvPr id="26" name="Picture Placeholder 25"/>
          <p:cNvSpPr>
            <a:spLocks noGrp="1"/>
          </p:cNvSpPr>
          <p:nvPr>
            <p:ph type="pic" sz="quarter" idx="10"/>
          </p:nvPr>
        </p:nvSpPr>
        <p:spPr>
          <a:xfrm>
            <a:off x="338329" y="233172"/>
            <a:ext cx="3273552" cy="1844802"/>
          </a:xfrm>
          <a:prstGeom prst="rect">
            <a:avLst/>
          </a:prstGeom>
          <a:solidFill>
            <a:schemeClr val="bg1">
              <a:alpha val="30000"/>
            </a:schemeClr>
          </a:solidFill>
          <a:ln>
            <a:solidFill>
              <a:schemeClr val="bg2"/>
            </a:solidFill>
          </a:ln>
          <a:effectLst/>
        </p:spPr>
        <p:txBody>
          <a:bodyPr vert="horz" lIns="68559" tIns="34280" rIns="68559" bIns="34280" rtlCol="0" anchor="ctr" anchorCtr="0">
            <a:normAutofit/>
          </a:bodyPr>
          <a:lstStyle>
            <a:lvl1pPr marL="0" indent="0" algn="ctr" defTabSz="685606"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tx1"/>
                </a:solidFill>
                <a:latin typeface="+mj-lt"/>
                <a:ea typeface="+mn-ea"/>
                <a:cs typeface="+mn-cs"/>
              </a:defRPr>
            </a:lvl1pPr>
          </a:lstStyle>
          <a:p>
            <a:r>
              <a:rPr lang="en-US" smtClean="0"/>
              <a:t>Click icon to add picture</a:t>
            </a:r>
            <a:endParaRPr lang="en-US" dirty="0"/>
          </a:p>
        </p:txBody>
      </p:sp>
      <p:sp>
        <p:nvSpPr>
          <p:cNvPr id="9" name="Title 8"/>
          <p:cNvSpPr>
            <a:spLocks noGrp="1"/>
          </p:cNvSpPr>
          <p:nvPr>
            <p:ph type="title" hasCustomPrompt="1"/>
          </p:nvPr>
        </p:nvSpPr>
        <p:spPr>
          <a:xfrm>
            <a:off x="238092" y="2571750"/>
            <a:ext cx="7009298" cy="1066446"/>
          </a:xfrm>
        </p:spPr>
        <p:txBody>
          <a:bodyPr anchor="t">
            <a:noAutofit/>
          </a:bodyPr>
          <a:lstStyle>
            <a:lvl1pPr marL="0" marR="0" indent="0" algn="l" defTabSz="685606" rtl="0" eaLnBrk="1" fontAlgn="auto" latinLnBrk="0" hangingPunct="1">
              <a:lnSpc>
                <a:spcPct val="80000"/>
              </a:lnSpc>
              <a:spcBef>
                <a:spcPct val="0"/>
              </a:spcBef>
              <a:spcAft>
                <a:spcPts val="0"/>
              </a:spcAft>
              <a:buClrTx/>
              <a:buSzTx/>
              <a:buFontTx/>
              <a:buNone/>
              <a:tabLst/>
              <a:defRPr sz="4500">
                <a:solidFill>
                  <a:schemeClr val="tx1"/>
                </a:solidFill>
                <a:latin typeface="+mj-lt"/>
              </a:defRPr>
            </a:lvl1pPr>
          </a:lstStyle>
          <a:p>
            <a:r>
              <a:rPr lang="en-US" dirty="0" smtClean="0"/>
              <a:t>Large photo </a:t>
            </a:r>
            <a:br>
              <a:rPr lang="en-US" dirty="0" smtClean="0"/>
            </a:br>
            <a:r>
              <a:rPr lang="en-US" dirty="0" smtClean="0"/>
              <a:t>caption here.</a:t>
            </a:r>
          </a:p>
        </p:txBody>
      </p:sp>
      <p:sp>
        <p:nvSpPr>
          <p:cNvPr id="8" name="Rectangle 4"/>
          <p:cNvSpPr>
            <a:spLocks noChangeArrowheads="1"/>
          </p:cNvSpPr>
          <p:nvPr userDrawn="1"/>
        </p:nvSpPr>
        <p:spPr bwMode="ltGray">
          <a:xfrm>
            <a:off x="292052" y="4916604"/>
            <a:ext cx="3420515" cy="154535"/>
          </a:xfrm>
          <a:prstGeom prst="rect">
            <a:avLst/>
          </a:prstGeom>
          <a:noFill/>
          <a:ln w="9525">
            <a:noFill/>
            <a:miter lim="800000"/>
            <a:headEnd/>
            <a:tailEnd/>
          </a:ln>
          <a:effectLst/>
        </p:spPr>
        <p:txBody>
          <a:bodyPr wrap="square" lIns="61571" tIns="30785" rIns="61571" bIns="30785" anchor="b" anchorCtr="0">
            <a:spAutoFit/>
          </a:bodyPr>
          <a:lstStyle/>
          <a:p>
            <a:pPr defTabSz="610617" fontAlgn="auto">
              <a:spcBef>
                <a:spcPts val="0"/>
              </a:spcBef>
              <a:spcAft>
                <a:spcPts val="0"/>
              </a:spcAft>
            </a:pPr>
            <a:r>
              <a:rPr lang="en-US" sz="600" dirty="0" smtClean="0">
                <a:solidFill>
                  <a:srgbClr val="272848"/>
                </a:solidFill>
                <a:latin typeface="CiscoSansTT ExtraLight"/>
                <a:ea typeface="+mn-ea"/>
                <a:cs typeface="+mn-cs"/>
              </a:rPr>
              <a:t>© 2013  Cisco and/or its affiliates. All rights reserved.</a:t>
            </a:r>
            <a:endParaRPr lang="en-US" sz="600" dirty="0">
              <a:solidFill>
                <a:srgbClr val="272848"/>
              </a:solidFill>
              <a:latin typeface="CiscoSansTT ExtraLight"/>
              <a:ea typeface="+mn-ea"/>
              <a:cs typeface="+mn-cs"/>
            </a:endParaRPr>
          </a:p>
        </p:txBody>
      </p:sp>
      <p:sp>
        <p:nvSpPr>
          <p:cNvPr id="10" name="Rectangle 7"/>
          <p:cNvSpPr>
            <a:spLocks noChangeArrowheads="1"/>
          </p:cNvSpPr>
          <p:nvPr userDrawn="1"/>
        </p:nvSpPr>
        <p:spPr bwMode="ltGray">
          <a:xfrm>
            <a:off x="8662416" y="4912233"/>
            <a:ext cx="218959" cy="154522"/>
          </a:xfrm>
          <a:prstGeom prst="rect">
            <a:avLst/>
          </a:prstGeom>
          <a:noFill/>
          <a:ln w="9525" algn="ctr">
            <a:noFill/>
            <a:miter lim="800000"/>
            <a:headEnd/>
            <a:tailEnd/>
          </a:ln>
          <a:effectLst/>
        </p:spPr>
        <p:txBody>
          <a:bodyPr wrap="none" lIns="61571" tIns="30785" rIns="61571" bIns="30785" anchor="b">
            <a:spAutoFit/>
          </a:bodyPr>
          <a:lstStyle/>
          <a:p>
            <a:pPr algn="r" defTabSz="610617" fontAlgn="auto">
              <a:spcBef>
                <a:spcPts val="0"/>
              </a:spcBef>
              <a:spcAft>
                <a:spcPts val="0"/>
              </a:spcAft>
            </a:pPr>
            <a:fld id="{DFCF27A5-1A5B-48D3-A060-2758FFBB1ADD}" type="slidenum">
              <a:rPr lang="en-US" sz="600">
                <a:solidFill>
                  <a:srgbClr val="272848"/>
                </a:solidFill>
                <a:latin typeface="CiscoSansTT Light"/>
                <a:ea typeface="+mn-ea"/>
                <a:cs typeface="+mn-cs"/>
              </a:rPr>
              <a:pPr algn="r" defTabSz="610617" fontAlgn="auto">
                <a:spcBef>
                  <a:spcPts val="0"/>
                </a:spcBef>
                <a:spcAft>
                  <a:spcPts val="0"/>
                </a:spcAft>
              </a:pPr>
              <a:t>‹#›</a:t>
            </a:fld>
            <a:endParaRPr lang="en-US" sz="600" dirty="0">
              <a:solidFill>
                <a:srgbClr val="272848"/>
              </a:solidFill>
              <a:latin typeface="CiscoSansTT Light"/>
              <a:ea typeface="+mn-ea"/>
              <a:cs typeface="+mn-cs"/>
            </a:endParaRPr>
          </a:p>
        </p:txBody>
      </p:sp>
      <p:sp>
        <p:nvSpPr>
          <p:cNvPr id="14" name="Rectangle 5"/>
          <p:cNvSpPr>
            <a:spLocks noChangeArrowheads="1"/>
          </p:cNvSpPr>
          <p:nvPr userDrawn="1"/>
        </p:nvSpPr>
        <p:spPr bwMode="ltGray">
          <a:xfrm>
            <a:off x="7813257" y="4932106"/>
            <a:ext cx="762394" cy="154530"/>
          </a:xfrm>
          <a:prstGeom prst="rect">
            <a:avLst/>
          </a:prstGeom>
          <a:noFill/>
          <a:ln w="9525">
            <a:noFill/>
            <a:miter lim="800000"/>
            <a:headEnd/>
            <a:tailEnd/>
          </a:ln>
          <a:effectLst/>
        </p:spPr>
        <p:txBody>
          <a:bodyPr wrap="none" lIns="61568" tIns="30783" rIns="61568" bIns="30783" anchor="b">
            <a:spAutoFit/>
          </a:bodyPr>
          <a:lstStyle/>
          <a:p>
            <a:pPr algn="r" defTabSz="610592" fontAlgn="auto">
              <a:spcBef>
                <a:spcPts val="0"/>
              </a:spcBef>
              <a:spcAft>
                <a:spcPts val="0"/>
              </a:spcAft>
            </a:pPr>
            <a:r>
              <a:rPr lang="en-US" sz="600" dirty="0">
                <a:solidFill>
                  <a:srgbClr val="FFFFFF"/>
                </a:solidFill>
                <a:latin typeface="CiscoSansTT Light"/>
                <a:ea typeface="+mn-ea"/>
                <a:cs typeface="CiscoSans Thin"/>
              </a:rPr>
              <a:t>Cisco Confidential</a:t>
            </a:r>
          </a:p>
        </p:txBody>
      </p:sp>
      <p:sp>
        <p:nvSpPr>
          <p:cNvPr id="15" name="Rectangle 7"/>
          <p:cNvSpPr>
            <a:spLocks noChangeArrowheads="1"/>
          </p:cNvSpPr>
          <p:nvPr userDrawn="1"/>
        </p:nvSpPr>
        <p:spPr bwMode="ltGray">
          <a:xfrm>
            <a:off x="8662422" y="4929040"/>
            <a:ext cx="218953" cy="154518"/>
          </a:xfrm>
          <a:prstGeom prst="rect">
            <a:avLst/>
          </a:prstGeom>
          <a:noFill/>
          <a:ln w="9525" algn="ctr">
            <a:noFill/>
            <a:miter lim="800000"/>
            <a:headEnd/>
            <a:tailEnd/>
          </a:ln>
          <a:effectLst/>
        </p:spPr>
        <p:txBody>
          <a:bodyPr wrap="none" lIns="61568" tIns="30783" rIns="61568" bIns="30783" anchor="b">
            <a:spAutoFit/>
          </a:bodyPr>
          <a:lstStyle/>
          <a:p>
            <a:pPr algn="r" defTabSz="610592" fontAlgn="auto">
              <a:spcBef>
                <a:spcPts val="0"/>
              </a:spcBef>
              <a:spcAft>
                <a:spcPts val="0"/>
              </a:spcAft>
            </a:pPr>
            <a:fld id="{DFCF27A5-1A5B-48D3-A060-2758FFBB1ADD}" type="slidenum">
              <a:rPr lang="en-US" sz="600">
                <a:solidFill>
                  <a:srgbClr val="FFFFFF"/>
                </a:solidFill>
                <a:latin typeface="CiscoSansTT Light"/>
                <a:ea typeface="+mn-ea"/>
                <a:cs typeface="CiscoSans Thin"/>
              </a:rPr>
              <a:pPr algn="r" defTabSz="610592" fontAlgn="auto">
                <a:spcBef>
                  <a:spcPts val="0"/>
                </a:spcBef>
                <a:spcAft>
                  <a:spcPts val="0"/>
                </a:spcAft>
              </a:pPr>
              <a:t>‹#›</a:t>
            </a:fld>
            <a:endParaRPr lang="en-US" sz="600" dirty="0">
              <a:solidFill>
                <a:srgbClr val="FFFFFF"/>
              </a:solidFill>
              <a:latin typeface="CiscoSansTT Light"/>
              <a:ea typeface="+mn-ea"/>
              <a:cs typeface="CiscoSans Thin"/>
            </a:endParaRPr>
          </a:p>
        </p:txBody>
      </p:sp>
      <p:sp>
        <p:nvSpPr>
          <p:cNvPr id="11" name="Rectangle 4"/>
          <p:cNvSpPr>
            <a:spLocks noChangeArrowheads="1"/>
          </p:cNvSpPr>
          <p:nvPr userDrawn="1"/>
        </p:nvSpPr>
        <p:spPr bwMode="ltGray">
          <a:xfrm>
            <a:off x="292053" y="4916599"/>
            <a:ext cx="3420515" cy="154530"/>
          </a:xfrm>
          <a:prstGeom prst="rect">
            <a:avLst/>
          </a:prstGeom>
          <a:noFill/>
          <a:ln w="9525">
            <a:noFill/>
            <a:miter lim="800000"/>
            <a:headEnd/>
            <a:tailEnd/>
          </a:ln>
          <a:effectLst/>
        </p:spPr>
        <p:txBody>
          <a:bodyPr wrap="square" lIns="61568" tIns="30783" rIns="61568" bIns="30783" anchor="b" anchorCtr="0">
            <a:spAutoFit/>
          </a:bodyPr>
          <a:lstStyle/>
          <a:p>
            <a:pPr defTabSz="610592" fontAlgn="auto">
              <a:spcBef>
                <a:spcPts val="0"/>
              </a:spcBef>
              <a:spcAft>
                <a:spcPts val="0"/>
              </a:spcAft>
            </a:pPr>
            <a:r>
              <a:rPr lang="en-US" sz="600" dirty="0" smtClean="0">
                <a:solidFill>
                  <a:srgbClr val="FFFFFF"/>
                </a:solidFill>
                <a:latin typeface="CiscoSansTT Light"/>
                <a:ea typeface="+mn-ea"/>
                <a:cs typeface="CiscoSans Thin"/>
              </a:rPr>
              <a:t>© 2013-2014  Cisco and/or its affiliates. All rights reserved.</a:t>
            </a:r>
            <a:endParaRPr lang="en-US" sz="600" dirty="0">
              <a:solidFill>
                <a:srgbClr val="FFFFFF"/>
              </a:solidFill>
              <a:latin typeface="CiscoSansTT Light"/>
              <a:ea typeface="+mn-ea"/>
              <a:cs typeface="CiscoSans Thin"/>
            </a:endParaRPr>
          </a:p>
        </p:txBody>
      </p:sp>
    </p:spTree>
    <p:extLst>
      <p:ext uri="{BB962C8B-B14F-4D97-AF65-F5344CB8AC3E}">
        <p14:creationId xmlns:p14="http://schemas.microsoft.com/office/powerpoint/2010/main" val="215180647"/>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37766" y="1347788"/>
            <a:ext cx="8345488" cy="3168210"/>
          </a:xfrm>
          <a:prstGeom prst="rect">
            <a:avLst/>
          </a:prstGeom>
        </p:spPr>
        <p:txBody>
          <a:bodyPr lIns="91404" tIns="45702" rIns="91404" bIns="45702">
            <a:noAutofit/>
          </a:bodyPr>
          <a:lstStyle>
            <a:lvl1pPr marL="57125" indent="0">
              <a:lnSpc>
                <a:spcPct val="95000"/>
              </a:lnSpc>
              <a:spcBef>
                <a:spcPts val="1110"/>
              </a:spcBef>
              <a:buClr>
                <a:schemeClr val="tx1"/>
              </a:buClr>
              <a:buSzPct val="80000"/>
              <a:buFont typeface="Arial"/>
              <a:buNone/>
              <a:defRPr sz="3700" b="0" i="0">
                <a:solidFill>
                  <a:srgbClr val="676767"/>
                </a:solidFill>
                <a:latin typeface="+mn-lt"/>
                <a:cs typeface="CiscoSans ExtraLight"/>
              </a:defRPr>
            </a:lvl1pPr>
            <a:lvl2pPr marL="291992"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047" indent="0">
              <a:buClr>
                <a:schemeClr val="tx1"/>
              </a:buClr>
              <a:buSzPct val="80000"/>
              <a:buFont typeface="Arial"/>
              <a:buNone/>
              <a:defRPr sz="1600" b="0" i="0">
                <a:solidFill>
                  <a:srgbClr val="676767"/>
                </a:solidFill>
                <a:latin typeface="+mn-lt"/>
                <a:cs typeface="CiscoSans ExtraLight"/>
              </a:defRPr>
            </a:lvl3pPr>
            <a:lvl4pPr marL="739496" indent="0">
              <a:buClr>
                <a:schemeClr val="tx1"/>
              </a:buClr>
              <a:buSzPct val="80000"/>
              <a:buFont typeface="Arial"/>
              <a:buNone/>
              <a:defRPr sz="1400" b="0" i="0">
                <a:solidFill>
                  <a:srgbClr val="676767"/>
                </a:solidFill>
                <a:latin typeface="+mn-lt"/>
                <a:cs typeface="CiscoSans ExtraLight"/>
              </a:defRPr>
            </a:lvl4pPr>
            <a:lvl5pPr marL="914058" indent="0">
              <a:buClr>
                <a:schemeClr val="tx1"/>
              </a:buClr>
              <a:buSzPct val="80000"/>
              <a:buFont typeface="Arial"/>
              <a:buNone/>
              <a:defRPr sz="1200" b="0" i="0">
                <a:solidFill>
                  <a:srgbClr val="676767"/>
                </a:solidFill>
                <a:latin typeface="+mn-lt"/>
                <a:cs typeface="CiscoSans ExtraLight"/>
              </a:defRPr>
            </a:lvl5pPr>
          </a:lstStyle>
          <a:p>
            <a:pPr lvl="0"/>
            <a:r>
              <a:rPr lang="en-GB" dirty="0" smtClean="0"/>
              <a:t>Click to edit Text</a:t>
            </a:r>
          </a:p>
        </p:txBody>
      </p:sp>
      <p:sp>
        <p:nvSpPr>
          <p:cNvPr id="6" name="Title Placeholder 5"/>
          <p:cNvSpPr>
            <a:spLocks noGrp="1"/>
          </p:cNvSpPr>
          <p:nvPr>
            <p:ph type="title"/>
          </p:nvPr>
        </p:nvSpPr>
        <p:spPr bwMode="auto">
          <a:xfrm>
            <a:off x="437766" y="341319"/>
            <a:ext cx="8345488"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8" tIns="45704" rIns="91408" bIns="45704"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4233356885"/>
      </p:ext>
    </p:extLst>
  </p:cSld>
  <p:clrMapOvr>
    <a:masterClrMapping/>
  </p:clrMapOvr>
  <p:transition spd="med">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Portrait photo_right side">
    <p:bg>
      <p:bgRef idx="1001">
        <a:schemeClr val="bg2"/>
      </p:bgRef>
    </p:bg>
    <p:spTree>
      <p:nvGrpSpPr>
        <p:cNvPr id="1" name=""/>
        <p:cNvGrpSpPr/>
        <p:nvPr/>
      </p:nvGrpSpPr>
      <p:grpSpPr>
        <a:xfrm>
          <a:off x="0" y="0"/>
          <a:ext cx="0" cy="0"/>
          <a:chOff x="0" y="0"/>
          <a:chExt cx="0" cy="0"/>
        </a:xfrm>
      </p:grpSpPr>
      <p:sp>
        <p:nvSpPr>
          <p:cNvPr id="40" name="Rectangle 39"/>
          <p:cNvSpPr/>
          <p:nvPr/>
        </p:nvSpPr>
        <p:spPr>
          <a:xfrm>
            <a:off x="4992624" y="644652"/>
            <a:ext cx="3630168" cy="37719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defTabSz="457010" fontAlgn="auto">
              <a:spcBef>
                <a:spcPts val="0"/>
              </a:spcBef>
              <a:spcAft>
                <a:spcPts val="0"/>
              </a:spcAft>
            </a:pPr>
            <a:endParaRPr lang="en-US">
              <a:solidFill>
                <a:srgbClr val="FFFFFF"/>
              </a:solidFill>
              <a:latin typeface="CiscoSansTT ExtraLight"/>
            </a:endParaRPr>
          </a:p>
        </p:txBody>
      </p:sp>
      <p:sp>
        <p:nvSpPr>
          <p:cNvPr id="26" name="Picture Placeholder 25"/>
          <p:cNvSpPr>
            <a:spLocks noGrp="1"/>
          </p:cNvSpPr>
          <p:nvPr>
            <p:ph type="pic" sz="quarter" idx="10"/>
          </p:nvPr>
        </p:nvSpPr>
        <p:spPr>
          <a:xfrm>
            <a:off x="4992624" y="644652"/>
            <a:ext cx="3630168" cy="3771900"/>
          </a:xfrm>
          <a:prstGeom prst="rect">
            <a:avLst/>
          </a:prstGeom>
          <a:solidFill>
            <a:schemeClr val="bg1">
              <a:alpha val="30000"/>
            </a:schemeClr>
          </a:solidFill>
          <a:ln>
            <a:solidFill>
              <a:schemeClr val="bg2"/>
            </a:solidFill>
          </a:ln>
          <a:effectLst/>
        </p:spPr>
        <p:txBody>
          <a:bodyPr lIns="91400" tIns="45700" rIns="91400" bIns="45700" anchor="ctr" anchorCtr="0"/>
          <a:lstStyle>
            <a:lvl1pPr algn="ctr">
              <a:buFontTx/>
              <a:buNone/>
              <a:defRPr>
                <a:solidFill>
                  <a:schemeClr val="tx1"/>
                </a:solidFill>
                <a:latin typeface="+mj-lt"/>
              </a:defRPr>
            </a:lvl1pPr>
          </a:lstStyle>
          <a:p>
            <a:r>
              <a:rPr lang="en-US" smtClean="0"/>
              <a:t>Click icon to add picture</a:t>
            </a:r>
            <a:endParaRPr lang="en-US" dirty="0"/>
          </a:p>
        </p:txBody>
      </p:sp>
      <p:sp>
        <p:nvSpPr>
          <p:cNvPr id="9" name="Title 8"/>
          <p:cNvSpPr>
            <a:spLocks noGrp="1"/>
          </p:cNvSpPr>
          <p:nvPr>
            <p:ph type="title"/>
          </p:nvPr>
        </p:nvSpPr>
        <p:spPr>
          <a:xfrm>
            <a:off x="254870" y="546740"/>
            <a:ext cx="4349918" cy="813985"/>
          </a:xfrm>
        </p:spPr>
        <p:txBody>
          <a:bodyPr anchor="t">
            <a:noAutofit/>
          </a:bodyPr>
          <a:lstStyle>
            <a:lvl1pPr>
              <a:lnSpc>
                <a:spcPct val="90000"/>
              </a:lnSpc>
              <a:defRPr sz="2500">
                <a:solidFill>
                  <a:schemeClr val="tx1"/>
                </a:solidFill>
                <a:latin typeface="+mj-lt"/>
              </a:defRPr>
            </a:lvl1pPr>
          </a:lstStyle>
          <a:p>
            <a:r>
              <a:rPr lang="en-US" smtClean="0"/>
              <a:t>Click to edit Master title style</a:t>
            </a:r>
            <a:endParaRPr lang="en-US" dirty="0"/>
          </a:p>
        </p:txBody>
      </p:sp>
      <p:sp>
        <p:nvSpPr>
          <p:cNvPr id="8" name="Rectangle 4"/>
          <p:cNvSpPr>
            <a:spLocks noChangeArrowheads="1"/>
          </p:cNvSpPr>
          <p:nvPr userDrawn="1"/>
        </p:nvSpPr>
        <p:spPr bwMode="ltGray">
          <a:xfrm>
            <a:off x="265676" y="4916604"/>
            <a:ext cx="3420515" cy="154535"/>
          </a:xfrm>
          <a:prstGeom prst="rect">
            <a:avLst/>
          </a:prstGeom>
          <a:noFill/>
          <a:ln w="9525">
            <a:noFill/>
            <a:miter lim="800000"/>
            <a:headEnd/>
            <a:tailEnd/>
          </a:ln>
          <a:effectLst/>
        </p:spPr>
        <p:txBody>
          <a:bodyPr wrap="square" lIns="61571" tIns="30785" rIns="61571" bIns="30785" anchor="b" anchorCtr="0">
            <a:spAutoFit/>
          </a:bodyPr>
          <a:lstStyle/>
          <a:p>
            <a:pPr defTabSz="610617" fontAlgn="auto">
              <a:spcBef>
                <a:spcPts val="0"/>
              </a:spcBef>
              <a:spcAft>
                <a:spcPts val="0"/>
              </a:spcAft>
            </a:pPr>
            <a:r>
              <a:rPr lang="en-US" sz="600" dirty="0" smtClean="0">
                <a:solidFill>
                  <a:srgbClr val="272848"/>
                </a:solidFill>
                <a:latin typeface="CiscoSansTT Light"/>
                <a:ea typeface="+mn-ea"/>
                <a:cs typeface="+mn-cs"/>
              </a:rPr>
              <a:t>© 2013  Cisco and/or its affiliates. All rights reserved.</a:t>
            </a:r>
            <a:endParaRPr lang="en-US" sz="600" dirty="0">
              <a:solidFill>
                <a:srgbClr val="272848"/>
              </a:solidFill>
              <a:latin typeface="CiscoSansTT Light"/>
              <a:ea typeface="+mn-ea"/>
              <a:cs typeface="+mn-cs"/>
            </a:endParaRPr>
          </a:p>
        </p:txBody>
      </p:sp>
      <p:sp>
        <p:nvSpPr>
          <p:cNvPr id="10" name="Rectangle 7"/>
          <p:cNvSpPr>
            <a:spLocks noChangeArrowheads="1"/>
          </p:cNvSpPr>
          <p:nvPr userDrawn="1"/>
        </p:nvSpPr>
        <p:spPr bwMode="ltGray">
          <a:xfrm>
            <a:off x="8662416" y="4912233"/>
            <a:ext cx="218959" cy="154522"/>
          </a:xfrm>
          <a:prstGeom prst="rect">
            <a:avLst/>
          </a:prstGeom>
          <a:noFill/>
          <a:ln w="9525" algn="ctr">
            <a:noFill/>
            <a:miter lim="800000"/>
            <a:headEnd/>
            <a:tailEnd/>
          </a:ln>
          <a:effectLst/>
        </p:spPr>
        <p:txBody>
          <a:bodyPr wrap="none" lIns="61571" tIns="30785" rIns="61571" bIns="30785" anchor="b">
            <a:spAutoFit/>
          </a:bodyPr>
          <a:lstStyle/>
          <a:p>
            <a:pPr algn="r" defTabSz="610617" fontAlgn="auto">
              <a:spcBef>
                <a:spcPts val="0"/>
              </a:spcBef>
              <a:spcAft>
                <a:spcPts val="0"/>
              </a:spcAft>
            </a:pPr>
            <a:fld id="{DFCF27A5-1A5B-48D3-A060-2758FFBB1ADD}" type="slidenum">
              <a:rPr lang="en-US" sz="600">
                <a:solidFill>
                  <a:srgbClr val="272848"/>
                </a:solidFill>
                <a:latin typeface="CiscoSansTT Light"/>
                <a:ea typeface="+mn-ea"/>
                <a:cs typeface="+mn-cs"/>
              </a:rPr>
              <a:pPr algn="r" defTabSz="610617" fontAlgn="auto">
                <a:spcBef>
                  <a:spcPts val="0"/>
                </a:spcBef>
                <a:spcAft>
                  <a:spcPts val="0"/>
                </a:spcAft>
              </a:pPr>
              <a:t>‹#›</a:t>
            </a:fld>
            <a:endParaRPr lang="en-US" sz="600" dirty="0">
              <a:solidFill>
                <a:srgbClr val="272848"/>
              </a:solidFill>
              <a:latin typeface="CiscoSansTT Light"/>
              <a:ea typeface="+mn-ea"/>
              <a:cs typeface="+mn-cs"/>
            </a:endParaRPr>
          </a:p>
        </p:txBody>
      </p:sp>
      <p:sp>
        <p:nvSpPr>
          <p:cNvPr id="11" name="Rectangle 5"/>
          <p:cNvSpPr>
            <a:spLocks noChangeArrowheads="1"/>
          </p:cNvSpPr>
          <p:nvPr userDrawn="1"/>
        </p:nvSpPr>
        <p:spPr bwMode="ltGray">
          <a:xfrm>
            <a:off x="7813257" y="4932106"/>
            <a:ext cx="762394" cy="154530"/>
          </a:xfrm>
          <a:prstGeom prst="rect">
            <a:avLst/>
          </a:prstGeom>
          <a:noFill/>
          <a:ln w="9525">
            <a:noFill/>
            <a:miter lim="800000"/>
            <a:headEnd/>
            <a:tailEnd/>
          </a:ln>
          <a:effectLst/>
        </p:spPr>
        <p:txBody>
          <a:bodyPr wrap="none" lIns="61568" tIns="30783" rIns="61568" bIns="30783" anchor="b">
            <a:spAutoFit/>
          </a:bodyPr>
          <a:lstStyle/>
          <a:p>
            <a:pPr algn="r" defTabSz="610592" fontAlgn="auto">
              <a:spcBef>
                <a:spcPts val="0"/>
              </a:spcBef>
              <a:spcAft>
                <a:spcPts val="0"/>
              </a:spcAft>
            </a:pPr>
            <a:r>
              <a:rPr lang="en-US" sz="600" dirty="0">
                <a:solidFill>
                  <a:srgbClr val="FFFFFF"/>
                </a:solidFill>
                <a:latin typeface="CiscoSansTT Light"/>
                <a:ea typeface="+mn-ea"/>
                <a:cs typeface="CiscoSans Thin"/>
              </a:rPr>
              <a:t>Cisco Confidential</a:t>
            </a:r>
          </a:p>
        </p:txBody>
      </p:sp>
      <p:sp>
        <p:nvSpPr>
          <p:cNvPr id="12" name="Rectangle 7"/>
          <p:cNvSpPr>
            <a:spLocks noChangeArrowheads="1"/>
          </p:cNvSpPr>
          <p:nvPr userDrawn="1"/>
        </p:nvSpPr>
        <p:spPr bwMode="ltGray">
          <a:xfrm>
            <a:off x="8662422" y="4929040"/>
            <a:ext cx="218953" cy="154518"/>
          </a:xfrm>
          <a:prstGeom prst="rect">
            <a:avLst/>
          </a:prstGeom>
          <a:noFill/>
          <a:ln w="9525" algn="ctr">
            <a:noFill/>
            <a:miter lim="800000"/>
            <a:headEnd/>
            <a:tailEnd/>
          </a:ln>
          <a:effectLst/>
        </p:spPr>
        <p:txBody>
          <a:bodyPr wrap="none" lIns="61568" tIns="30783" rIns="61568" bIns="30783" anchor="b">
            <a:spAutoFit/>
          </a:bodyPr>
          <a:lstStyle/>
          <a:p>
            <a:pPr algn="r" defTabSz="610592" fontAlgn="auto">
              <a:spcBef>
                <a:spcPts val="0"/>
              </a:spcBef>
              <a:spcAft>
                <a:spcPts val="0"/>
              </a:spcAft>
            </a:pPr>
            <a:fld id="{DFCF27A5-1A5B-48D3-A060-2758FFBB1ADD}" type="slidenum">
              <a:rPr lang="en-US" sz="600">
                <a:solidFill>
                  <a:srgbClr val="FFFFFF"/>
                </a:solidFill>
                <a:latin typeface="CiscoSansTT Light"/>
                <a:ea typeface="+mn-ea"/>
                <a:cs typeface="CiscoSans Thin"/>
              </a:rPr>
              <a:pPr algn="r" defTabSz="610592" fontAlgn="auto">
                <a:spcBef>
                  <a:spcPts val="0"/>
                </a:spcBef>
                <a:spcAft>
                  <a:spcPts val="0"/>
                </a:spcAft>
              </a:pPr>
              <a:t>‹#›</a:t>
            </a:fld>
            <a:endParaRPr lang="en-US" sz="600" dirty="0">
              <a:solidFill>
                <a:srgbClr val="FFFFFF"/>
              </a:solidFill>
              <a:latin typeface="CiscoSansTT Light"/>
              <a:ea typeface="+mn-ea"/>
              <a:cs typeface="CiscoSans Thin"/>
            </a:endParaRPr>
          </a:p>
        </p:txBody>
      </p:sp>
      <p:sp>
        <p:nvSpPr>
          <p:cNvPr id="14" name="Rectangle 4"/>
          <p:cNvSpPr>
            <a:spLocks noChangeArrowheads="1"/>
          </p:cNvSpPr>
          <p:nvPr userDrawn="1"/>
        </p:nvSpPr>
        <p:spPr bwMode="ltGray">
          <a:xfrm>
            <a:off x="292053" y="4916599"/>
            <a:ext cx="3420515" cy="154530"/>
          </a:xfrm>
          <a:prstGeom prst="rect">
            <a:avLst/>
          </a:prstGeom>
          <a:noFill/>
          <a:ln w="9525">
            <a:noFill/>
            <a:miter lim="800000"/>
            <a:headEnd/>
            <a:tailEnd/>
          </a:ln>
          <a:effectLst/>
        </p:spPr>
        <p:txBody>
          <a:bodyPr wrap="square" lIns="61568" tIns="30783" rIns="61568" bIns="30783" anchor="b" anchorCtr="0">
            <a:spAutoFit/>
          </a:bodyPr>
          <a:lstStyle/>
          <a:p>
            <a:pPr defTabSz="610592" fontAlgn="auto">
              <a:spcBef>
                <a:spcPts val="0"/>
              </a:spcBef>
              <a:spcAft>
                <a:spcPts val="0"/>
              </a:spcAft>
            </a:pPr>
            <a:r>
              <a:rPr lang="en-US" sz="600" dirty="0" smtClean="0">
                <a:solidFill>
                  <a:srgbClr val="FFFFFF"/>
                </a:solidFill>
                <a:latin typeface="CiscoSansTT Light"/>
                <a:ea typeface="+mn-ea"/>
                <a:cs typeface="CiscoSans Thin"/>
              </a:rPr>
              <a:t>© 2013-2014  Cisco and/or its affiliates. All rights reserved.</a:t>
            </a:r>
            <a:endParaRPr lang="en-US" sz="600" dirty="0">
              <a:solidFill>
                <a:srgbClr val="FFFFFF"/>
              </a:solidFill>
              <a:latin typeface="CiscoSansTT Light"/>
              <a:ea typeface="+mn-ea"/>
              <a:cs typeface="CiscoSans Thin"/>
            </a:endParaRPr>
          </a:p>
        </p:txBody>
      </p:sp>
    </p:spTree>
    <p:extLst>
      <p:ext uri="{BB962C8B-B14F-4D97-AF65-F5344CB8AC3E}">
        <p14:creationId xmlns:p14="http://schemas.microsoft.com/office/powerpoint/2010/main" val="1695422831"/>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348" y="0"/>
            <a:ext cx="9144000" cy="5143500"/>
          </a:xfrm>
          <a:prstGeom prst="rect">
            <a:avLst/>
          </a:prstGeom>
        </p:spPr>
        <p:txBody>
          <a:bodyPr vert="horz" lIns="91400" tIns="45700" rIns="91400" bIns="45700"/>
          <a:lstStyle>
            <a:lvl1pPr marL="0" indent="0" algn="ctr">
              <a:buNone/>
              <a:defRPr sz="1500" baseline="0">
                <a:latin typeface="+mn-lt"/>
                <a:cs typeface="CiscoSans ExtraLight"/>
              </a:defRPr>
            </a:lvl1pPr>
          </a:lstStyle>
          <a:p>
            <a:r>
              <a:rPr lang="en-US" smtClean="0"/>
              <a:t>Click icon to add picture</a:t>
            </a:r>
            <a:endParaRPr lang="en-US" dirty="0"/>
          </a:p>
        </p:txBody>
      </p:sp>
    </p:spTree>
    <p:extLst>
      <p:ext uri="{BB962C8B-B14F-4D97-AF65-F5344CB8AC3E}">
        <p14:creationId xmlns:p14="http://schemas.microsoft.com/office/powerpoint/2010/main" val="2772804913"/>
      </p:ext>
    </p:extLst>
  </p:cSld>
  <p:clrMapOvr>
    <a:masterClrMapping/>
  </p:clrMapOvr>
  <p:transition spd="slow">
    <p:wip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18" y="240631"/>
            <a:ext cx="8447031" cy="4408370"/>
          </a:xfrm>
          <a:prstGeom prst="rect">
            <a:avLst/>
          </a:prstGeom>
        </p:spPr>
        <p:txBody>
          <a:bodyPr vert="horz" lIns="91400" tIns="45700" rIns="91400" bIns="45700"/>
          <a:lstStyle>
            <a:lvl1pPr marL="0" indent="0" algn="ctr">
              <a:buNone/>
              <a:defRPr sz="1500" baseline="0">
                <a:latin typeface="+mn-lt"/>
                <a:cs typeface="CiscoSans ExtraLight"/>
              </a:defRPr>
            </a:lvl1pPr>
          </a:lstStyle>
          <a:p>
            <a:r>
              <a:rPr lang="en-US" smtClean="0"/>
              <a:t>Click icon to add picture</a:t>
            </a:r>
            <a:endParaRPr lang="en-US" dirty="0"/>
          </a:p>
        </p:txBody>
      </p:sp>
    </p:spTree>
    <p:extLst>
      <p:ext uri="{BB962C8B-B14F-4D97-AF65-F5344CB8AC3E}">
        <p14:creationId xmlns:p14="http://schemas.microsoft.com/office/powerpoint/2010/main" val="3087773087"/>
      </p:ext>
    </p:extLst>
  </p:cSld>
  <p:clrMapOvr>
    <a:masterClrMapping/>
  </p:clrMapOvr>
  <p:transition spd="slow">
    <p:wip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2_Full bleed photo">
    <p:bg>
      <p:bgPr>
        <a:solidFill>
          <a:schemeClr val="tx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10"/>
            <a:ext cx="9144001" cy="5008415"/>
          </a:xfrm>
          <a:prstGeom prst="rect">
            <a:avLst/>
          </a:prstGeom>
        </p:spPr>
        <p:txBody>
          <a:bodyPr vert="horz" lIns="91400" tIns="45700" rIns="91400" bIns="45700"/>
          <a:lstStyle>
            <a:lvl1pPr marL="0" indent="0" algn="ctr">
              <a:buNone/>
              <a:defRPr sz="1500" baseline="0">
                <a:solidFill>
                  <a:schemeClr val="bg1"/>
                </a:solidFill>
                <a:latin typeface="+mn-lt"/>
                <a:cs typeface="CiscoSans ExtraLight"/>
              </a:defRPr>
            </a:lvl1pPr>
          </a:lstStyle>
          <a:p>
            <a:r>
              <a:rPr lang="en-US" smtClean="0"/>
              <a:t>Click icon to add picture</a:t>
            </a:r>
            <a:endParaRPr lang="en-US" dirty="0"/>
          </a:p>
        </p:txBody>
      </p:sp>
      <p:cxnSp>
        <p:nvCxnSpPr>
          <p:cNvPr id="7" name="Straight Connector 6"/>
          <p:cNvCxnSpPr/>
          <p:nvPr userDrawn="1"/>
        </p:nvCxnSpPr>
        <p:spPr>
          <a:xfrm>
            <a:off x="0" y="5078558"/>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8803890"/>
      </p:ext>
    </p:extLst>
  </p:cSld>
  <p:clrMapOvr>
    <a:masterClrMapping/>
  </p:clrMapOvr>
  <p:transition spd="slow">
    <p:wip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Wide screen video">
    <p:bg>
      <p:bgRef idx="1001">
        <a:schemeClr val="bg2"/>
      </p:bgRef>
    </p:bg>
    <p:spTree>
      <p:nvGrpSpPr>
        <p:cNvPr id="1" name=""/>
        <p:cNvGrpSpPr/>
        <p:nvPr/>
      </p:nvGrpSpPr>
      <p:grpSpPr>
        <a:xfrm>
          <a:off x="0" y="0"/>
          <a:ext cx="0" cy="0"/>
          <a:chOff x="0" y="0"/>
          <a:chExt cx="0" cy="0"/>
        </a:xfrm>
      </p:grpSpPr>
      <p:sp>
        <p:nvSpPr>
          <p:cNvPr id="40" name="Media Placeholder 39"/>
          <p:cNvSpPr>
            <a:spLocks noGrp="1"/>
          </p:cNvSpPr>
          <p:nvPr>
            <p:ph type="media" sz="quarter" idx="11"/>
          </p:nvPr>
        </p:nvSpPr>
        <p:spPr>
          <a:xfrm>
            <a:off x="2916766" y="582930"/>
            <a:ext cx="5899416" cy="3319272"/>
          </a:xfrm>
          <a:prstGeom prst="rect">
            <a:avLst/>
          </a:prstGeom>
          <a:solidFill>
            <a:schemeClr val="tx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68556" tIns="34279" rIns="68556" bIns="34279" rtlCol="0" anchor="ctr">
            <a:normAutofit/>
          </a:bodyPr>
          <a:lstStyle>
            <a:lvl1pPr marL="0" indent="0" algn="ctr" defTabSz="685577" rtl="0" eaLnBrk="1" latinLnBrk="0" hangingPunct="1">
              <a:lnSpc>
                <a:spcPct val="95000"/>
              </a:lnSpc>
              <a:spcBef>
                <a:spcPts val="1080"/>
              </a:spcBef>
              <a:buClr>
                <a:srgbClr val="92D050"/>
              </a:buClr>
              <a:buSzPct val="90000"/>
              <a:buFont typeface="Arial" pitchFamily="34" charset="0"/>
              <a:buNone/>
              <a:tabLst/>
              <a:defRPr lang="en-US" sz="1400" kern="1200" baseline="0" smtClean="0">
                <a:solidFill>
                  <a:schemeClr val="lt1"/>
                </a:solidFill>
                <a:latin typeface="+mn-lt"/>
                <a:ea typeface="+mn-ea"/>
                <a:cs typeface="CiscoSans"/>
              </a:defRPr>
            </a:lvl1pPr>
          </a:lstStyle>
          <a:p>
            <a:r>
              <a:rPr lang="en-US" smtClean="0"/>
              <a:t>Click icon to add media</a:t>
            </a:r>
            <a:endParaRPr lang="en-US" dirty="0"/>
          </a:p>
        </p:txBody>
      </p:sp>
      <p:sp>
        <p:nvSpPr>
          <p:cNvPr id="37" name="Rectangle 5"/>
          <p:cNvSpPr>
            <a:spLocks noChangeArrowheads="1"/>
          </p:cNvSpPr>
          <p:nvPr userDrawn="1"/>
        </p:nvSpPr>
        <p:spPr bwMode="ltGray">
          <a:xfrm>
            <a:off x="7813257" y="4932106"/>
            <a:ext cx="762394" cy="154530"/>
          </a:xfrm>
          <a:prstGeom prst="rect">
            <a:avLst/>
          </a:prstGeom>
          <a:noFill/>
          <a:ln w="9525">
            <a:noFill/>
            <a:miter lim="800000"/>
            <a:headEnd/>
            <a:tailEnd/>
          </a:ln>
          <a:effectLst/>
        </p:spPr>
        <p:txBody>
          <a:bodyPr wrap="none" lIns="61568" tIns="30783" rIns="61568" bIns="30783" anchor="b">
            <a:spAutoFit/>
          </a:bodyPr>
          <a:lstStyle/>
          <a:p>
            <a:pPr algn="r" defTabSz="610592" fontAlgn="auto">
              <a:spcBef>
                <a:spcPts val="0"/>
              </a:spcBef>
              <a:spcAft>
                <a:spcPts val="0"/>
              </a:spcAft>
            </a:pPr>
            <a:r>
              <a:rPr lang="en-US" sz="600" dirty="0">
                <a:solidFill>
                  <a:srgbClr val="FFFFFF"/>
                </a:solidFill>
                <a:latin typeface="CiscoSansTT Light"/>
                <a:ea typeface="+mn-ea"/>
                <a:cs typeface="CiscoSans Thin"/>
              </a:rPr>
              <a:t>Cisco Confidential</a:t>
            </a:r>
          </a:p>
        </p:txBody>
      </p:sp>
      <p:sp>
        <p:nvSpPr>
          <p:cNvPr id="38" name="Rectangle 7"/>
          <p:cNvSpPr>
            <a:spLocks noChangeArrowheads="1"/>
          </p:cNvSpPr>
          <p:nvPr userDrawn="1"/>
        </p:nvSpPr>
        <p:spPr bwMode="ltGray">
          <a:xfrm>
            <a:off x="8662422" y="4929040"/>
            <a:ext cx="218953" cy="154518"/>
          </a:xfrm>
          <a:prstGeom prst="rect">
            <a:avLst/>
          </a:prstGeom>
          <a:noFill/>
          <a:ln w="9525" algn="ctr">
            <a:noFill/>
            <a:miter lim="800000"/>
            <a:headEnd/>
            <a:tailEnd/>
          </a:ln>
          <a:effectLst/>
        </p:spPr>
        <p:txBody>
          <a:bodyPr wrap="none" lIns="61568" tIns="30783" rIns="61568" bIns="30783" anchor="b">
            <a:spAutoFit/>
          </a:bodyPr>
          <a:lstStyle/>
          <a:p>
            <a:pPr algn="r" defTabSz="610592" fontAlgn="auto">
              <a:spcBef>
                <a:spcPts val="0"/>
              </a:spcBef>
              <a:spcAft>
                <a:spcPts val="0"/>
              </a:spcAft>
            </a:pPr>
            <a:fld id="{DFCF27A5-1A5B-48D3-A060-2758FFBB1ADD}" type="slidenum">
              <a:rPr lang="en-US" sz="600">
                <a:solidFill>
                  <a:srgbClr val="FFFFFF"/>
                </a:solidFill>
                <a:latin typeface="CiscoSansTT Light"/>
                <a:ea typeface="+mn-ea"/>
                <a:cs typeface="CiscoSans Thin"/>
              </a:rPr>
              <a:pPr algn="r" defTabSz="610592" fontAlgn="auto">
                <a:spcBef>
                  <a:spcPts val="0"/>
                </a:spcBef>
                <a:spcAft>
                  <a:spcPts val="0"/>
                </a:spcAft>
              </a:pPr>
              <a:t>‹#›</a:t>
            </a:fld>
            <a:endParaRPr lang="en-US" sz="600" dirty="0">
              <a:solidFill>
                <a:srgbClr val="FFFFFF"/>
              </a:solidFill>
              <a:latin typeface="CiscoSansTT Light"/>
              <a:ea typeface="+mn-ea"/>
              <a:cs typeface="CiscoSans Thin"/>
            </a:endParaRPr>
          </a:p>
        </p:txBody>
      </p:sp>
      <p:sp>
        <p:nvSpPr>
          <p:cNvPr id="39" name="Rectangle 4"/>
          <p:cNvSpPr>
            <a:spLocks noChangeArrowheads="1"/>
          </p:cNvSpPr>
          <p:nvPr userDrawn="1"/>
        </p:nvSpPr>
        <p:spPr bwMode="ltGray">
          <a:xfrm>
            <a:off x="292053" y="4916599"/>
            <a:ext cx="3420515" cy="154530"/>
          </a:xfrm>
          <a:prstGeom prst="rect">
            <a:avLst/>
          </a:prstGeom>
          <a:noFill/>
          <a:ln w="9525">
            <a:noFill/>
            <a:miter lim="800000"/>
            <a:headEnd/>
            <a:tailEnd/>
          </a:ln>
          <a:effectLst/>
        </p:spPr>
        <p:txBody>
          <a:bodyPr wrap="square" lIns="61568" tIns="30783" rIns="61568" bIns="30783" anchor="b" anchorCtr="0">
            <a:spAutoFit/>
          </a:bodyPr>
          <a:lstStyle/>
          <a:p>
            <a:pPr defTabSz="610592" fontAlgn="auto">
              <a:spcBef>
                <a:spcPts val="0"/>
              </a:spcBef>
              <a:spcAft>
                <a:spcPts val="0"/>
              </a:spcAft>
            </a:pPr>
            <a:r>
              <a:rPr lang="en-US" sz="600" dirty="0" smtClean="0">
                <a:solidFill>
                  <a:srgbClr val="FFFFFF"/>
                </a:solidFill>
                <a:latin typeface="CiscoSansTT Light"/>
                <a:ea typeface="+mn-ea"/>
                <a:cs typeface="CiscoSans Thin"/>
              </a:rPr>
              <a:t>© 2013-2014  Cisco and/or its affiliates. All rights reserved.</a:t>
            </a:r>
            <a:endParaRPr lang="en-US" sz="600" dirty="0">
              <a:solidFill>
                <a:srgbClr val="FFFFFF"/>
              </a:solidFill>
              <a:latin typeface="CiscoSansTT Light"/>
              <a:ea typeface="+mn-ea"/>
              <a:cs typeface="CiscoSans Thin"/>
            </a:endParaRPr>
          </a:p>
        </p:txBody>
      </p:sp>
    </p:spTree>
    <p:extLst>
      <p:ext uri="{BB962C8B-B14F-4D97-AF65-F5344CB8AC3E}">
        <p14:creationId xmlns:p14="http://schemas.microsoft.com/office/powerpoint/2010/main" val="4729535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Standard video">
    <p:bg>
      <p:bgRef idx="1001">
        <a:schemeClr val="bg2"/>
      </p:bgRef>
    </p:bg>
    <p:spTree>
      <p:nvGrpSpPr>
        <p:cNvPr id="1" name=""/>
        <p:cNvGrpSpPr/>
        <p:nvPr/>
      </p:nvGrpSpPr>
      <p:grpSpPr>
        <a:xfrm>
          <a:off x="0" y="0"/>
          <a:ext cx="0" cy="0"/>
          <a:chOff x="0" y="0"/>
          <a:chExt cx="0" cy="0"/>
        </a:xfrm>
      </p:grpSpPr>
      <p:sp>
        <p:nvSpPr>
          <p:cNvPr id="21" name="Media Placeholder 20"/>
          <p:cNvSpPr>
            <a:spLocks noGrp="1"/>
          </p:cNvSpPr>
          <p:nvPr>
            <p:ph type="media" sz="quarter" idx="10"/>
          </p:nvPr>
        </p:nvSpPr>
        <p:spPr>
          <a:xfrm>
            <a:off x="4391620" y="584002"/>
            <a:ext cx="4424562" cy="3319272"/>
          </a:xfrm>
          <a:prstGeom prst="rect">
            <a:avLst/>
          </a:prstGeom>
          <a:solidFill>
            <a:schemeClr val="tx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68556" tIns="34279" rIns="68556" bIns="34279" rtlCol="0" anchor="ctr">
            <a:normAutofit/>
          </a:bodyPr>
          <a:lstStyle>
            <a:lvl1pPr marL="0" indent="0" algn="ctr" defTabSz="685577" rtl="0" eaLnBrk="1" latinLnBrk="0" hangingPunct="1">
              <a:lnSpc>
                <a:spcPct val="95000"/>
              </a:lnSpc>
              <a:spcBef>
                <a:spcPts val="1080"/>
              </a:spcBef>
              <a:buClr>
                <a:srgbClr val="92D050"/>
              </a:buClr>
              <a:buSzPct val="90000"/>
              <a:buFont typeface="Arial" pitchFamily="34" charset="0"/>
              <a:buNone/>
              <a:tabLst/>
              <a:defRPr lang="en-US" sz="1400" kern="1200">
                <a:solidFill>
                  <a:schemeClr val="lt1"/>
                </a:solidFill>
                <a:latin typeface="+mn-lt"/>
                <a:ea typeface="+mn-ea"/>
                <a:cs typeface="CiscoSans"/>
              </a:defRPr>
            </a:lvl1pPr>
          </a:lstStyle>
          <a:p>
            <a:r>
              <a:rPr lang="en-US" smtClean="0"/>
              <a:t>Click icon to add media</a:t>
            </a:r>
            <a:endParaRPr lang="en-US" dirty="0"/>
          </a:p>
        </p:txBody>
      </p:sp>
      <p:sp>
        <p:nvSpPr>
          <p:cNvPr id="19" name="Rectangle 5"/>
          <p:cNvSpPr>
            <a:spLocks noChangeArrowheads="1"/>
          </p:cNvSpPr>
          <p:nvPr userDrawn="1"/>
        </p:nvSpPr>
        <p:spPr bwMode="ltGray">
          <a:xfrm>
            <a:off x="7813257" y="4932106"/>
            <a:ext cx="762394" cy="154530"/>
          </a:xfrm>
          <a:prstGeom prst="rect">
            <a:avLst/>
          </a:prstGeom>
          <a:noFill/>
          <a:ln w="9525">
            <a:noFill/>
            <a:miter lim="800000"/>
            <a:headEnd/>
            <a:tailEnd/>
          </a:ln>
          <a:effectLst/>
        </p:spPr>
        <p:txBody>
          <a:bodyPr wrap="none" lIns="61568" tIns="30783" rIns="61568" bIns="30783" anchor="b">
            <a:spAutoFit/>
          </a:bodyPr>
          <a:lstStyle/>
          <a:p>
            <a:pPr algn="r" defTabSz="610592" fontAlgn="auto">
              <a:spcBef>
                <a:spcPts val="0"/>
              </a:spcBef>
              <a:spcAft>
                <a:spcPts val="0"/>
              </a:spcAft>
            </a:pPr>
            <a:r>
              <a:rPr lang="en-US" sz="600" dirty="0">
                <a:solidFill>
                  <a:srgbClr val="FFFFFF"/>
                </a:solidFill>
                <a:latin typeface="CiscoSansTT Light"/>
                <a:ea typeface="+mn-ea"/>
                <a:cs typeface="CiscoSans Thin"/>
              </a:rPr>
              <a:t>Cisco Confidential</a:t>
            </a:r>
          </a:p>
        </p:txBody>
      </p:sp>
      <p:sp>
        <p:nvSpPr>
          <p:cNvPr id="22" name="Rectangle 7"/>
          <p:cNvSpPr>
            <a:spLocks noChangeArrowheads="1"/>
          </p:cNvSpPr>
          <p:nvPr userDrawn="1"/>
        </p:nvSpPr>
        <p:spPr bwMode="ltGray">
          <a:xfrm>
            <a:off x="8662422" y="4929040"/>
            <a:ext cx="218953" cy="154518"/>
          </a:xfrm>
          <a:prstGeom prst="rect">
            <a:avLst/>
          </a:prstGeom>
          <a:noFill/>
          <a:ln w="9525" algn="ctr">
            <a:noFill/>
            <a:miter lim="800000"/>
            <a:headEnd/>
            <a:tailEnd/>
          </a:ln>
          <a:effectLst/>
        </p:spPr>
        <p:txBody>
          <a:bodyPr wrap="none" lIns="61568" tIns="30783" rIns="61568" bIns="30783" anchor="b">
            <a:spAutoFit/>
          </a:bodyPr>
          <a:lstStyle/>
          <a:p>
            <a:pPr algn="r" defTabSz="610592" fontAlgn="auto">
              <a:spcBef>
                <a:spcPts val="0"/>
              </a:spcBef>
              <a:spcAft>
                <a:spcPts val="0"/>
              </a:spcAft>
            </a:pPr>
            <a:fld id="{DFCF27A5-1A5B-48D3-A060-2758FFBB1ADD}" type="slidenum">
              <a:rPr lang="en-US" sz="600">
                <a:solidFill>
                  <a:srgbClr val="FFFFFF"/>
                </a:solidFill>
                <a:latin typeface="CiscoSansTT Light"/>
                <a:ea typeface="+mn-ea"/>
                <a:cs typeface="CiscoSans Thin"/>
              </a:rPr>
              <a:pPr algn="r" defTabSz="610592" fontAlgn="auto">
                <a:spcBef>
                  <a:spcPts val="0"/>
                </a:spcBef>
                <a:spcAft>
                  <a:spcPts val="0"/>
                </a:spcAft>
              </a:pPr>
              <a:t>‹#›</a:t>
            </a:fld>
            <a:endParaRPr lang="en-US" sz="600" dirty="0">
              <a:solidFill>
                <a:srgbClr val="FFFFFF"/>
              </a:solidFill>
              <a:latin typeface="CiscoSansTT Light"/>
              <a:ea typeface="+mn-ea"/>
              <a:cs typeface="CiscoSans Thin"/>
            </a:endParaRPr>
          </a:p>
        </p:txBody>
      </p:sp>
      <p:sp>
        <p:nvSpPr>
          <p:cNvPr id="6" name="Rectangle 4"/>
          <p:cNvSpPr>
            <a:spLocks noChangeArrowheads="1"/>
          </p:cNvSpPr>
          <p:nvPr userDrawn="1"/>
        </p:nvSpPr>
        <p:spPr bwMode="ltGray">
          <a:xfrm>
            <a:off x="292053" y="4916599"/>
            <a:ext cx="3420515" cy="154530"/>
          </a:xfrm>
          <a:prstGeom prst="rect">
            <a:avLst/>
          </a:prstGeom>
          <a:noFill/>
          <a:ln w="9525">
            <a:noFill/>
            <a:miter lim="800000"/>
            <a:headEnd/>
            <a:tailEnd/>
          </a:ln>
          <a:effectLst/>
        </p:spPr>
        <p:txBody>
          <a:bodyPr wrap="square" lIns="61568" tIns="30783" rIns="61568" bIns="30783" anchor="b" anchorCtr="0">
            <a:spAutoFit/>
          </a:bodyPr>
          <a:lstStyle/>
          <a:p>
            <a:pPr defTabSz="610592" fontAlgn="auto">
              <a:spcBef>
                <a:spcPts val="0"/>
              </a:spcBef>
              <a:spcAft>
                <a:spcPts val="0"/>
              </a:spcAft>
            </a:pPr>
            <a:r>
              <a:rPr lang="en-US" sz="600" dirty="0" smtClean="0">
                <a:solidFill>
                  <a:srgbClr val="FFFFFF"/>
                </a:solidFill>
                <a:latin typeface="CiscoSansTT Light"/>
                <a:ea typeface="+mn-ea"/>
                <a:cs typeface="CiscoSans Thin"/>
              </a:rPr>
              <a:t>© 2013-2014  Cisco and/or its affiliates. All rights reserved.</a:t>
            </a:r>
            <a:endParaRPr lang="en-US" sz="600" dirty="0">
              <a:solidFill>
                <a:srgbClr val="FFFFFF"/>
              </a:solidFill>
              <a:latin typeface="CiscoSansTT Light"/>
              <a:ea typeface="+mn-ea"/>
              <a:cs typeface="CiscoSans Thin"/>
            </a:endParaRPr>
          </a:p>
        </p:txBody>
      </p:sp>
    </p:spTree>
    <p:extLst>
      <p:ext uri="{BB962C8B-B14F-4D97-AF65-F5344CB8AC3E}">
        <p14:creationId xmlns:p14="http://schemas.microsoft.com/office/powerpoint/2010/main" val="22798500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Blank_gradient only">
    <p:bg>
      <p:bgRef idx="1001">
        <a:schemeClr val="bg2"/>
      </p:bgRef>
    </p:bg>
    <p:spTree>
      <p:nvGrpSpPr>
        <p:cNvPr id="1" name=""/>
        <p:cNvGrpSpPr/>
        <p:nvPr/>
      </p:nvGrpSpPr>
      <p:grpSpPr>
        <a:xfrm>
          <a:off x="0" y="0"/>
          <a:ext cx="0" cy="0"/>
          <a:chOff x="0" y="0"/>
          <a:chExt cx="0" cy="0"/>
        </a:xfrm>
      </p:grpSpPr>
      <p:sp>
        <p:nvSpPr>
          <p:cNvPr id="6"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68" tIns="30783" rIns="61568" bIns="30783" anchor="b">
            <a:spAutoFit/>
          </a:bodyPr>
          <a:lstStyle/>
          <a:p>
            <a:pPr algn="r" defTabSz="610592" fontAlgn="auto">
              <a:spcBef>
                <a:spcPts val="0"/>
              </a:spcBef>
              <a:spcAft>
                <a:spcPts val="0"/>
              </a:spcAft>
            </a:pPr>
            <a:r>
              <a:rPr lang="en-US" sz="600" dirty="0">
                <a:solidFill>
                  <a:srgbClr val="FFFFFF"/>
                </a:solidFill>
                <a:latin typeface="CiscoSansTT Light"/>
                <a:ea typeface="+mn-ea"/>
                <a:cs typeface="CiscoSans Thin"/>
              </a:rPr>
              <a:t>Cisco Confidential</a:t>
            </a:r>
          </a:p>
        </p:txBody>
      </p:sp>
      <p:sp>
        <p:nvSpPr>
          <p:cNvPr id="7" name="Rectangle 7"/>
          <p:cNvSpPr>
            <a:spLocks noChangeArrowheads="1"/>
          </p:cNvSpPr>
          <p:nvPr userDrawn="1"/>
        </p:nvSpPr>
        <p:spPr bwMode="ltGray">
          <a:xfrm>
            <a:off x="8662422" y="4742907"/>
            <a:ext cx="218953" cy="154518"/>
          </a:xfrm>
          <a:prstGeom prst="rect">
            <a:avLst/>
          </a:prstGeom>
          <a:noFill/>
          <a:ln w="9525" algn="ctr">
            <a:noFill/>
            <a:miter lim="800000"/>
            <a:headEnd/>
            <a:tailEnd/>
          </a:ln>
          <a:effectLst/>
        </p:spPr>
        <p:txBody>
          <a:bodyPr wrap="none" lIns="61568" tIns="30783" rIns="61568" bIns="30783" anchor="b">
            <a:spAutoFit/>
          </a:bodyPr>
          <a:lstStyle/>
          <a:p>
            <a:pPr algn="r" defTabSz="610592" fontAlgn="auto">
              <a:spcBef>
                <a:spcPts val="0"/>
              </a:spcBef>
              <a:spcAft>
                <a:spcPts val="0"/>
              </a:spcAft>
            </a:pPr>
            <a:fld id="{DFCF27A5-1A5B-48D3-A060-2758FFBB1ADD}" type="slidenum">
              <a:rPr lang="en-US" sz="600">
                <a:solidFill>
                  <a:srgbClr val="FFFFFF"/>
                </a:solidFill>
                <a:latin typeface="CiscoSansTT Light"/>
                <a:ea typeface="+mn-ea"/>
                <a:cs typeface="CiscoSans Thin"/>
              </a:rPr>
              <a:pPr algn="r" defTabSz="610592" fontAlgn="auto">
                <a:spcBef>
                  <a:spcPts val="0"/>
                </a:spcBef>
                <a:spcAft>
                  <a:spcPts val="0"/>
                </a:spcAft>
              </a:pPr>
              <a:t>‹#›</a:t>
            </a:fld>
            <a:endParaRPr lang="en-US" sz="600" dirty="0">
              <a:solidFill>
                <a:srgbClr val="FFFFFF"/>
              </a:solidFill>
              <a:latin typeface="CiscoSansTT Light"/>
              <a:ea typeface="+mn-ea"/>
              <a:cs typeface="CiscoSans Thin"/>
            </a:endParaRPr>
          </a:p>
        </p:txBody>
      </p:sp>
      <p:sp>
        <p:nvSpPr>
          <p:cNvPr id="8" name="Rectangle 4"/>
          <p:cNvSpPr>
            <a:spLocks noChangeArrowheads="1"/>
          </p:cNvSpPr>
          <p:nvPr userDrawn="1"/>
        </p:nvSpPr>
        <p:spPr bwMode="ltGray">
          <a:xfrm>
            <a:off x="292053" y="4747273"/>
            <a:ext cx="3420515" cy="154530"/>
          </a:xfrm>
          <a:prstGeom prst="rect">
            <a:avLst/>
          </a:prstGeom>
          <a:noFill/>
          <a:ln w="9525">
            <a:noFill/>
            <a:miter lim="800000"/>
            <a:headEnd/>
            <a:tailEnd/>
          </a:ln>
          <a:effectLst/>
        </p:spPr>
        <p:txBody>
          <a:bodyPr wrap="square" lIns="61568" tIns="30783" rIns="61568" bIns="30783" anchor="b" anchorCtr="0">
            <a:spAutoFit/>
          </a:bodyPr>
          <a:lstStyle/>
          <a:p>
            <a:pPr defTabSz="610592" fontAlgn="auto">
              <a:spcBef>
                <a:spcPts val="0"/>
              </a:spcBef>
              <a:spcAft>
                <a:spcPts val="0"/>
              </a:spcAft>
            </a:pPr>
            <a:r>
              <a:rPr lang="en-US" sz="600" dirty="0" smtClean="0">
                <a:solidFill>
                  <a:srgbClr val="FFFFFF"/>
                </a:solidFill>
                <a:latin typeface="CiscoSansTT Light"/>
                <a:ea typeface="+mn-ea"/>
                <a:cs typeface="CiscoSans Thin"/>
              </a:rPr>
              <a:t>© 2013-2014  Cisco and/or its affiliates. All rights reserved.</a:t>
            </a:r>
            <a:endParaRPr lang="en-US" sz="600" dirty="0">
              <a:solidFill>
                <a:srgbClr val="FFFFFF"/>
              </a:solidFill>
              <a:latin typeface="CiscoSansTT Light"/>
              <a:ea typeface="+mn-ea"/>
              <a:cs typeface="CiscoSans Thin"/>
            </a:endParaRPr>
          </a:p>
        </p:txBody>
      </p:sp>
      <p:cxnSp>
        <p:nvCxnSpPr>
          <p:cNvPr id="9" name="Straight Connector 8"/>
          <p:cNvCxnSpPr/>
          <p:nvPr userDrawn="1"/>
        </p:nvCxnSpPr>
        <p:spPr>
          <a:xfrm>
            <a:off x="0" y="5078558"/>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866061"/>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1_Blank_gradient only">
    <p:bg>
      <p:bgPr>
        <a:solidFill>
          <a:schemeClr val="accent5"/>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68" tIns="30783" rIns="61568" bIns="30783" anchor="b">
            <a:spAutoFit/>
          </a:bodyPr>
          <a:lstStyle/>
          <a:p>
            <a:pPr algn="r" defTabSz="610592" fontAlgn="auto">
              <a:spcBef>
                <a:spcPts val="0"/>
              </a:spcBef>
              <a:spcAft>
                <a:spcPts val="0"/>
              </a:spcAft>
            </a:pPr>
            <a:r>
              <a:rPr lang="en-US" sz="600" dirty="0">
                <a:solidFill>
                  <a:srgbClr val="FFFFFF"/>
                </a:solidFill>
                <a:latin typeface="CiscoSansTT Light"/>
                <a:ea typeface="+mn-ea"/>
                <a:cs typeface="CiscoSans Thin"/>
              </a:rPr>
              <a:t>Cisco Confidential</a:t>
            </a:r>
          </a:p>
        </p:txBody>
      </p:sp>
      <p:sp>
        <p:nvSpPr>
          <p:cNvPr id="7" name="Rectangle 7"/>
          <p:cNvSpPr>
            <a:spLocks noChangeArrowheads="1"/>
          </p:cNvSpPr>
          <p:nvPr userDrawn="1"/>
        </p:nvSpPr>
        <p:spPr bwMode="ltGray">
          <a:xfrm>
            <a:off x="8662422" y="4742907"/>
            <a:ext cx="218953" cy="154518"/>
          </a:xfrm>
          <a:prstGeom prst="rect">
            <a:avLst/>
          </a:prstGeom>
          <a:noFill/>
          <a:ln w="9525" algn="ctr">
            <a:noFill/>
            <a:miter lim="800000"/>
            <a:headEnd/>
            <a:tailEnd/>
          </a:ln>
          <a:effectLst/>
        </p:spPr>
        <p:txBody>
          <a:bodyPr wrap="none" lIns="61568" tIns="30783" rIns="61568" bIns="30783" anchor="b">
            <a:spAutoFit/>
          </a:bodyPr>
          <a:lstStyle/>
          <a:p>
            <a:pPr algn="r" defTabSz="610592" fontAlgn="auto">
              <a:spcBef>
                <a:spcPts val="0"/>
              </a:spcBef>
              <a:spcAft>
                <a:spcPts val="0"/>
              </a:spcAft>
            </a:pPr>
            <a:fld id="{DFCF27A5-1A5B-48D3-A060-2758FFBB1ADD}" type="slidenum">
              <a:rPr lang="en-US" sz="600">
                <a:solidFill>
                  <a:srgbClr val="FFFFFF"/>
                </a:solidFill>
                <a:latin typeface="CiscoSansTT Light"/>
                <a:ea typeface="+mn-ea"/>
                <a:cs typeface="CiscoSans Thin"/>
              </a:rPr>
              <a:pPr algn="r" defTabSz="610592" fontAlgn="auto">
                <a:spcBef>
                  <a:spcPts val="0"/>
                </a:spcBef>
                <a:spcAft>
                  <a:spcPts val="0"/>
                </a:spcAft>
              </a:pPr>
              <a:t>‹#›</a:t>
            </a:fld>
            <a:endParaRPr lang="en-US" sz="600" dirty="0">
              <a:solidFill>
                <a:srgbClr val="FFFFFF"/>
              </a:solidFill>
              <a:latin typeface="CiscoSansTT Light"/>
              <a:ea typeface="+mn-ea"/>
              <a:cs typeface="CiscoSans Thin"/>
            </a:endParaRPr>
          </a:p>
        </p:txBody>
      </p:sp>
      <p:sp>
        <p:nvSpPr>
          <p:cNvPr id="9" name="Rectangle 4"/>
          <p:cNvSpPr>
            <a:spLocks noChangeArrowheads="1"/>
          </p:cNvSpPr>
          <p:nvPr userDrawn="1"/>
        </p:nvSpPr>
        <p:spPr bwMode="ltGray">
          <a:xfrm>
            <a:off x="292053" y="4747273"/>
            <a:ext cx="3420515" cy="154530"/>
          </a:xfrm>
          <a:prstGeom prst="rect">
            <a:avLst/>
          </a:prstGeom>
          <a:noFill/>
          <a:ln w="9525">
            <a:noFill/>
            <a:miter lim="800000"/>
            <a:headEnd/>
            <a:tailEnd/>
          </a:ln>
          <a:effectLst/>
        </p:spPr>
        <p:txBody>
          <a:bodyPr wrap="square" lIns="61568" tIns="30783" rIns="61568" bIns="30783" anchor="b" anchorCtr="0">
            <a:spAutoFit/>
          </a:bodyPr>
          <a:lstStyle/>
          <a:p>
            <a:pPr defTabSz="610592" fontAlgn="auto">
              <a:spcBef>
                <a:spcPts val="0"/>
              </a:spcBef>
              <a:spcAft>
                <a:spcPts val="0"/>
              </a:spcAft>
            </a:pPr>
            <a:r>
              <a:rPr lang="en-US" sz="600" dirty="0" smtClean="0">
                <a:solidFill>
                  <a:srgbClr val="FFFFFF"/>
                </a:solidFill>
                <a:latin typeface="CiscoSansTT Light"/>
                <a:ea typeface="+mn-ea"/>
                <a:cs typeface="CiscoSans Thin"/>
              </a:rPr>
              <a:t>© 2013-2014  Cisco and/or its affiliates. All rights reserved.</a:t>
            </a:r>
            <a:endParaRPr lang="en-US" sz="600" dirty="0">
              <a:solidFill>
                <a:srgbClr val="FFFFFF"/>
              </a:solidFill>
              <a:latin typeface="CiscoSansTT Light"/>
              <a:ea typeface="+mn-ea"/>
              <a:cs typeface="CiscoSans Thin"/>
            </a:endParaRPr>
          </a:p>
        </p:txBody>
      </p:sp>
      <p:cxnSp>
        <p:nvCxnSpPr>
          <p:cNvPr id="8" name="Straight Connector 7"/>
          <p:cNvCxnSpPr/>
          <p:nvPr userDrawn="1"/>
        </p:nvCxnSpPr>
        <p:spPr>
          <a:xfrm>
            <a:off x="0" y="5078558"/>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1388879"/>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2_Blank_gradient only">
    <p:bg>
      <p:bgPr>
        <a:gradFill>
          <a:gsLst>
            <a:gs pos="0">
              <a:schemeClr val="accent1"/>
            </a:gs>
            <a:gs pos="100000">
              <a:schemeClr val="accent6"/>
            </a:gs>
          </a:gsLst>
          <a:lin ang="0" scaled="0"/>
        </a:gra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68" tIns="30783" rIns="61568" bIns="30783" anchor="b">
            <a:spAutoFit/>
          </a:bodyPr>
          <a:lstStyle/>
          <a:p>
            <a:pPr algn="r" defTabSz="610592" fontAlgn="auto">
              <a:spcBef>
                <a:spcPts val="0"/>
              </a:spcBef>
              <a:spcAft>
                <a:spcPts val="0"/>
              </a:spcAft>
            </a:pPr>
            <a:r>
              <a:rPr lang="en-US" sz="600" dirty="0">
                <a:solidFill>
                  <a:srgbClr val="FFFFFF"/>
                </a:solidFill>
                <a:latin typeface="CiscoSansTT Light"/>
                <a:ea typeface="+mn-ea"/>
                <a:cs typeface="CiscoSans Thin"/>
              </a:rPr>
              <a:t>Cisco Confidential</a:t>
            </a:r>
          </a:p>
        </p:txBody>
      </p:sp>
      <p:sp>
        <p:nvSpPr>
          <p:cNvPr id="7" name="Rectangle 7"/>
          <p:cNvSpPr>
            <a:spLocks noChangeArrowheads="1"/>
          </p:cNvSpPr>
          <p:nvPr userDrawn="1"/>
        </p:nvSpPr>
        <p:spPr bwMode="ltGray">
          <a:xfrm>
            <a:off x="8662422" y="4742907"/>
            <a:ext cx="218953" cy="154518"/>
          </a:xfrm>
          <a:prstGeom prst="rect">
            <a:avLst/>
          </a:prstGeom>
          <a:noFill/>
          <a:ln w="9525" algn="ctr">
            <a:noFill/>
            <a:miter lim="800000"/>
            <a:headEnd/>
            <a:tailEnd/>
          </a:ln>
          <a:effectLst/>
        </p:spPr>
        <p:txBody>
          <a:bodyPr wrap="none" lIns="61568" tIns="30783" rIns="61568" bIns="30783" anchor="b">
            <a:spAutoFit/>
          </a:bodyPr>
          <a:lstStyle/>
          <a:p>
            <a:pPr algn="r" defTabSz="610592" fontAlgn="auto">
              <a:spcBef>
                <a:spcPts val="0"/>
              </a:spcBef>
              <a:spcAft>
                <a:spcPts val="0"/>
              </a:spcAft>
            </a:pPr>
            <a:fld id="{DFCF27A5-1A5B-48D3-A060-2758FFBB1ADD}" type="slidenum">
              <a:rPr lang="en-US" sz="600">
                <a:solidFill>
                  <a:srgbClr val="FFFFFF"/>
                </a:solidFill>
                <a:latin typeface="CiscoSansTT Light"/>
                <a:ea typeface="+mn-ea"/>
                <a:cs typeface="CiscoSans Thin"/>
              </a:rPr>
              <a:pPr algn="r" defTabSz="610592" fontAlgn="auto">
                <a:spcBef>
                  <a:spcPts val="0"/>
                </a:spcBef>
                <a:spcAft>
                  <a:spcPts val="0"/>
                </a:spcAft>
              </a:pPr>
              <a:t>‹#›</a:t>
            </a:fld>
            <a:endParaRPr lang="en-US" sz="600" dirty="0">
              <a:solidFill>
                <a:srgbClr val="FFFFFF"/>
              </a:solidFill>
              <a:latin typeface="CiscoSansTT Light"/>
              <a:ea typeface="+mn-ea"/>
              <a:cs typeface="CiscoSans Thin"/>
            </a:endParaRPr>
          </a:p>
        </p:txBody>
      </p:sp>
      <p:sp>
        <p:nvSpPr>
          <p:cNvPr id="9" name="Rectangle 4"/>
          <p:cNvSpPr>
            <a:spLocks noChangeArrowheads="1"/>
          </p:cNvSpPr>
          <p:nvPr userDrawn="1"/>
        </p:nvSpPr>
        <p:spPr bwMode="ltGray">
          <a:xfrm>
            <a:off x="292053" y="4747273"/>
            <a:ext cx="3420515" cy="154530"/>
          </a:xfrm>
          <a:prstGeom prst="rect">
            <a:avLst/>
          </a:prstGeom>
          <a:noFill/>
          <a:ln w="9525">
            <a:noFill/>
            <a:miter lim="800000"/>
            <a:headEnd/>
            <a:tailEnd/>
          </a:ln>
          <a:effectLst/>
        </p:spPr>
        <p:txBody>
          <a:bodyPr wrap="square" lIns="61568" tIns="30783" rIns="61568" bIns="30783" anchor="b" anchorCtr="0">
            <a:spAutoFit/>
          </a:bodyPr>
          <a:lstStyle/>
          <a:p>
            <a:pPr defTabSz="610592" fontAlgn="auto">
              <a:spcBef>
                <a:spcPts val="0"/>
              </a:spcBef>
              <a:spcAft>
                <a:spcPts val="0"/>
              </a:spcAft>
            </a:pPr>
            <a:r>
              <a:rPr lang="en-US" sz="600" dirty="0" smtClean="0">
                <a:solidFill>
                  <a:srgbClr val="FFFFFF"/>
                </a:solidFill>
                <a:latin typeface="CiscoSansTT Light"/>
                <a:ea typeface="+mn-ea"/>
                <a:cs typeface="CiscoSans Thin"/>
              </a:rPr>
              <a:t>© 2013-2014  Cisco and/or its affiliates. All rights reserved.</a:t>
            </a:r>
            <a:endParaRPr lang="en-US" sz="600" dirty="0">
              <a:solidFill>
                <a:srgbClr val="FFFFFF"/>
              </a:solidFill>
              <a:latin typeface="CiscoSansTT Light"/>
              <a:ea typeface="+mn-ea"/>
              <a:cs typeface="CiscoSans Thin"/>
            </a:endParaRPr>
          </a:p>
        </p:txBody>
      </p:sp>
      <p:cxnSp>
        <p:nvCxnSpPr>
          <p:cNvPr id="8" name="Straight Connector 7"/>
          <p:cNvCxnSpPr/>
          <p:nvPr userDrawn="1"/>
        </p:nvCxnSpPr>
        <p:spPr>
          <a:xfrm>
            <a:off x="0" y="5078558"/>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421018"/>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3_Blank_gradient only">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693352"/>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Without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89666" y="895601"/>
            <a:ext cx="8398739" cy="3168210"/>
          </a:xfrm>
          <a:prstGeom prst="rect">
            <a:avLst/>
          </a:prstGeom>
        </p:spPr>
        <p:txBody>
          <a:bodyPr lIns="91404" tIns="45702" rIns="91404" bIns="45702">
            <a:noAutofit/>
          </a:bodyPr>
          <a:lstStyle>
            <a:lvl1pPr marL="57125" indent="0">
              <a:lnSpc>
                <a:spcPct val="95000"/>
              </a:lnSpc>
              <a:spcBef>
                <a:spcPts val="1110"/>
              </a:spcBef>
              <a:buClr>
                <a:schemeClr val="tx1"/>
              </a:buClr>
              <a:buSzPct val="80000"/>
              <a:buFont typeface="Arial"/>
              <a:buNone/>
              <a:defRPr sz="3700" b="0" i="0">
                <a:solidFill>
                  <a:srgbClr val="676767"/>
                </a:solidFill>
                <a:latin typeface="+mn-lt"/>
                <a:cs typeface="CiscoSans ExtraLight"/>
              </a:defRPr>
            </a:lvl1pPr>
            <a:lvl2pPr marL="291992"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047" indent="0">
              <a:buClr>
                <a:schemeClr val="tx1"/>
              </a:buClr>
              <a:buSzPct val="80000"/>
              <a:buFont typeface="Arial"/>
              <a:buNone/>
              <a:defRPr sz="1600" b="0" i="0">
                <a:solidFill>
                  <a:srgbClr val="676767"/>
                </a:solidFill>
                <a:latin typeface="+mn-lt"/>
                <a:cs typeface="CiscoSans ExtraLight"/>
              </a:defRPr>
            </a:lvl3pPr>
            <a:lvl4pPr marL="739496" indent="0">
              <a:buClr>
                <a:schemeClr val="tx1"/>
              </a:buClr>
              <a:buSzPct val="80000"/>
              <a:buFont typeface="Arial"/>
              <a:buNone/>
              <a:defRPr sz="1400" b="0" i="0">
                <a:solidFill>
                  <a:srgbClr val="676767"/>
                </a:solidFill>
                <a:latin typeface="+mn-lt"/>
                <a:cs typeface="CiscoSans ExtraLight"/>
              </a:defRPr>
            </a:lvl4pPr>
            <a:lvl5pPr marL="914058" indent="0">
              <a:buClr>
                <a:schemeClr val="tx1"/>
              </a:buClr>
              <a:buSzPct val="80000"/>
              <a:buFont typeface="Arial"/>
              <a:buNone/>
              <a:defRPr sz="1200" b="0" i="0">
                <a:solidFill>
                  <a:srgbClr val="676767"/>
                </a:solidFill>
                <a:latin typeface="+mn-lt"/>
                <a:cs typeface="CiscoSans ExtraLight"/>
              </a:defRPr>
            </a:lvl5pPr>
          </a:lstStyle>
          <a:p>
            <a:pPr lvl="0"/>
            <a:r>
              <a:rPr lang="en-GB" dirty="0" smtClean="0"/>
              <a:t>Click to edit Text</a:t>
            </a:r>
          </a:p>
        </p:txBody>
      </p:sp>
    </p:spTree>
    <p:extLst>
      <p:ext uri="{BB962C8B-B14F-4D97-AF65-F5344CB8AC3E}">
        <p14:creationId xmlns:p14="http://schemas.microsoft.com/office/powerpoint/2010/main" val="1400095603"/>
      </p:ext>
    </p:extLst>
  </p:cSld>
  <p:clrMapOvr>
    <a:masterClrMapping/>
  </p:clrMapOvr>
  <p:transition spd="med">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Closing Slide_green">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grpSp>
        <p:nvGrpSpPr>
          <p:cNvPr id="50" name="Group 5"/>
          <p:cNvGrpSpPr>
            <a:grpSpLocks/>
          </p:cNvGrpSpPr>
          <p:nvPr userDrawn="1"/>
        </p:nvGrpSpPr>
        <p:grpSpPr bwMode="auto">
          <a:xfrm>
            <a:off x="3947936" y="4088814"/>
            <a:ext cx="1240920" cy="659747"/>
            <a:chOff x="384" y="331"/>
            <a:chExt cx="912" cy="485"/>
          </a:xfrm>
        </p:grpSpPr>
        <p:sp>
          <p:nvSpPr>
            <p:cNvPr id="51"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defTabSz="685577" eaLnBrk="0" hangingPunct="0">
                <a:lnSpc>
                  <a:spcPct val="90000"/>
                </a:lnSpc>
                <a:defRPr/>
              </a:pPr>
              <a:endParaRPr lang="en-US" dirty="0" smtClean="0">
                <a:solidFill>
                  <a:srgbClr val="FFFFFF"/>
                </a:solidFill>
                <a:latin typeface="CiscoSansTT Light"/>
                <a:ea typeface="+mn-ea"/>
                <a:cs typeface="+mn-cs"/>
              </a:endParaRPr>
            </a:p>
          </p:txBody>
        </p:sp>
        <p:sp>
          <p:nvSpPr>
            <p:cNvPr id="52"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defTabSz="685577" eaLnBrk="0" hangingPunct="0">
                <a:lnSpc>
                  <a:spcPct val="90000"/>
                </a:lnSpc>
                <a:defRPr/>
              </a:pPr>
              <a:endParaRPr lang="en-US" dirty="0" smtClean="0">
                <a:solidFill>
                  <a:srgbClr val="FFFFFF"/>
                </a:solidFill>
                <a:latin typeface="CiscoSansTT Light"/>
                <a:ea typeface="+mn-ea"/>
                <a:cs typeface="+mn-cs"/>
              </a:endParaRPr>
            </a:p>
          </p:txBody>
        </p:sp>
        <p:sp>
          <p:nvSpPr>
            <p:cNvPr id="53"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defTabSz="685577" eaLnBrk="0" hangingPunct="0">
                <a:lnSpc>
                  <a:spcPct val="90000"/>
                </a:lnSpc>
                <a:defRPr/>
              </a:pPr>
              <a:endParaRPr lang="en-US" dirty="0" smtClean="0">
                <a:solidFill>
                  <a:srgbClr val="FFFFFF"/>
                </a:solidFill>
                <a:latin typeface="CiscoSansTT Light"/>
                <a:ea typeface="+mn-ea"/>
                <a:cs typeface="+mn-cs"/>
              </a:endParaRPr>
            </a:p>
          </p:txBody>
        </p:sp>
        <p:sp>
          <p:nvSpPr>
            <p:cNvPr id="54"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defTabSz="685577" eaLnBrk="0" hangingPunct="0">
                <a:lnSpc>
                  <a:spcPct val="90000"/>
                </a:lnSpc>
                <a:defRPr/>
              </a:pPr>
              <a:endParaRPr lang="en-US" dirty="0" smtClean="0">
                <a:solidFill>
                  <a:srgbClr val="FFFFFF"/>
                </a:solidFill>
                <a:latin typeface="CiscoSansTT Light"/>
                <a:ea typeface="+mn-ea"/>
                <a:cs typeface="+mn-cs"/>
              </a:endParaRPr>
            </a:p>
          </p:txBody>
        </p:sp>
        <p:sp>
          <p:nvSpPr>
            <p:cNvPr id="55"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defTabSz="685577" eaLnBrk="0" hangingPunct="0">
                <a:lnSpc>
                  <a:spcPct val="90000"/>
                </a:lnSpc>
                <a:defRPr/>
              </a:pPr>
              <a:endParaRPr lang="en-US" dirty="0" smtClean="0">
                <a:solidFill>
                  <a:srgbClr val="FFFFFF"/>
                </a:solidFill>
                <a:latin typeface="CiscoSansTT Light"/>
                <a:ea typeface="+mn-ea"/>
                <a:cs typeface="+mn-cs"/>
              </a:endParaRPr>
            </a:p>
          </p:txBody>
        </p:sp>
        <p:sp>
          <p:nvSpPr>
            <p:cNvPr id="56"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defTabSz="685577" eaLnBrk="0" hangingPunct="0">
                <a:lnSpc>
                  <a:spcPct val="90000"/>
                </a:lnSpc>
                <a:defRPr/>
              </a:pPr>
              <a:endParaRPr lang="en-US" dirty="0" smtClean="0">
                <a:solidFill>
                  <a:srgbClr val="FFFFFF"/>
                </a:solidFill>
                <a:latin typeface="CiscoSansTT Light"/>
                <a:ea typeface="+mn-ea"/>
                <a:cs typeface="+mn-cs"/>
              </a:endParaRPr>
            </a:p>
          </p:txBody>
        </p:sp>
        <p:sp>
          <p:nvSpPr>
            <p:cNvPr id="57"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577" eaLnBrk="0" hangingPunct="0">
                <a:lnSpc>
                  <a:spcPct val="90000"/>
                </a:lnSpc>
                <a:defRPr/>
              </a:pPr>
              <a:endParaRPr lang="en-US" dirty="0" smtClean="0">
                <a:solidFill>
                  <a:srgbClr val="FFFFFF"/>
                </a:solidFill>
                <a:latin typeface="CiscoSansTT Light"/>
                <a:ea typeface="+mn-ea"/>
                <a:cs typeface="+mn-cs"/>
              </a:endParaRPr>
            </a:p>
          </p:txBody>
        </p:sp>
        <p:sp>
          <p:nvSpPr>
            <p:cNvPr id="58"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defTabSz="685577" eaLnBrk="0" hangingPunct="0">
                <a:lnSpc>
                  <a:spcPct val="90000"/>
                </a:lnSpc>
                <a:defRPr/>
              </a:pPr>
              <a:endParaRPr lang="en-US" dirty="0" smtClean="0">
                <a:solidFill>
                  <a:srgbClr val="FFFFFF"/>
                </a:solidFill>
                <a:latin typeface="CiscoSansTT Light"/>
                <a:ea typeface="+mn-ea"/>
                <a:cs typeface="+mn-cs"/>
              </a:endParaRPr>
            </a:p>
          </p:txBody>
        </p:sp>
        <p:sp>
          <p:nvSpPr>
            <p:cNvPr id="59"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577" eaLnBrk="0" hangingPunct="0">
                <a:lnSpc>
                  <a:spcPct val="90000"/>
                </a:lnSpc>
                <a:defRPr/>
              </a:pPr>
              <a:endParaRPr lang="en-US" dirty="0" smtClean="0">
                <a:solidFill>
                  <a:srgbClr val="FFFFFF"/>
                </a:solidFill>
                <a:latin typeface="CiscoSansTT Light"/>
                <a:ea typeface="+mn-ea"/>
                <a:cs typeface="+mn-cs"/>
              </a:endParaRPr>
            </a:p>
          </p:txBody>
        </p:sp>
        <p:sp>
          <p:nvSpPr>
            <p:cNvPr id="60"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defTabSz="685577" eaLnBrk="0" hangingPunct="0">
                <a:lnSpc>
                  <a:spcPct val="90000"/>
                </a:lnSpc>
                <a:defRPr/>
              </a:pPr>
              <a:endParaRPr lang="en-US" dirty="0" smtClean="0">
                <a:solidFill>
                  <a:srgbClr val="FFFFFF"/>
                </a:solidFill>
                <a:latin typeface="CiscoSansTT Light"/>
                <a:ea typeface="+mn-ea"/>
                <a:cs typeface="+mn-cs"/>
              </a:endParaRPr>
            </a:p>
          </p:txBody>
        </p:sp>
        <p:sp>
          <p:nvSpPr>
            <p:cNvPr id="61"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defTabSz="685577" eaLnBrk="0" hangingPunct="0">
                <a:lnSpc>
                  <a:spcPct val="90000"/>
                </a:lnSpc>
                <a:defRPr/>
              </a:pPr>
              <a:endParaRPr lang="en-US" dirty="0" smtClean="0">
                <a:solidFill>
                  <a:srgbClr val="FFFFFF"/>
                </a:solidFill>
                <a:latin typeface="CiscoSansTT Light"/>
                <a:ea typeface="+mn-ea"/>
                <a:cs typeface="+mn-cs"/>
              </a:endParaRPr>
            </a:p>
          </p:txBody>
        </p:sp>
        <p:sp>
          <p:nvSpPr>
            <p:cNvPr id="62"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577" eaLnBrk="0" hangingPunct="0">
                <a:lnSpc>
                  <a:spcPct val="90000"/>
                </a:lnSpc>
                <a:defRPr/>
              </a:pPr>
              <a:endParaRPr lang="en-US" dirty="0" smtClean="0">
                <a:solidFill>
                  <a:srgbClr val="FFFFFF"/>
                </a:solidFill>
                <a:latin typeface="CiscoSansTT Light"/>
                <a:ea typeface="+mn-ea"/>
                <a:cs typeface="+mn-cs"/>
              </a:endParaRPr>
            </a:p>
          </p:txBody>
        </p:sp>
        <p:sp>
          <p:nvSpPr>
            <p:cNvPr id="63"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577" eaLnBrk="0" hangingPunct="0">
                <a:lnSpc>
                  <a:spcPct val="90000"/>
                </a:lnSpc>
                <a:defRPr/>
              </a:pPr>
              <a:endParaRPr lang="en-US" dirty="0" smtClean="0">
                <a:solidFill>
                  <a:srgbClr val="FFFFFF"/>
                </a:solidFill>
                <a:latin typeface="CiscoSansTT Light"/>
                <a:ea typeface="+mn-ea"/>
                <a:cs typeface="+mn-cs"/>
              </a:endParaRPr>
            </a:p>
          </p:txBody>
        </p:sp>
        <p:sp>
          <p:nvSpPr>
            <p:cNvPr id="64"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577" eaLnBrk="0" hangingPunct="0">
                <a:lnSpc>
                  <a:spcPct val="90000"/>
                </a:lnSpc>
                <a:defRPr/>
              </a:pPr>
              <a:endParaRPr lang="en-US" dirty="0" smtClean="0">
                <a:solidFill>
                  <a:srgbClr val="FFFFFF"/>
                </a:solidFill>
                <a:latin typeface="CiscoSansTT Light"/>
                <a:ea typeface="+mn-ea"/>
                <a:cs typeface="+mn-cs"/>
              </a:endParaRPr>
            </a:p>
          </p:txBody>
        </p:sp>
        <p:sp>
          <p:nvSpPr>
            <p:cNvPr id="65"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577" eaLnBrk="0" hangingPunct="0">
                <a:lnSpc>
                  <a:spcPct val="90000"/>
                </a:lnSpc>
                <a:defRPr/>
              </a:pPr>
              <a:endParaRPr lang="en-US" dirty="0" smtClean="0">
                <a:solidFill>
                  <a:srgbClr val="FFFFFF"/>
                </a:solidFill>
                <a:latin typeface="CiscoSansTT Light"/>
                <a:ea typeface="+mn-ea"/>
                <a:cs typeface="+mn-cs"/>
              </a:endParaRPr>
            </a:p>
          </p:txBody>
        </p:sp>
      </p:grpSp>
    </p:spTree>
    <p:extLst>
      <p:ext uri="{BB962C8B-B14F-4D97-AF65-F5344CB8AC3E}">
        <p14:creationId xmlns:p14="http://schemas.microsoft.com/office/powerpoint/2010/main" val="6500816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losing Slide-green thank you">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sp>
        <p:nvSpPr>
          <p:cNvPr id="64" name="TextBox 63"/>
          <p:cNvSpPr txBox="1"/>
          <p:nvPr userDrawn="1"/>
        </p:nvSpPr>
        <p:spPr>
          <a:xfrm>
            <a:off x="626132" y="2300022"/>
            <a:ext cx="2467342" cy="646331"/>
          </a:xfrm>
          <a:prstGeom prst="rect">
            <a:avLst/>
          </a:prstGeom>
          <a:noFill/>
        </p:spPr>
        <p:txBody>
          <a:bodyPr wrap="none" lIns="91400" tIns="45700" rIns="91400" bIns="45700" rtlCol="0">
            <a:spAutoFit/>
          </a:bodyPr>
          <a:lstStyle/>
          <a:p>
            <a:pPr defTabSz="457010" fontAlgn="auto">
              <a:spcBef>
                <a:spcPts val="0"/>
              </a:spcBef>
              <a:spcAft>
                <a:spcPts val="0"/>
              </a:spcAft>
            </a:pPr>
            <a:r>
              <a:rPr lang="en-US" sz="3600" dirty="0" smtClean="0">
                <a:solidFill>
                  <a:srgbClr val="FFFFFF"/>
                </a:solidFill>
                <a:latin typeface="CiscoSansTT ExtraLight"/>
                <a:ea typeface="+mn-ea"/>
                <a:cs typeface="+mn-cs"/>
              </a:rPr>
              <a:t>Thank you.</a:t>
            </a:r>
            <a:endParaRPr lang="en-US" sz="3600" dirty="0">
              <a:solidFill>
                <a:srgbClr val="FFFFFF"/>
              </a:solidFill>
              <a:latin typeface="CiscoSansTT ExtraLight"/>
              <a:ea typeface="+mn-ea"/>
              <a:cs typeface="+mn-cs"/>
            </a:endParaRPr>
          </a:p>
        </p:txBody>
      </p:sp>
      <p:sp>
        <p:nvSpPr>
          <p:cNvPr id="65" name="Rectangle 64"/>
          <p:cNvSpPr>
            <a:spLocks noChangeArrowheads="1"/>
          </p:cNvSpPr>
          <p:nvPr userDrawn="1"/>
        </p:nvSpPr>
        <p:spPr bwMode="black">
          <a:xfrm>
            <a:off x="6286242" y="2851183"/>
            <a:ext cx="116616" cy="441827"/>
          </a:xfrm>
          <a:prstGeom prst="rect">
            <a:avLst/>
          </a:prstGeom>
          <a:solidFill>
            <a:schemeClr val="tx1"/>
          </a:solidFill>
          <a:ln w="9525">
            <a:noFill/>
            <a:miter lim="800000"/>
            <a:headEnd/>
            <a:tailEnd/>
          </a:ln>
        </p:spPr>
        <p:txBody>
          <a:bodyPr lIns="91400" tIns="45700" rIns="91400" bIns="45700"/>
          <a:lstStyle/>
          <a:p>
            <a:pPr defTabSz="457010" fontAlgn="auto">
              <a:spcBef>
                <a:spcPts val="0"/>
              </a:spcBef>
              <a:spcAft>
                <a:spcPts val="0"/>
              </a:spcAft>
            </a:pPr>
            <a:endParaRPr lang="en-US">
              <a:solidFill>
                <a:srgbClr val="0096D6"/>
              </a:solidFill>
              <a:latin typeface="CiscoSansTT ExtraLight"/>
              <a:ea typeface="+mn-ea"/>
              <a:cs typeface="+mn-cs"/>
            </a:endParaRPr>
          </a:p>
        </p:txBody>
      </p:sp>
      <p:sp>
        <p:nvSpPr>
          <p:cNvPr id="66" name="Freeform 65"/>
          <p:cNvSpPr>
            <a:spLocks/>
          </p:cNvSpPr>
          <p:nvPr userDrawn="1"/>
        </p:nvSpPr>
        <p:spPr bwMode="black">
          <a:xfrm>
            <a:off x="6965595" y="2840185"/>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lIns="91400" tIns="45700" rIns="91400" bIns="45700"/>
          <a:lstStyle/>
          <a:p>
            <a:pPr defTabSz="457010" fontAlgn="auto">
              <a:spcBef>
                <a:spcPts val="0"/>
              </a:spcBef>
              <a:spcAft>
                <a:spcPts val="0"/>
              </a:spcAft>
            </a:pPr>
            <a:endParaRPr lang="en-US">
              <a:solidFill>
                <a:srgbClr val="0096D6"/>
              </a:solidFill>
              <a:latin typeface="CiscoSansTT ExtraLight"/>
              <a:ea typeface="+mn-ea"/>
              <a:cs typeface="+mn-cs"/>
            </a:endParaRPr>
          </a:p>
        </p:txBody>
      </p:sp>
      <p:sp>
        <p:nvSpPr>
          <p:cNvPr id="67" name="Freeform 66"/>
          <p:cNvSpPr>
            <a:spLocks/>
          </p:cNvSpPr>
          <p:nvPr userDrawn="1"/>
        </p:nvSpPr>
        <p:spPr bwMode="black">
          <a:xfrm>
            <a:off x="5798084" y="2840185"/>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lIns="91400" tIns="45700" rIns="91400" bIns="45700"/>
          <a:lstStyle/>
          <a:p>
            <a:pPr defTabSz="457010" fontAlgn="auto">
              <a:spcBef>
                <a:spcPts val="0"/>
              </a:spcBef>
              <a:spcAft>
                <a:spcPts val="0"/>
              </a:spcAft>
            </a:pPr>
            <a:endParaRPr lang="en-US">
              <a:solidFill>
                <a:srgbClr val="0096D6"/>
              </a:solidFill>
              <a:latin typeface="CiscoSansTT ExtraLight"/>
              <a:ea typeface="+mn-ea"/>
              <a:cs typeface="+mn-cs"/>
            </a:endParaRPr>
          </a:p>
        </p:txBody>
      </p:sp>
      <p:sp>
        <p:nvSpPr>
          <p:cNvPr id="68" name="Freeform 67"/>
          <p:cNvSpPr>
            <a:spLocks noEditPoints="1"/>
          </p:cNvSpPr>
          <p:nvPr userDrawn="1"/>
        </p:nvSpPr>
        <p:spPr bwMode="black">
          <a:xfrm>
            <a:off x="7425276" y="2840185"/>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lIns="91400" tIns="45700" rIns="91400" bIns="45700"/>
          <a:lstStyle/>
          <a:p>
            <a:pPr defTabSz="457010" fontAlgn="auto">
              <a:spcBef>
                <a:spcPts val="0"/>
              </a:spcBef>
              <a:spcAft>
                <a:spcPts val="0"/>
              </a:spcAft>
            </a:pPr>
            <a:endParaRPr lang="en-US">
              <a:solidFill>
                <a:srgbClr val="0096D6"/>
              </a:solidFill>
              <a:latin typeface="CiscoSansTT ExtraLight"/>
              <a:ea typeface="+mn-ea"/>
              <a:cs typeface="+mn-cs"/>
            </a:endParaRPr>
          </a:p>
        </p:txBody>
      </p:sp>
      <p:sp>
        <p:nvSpPr>
          <p:cNvPr id="69" name="Freeform 68"/>
          <p:cNvSpPr>
            <a:spLocks/>
          </p:cNvSpPr>
          <p:nvPr userDrawn="1"/>
        </p:nvSpPr>
        <p:spPr bwMode="black">
          <a:xfrm>
            <a:off x="6553371" y="2840185"/>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lIns="91400" tIns="45700" rIns="91400" bIns="45700"/>
          <a:lstStyle/>
          <a:p>
            <a:pPr defTabSz="457010" fontAlgn="auto">
              <a:spcBef>
                <a:spcPts val="0"/>
              </a:spcBef>
              <a:spcAft>
                <a:spcPts val="0"/>
              </a:spcAft>
            </a:pPr>
            <a:endParaRPr lang="en-US">
              <a:solidFill>
                <a:srgbClr val="0096D6"/>
              </a:solidFill>
              <a:latin typeface="CiscoSansTT ExtraLight"/>
              <a:ea typeface="+mn-ea"/>
              <a:cs typeface="+mn-cs"/>
            </a:endParaRPr>
          </a:p>
        </p:txBody>
      </p:sp>
      <p:sp>
        <p:nvSpPr>
          <p:cNvPr id="70" name="Freeform 69"/>
          <p:cNvSpPr>
            <a:spLocks/>
          </p:cNvSpPr>
          <p:nvPr userDrawn="1"/>
        </p:nvSpPr>
        <p:spPr bwMode="black">
          <a:xfrm>
            <a:off x="5566218" y="222501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lIns="91400" tIns="45700" rIns="91400" bIns="45700"/>
          <a:lstStyle/>
          <a:p>
            <a:pPr defTabSz="457010" fontAlgn="auto">
              <a:spcBef>
                <a:spcPts val="0"/>
              </a:spcBef>
              <a:spcAft>
                <a:spcPts val="0"/>
              </a:spcAft>
            </a:pPr>
            <a:endParaRPr lang="en-US">
              <a:solidFill>
                <a:srgbClr val="0096D6"/>
              </a:solidFill>
              <a:latin typeface="CiscoSansTT ExtraLight"/>
              <a:ea typeface="+mn-ea"/>
              <a:cs typeface="+mn-cs"/>
            </a:endParaRPr>
          </a:p>
        </p:txBody>
      </p:sp>
      <p:sp>
        <p:nvSpPr>
          <p:cNvPr id="71" name="Freeform 70"/>
          <p:cNvSpPr>
            <a:spLocks/>
          </p:cNvSpPr>
          <p:nvPr userDrawn="1"/>
        </p:nvSpPr>
        <p:spPr bwMode="black">
          <a:xfrm>
            <a:off x="5874027" y="2072760"/>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lIns="91400" tIns="45700" rIns="91400" bIns="45700"/>
          <a:lstStyle/>
          <a:p>
            <a:pPr defTabSz="457010" fontAlgn="auto">
              <a:spcBef>
                <a:spcPts val="0"/>
              </a:spcBef>
              <a:spcAft>
                <a:spcPts val="0"/>
              </a:spcAft>
            </a:pPr>
            <a:endParaRPr lang="en-US">
              <a:solidFill>
                <a:srgbClr val="0096D6"/>
              </a:solidFill>
              <a:latin typeface="CiscoSansTT ExtraLight"/>
              <a:ea typeface="+mn-ea"/>
              <a:cs typeface="+mn-cs"/>
            </a:endParaRPr>
          </a:p>
        </p:txBody>
      </p:sp>
      <p:sp>
        <p:nvSpPr>
          <p:cNvPr id="72" name="Freeform 71"/>
          <p:cNvSpPr>
            <a:spLocks/>
          </p:cNvSpPr>
          <p:nvPr userDrawn="1"/>
        </p:nvSpPr>
        <p:spPr bwMode="black">
          <a:xfrm>
            <a:off x="6176417" y="1863402"/>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lIns="91400" tIns="45700" rIns="91400" bIns="45700"/>
          <a:lstStyle/>
          <a:p>
            <a:pPr defTabSz="457010" fontAlgn="auto">
              <a:spcBef>
                <a:spcPts val="0"/>
              </a:spcBef>
              <a:spcAft>
                <a:spcPts val="0"/>
              </a:spcAft>
            </a:pPr>
            <a:endParaRPr lang="en-US">
              <a:solidFill>
                <a:srgbClr val="0096D6"/>
              </a:solidFill>
              <a:latin typeface="CiscoSansTT ExtraLight"/>
              <a:ea typeface="+mn-ea"/>
              <a:cs typeface="+mn-cs"/>
            </a:endParaRPr>
          </a:p>
        </p:txBody>
      </p:sp>
      <p:sp>
        <p:nvSpPr>
          <p:cNvPr id="73" name="Freeform 72"/>
          <p:cNvSpPr>
            <a:spLocks/>
          </p:cNvSpPr>
          <p:nvPr userDrawn="1"/>
        </p:nvSpPr>
        <p:spPr bwMode="black">
          <a:xfrm>
            <a:off x="6484226" y="2072752"/>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lIns="91400" tIns="45700" rIns="91400" bIns="45700"/>
          <a:lstStyle/>
          <a:p>
            <a:pPr defTabSz="457010" fontAlgn="auto">
              <a:spcBef>
                <a:spcPts val="0"/>
              </a:spcBef>
              <a:spcAft>
                <a:spcPts val="0"/>
              </a:spcAft>
            </a:pPr>
            <a:endParaRPr lang="en-US">
              <a:solidFill>
                <a:srgbClr val="0096D6"/>
              </a:solidFill>
              <a:latin typeface="CiscoSansTT ExtraLight"/>
              <a:ea typeface="+mn-ea"/>
              <a:cs typeface="+mn-cs"/>
            </a:endParaRPr>
          </a:p>
        </p:txBody>
      </p:sp>
      <p:sp>
        <p:nvSpPr>
          <p:cNvPr id="74" name="Freeform 73"/>
          <p:cNvSpPr>
            <a:spLocks/>
          </p:cNvSpPr>
          <p:nvPr userDrawn="1"/>
        </p:nvSpPr>
        <p:spPr bwMode="black">
          <a:xfrm>
            <a:off x="6785247" y="2225012"/>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lIns="91400" tIns="45700" rIns="91400" bIns="45700"/>
          <a:lstStyle/>
          <a:p>
            <a:pPr defTabSz="457010" fontAlgn="auto">
              <a:spcBef>
                <a:spcPts val="0"/>
              </a:spcBef>
              <a:spcAft>
                <a:spcPts val="0"/>
              </a:spcAft>
            </a:pPr>
            <a:endParaRPr lang="en-US">
              <a:solidFill>
                <a:srgbClr val="0096D6"/>
              </a:solidFill>
              <a:latin typeface="CiscoSansTT ExtraLight"/>
              <a:ea typeface="+mn-ea"/>
              <a:cs typeface="+mn-cs"/>
            </a:endParaRPr>
          </a:p>
        </p:txBody>
      </p:sp>
      <p:sp>
        <p:nvSpPr>
          <p:cNvPr id="75" name="Freeform 74"/>
          <p:cNvSpPr>
            <a:spLocks/>
          </p:cNvSpPr>
          <p:nvPr userDrawn="1"/>
        </p:nvSpPr>
        <p:spPr bwMode="black">
          <a:xfrm>
            <a:off x="7093060" y="207275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lIns="91400" tIns="45700" rIns="91400" bIns="45700"/>
          <a:lstStyle/>
          <a:p>
            <a:pPr defTabSz="457010" fontAlgn="auto">
              <a:spcBef>
                <a:spcPts val="0"/>
              </a:spcBef>
              <a:spcAft>
                <a:spcPts val="0"/>
              </a:spcAft>
            </a:pPr>
            <a:endParaRPr lang="en-US">
              <a:solidFill>
                <a:srgbClr val="0096D6"/>
              </a:solidFill>
              <a:latin typeface="CiscoSansTT ExtraLight"/>
              <a:ea typeface="+mn-ea"/>
              <a:cs typeface="+mn-cs"/>
            </a:endParaRPr>
          </a:p>
        </p:txBody>
      </p:sp>
      <p:sp>
        <p:nvSpPr>
          <p:cNvPr id="76" name="Freeform 75"/>
          <p:cNvSpPr>
            <a:spLocks/>
          </p:cNvSpPr>
          <p:nvPr userDrawn="1"/>
        </p:nvSpPr>
        <p:spPr bwMode="black">
          <a:xfrm>
            <a:off x="7400872" y="186339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lIns="91400" tIns="45700" rIns="91400" bIns="45700"/>
          <a:lstStyle/>
          <a:p>
            <a:pPr defTabSz="457010" fontAlgn="auto">
              <a:spcBef>
                <a:spcPts val="0"/>
              </a:spcBef>
              <a:spcAft>
                <a:spcPts val="0"/>
              </a:spcAft>
            </a:pPr>
            <a:endParaRPr lang="en-US">
              <a:solidFill>
                <a:srgbClr val="0096D6"/>
              </a:solidFill>
              <a:latin typeface="CiscoSansTT ExtraLight"/>
              <a:ea typeface="+mn-ea"/>
              <a:cs typeface="+mn-cs"/>
            </a:endParaRPr>
          </a:p>
        </p:txBody>
      </p:sp>
      <p:sp>
        <p:nvSpPr>
          <p:cNvPr id="77" name="Freeform 76"/>
          <p:cNvSpPr>
            <a:spLocks/>
          </p:cNvSpPr>
          <p:nvPr userDrawn="1"/>
        </p:nvSpPr>
        <p:spPr bwMode="black">
          <a:xfrm>
            <a:off x="7703257" y="207275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lIns="91400" tIns="45700" rIns="91400" bIns="45700"/>
          <a:lstStyle/>
          <a:p>
            <a:pPr defTabSz="457010" fontAlgn="auto">
              <a:spcBef>
                <a:spcPts val="0"/>
              </a:spcBef>
              <a:spcAft>
                <a:spcPts val="0"/>
              </a:spcAft>
            </a:pPr>
            <a:endParaRPr lang="en-US">
              <a:solidFill>
                <a:srgbClr val="0096D6"/>
              </a:solidFill>
              <a:latin typeface="CiscoSansTT ExtraLight"/>
              <a:ea typeface="+mn-ea"/>
              <a:cs typeface="+mn-cs"/>
            </a:endParaRPr>
          </a:p>
        </p:txBody>
      </p:sp>
      <p:sp>
        <p:nvSpPr>
          <p:cNvPr id="78" name="Freeform 77"/>
          <p:cNvSpPr>
            <a:spLocks/>
          </p:cNvSpPr>
          <p:nvPr userDrawn="1"/>
        </p:nvSpPr>
        <p:spPr bwMode="black">
          <a:xfrm>
            <a:off x="8011068" y="2225012"/>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lIns="91400" tIns="45700" rIns="91400" bIns="45700"/>
          <a:lstStyle/>
          <a:p>
            <a:pPr defTabSz="457010" fontAlgn="auto">
              <a:spcBef>
                <a:spcPts val="0"/>
              </a:spcBef>
              <a:spcAft>
                <a:spcPts val="0"/>
              </a:spcAft>
            </a:pPr>
            <a:endParaRPr lang="en-US">
              <a:solidFill>
                <a:srgbClr val="0096D6"/>
              </a:solidFill>
              <a:latin typeface="CiscoSansTT ExtraLight"/>
              <a:ea typeface="+mn-ea"/>
              <a:cs typeface="+mn-cs"/>
            </a:endParaRPr>
          </a:p>
        </p:txBody>
      </p:sp>
    </p:spTree>
    <p:extLst>
      <p:ext uri="{BB962C8B-B14F-4D97-AF65-F5344CB8AC3E}">
        <p14:creationId xmlns:p14="http://schemas.microsoft.com/office/powerpoint/2010/main" val="38189936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700"/>
                                        <p:tgtEl>
                                          <p:spTgt spid="70"/>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fade">
                                      <p:cBhvr>
                                        <p:cTn id="14" dur="700"/>
                                        <p:tgtEl>
                                          <p:spTgt spid="71"/>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700"/>
                                        <p:tgtEl>
                                          <p:spTgt spid="72"/>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fade">
                                      <p:cBhvr>
                                        <p:cTn id="20" dur="700"/>
                                        <p:tgtEl>
                                          <p:spTgt spid="73"/>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700"/>
                                        <p:tgtEl>
                                          <p:spTgt spid="74"/>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fade">
                                      <p:cBhvr>
                                        <p:cTn id="26" dur="700"/>
                                        <p:tgtEl>
                                          <p:spTgt spid="75"/>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700"/>
                                        <p:tgtEl>
                                          <p:spTgt spid="76"/>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fade">
                                      <p:cBhvr>
                                        <p:cTn id="32" dur="700"/>
                                        <p:tgtEl>
                                          <p:spTgt spid="77"/>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fade">
                                      <p:cBhvr>
                                        <p:cTn id="35" dur="700"/>
                                        <p:tgtEl>
                                          <p:spTgt spid="78"/>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70"/>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72"/>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74"/>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76"/>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78"/>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71"/>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73"/>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75"/>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77"/>
                                        </p:tgtEl>
                                        <p:attrNameLst>
                                          <p:attrName>ppt_x</p:attrName>
                                          <p:attrName>ppt_y</p:attrName>
                                        </p:attrNameLst>
                                      </p:cBhvr>
                                      <p:rCtr x="0" y="-54"/>
                                    </p:animMotion>
                                  </p:childTnLst>
                                </p:cTn>
                              </p:par>
                            </p:childTnLst>
                          </p:cTn>
                        </p:par>
                        <p:par>
                          <p:cTn id="54" fill="hold">
                            <p:stCondLst>
                              <p:cond delay="1200"/>
                            </p:stCondLst>
                            <p:childTnLst>
                              <p:par>
                                <p:cTn id="55" presetID="10" presetClass="entr" presetSubtype="0" fill="hold" grpId="0" nodeType="after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fade">
                                      <p:cBhvr>
                                        <p:cTn id="57" dur="700"/>
                                        <p:tgtEl>
                                          <p:spTgt spid="67"/>
                                        </p:tgtEl>
                                      </p:cBhvr>
                                    </p:animEffect>
                                  </p:childTnLst>
                                </p:cTn>
                              </p:par>
                              <p:par>
                                <p:cTn id="58" presetID="10" presetClass="entr" presetSubtype="0" fill="hold" nodeType="withEffect">
                                  <p:stCondLst>
                                    <p:cond delay="10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700"/>
                                        <p:tgtEl>
                                          <p:spTgt spid="65"/>
                                        </p:tgtEl>
                                      </p:cBhvr>
                                    </p:animEffect>
                                  </p:childTnLst>
                                </p:cTn>
                              </p:par>
                              <p:par>
                                <p:cTn id="61" presetID="10" presetClass="entr" presetSubtype="0" fill="hold" nodeType="withEffect">
                                  <p:stCondLst>
                                    <p:cond delay="20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700"/>
                                        <p:tgtEl>
                                          <p:spTgt spid="69"/>
                                        </p:tgtEl>
                                      </p:cBhvr>
                                    </p:animEffect>
                                  </p:childTnLst>
                                </p:cTn>
                              </p:par>
                              <p:par>
                                <p:cTn id="64" presetID="10" presetClass="entr" presetSubtype="0" fill="hold" nodeType="withEffect">
                                  <p:stCondLst>
                                    <p:cond delay="30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700"/>
                                        <p:tgtEl>
                                          <p:spTgt spid="66"/>
                                        </p:tgtEl>
                                      </p:cBhvr>
                                    </p:animEffect>
                                  </p:childTnLst>
                                </p:cTn>
                              </p:par>
                              <p:par>
                                <p:cTn id="67" presetID="10" presetClass="entr" presetSubtype="0" fill="hold" nodeType="withEffect">
                                  <p:stCondLst>
                                    <p:cond delay="400"/>
                                  </p:stCondLst>
                                  <p:childTnLst>
                                    <p:set>
                                      <p:cBhvr>
                                        <p:cTn id="68" dur="1" fill="hold">
                                          <p:stCondLst>
                                            <p:cond delay="0"/>
                                          </p:stCondLst>
                                        </p:cTn>
                                        <p:tgtEl>
                                          <p:spTgt spid="68"/>
                                        </p:tgtEl>
                                        <p:attrNameLst>
                                          <p:attrName>style.visibility</p:attrName>
                                        </p:attrNameLst>
                                      </p:cBhvr>
                                      <p:to>
                                        <p:strVal val="visible"/>
                                      </p:to>
                                    </p:set>
                                    <p:animEffect transition="in" filter="fade">
                                      <p:cBhvr>
                                        <p:cTn id="69" dur="7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7" grpId="0"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Closing Slide-red">
    <p:bg>
      <p:bgRef idx="1001">
        <a:schemeClr val="bg2"/>
      </p:bgRef>
    </p:bg>
    <p:spTree>
      <p:nvGrpSpPr>
        <p:cNvPr id="1" name=""/>
        <p:cNvGrpSpPr/>
        <p:nvPr/>
      </p:nvGrpSpPr>
      <p:grpSpPr>
        <a:xfrm>
          <a:off x="0" y="0"/>
          <a:ext cx="0" cy="0"/>
          <a:chOff x="0" y="0"/>
          <a:chExt cx="0" cy="0"/>
        </a:xfrm>
      </p:grpSpPr>
      <p:grpSp>
        <p:nvGrpSpPr>
          <p:cNvPr id="18" name="Group 5"/>
          <p:cNvGrpSpPr>
            <a:grpSpLocks/>
          </p:cNvGrpSpPr>
          <p:nvPr userDrawn="1"/>
        </p:nvGrpSpPr>
        <p:grpSpPr bwMode="auto">
          <a:xfrm>
            <a:off x="3947936" y="4088814"/>
            <a:ext cx="1240920" cy="659747"/>
            <a:chOff x="384" y="331"/>
            <a:chExt cx="912" cy="485"/>
          </a:xfrm>
        </p:grpSpPr>
        <p:sp>
          <p:nvSpPr>
            <p:cNvPr id="19"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defTabSz="685577" eaLnBrk="0" hangingPunct="0">
                <a:lnSpc>
                  <a:spcPct val="90000"/>
                </a:lnSpc>
                <a:defRPr/>
              </a:pPr>
              <a:endParaRPr lang="en-US" dirty="0" smtClean="0">
                <a:solidFill>
                  <a:srgbClr val="FFFFFF"/>
                </a:solidFill>
                <a:latin typeface="CiscoSansTT Light"/>
                <a:ea typeface="+mn-ea"/>
                <a:cs typeface="+mn-cs"/>
              </a:endParaRPr>
            </a:p>
          </p:txBody>
        </p:sp>
        <p:sp>
          <p:nvSpPr>
            <p:cNvPr id="20"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defTabSz="685577" eaLnBrk="0" hangingPunct="0">
                <a:lnSpc>
                  <a:spcPct val="90000"/>
                </a:lnSpc>
                <a:defRPr/>
              </a:pPr>
              <a:endParaRPr lang="en-US" dirty="0" smtClean="0">
                <a:solidFill>
                  <a:srgbClr val="FFFFFF"/>
                </a:solidFill>
                <a:latin typeface="CiscoSansTT Light"/>
                <a:ea typeface="+mn-ea"/>
                <a:cs typeface="+mn-cs"/>
              </a:endParaRPr>
            </a:p>
          </p:txBody>
        </p:sp>
        <p:sp>
          <p:nvSpPr>
            <p:cNvPr id="21"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defTabSz="685577" eaLnBrk="0" hangingPunct="0">
                <a:lnSpc>
                  <a:spcPct val="90000"/>
                </a:lnSpc>
                <a:defRPr/>
              </a:pPr>
              <a:endParaRPr lang="en-US" dirty="0" smtClean="0">
                <a:solidFill>
                  <a:srgbClr val="FFFFFF"/>
                </a:solidFill>
                <a:latin typeface="CiscoSansTT Light"/>
                <a:ea typeface="+mn-ea"/>
                <a:cs typeface="+mn-cs"/>
              </a:endParaRPr>
            </a:p>
          </p:txBody>
        </p:sp>
        <p:sp>
          <p:nvSpPr>
            <p:cNvPr id="22"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defTabSz="685577" eaLnBrk="0" hangingPunct="0">
                <a:lnSpc>
                  <a:spcPct val="90000"/>
                </a:lnSpc>
                <a:defRPr/>
              </a:pPr>
              <a:endParaRPr lang="en-US" dirty="0" smtClean="0">
                <a:solidFill>
                  <a:srgbClr val="FFFFFF"/>
                </a:solidFill>
                <a:latin typeface="CiscoSansTT Light"/>
                <a:ea typeface="+mn-ea"/>
                <a:cs typeface="+mn-cs"/>
              </a:endParaRPr>
            </a:p>
          </p:txBody>
        </p:sp>
        <p:sp>
          <p:nvSpPr>
            <p:cNvPr id="23"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defTabSz="685577" eaLnBrk="0" hangingPunct="0">
                <a:lnSpc>
                  <a:spcPct val="90000"/>
                </a:lnSpc>
                <a:defRPr/>
              </a:pPr>
              <a:endParaRPr lang="en-US" dirty="0" smtClean="0">
                <a:solidFill>
                  <a:srgbClr val="FFFFFF"/>
                </a:solidFill>
                <a:latin typeface="CiscoSansTT Light"/>
                <a:ea typeface="+mn-ea"/>
                <a:cs typeface="+mn-cs"/>
              </a:endParaRPr>
            </a:p>
          </p:txBody>
        </p:sp>
        <p:sp>
          <p:nvSpPr>
            <p:cNvPr id="40"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defTabSz="685577" eaLnBrk="0" hangingPunct="0">
                <a:lnSpc>
                  <a:spcPct val="90000"/>
                </a:lnSpc>
                <a:defRPr/>
              </a:pPr>
              <a:endParaRPr lang="en-US" dirty="0" smtClean="0">
                <a:solidFill>
                  <a:srgbClr val="FFFFFF"/>
                </a:solidFill>
                <a:latin typeface="CiscoSansTT Light"/>
                <a:ea typeface="+mn-ea"/>
                <a:cs typeface="+mn-cs"/>
              </a:endParaRPr>
            </a:p>
          </p:txBody>
        </p:sp>
        <p:sp>
          <p:nvSpPr>
            <p:cNvPr id="41"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577" eaLnBrk="0" hangingPunct="0">
                <a:lnSpc>
                  <a:spcPct val="90000"/>
                </a:lnSpc>
                <a:defRPr/>
              </a:pPr>
              <a:endParaRPr lang="en-US" dirty="0" smtClean="0">
                <a:solidFill>
                  <a:srgbClr val="FFFFFF"/>
                </a:solidFill>
                <a:latin typeface="CiscoSansTT Light"/>
                <a:ea typeface="+mn-ea"/>
                <a:cs typeface="+mn-cs"/>
              </a:endParaRPr>
            </a:p>
          </p:txBody>
        </p:sp>
        <p:sp>
          <p:nvSpPr>
            <p:cNvPr id="42"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defTabSz="685577" eaLnBrk="0" hangingPunct="0">
                <a:lnSpc>
                  <a:spcPct val="90000"/>
                </a:lnSpc>
                <a:defRPr/>
              </a:pPr>
              <a:endParaRPr lang="en-US" dirty="0" smtClean="0">
                <a:solidFill>
                  <a:srgbClr val="FFFFFF"/>
                </a:solidFill>
                <a:latin typeface="CiscoSansTT Light"/>
                <a:ea typeface="+mn-ea"/>
                <a:cs typeface="+mn-cs"/>
              </a:endParaRPr>
            </a:p>
          </p:txBody>
        </p:sp>
        <p:sp>
          <p:nvSpPr>
            <p:cNvPr id="43"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577" eaLnBrk="0" hangingPunct="0">
                <a:lnSpc>
                  <a:spcPct val="90000"/>
                </a:lnSpc>
                <a:defRPr/>
              </a:pPr>
              <a:endParaRPr lang="en-US" dirty="0" smtClean="0">
                <a:solidFill>
                  <a:srgbClr val="FFFFFF"/>
                </a:solidFill>
                <a:latin typeface="CiscoSansTT Light"/>
                <a:ea typeface="+mn-ea"/>
                <a:cs typeface="+mn-cs"/>
              </a:endParaRPr>
            </a:p>
          </p:txBody>
        </p:sp>
        <p:sp>
          <p:nvSpPr>
            <p:cNvPr id="44"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defTabSz="685577" eaLnBrk="0" hangingPunct="0">
                <a:lnSpc>
                  <a:spcPct val="90000"/>
                </a:lnSpc>
                <a:defRPr/>
              </a:pPr>
              <a:endParaRPr lang="en-US" dirty="0" smtClean="0">
                <a:solidFill>
                  <a:srgbClr val="FFFFFF"/>
                </a:solidFill>
                <a:latin typeface="CiscoSansTT Light"/>
                <a:ea typeface="+mn-ea"/>
                <a:cs typeface="+mn-cs"/>
              </a:endParaRPr>
            </a:p>
          </p:txBody>
        </p:sp>
        <p:sp>
          <p:nvSpPr>
            <p:cNvPr id="45"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defTabSz="685577" eaLnBrk="0" hangingPunct="0">
                <a:lnSpc>
                  <a:spcPct val="90000"/>
                </a:lnSpc>
                <a:defRPr/>
              </a:pPr>
              <a:endParaRPr lang="en-US" dirty="0" smtClean="0">
                <a:solidFill>
                  <a:srgbClr val="FFFFFF"/>
                </a:solidFill>
                <a:latin typeface="CiscoSansTT Light"/>
                <a:ea typeface="+mn-ea"/>
                <a:cs typeface="+mn-cs"/>
              </a:endParaRPr>
            </a:p>
          </p:txBody>
        </p:sp>
        <p:sp>
          <p:nvSpPr>
            <p:cNvPr id="46"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577" eaLnBrk="0" hangingPunct="0">
                <a:lnSpc>
                  <a:spcPct val="90000"/>
                </a:lnSpc>
                <a:defRPr/>
              </a:pPr>
              <a:endParaRPr lang="en-US" dirty="0" smtClean="0">
                <a:solidFill>
                  <a:srgbClr val="FFFFFF"/>
                </a:solidFill>
                <a:latin typeface="CiscoSansTT Light"/>
                <a:ea typeface="+mn-ea"/>
                <a:cs typeface="+mn-cs"/>
              </a:endParaRPr>
            </a:p>
          </p:txBody>
        </p:sp>
        <p:sp>
          <p:nvSpPr>
            <p:cNvPr id="47"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577" eaLnBrk="0" hangingPunct="0">
                <a:lnSpc>
                  <a:spcPct val="90000"/>
                </a:lnSpc>
                <a:defRPr/>
              </a:pPr>
              <a:endParaRPr lang="en-US" dirty="0" smtClean="0">
                <a:solidFill>
                  <a:srgbClr val="FFFFFF"/>
                </a:solidFill>
                <a:latin typeface="CiscoSansTT Light"/>
                <a:ea typeface="+mn-ea"/>
                <a:cs typeface="+mn-cs"/>
              </a:endParaRPr>
            </a:p>
          </p:txBody>
        </p:sp>
        <p:sp>
          <p:nvSpPr>
            <p:cNvPr id="48"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577" eaLnBrk="0" hangingPunct="0">
                <a:lnSpc>
                  <a:spcPct val="90000"/>
                </a:lnSpc>
                <a:defRPr/>
              </a:pPr>
              <a:endParaRPr lang="en-US" dirty="0" smtClean="0">
                <a:solidFill>
                  <a:srgbClr val="FFFFFF"/>
                </a:solidFill>
                <a:latin typeface="CiscoSansTT Light"/>
                <a:ea typeface="+mn-ea"/>
                <a:cs typeface="+mn-cs"/>
              </a:endParaRPr>
            </a:p>
          </p:txBody>
        </p:sp>
        <p:sp>
          <p:nvSpPr>
            <p:cNvPr id="49"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577" eaLnBrk="0" hangingPunct="0">
                <a:lnSpc>
                  <a:spcPct val="90000"/>
                </a:lnSpc>
                <a:defRPr/>
              </a:pPr>
              <a:endParaRPr lang="en-US" dirty="0" smtClean="0">
                <a:solidFill>
                  <a:srgbClr val="FFFFFF"/>
                </a:solidFill>
                <a:latin typeface="CiscoSansTT Light"/>
                <a:ea typeface="+mn-ea"/>
                <a:cs typeface="+mn-cs"/>
              </a:endParaRPr>
            </a:p>
          </p:txBody>
        </p:sp>
      </p:grpSp>
    </p:spTree>
    <p:extLst>
      <p:ext uri="{BB962C8B-B14F-4D97-AF65-F5344CB8AC3E}">
        <p14:creationId xmlns:p14="http://schemas.microsoft.com/office/powerpoint/2010/main" val="24248304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Closing_Thanks">
    <p:bg>
      <p:bgRef idx="1001">
        <a:schemeClr val="bg2"/>
      </p:bgRef>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21402" y="940720"/>
            <a:ext cx="8694007" cy="2878673"/>
          </a:xfrm>
          <a:prstGeom prst="rect">
            <a:avLst/>
          </a:prstGeom>
        </p:spPr>
        <p:txBody>
          <a:bodyPr anchor="ctr" anchorCtr="0">
            <a:noAutofit/>
          </a:bodyPr>
          <a:lstStyle>
            <a:lvl1pPr algn="ctr">
              <a:lnSpc>
                <a:spcPct val="90000"/>
              </a:lnSpc>
              <a:defRPr sz="12000" b="0" i="1" spc="0" baseline="0">
                <a:solidFill>
                  <a:srgbClr val="FFFFFF"/>
                </a:solidFill>
                <a:latin typeface="+mj-lt"/>
                <a:cs typeface="CiscoSans Thin"/>
              </a:defRPr>
            </a:lvl1pPr>
          </a:lstStyle>
          <a:p>
            <a:r>
              <a:rPr lang="en-US" dirty="0" smtClean="0"/>
              <a:t>Thanks</a:t>
            </a:r>
            <a:endParaRPr lang="en-US" dirty="0"/>
          </a:p>
        </p:txBody>
      </p:sp>
      <p:grpSp>
        <p:nvGrpSpPr>
          <p:cNvPr id="20" name="Group 5"/>
          <p:cNvGrpSpPr>
            <a:grpSpLocks/>
          </p:cNvGrpSpPr>
          <p:nvPr userDrawn="1"/>
        </p:nvGrpSpPr>
        <p:grpSpPr bwMode="auto">
          <a:xfrm>
            <a:off x="3947936" y="4088814"/>
            <a:ext cx="1240920" cy="659747"/>
            <a:chOff x="384" y="331"/>
            <a:chExt cx="912" cy="485"/>
          </a:xfrm>
        </p:grpSpPr>
        <p:sp>
          <p:nvSpPr>
            <p:cNvPr id="21"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defTabSz="685577" eaLnBrk="0" hangingPunct="0">
                <a:lnSpc>
                  <a:spcPct val="90000"/>
                </a:lnSpc>
                <a:defRPr/>
              </a:pPr>
              <a:endParaRPr lang="en-US" dirty="0" smtClean="0">
                <a:solidFill>
                  <a:srgbClr val="FFFFFF"/>
                </a:solidFill>
                <a:latin typeface="CiscoSansTT Light"/>
                <a:ea typeface="+mn-ea"/>
                <a:cs typeface="+mn-cs"/>
              </a:endParaRPr>
            </a:p>
          </p:txBody>
        </p:sp>
        <p:sp>
          <p:nvSpPr>
            <p:cNvPr id="22"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defTabSz="685577" eaLnBrk="0" hangingPunct="0">
                <a:lnSpc>
                  <a:spcPct val="90000"/>
                </a:lnSpc>
                <a:defRPr/>
              </a:pPr>
              <a:endParaRPr lang="en-US" dirty="0" smtClean="0">
                <a:solidFill>
                  <a:srgbClr val="FFFFFF"/>
                </a:solidFill>
                <a:latin typeface="CiscoSansTT Light"/>
                <a:ea typeface="+mn-ea"/>
                <a:cs typeface="+mn-cs"/>
              </a:endParaRPr>
            </a:p>
          </p:txBody>
        </p:sp>
        <p:sp>
          <p:nvSpPr>
            <p:cNvPr id="23"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defTabSz="685577" eaLnBrk="0" hangingPunct="0">
                <a:lnSpc>
                  <a:spcPct val="90000"/>
                </a:lnSpc>
                <a:defRPr/>
              </a:pPr>
              <a:endParaRPr lang="en-US" dirty="0" smtClean="0">
                <a:solidFill>
                  <a:srgbClr val="FFFFFF"/>
                </a:solidFill>
                <a:latin typeface="CiscoSansTT Light"/>
                <a:ea typeface="+mn-ea"/>
                <a:cs typeface="+mn-cs"/>
              </a:endParaRPr>
            </a:p>
          </p:txBody>
        </p:sp>
        <p:sp>
          <p:nvSpPr>
            <p:cNvPr id="40"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defTabSz="685577" eaLnBrk="0" hangingPunct="0">
                <a:lnSpc>
                  <a:spcPct val="90000"/>
                </a:lnSpc>
                <a:defRPr/>
              </a:pPr>
              <a:endParaRPr lang="en-US" dirty="0" smtClean="0">
                <a:solidFill>
                  <a:srgbClr val="FFFFFF"/>
                </a:solidFill>
                <a:latin typeface="CiscoSansTT Light"/>
                <a:ea typeface="+mn-ea"/>
                <a:cs typeface="+mn-cs"/>
              </a:endParaRPr>
            </a:p>
          </p:txBody>
        </p:sp>
        <p:sp>
          <p:nvSpPr>
            <p:cNvPr id="41"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defTabSz="685577" eaLnBrk="0" hangingPunct="0">
                <a:lnSpc>
                  <a:spcPct val="90000"/>
                </a:lnSpc>
                <a:defRPr/>
              </a:pPr>
              <a:endParaRPr lang="en-US" dirty="0" smtClean="0">
                <a:solidFill>
                  <a:srgbClr val="FFFFFF"/>
                </a:solidFill>
                <a:latin typeface="CiscoSansTT Light"/>
                <a:ea typeface="+mn-ea"/>
                <a:cs typeface="+mn-cs"/>
              </a:endParaRPr>
            </a:p>
          </p:txBody>
        </p:sp>
        <p:sp>
          <p:nvSpPr>
            <p:cNvPr id="42"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defTabSz="685577" eaLnBrk="0" hangingPunct="0">
                <a:lnSpc>
                  <a:spcPct val="90000"/>
                </a:lnSpc>
                <a:defRPr/>
              </a:pPr>
              <a:endParaRPr lang="en-US" dirty="0" smtClean="0">
                <a:solidFill>
                  <a:srgbClr val="FFFFFF"/>
                </a:solidFill>
                <a:latin typeface="CiscoSansTT Light"/>
                <a:ea typeface="+mn-ea"/>
                <a:cs typeface="+mn-cs"/>
              </a:endParaRPr>
            </a:p>
          </p:txBody>
        </p:sp>
        <p:sp>
          <p:nvSpPr>
            <p:cNvPr id="43"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577" eaLnBrk="0" hangingPunct="0">
                <a:lnSpc>
                  <a:spcPct val="90000"/>
                </a:lnSpc>
                <a:defRPr/>
              </a:pPr>
              <a:endParaRPr lang="en-US" dirty="0" smtClean="0">
                <a:solidFill>
                  <a:srgbClr val="FFFFFF"/>
                </a:solidFill>
                <a:latin typeface="CiscoSansTT Light"/>
                <a:ea typeface="+mn-ea"/>
                <a:cs typeface="+mn-cs"/>
              </a:endParaRPr>
            </a:p>
          </p:txBody>
        </p:sp>
        <p:sp>
          <p:nvSpPr>
            <p:cNvPr id="44"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defTabSz="685577" eaLnBrk="0" hangingPunct="0">
                <a:lnSpc>
                  <a:spcPct val="90000"/>
                </a:lnSpc>
                <a:defRPr/>
              </a:pPr>
              <a:endParaRPr lang="en-US" dirty="0" smtClean="0">
                <a:solidFill>
                  <a:srgbClr val="FFFFFF"/>
                </a:solidFill>
                <a:latin typeface="CiscoSansTT Light"/>
                <a:ea typeface="+mn-ea"/>
                <a:cs typeface="+mn-cs"/>
              </a:endParaRPr>
            </a:p>
          </p:txBody>
        </p:sp>
        <p:sp>
          <p:nvSpPr>
            <p:cNvPr id="45"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577" eaLnBrk="0" hangingPunct="0">
                <a:lnSpc>
                  <a:spcPct val="90000"/>
                </a:lnSpc>
                <a:defRPr/>
              </a:pPr>
              <a:endParaRPr lang="en-US" dirty="0" smtClean="0">
                <a:solidFill>
                  <a:srgbClr val="FFFFFF"/>
                </a:solidFill>
                <a:latin typeface="CiscoSansTT Light"/>
                <a:ea typeface="+mn-ea"/>
                <a:cs typeface="+mn-cs"/>
              </a:endParaRPr>
            </a:p>
          </p:txBody>
        </p:sp>
        <p:sp>
          <p:nvSpPr>
            <p:cNvPr id="46"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defTabSz="685577" eaLnBrk="0" hangingPunct="0">
                <a:lnSpc>
                  <a:spcPct val="90000"/>
                </a:lnSpc>
                <a:defRPr/>
              </a:pPr>
              <a:endParaRPr lang="en-US" dirty="0" smtClean="0">
                <a:solidFill>
                  <a:srgbClr val="FFFFFF"/>
                </a:solidFill>
                <a:latin typeface="CiscoSansTT Light"/>
                <a:ea typeface="+mn-ea"/>
                <a:cs typeface="+mn-cs"/>
              </a:endParaRPr>
            </a:p>
          </p:txBody>
        </p:sp>
        <p:sp>
          <p:nvSpPr>
            <p:cNvPr id="47"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defTabSz="685577" eaLnBrk="0" hangingPunct="0">
                <a:lnSpc>
                  <a:spcPct val="90000"/>
                </a:lnSpc>
                <a:defRPr/>
              </a:pPr>
              <a:endParaRPr lang="en-US" dirty="0" smtClean="0">
                <a:solidFill>
                  <a:srgbClr val="FFFFFF"/>
                </a:solidFill>
                <a:latin typeface="CiscoSansTT Light"/>
                <a:ea typeface="+mn-ea"/>
                <a:cs typeface="+mn-cs"/>
              </a:endParaRPr>
            </a:p>
          </p:txBody>
        </p:sp>
        <p:sp>
          <p:nvSpPr>
            <p:cNvPr id="48"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577" eaLnBrk="0" hangingPunct="0">
                <a:lnSpc>
                  <a:spcPct val="90000"/>
                </a:lnSpc>
                <a:defRPr/>
              </a:pPr>
              <a:endParaRPr lang="en-US" dirty="0" smtClean="0">
                <a:solidFill>
                  <a:srgbClr val="FFFFFF"/>
                </a:solidFill>
                <a:latin typeface="CiscoSansTT Light"/>
                <a:ea typeface="+mn-ea"/>
                <a:cs typeface="+mn-cs"/>
              </a:endParaRPr>
            </a:p>
          </p:txBody>
        </p:sp>
        <p:sp>
          <p:nvSpPr>
            <p:cNvPr id="49"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577" eaLnBrk="0" hangingPunct="0">
                <a:lnSpc>
                  <a:spcPct val="90000"/>
                </a:lnSpc>
                <a:defRPr/>
              </a:pPr>
              <a:endParaRPr lang="en-US" dirty="0" smtClean="0">
                <a:solidFill>
                  <a:srgbClr val="FFFFFF"/>
                </a:solidFill>
                <a:latin typeface="CiscoSansTT Light"/>
                <a:ea typeface="+mn-ea"/>
                <a:cs typeface="+mn-cs"/>
              </a:endParaRPr>
            </a:p>
          </p:txBody>
        </p:sp>
        <p:sp>
          <p:nvSpPr>
            <p:cNvPr id="50"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577" eaLnBrk="0" hangingPunct="0">
                <a:lnSpc>
                  <a:spcPct val="90000"/>
                </a:lnSpc>
                <a:defRPr/>
              </a:pPr>
              <a:endParaRPr lang="en-US" dirty="0" smtClean="0">
                <a:solidFill>
                  <a:srgbClr val="FFFFFF"/>
                </a:solidFill>
                <a:latin typeface="CiscoSansTT Light"/>
                <a:ea typeface="+mn-ea"/>
                <a:cs typeface="+mn-cs"/>
              </a:endParaRPr>
            </a:p>
          </p:txBody>
        </p:sp>
        <p:sp>
          <p:nvSpPr>
            <p:cNvPr id="51"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577" eaLnBrk="0" hangingPunct="0">
                <a:lnSpc>
                  <a:spcPct val="90000"/>
                </a:lnSpc>
                <a:defRPr/>
              </a:pPr>
              <a:endParaRPr lang="en-US" dirty="0" smtClean="0">
                <a:solidFill>
                  <a:srgbClr val="FFFFFF"/>
                </a:solidFill>
                <a:latin typeface="CiscoSansTT Light"/>
                <a:ea typeface="+mn-ea"/>
                <a:cs typeface="+mn-cs"/>
              </a:endParaRPr>
            </a:p>
          </p:txBody>
        </p:sp>
      </p:grpSp>
      <p:cxnSp>
        <p:nvCxnSpPr>
          <p:cNvPr id="24" name="Straight Connector 23"/>
          <p:cNvCxnSpPr/>
          <p:nvPr userDrawn="1"/>
        </p:nvCxnSpPr>
        <p:spPr>
          <a:xfrm>
            <a:off x="0" y="5078558"/>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89868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Closing Slide-red thank you">
    <p:bg>
      <p:bgRef idx="1001">
        <a:schemeClr val="bg2"/>
      </p:bgRef>
    </p:bg>
    <p:spTree>
      <p:nvGrpSpPr>
        <p:cNvPr id="1" name=""/>
        <p:cNvGrpSpPr/>
        <p:nvPr/>
      </p:nvGrpSpPr>
      <p:grpSpPr>
        <a:xfrm>
          <a:off x="0" y="0"/>
          <a:ext cx="0" cy="0"/>
          <a:chOff x="0" y="0"/>
          <a:chExt cx="0" cy="0"/>
        </a:xfrm>
      </p:grpSpPr>
      <p:sp>
        <p:nvSpPr>
          <p:cNvPr id="20" name="TextBox 19"/>
          <p:cNvSpPr txBox="1"/>
          <p:nvPr userDrawn="1"/>
        </p:nvSpPr>
        <p:spPr>
          <a:xfrm>
            <a:off x="626132" y="2300022"/>
            <a:ext cx="2467342" cy="646331"/>
          </a:xfrm>
          <a:prstGeom prst="rect">
            <a:avLst/>
          </a:prstGeom>
          <a:noFill/>
        </p:spPr>
        <p:txBody>
          <a:bodyPr wrap="none" lIns="91400" tIns="45700" rIns="91400" bIns="45700" rtlCol="0">
            <a:spAutoFit/>
          </a:bodyPr>
          <a:lstStyle/>
          <a:p>
            <a:pPr defTabSz="457010" fontAlgn="auto">
              <a:spcBef>
                <a:spcPts val="0"/>
              </a:spcBef>
              <a:spcAft>
                <a:spcPts val="0"/>
              </a:spcAft>
            </a:pPr>
            <a:r>
              <a:rPr lang="en-US" sz="3600" dirty="0" smtClean="0">
                <a:solidFill>
                  <a:srgbClr val="FFFFFF"/>
                </a:solidFill>
                <a:latin typeface="CiscoSansTT ExtraLight"/>
                <a:ea typeface="+mn-ea"/>
                <a:cs typeface="+mn-cs"/>
              </a:rPr>
              <a:t>Thank you.</a:t>
            </a:r>
            <a:endParaRPr lang="en-US" sz="3600" dirty="0">
              <a:solidFill>
                <a:srgbClr val="FFFFFF"/>
              </a:solidFill>
              <a:latin typeface="CiscoSansTT ExtraLight"/>
              <a:ea typeface="+mn-ea"/>
              <a:cs typeface="+mn-cs"/>
            </a:endParaRPr>
          </a:p>
        </p:txBody>
      </p:sp>
      <p:sp>
        <p:nvSpPr>
          <p:cNvPr id="21" name="Rectangle 20"/>
          <p:cNvSpPr>
            <a:spLocks noChangeArrowheads="1"/>
          </p:cNvSpPr>
          <p:nvPr userDrawn="1"/>
        </p:nvSpPr>
        <p:spPr bwMode="black">
          <a:xfrm>
            <a:off x="6286242" y="2851183"/>
            <a:ext cx="116616" cy="441827"/>
          </a:xfrm>
          <a:prstGeom prst="rect">
            <a:avLst/>
          </a:prstGeom>
          <a:solidFill>
            <a:schemeClr val="tx1"/>
          </a:solidFill>
          <a:ln w="9525">
            <a:noFill/>
            <a:miter lim="800000"/>
            <a:headEnd/>
            <a:tailEnd/>
          </a:ln>
        </p:spPr>
        <p:txBody>
          <a:bodyPr lIns="91400" tIns="45700" rIns="91400" bIns="45700"/>
          <a:lstStyle/>
          <a:p>
            <a:pPr defTabSz="457010" fontAlgn="auto">
              <a:spcBef>
                <a:spcPts val="0"/>
              </a:spcBef>
              <a:spcAft>
                <a:spcPts val="0"/>
              </a:spcAft>
            </a:pPr>
            <a:endParaRPr lang="en-US">
              <a:solidFill>
                <a:srgbClr val="0096D6"/>
              </a:solidFill>
              <a:latin typeface="CiscoSansTT ExtraLight"/>
              <a:ea typeface="+mn-ea"/>
              <a:cs typeface="+mn-cs"/>
            </a:endParaRPr>
          </a:p>
        </p:txBody>
      </p:sp>
      <p:sp>
        <p:nvSpPr>
          <p:cNvPr id="22" name="Freeform 21"/>
          <p:cNvSpPr>
            <a:spLocks/>
          </p:cNvSpPr>
          <p:nvPr userDrawn="1"/>
        </p:nvSpPr>
        <p:spPr bwMode="black">
          <a:xfrm>
            <a:off x="6965595" y="2840185"/>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lIns="91400" tIns="45700" rIns="91400" bIns="45700"/>
          <a:lstStyle/>
          <a:p>
            <a:pPr defTabSz="457010" fontAlgn="auto">
              <a:spcBef>
                <a:spcPts val="0"/>
              </a:spcBef>
              <a:spcAft>
                <a:spcPts val="0"/>
              </a:spcAft>
            </a:pPr>
            <a:endParaRPr lang="en-US">
              <a:solidFill>
                <a:srgbClr val="0096D6"/>
              </a:solidFill>
              <a:latin typeface="CiscoSansTT ExtraLight"/>
              <a:ea typeface="+mn-ea"/>
              <a:cs typeface="+mn-cs"/>
            </a:endParaRPr>
          </a:p>
        </p:txBody>
      </p:sp>
      <p:sp>
        <p:nvSpPr>
          <p:cNvPr id="23" name="Freeform 22"/>
          <p:cNvSpPr>
            <a:spLocks/>
          </p:cNvSpPr>
          <p:nvPr userDrawn="1"/>
        </p:nvSpPr>
        <p:spPr bwMode="black">
          <a:xfrm>
            <a:off x="5798084" y="2840185"/>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lIns="91400" tIns="45700" rIns="91400" bIns="45700"/>
          <a:lstStyle/>
          <a:p>
            <a:pPr defTabSz="457010" fontAlgn="auto">
              <a:spcBef>
                <a:spcPts val="0"/>
              </a:spcBef>
              <a:spcAft>
                <a:spcPts val="0"/>
              </a:spcAft>
            </a:pPr>
            <a:endParaRPr lang="en-US">
              <a:solidFill>
                <a:srgbClr val="0096D6"/>
              </a:solidFill>
              <a:latin typeface="CiscoSansTT ExtraLight"/>
              <a:ea typeface="+mn-ea"/>
              <a:cs typeface="+mn-cs"/>
            </a:endParaRPr>
          </a:p>
        </p:txBody>
      </p:sp>
      <p:sp>
        <p:nvSpPr>
          <p:cNvPr id="40" name="Freeform 39"/>
          <p:cNvSpPr>
            <a:spLocks noEditPoints="1"/>
          </p:cNvSpPr>
          <p:nvPr userDrawn="1"/>
        </p:nvSpPr>
        <p:spPr bwMode="black">
          <a:xfrm>
            <a:off x="7425276" y="2840185"/>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lIns="91400" tIns="45700" rIns="91400" bIns="45700"/>
          <a:lstStyle/>
          <a:p>
            <a:pPr defTabSz="457010" fontAlgn="auto">
              <a:spcBef>
                <a:spcPts val="0"/>
              </a:spcBef>
              <a:spcAft>
                <a:spcPts val="0"/>
              </a:spcAft>
            </a:pPr>
            <a:endParaRPr lang="en-US">
              <a:solidFill>
                <a:srgbClr val="0096D6"/>
              </a:solidFill>
              <a:latin typeface="CiscoSansTT ExtraLight"/>
              <a:ea typeface="+mn-ea"/>
              <a:cs typeface="+mn-cs"/>
            </a:endParaRPr>
          </a:p>
        </p:txBody>
      </p:sp>
      <p:sp>
        <p:nvSpPr>
          <p:cNvPr id="41" name="Freeform 40"/>
          <p:cNvSpPr>
            <a:spLocks/>
          </p:cNvSpPr>
          <p:nvPr userDrawn="1"/>
        </p:nvSpPr>
        <p:spPr bwMode="black">
          <a:xfrm>
            <a:off x="6553371" y="2840185"/>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lIns="91400" tIns="45700" rIns="91400" bIns="45700"/>
          <a:lstStyle/>
          <a:p>
            <a:pPr defTabSz="457010" fontAlgn="auto">
              <a:spcBef>
                <a:spcPts val="0"/>
              </a:spcBef>
              <a:spcAft>
                <a:spcPts val="0"/>
              </a:spcAft>
            </a:pPr>
            <a:endParaRPr lang="en-US">
              <a:solidFill>
                <a:srgbClr val="0096D6"/>
              </a:solidFill>
              <a:latin typeface="CiscoSansTT ExtraLight"/>
              <a:ea typeface="+mn-ea"/>
              <a:cs typeface="+mn-cs"/>
            </a:endParaRPr>
          </a:p>
        </p:txBody>
      </p:sp>
      <p:sp>
        <p:nvSpPr>
          <p:cNvPr id="42" name="Freeform 41"/>
          <p:cNvSpPr>
            <a:spLocks/>
          </p:cNvSpPr>
          <p:nvPr userDrawn="1"/>
        </p:nvSpPr>
        <p:spPr bwMode="black">
          <a:xfrm>
            <a:off x="5566218" y="222501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lIns="91400" tIns="45700" rIns="91400" bIns="45700"/>
          <a:lstStyle/>
          <a:p>
            <a:pPr defTabSz="457010" fontAlgn="auto">
              <a:spcBef>
                <a:spcPts val="0"/>
              </a:spcBef>
              <a:spcAft>
                <a:spcPts val="0"/>
              </a:spcAft>
            </a:pPr>
            <a:endParaRPr lang="en-US">
              <a:solidFill>
                <a:srgbClr val="0096D6"/>
              </a:solidFill>
              <a:latin typeface="CiscoSansTT ExtraLight"/>
              <a:ea typeface="+mn-ea"/>
              <a:cs typeface="+mn-cs"/>
            </a:endParaRPr>
          </a:p>
        </p:txBody>
      </p:sp>
      <p:sp>
        <p:nvSpPr>
          <p:cNvPr id="43" name="Freeform 42"/>
          <p:cNvSpPr>
            <a:spLocks/>
          </p:cNvSpPr>
          <p:nvPr userDrawn="1"/>
        </p:nvSpPr>
        <p:spPr bwMode="black">
          <a:xfrm>
            <a:off x="5874027" y="2072760"/>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lIns="91400" tIns="45700" rIns="91400" bIns="45700"/>
          <a:lstStyle/>
          <a:p>
            <a:pPr defTabSz="457010" fontAlgn="auto">
              <a:spcBef>
                <a:spcPts val="0"/>
              </a:spcBef>
              <a:spcAft>
                <a:spcPts val="0"/>
              </a:spcAft>
            </a:pPr>
            <a:endParaRPr lang="en-US">
              <a:solidFill>
                <a:srgbClr val="0096D6"/>
              </a:solidFill>
              <a:latin typeface="CiscoSansTT ExtraLight"/>
              <a:ea typeface="+mn-ea"/>
              <a:cs typeface="+mn-cs"/>
            </a:endParaRPr>
          </a:p>
        </p:txBody>
      </p:sp>
      <p:sp>
        <p:nvSpPr>
          <p:cNvPr id="44" name="Freeform 43"/>
          <p:cNvSpPr>
            <a:spLocks/>
          </p:cNvSpPr>
          <p:nvPr userDrawn="1"/>
        </p:nvSpPr>
        <p:spPr bwMode="black">
          <a:xfrm>
            <a:off x="6176417" y="1863402"/>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lIns="91400" tIns="45700" rIns="91400" bIns="45700"/>
          <a:lstStyle/>
          <a:p>
            <a:pPr defTabSz="457010" fontAlgn="auto">
              <a:spcBef>
                <a:spcPts val="0"/>
              </a:spcBef>
              <a:spcAft>
                <a:spcPts val="0"/>
              </a:spcAft>
            </a:pPr>
            <a:endParaRPr lang="en-US">
              <a:solidFill>
                <a:srgbClr val="0096D6"/>
              </a:solidFill>
              <a:latin typeface="CiscoSansTT ExtraLight"/>
              <a:ea typeface="+mn-ea"/>
              <a:cs typeface="+mn-cs"/>
            </a:endParaRPr>
          </a:p>
        </p:txBody>
      </p:sp>
      <p:sp>
        <p:nvSpPr>
          <p:cNvPr id="45" name="Freeform 44"/>
          <p:cNvSpPr>
            <a:spLocks/>
          </p:cNvSpPr>
          <p:nvPr userDrawn="1"/>
        </p:nvSpPr>
        <p:spPr bwMode="black">
          <a:xfrm>
            <a:off x="6484226" y="2072752"/>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lIns="91400" tIns="45700" rIns="91400" bIns="45700"/>
          <a:lstStyle/>
          <a:p>
            <a:pPr defTabSz="457010" fontAlgn="auto">
              <a:spcBef>
                <a:spcPts val="0"/>
              </a:spcBef>
              <a:spcAft>
                <a:spcPts val="0"/>
              </a:spcAft>
            </a:pPr>
            <a:endParaRPr lang="en-US">
              <a:solidFill>
                <a:srgbClr val="0096D6"/>
              </a:solidFill>
              <a:latin typeface="CiscoSansTT ExtraLight"/>
              <a:ea typeface="+mn-ea"/>
              <a:cs typeface="+mn-cs"/>
            </a:endParaRPr>
          </a:p>
        </p:txBody>
      </p:sp>
      <p:sp>
        <p:nvSpPr>
          <p:cNvPr id="46" name="Freeform 45"/>
          <p:cNvSpPr>
            <a:spLocks/>
          </p:cNvSpPr>
          <p:nvPr userDrawn="1"/>
        </p:nvSpPr>
        <p:spPr bwMode="black">
          <a:xfrm>
            <a:off x="6785247" y="2225012"/>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lIns="91400" tIns="45700" rIns="91400" bIns="45700"/>
          <a:lstStyle/>
          <a:p>
            <a:pPr defTabSz="457010" fontAlgn="auto">
              <a:spcBef>
                <a:spcPts val="0"/>
              </a:spcBef>
              <a:spcAft>
                <a:spcPts val="0"/>
              </a:spcAft>
            </a:pPr>
            <a:endParaRPr lang="en-US">
              <a:solidFill>
                <a:srgbClr val="0096D6"/>
              </a:solidFill>
              <a:latin typeface="CiscoSansTT ExtraLight"/>
              <a:ea typeface="+mn-ea"/>
              <a:cs typeface="+mn-cs"/>
            </a:endParaRPr>
          </a:p>
        </p:txBody>
      </p:sp>
      <p:sp>
        <p:nvSpPr>
          <p:cNvPr id="47" name="Freeform 46"/>
          <p:cNvSpPr>
            <a:spLocks/>
          </p:cNvSpPr>
          <p:nvPr userDrawn="1"/>
        </p:nvSpPr>
        <p:spPr bwMode="black">
          <a:xfrm>
            <a:off x="7093060" y="207275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lIns="91400" tIns="45700" rIns="91400" bIns="45700"/>
          <a:lstStyle/>
          <a:p>
            <a:pPr defTabSz="457010" fontAlgn="auto">
              <a:spcBef>
                <a:spcPts val="0"/>
              </a:spcBef>
              <a:spcAft>
                <a:spcPts val="0"/>
              </a:spcAft>
            </a:pPr>
            <a:endParaRPr lang="en-US">
              <a:solidFill>
                <a:srgbClr val="0096D6"/>
              </a:solidFill>
              <a:latin typeface="CiscoSansTT ExtraLight"/>
              <a:ea typeface="+mn-ea"/>
              <a:cs typeface="+mn-cs"/>
            </a:endParaRPr>
          </a:p>
        </p:txBody>
      </p:sp>
      <p:sp>
        <p:nvSpPr>
          <p:cNvPr id="48" name="Freeform 47"/>
          <p:cNvSpPr>
            <a:spLocks/>
          </p:cNvSpPr>
          <p:nvPr userDrawn="1"/>
        </p:nvSpPr>
        <p:spPr bwMode="black">
          <a:xfrm>
            <a:off x="7400872" y="186339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lIns="91400" tIns="45700" rIns="91400" bIns="45700"/>
          <a:lstStyle/>
          <a:p>
            <a:pPr defTabSz="457010" fontAlgn="auto">
              <a:spcBef>
                <a:spcPts val="0"/>
              </a:spcBef>
              <a:spcAft>
                <a:spcPts val="0"/>
              </a:spcAft>
            </a:pPr>
            <a:endParaRPr lang="en-US">
              <a:solidFill>
                <a:srgbClr val="0096D6"/>
              </a:solidFill>
              <a:latin typeface="CiscoSansTT ExtraLight"/>
              <a:ea typeface="+mn-ea"/>
              <a:cs typeface="+mn-cs"/>
            </a:endParaRPr>
          </a:p>
        </p:txBody>
      </p:sp>
      <p:sp>
        <p:nvSpPr>
          <p:cNvPr id="49" name="Freeform 48"/>
          <p:cNvSpPr>
            <a:spLocks/>
          </p:cNvSpPr>
          <p:nvPr userDrawn="1"/>
        </p:nvSpPr>
        <p:spPr bwMode="black">
          <a:xfrm>
            <a:off x="7703257" y="207275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lIns="91400" tIns="45700" rIns="91400" bIns="45700"/>
          <a:lstStyle/>
          <a:p>
            <a:pPr defTabSz="457010" fontAlgn="auto">
              <a:spcBef>
                <a:spcPts val="0"/>
              </a:spcBef>
              <a:spcAft>
                <a:spcPts val="0"/>
              </a:spcAft>
            </a:pPr>
            <a:endParaRPr lang="en-US">
              <a:solidFill>
                <a:srgbClr val="0096D6"/>
              </a:solidFill>
              <a:latin typeface="CiscoSansTT ExtraLight"/>
              <a:ea typeface="+mn-ea"/>
              <a:cs typeface="+mn-cs"/>
            </a:endParaRPr>
          </a:p>
        </p:txBody>
      </p:sp>
      <p:sp>
        <p:nvSpPr>
          <p:cNvPr id="50" name="Freeform 49"/>
          <p:cNvSpPr>
            <a:spLocks/>
          </p:cNvSpPr>
          <p:nvPr userDrawn="1"/>
        </p:nvSpPr>
        <p:spPr bwMode="black">
          <a:xfrm>
            <a:off x="8011068" y="2225012"/>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lIns="91400" tIns="45700" rIns="91400" bIns="45700"/>
          <a:lstStyle/>
          <a:p>
            <a:pPr defTabSz="457010" fontAlgn="auto">
              <a:spcBef>
                <a:spcPts val="0"/>
              </a:spcBef>
              <a:spcAft>
                <a:spcPts val="0"/>
              </a:spcAft>
            </a:pPr>
            <a:endParaRPr lang="en-US">
              <a:solidFill>
                <a:srgbClr val="0096D6"/>
              </a:solidFill>
              <a:latin typeface="CiscoSansTT ExtraLight"/>
              <a:ea typeface="+mn-ea"/>
              <a:cs typeface="+mn-cs"/>
            </a:endParaRPr>
          </a:p>
        </p:txBody>
      </p:sp>
    </p:spTree>
    <p:extLst>
      <p:ext uri="{BB962C8B-B14F-4D97-AF65-F5344CB8AC3E}">
        <p14:creationId xmlns:p14="http://schemas.microsoft.com/office/powerpoint/2010/main" val="31289248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700"/>
                                        <p:tgtEl>
                                          <p:spTgt spid="42"/>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700"/>
                                        <p:tgtEl>
                                          <p:spTgt spid="43"/>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700"/>
                                        <p:tgtEl>
                                          <p:spTgt spid="44"/>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700"/>
                                        <p:tgtEl>
                                          <p:spTgt spid="45"/>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700"/>
                                        <p:tgtEl>
                                          <p:spTgt spid="46"/>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700"/>
                                        <p:tgtEl>
                                          <p:spTgt spid="47"/>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700"/>
                                        <p:tgtEl>
                                          <p:spTgt spid="48"/>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700"/>
                                        <p:tgtEl>
                                          <p:spTgt spid="49"/>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700"/>
                                        <p:tgtEl>
                                          <p:spTgt spid="50"/>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42"/>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44"/>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46"/>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48"/>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50"/>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43"/>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45"/>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47"/>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49"/>
                                        </p:tgtEl>
                                        <p:attrNameLst>
                                          <p:attrName>ppt_x</p:attrName>
                                          <p:attrName>ppt_y</p:attrName>
                                        </p:attrNameLst>
                                      </p:cBhvr>
                                      <p:rCtr x="0" y="-54"/>
                                    </p:animMotion>
                                  </p:childTnLst>
                                </p:cTn>
                              </p:par>
                            </p:childTnLst>
                          </p:cTn>
                        </p:par>
                        <p:par>
                          <p:cTn id="54" fill="hold">
                            <p:stCondLst>
                              <p:cond delay="1200"/>
                            </p:stCondLst>
                            <p:childTnLst>
                              <p:par>
                                <p:cTn id="55" presetID="10" presetClass="entr" presetSubtype="0"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700"/>
                                        <p:tgtEl>
                                          <p:spTgt spid="23"/>
                                        </p:tgtEl>
                                      </p:cBhvr>
                                    </p:animEffect>
                                  </p:childTnLst>
                                </p:cTn>
                              </p:par>
                              <p:par>
                                <p:cTn id="58" presetID="10" presetClass="entr" presetSubtype="0" fill="hold" nodeType="withEffect">
                                  <p:stCondLst>
                                    <p:cond delay="10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700"/>
                                        <p:tgtEl>
                                          <p:spTgt spid="21"/>
                                        </p:tgtEl>
                                      </p:cBhvr>
                                    </p:animEffect>
                                  </p:childTnLst>
                                </p:cTn>
                              </p:par>
                              <p:par>
                                <p:cTn id="61" presetID="10" presetClass="entr" presetSubtype="0" fill="hold" nodeType="withEffect">
                                  <p:stCondLst>
                                    <p:cond delay="20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700"/>
                                        <p:tgtEl>
                                          <p:spTgt spid="41"/>
                                        </p:tgtEl>
                                      </p:cBhvr>
                                    </p:animEffect>
                                  </p:childTnLst>
                                </p:cTn>
                              </p:par>
                              <p:par>
                                <p:cTn id="64" presetID="10" presetClass="entr" presetSubtype="0" fill="hold" nodeType="withEffect">
                                  <p:stCondLst>
                                    <p:cond delay="30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700"/>
                                        <p:tgtEl>
                                          <p:spTgt spid="22"/>
                                        </p:tgtEl>
                                      </p:cBhvr>
                                    </p:animEffect>
                                  </p:childTnLst>
                                </p:cTn>
                              </p:par>
                              <p:par>
                                <p:cTn id="67" presetID="10" presetClass="entr" presetSubtype="0" fill="hold" nodeType="withEffect">
                                  <p:stCondLst>
                                    <p:cond delay="40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7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cSld name="Blank + Topbar_A">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6775704" y="4960085"/>
            <a:ext cx="1714500" cy="171450"/>
          </a:xfrm>
          <a:prstGeom prst="rect">
            <a:avLst/>
          </a:prstGeom>
        </p:spPr>
        <p:txBody>
          <a:bodyPr vert="horz" lIns="68559" tIns="34280" rIns="68559" bIns="34280" rtlCol="0" anchor="ctr"/>
          <a:lstStyle>
            <a:lvl1pPr marL="0" marR="0" indent="0" algn="r" defTabSz="685595" rtl="0" eaLnBrk="1" fontAlgn="auto" latinLnBrk="0" hangingPunct="1">
              <a:lnSpc>
                <a:spcPct val="100000"/>
              </a:lnSpc>
              <a:spcBef>
                <a:spcPts val="0"/>
              </a:spcBef>
              <a:spcAft>
                <a:spcPts val="0"/>
              </a:spcAft>
              <a:buClrTx/>
              <a:buSzTx/>
              <a:buFontTx/>
              <a:buNone/>
              <a:tabLst/>
              <a:defRPr sz="500">
                <a:solidFill>
                  <a:schemeClr val="tx1">
                    <a:tint val="75000"/>
                  </a:schemeClr>
                </a:solidFill>
                <a:latin typeface="CiscoSans ExtraLight" panose="020B0303020201020303" pitchFamily="34" charset="0"/>
              </a:defRPr>
            </a:lvl1pPr>
          </a:lstStyle>
          <a:p>
            <a:r>
              <a:rPr lang="en-US" dirty="0" smtClean="0">
                <a:solidFill>
                  <a:prstClr val="black">
                    <a:tint val="75000"/>
                  </a:prstClr>
                </a:solidFill>
                <a:ea typeface="+mn-ea"/>
                <a:cs typeface="+mn-cs"/>
              </a:rPr>
              <a:t>Cisco Confidential</a:t>
            </a:r>
            <a:endParaRPr lang="en-US" dirty="0">
              <a:solidFill>
                <a:prstClr val="black">
                  <a:tint val="75000"/>
                </a:prstClr>
              </a:solidFill>
              <a:ea typeface="+mn-ea"/>
              <a:cs typeface="+mn-cs"/>
            </a:endParaRPr>
          </a:p>
        </p:txBody>
      </p:sp>
    </p:spTree>
    <p:extLst>
      <p:ext uri="{BB962C8B-B14F-4D97-AF65-F5344CB8AC3E}">
        <p14:creationId xmlns:p14="http://schemas.microsoft.com/office/powerpoint/2010/main" val="3524214295"/>
      </p:ext>
    </p:extLst>
  </p:cSld>
  <p:clrMapOvr>
    <a:masterClrMapping/>
  </p:clrMapOvr>
  <p:transition spd="slow">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cSld name="4_Bullet-CLOUPIA BOOTCAMP2">
    <p:spTree>
      <p:nvGrpSpPr>
        <p:cNvPr id="1" name=""/>
        <p:cNvGrpSpPr/>
        <p:nvPr/>
      </p:nvGrpSpPr>
      <p:grpSpPr>
        <a:xfrm>
          <a:off x="0" y="0"/>
          <a:ext cx="0" cy="0"/>
          <a:chOff x="0" y="0"/>
          <a:chExt cx="0" cy="0"/>
        </a:xfrm>
      </p:grpSpPr>
      <p:sp>
        <p:nvSpPr>
          <p:cNvPr id="2" name="Title 1"/>
          <p:cNvSpPr>
            <a:spLocks noGrp="1"/>
          </p:cNvSpPr>
          <p:nvPr>
            <p:ph type="title"/>
          </p:nvPr>
        </p:nvSpPr>
        <p:spPr>
          <a:xfrm>
            <a:off x="229704" y="324161"/>
            <a:ext cx="8588861" cy="628650"/>
          </a:xfrm>
        </p:spPr>
        <p:txBody>
          <a:bodyPr anchor="b" anchorCtr="0"/>
          <a:lstStyle>
            <a:lvl1pPr algn="l" defTabSz="91436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4" y="1008127"/>
            <a:ext cx="8612187" cy="3230499"/>
          </a:xfrm>
          <a:prstGeom prst="rect">
            <a:avLst/>
          </a:prstGeom>
        </p:spPr>
        <p:txBody>
          <a:bodyPr lIns="91436" tIns="45718" rIns="91436" bIns="45718"/>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03468634"/>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4388575" y="4823553"/>
            <a:ext cx="366853" cy="189238"/>
          </a:xfrm>
          <a:prstGeom prst="rect">
            <a:avLst/>
          </a:prstGeom>
        </p:spPr>
        <p:txBody>
          <a:bodyPr lIns="91436" tIns="45718" rIns="91436" bIns="45718"/>
          <a:lstStyle/>
          <a:p>
            <a:pPr defTabSz="514329" fontAlgn="auto">
              <a:spcBef>
                <a:spcPts val="0"/>
              </a:spcBef>
              <a:spcAft>
                <a:spcPts val="0"/>
              </a:spcAft>
              <a:defRPr/>
            </a:pPr>
            <a:fld id="{2F5CCB13-0A32-4557-88E9-079F0C330695}" type="slidenum">
              <a:rPr lang="en-US" kern="0" smtClean="0">
                <a:solidFill>
                  <a:srgbClr val="595959"/>
                </a:solidFill>
                <a:latin typeface="CiscoSansTT Light"/>
                <a:ea typeface="+mn-ea"/>
                <a:cs typeface="+mn-cs"/>
                <a:sym typeface="Arial" pitchFamily="34" charset="0"/>
              </a:rPr>
              <a:pPr defTabSz="514329" fontAlgn="auto">
                <a:spcBef>
                  <a:spcPts val="0"/>
                </a:spcBef>
                <a:spcAft>
                  <a:spcPts val="0"/>
                </a:spcAft>
                <a:defRPr/>
              </a:pPr>
              <a:t>‹#›</a:t>
            </a:fld>
            <a:endParaRPr lang="en-US" kern="0" dirty="0">
              <a:solidFill>
                <a:srgbClr val="595959"/>
              </a:solidFill>
              <a:latin typeface="CiscoSansTT Light"/>
              <a:ea typeface="+mn-ea"/>
              <a:cs typeface="+mn-cs"/>
              <a:sym typeface="Arial" pitchFamily="34" charset="0"/>
            </a:endParaRPr>
          </a:p>
        </p:txBody>
      </p:sp>
    </p:spTree>
    <p:extLst>
      <p:ext uri="{BB962C8B-B14F-4D97-AF65-F5344CB8AC3E}">
        <p14:creationId xmlns:p14="http://schemas.microsoft.com/office/powerpoint/2010/main" val="3081015855"/>
      </p:ext>
    </p:extLst>
  </p:cSld>
  <p:clrMapOvr>
    <a:masterClrMapping/>
  </p:clrMapOvr>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1_Title Slide-animated White">
    <p:spTree>
      <p:nvGrpSpPr>
        <p:cNvPr id="1" name=""/>
        <p:cNvGrpSpPr/>
        <p:nvPr/>
      </p:nvGrpSpPr>
      <p:grpSpPr>
        <a:xfrm>
          <a:off x="0" y="0"/>
          <a:ext cx="0" cy="0"/>
          <a:chOff x="0" y="0"/>
          <a:chExt cx="0" cy="0"/>
        </a:xfrm>
      </p:grpSpPr>
      <p:sp>
        <p:nvSpPr>
          <p:cNvPr id="23" name="Title 1"/>
          <p:cNvSpPr>
            <a:spLocks noGrp="1"/>
          </p:cNvSpPr>
          <p:nvPr userDrawn="1">
            <p:ph type="ctrTitle" hasCustomPrompt="1"/>
          </p:nvPr>
        </p:nvSpPr>
        <p:spPr>
          <a:xfrm>
            <a:off x="221394" y="2108877"/>
            <a:ext cx="8301718" cy="64473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tx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userDrawn="1">
            <p:ph type="subTitle" idx="1" hasCustomPrompt="1"/>
          </p:nvPr>
        </p:nvSpPr>
        <p:spPr>
          <a:xfrm>
            <a:off x="260446" y="3621027"/>
            <a:ext cx="8112126" cy="288131"/>
          </a:xfrm>
          <a:prstGeom prst="rect">
            <a:avLst/>
          </a:prstGeom>
        </p:spPr>
        <p:txBody>
          <a:bodyPr lIns="91384" tIns="45692" rIns="91384" bIns="45692" anchor="b" anchorCtr="0">
            <a:noAutofit/>
          </a:bodyPr>
          <a:lstStyle>
            <a:lvl1pPr marL="0" indent="0" algn="l">
              <a:buNone/>
              <a:defRPr sz="1200" b="0" i="0">
                <a:solidFill>
                  <a:schemeClr val="tx1"/>
                </a:solidFill>
                <a:latin typeface="+mn-lt"/>
                <a:cs typeface="CiscoSansTT ExtraLight" panose="020B0303020201020303" pitchFamily="34" charset="0"/>
              </a:defRPr>
            </a:lvl1pPr>
            <a:lvl2pPr marL="342721" indent="0" algn="ctr">
              <a:buNone/>
              <a:defRPr>
                <a:solidFill>
                  <a:schemeClr val="tx1">
                    <a:tint val="75000"/>
                  </a:schemeClr>
                </a:solidFill>
              </a:defRPr>
            </a:lvl2pPr>
            <a:lvl3pPr marL="685463" indent="0" algn="ctr">
              <a:buNone/>
              <a:defRPr>
                <a:solidFill>
                  <a:schemeClr val="tx1">
                    <a:tint val="75000"/>
                  </a:schemeClr>
                </a:solidFill>
              </a:defRPr>
            </a:lvl3pPr>
            <a:lvl4pPr marL="1028192" indent="0" algn="ctr">
              <a:buNone/>
              <a:defRPr>
                <a:solidFill>
                  <a:schemeClr val="tx1">
                    <a:tint val="75000"/>
                  </a:schemeClr>
                </a:solidFill>
              </a:defRPr>
            </a:lvl4pPr>
            <a:lvl5pPr marL="1370928" indent="0" algn="ctr">
              <a:buNone/>
              <a:defRPr>
                <a:solidFill>
                  <a:schemeClr val="tx1">
                    <a:tint val="75000"/>
                  </a:schemeClr>
                </a:solidFill>
              </a:defRPr>
            </a:lvl5pPr>
            <a:lvl6pPr marL="1713649" indent="0" algn="ctr">
              <a:buNone/>
              <a:defRPr>
                <a:solidFill>
                  <a:schemeClr val="tx1">
                    <a:tint val="75000"/>
                  </a:schemeClr>
                </a:solidFill>
              </a:defRPr>
            </a:lvl6pPr>
            <a:lvl7pPr marL="2056387" indent="0" algn="ctr">
              <a:buNone/>
              <a:defRPr>
                <a:solidFill>
                  <a:schemeClr val="tx1">
                    <a:tint val="75000"/>
                  </a:schemeClr>
                </a:solidFill>
              </a:defRPr>
            </a:lvl7pPr>
            <a:lvl8pPr marL="2399120" indent="0" algn="ctr">
              <a:buNone/>
              <a:defRPr>
                <a:solidFill>
                  <a:schemeClr val="tx1">
                    <a:tint val="75000"/>
                  </a:schemeClr>
                </a:solidFill>
              </a:defRPr>
            </a:lvl8pPr>
            <a:lvl9pPr marL="2741856"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userDrawn="1">
            <p:ph type="body" sz="quarter" idx="10" hasCustomPrompt="1"/>
          </p:nvPr>
        </p:nvSpPr>
        <p:spPr>
          <a:xfrm>
            <a:off x="259868" y="3873691"/>
            <a:ext cx="8112650" cy="288131"/>
          </a:xfrm>
          <a:prstGeom prst="rect">
            <a:avLst/>
          </a:prstGeom>
        </p:spPr>
        <p:txBody>
          <a:bodyPr lIns="91384" tIns="45692" rIns="91384" bIns="45692"/>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userDrawn="1">
            <p:ph type="body" sz="quarter" idx="11" hasCustomPrompt="1"/>
          </p:nvPr>
        </p:nvSpPr>
        <p:spPr>
          <a:xfrm>
            <a:off x="251847" y="4453682"/>
            <a:ext cx="8112650" cy="288131"/>
          </a:xfrm>
          <a:prstGeom prst="rect">
            <a:avLst/>
          </a:prstGeom>
        </p:spPr>
        <p:txBody>
          <a:bodyPr lIns="91384" tIns="45692" rIns="91384" bIns="45692"/>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userDrawn="1">
            <p:ph type="body" sz="quarter" idx="13" hasCustomPrompt="1"/>
          </p:nvPr>
        </p:nvSpPr>
        <p:spPr>
          <a:xfrm>
            <a:off x="252571" y="2622503"/>
            <a:ext cx="8302625" cy="299001"/>
          </a:xfrm>
          <a:prstGeom prst="rect">
            <a:avLst/>
          </a:prstGeom>
        </p:spPr>
        <p:txBody>
          <a:bodyPr lIns="91384" tIns="45692" rIns="91384" bIns="45692"/>
          <a:lstStyle>
            <a:lvl1pPr marL="0" indent="0">
              <a:buFont typeface="Arial" panose="020B0604020202020204" pitchFamily="34" charset="0"/>
              <a:buNone/>
              <a:defRPr sz="1800" baseline="0">
                <a:solidFill>
                  <a:schemeClr val="tx1"/>
                </a:solidFill>
                <a:latin typeface="+mj-lt"/>
              </a:defRPr>
            </a:lvl1pPr>
            <a:lvl2pPr marL="304673" indent="0">
              <a:buNone/>
              <a:defRPr/>
            </a:lvl2pPr>
            <a:lvl3pPr marL="427239" indent="0">
              <a:buNone/>
              <a:defRPr/>
            </a:lvl3pPr>
            <a:lvl4pPr marL="516505" indent="0">
              <a:buNone/>
              <a:defRPr/>
            </a:lvl4pPr>
            <a:lvl5pPr marL="600996" indent="0">
              <a:buNone/>
              <a:defRPr/>
            </a:lvl5pPr>
          </a:lstStyle>
          <a:p>
            <a:pPr lvl="0"/>
            <a:r>
              <a:rPr lang="en-GB" dirty="0" smtClean="0"/>
              <a:t>Subhead goes here</a:t>
            </a:r>
            <a:endParaRPr lang="en-GB" dirty="0"/>
          </a:p>
        </p:txBody>
      </p:sp>
      <p:cxnSp>
        <p:nvCxnSpPr>
          <p:cNvPr id="27" name="Straight Connector 26"/>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nvGrpSpPr>
          <p:cNvPr id="73" name="Group 67"/>
          <p:cNvGrpSpPr/>
          <p:nvPr userDrawn="1"/>
        </p:nvGrpSpPr>
        <p:grpSpPr>
          <a:xfrm>
            <a:off x="285176" y="307876"/>
            <a:ext cx="862739" cy="459830"/>
            <a:chOff x="609606" y="528528"/>
            <a:chExt cx="1444732" cy="763787"/>
          </a:xfrm>
          <a:solidFill>
            <a:srgbClr val="7F7F7F"/>
          </a:solidFill>
        </p:grpSpPr>
        <p:sp>
          <p:nvSpPr>
            <p:cNvPr id="74" name="Rectangle 73"/>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sp>
          <p:nvSpPr>
            <p:cNvPr id="75" name="Freeform 7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sp>
          <p:nvSpPr>
            <p:cNvPr id="76" name="Freeform 7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sp>
          <p:nvSpPr>
            <p:cNvPr id="77" name="Freeform 7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sp>
          <p:nvSpPr>
            <p:cNvPr id="78" name="Freeform 7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sp>
          <p:nvSpPr>
            <p:cNvPr id="79" name="Freeform 7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sp>
          <p:nvSpPr>
            <p:cNvPr id="80" name="Freeform 7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sp>
          <p:nvSpPr>
            <p:cNvPr id="81" name="Freeform 8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sp>
          <p:nvSpPr>
            <p:cNvPr id="82" name="Freeform 8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sp>
          <p:nvSpPr>
            <p:cNvPr id="83" name="Freeform 8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sp>
          <p:nvSpPr>
            <p:cNvPr id="84" name="Freeform 8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sp>
          <p:nvSpPr>
            <p:cNvPr id="85" name="Freeform 8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sp>
          <p:nvSpPr>
            <p:cNvPr id="86" name="Freeform 8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sp>
          <p:nvSpPr>
            <p:cNvPr id="87" name="Freeform 8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grpSp>
    </p:spTree>
    <p:extLst>
      <p:ext uri="{BB962C8B-B14F-4D97-AF65-F5344CB8AC3E}">
        <p14:creationId xmlns:p14="http://schemas.microsoft.com/office/powerpoint/2010/main" val="155111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2_Title Slide White">
    <p:spTree>
      <p:nvGrpSpPr>
        <p:cNvPr id="1" name=""/>
        <p:cNvGrpSpPr/>
        <p:nvPr/>
      </p:nvGrpSpPr>
      <p:grpSpPr>
        <a:xfrm>
          <a:off x="0" y="0"/>
          <a:ext cx="0" cy="0"/>
          <a:chOff x="0" y="0"/>
          <a:chExt cx="0" cy="0"/>
        </a:xfrm>
      </p:grpSpPr>
      <p:sp>
        <p:nvSpPr>
          <p:cNvPr id="23" name="Title 1"/>
          <p:cNvSpPr>
            <a:spLocks noGrp="1"/>
          </p:cNvSpPr>
          <p:nvPr userDrawn="1">
            <p:ph type="ctrTitle" hasCustomPrompt="1"/>
          </p:nvPr>
        </p:nvSpPr>
        <p:spPr>
          <a:xfrm>
            <a:off x="221394" y="2108877"/>
            <a:ext cx="8301718" cy="64473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tx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userDrawn="1">
            <p:ph type="subTitle" idx="1" hasCustomPrompt="1"/>
          </p:nvPr>
        </p:nvSpPr>
        <p:spPr>
          <a:xfrm>
            <a:off x="260446" y="3621027"/>
            <a:ext cx="8112126" cy="288131"/>
          </a:xfrm>
          <a:prstGeom prst="rect">
            <a:avLst/>
          </a:prstGeom>
        </p:spPr>
        <p:txBody>
          <a:bodyPr lIns="91384" tIns="45692" rIns="91384" bIns="45692" anchor="b" anchorCtr="0">
            <a:noAutofit/>
          </a:bodyPr>
          <a:lstStyle>
            <a:lvl1pPr marL="0" indent="0" algn="l">
              <a:buNone/>
              <a:defRPr sz="1200" b="0" i="0">
                <a:solidFill>
                  <a:schemeClr val="tx1"/>
                </a:solidFill>
                <a:latin typeface="+mn-lt"/>
                <a:cs typeface="CiscoSansTT ExtraLight" panose="020B0303020201020303" pitchFamily="34" charset="0"/>
              </a:defRPr>
            </a:lvl1pPr>
            <a:lvl2pPr marL="342721" indent="0" algn="ctr">
              <a:buNone/>
              <a:defRPr>
                <a:solidFill>
                  <a:schemeClr val="tx1">
                    <a:tint val="75000"/>
                  </a:schemeClr>
                </a:solidFill>
              </a:defRPr>
            </a:lvl2pPr>
            <a:lvl3pPr marL="685463" indent="0" algn="ctr">
              <a:buNone/>
              <a:defRPr>
                <a:solidFill>
                  <a:schemeClr val="tx1">
                    <a:tint val="75000"/>
                  </a:schemeClr>
                </a:solidFill>
              </a:defRPr>
            </a:lvl3pPr>
            <a:lvl4pPr marL="1028192" indent="0" algn="ctr">
              <a:buNone/>
              <a:defRPr>
                <a:solidFill>
                  <a:schemeClr val="tx1">
                    <a:tint val="75000"/>
                  </a:schemeClr>
                </a:solidFill>
              </a:defRPr>
            </a:lvl4pPr>
            <a:lvl5pPr marL="1370928" indent="0" algn="ctr">
              <a:buNone/>
              <a:defRPr>
                <a:solidFill>
                  <a:schemeClr val="tx1">
                    <a:tint val="75000"/>
                  </a:schemeClr>
                </a:solidFill>
              </a:defRPr>
            </a:lvl5pPr>
            <a:lvl6pPr marL="1713649" indent="0" algn="ctr">
              <a:buNone/>
              <a:defRPr>
                <a:solidFill>
                  <a:schemeClr val="tx1">
                    <a:tint val="75000"/>
                  </a:schemeClr>
                </a:solidFill>
              </a:defRPr>
            </a:lvl6pPr>
            <a:lvl7pPr marL="2056387" indent="0" algn="ctr">
              <a:buNone/>
              <a:defRPr>
                <a:solidFill>
                  <a:schemeClr val="tx1">
                    <a:tint val="75000"/>
                  </a:schemeClr>
                </a:solidFill>
              </a:defRPr>
            </a:lvl7pPr>
            <a:lvl8pPr marL="2399120" indent="0" algn="ctr">
              <a:buNone/>
              <a:defRPr>
                <a:solidFill>
                  <a:schemeClr val="tx1">
                    <a:tint val="75000"/>
                  </a:schemeClr>
                </a:solidFill>
              </a:defRPr>
            </a:lvl8pPr>
            <a:lvl9pPr marL="2741856"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userDrawn="1">
            <p:ph type="body" sz="quarter" idx="10" hasCustomPrompt="1"/>
          </p:nvPr>
        </p:nvSpPr>
        <p:spPr>
          <a:xfrm>
            <a:off x="259868" y="3873691"/>
            <a:ext cx="8112650" cy="288131"/>
          </a:xfrm>
          <a:prstGeom prst="rect">
            <a:avLst/>
          </a:prstGeom>
        </p:spPr>
        <p:txBody>
          <a:bodyPr lIns="91384" tIns="45692" rIns="91384" bIns="45692"/>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userDrawn="1">
            <p:ph type="body" sz="quarter" idx="11" hasCustomPrompt="1"/>
          </p:nvPr>
        </p:nvSpPr>
        <p:spPr>
          <a:xfrm>
            <a:off x="251847" y="4453682"/>
            <a:ext cx="8112650" cy="288131"/>
          </a:xfrm>
          <a:prstGeom prst="rect">
            <a:avLst/>
          </a:prstGeom>
        </p:spPr>
        <p:txBody>
          <a:bodyPr lIns="91384" tIns="45692" rIns="91384" bIns="45692"/>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userDrawn="1">
            <p:ph type="body" sz="quarter" idx="13" hasCustomPrompt="1"/>
          </p:nvPr>
        </p:nvSpPr>
        <p:spPr>
          <a:xfrm>
            <a:off x="252571" y="2622503"/>
            <a:ext cx="8302625" cy="299001"/>
          </a:xfrm>
          <a:prstGeom prst="rect">
            <a:avLst/>
          </a:prstGeom>
        </p:spPr>
        <p:txBody>
          <a:bodyPr lIns="91384" tIns="45692" rIns="91384" bIns="45692"/>
          <a:lstStyle>
            <a:lvl1pPr marL="0" indent="0">
              <a:buFont typeface="Arial" panose="020B0604020202020204" pitchFamily="34" charset="0"/>
              <a:buNone/>
              <a:defRPr sz="1800" baseline="0">
                <a:solidFill>
                  <a:schemeClr val="tx1"/>
                </a:solidFill>
                <a:latin typeface="+mj-lt"/>
              </a:defRPr>
            </a:lvl1pPr>
            <a:lvl2pPr marL="304673" indent="0">
              <a:buNone/>
              <a:defRPr/>
            </a:lvl2pPr>
            <a:lvl3pPr marL="427239" indent="0">
              <a:buNone/>
              <a:defRPr/>
            </a:lvl3pPr>
            <a:lvl4pPr marL="516505" indent="0">
              <a:buNone/>
              <a:defRPr/>
            </a:lvl4pPr>
            <a:lvl5pPr marL="600996" indent="0">
              <a:buNone/>
              <a:defRPr/>
            </a:lvl5pPr>
          </a:lstStyle>
          <a:p>
            <a:pPr lvl="0"/>
            <a:r>
              <a:rPr lang="en-GB" dirty="0" smtClean="0"/>
              <a:t>Subhead goes here</a:t>
            </a:r>
            <a:endParaRPr lang="en-GB" dirty="0"/>
          </a:p>
        </p:txBody>
      </p:sp>
      <p:cxnSp>
        <p:nvCxnSpPr>
          <p:cNvPr id="27" name="Straight Connector 26"/>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nvGrpSpPr>
          <p:cNvPr id="73" name="Group 67"/>
          <p:cNvGrpSpPr/>
          <p:nvPr userDrawn="1"/>
        </p:nvGrpSpPr>
        <p:grpSpPr>
          <a:xfrm>
            <a:off x="285176" y="307876"/>
            <a:ext cx="862739" cy="459830"/>
            <a:chOff x="609606" y="528528"/>
            <a:chExt cx="1444732" cy="763787"/>
          </a:xfrm>
          <a:solidFill>
            <a:srgbClr val="7F7F7F"/>
          </a:solidFill>
        </p:grpSpPr>
        <p:sp>
          <p:nvSpPr>
            <p:cNvPr id="74" name="Rectangle 73"/>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sp>
          <p:nvSpPr>
            <p:cNvPr id="75" name="Freeform 7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sp>
          <p:nvSpPr>
            <p:cNvPr id="76" name="Freeform 7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sp>
          <p:nvSpPr>
            <p:cNvPr id="77" name="Freeform 7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sp>
          <p:nvSpPr>
            <p:cNvPr id="78" name="Freeform 7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sp>
          <p:nvSpPr>
            <p:cNvPr id="79" name="Freeform 7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sp>
          <p:nvSpPr>
            <p:cNvPr id="80" name="Freeform 7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sp>
          <p:nvSpPr>
            <p:cNvPr id="81" name="Freeform 8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sp>
          <p:nvSpPr>
            <p:cNvPr id="82" name="Freeform 8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sp>
          <p:nvSpPr>
            <p:cNvPr id="83" name="Freeform 8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sp>
          <p:nvSpPr>
            <p:cNvPr id="84" name="Freeform 8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sp>
          <p:nvSpPr>
            <p:cNvPr id="85" name="Freeform 8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sp>
          <p:nvSpPr>
            <p:cNvPr id="86" name="Freeform 8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sp>
          <p:nvSpPr>
            <p:cNvPr id="87" name="Freeform 8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456934" fontAlgn="auto">
                <a:spcBef>
                  <a:spcPts val="0"/>
                </a:spcBef>
                <a:spcAft>
                  <a:spcPts val="0"/>
                </a:spcAft>
              </a:pPr>
              <a:endParaRPr lang="en-US">
                <a:solidFill>
                  <a:srgbClr val="FFFFFF"/>
                </a:solidFill>
                <a:latin typeface="CiscoSansTT ExtraLight"/>
              </a:endParaRPr>
            </a:p>
          </p:txBody>
        </p:sp>
      </p:grpSp>
    </p:spTree>
    <p:extLst>
      <p:ext uri="{BB962C8B-B14F-4D97-AF65-F5344CB8AC3E}">
        <p14:creationId xmlns:p14="http://schemas.microsoft.com/office/powerpoint/2010/main" val="203266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9" Type="http://schemas.openxmlformats.org/officeDocument/2006/relationships/slideLayout" Target="../slideLayouts/slideLayout77.xml"/><Relationship Id="rId21" Type="http://schemas.openxmlformats.org/officeDocument/2006/relationships/slideLayout" Target="../slideLayouts/slideLayout59.xml"/><Relationship Id="rId34" Type="http://schemas.openxmlformats.org/officeDocument/2006/relationships/slideLayout" Target="../slideLayouts/slideLayout72.xml"/><Relationship Id="rId42" Type="http://schemas.openxmlformats.org/officeDocument/2006/relationships/slideLayout" Target="../slideLayouts/slideLayout80.xml"/><Relationship Id="rId47" Type="http://schemas.openxmlformats.org/officeDocument/2006/relationships/slideLayout" Target="../slideLayouts/slideLayout85.xml"/><Relationship Id="rId50" Type="http://schemas.openxmlformats.org/officeDocument/2006/relationships/slideLayout" Target="../slideLayouts/slideLayout88.xml"/><Relationship Id="rId55" Type="http://schemas.openxmlformats.org/officeDocument/2006/relationships/slideLayout" Target="../slideLayouts/slideLayout93.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slideLayout" Target="../slideLayouts/slideLayout71.xml"/><Relationship Id="rId38" Type="http://schemas.openxmlformats.org/officeDocument/2006/relationships/slideLayout" Target="../slideLayouts/slideLayout76.xml"/><Relationship Id="rId46" Type="http://schemas.openxmlformats.org/officeDocument/2006/relationships/slideLayout" Target="../slideLayouts/slideLayout84.xml"/><Relationship Id="rId59" Type="http://schemas.openxmlformats.org/officeDocument/2006/relationships/slideLayout" Target="../slideLayouts/slideLayout97.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41" Type="http://schemas.openxmlformats.org/officeDocument/2006/relationships/slideLayout" Target="../slideLayouts/slideLayout79.xml"/><Relationship Id="rId54" Type="http://schemas.openxmlformats.org/officeDocument/2006/relationships/slideLayout" Target="../slideLayouts/slideLayout92.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37" Type="http://schemas.openxmlformats.org/officeDocument/2006/relationships/slideLayout" Target="../slideLayouts/slideLayout75.xml"/><Relationship Id="rId40" Type="http://schemas.openxmlformats.org/officeDocument/2006/relationships/slideLayout" Target="../slideLayouts/slideLayout78.xml"/><Relationship Id="rId45" Type="http://schemas.openxmlformats.org/officeDocument/2006/relationships/slideLayout" Target="../slideLayouts/slideLayout83.xml"/><Relationship Id="rId53" Type="http://schemas.openxmlformats.org/officeDocument/2006/relationships/slideLayout" Target="../slideLayouts/slideLayout91.xml"/><Relationship Id="rId58" Type="http://schemas.openxmlformats.org/officeDocument/2006/relationships/slideLayout" Target="../slideLayouts/slideLayout96.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36" Type="http://schemas.openxmlformats.org/officeDocument/2006/relationships/slideLayout" Target="../slideLayouts/slideLayout74.xml"/><Relationship Id="rId49" Type="http://schemas.openxmlformats.org/officeDocument/2006/relationships/slideLayout" Target="../slideLayouts/slideLayout87.xml"/><Relationship Id="rId57" Type="http://schemas.openxmlformats.org/officeDocument/2006/relationships/slideLayout" Target="../slideLayouts/slideLayout95.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4" Type="http://schemas.openxmlformats.org/officeDocument/2006/relationships/slideLayout" Target="../slideLayouts/slideLayout82.xml"/><Relationship Id="rId52" Type="http://schemas.openxmlformats.org/officeDocument/2006/relationships/slideLayout" Target="../slideLayouts/slideLayout90.xml"/><Relationship Id="rId60" Type="http://schemas.openxmlformats.org/officeDocument/2006/relationships/theme" Target="../theme/theme2.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 Id="rId35" Type="http://schemas.openxmlformats.org/officeDocument/2006/relationships/slideLayout" Target="../slideLayouts/slideLayout73.xml"/><Relationship Id="rId43" Type="http://schemas.openxmlformats.org/officeDocument/2006/relationships/slideLayout" Target="../slideLayouts/slideLayout81.xml"/><Relationship Id="rId48" Type="http://schemas.openxmlformats.org/officeDocument/2006/relationships/slideLayout" Target="../slideLayouts/slideLayout86.xml"/><Relationship Id="rId56" Type="http://schemas.openxmlformats.org/officeDocument/2006/relationships/slideLayout" Target="../slideLayouts/slideLayout94.xml"/><Relationship Id="rId8" Type="http://schemas.openxmlformats.org/officeDocument/2006/relationships/slideLayout" Target="../slideLayouts/slideLayout46.xml"/><Relationship Id="rId51" Type="http://schemas.openxmlformats.org/officeDocument/2006/relationships/slideLayout" Target="../slideLayouts/slideLayout89.xml"/><Relationship Id="rId3"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10.xml"/><Relationship Id="rId18" Type="http://schemas.openxmlformats.org/officeDocument/2006/relationships/slideLayout" Target="../slideLayouts/slideLayout115.xml"/><Relationship Id="rId26" Type="http://schemas.openxmlformats.org/officeDocument/2006/relationships/slideLayout" Target="../slideLayouts/slideLayout123.xml"/><Relationship Id="rId39" Type="http://schemas.openxmlformats.org/officeDocument/2006/relationships/slideLayout" Target="../slideLayouts/slideLayout136.xml"/><Relationship Id="rId21" Type="http://schemas.openxmlformats.org/officeDocument/2006/relationships/slideLayout" Target="../slideLayouts/slideLayout118.xml"/><Relationship Id="rId34" Type="http://schemas.openxmlformats.org/officeDocument/2006/relationships/slideLayout" Target="../slideLayouts/slideLayout131.xml"/><Relationship Id="rId42" Type="http://schemas.openxmlformats.org/officeDocument/2006/relationships/slideLayout" Target="../slideLayouts/slideLayout139.xml"/><Relationship Id="rId47" Type="http://schemas.openxmlformats.org/officeDocument/2006/relationships/slideLayout" Target="../slideLayouts/slideLayout144.xml"/><Relationship Id="rId50" Type="http://schemas.openxmlformats.org/officeDocument/2006/relationships/slideLayout" Target="../slideLayouts/slideLayout147.xml"/><Relationship Id="rId55" Type="http://schemas.openxmlformats.org/officeDocument/2006/relationships/slideLayout" Target="../slideLayouts/slideLayout152.xml"/><Relationship Id="rId63" Type="http://schemas.openxmlformats.org/officeDocument/2006/relationships/slideLayout" Target="../slideLayouts/slideLayout160.xml"/><Relationship Id="rId7" Type="http://schemas.openxmlformats.org/officeDocument/2006/relationships/slideLayout" Target="../slideLayouts/slideLayout104.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20" Type="http://schemas.openxmlformats.org/officeDocument/2006/relationships/slideLayout" Target="../slideLayouts/slideLayout117.xml"/><Relationship Id="rId29" Type="http://schemas.openxmlformats.org/officeDocument/2006/relationships/slideLayout" Target="../slideLayouts/slideLayout126.xml"/><Relationship Id="rId41" Type="http://schemas.openxmlformats.org/officeDocument/2006/relationships/slideLayout" Target="../slideLayouts/slideLayout138.xml"/><Relationship Id="rId54" Type="http://schemas.openxmlformats.org/officeDocument/2006/relationships/slideLayout" Target="../slideLayouts/slideLayout151.xml"/><Relationship Id="rId62" Type="http://schemas.openxmlformats.org/officeDocument/2006/relationships/slideLayout" Target="../slideLayouts/slideLayout15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24" Type="http://schemas.openxmlformats.org/officeDocument/2006/relationships/slideLayout" Target="../slideLayouts/slideLayout121.xml"/><Relationship Id="rId32" Type="http://schemas.openxmlformats.org/officeDocument/2006/relationships/slideLayout" Target="../slideLayouts/slideLayout129.xml"/><Relationship Id="rId37" Type="http://schemas.openxmlformats.org/officeDocument/2006/relationships/slideLayout" Target="../slideLayouts/slideLayout134.xml"/><Relationship Id="rId40" Type="http://schemas.openxmlformats.org/officeDocument/2006/relationships/slideLayout" Target="../slideLayouts/slideLayout137.xml"/><Relationship Id="rId45" Type="http://schemas.openxmlformats.org/officeDocument/2006/relationships/slideLayout" Target="../slideLayouts/slideLayout142.xml"/><Relationship Id="rId53" Type="http://schemas.openxmlformats.org/officeDocument/2006/relationships/slideLayout" Target="../slideLayouts/slideLayout150.xml"/><Relationship Id="rId58" Type="http://schemas.openxmlformats.org/officeDocument/2006/relationships/slideLayout" Target="../slideLayouts/slideLayout155.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23" Type="http://schemas.openxmlformats.org/officeDocument/2006/relationships/slideLayout" Target="../slideLayouts/slideLayout120.xml"/><Relationship Id="rId28" Type="http://schemas.openxmlformats.org/officeDocument/2006/relationships/slideLayout" Target="../slideLayouts/slideLayout125.xml"/><Relationship Id="rId36" Type="http://schemas.openxmlformats.org/officeDocument/2006/relationships/slideLayout" Target="../slideLayouts/slideLayout133.xml"/><Relationship Id="rId49" Type="http://schemas.openxmlformats.org/officeDocument/2006/relationships/slideLayout" Target="../slideLayouts/slideLayout146.xml"/><Relationship Id="rId57" Type="http://schemas.openxmlformats.org/officeDocument/2006/relationships/slideLayout" Target="../slideLayouts/slideLayout154.xml"/><Relationship Id="rId61" Type="http://schemas.openxmlformats.org/officeDocument/2006/relationships/slideLayout" Target="../slideLayouts/slideLayout158.xml"/><Relationship Id="rId10" Type="http://schemas.openxmlformats.org/officeDocument/2006/relationships/slideLayout" Target="../slideLayouts/slideLayout107.xml"/><Relationship Id="rId19" Type="http://schemas.openxmlformats.org/officeDocument/2006/relationships/slideLayout" Target="../slideLayouts/slideLayout116.xml"/><Relationship Id="rId31" Type="http://schemas.openxmlformats.org/officeDocument/2006/relationships/slideLayout" Target="../slideLayouts/slideLayout128.xml"/><Relationship Id="rId44" Type="http://schemas.openxmlformats.org/officeDocument/2006/relationships/slideLayout" Target="../slideLayouts/slideLayout141.xml"/><Relationship Id="rId52" Type="http://schemas.openxmlformats.org/officeDocument/2006/relationships/slideLayout" Target="../slideLayouts/slideLayout149.xml"/><Relationship Id="rId60" Type="http://schemas.openxmlformats.org/officeDocument/2006/relationships/slideLayout" Target="../slideLayouts/slideLayout157.xml"/><Relationship Id="rId65" Type="http://schemas.openxmlformats.org/officeDocument/2006/relationships/theme" Target="../theme/theme3.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 Id="rId22" Type="http://schemas.openxmlformats.org/officeDocument/2006/relationships/slideLayout" Target="../slideLayouts/slideLayout119.xml"/><Relationship Id="rId27" Type="http://schemas.openxmlformats.org/officeDocument/2006/relationships/slideLayout" Target="../slideLayouts/slideLayout124.xml"/><Relationship Id="rId30" Type="http://schemas.openxmlformats.org/officeDocument/2006/relationships/slideLayout" Target="../slideLayouts/slideLayout127.xml"/><Relationship Id="rId35" Type="http://schemas.openxmlformats.org/officeDocument/2006/relationships/slideLayout" Target="../slideLayouts/slideLayout132.xml"/><Relationship Id="rId43" Type="http://schemas.openxmlformats.org/officeDocument/2006/relationships/slideLayout" Target="../slideLayouts/slideLayout140.xml"/><Relationship Id="rId48" Type="http://schemas.openxmlformats.org/officeDocument/2006/relationships/slideLayout" Target="../slideLayouts/slideLayout145.xml"/><Relationship Id="rId56" Type="http://schemas.openxmlformats.org/officeDocument/2006/relationships/slideLayout" Target="../slideLayouts/slideLayout153.xml"/><Relationship Id="rId64" Type="http://schemas.openxmlformats.org/officeDocument/2006/relationships/slideLayout" Target="../slideLayouts/slideLayout161.xml"/><Relationship Id="rId8" Type="http://schemas.openxmlformats.org/officeDocument/2006/relationships/slideLayout" Target="../slideLayouts/slideLayout105.xml"/><Relationship Id="rId51" Type="http://schemas.openxmlformats.org/officeDocument/2006/relationships/slideLayout" Target="../slideLayouts/slideLayout148.xml"/><Relationship Id="rId3" Type="http://schemas.openxmlformats.org/officeDocument/2006/relationships/slideLayout" Target="../slideLayouts/slideLayout100.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5" Type="http://schemas.openxmlformats.org/officeDocument/2006/relationships/slideLayout" Target="../slideLayouts/slideLayout122.xml"/><Relationship Id="rId33" Type="http://schemas.openxmlformats.org/officeDocument/2006/relationships/slideLayout" Target="../slideLayouts/slideLayout130.xml"/><Relationship Id="rId38" Type="http://schemas.openxmlformats.org/officeDocument/2006/relationships/slideLayout" Target="../slideLayouts/slideLayout135.xml"/><Relationship Id="rId46" Type="http://schemas.openxmlformats.org/officeDocument/2006/relationships/slideLayout" Target="../slideLayouts/slideLayout143.xml"/><Relationship Id="rId59" Type="http://schemas.openxmlformats.org/officeDocument/2006/relationships/slideLayout" Target="../slideLayouts/slideLayout15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slideLayout" Target="../slideLayouts/slideLayout174.xml"/><Relationship Id="rId18" Type="http://schemas.openxmlformats.org/officeDocument/2006/relationships/slideLayout" Target="../slideLayouts/slideLayout179.xml"/><Relationship Id="rId26" Type="http://schemas.openxmlformats.org/officeDocument/2006/relationships/slideLayout" Target="../slideLayouts/slideLayout187.xml"/><Relationship Id="rId3" Type="http://schemas.openxmlformats.org/officeDocument/2006/relationships/slideLayout" Target="../slideLayouts/slideLayout164.xml"/><Relationship Id="rId21" Type="http://schemas.openxmlformats.org/officeDocument/2006/relationships/slideLayout" Target="../slideLayouts/slideLayout182.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17" Type="http://schemas.openxmlformats.org/officeDocument/2006/relationships/slideLayout" Target="../slideLayouts/slideLayout178.xml"/><Relationship Id="rId25" Type="http://schemas.openxmlformats.org/officeDocument/2006/relationships/slideLayout" Target="../slideLayouts/slideLayout186.xml"/><Relationship Id="rId2" Type="http://schemas.openxmlformats.org/officeDocument/2006/relationships/slideLayout" Target="../slideLayouts/slideLayout163.xml"/><Relationship Id="rId16" Type="http://schemas.openxmlformats.org/officeDocument/2006/relationships/slideLayout" Target="../slideLayouts/slideLayout177.xml"/><Relationship Id="rId20" Type="http://schemas.openxmlformats.org/officeDocument/2006/relationships/slideLayout" Target="../slideLayouts/slideLayout181.xml"/><Relationship Id="rId29" Type="http://schemas.openxmlformats.org/officeDocument/2006/relationships/slideLayout" Target="../slideLayouts/slideLayout190.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24" Type="http://schemas.openxmlformats.org/officeDocument/2006/relationships/slideLayout" Target="../slideLayouts/slideLayout185.xml"/><Relationship Id="rId5" Type="http://schemas.openxmlformats.org/officeDocument/2006/relationships/slideLayout" Target="../slideLayouts/slideLayout166.xml"/><Relationship Id="rId15" Type="http://schemas.openxmlformats.org/officeDocument/2006/relationships/slideLayout" Target="../slideLayouts/slideLayout176.xml"/><Relationship Id="rId23" Type="http://schemas.openxmlformats.org/officeDocument/2006/relationships/slideLayout" Target="../slideLayouts/slideLayout184.xml"/><Relationship Id="rId28" Type="http://schemas.openxmlformats.org/officeDocument/2006/relationships/slideLayout" Target="../slideLayouts/slideLayout189.xml"/><Relationship Id="rId10" Type="http://schemas.openxmlformats.org/officeDocument/2006/relationships/slideLayout" Target="../slideLayouts/slideLayout171.xml"/><Relationship Id="rId19" Type="http://schemas.openxmlformats.org/officeDocument/2006/relationships/slideLayout" Target="../slideLayouts/slideLayout180.xml"/><Relationship Id="rId31" Type="http://schemas.openxmlformats.org/officeDocument/2006/relationships/theme" Target="../theme/theme4.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slideLayout" Target="../slideLayouts/slideLayout175.xml"/><Relationship Id="rId22" Type="http://schemas.openxmlformats.org/officeDocument/2006/relationships/slideLayout" Target="../slideLayouts/slideLayout183.xml"/><Relationship Id="rId27" Type="http://schemas.openxmlformats.org/officeDocument/2006/relationships/slideLayout" Target="../slideLayouts/slideLayout188.xml"/><Relationship Id="rId30" Type="http://schemas.openxmlformats.org/officeDocument/2006/relationships/slideLayout" Target="../slideLayouts/slideLayout19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99.xml"/><Relationship Id="rId13" Type="http://schemas.openxmlformats.org/officeDocument/2006/relationships/slideLayout" Target="../slideLayouts/slideLayout204.xml"/><Relationship Id="rId18" Type="http://schemas.openxmlformats.org/officeDocument/2006/relationships/slideLayout" Target="../slideLayouts/slideLayout209.xml"/><Relationship Id="rId26" Type="http://schemas.openxmlformats.org/officeDocument/2006/relationships/slideLayout" Target="../slideLayouts/slideLayout217.xml"/><Relationship Id="rId3" Type="http://schemas.openxmlformats.org/officeDocument/2006/relationships/slideLayout" Target="../slideLayouts/slideLayout194.xml"/><Relationship Id="rId21" Type="http://schemas.openxmlformats.org/officeDocument/2006/relationships/slideLayout" Target="../slideLayouts/slideLayout212.xml"/><Relationship Id="rId34" Type="http://schemas.openxmlformats.org/officeDocument/2006/relationships/image" Target="../media/image16.jpeg"/><Relationship Id="rId7" Type="http://schemas.openxmlformats.org/officeDocument/2006/relationships/slideLayout" Target="../slideLayouts/slideLayout198.xml"/><Relationship Id="rId12" Type="http://schemas.openxmlformats.org/officeDocument/2006/relationships/slideLayout" Target="../slideLayouts/slideLayout203.xml"/><Relationship Id="rId17" Type="http://schemas.openxmlformats.org/officeDocument/2006/relationships/slideLayout" Target="../slideLayouts/slideLayout208.xml"/><Relationship Id="rId25" Type="http://schemas.openxmlformats.org/officeDocument/2006/relationships/slideLayout" Target="../slideLayouts/slideLayout216.xml"/><Relationship Id="rId33" Type="http://schemas.openxmlformats.org/officeDocument/2006/relationships/theme" Target="../theme/theme5.xml"/><Relationship Id="rId2" Type="http://schemas.openxmlformats.org/officeDocument/2006/relationships/slideLayout" Target="../slideLayouts/slideLayout193.xml"/><Relationship Id="rId16" Type="http://schemas.openxmlformats.org/officeDocument/2006/relationships/slideLayout" Target="../slideLayouts/slideLayout207.xml"/><Relationship Id="rId20" Type="http://schemas.openxmlformats.org/officeDocument/2006/relationships/slideLayout" Target="../slideLayouts/slideLayout211.xml"/><Relationship Id="rId29" Type="http://schemas.openxmlformats.org/officeDocument/2006/relationships/slideLayout" Target="../slideLayouts/slideLayout220.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24" Type="http://schemas.openxmlformats.org/officeDocument/2006/relationships/slideLayout" Target="../slideLayouts/slideLayout215.xml"/><Relationship Id="rId32" Type="http://schemas.openxmlformats.org/officeDocument/2006/relationships/slideLayout" Target="../slideLayouts/slideLayout223.xml"/><Relationship Id="rId5" Type="http://schemas.openxmlformats.org/officeDocument/2006/relationships/slideLayout" Target="../slideLayouts/slideLayout196.xml"/><Relationship Id="rId15" Type="http://schemas.openxmlformats.org/officeDocument/2006/relationships/slideLayout" Target="../slideLayouts/slideLayout206.xml"/><Relationship Id="rId23" Type="http://schemas.openxmlformats.org/officeDocument/2006/relationships/slideLayout" Target="../slideLayouts/slideLayout214.xml"/><Relationship Id="rId28" Type="http://schemas.openxmlformats.org/officeDocument/2006/relationships/slideLayout" Target="../slideLayouts/slideLayout219.xml"/><Relationship Id="rId10" Type="http://schemas.openxmlformats.org/officeDocument/2006/relationships/slideLayout" Target="../slideLayouts/slideLayout201.xml"/><Relationship Id="rId19" Type="http://schemas.openxmlformats.org/officeDocument/2006/relationships/slideLayout" Target="../slideLayouts/slideLayout210.xml"/><Relationship Id="rId31" Type="http://schemas.openxmlformats.org/officeDocument/2006/relationships/slideLayout" Target="../slideLayouts/slideLayout222.xml"/><Relationship Id="rId4" Type="http://schemas.openxmlformats.org/officeDocument/2006/relationships/slideLayout" Target="../slideLayouts/slideLayout195.xml"/><Relationship Id="rId9" Type="http://schemas.openxmlformats.org/officeDocument/2006/relationships/slideLayout" Target="../slideLayouts/slideLayout200.xml"/><Relationship Id="rId14" Type="http://schemas.openxmlformats.org/officeDocument/2006/relationships/slideLayout" Target="../slideLayouts/slideLayout205.xml"/><Relationship Id="rId22" Type="http://schemas.openxmlformats.org/officeDocument/2006/relationships/slideLayout" Target="../slideLayouts/slideLayout213.xml"/><Relationship Id="rId27" Type="http://schemas.openxmlformats.org/officeDocument/2006/relationships/slideLayout" Target="../slideLayouts/slideLayout218.xml"/><Relationship Id="rId30" Type="http://schemas.openxmlformats.org/officeDocument/2006/relationships/slideLayout" Target="../slideLayouts/slideLayout22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slideLayout" Target="../slideLayouts/slideLayout236.xml"/><Relationship Id="rId18" Type="http://schemas.openxmlformats.org/officeDocument/2006/relationships/slideLayout" Target="../slideLayouts/slideLayout241.xml"/><Relationship Id="rId26" Type="http://schemas.openxmlformats.org/officeDocument/2006/relationships/slideLayout" Target="../slideLayouts/slideLayout249.xml"/><Relationship Id="rId39" Type="http://schemas.openxmlformats.org/officeDocument/2006/relationships/image" Target="../media/image21.png"/><Relationship Id="rId3" Type="http://schemas.openxmlformats.org/officeDocument/2006/relationships/slideLayout" Target="../slideLayouts/slideLayout226.xml"/><Relationship Id="rId21" Type="http://schemas.openxmlformats.org/officeDocument/2006/relationships/slideLayout" Target="../slideLayouts/slideLayout244.xml"/><Relationship Id="rId34" Type="http://schemas.openxmlformats.org/officeDocument/2006/relationships/slideLayout" Target="../slideLayouts/slideLayout257.xml"/><Relationship Id="rId7" Type="http://schemas.openxmlformats.org/officeDocument/2006/relationships/slideLayout" Target="../slideLayouts/slideLayout230.xml"/><Relationship Id="rId12" Type="http://schemas.openxmlformats.org/officeDocument/2006/relationships/slideLayout" Target="../slideLayouts/slideLayout235.xml"/><Relationship Id="rId17" Type="http://schemas.openxmlformats.org/officeDocument/2006/relationships/slideLayout" Target="../slideLayouts/slideLayout240.xml"/><Relationship Id="rId25" Type="http://schemas.openxmlformats.org/officeDocument/2006/relationships/slideLayout" Target="../slideLayouts/slideLayout248.xml"/><Relationship Id="rId33" Type="http://schemas.openxmlformats.org/officeDocument/2006/relationships/slideLayout" Target="../slideLayouts/slideLayout256.xml"/><Relationship Id="rId38" Type="http://schemas.openxmlformats.org/officeDocument/2006/relationships/theme" Target="../theme/theme6.xml"/><Relationship Id="rId2" Type="http://schemas.openxmlformats.org/officeDocument/2006/relationships/slideLayout" Target="../slideLayouts/slideLayout225.xml"/><Relationship Id="rId16" Type="http://schemas.openxmlformats.org/officeDocument/2006/relationships/slideLayout" Target="../slideLayouts/slideLayout239.xml"/><Relationship Id="rId20" Type="http://schemas.openxmlformats.org/officeDocument/2006/relationships/slideLayout" Target="../slideLayouts/slideLayout243.xml"/><Relationship Id="rId29" Type="http://schemas.openxmlformats.org/officeDocument/2006/relationships/slideLayout" Target="../slideLayouts/slideLayout252.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24" Type="http://schemas.openxmlformats.org/officeDocument/2006/relationships/slideLayout" Target="../slideLayouts/slideLayout247.xml"/><Relationship Id="rId32" Type="http://schemas.openxmlformats.org/officeDocument/2006/relationships/slideLayout" Target="../slideLayouts/slideLayout255.xml"/><Relationship Id="rId37" Type="http://schemas.openxmlformats.org/officeDocument/2006/relationships/slideLayout" Target="../slideLayouts/slideLayout260.xml"/><Relationship Id="rId5" Type="http://schemas.openxmlformats.org/officeDocument/2006/relationships/slideLayout" Target="../slideLayouts/slideLayout228.xml"/><Relationship Id="rId15" Type="http://schemas.openxmlformats.org/officeDocument/2006/relationships/slideLayout" Target="../slideLayouts/slideLayout238.xml"/><Relationship Id="rId23" Type="http://schemas.openxmlformats.org/officeDocument/2006/relationships/slideLayout" Target="../slideLayouts/slideLayout246.xml"/><Relationship Id="rId28" Type="http://schemas.openxmlformats.org/officeDocument/2006/relationships/slideLayout" Target="../slideLayouts/slideLayout251.xml"/><Relationship Id="rId36" Type="http://schemas.openxmlformats.org/officeDocument/2006/relationships/slideLayout" Target="../slideLayouts/slideLayout259.xml"/><Relationship Id="rId10" Type="http://schemas.openxmlformats.org/officeDocument/2006/relationships/slideLayout" Target="../slideLayouts/slideLayout233.xml"/><Relationship Id="rId19" Type="http://schemas.openxmlformats.org/officeDocument/2006/relationships/slideLayout" Target="../slideLayouts/slideLayout242.xml"/><Relationship Id="rId31" Type="http://schemas.openxmlformats.org/officeDocument/2006/relationships/slideLayout" Target="../slideLayouts/slideLayout254.xml"/><Relationship Id="rId4" Type="http://schemas.openxmlformats.org/officeDocument/2006/relationships/slideLayout" Target="../slideLayouts/slideLayout227.xml"/><Relationship Id="rId9" Type="http://schemas.openxmlformats.org/officeDocument/2006/relationships/slideLayout" Target="../slideLayouts/slideLayout232.xml"/><Relationship Id="rId14" Type="http://schemas.openxmlformats.org/officeDocument/2006/relationships/slideLayout" Target="../slideLayouts/slideLayout237.xml"/><Relationship Id="rId22" Type="http://schemas.openxmlformats.org/officeDocument/2006/relationships/slideLayout" Target="../slideLayouts/slideLayout245.xml"/><Relationship Id="rId27" Type="http://schemas.openxmlformats.org/officeDocument/2006/relationships/slideLayout" Target="../slideLayouts/slideLayout250.xml"/><Relationship Id="rId30" Type="http://schemas.openxmlformats.org/officeDocument/2006/relationships/slideLayout" Target="../slideLayouts/slideLayout253.xml"/><Relationship Id="rId35" Type="http://schemas.openxmlformats.org/officeDocument/2006/relationships/slideLayout" Target="../slideLayouts/slideLayout258.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73.xml"/><Relationship Id="rId18" Type="http://schemas.openxmlformats.org/officeDocument/2006/relationships/slideLayout" Target="../slideLayouts/slideLayout278.xml"/><Relationship Id="rId26" Type="http://schemas.openxmlformats.org/officeDocument/2006/relationships/slideLayout" Target="../slideLayouts/slideLayout286.xml"/><Relationship Id="rId39" Type="http://schemas.openxmlformats.org/officeDocument/2006/relationships/slideLayout" Target="../slideLayouts/slideLayout299.xml"/><Relationship Id="rId21" Type="http://schemas.openxmlformats.org/officeDocument/2006/relationships/slideLayout" Target="../slideLayouts/slideLayout281.xml"/><Relationship Id="rId34" Type="http://schemas.openxmlformats.org/officeDocument/2006/relationships/slideLayout" Target="../slideLayouts/slideLayout294.xml"/><Relationship Id="rId42" Type="http://schemas.openxmlformats.org/officeDocument/2006/relationships/slideLayout" Target="../slideLayouts/slideLayout302.xml"/><Relationship Id="rId47" Type="http://schemas.openxmlformats.org/officeDocument/2006/relationships/slideLayout" Target="../slideLayouts/slideLayout307.xml"/><Relationship Id="rId50" Type="http://schemas.openxmlformats.org/officeDocument/2006/relationships/slideLayout" Target="../slideLayouts/slideLayout310.xml"/><Relationship Id="rId55" Type="http://schemas.openxmlformats.org/officeDocument/2006/relationships/slideLayout" Target="../slideLayouts/slideLayout315.xml"/><Relationship Id="rId7" Type="http://schemas.openxmlformats.org/officeDocument/2006/relationships/slideLayout" Target="../slideLayouts/slideLayout267.xml"/><Relationship Id="rId2" Type="http://schemas.openxmlformats.org/officeDocument/2006/relationships/slideLayout" Target="../slideLayouts/slideLayout262.xml"/><Relationship Id="rId16" Type="http://schemas.openxmlformats.org/officeDocument/2006/relationships/slideLayout" Target="../slideLayouts/slideLayout276.xml"/><Relationship Id="rId20" Type="http://schemas.openxmlformats.org/officeDocument/2006/relationships/slideLayout" Target="../slideLayouts/slideLayout280.xml"/><Relationship Id="rId29" Type="http://schemas.openxmlformats.org/officeDocument/2006/relationships/slideLayout" Target="../slideLayouts/slideLayout289.xml"/><Relationship Id="rId41" Type="http://schemas.openxmlformats.org/officeDocument/2006/relationships/slideLayout" Target="../slideLayouts/slideLayout301.xml"/><Relationship Id="rId54" Type="http://schemas.openxmlformats.org/officeDocument/2006/relationships/slideLayout" Target="../slideLayouts/slideLayout314.xml"/><Relationship Id="rId62" Type="http://schemas.openxmlformats.org/officeDocument/2006/relationships/theme" Target="../theme/theme7.xml"/><Relationship Id="rId1" Type="http://schemas.openxmlformats.org/officeDocument/2006/relationships/slideLayout" Target="../slideLayouts/slideLayout261.xml"/><Relationship Id="rId6" Type="http://schemas.openxmlformats.org/officeDocument/2006/relationships/slideLayout" Target="../slideLayouts/slideLayout266.xml"/><Relationship Id="rId11" Type="http://schemas.openxmlformats.org/officeDocument/2006/relationships/slideLayout" Target="../slideLayouts/slideLayout271.xml"/><Relationship Id="rId24" Type="http://schemas.openxmlformats.org/officeDocument/2006/relationships/slideLayout" Target="../slideLayouts/slideLayout284.xml"/><Relationship Id="rId32" Type="http://schemas.openxmlformats.org/officeDocument/2006/relationships/slideLayout" Target="../slideLayouts/slideLayout292.xml"/><Relationship Id="rId37" Type="http://schemas.openxmlformats.org/officeDocument/2006/relationships/slideLayout" Target="../slideLayouts/slideLayout297.xml"/><Relationship Id="rId40" Type="http://schemas.openxmlformats.org/officeDocument/2006/relationships/slideLayout" Target="../slideLayouts/slideLayout300.xml"/><Relationship Id="rId45" Type="http://schemas.openxmlformats.org/officeDocument/2006/relationships/slideLayout" Target="../slideLayouts/slideLayout305.xml"/><Relationship Id="rId53" Type="http://schemas.openxmlformats.org/officeDocument/2006/relationships/slideLayout" Target="../slideLayouts/slideLayout313.xml"/><Relationship Id="rId58" Type="http://schemas.openxmlformats.org/officeDocument/2006/relationships/slideLayout" Target="../slideLayouts/slideLayout318.xml"/><Relationship Id="rId5" Type="http://schemas.openxmlformats.org/officeDocument/2006/relationships/slideLayout" Target="../slideLayouts/slideLayout265.xml"/><Relationship Id="rId15" Type="http://schemas.openxmlformats.org/officeDocument/2006/relationships/slideLayout" Target="../slideLayouts/slideLayout275.xml"/><Relationship Id="rId23" Type="http://schemas.openxmlformats.org/officeDocument/2006/relationships/slideLayout" Target="../slideLayouts/slideLayout283.xml"/><Relationship Id="rId28" Type="http://schemas.openxmlformats.org/officeDocument/2006/relationships/slideLayout" Target="../slideLayouts/slideLayout288.xml"/><Relationship Id="rId36" Type="http://schemas.openxmlformats.org/officeDocument/2006/relationships/slideLayout" Target="../slideLayouts/slideLayout296.xml"/><Relationship Id="rId49" Type="http://schemas.openxmlformats.org/officeDocument/2006/relationships/slideLayout" Target="../slideLayouts/slideLayout309.xml"/><Relationship Id="rId57" Type="http://schemas.openxmlformats.org/officeDocument/2006/relationships/slideLayout" Target="../slideLayouts/slideLayout317.xml"/><Relationship Id="rId61" Type="http://schemas.openxmlformats.org/officeDocument/2006/relationships/slideLayout" Target="../slideLayouts/slideLayout321.xml"/><Relationship Id="rId10" Type="http://schemas.openxmlformats.org/officeDocument/2006/relationships/slideLayout" Target="../slideLayouts/slideLayout270.xml"/><Relationship Id="rId19" Type="http://schemas.openxmlformats.org/officeDocument/2006/relationships/slideLayout" Target="../slideLayouts/slideLayout279.xml"/><Relationship Id="rId31" Type="http://schemas.openxmlformats.org/officeDocument/2006/relationships/slideLayout" Target="../slideLayouts/slideLayout291.xml"/><Relationship Id="rId44" Type="http://schemas.openxmlformats.org/officeDocument/2006/relationships/slideLayout" Target="../slideLayouts/slideLayout304.xml"/><Relationship Id="rId52" Type="http://schemas.openxmlformats.org/officeDocument/2006/relationships/slideLayout" Target="../slideLayouts/slideLayout312.xml"/><Relationship Id="rId60" Type="http://schemas.openxmlformats.org/officeDocument/2006/relationships/slideLayout" Target="../slideLayouts/slideLayout320.xml"/><Relationship Id="rId4" Type="http://schemas.openxmlformats.org/officeDocument/2006/relationships/slideLayout" Target="../slideLayouts/slideLayout264.xml"/><Relationship Id="rId9" Type="http://schemas.openxmlformats.org/officeDocument/2006/relationships/slideLayout" Target="../slideLayouts/slideLayout269.xml"/><Relationship Id="rId14" Type="http://schemas.openxmlformats.org/officeDocument/2006/relationships/slideLayout" Target="../slideLayouts/slideLayout274.xml"/><Relationship Id="rId22" Type="http://schemas.openxmlformats.org/officeDocument/2006/relationships/slideLayout" Target="../slideLayouts/slideLayout282.xml"/><Relationship Id="rId27" Type="http://schemas.openxmlformats.org/officeDocument/2006/relationships/slideLayout" Target="../slideLayouts/slideLayout287.xml"/><Relationship Id="rId30" Type="http://schemas.openxmlformats.org/officeDocument/2006/relationships/slideLayout" Target="../slideLayouts/slideLayout290.xml"/><Relationship Id="rId35" Type="http://schemas.openxmlformats.org/officeDocument/2006/relationships/slideLayout" Target="../slideLayouts/slideLayout295.xml"/><Relationship Id="rId43" Type="http://schemas.openxmlformats.org/officeDocument/2006/relationships/slideLayout" Target="../slideLayouts/slideLayout303.xml"/><Relationship Id="rId48" Type="http://schemas.openxmlformats.org/officeDocument/2006/relationships/slideLayout" Target="../slideLayouts/slideLayout308.xml"/><Relationship Id="rId56" Type="http://schemas.openxmlformats.org/officeDocument/2006/relationships/slideLayout" Target="../slideLayouts/slideLayout316.xml"/><Relationship Id="rId8" Type="http://schemas.openxmlformats.org/officeDocument/2006/relationships/slideLayout" Target="../slideLayouts/slideLayout268.xml"/><Relationship Id="rId51" Type="http://schemas.openxmlformats.org/officeDocument/2006/relationships/slideLayout" Target="../slideLayouts/slideLayout311.xml"/><Relationship Id="rId3" Type="http://schemas.openxmlformats.org/officeDocument/2006/relationships/slideLayout" Target="../slideLayouts/slideLayout263.xml"/><Relationship Id="rId12" Type="http://schemas.openxmlformats.org/officeDocument/2006/relationships/slideLayout" Target="../slideLayouts/slideLayout272.xml"/><Relationship Id="rId17" Type="http://schemas.openxmlformats.org/officeDocument/2006/relationships/slideLayout" Target="../slideLayouts/slideLayout277.xml"/><Relationship Id="rId25" Type="http://schemas.openxmlformats.org/officeDocument/2006/relationships/slideLayout" Target="../slideLayouts/slideLayout285.xml"/><Relationship Id="rId33" Type="http://schemas.openxmlformats.org/officeDocument/2006/relationships/slideLayout" Target="../slideLayouts/slideLayout293.xml"/><Relationship Id="rId38" Type="http://schemas.openxmlformats.org/officeDocument/2006/relationships/slideLayout" Target="../slideLayouts/slideLayout298.xml"/><Relationship Id="rId46" Type="http://schemas.openxmlformats.org/officeDocument/2006/relationships/slideLayout" Target="../slideLayouts/slideLayout306.xml"/><Relationship Id="rId59" Type="http://schemas.openxmlformats.org/officeDocument/2006/relationships/slideLayout" Target="../slideLayouts/slideLayout31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29.xml"/><Relationship Id="rId13" Type="http://schemas.openxmlformats.org/officeDocument/2006/relationships/slideLayout" Target="../slideLayouts/slideLayout334.xml"/><Relationship Id="rId18" Type="http://schemas.openxmlformats.org/officeDocument/2006/relationships/slideLayout" Target="../slideLayouts/slideLayout339.xml"/><Relationship Id="rId26" Type="http://schemas.openxmlformats.org/officeDocument/2006/relationships/slideLayout" Target="../slideLayouts/slideLayout347.xml"/><Relationship Id="rId39" Type="http://schemas.openxmlformats.org/officeDocument/2006/relationships/theme" Target="../theme/theme8.xml"/><Relationship Id="rId3" Type="http://schemas.openxmlformats.org/officeDocument/2006/relationships/slideLayout" Target="../slideLayouts/slideLayout324.xml"/><Relationship Id="rId21" Type="http://schemas.openxmlformats.org/officeDocument/2006/relationships/slideLayout" Target="../slideLayouts/slideLayout342.xml"/><Relationship Id="rId34" Type="http://schemas.openxmlformats.org/officeDocument/2006/relationships/slideLayout" Target="../slideLayouts/slideLayout355.xml"/><Relationship Id="rId7" Type="http://schemas.openxmlformats.org/officeDocument/2006/relationships/slideLayout" Target="../slideLayouts/slideLayout328.xml"/><Relationship Id="rId12" Type="http://schemas.openxmlformats.org/officeDocument/2006/relationships/slideLayout" Target="../slideLayouts/slideLayout333.xml"/><Relationship Id="rId17" Type="http://schemas.openxmlformats.org/officeDocument/2006/relationships/slideLayout" Target="../slideLayouts/slideLayout338.xml"/><Relationship Id="rId25" Type="http://schemas.openxmlformats.org/officeDocument/2006/relationships/slideLayout" Target="../slideLayouts/slideLayout346.xml"/><Relationship Id="rId33" Type="http://schemas.openxmlformats.org/officeDocument/2006/relationships/slideLayout" Target="../slideLayouts/slideLayout354.xml"/><Relationship Id="rId38" Type="http://schemas.openxmlformats.org/officeDocument/2006/relationships/slideLayout" Target="../slideLayouts/slideLayout359.xml"/><Relationship Id="rId2" Type="http://schemas.openxmlformats.org/officeDocument/2006/relationships/slideLayout" Target="../slideLayouts/slideLayout323.xml"/><Relationship Id="rId16" Type="http://schemas.openxmlformats.org/officeDocument/2006/relationships/slideLayout" Target="../slideLayouts/slideLayout337.xml"/><Relationship Id="rId20" Type="http://schemas.openxmlformats.org/officeDocument/2006/relationships/slideLayout" Target="../slideLayouts/slideLayout341.xml"/><Relationship Id="rId29" Type="http://schemas.openxmlformats.org/officeDocument/2006/relationships/slideLayout" Target="../slideLayouts/slideLayout350.xml"/><Relationship Id="rId1" Type="http://schemas.openxmlformats.org/officeDocument/2006/relationships/slideLayout" Target="../slideLayouts/slideLayout322.xml"/><Relationship Id="rId6" Type="http://schemas.openxmlformats.org/officeDocument/2006/relationships/slideLayout" Target="../slideLayouts/slideLayout327.xml"/><Relationship Id="rId11" Type="http://schemas.openxmlformats.org/officeDocument/2006/relationships/slideLayout" Target="../slideLayouts/slideLayout332.xml"/><Relationship Id="rId24" Type="http://schemas.openxmlformats.org/officeDocument/2006/relationships/slideLayout" Target="../slideLayouts/slideLayout345.xml"/><Relationship Id="rId32" Type="http://schemas.openxmlformats.org/officeDocument/2006/relationships/slideLayout" Target="../slideLayouts/slideLayout353.xml"/><Relationship Id="rId37" Type="http://schemas.openxmlformats.org/officeDocument/2006/relationships/slideLayout" Target="../slideLayouts/slideLayout358.xml"/><Relationship Id="rId40" Type="http://schemas.openxmlformats.org/officeDocument/2006/relationships/image" Target="../media/image21.png"/><Relationship Id="rId5" Type="http://schemas.openxmlformats.org/officeDocument/2006/relationships/slideLayout" Target="../slideLayouts/slideLayout326.xml"/><Relationship Id="rId15" Type="http://schemas.openxmlformats.org/officeDocument/2006/relationships/slideLayout" Target="../slideLayouts/slideLayout336.xml"/><Relationship Id="rId23" Type="http://schemas.openxmlformats.org/officeDocument/2006/relationships/slideLayout" Target="../slideLayouts/slideLayout344.xml"/><Relationship Id="rId28" Type="http://schemas.openxmlformats.org/officeDocument/2006/relationships/slideLayout" Target="../slideLayouts/slideLayout349.xml"/><Relationship Id="rId36" Type="http://schemas.openxmlformats.org/officeDocument/2006/relationships/slideLayout" Target="../slideLayouts/slideLayout357.xml"/><Relationship Id="rId10" Type="http://schemas.openxmlformats.org/officeDocument/2006/relationships/slideLayout" Target="../slideLayouts/slideLayout331.xml"/><Relationship Id="rId19" Type="http://schemas.openxmlformats.org/officeDocument/2006/relationships/slideLayout" Target="../slideLayouts/slideLayout340.xml"/><Relationship Id="rId31" Type="http://schemas.openxmlformats.org/officeDocument/2006/relationships/slideLayout" Target="../slideLayouts/slideLayout352.xml"/><Relationship Id="rId4" Type="http://schemas.openxmlformats.org/officeDocument/2006/relationships/slideLayout" Target="../slideLayouts/slideLayout325.xml"/><Relationship Id="rId9" Type="http://schemas.openxmlformats.org/officeDocument/2006/relationships/slideLayout" Target="../slideLayouts/slideLayout330.xml"/><Relationship Id="rId14" Type="http://schemas.openxmlformats.org/officeDocument/2006/relationships/slideLayout" Target="../slideLayouts/slideLayout335.xml"/><Relationship Id="rId22" Type="http://schemas.openxmlformats.org/officeDocument/2006/relationships/slideLayout" Target="../slideLayouts/slideLayout343.xml"/><Relationship Id="rId27" Type="http://schemas.openxmlformats.org/officeDocument/2006/relationships/slideLayout" Target="../slideLayouts/slideLayout348.xml"/><Relationship Id="rId30" Type="http://schemas.openxmlformats.org/officeDocument/2006/relationships/slideLayout" Target="../slideLayouts/slideLayout351.xml"/><Relationship Id="rId35" Type="http://schemas.openxmlformats.org/officeDocument/2006/relationships/slideLayout" Target="../slideLayouts/slideLayout35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67.xml"/><Relationship Id="rId13" Type="http://schemas.openxmlformats.org/officeDocument/2006/relationships/slideLayout" Target="../slideLayouts/slideLayout372.xml"/><Relationship Id="rId18" Type="http://schemas.openxmlformats.org/officeDocument/2006/relationships/slideLayout" Target="../slideLayouts/slideLayout377.xml"/><Relationship Id="rId26" Type="http://schemas.openxmlformats.org/officeDocument/2006/relationships/slideLayout" Target="../slideLayouts/slideLayout385.xml"/><Relationship Id="rId39" Type="http://schemas.openxmlformats.org/officeDocument/2006/relationships/slideLayout" Target="../slideLayouts/slideLayout398.xml"/><Relationship Id="rId3" Type="http://schemas.openxmlformats.org/officeDocument/2006/relationships/slideLayout" Target="../slideLayouts/slideLayout362.xml"/><Relationship Id="rId21" Type="http://schemas.openxmlformats.org/officeDocument/2006/relationships/slideLayout" Target="../slideLayouts/slideLayout380.xml"/><Relationship Id="rId34" Type="http://schemas.openxmlformats.org/officeDocument/2006/relationships/slideLayout" Target="../slideLayouts/slideLayout393.xml"/><Relationship Id="rId7" Type="http://schemas.openxmlformats.org/officeDocument/2006/relationships/slideLayout" Target="../slideLayouts/slideLayout366.xml"/><Relationship Id="rId12" Type="http://schemas.openxmlformats.org/officeDocument/2006/relationships/slideLayout" Target="../slideLayouts/slideLayout371.xml"/><Relationship Id="rId17" Type="http://schemas.openxmlformats.org/officeDocument/2006/relationships/slideLayout" Target="../slideLayouts/slideLayout376.xml"/><Relationship Id="rId25" Type="http://schemas.openxmlformats.org/officeDocument/2006/relationships/slideLayout" Target="../slideLayouts/slideLayout384.xml"/><Relationship Id="rId33" Type="http://schemas.openxmlformats.org/officeDocument/2006/relationships/slideLayout" Target="../slideLayouts/slideLayout392.xml"/><Relationship Id="rId38" Type="http://schemas.openxmlformats.org/officeDocument/2006/relationships/slideLayout" Target="../slideLayouts/slideLayout397.xml"/><Relationship Id="rId2" Type="http://schemas.openxmlformats.org/officeDocument/2006/relationships/slideLayout" Target="../slideLayouts/slideLayout361.xml"/><Relationship Id="rId16" Type="http://schemas.openxmlformats.org/officeDocument/2006/relationships/slideLayout" Target="../slideLayouts/slideLayout375.xml"/><Relationship Id="rId20" Type="http://schemas.openxmlformats.org/officeDocument/2006/relationships/slideLayout" Target="../slideLayouts/slideLayout379.xml"/><Relationship Id="rId29" Type="http://schemas.openxmlformats.org/officeDocument/2006/relationships/slideLayout" Target="../slideLayouts/slideLayout388.xml"/><Relationship Id="rId41" Type="http://schemas.openxmlformats.org/officeDocument/2006/relationships/image" Target="../media/image21.png"/><Relationship Id="rId1" Type="http://schemas.openxmlformats.org/officeDocument/2006/relationships/slideLayout" Target="../slideLayouts/slideLayout360.xml"/><Relationship Id="rId6" Type="http://schemas.openxmlformats.org/officeDocument/2006/relationships/slideLayout" Target="../slideLayouts/slideLayout365.xml"/><Relationship Id="rId11" Type="http://schemas.openxmlformats.org/officeDocument/2006/relationships/slideLayout" Target="../slideLayouts/slideLayout370.xml"/><Relationship Id="rId24" Type="http://schemas.openxmlformats.org/officeDocument/2006/relationships/slideLayout" Target="../slideLayouts/slideLayout383.xml"/><Relationship Id="rId32" Type="http://schemas.openxmlformats.org/officeDocument/2006/relationships/slideLayout" Target="../slideLayouts/slideLayout391.xml"/><Relationship Id="rId37" Type="http://schemas.openxmlformats.org/officeDocument/2006/relationships/slideLayout" Target="../slideLayouts/slideLayout396.xml"/><Relationship Id="rId40" Type="http://schemas.openxmlformats.org/officeDocument/2006/relationships/theme" Target="../theme/theme9.xml"/><Relationship Id="rId5" Type="http://schemas.openxmlformats.org/officeDocument/2006/relationships/slideLayout" Target="../slideLayouts/slideLayout364.xml"/><Relationship Id="rId15" Type="http://schemas.openxmlformats.org/officeDocument/2006/relationships/slideLayout" Target="../slideLayouts/slideLayout374.xml"/><Relationship Id="rId23" Type="http://schemas.openxmlformats.org/officeDocument/2006/relationships/slideLayout" Target="../slideLayouts/slideLayout382.xml"/><Relationship Id="rId28" Type="http://schemas.openxmlformats.org/officeDocument/2006/relationships/slideLayout" Target="../slideLayouts/slideLayout387.xml"/><Relationship Id="rId36" Type="http://schemas.openxmlformats.org/officeDocument/2006/relationships/slideLayout" Target="../slideLayouts/slideLayout395.xml"/><Relationship Id="rId10" Type="http://schemas.openxmlformats.org/officeDocument/2006/relationships/slideLayout" Target="../slideLayouts/slideLayout369.xml"/><Relationship Id="rId19" Type="http://schemas.openxmlformats.org/officeDocument/2006/relationships/slideLayout" Target="../slideLayouts/slideLayout378.xml"/><Relationship Id="rId31" Type="http://schemas.openxmlformats.org/officeDocument/2006/relationships/slideLayout" Target="../slideLayouts/slideLayout390.xml"/><Relationship Id="rId4" Type="http://schemas.openxmlformats.org/officeDocument/2006/relationships/slideLayout" Target="../slideLayouts/slideLayout363.xml"/><Relationship Id="rId9" Type="http://schemas.openxmlformats.org/officeDocument/2006/relationships/slideLayout" Target="../slideLayouts/slideLayout368.xml"/><Relationship Id="rId14" Type="http://schemas.openxmlformats.org/officeDocument/2006/relationships/slideLayout" Target="../slideLayouts/slideLayout373.xml"/><Relationship Id="rId22" Type="http://schemas.openxmlformats.org/officeDocument/2006/relationships/slideLayout" Target="../slideLayouts/slideLayout381.xml"/><Relationship Id="rId27" Type="http://schemas.openxmlformats.org/officeDocument/2006/relationships/slideLayout" Target="../slideLayouts/slideLayout386.xml"/><Relationship Id="rId30" Type="http://schemas.openxmlformats.org/officeDocument/2006/relationships/slideLayout" Target="../slideLayouts/slideLayout389.xml"/><Relationship Id="rId35" Type="http://schemas.openxmlformats.org/officeDocument/2006/relationships/slideLayout" Target="../slideLayouts/slideLayout39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6"/>
            <a:ext cx="8345488"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ctr" anchorCtr="0" compatLnSpc="1">
            <a:prstTxWarp prst="textNoShape">
              <a:avLst/>
            </a:prstTxWarp>
          </a:bodyPr>
          <a:lstStyle/>
          <a:p>
            <a:pPr lvl="0"/>
            <a:r>
              <a:rPr lang="en-GB" dirty="0" smtClean="0"/>
              <a:t>Title Goes Here</a:t>
            </a:r>
            <a:endParaRPr lang="en-GB" dirty="0"/>
          </a:p>
        </p:txBody>
      </p:sp>
      <p:sp>
        <p:nvSpPr>
          <p:cNvPr id="12" name="Rectangle 7"/>
          <p:cNvSpPr>
            <a:spLocks noChangeArrowheads="1"/>
          </p:cNvSpPr>
          <p:nvPr/>
        </p:nvSpPr>
        <p:spPr bwMode="ltGray">
          <a:xfrm>
            <a:off x="8515178" y="4965105"/>
            <a:ext cx="218945" cy="154516"/>
          </a:xfrm>
          <a:prstGeom prst="rect">
            <a:avLst/>
          </a:prstGeom>
          <a:noFill/>
          <a:ln w="9525" algn="ctr">
            <a:noFill/>
            <a:miter lim="800000"/>
            <a:headEnd/>
            <a:tailEnd/>
          </a:ln>
          <a:effectLst/>
        </p:spPr>
        <p:txBody>
          <a:bodyPr wrap="none" lIns="61580" tIns="30789" rIns="61580" bIns="30789" anchor="b">
            <a:spAutoFit/>
          </a:bodyPr>
          <a:lstStyle/>
          <a:p>
            <a:pPr algn="r" defTabSz="610693" fontAlgn="auto">
              <a:spcBef>
                <a:spcPts val="0"/>
              </a:spcBef>
              <a:spcAft>
                <a:spcPts val="0"/>
              </a:spcAft>
              <a:defRPr/>
            </a:pPr>
            <a:fld id="{4ABDCABE-3F10-B64C-92F1-862014417034}" type="slidenum">
              <a:rPr lang="en-US" sz="600">
                <a:solidFill>
                  <a:srgbClr val="000000">
                    <a:alpha val="25000"/>
                  </a:srgbClr>
                </a:solidFill>
                <a:latin typeface="+mn-lt"/>
                <a:ea typeface="+mn-ea"/>
                <a:cs typeface="CiscoSans Thin"/>
              </a:rPr>
              <a:pPr algn="r" defTabSz="610693" fontAlgn="auto">
                <a:spcBef>
                  <a:spcPts val="0"/>
                </a:spcBef>
                <a:spcAft>
                  <a:spcPts val="0"/>
                </a:spcAft>
                <a:defRPr/>
              </a:pPr>
              <a:t>‹#›</a:t>
            </a:fld>
            <a:endParaRPr lang="en-US" sz="600" dirty="0">
              <a:solidFill>
                <a:srgbClr val="000000">
                  <a:alpha val="25000"/>
                </a:srgbClr>
              </a:solidFill>
              <a:latin typeface="+mn-lt"/>
              <a:ea typeface="+mn-ea"/>
              <a:cs typeface="CiscoSans Thin"/>
            </a:endParaRPr>
          </a:p>
        </p:txBody>
      </p:sp>
      <p:sp>
        <p:nvSpPr>
          <p:cNvPr id="13" name="Rectangle 4"/>
          <p:cNvSpPr>
            <a:spLocks noChangeArrowheads="1"/>
          </p:cNvSpPr>
          <p:nvPr/>
        </p:nvSpPr>
        <p:spPr bwMode="ltGray">
          <a:xfrm>
            <a:off x="5354323" y="4963851"/>
            <a:ext cx="3413759" cy="154516"/>
          </a:xfrm>
          <a:prstGeom prst="rect">
            <a:avLst/>
          </a:prstGeom>
          <a:noFill/>
          <a:ln w="9525">
            <a:noFill/>
            <a:miter lim="800000"/>
            <a:headEnd/>
            <a:tailEnd/>
          </a:ln>
          <a:effectLst/>
        </p:spPr>
        <p:txBody>
          <a:bodyPr wrap="square" lIns="61580" tIns="30789" rIns="61580" bIns="30789" anchor="b">
            <a:spAutoFit/>
          </a:bodyPr>
          <a:lstStyle/>
          <a:p>
            <a:pPr defTabSz="610693" fontAlgn="auto">
              <a:spcBef>
                <a:spcPts val="0"/>
              </a:spcBef>
              <a:spcAft>
                <a:spcPts val="0"/>
              </a:spcAft>
              <a:defRPr/>
            </a:pPr>
            <a:r>
              <a:rPr lang="en-US" sz="600" dirty="0" smtClean="0">
                <a:solidFill>
                  <a:srgbClr val="000000">
                    <a:alpha val="25000"/>
                  </a:srgbClr>
                </a:solidFill>
                <a:latin typeface="+mn-lt"/>
                <a:ea typeface="+mn-ea"/>
                <a:cs typeface="CiscoSans Thin"/>
              </a:rPr>
              <a:t>© 201</a:t>
            </a:r>
            <a:r>
              <a:rPr lang="en-US" altLang="zh-CN" sz="600" dirty="0" smtClean="0">
                <a:solidFill>
                  <a:srgbClr val="000000">
                    <a:alpha val="25000"/>
                  </a:srgbClr>
                </a:solidFill>
                <a:latin typeface="+mn-lt"/>
                <a:ea typeface="+mn-ea"/>
                <a:cs typeface="CiscoSans Thin"/>
              </a:rPr>
              <a:t>6</a:t>
            </a:r>
            <a:r>
              <a:rPr lang="en-US" sz="600" dirty="0" smtClean="0">
                <a:solidFill>
                  <a:srgbClr val="000000">
                    <a:alpha val="25000"/>
                  </a:srgbClr>
                </a:solidFill>
                <a:latin typeface="+mn-lt"/>
                <a:ea typeface="+mn-ea"/>
                <a:cs typeface="CiscoSans Thin"/>
              </a:rPr>
              <a:t>  Cisco and/or its affiliates. All rights reserved.   </a:t>
            </a:r>
            <a:endParaRPr lang="en-US" sz="600" dirty="0">
              <a:solidFill>
                <a:srgbClr val="000000">
                  <a:alpha val="25000"/>
                </a:srgbClr>
              </a:solidFill>
              <a:latin typeface="+mn-lt"/>
              <a:ea typeface="+mn-ea"/>
              <a:cs typeface="CiscoSans Thin"/>
            </a:endParaRPr>
          </a:p>
        </p:txBody>
      </p:sp>
      <p:pic>
        <p:nvPicPr>
          <p:cNvPr id="7" name="Picture 2" descr="C:\Users\spius\Pictures\cisco logo blue gradient.png"/>
          <p:cNvPicPr>
            <a:picLocks noChangeAspect="1" noChangeArrowheads="1"/>
          </p:cNvPicPr>
          <p:nvPr/>
        </p:nvPicPr>
        <p:blipFill>
          <a:blip r:embed="rId40" cstate="email">
            <a:extLst>
              <a:ext uri="{28A0092B-C50C-407E-A947-70E740481C1C}">
                <a14:useLocalDpi xmlns:a14="http://schemas.microsoft.com/office/drawing/2010/main"/>
              </a:ext>
            </a:extLst>
          </a:blip>
          <a:srcRect/>
          <a:stretch>
            <a:fillRect/>
          </a:stretch>
        </p:blipFill>
        <p:spPr bwMode="auto">
          <a:xfrm>
            <a:off x="474176" y="4847969"/>
            <a:ext cx="431312" cy="2651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48054691"/>
      </p:ext>
    </p:extLst>
  </p:cSld>
  <p:clrMap bg1="lt1" tx1="dk1" bg2="lt2" tx2="dk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 id="2147484239" r:id="rId12"/>
    <p:sldLayoutId id="2147484240" r:id="rId13"/>
    <p:sldLayoutId id="2147484241" r:id="rId14"/>
    <p:sldLayoutId id="2147484242" r:id="rId15"/>
    <p:sldLayoutId id="2147484243" r:id="rId16"/>
    <p:sldLayoutId id="2147484244" r:id="rId17"/>
    <p:sldLayoutId id="2147484245" r:id="rId18"/>
    <p:sldLayoutId id="2147484246" r:id="rId19"/>
    <p:sldLayoutId id="2147484247" r:id="rId20"/>
    <p:sldLayoutId id="2147484248" r:id="rId21"/>
    <p:sldLayoutId id="2147484249" r:id="rId22"/>
    <p:sldLayoutId id="2147484250" r:id="rId23"/>
    <p:sldLayoutId id="2147484251" r:id="rId24"/>
    <p:sldLayoutId id="2147484252" r:id="rId25"/>
    <p:sldLayoutId id="2147484253" r:id="rId26"/>
    <p:sldLayoutId id="2147484254" r:id="rId27"/>
    <p:sldLayoutId id="2147484255" r:id="rId28"/>
    <p:sldLayoutId id="2147484256" r:id="rId29"/>
    <p:sldLayoutId id="2147484257" r:id="rId30"/>
    <p:sldLayoutId id="2147484258" r:id="rId31"/>
    <p:sldLayoutId id="2147484259" r:id="rId32"/>
    <p:sldLayoutId id="2147484260" r:id="rId33"/>
    <p:sldLayoutId id="2147484261" r:id="rId34"/>
    <p:sldLayoutId id="2147484262" r:id="rId35"/>
    <p:sldLayoutId id="2147484263" r:id="rId36"/>
    <p:sldLayoutId id="2147484390" r:id="rId37"/>
    <p:sldLayoutId id="2147484391" r:id="rId38"/>
  </p:sldLayoutIdLst>
  <p:transition spd="slow">
    <p:wipe/>
  </p:transition>
  <p:timing>
    <p:tnLst>
      <p:par>
        <p:cTn id="1" dur="indefinite" restart="never" nodeType="tmRoot"/>
      </p:par>
    </p:tnLst>
  </p:timing>
  <p:txStyles>
    <p:titleStyle>
      <a:lvl1pPr algn="l" defTabSz="684156" rtl="0" eaLnBrk="1" fontAlgn="base" hangingPunct="1">
        <a:lnSpc>
          <a:spcPct val="80000"/>
        </a:lnSpc>
        <a:spcBef>
          <a:spcPct val="0"/>
        </a:spcBef>
        <a:spcAft>
          <a:spcPct val="0"/>
        </a:spcAft>
        <a:defRPr lang="en-US" sz="3000" kern="1200" dirty="0">
          <a:solidFill>
            <a:srgbClr val="676767"/>
          </a:solidFill>
          <a:latin typeface="+mj-lt"/>
          <a:ea typeface="ＭＳ Ｐゴシック" charset="0"/>
          <a:cs typeface="CiscoSans"/>
        </a:defRPr>
      </a:lvl1pPr>
      <a:lvl2pPr algn="l" defTabSz="684156"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156"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156"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156"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162" algn="l" defTabSz="684156"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324" algn="l" defTabSz="684156"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486" algn="l" defTabSz="684156"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648" algn="l" defTabSz="684156"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49" indent="-169849" algn="l" defTabSz="684156"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45" indent="-215882" algn="l" defTabSz="684156"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764" indent="-169849" algn="l" defTabSz="684156"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196" indent="-169849" algn="l" defTabSz="684156"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27" indent="-169849" algn="l" defTabSz="684156"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784" indent="-171431" algn="l" defTabSz="685720"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766" indent="-171408" algn="l" defTabSz="685720"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020" indent="0" algn="l" defTabSz="685720" rtl="0" eaLnBrk="1" latinLnBrk="0" hangingPunct="1">
        <a:spcBef>
          <a:spcPct val="20000"/>
        </a:spcBef>
        <a:buFont typeface="Arial" pitchFamily="34" charset="0"/>
        <a:buNone/>
        <a:defRPr sz="1500" kern="1200">
          <a:solidFill>
            <a:schemeClr val="tx1"/>
          </a:solidFill>
          <a:latin typeface="+mn-lt"/>
          <a:ea typeface="+mn-ea"/>
          <a:cs typeface="+mn-cs"/>
        </a:defRPr>
      </a:lvl8pPr>
      <a:lvl9pPr marL="2914310" indent="-171431" algn="l" defTabSz="68572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20" rtl="0" eaLnBrk="1" latinLnBrk="0" hangingPunct="1">
        <a:defRPr sz="1400" kern="1200">
          <a:solidFill>
            <a:schemeClr val="tx1"/>
          </a:solidFill>
          <a:latin typeface="+mn-lt"/>
          <a:ea typeface="+mn-ea"/>
          <a:cs typeface="+mn-cs"/>
        </a:defRPr>
      </a:lvl1pPr>
      <a:lvl2pPr marL="342856" algn="l" defTabSz="685720" rtl="0" eaLnBrk="1" latinLnBrk="0" hangingPunct="1">
        <a:defRPr sz="1400" kern="1200">
          <a:solidFill>
            <a:schemeClr val="tx1"/>
          </a:solidFill>
          <a:latin typeface="+mn-lt"/>
          <a:ea typeface="+mn-ea"/>
          <a:cs typeface="+mn-cs"/>
        </a:defRPr>
      </a:lvl2pPr>
      <a:lvl3pPr marL="685720" algn="l" defTabSz="685720" rtl="0" eaLnBrk="1" latinLnBrk="0" hangingPunct="1">
        <a:defRPr sz="1400" kern="1200">
          <a:solidFill>
            <a:schemeClr val="tx1"/>
          </a:solidFill>
          <a:latin typeface="+mn-lt"/>
          <a:ea typeface="+mn-ea"/>
          <a:cs typeface="+mn-cs"/>
        </a:defRPr>
      </a:lvl3pPr>
      <a:lvl4pPr marL="1028579" algn="l" defTabSz="685720" rtl="0" eaLnBrk="1" latinLnBrk="0" hangingPunct="1">
        <a:defRPr sz="1400" kern="1200">
          <a:solidFill>
            <a:schemeClr val="tx1"/>
          </a:solidFill>
          <a:latin typeface="+mn-lt"/>
          <a:ea typeface="+mn-ea"/>
          <a:cs typeface="+mn-cs"/>
        </a:defRPr>
      </a:lvl4pPr>
      <a:lvl5pPr marL="1371441" algn="l" defTabSz="685720" rtl="0" eaLnBrk="1" latinLnBrk="0" hangingPunct="1">
        <a:defRPr sz="1400" kern="1200">
          <a:solidFill>
            <a:schemeClr val="tx1"/>
          </a:solidFill>
          <a:latin typeface="+mn-lt"/>
          <a:ea typeface="+mn-ea"/>
          <a:cs typeface="+mn-cs"/>
        </a:defRPr>
      </a:lvl5pPr>
      <a:lvl6pPr marL="1714297" algn="l" defTabSz="685720" rtl="0" eaLnBrk="1" latinLnBrk="0" hangingPunct="1">
        <a:defRPr sz="1400" kern="1200">
          <a:solidFill>
            <a:schemeClr val="tx1"/>
          </a:solidFill>
          <a:latin typeface="+mn-lt"/>
          <a:ea typeface="+mn-ea"/>
          <a:cs typeface="+mn-cs"/>
        </a:defRPr>
      </a:lvl6pPr>
      <a:lvl7pPr marL="2057161" algn="l" defTabSz="685720" rtl="0" eaLnBrk="1" latinLnBrk="0" hangingPunct="1">
        <a:defRPr sz="1400" kern="1200">
          <a:solidFill>
            <a:schemeClr val="tx1"/>
          </a:solidFill>
          <a:latin typeface="+mn-lt"/>
          <a:ea typeface="+mn-ea"/>
          <a:cs typeface="+mn-cs"/>
        </a:defRPr>
      </a:lvl7pPr>
      <a:lvl8pPr marL="2400020" algn="l" defTabSz="685720" rtl="0" eaLnBrk="1" latinLnBrk="0" hangingPunct="1">
        <a:defRPr sz="1400" kern="1200">
          <a:solidFill>
            <a:schemeClr val="tx1"/>
          </a:solidFill>
          <a:latin typeface="+mn-lt"/>
          <a:ea typeface="+mn-ea"/>
          <a:cs typeface="+mn-cs"/>
        </a:defRPr>
      </a:lvl8pPr>
      <a:lvl9pPr marL="2742882" algn="l" defTabSz="68572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5"/>
          <p:cNvSpPr>
            <a:spLocks noGrp="1"/>
          </p:cNvSpPr>
          <p:nvPr>
            <p:ph type="title"/>
          </p:nvPr>
        </p:nvSpPr>
        <p:spPr>
          <a:xfrm>
            <a:off x="260620" y="341158"/>
            <a:ext cx="8659368" cy="731520"/>
          </a:xfrm>
          <a:prstGeom prst="rect">
            <a:avLst/>
          </a:prstGeom>
        </p:spPr>
        <p:txBody>
          <a:bodyPr vert="horz" lIns="91400" tIns="45700" rIns="91400" bIns="45700" rtlCol="0" anchor="t" anchorCtr="0">
            <a:noAutofit/>
          </a:bodyPr>
          <a:lstStyle/>
          <a:p>
            <a:r>
              <a:rPr lang="en-US" smtClean="0"/>
              <a:t>Click to edit Master title style</a:t>
            </a:r>
            <a:endParaRPr lang="en-GB" dirty="0"/>
          </a:p>
        </p:txBody>
      </p:sp>
      <p:sp>
        <p:nvSpPr>
          <p:cNvPr id="4" name="Rectangle 5"/>
          <p:cNvSpPr>
            <a:spLocks noChangeArrowheads="1"/>
          </p:cNvSpPr>
          <p:nvPr/>
        </p:nvSpPr>
        <p:spPr bwMode="ltGray">
          <a:xfrm>
            <a:off x="7813257" y="4745973"/>
            <a:ext cx="762394" cy="154530"/>
          </a:xfrm>
          <a:prstGeom prst="rect">
            <a:avLst/>
          </a:prstGeom>
          <a:noFill/>
          <a:ln w="9525">
            <a:noFill/>
            <a:miter lim="800000"/>
            <a:headEnd/>
            <a:tailEnd/>
          </a:ln>
          <a:effectLst/>
        </p:spPr>
        <p:txBody>
          <a:bodyPr wrap="none" lIns="61568" tIns="30783" rIns="61568" bIns="30783" anchor="b">
            <a:spAutoFit/>
          </a:bodyPr>
          <a:lstStyle/>
          <a:p>
            <a:pPr algn="r" defTabSz="610592" fontAlgn="auto">
              <a:spcBef>
                <a:spcPts val="0"/>
              </a:spcBef>
              <a:spcAft>
                <a:spcPts val="0"/>
              </a:spcAft>
            </a:pPr>
            <a:r>
              <a:rPr lang="en-US" sz="600" dirty="0">
                <a:solidFill>
                  <a:srgbClr val="231F20"/>
                </a:solidFill>
                <a:latin typeface="CiscoSansTT Light"/>
                <a:ea typeface="+mn-ea"/>
                <a:cs typeface="CiscoSans Thin"/>
              </a:rPr>
              <a:t>Cisco Confidential</a:t>
            </a:r>
          </a:p>
        </p:txBody>
      </p:sp>
      <p:sp>
        <p:nvSpPr>
          <p:cNvPr id="5" name="Rectangle 7"/>
          <p:cNvSpPr>
            <a:spLocks noChangeArrowheads="1"/>
          </p:cNvSpPr>
          <p:nvPr/>
        </p:nvSpPr>
        <p:spPr bwMode="ltGray">
          <a:xfrm>
            <a:off x="8662422" y="4742907"/>
            <a:ext cx="218953" cy="154518"/>
          </a:xfrm>
          <a:prstGeom prst="rect">
            <a:avLst/>
          </a:prstGeom>
          <a:noFill/>
          <a:ln w="9525" algn="ctr">
            <a:noFill/>
            <a:miter lim="800000"/>
            <a:headEnd/>
            <a:tailEnd/>
          </a:ln>
          <a:effectLst/>
        </p:spPr>
        <p:txBody>
          <a:bodyPr wrap="none" lIns="61568" tIns="30783" rIns="61568" bIns="30783" anchor="b">
            <a:spAutoFit/>
          </a:bodyPr>
          <a:lstStyle/>
          <a:p>
            <a:pPr algn="r" defTabSz="610592" fontAlgn="auto">
              <a:spcBef>
                <a:spcPts val="0"/>
              </a:spcBef>
              <a:spcAft>
                <a:spcPts val="0"/>
              </a:spcAft>
            </a:pPr>
            <a:fld id="{DFCF27A5-1A5B-48D3-A060-2758FFBB1ADD}" type="slidenum">
              <a:rPr lang="en-US" sz="600">
                <a:solidFill>
                  <a:srgbClr val="231F20"/>
                </a:solidFill>
                <a:latin typeface="CiscoSansTT Light"/>
                <a:ea typeface="+mn-ea"/>
                <a:cs typeface="CiscoSans Thin"/>
              </a:rPr>
              <a:pPr algn="r" defTabSz="610592" fontAlgn="auto">
                <a:spcBef>
                  <a:spcPts val="0"/>
                </a:spcBef>
                <a:spcAft>
                  <a:spcPts val="0"/>
                </a:spcAft>
              </a:pPr>
              <a:t>‹#›</a:t>
            </a:fld>
            <a:endParaRPr lang="en-US" sz="600" dirty="0">
              <a:solidFill>
                <a:srgbClr val="231F20"/>
              </a:solidFill>
              <a:latin typeface="CiscoSansTT Light"/>
              <a:ea typeface="+mn-ea"/>
              <a:cs typeface="CiscoSans Thin"/>
            </a:endParaRPr>
          </a:p>
        </p:txBody>
      </p:sp>
      <p:sp>
        <p:nvSpPr>
          <p:cNvPr id="6" name="Rectangle 4"/>
          <p:cNvSpPr>
            <a:spLocks noChangeArrowheads="1"/>
          </p:cNvSpPr>
          <p:nvPr/>
        </p:nvSpPr>
        <p:spPr bwMode="ltGray">
          <a:xfrm>
            <a:off x="292053" y="4747273"/>
            <a:ext cx="3420515" cy="154530"/>
          </a:xfrm>
          <a:prstGeom prst="rect">
            <a:avLst/>
          </a:prstGeom>
          <a:noFill/>
          <a:ln w="9525">
            <a:noFill/>
            <a:miter lim="800000"/>
            <a:headEnd/>
            <a:tailEnd/>
          </a:ln>
          <a:effectLst/>
        </p:spPr>
        <p:txBody>
          <a:bodyPr wrap="square" lIns="61568" tIns="30783" rIns="61568" bIns="30783" anchor="b" anchorCtr="0">
            <a:spAutoFit/>
          </a:bodyPr>
          <a:lstStyle/>
          <a:p>
            <a:pPr defTabSz="610592" fontAlgn="auto">
              <a:spcBef>
                <a:spcPts val="0"/>
              </a:spcBef>
              <a:spcAft>
                <a:spcPts val="0"/>
              </a:spcAft>
            </a:pPr>
            <a:r>
              <a:rPr lang="en-US" sz="600" dirty="0" smtClean="0">
                <a:solidFill>
                  <a:srgbClr val="231F20"/>
                </a:solidFill>
                <a:latin typeface="CiscoSansTT Light"/>
                <a:ea typeface="+mn-ea"/>
                <a:cs typeface="CiscoSans Thin"/>
              </a:rPr>
              <a:t>© 2013-2014  Cisco and/or its affiliates. All rights reserved.</a:t>
            </a:r>
            <a:endParaRPr lang="en-US" sz="600" dirty="0">
              <a:solidFill>
                <a:srgbClr val="231F20"/>
              </a:solidFill>
              <a:latin typeface="CiscoSansTT Light"/>
              <a:ea typeface="+mn-ea"/>
              <a:cs typeface="CiscoSans Thin"/>
            </a:endParaRPr>
          </a:p>
        </p:txBody>
      </p:sp>
      <p:cxnSp>
        <p:nvCxnSpPr>
          <p:cNvPr id="8" name="Straight Connector 7"/>
          <p:cNvCxnSpPr/>
          <p:nvPr/>
        </p:nvCxnSpPr>
        <p:spPr>
          <a:xfrm>
            <a:off x="0" y="5078558"/>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2733127"/>
      </p:ext>
    </p:extLst>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 id="2147484276" r:id="rId11"/>
    <p:sldLayoutId id="2147484277" r:id="rId12"/>
    <p:sldLayoutId id="2147484278" r:id="rId13"/>
    <p:sldLayoutId id="2147484279" r:id="rId14"/>
    <p:sldLayoutId id="2147484280" r:id="rId15"/>
    <p:sldLayoutId id="2147484281" r:id="rId16"/>
    <p:sldLayoutId id="2147484282" r:id="rId17"/>
    <p:sldLayoutId id="2147484283" r:id="rId18"/>
    <p:sldLayoutId id="2147484284" r:id="rId19"/>
    <p:sldLayoutId id="2147484285" r:id="rId20"/>
    <p:sldLayoutId id="2147484286" r:id="rId21"/>
    <p:sldLayoutId id="2147484287" r:id="rId22"/>
    <p:sldLayoutId id="2147484288" r:id="rId23"/>
    <p:sldLayoutId id="2147484289" r:id="rId24"/>
    <p:sldLayoutId id="2147484290" r:id="rId25"/>
    <p:sldLayoutId id="2147484291" r:id="rId26"/>
    <p:sldLayoutId id="2147484292" r:id="rId27"/>
    <p:sldLayoutId id="2147484293" r:id="rId28"/>
    <p:sldLayoutId id="2147484294" r:id="rId29"/>
    <p:sldLayoutId id="2147484295" r:id="rId30"/>
    <p:sldLayoutId id="2147484296" r:id="rId31"/>
    <p:sldLayoutId id="2147484297" r:id="rId32"/>
    <p:sldLayoutId id="2147484298" r:id="rId33"/>
    <p:sldLayoutId id="2147484299" r:id="rId34"/>
    <p:sldLayoutId id="2147484300" r:id="rId35"/>
    <p:sldLayoutId id="2147484301" r:id="rId36"/>
    <p:sldLayoutId id="2147484302" r:id="rId37"/>
    <p:sldLayoutId id="2147484303" r:id="rId38"/>
    <p:sldLayoutId id="2147484304" r:id="rId39"/>
    <p:sldLayoutId id="2147484305" r:id="rId40"/>
    <p:sldLayoutId id="2147484306" r:id="rId41"/>
    <p:sldLayoutId id="2147484307" r:id="rId42"/>
    <p:sldLayoutId id="2147484308" r:id="rId43"/>
    <p:sldLayoutId id="2147484309" r:id="rId44"/>
    <p:sldLayoutId id="2147484310" r:id="rId45"/>
    <p:sldLayoutId id="2147484311" r:id="rId46"/>
    <p:sldLayoutId id="2147484312" r:id="rId47"/>
    <p:sldLayoutId id="2147484313" r:id="rId48"/>
    <p:sldLayoutId id="2147484314" r:id="rId49"/>
    <p:sldLayoutId id="2147484315" r:id="rId50"/>
    <p:sldLayoutId id="2147484316" r:id="rId51"/>
    <p:sldLayoutId id="2147484317" r:id="rId52"/>
    <p:sldLayoutId id="2147484318" r:id="rId53"/>
    <p:sldLayoutId id="2147484319" r:id="rId54"/>
    <p:sldLayoutId id="2147484320" r:id="rId55"/>
    <p:sldLayoutId id="2147484321" r:id="rId56"/>
    <p:sldLayoutId id="2147484322" r:id="rId57"/>
    <p:sldLayoutId id="2147484323" r:id="rId58"/>
    <p:sldLayoutId id="2147484324" r:id="rId59"/>
  </p:sldLayoutIdLst>
  <p:transition spd="slow">
    <p:wipe/>
  </p:transition>
  <p:timing>
    <p:tnLst>
      <p:par>
        <p:cTn id="1" dur="indefinite" restart="never" nodeType="tmRoot"/>
      </p:par>
    </p:tnLst>
  </p:timing>
  <p:txStyles>
    <p:titleStyle>
      <a:lvl1pPr algn="l" defTabSz="685606" rtl="0" eaLnBrk="1" latinLnBrk="0" hangingPunct="1">
        <a:lnSpc>
          <a:spcPct val="80000"/>
        </a:lnSpc>
        <a:spcBef>
          <a:spcPct val="0"/>
        </a:spcBef>
        <a:buNone/>
        <a:defRPr lang="en-US" sz="2500" b="0" kern="1200" spc="0" baseline="0" dirty="0">
          <a:solidFill>
            <a:srgbClr val="00A2BF"/>
          </a:solidFill>
          <a:latin typeface="+mj-lt"/>
          <a:ea typeface="+mj-ea"/>
          <a:cs typeface="CiscoSans"/>
        </a:defRPr>
      </a:lvl1pPr>
    </p:titleStyle>
    <p:bodyStyle>
      <a:lvl1pPr marL="171403" indent="-171403" algn="l" defTabSz="685606" rtl="0" eaLnBrk="1" latinLnBrk="0" hangingPunct="1">
        <a:lnSpc>
          <a:spcPct val="95000"/>
        </a:lnSpc>
        <a:spcBef>
          <a:spcPts val="1080"/>
        </a:spcBef>
        <a:buClr>
          <a:schemeClr val="tx2"/>
        </a:buClr>
        <a:buSzPct val="90000"/>
        <a:buFont typeface="Arial" pitchFamily="34" charset="0"/>
        <a:buChar char="•"/>
        <a:tabLst/>
        <a:defRPr lang="en-US" sz="1500" kern="1200" dirty="0" smtClean="0">
          <a:solidFill>
            <a:schemeClr val="tx1"/>
          </a:solidFill>
          <a:latin typeface="+mn-lt"/>
          <a:ea typeface="+mn-ea"/>
          <a:cs typeface="CiscoSans"/>
        </a:defRPr>
      </a:lvl1pPr>
      <a:lvl2pPr marL="359850" indent="-215910" algn="l" defTabSz="685606" rtl="0" eaLnBrk="1" latinLnBrk="0" hangingPunct="1">
        <a:lnSpc>
          <a:spcPct val="95000"/>
        </a:lnSpc>
        <a:spcBef>
          <a:spcPts val="600"/>
        </a:spcBef>
        <a:buClr>
          <a:schemeClr val="tx2"/>
        </a:buClr>
        <a:buFont typeface="Arial"/>
        <a:buChar char="•"/>
        <a:defRPr lang="en-US" sz="1400" kern="1200" dirty="0" smtClean="0">
          <a:solidFill>
            <a:schemeClr val="tx1"/>
          </a:solidFill>
          <a:latin typeface="+mn-lt"/>
          <a:ea typeface="+mn-ea"/>
          <a:cs typeface="CiscoSans"/>
        </a:defRPr>
      </a:lvl2pPr>
      <a:lvl3pPr marL="431820" indent="-171380" algn="l" defTabSz="685606" rtl="0" eaLnBrk="1" latinLnBrk="0" hangingPunct="1">
        <a:lnSpc>
          <a:spcPct val="95000"/>
        </a:lnSpc>
        <a:spcBef>
          <a:spcPts val="630"/>
        </a:spcBef>
        <a:buFont typeface="Arial"/>
        <a:buChar char="•"/>
        <a:defRPr lang="en-US" sz="1200" kern="1200" dirty="0" smtClean="0">
          <a:solidFill>
            <a:schemeClr val="tx1"/>
          </a:solidFill>
          <a:latin typeface="+mn-lt"/>
          <a:ea typeface="+mn-ea"/>
          <a:cs typeface="CiscoSans"/>
        </a:defRPr>
      </a:lvl3pPr>
      <a:lvl4pPr marL="503790" indent="-171380" algn="l" defTabSz="685606" rtl="0" eaLnBrk="1" latinLnBrk="0" hangingPunct="1">
        <a:lnSpc>
          <a:spcPct val="95000"/>
        </a:lnSpc>
        <a:spcBef>
          <a:spcPts val="630"/>
        </a:spcBef>
        <a:buFont typeface="Arial"/>
        <a:buChar char="•"/>
        <a:defRPr lang="en-US" sz="1100" kern="1200" dirty="0" smtClean="0">
          <a:solidFill>
            <a:schemeClr val="tx1"/>
          </a:solidFill>
          <a:latin typeface="+mn-lt"/>
          <a:ea typeface="+mn-ea"/>
          <a:cs typeface="CiscoSans"/>
        </a:defRPr>
      </a:lvl4pPr>
      <a:lvl5pPr marL="575760" indent="-171380" algn="l" defTabSz="685606" rtl="0" eaLnBrk="1" latinLnBrk="0" hangingPunct="1">
        <a:lnSpc>
          <a:spcPct val="95000"/>
        </a:lnSpc>
        <a:spcBef>
          <a:spcPts val="630"/>
        </a:spcBef>
        <a:buFont typeface="Arial"/>
        <a:buChar char="•"/>
        <a:defRPr lang="en-US" sz="1100" kern="1200" dirty="0">
          <a:solidFill>
            <a:schemeClr val="tx1"/>
          </a:solidFill>
          <a:latin typeface="+mn-lt"/>
          <a:ea typeface="+mn-ea"/>
          <a:cs typeface="CiscoSans"/>
        </a:defRPr>
      </a:lvl5pPr>
      <a:lvl6pPr marL="863640" indent="-171403" algn="l" defTabSz="685606"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610" indent="-171380" algn="l" defTabSz="685606"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399620" indent="0" algn="l" defTabSz="685606" rtl="0" eaLnBrk="1" latinLnBrk="0" hangingPunct="1">
        <a:spcBef>
          <a:spcPct val="20000"/>
        </a:spcBef>
        <a:buFont typeface="Arial" pitchFamily="34" charset="0"/>
        <a:buNone/>
        <a:defRPr sz="1500" kern="1200">
          <a:solidFill>
            <a:schemeClr val="tx1"/>
          </a:solidFill>
          <a:latin typeface="+mn-lt"/>
          <a:ea typeface="+mn-ea"/>
          <a:cs typeface="+mn-cs"/>
        </a:defRPr>
      </a:lvl8pPr>
      <a:lvl9pPr marL="2913824" indent="-171403" algn="l" defTabSz="68560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606" rtl="0" eaLnBrk="1" latinLnBrk="0" hangingPunct="1">
        <a:defRPr sz="1400" kern="1200">
          <a:solidFill>
            <a:schemeClr val="tx1"/>
          </a:solidFill>
          <a:latin typeface="+mn-lt"/>
          <a:ea typeface="+mn-ea"/>
          <a:cs typeface="+mn-cs"/>
        </a:defRPr>
      </a:lvl1pPr>
      <a:lvl2pPr marL="342796" algn="l" defTabSz="685606" rtl="0" eaLnBrk="1" latinLnBrk="0" hangingPunct="1">
        <a:defRPr sz="1400" kern="1200">
          <a:solidFill>
            <a:schemeClr val="tx1"/>
          </a:solidFill>
          <a:latin typeface="+mn-lt"/>
          <a:ea typeface="+mn-ea"/>
          <a:cs typeface="+mn-cs"/>
        </a:defRPr>
      </a:lvl2pPr>
      <a:lvl3pPr marL="685606" algn="l" defTabSz="685606" rtl="0" eaLnBrk="1" latinLnBrk="0" hangingPunct="1">
        <a:defRPr sz="1400" kern="1200">
          <a:solidFill>
            <a:schemeClr val="tx1"/>
          </a:solidFill>
          <a:latin typeface="+mn-lt"/>
          <a:ea typeface="+mn-ea"/>
          <a:cs typeface="+mn-cs"/>
        </a:defRPr>
      </a:lvl3pPr>
      <a:lvl4pPr marL="1028407" algn="l" defTabSz="685606" rtl="0" eaLnBrk="1" latinLnBrk="0" hangingPunct="1">
        <a:defRPr sz="1400" kern="1200">
          <a:solidFill>
            <a:schemeClr val="tx1"/>
          </a:solidFill>
          <a:latin typeface="+mn-lt"/>
          <a:ea typeface="+mn-ea"/>
          <a:cs typeface="+mn-cs"/>
        </a:defRPr>
      </a:lvl4pPr>
      <a:lvl5pPr marL="1371213" algn="l" defTabSz="685606" rtl="0" eaLnBrk="1" latinLnBrk="0" hangingPunct="1">
        <a:defRPr sz="1400" kern="1200">
          <a:solidFill>
            <a:schemeClr val="tx1"/>
          </a:solidFill>
          <a:latin typeface="+mn-lt"/>
          <a:ea typeface="+mn-ea"/>
          <a:cs typeface="+mn-cs"/>
        </a:defRPr>
      </a:lvl5pPr>
      <a:lvl6pPr marL="1714009" algn="l" defTabSz="685606" rtl="0" eaLnBrk="1" latinLnBrk="0" hangingPunct="1">
        <a:defRPr sz="1400" kern="1200">
          <a:solidFill>
            <a:schemeClr val="tx1"/>
          </a:solidFill>
          <a:latin typeface="+mn-lt"/>
          <a:ea typeface="+mn-ea"/>
          <a:cs typeface="+mn-cs"/>
        </a:defRPr>
      </a:lvl6pPr>
      <a:lvl7pPr marL="2056817" algn="l" defTabSz="685606" rtl="0" eaLnBrk="1" latinLnBrk="0" hangingPunct="1">
        <a:defRPr sz="1400" kern="1200">
          <a:solidFill>
            <a:schemeClr val="tx1"/>
          </a:solidFill>
          <a:latin typeface="+mn-lt"/>
          <a:ea typeface="+mn-ea"/>
          <a:cs typeface="+mn-cs"/>
        </a:defRPr>
      </a:lvl7pPr>
      <a:lvl8pPr marL="2399620" algn="l" defTabSz="685606" rtl="0" eaLnBrk="1" latinLnBrk="0" hangingPunct="1">
        <a:defRPr sz="1400" kern="1200">
          <a:solidFill>
            <a:schemeClr val="tx1"/>
          </a:solidFill>
          <a:latin typeface="+mn-lt"/>
          <a:ea typeface="+mn-ea"/>
          <a:cs typeface="+mn-cs"/>
        </a:defRPr>
      </a:lvl8pPr>
      <a:lvl9pPr marL="2742426" algn="l" defTabSz="685606"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5"/>
          <p:cNvSpPr>
            <a:spLocks noGrp="1"/>
          </p:cNvSpPr>
          <p:nvPr>
            <p:ph type="title"/>
          </p:nvPr>
        </p:nvSpPr>
        <p:spPr>
          <a:xfrm>
            <a:off x="260620" y="341158"/>
            <a:ext cx="8659368" cy="731520"/>
          </a:xfrm>
          <a:prstGeom prst="rect">
            <a:avLst/>
          </a:prstGeom>
        </p:spPr>
        <p:txBody>
          <a:bodyPr vert="horz" lIns="91384" tIns="45692" rIns="91384" bIns="45692" rtlCol="0" anchor="t" anchorCtr="0">
            <a:noAutofit/>
          </a:bodyPr>
          <a:lstStyle/>
          <a:p>
            <a:r>
              <a:rPr lang="en-US" smtClean="0"/>
              <a:t>Click to edit Master title style</a:t>
            </a:r>
            <a:endParaRPr lang="en-GB" dirty="0"/>
          </a:p>
        </p:txBody>
      </p:sp>
      <p:sp>
        <p:nvSpPr>
          <p:cNvPr id="4" name="Rectangle 5"/>
          <p:cNvSpPr>
            <a:spLocks noChangeArrowheads="1"/>
          </p:cNvSpPr>
          <p:nvPr/>
        </p:nvSpPr>
        <p:spPr bwMode="ltGray">
          <a:xfrm>
            <a:off x="7813257" y="4745973"/>
            <a:ext cx="762394" cy="154530"/>
          </a:xfrm>
          <a:prstGeom prst="rect">
            <a:avLst/>
          </a:prstGeom>
          <a:noFill/>
          <a:ln w="9525">
            <a:noFill/>
            <a:miter lim="800000"/>
            <a:headEnd/>
            <a:tailEnd/>
          </a:ln>
          <a:effectLst/>
        </p:spPr>
        <p:txBody>
          <a:bodyPr wrap="none" lIns="61556" tIns="30777" rIns="61556" bIns="30777" anchor="b">
            <a:spAutoFit/>
          </a:bodyPr>
          <a:lstStyle/>
          <a:p>
            <a:pPr algn="r" defTabSz="610490" fontAlgn="auto">
              <a:spcBef>
                <a:spcPts val="0"/>
              </a:spcBef>
              <a:spcAft>
                <a:spcPts val="0"/>
              </a:spcAft>
            </a:pPr>
            <a:r>
              <a:rPr lang="en-US" sz="600" dirty="0">
                <a:solidFill>
                  <a:srgbClr val="231F20"/>
                </a:solidFill>
                <a:latin typeface="CiscoSansTT Light"/>
                <a:cs typeface="CiscoSans Thin"/>
              </a:rPr>
              <a:t>Cisco Confidential</a:t>
            </a:r>
          </a:p>
        </p:txBody>
      </p:sp>
      <p:sp>
        <p:nvSpPr>
          <p:cNvPr id="5" name="Rectangle 7"/>
          <p:cNvSpPr>
            <a:spLocks noChangeArrowheads="1"/>
          </p:cNvSpPr>
          <p:nvPr/>
        </p:nvSpPr>
        <p:spPr bwMode="ltGray">
          <a:xfrm>
            <a:off x="8663178" y="4742924"/>
            <a:ext cx="218191" cy="154511"/>
          </a:xfrm>
          <a:prstGeom prst="rect">
            <a:avLst/>
          </a:prstGeom>
          <a:noFill/>
          <a:ln w="9525" algn="ctr">
            <a:noFill/>
            <a:miter lim="800000"/>
            <a:headEnd/>
            <a:tailEnd/>
          </a:ln>
          <a:effectLst/>
        </p:spPr>
        <p:txBody>
          <a:bodyPr wrap="none" lIns="61556" tIns="30777" rIns="61556" bIns="30777" anchor="b">
            <a:spAutoFit/>
          </a:bodyPr>
          <a:lstStyle/>
          <a:p>
            <a:pPr algn="r" defTabSz="610490" fontAlgn="auto">
              <a:spcBef>
                <a:spcPts val="0"/>
              </a:spcBef>
              <a:spcAft>
                <a:spcPts val="0"/>
              </a:spcAft>
            </a:pPr>
            <a:fld id="{DFCF27A5-1A5B-48D3-A060-2758FFBB1ADD}" type="slidenum">
              <a:rPr lang="en-US" sz="600">
                <a:solidFill>
                  <a:srgbClr val="231F20"/>
                </a:solidFill>
                <a:latin typeface="CiscoSansTT Light"/>
                <a:cs typeface="CiscoSans Thin"/>
              </a:rPr>
              <a:pPr algn="r" defTabSz="610490" fontAlgn="auto">
                <a:spcBef>
                  <a:spcPts val="0"/>
                </a:spcBef>
                <a:spcAft>
                  <a:spcPts val="0"/>
                </a:spcAft>
              </a:pPr>
              <a:t>‹#›</a:t>
            </a:fld>
            <a:endParaRPr lang="en-US" sz="600" dirty="0">
              <a:solidFill>
                <a:srgbClr val="231F20"/>
              </a:solidFill>
              <a:latin typeface="CiscoSansTT Light"/>
              <a:cs typeface="CiscoSans Thin"/>
            </a:endParaRPr>
          </a:p>
        </p:txBody>
      </p:sp>
      <p:sp>
        <p:nvSpPr>
          <p:cNvPr id="6" name="Rectangle 4"/>
          <p:cNvSpPr>
            <a:spLocks noChangeArrowheads="1"/>
          </p:cNvSpPr>
          <p:nvPr/>
        </p:nvSpPr>
        <p:spPr bwMode="ltGray">
          <a:xfrm>
            <a:off x="292057" y="4747273"/>
            <a:ext cx="3420515" cy="154530"/>
          </a:xfrm>
          <a:prstGeom prst="rect">
            <a:avLst/>
          </a:prstGeom>
          <a:noFill/>
          <a:ln w="9525">
            <a:noFill/>
            <a:miter lim="800000"/>
            <a:headEnd/>
            <a:tailEnd/>
          </a:ln>
          <a:effectLst/>
        </p:spPr>
        <p:txBody>
          <a:bodyPr wrap="square" lIns="61556" tIns="30777" rIns="61556" bIns="30777" anchor="b" anchorCtr="0">
            <a:spAutoFit/>
          </a:bodyPr>
          <a:lstStyle/>
          <a:p>
            <a:pPr defTabSz="610490" fontAlgn="auto">
              <a:spcBef>
                <a:spcPts val="0"/>
              </a:spcBef>
              <a:spcAft>
                <a:spcPts val="0"/>
              </a:spcAft>
            </a:pPr>
            <a:r>
              <a:rPr lang="en-US" sz="600" dirty="0" smtClean="0">
                <a:solidFill>
                  <a:srgbClr val="231F20"/>
                </a:solidFill>
                <a:latin typeface="CiscoSansTT Light"/>
                <a:cs typeface="CiscoSans Thin"/>
              </a:rPr>
              <a:t>© 2013-2015  Cisco and/or its affiliates. All rights reserved.</a:t>
            </a:r>
            <a:endParaRPr lang="en-US" sz="600" dirty="0">
              <a:solidFill>
                <a:srgbClr val="231F20"/>
              </a:solidFill>
              <a:latin typeface="CiscoSansTT Light"/>
              <a:cs typeface="CiscoSans Thin"/>
            </a:endParaRPr>
          </a:p>
        </p:txBody>
      </p:sp>
      <p:cxnSp>
        <p:nvCxnSpPr>
          <p:cNvPr id="8" name="Straight Connector 7"/>
          <p:cNvCxnSpPr/>
          <p:nvPr/>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2560175"/>
      </p:ext>
    </p:extLst>
  </p:cSld>
  <p:clrMap bg1="lt1" tx1="dk1" bg2="lt2" tx2="dk2" accent1="accent1" accent2="accent2" accent3="accent3" accent4="accent4" accent5="accent5" accent6="accent6" hlink="hlink" folHlink="folHlink"/>
  <p:sldLayoutIdLst>
    <p:sldLayoutId id="2147484326" r:id="rId1"/>
    <p:sldLayoutId id="2147484327" r:id="rId2"/>
    <p:sldLayoutId id="2147484328" r:id="rId3"/>
    <p:sldLayoutId id="2147484329" r:id="rId4"/>
    <p:sldLayoutId id="2147484330" r:id="rId5"/>
    <p:sldLayoutId id="2147484331" r:id="rId6"/>
    <p:sldLayoutId id="2147484332" r:id="rId7"/>
    <p:sldLayoutId id="2147484333" r:id="rId8"/>
    <p:sldLayoutId id="2147484334" r:id="rId9"/>
    <p:sldLayoutId id="2147484335" r:id="rId10"/>
    <p:sldLayoutId id="2147484336" r:id="rId11"/>
    <p:sldLayoutId id="2147484337" r:id="rId12"/>
    <p:sldLayoutId id="2147484338" r:id="rId13"/>
    <p:sldLayoutId id="2147484339" r:id="rId14"/>
    <p:sldLayoutId id="2147484340" r:id="rId15"/>
    <p:sldLayoutId id="2147484341" r:id="rId16"/>
    <p:sldLayoutId id="2147484342" r:id="rId17"/>
    <p:sldLayoutId id="2147484343" r:id="rId18"/>
    <p:sldLayoutId id="2147484344" r:id="rId19"/>
    <p:sldLayoutId id="2147484345" r:id="rId20"/>
    <p:sldLayoutId id="2147484346" r:id="rId21"/>
    <p:sldLayoutId id="2147484347" r:id="rId22"/>
    <p:sldLayoutId id="2147484348" r:id="rId23"/>
    <p:sldLayoutId id="2147484349" r:id="rId24"/>
    <p:sldLayoutId id="2147484350" r:id="rId25"/>
    <p:sldLayoutId id="2147484351" r:id="rId26"/>
    <p:sldLayoutId id="2147484352" r:id="rId27"/>
    <p:sldLayoutId id="2147484353" r:id="rId28"/>
    <p:sldLayoutId id="2147484354" r:id="rId29"/>
    <p:sldLayoutId id="2147484355" r:id="rId30"/>
    <p:sldLayoutId id="2147484356" r:id="rId31"/>
    <p:sldLayoutId id="2147484357" r:id="rId32"/>
    <p:sldLayoutId id="2147484358" r:id="rId33"/>
    <p:sldLayoutId id="2147484359" r:id="rId34"/>
    <p:sldLayoutId id="2147484360" r:id="rId35"/>
    <p:sldLayoutId id="2147484361" r:id="rId36"/>
    <p:sldLayoutId id="2147484362" r:id="rId37"/>
    <p:sldLayoutId id="2147484363" r:id="rId38"/>
    <p:sldLayoutId id="2147484364" r:id="rId39"/>
    <p:sldLayoutId id="2147484365" r:id="rId40"/>
    <p:sldLayoutId id="2147484366" r:id="rId41"/>
    <p:sldLayoutId id="2147484367" r:id="rId42"/>
    <p:sldLayoutId id="2147484368" r:id="rId43"/>
    <p:sldLayoutId id="2147484369" r:id="rId44"/>
    <p:sldLayoutId id="2147484370" r:id="rId45"/>
    <p:sldLayoutId id="2147484371" r:id="rId46"/>
    <p:sldLayoutId id="2147484372" r:id="rId47"/>
    <p:sldLayoutId id="2147484373" r:id="rId48"/>
    <p:sldLayoutId id="2147484374" r:id="rId49"/>
    <p:sldLayoutId id="2147484375" r:id="rId50"/>
    <p:sldLayoutId id="2147484376" r:id="rId51"/>
    <p:sldLayoutId id="2147484377" r:id="rId52"/>
    <p:sldLayoutId id="2147484378" r:id="rId53"/>
    <p:sldLayoutId id="2147484379" r:id="rId54"/>
    <p:sldLayoutId id="2147484380" r:id="rId55"/>
    <p:sldLayoutId id="2147484381" r:id="rId56"/>
    <p:sldLayoutId id="2147484382" r:id="rId57"/>
    <p:sldLayoutId id="2147484383" r:id="rId58"/>
    <p:sldLayoutId id="2147484384" r:id="rId59"/>
    <p:sldLayoutId id="2147484385" r:id="rId60"/>
    <p:sldLayoutId id="2147484386" r:id="rId61"/>
    <p:sldLayoutId id="2147484387" r:id="rId62"/>
    <p:sldLayoutId id="2147484388" r:id="rId63"/>
    <p:sldLayoutId id="2147484389" r:id="rId64"/>
  </p:sldLayoutIdLst>
  <p:transition spd="slow">
    <p:wipe/>
  </p:transition>
  <p:timing>
    <p:tnLst>
      <p:par>
        <p:cTn id="1" dur="indefinite" restart="never" nodeType="tmRoot"/>
      </p:par>
    </p:tnLst>
  </p:timing>
  <p:txStyles>
    <p:titleStyle>
      <a:lvl1pPr algn="l" defTabSz="685492" rtl="0" eaLnBrk="1" latinLnBrk="0" hangingPunct="1">
        <a:lnSpc>
          <a:spcPct val="80000"/>
        </a:lnSpc>
        <a:spcBef>
          <a:spcPct val="0"/>
        </a:spcBef>
        <a:buNone/>
        <a:defRPr lang="en-US" sz="2500" b="0" kern="1200" spc="0" baseline="0" dirty="0">
          <a:solidFill>
            <a:srgbClr val="00A2BF"/>
          </a:solidFill>
          <a:latin typeface="+mj-lt"/>
          <a:ea typeface="+mj-ea"/>
          <a:cs typeface="CiscoSans"/>
        </a:defRPr>
      </a:lvl1pPr>
    </p:titleStyle>
    <p:bodyStyle>
      <a:lvl1pPr marL="171375" indent="-171375" algn="l" defTabSz="685492" rtl="0" eaLnBrk="1" latinLnBrk="0" hangingPunct="1">
        <a:lnSpc>
          <a:spcPct val="95000"/>
        </a:lnSpc>
        <a:spcBef>
          <a:spcPts val="1080"/>
        </a:spcBef>
        <a:buClr>
          <a:schemeClr val="tx2"/>
        </a:buClr>
        <a:buSzPct val="90000"/>
        <a:buFont typeface="Arial" pitchFamily="34" charset="0"/>
        <a:buChar char="•"/>
        <a:tabLst/>
        <a:defRPr lang="en-US" sz="1500" kern="1200" dirty="0" smtClean="0">
          <a:solidFill>
            <a:schemeClr val="tx1"/>
          </a:solidFill>
          <a:latin typeface="+mn-lt"/>
          <a:ea typeface="+mn-ea"/>
          <a:cs typeface="CiscoSans"/>
        </a:defRPr>
      </a:lvl1pPr>
      <a:lvl2pPr marL="359790" indent="-215874" algn="l" defTabSz="685492" rtl="0" eaLnBrk="1" latinLnBrk="0" hangingPunct="1">
        <a:lnSpc>
          <a:spcPct val="95000"/>
        </a:lnSpc>
        <a:spcBef>
          <a:spcPts val="600"/>
        </a:spcBef>
        <a:buClr>
          <a:schemeClr val="tx2"/>
        </a:buClr>
        <a:buFont typeface="Arial"/>
        <a:buChar char="•"/>
        <a:defRPr lang="en-US" sz="1400" kern="1200" dirty="0" smtClean="0">
          <a:solidFill>
            <a:schemeClr val="tx1"/>
          </a:solidFill>
          <a:latin typeface="+mn-lt"/>
          <a:ea typeface="+mn-ea"/>
          <a:cs typeface="CiscoSans"/>
        </a:defRPr>
      </a:lvl2pPr>
      <a:lvl3pPr marL="431748" indent="-171352" algn="l" defTabSz="685492" rtl="0" eaLnBrk="1" latinLnBrk="0" hangingPunct="1">
        <a:lnSpc>
          <a:spcPct val="95000"/>
        </a:lnSpc>
        <a:spcBef>
          <a:spcPts val="630"/>
        </a:spcBef>
        <a:buFont typeface="Arial"/>
        <a:buChar char="•"/>
        <a:defRPr lang="en-US" sz="1200" kern="1200" dirty="0" smtClean="0">
          <a:solidFill>
            <a:schemeClr val="tx1"/>
          </a:solidFill>
          <a:latin typeface="+mn-lt"/>
          <a:ea typeface="+mn-ea"/>
          <a:cs typeface="CiscoSans"/>
        </a:defRPr>
      </a:lvl3pPr>
      <a:lvl4pPr marL="503706" indent="-171352" algn="l" defTabSz="685492" rtl="0" eaLnBrk="1" latinLnBrk="0" hangingPunct="1">
        <a:lnSpc>
          <a:spcPct val="95000"/>
        </a:lnSpc>
        <a:spcBef>
          <a:spcPts val="630"/>
        </a:spcBef>
        <a:buFont typeface="Arial"/>
        <a:buChar char="•"/>
        <a:defRPr lang="en-US" sz="1100" kern="1200" dirty="0" smtClean="0">
          <a:solidFill>
            <a:schemeClr val="tx1"/>
          </a:solidFill>
          <a:latin typeface="+mn-lt"/>
          <a:ea typeface="+mn-ea"/>
          <a:cs typeface="CiscoSans"/>
        </a:defRPr>
      </a:lvl4pPr>
      <a:lvl5pPr marL="575664" indent="-171352" algn="l" defTabSz="685492" rtl="0" eaLnBrk="1" latinLnBrk="0" hangingPunct="1">
        <a:lnSpc>
          <a:spcPct val="95000"/>
        </a:lnSpc>
        <a:spcBef>
          <a:spcPts val="630"/>
        </a:spcBef>
        <a:buFont typeface="Arial"/>
        <a:buChar char="•"/>
        <a:defRPr lang="en-US" sz="1100" kern="1200" dirty="0">
          <a:solidFill>
            <a:schemeClr val="tx1"/>
          </a:solidFill>
          <a:latin typeface="+mn-lt"/>
          <a:ea typeface="+mn-ea"/>
          <a:cs typeface="CiscoSans"/>
        </a:defRPr>
      </a:lvl5pPr>
      <a:lvl6pPr marL="863496" indent="-171375" algn="l" defTabSz="685492"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454" indent="-171352" algn="l" defTabSz="685492"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399220" indent="0" algn="l" defTabSz="685492" rtl="0" eaLnBrk="1" latinLnBrk="0" hangingPunct="1">
        <a:spcBef>
          <a:spcPct val="20000"/>
        </a:spcBef>
        <a:buFont typeface="Arial" pitchFamily="34" charset="0"/>
        <a:buNone/>
        <a:defRPr sz="1500" kern="1200">
          <a:solidFill>
            <a:schemeClr val="tx1"/>
          </a:solidFill>
          <a:latin typeface="+mn-lt"/>
          <a:ea typeface="+mn-ea"/>
          <a:cs typeface="+mn-cs"/>
        </a:defRPr>
      </a:lvl8pPr>
      <a:lvl9pPr marL="2913339" indent="-171375" algn="l" defTabSz="685492"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492" rtl="0" eaLnBrk="1" latinLnBrk="0" hangingPunct="1">
        <a:defRPr sz="1400" kern="1200">
          <a:solidFill>
            <a:schemeClr val="tx1"/>
          </a:solidFill>
          <a:latin typeface="+mn-lt"/>
          <a:ea typeface="+mn-ea"/>
          <a:cs typeface="+mn-cs"/>
        </a:defRPr>
      </a:lvl1pPr>
      <a:lvl2pPr marL="342736" algn="l" defTabSz="685492" rtl="0" eaLnBrk="1" latinLnBrk="0" hangingPunct="1">
        <a:defRPr sz="1400" kern="1200">
          <a:solidFill>
            <a:schemeClr val="tx1"/>
          </a:solidFill>
          <a:latin typeface="+mn-lt"/>
          <a:ea typeface="+mn-ea"/>
          <a:cs typeface="+mn-cs"/>
        </a:defRPr>
      </a:lvl2pPr>
      <a:lvl3pPr marL="685492" algn="l" defTabSz="685492" rtl="0" eaLnBrk="1" latinLnBrk="0" hangingPunct="1">
        <a:defRPr sz="1400" kern="1200">
          <a:solidFill>
            <a:schemeClr val="tx1"/>
          </a:solidFill>
          <a:latin typeface="+mn-lt"/>
          <a:ea typeface="+mn-ea"/>
          <a:cs typeface="+mn-cs"/>
        </a:defRPr>
      </a:lvl3pPr>
      <a:lvl4pPr marL="1028235" algn="l" defTabSz="685492" rtl="0" eaLnBrk="1" latinLnBrk="0" hangingPunct="1">
        <a:defRPr sz="1400" kern="1200">
          <a:solidFill>
            <a:schemeClr val="tx1"/>
          </a:solidFill>
          <a:latin typeface="+mn-lt"/>
          <a:ea typeface="+mn-ea"/>
          <a:cs typeface="+mn-cs"/>
        </a:defRPr>
      </a:lvl4pPr>
      <a:lvl5pPr marL="1370985" algn="l" defTabSz="685492" rtl="0" eaLnBrk="1" latinLnBrk="0" hangingPunct="1">
        <a:defRPr sz="1400" kern="1200">
          <a:solidFill>
            <a:schemeClr val="tx1"/>
          </a:solidFill>
          <a:latin typeface="+mn-lt"/>
          <a:ea typeface="+mn-ea"/>
          <a:cs typeface="+mn-cs"/>
        </a:defRPr>
      </a:lvl5pPr>
      <a:lvl6pPr marL="1713721" algn="l" defTabSz="685492" rtl="0" eaLnBrk="1" latinLnBrk="0" hangingPunct="1">
        <a:defRPr sz="1400" kern="1200">
          <a:solidFill>
            <a:schemeClr val="tx1"/>
          </a:solidFill>
          <a:latin typeface="+mn-lt"/>
          <a:ea typeface="+mn-ea"/>
          <a:cs typeface="+mn-cs"/>
        </a:defRPr>
      </a:lvl6pPr>
      <a:lvl7pPr marL="2056473" algn="l" defTabSz="685492" rtl="0" eaLnBrk="1" latinLnBrk="0" hangingPunct="1">
        <a:defRPr sz="1400" kern="1200">
          <a:solidFill>
            <a:schemeClr val="tx1"/>
          </a:solidFill>
          <a:latin typeface="+mn-lt"/>
          <a:ea typeface="+mn-ea"/>
          <a:cs typeface="+mn-cs"/>
        </a:defRPr>
      </a:lvl7pPr>
      <a:lvl8pPr marL="2399220" algn="l" defTabSz="685492" rtl="0" eaLnBrk="1" latinLnBrk="0" hangingPunct="1">
        <a:defRPr sz="1400" kern="1200">
          <a:solidFill>
            <a:schemeClr val="tx1"/>
          </a:solidFill>
          <a:latin typeface="+mn-lt"/>
          <a:ea typeface="+mn-ea"/>
          <a:cs typeface="+mn-cs"/>
        </a:defRPr>
      </a:lvl8pPr>
      <a:lvl9pPr marL="2741970" algn="l" defTabSz="685492"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01" y="324161"/>
            <a:ext cx="8580924" cy="628650"/>
          </a:xfrm>
          <a:prstGeom prst="rect">
            <a:avLst/>
          </a:prstGeom>
        </p:spPr>
        <p:txBody>
          <a:bodyPr vert="horz" lIns="82292" tIns="45719" rIns="82292" bIns="45719"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1" y="1004811"/>
            <a:ext cx="8580924" cy="3724274"/>
          </a:xfrm>
          <a:prstGeom prst="rect">
            <a:avLst/>
          </a:prstGeom>
        </p:spPr>
        <p:txBody>
          <a:bodyPr vert="horz" lIns="91436" tIns="45719" rIns="91436" bIns="45719" rtlCol="0">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65667" y="4928148"/>
            <a:ext cx="3420515" cy="142981"/>
          </a:xfrm>
          <a:prstGeom prst="rect">
            <a:avLst/>
          </a:prstGeom>
          <a:noFill/>
          <a:ln w="9525">
            <a:noFill/>
            <a:miter lim="800000"/>
            <a:headEnd/>
            <a:tailEnd/>
          </a:ln>
          <a:effectLst/>
        </p:spPr>
        <p:txBody>
          <a:bodyPr wrap="square" lIns="61590" tIns="30794" rIns="61590" bIns="30794" anchor="b" anchorCtr="0">
            <a:spAutoFit/>
          </a:bodyPr>
          <a:lstStyle/>
          <a:p>
            <a:pPr defTabSz="610765" fontAlgn="auto">
              <a:spcBef>
                <a:spcPts val="0"/>
              </a:spcBef>
              <a:spcAft>
                <a:spcPts val="0"/>
              </a:spcAft>
            </a:pPr>
            <a:r>
              <a:rPr lang="en-US" sz="525" dirty="0" smtClean="0">
                <a:solidFill>
                  <a:srgbClr val="C0C0C0"/>
                </a:solidFill>
                <a:latin typeface="Arial"/>
                <a:ea typeface=""/>
                <a:cs typeface=""/>
              </a:rPr>
              <a:t>© 2010 Cisco and/or its affiliates. All rights reserved.</a:t>
            </a:r>
            <a:endParaRPr lang="en-US" sz="525" dirty="0">
              <a:solidFill>
                <a:srgbClr val="C0C0C0"/>
              </a:solidFill>
              <a:latin typeface="Arial"/>
              <a:ea typeface=""/>
              <a:cs typeface=""/>
            </a:endParaRPr>
          </a:p>
        </p:txBody>
      </p:sp>
      <p:sp>
        <p:nvSpPr>
          <p:cNvPr id="11" name="Rectangle 5"/>
          <p:cNvSpPr>
            <a:spLocks noChangeArrowheads="1"/>
          </p:cNvSpPr>
          <p:nvPr/>
        </p:nvSpPr>
        <p:spPr bwMode="ltGray">
          <a:xfrm>
            <a:off x="7914263" y="4926848"/>
            <a:ext cx="661389" cy="142981"/>
          </a:xfrm>
          <a:prstGeom prst="rect">
            <a:avLst/>
          </a:prstGeom>
          <a:noFill/>
          <a:ln w="9525">
            <a:noFill/>
            <a:miter lim="800000"/>
            <a:headEnd/>
            <a:tailEnd/>
          </a:ln>
          <a:effectLst/>
        </p:spPr>
        <p:txBody>
          <a:bodyPr wrap="none" lIns="61590" tIns="30794" rIns="61590" bIns="30794" anchor="b">
            <a:spAutoFit/>
          </a:bodyPr>
          <a:lstStyle/>
          <a:p>
            <a:pPr algn="r" defTabSz="610765" fontAlgn="auto">
              <a:spcBef>
                <a:spcPts val="0"/>
              </a:spcBef>
              <a:spcAft>
                <a:spcPts val="0"/>
              </a:spcAft>
            </a:pPr>
            <a:r>
              <a:rPr lang="en-US" sz="525" dirty="0">
                <a:solidFill>
                  <a:srgbClr val="C0C0C0"/>
                </a:solidFill>
                <a:latin typeface="Arial"/>
                <a:ea typeface=""/>
                <a:cs typeface=""/>
              </a:rPr>
              <a:t>Cisco Confidential</a:t>
            </a:r>
          </a:p>
        </p:txBody>
      </p:sp>
      <p:sp>
        <p:nvSpPr>
          <p:cNvPr id="9" name="Rectangle 7"/>
          <p:cNvSpPr>
            <a:spLocks noChangeArrowheads="1"/>
          </p:cNvSpPr>
          <p:nvPr/>
        </p:nvSpPr>
        <p:spPr bwMode="ltGray">
          <a:xfrm>
            <a:off x="8675233" y="4923770"/>
            <a:ext cx="206137" cy="142981"/>
          </a:xfrm>
          <a:prstGeom prst="rect">
            <a:avLst/>
          </a:prstGeom>
          <a:noFill/>
          <a:ln w="9525" algn="ctr">
            <a:noFill/>
            <a:miter lim="800000"/>
            <a:headEnd/>
            <a:tailEnd/>
          </a:ln>
          <a:effectLst/>
        </p:spPr>
        <p:txBody>
          <a:bodyPr wrap="none" lIns="61590" tIns="30794" rIns="61590" bIns="30794" anchor="b">
            <a:spAutoFit/>
          </a:bodyPr>
          <a:lstStyle/>
          <a:p>
            <a:pPr algn="r" defTabSz="610765" fontAlgn="auto">
              <a:spcBef>
                <a:spcPts val="0"/>
              </a:spcBef>
              <a:spcAft>
                <a:spcPts val="0"/>
              </a:spcAft>
            </a:pPr>
            <a:fld id="{DFCF27A5-1A5B-48D3-A060-2758FFBB1ADD}" type="slidenum">
              <a:rPr lang="en-US" sz="525">
                <a:solidFill>
                  <a:srgbClr val="C0C0C0"/>
                </a:solidFill>
                <a:latin typeface="Arial"/>
                <a:ea typeface=""/>
                <a:cs typeface=""/>
              </a:rPr>
              <a:pPr algn="r" defTabSz="610765" fontAlgn="auto">
                <a:spcBef>
                  <a:spcPts val="0"/>
                </a:spcBef>
                <a:spcAft>
                  <a:spcPts val="0"/>
                </a:spcAft>
              </a:pPr>
              <a:t>‹#›</a:t>
            </a:fld>
            <a:endParaRPr lang="en-US" sz="525" dirty="0">
              <a:solidFill>
                <a:srgbClr val="C0C0C0"/>
              </a:solidFill>
              <a:latin typeface="Arial"/>
              <a:ea typeface=""/>
              <a:cs typeface=""/>
            </a:endParaRPr>
          </a:p>
        </p:txBody>
      </p:sp>
    </p:spTree>
    <p:extLst>
      <p:ext uri="{BB962C8B-B14F-4D97-AF65-F5344CB8AC3E}">
        <p14:creationId xmlns:p14="http://schemas.microsoft.com/office/powerpoint/2010/main" val="2048553335"/>
      </p:ext>
    </p:extLst>
  </p:cSld>
  <p:clrMap bg1="lt1" tx1="dk1" bg2="lt2" tx2="dk2" accent1="accent1" accent2="accent2" accent3="accent3" accent4="accent4" accent5="accent5" accent6="accent6" hlink="hlink" folHlink="folHlink"/>
  <p:sldLayoutIdLst>
    <p:sldLayoutId id="2147484395" r:id="rId1"/>
    <p:sldLayoutId id="2147484396" r:id="rId2"/>
    <p:sldLayoutId id="2147484397" r:id="rId3"/>
    <p:sldLayoutId id="2147484398" r:id="rId4"/>
    <p:sldLayoutId id="2147484399" r:id="rId5"/>
    <p:sldLayoutId id="2147484400" r:id="rId6"/>
    <p:sldLayoutId id="2147484401" r:id="rId7"/>
    <p:sldLayoutId id="2147484402" r:id="rId8"/>
    <p:sldLayoutId id="2147484403" r:id="rId9"/>
    <p:sldLayoutId id="2147484404" r:id="rId10"/>
    <p:sldLayoutId id="2147484405" r:id="rId11"/>
    <p:sldLayoutId id="2147484406" r:id="rId12"/>
    <p:sldLayoutId id="2147484407" r:id="rId13"/>
    <p:sldLayoutId id="2147484408" r:id="rId14"/>
    <p:sldLayoutId id="2147484409" r:id="rId15"/>
    <p:sldLayoutId id="2147484410" r:id="rId16"/>
    <p:sldLayoutId id="2147484411" r:id="rId17"/>
    <p:sldLayoutId id="2147484412" r:id="rId18"/>
    <p:sldLayoutId id="2147484413" r:id="rId19"/>
    <p:sldLayoutId id="2147484414" r:id="rId20"/>
    <p:sldLayoutId id="2147484415" r:id="rId21"/>
    <p:sldLayoutId id="2147484416" r:id="rId22"/>
    <p:sldLayoutId id="2147484417" r:id="rId23"/>
    <p:sldLayoutId id="2147484418" r:id="rId24"/>
    <p:sldLayoutId id="2147484419" r:id="rId25"/>
    <p:sldLayoutId id="2147484420" r:id="rId26"/>
    <p:sldLayoutId id="2147484421" r:id="rId27"/>
    <p:sldLayoutId id="2147484422" r:id="rId28"/>
    <p:sldLayoutId id="2147484423" r:id="rId29"/>
    <p:sldLayoutId id="2147484424" r:id="rId30"/>
  </p:sldLayoutIdLst>
  <p:transition>
    <p:wipe dir="r"/>
  </p:transition>
  <p:timing>
    <p:tnLst>
      <p:par>
        <p:cTn id="1" dur="indefinite" restart="never" nodeType="tmRoot"/>
      </p:par>
    </p:tnLst>
  </p:timing>
  <p:txStyles>
    <p:titleStyle>
      <a:lvl1pPr algn="l" defTabSz="685771" rtl="0" eaLnBrk="1" latinLnBrk="0" hangingPunct="1">
        <a:lnSpc>
          <a:spcPct val="80000"/>
        </a:lnSpc>
        <a:spcBef>
          <a:spcPct val="0"/>
        </a:spcBef>
        <a:buNone/>
        <a:defRPr lang="en-US" sz="2700" b="0" kern="1200" spc="0" baseline="0" dirty="0">
          <a:gradFill>
            <a:gsLst>
              <a:gs pos="0">
                <a:schemeClr val="tx1"/>
              </a:gs>
              <a:gs pos="44000">
                <a:srgbClr val="01BBBB"/>
              </a:gs>
              <a:gs pos="100000">
                <a:schemeClr val="accent4"/>
              </a:gs>
            </a:gsLst>
            <a:lin ang="4800000" scaled="0"/>
          </a:gradFill>
          <a:latin typeface="+mj-lt"/>
          <a:ea typeface="+mj-ea"/>
          <a:cs typeface="+mj-cs"/>
        </a:defRPr>
      </a:lvl1pPr>
    </p:titleStyle>
    <p:bodyStyle>
      <a:lvl1pPr marL="171443" indent="-171443" algn="l" defTabSz="685771" rtl="0" eaLnBrk="1" latinLnBrk="0" hangingPunct="1">
        <a:lnSpc>
          <a:spcPct val="95000"/>
        </a:lnSpc>
        <a:spcBef>
          <a:spcPts val="1080"/>
        </a:spcBef>
        <a:buClr>
          <a:schemeClr val="tx2"/>
        </a:buClr>
        <a:buSzPct val="90000"/>
        <a:buFont typeface="Arial" pitchFamily="34" charset="0"/>
        <a:buChar char="•"/>
        <a:tabLst/>
        <a:defRPr lang="en-US" sz="1500" kern="1200" dirty="0" smtClean="0">
          <a:solidFill>
            <a:srgbClr val="546568"/>
          </a:solidFill>
          <a:latin typeface="+mj-lt"/>
          <a:ea typeface="+mn-ea"/>
          <a:cs typeface="+mn-cs"/>
        </a:defRPr>
      </a:lvl1pPr>
      <a:lvl2pPr marL="304788" indent="0" algn="l" defTabSz="685771" rtl="0" eaLnBrk="1" latinLnBrk="0" hangingPunct="1">
        <a:lnSpc>
          <a:spcPct val="95000"/>
        </a:lnSpc>
        <a:spcBef>
          <a:spcPts val="630"/>
        </a:spcBef>
        <a:buClr>
          <a:schemeClr val="tx2"/>
        </a:buClr>
        <a:buFontTx/>
        <a:buNone/>
        <a:defRPr lang="en-US" sz="1425" kern="1200" dirty="0" smtClean="0">
          <a:solidFill>
            <a:srgbClr val="546568"/>
          </a:solidFill>
          <a:latin typeface="+mj-lt"/>
          <a:ea typeface="+mn-ea"/>
          <a:cs typeface="+mn-cs"/>
        </a:defRPr>
      </a:lvl2pPr>
      <a:lvl3pPr marL="428607" indent="-1191" algn="l" defTabSz="685771" rtl="0" eaLnBrk="1" latinLnBrk="0" hangingPunct="1">
        <a:lnSpc>
          <a:spcPct val="95000"/>
        </a:lnSpc>
        <a:spcBef>
          <a:spcPts val="630"/>
        </a:spcBef>
        <a:buFont typeface="Arial" pitchFamily="34" charset="0"/>
        <a:buNone/>
        <a:defRPr lang="en-US" sz="1200" kern="1200" dirty="0" smtClean="0">
          <a:solidFill>
            <a:srgbClr val="546568"/>
          </a:solidFill>
          <a:latin typeface="+mj-lt"/>
          <a:ea typeface="+mn-ea"/>
          <a:cs typeface="+mn-cs"/>
        </a:defRPr>
      </a:lvl3pPr>
      <a:lvl4pPr marL="516710" indent="0" algn="l" defTabSz="685771" rtl="0" eaLnBrk="1" latinLnBrk="0" hangingPunct="1">
        <a:lnSpc>
          <a:spcPct val="95000"/>
        </a:lnSpc>
        <a:spcBef>
          <a:spcPts val="630"/>
        </a:spcBef>
        <a:buFont typeface="Arial" pitchFamily="34" charset="0"/>
        <a:buNone/>
        <a:defRPr lang="en-US" sz="1125" kern="1200" dirty="0" smtClean="0">
          <a:solidFill>
            <a:srgbClr val="546568"/>
          </a:solidFill>
          <a:latin typeface="+mj-lt"/>
          <a:ea typeface="+mn-ea"/>
          <a:cs typeface="+mn-cs"/>
        </a:defRPr>
      </a:lvl4pPr>
      <a:lvl5pPr marL="601241" indent="0" algn="l" defTabSz="685771" rtl="0" eaLnBrk="1" latinLnBrk="0" hangingPunct="1">
        <a:lnSpc>
          <a:spcPct val="95000"/>
        </a:lnSpc>
        <a:spcBef>
          <a:spcPts val="630"/>
        </a:spcBef>
        <a:buFont typeface="Arial" pitchFamily="34" charset="0"/>
        <a:buNone/>
        <a:defRPr lang="en-US" sz="1125" kern="1200" dirty="0">
          <a:solidFill>
            <a:srgbClr val="546568"/>
          </a:solidFill>
          <a:latin typeface="+mj-lt"/>
          <a:ea typeface="+mn-ea"/>
          <a:cs typeface="+mn-cs"/>
        </a:defRPr>
      </a:lvl5pPr>
      <a:lvl6pPr marL="1885871" indent="-171443" algn="l" defTabSz="68577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57" indent="-171443" algn="l" defTabSz="68577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43" indent="-171443" algn="l" defTabSz="68577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29" indent="-171443" algn="l" defTabSz="685771"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1" rtl="0" eaLnBrk="1" latinLnBrk="0" hangingPunct="1">
        <a:defRPr sz="1425" kern="1200">
          <a:solidFill>
            <a:schemeClr val="tx1"/>
          </a:solidFill>
          <a:latin typeface="+mn-lt"/>
          <a:ea typeface="+mn-ea"/>
          <a:cs typeface="+mn-cs"/>
        </a:defRPr>
      </a:lvl1pPr>
      <a:lvl2pPr marL="342886" algn="l" defTabSz="685771" rtl="0" eaLnBrk="1" latinLnBrk="0" hangingPunct="1">
        <a:defRPr sz="1425" kern="1200">
          <a:solidFill>
            <a:schemeClr val="tx1"/>
          </a:solidFill>
          <a:latin typeface="+mn-lt"/>
          <a:ea typeface="+mn-ea"/>
          <a:cs typeface="+mn-cs"/>
        </a:defRPr>
      </a:lvl2pPr>
      <a:lvl3pPr marL="685771" algn="l" defTabSz="685771" rtl="0" eaLnBrk="1" latinLnBrk="0" hangingPunct="1">
        <a:defRPr sz="1425" kern="1200">
          <a:solidFill>
            <a:schemeClr val="tx1"/>
          </a:solidFill>
          <a:latin typeface="+mn-lt"/>
          <a:ea typeface="+mn-ea"/>
          <a:cs typeface="+mn-cs"/>
        </a:defRPr>
      </a:lvl3pPr>
      <a:lvl4pPr marL="1028657" algn="l" defTabSz="685771" rtl="0" eaLnBrk="1" latinLnBrk="0" hangingPunct="1">
        <a:defRPr sz="1425" kern="1200">
          <a:solidFill>
            <a:schemeClr val="tx1"/>
          </a:solidFill>
          <a:latin typeface="+mn-lt"/>
          <a:ea typeface="+mn-ea"/>
          <a:cs typeface="+mn-cs"/>
        </a:defRPr>
      </a:lvl4pPr>
      <a:lvl5pPr marL="1371543" algn="l" defTabSz="685771" rtl="0" eaLnBrk="1" latinLnBrk="0" hangingPunct="1">
        <a:defRPr sz="1425" kern="1200">
          <a:solidFill>
            <a:schemeClr val="tx1"/>
          </a:solidFill>
          <a:latin typeface="+mn-lt"/>
          <a:ea typeface="+mn-ea"/>
          <a:cs typeface="+mn-cs"/>
        </a:defRPr>
      </a:lvl5pPr>
      <a:lvl6pPr marL="1714429" algn="l" defTabSz="685771" rtl="0" eaLnBrk="1" latinLnBrk="0" hangingPunct="1">
        <a:defRPr sz="1425" kern="1200">
          <a:solidFill>
            <a:schemeClr val="tx1"/>
          </a:solidFill>
          <a:latin typeface="+mn-lt"/>
          <a:ea typeface="+mn-ea"/>
          <a:cs typeface="+mn-cs"/>
        </a:defRPr>
      </a:lvl6pPr>
      <a:lvl7pPr marL="2057314" algn="l" defTabSz="685771" rtl="0" eaLnBrk="1" latinLnBrk="0" hangingPunct="1">
        <a:defRPr sz="1425" kern="1200">
          <a:solidFill>
            <a:schemeClr val="tx1"/>
          </a:solidFill>
          <a:latin typeface="+mn-lt"/>
          <a:ea typeface="+mn-ea"/>
          <a:cs typeface="+mn-cs"/>
        </a:defRPr>
      </a:lvl7pPr>
      <a:lvl8pPr marL="2400200" algn="l" defTabSz="685771" rtl="0" eaLnBrk="1" latinLnBrk="0" hangingPunct="1">
        <a:defRPr sz="1425" kern="1200">
          <a:solidFill>
            <a:schemeClr val="tx1"/>
          </a:solidFill>
          <a:latin typeface="+mn-lt"/>
          <a:ea typeface="+mn-ea"/>
          <a:cs typeface="+mn-cs"/>
        </a:defRPr>
      </a:lvl8pPr>
      <a:lvl9pPr marL="2743086" algn="l" defTabSz="685771" rtl="0" eaLnBrk="1" latinLnBrk="0" hangingPunct="1">
        <a:defRPr sz="142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descr="segue texture.jpg"/>
          <p:cNvPicPr>
            <a:picLocks noChangeAspect="1"/>
          </p:cNvPicPr>
          <p:nvPr/>
        </p:nvPicPr>
        <p:blipFill>
          <a:blip r:embed="rId34" cstate="email">
            <a:extLst>
              <a:ext uri="{28A0092B-C50C-407E-A947-70E740481C1C}">
                <a14:useLocalDpi xmlns:a14="http://schemas.microsoft.com/office/drawing/2010/main"/>
              </a:ext>
            </a:extLst>
          </a:blip>
          <a:srcRect/>
          <a:stretch>
            <a:fillRect/>
          </a:stretch>
        </p:blipFill>
        <p:spPr>
          <a:xfrm>
            <a:off x="333375" y="4786092"/>
            <a:ext cx="8477250" cy="122856"/>
          </a:xfrm>
          <a:prstGeom prst="rect">
            <a:avLst/>
          </a:prstGeom>
        </p:spPr>
      </p:pic>
      <p:sp>
        <p:nvSpPr>
          <p:cNvPr id="2" name="Title Placeholder 1"/>
          <p:cNvSpPr>
            <a:spLocks noGrp="1"/>
          </p:cNvSpPr>
          <p:nvPr>
            <p:ph type="title"/>
          </p:nvPr>
        </p:nvSpPr>
        <p:spPr>
          <a:xfrm>
            <a:off x="229701" y="324161"/>
            <a:ext cx="8580924" cy="628650"/>
          </a:xfrm>
          <a:prstGeom prst="rect">
            <a:avLst/>
          </a:prstGeom>
        </p:spPr>
        <p:txBody>
          <a:bodyPr vert="horz" lIns="82260" tIns="45703" rIns="82260" bIns="45703"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1" y="1004812"/>
            <a:ext cx="8580924" cy="3724274"/>
          </a:xfrm>
          <a:prstGeom prst="rect">
            <a:avLst/>
          </a:prstGeom>
        </p:spPr>
        <p:txBody>
          <a:bodyPr vert="horz" lIns="91404" tIns="45703" rIns="91404" bIns="45703" rtlCol="0">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65675" y="4928174"/>
            <a:ext cx="3420515" cy="142957"/>
          </a:xfrm>
          <a:prstGeom prst="rect">
            <a:avLst/>
          </a:prstGeom>
          <a:noFill/>
          <a:ln w="9525">
            <a:noFill/>
            <a:miter lim="800000"/>
            <a:headEnd/>
            <a:tailEnd/>
          </a:ln>
          <a:effectLst/>
        </p:spPr>
        <p:txBody>
          <a:bodyPr wrap="square" lIns="61566" tIns="30782" rIns="61566" bIns="30782" anchor="b" anchorCtr="0">
            <a:spAutoFit/>
          </a:bodyPr>
          <a:lstStyle/>
          <a:p>
            <a:pPr defTabSz="610562" fontAlgn="auto">
              <a:spcBef>
                <a:spcPts val="0"/>
              </a:spcBef>
              <a:spcAft>
                <a:spcPts val="0"/>
              </a:spcAft>
            </a:pPr>
            <a:r>
              <a:rPr lang="en-US" sz="525" smtClean="0">
                <a:solidFill>
                  <a:srgbClr val="C0C0C0"/>
                </a:solidFill>
                <a:latin typeface="Arial"/>
                <a:ea typeface=""/>
                <a:cs typeface=""/>
              </a:rPr>
              <a:t>© 2011 </a:t>
            </a:r>
            <a:r>
              <a:rPr lang="en-US" sz="525" dirty="0" smtClean="0">
                <a:solidFill>
                  <a:srgbClr val="C0C0C0"/>
                </a:solidFill>
                <a:latin typeface="Arial"/>
                <a:ea typeface=""/>
                <a:cs typeface=""/>
              </a:rPr>
              <a:t>Cisco and/or its affiliates. All rights reserved.</a:t>
            </a:r>
            <a:endParaRPr lang="en-US" sz="525" dirty="0">
              <a:solidFill>
                <a:srgbClr val="C0C0C0"/>
              </a:solidFill>
              <a:latin typeface="Arial"/>
              <a:ea typeface=""/>
              <a:cs typeface=""/>
            </a:endParaRPr>
          </a:p>
        </p:txBody>
      </p:sp>
      <p:sp>
        <p:nvSpPr>
          <p:cNvPr id="11" name="Rectangle 5"/>
          <p:cNvSpPr>
            <a:spLocks noChangeArrowheads="1"/>
          </p:cNvSpPr>
          <p:nvPr/>
        </p:nvSpPr>
        <p:spPr bwMode="ltGray">
          <a:xfrm>
            <a:off x="7914311" y="4926879"/>
            <a:ext cx="661341" cy="142957"/>
          </a:xfrm>
          <a:prstGeom prst="rect">
            <a:avLst/>
          </a:prstGeom>
          <a:noFill/>
          <a:ln w="9525">
            <a:noFill/>
            <a:miter lim="800000"/>
            <a:headEnd/>
            <a:tailEnd/>
          </a:ln>
          <a:effectLst/>
        </p:spPr>
        <p:txBody>
          <a:bodyPr wrap="none" lIns="61566" tIns="30782" rIns="61566" bIns="30782" anchor="b">
            <a:spAutoFit/>
          </a:bodyPr>
          <a:lstStyle/>
          <a:p>
            <a:pPr algn="r" defTabSz="610562" fontAlgn="auto">
              <a:spcBef>
                <a:spcPts val="0"/>
              </a:spcBef>
              <a:spcAft>
                <a:spcPts val="0"/>
              </a:spcAft>
            </a:pPr>
            <a:r>
              <a:rPr lang="en-US" sz="525" dirty="0">
                <a:solidFill>
                  <a:srgbClr val="C0C0C0"/>
                </a:solidFill>
                <a:latin typeface="Arial"/>
                <a:ea typeface=""/>
                <a:cs typeface=""/>
              </a:rPr>
              <a:t>Cisco Confidential</a:t>
            </a:r>
          </a:p>
        </p:txBody>
      </p:sp>
      <p:sp>
        <p:nvSpPr>
          <p:cNvPr id="9" name="Rectangle 7"/>
          <p:cNvSpPr>
            <a:spLocks noChangeArrowheads="1"/>
          </p:cNvSpPr>
          <p:nvPr/>
        </p:nvSpPr>
        <p:spPr bwMode="ltGray">
          <a:xfrm>
            <a:off x="8675281" y="4923794"/>
            <a:ext cx="206088" cy="142957"/>
          </a:xfrm>
          <a:prstGeom prst="rect">
            <a:avLst/>
          </a:prstGeom>
          <a:noFill/>
          <a:ln w="9525" algn="ctr">
            <a:noFill/>
            <a:miter lim="800000"/>
            <a:headEnd/>
            <a:tailEnd/>
          </a:ln>
          <a:effectLst/>
        </p:spPr>
        <p:txBody>
          <a:bodyPr wrap="none" lIns="61566" tIns="30782" rIns="61566" bIns="30782" anchor="b">
            <a:spAutoFit/>
          </a:bodyPr>
          <a:lstStyle/>
          <a:p>
            <a:pPr algn="r" defTabSz="610562" fontAlgn="auto">
              <a:spcBef>
                <a:spcPts val="0"/>
              </a:spcBef>
              <a:spcAft>
                <a:spcPts val="0"/>
              </a:spcAft>
            </a:pPr>
            <a:fld id="{DFCF27A5-1A5B-48D3-A060-2758FFBB1ADD}" type="slidenum">
              <a:rPr lang="en-US" sz="525">
                <a:solidFill>
                  <a:srgbClr val="C0C0C0"/>
                </a:solidFill>
                <a:latin typeface="Arial"/>
                <a:ea typeface=""/>
                <a:cs typeface=""/>
              </a:rPr>
              <a:pPr algn="r" defTabSz="610562" fontAlgn="auto">
                <a:spcBef>
                  <a:spcPts val="0"/>
                </a:spcBef>
                <a:spcAft>
                  <a:spcPts val="0"/>
                </a:spcAft>
              </a:pPr>
              <a:t>‹#›</a:t>
            </a:fld>
            <a:endParaRPr lang="en-US" sz="525" dirty="0">
              <a:solidFill>
                <a:srgbClr val="C0C0C0"/>
              </a:solidFill>
              <a:latin typeface="Arial"/>
              <a:ea typeface=""/>
              <a:cs typeface=""/>
            </a:endParaRPr>
          </a:p>
        </p:txBody>
      </p:sp>
    </p:spTree>
    <p:extLst>
      <p:ext uri="{BB962C8B-B14F-4D97-AF65-F5344CB8AC3E}">
        <p14:creationId xmlns:p14="http://schemas.microsoft.com/office/powerpoint/2010/main" val="321167528"/>
      </p:ext>
    </p:extLst>
  </p:cSld>
  <p:clrMap bg1="lt1" tx1="dk1" bg2="lt2" tx2="dk2" accent1="accent1" accent2="accent2" accent3="accent3" accent4="accent4" accent5="accent5" accent6="accent6" hlink="hlink" folHlink="folHlink"/>
  <p:sldLayoutIdLst>
    <p:sldLayoutId id="2147484426" r:id="rId1"/>
    <p:sldLayoutId id="2147484427" r:id="rId2"/>
    <p:sldLayoutId id="2147484428" r:id="rId3"/>
    <p:sldLayoutId id="2147484429" r:id="rId4"/>
    <p:sldLayoutId id="2147484430" r:id="rId5"/>
    <p:sldLayoutId id="2147484431" r:id="rId6"/>
    <p:sldLayoutId id="2147484432" r:id="rId7"/>
    <p:sldLayoutId id="2147484433" r:id="rId8"/>
    <p:sldLayoutId id="2147484434" r:id="rId9"/>
    <p:sldLayoutId id="2147484435" r:id="rId10"/>
    <p:sldLayoutId id="2147484436" r:id="rId11"/>
    <p:sldLayoutId id="2147484437" r:id="rId12"/>
    <p:sldLayoutId id="2147484438" r:id="rId13"/>
    <p:sldLayoutId id="2147484439" r:id="rId14"/>
    <p:sldLayoutId id="2147484440" r:id="rId15"/>
    <p:sldLayoutId id="2147484441" r:id="rId16"/>
    <p:sldLayoutId id="2147484442" r:id="rId17"/>
    <p:sldLayoutId id="2147484443" r:id="rId18"/>
    <p:sldLayoutId id="2147484444" r:id="rId19"/>
    <p:sldLayoutId id="2147484445" r:id="rId20"/>
    <p:sldLayoutId id="2147484446" r:id="rId21"/>
    <p:sldLayoutId id="2147484447" r:id="rId22"/>
    <p:sldLayoutId id="2147484448" r:id="rId23"/>
    <p:sldLayoutId id="2147484449" r:id="rId24"/>
    <p:sldLayoutId id="2147484450" r:id="rId25"/>
    <p:sldLayoutId id="2147484451" r:id="rId26"/>
    <p:sldLayoutId id="2147484452" r:id="rId27"/>
    <p:sldLayoutId id="2147484453" r:id="rId28"/>
    <p:sldLayoutId id="2147484454" r:id="rId29"/>
    <p:sldLayoutId id="2147484455" r:id="rId30"/>
    <p:sldLayoutId id="2147484456" r:id="rId31"/>
    <p:sldLayoutId id="2147484457" r:id="rId32"/>
  </p:sldLayoutIdLst>
  <p:transition>
    <p:wipe dir="r"/>
  </p:transition>
  <p:timing>
    <p:tnLst>
      <p:par>
        <p:cTn id="1" dur="indefinite" restart="never" nodeType="tmRoot"/>
      </p:par>
    </p:tnLst>
  </p:timing>
  <p:txStyles>
    <p:titleStyle>
      <a:lvl1pPr algn="l" defTabSz="685543" rtl="0" eaLnBrk="1" latinLnBrk="0" hangingPunct="1">
        <a:lnSpc>
          <a:spcPct val="80000"/>
        </a:lnSpc>
        <a:spcBef>
          <a:spcPct val="0"/>
        </a:spcBef>
        <a:buNone/>
        <a:defRPr lang="en-US" sz="2700" b="0" kern="1200" spc="0" baseline="0" dirty="0">
          <a:gradFill>
            <a:gsLst>
              <a:gs pos="0">
                <a:schemeClr val="tx1"/>
              </a:gs>
              <a:gs pos="44000">
                <a:srgbClr val="01BBBB"/>
              </a:gs>
              <a:gs pos="100000">
                <a:schemeClr val="accent4"/>
              </a:gs>
            </a:gsLst>
            <a:lin ang="4800000" scaled="0"/>
          </a:gradFill>
          <a:latin typeface="+mj-lt"/>
          <a:ea typeface="+mj-ea"/>
          <a:cs typeface="+mj-cs"/>
        </a:defRPr>
      </a:lvl1pPr>
    </p:titleStyle>
    <p:bodyStyle>
      <a:lvl1pPr marL="171387" indent="-171387" algn="l" defTabSz="685543" rtl="0" eaLnBrk="1" latinLnBrk="0" hangingPunct="1">
        <a:lnSpc>
          <a:spcPct val="95000"/>
        </a:lnSpc>
        <a:spcBef>
          <a:spcPts val="1080"/>
        </a:spcBef>
        <a:buClr>
          <a:schemeClr val="tx2"/>
        </a:buClr>
        <a:buSzPct val="90000"/>
        <a:buFont typeface="Arial" pitchFamily="34" charset="0"/>
        <a:buChar char="•"/>
        <a:tabLst/>
        <a:defRPr lang="en-US" sz="1500" kern="1200" dirty="0" smtClean="0">
          <a:solidFill>
            <a:srgbClr val="546568"/>
          </a:solidFill>
          <a:latin typeface="+mj-lt"/>
          <a:ea typeface="+mn-ea"/>
          <a:cs typeface="+mn-cs"/>
        </a:defRPr>
      </a:lvl1pPr>
      <a:lvl2pPr marL="304692" indent="0" algn="l" defTabSz="685543" rtl="0" eaLnBrk="1" latinLnBrk="0" hangingPunct="1">
        <a:lnSpc>
          <a:spcPct val="95000"/>
        </a:lnSpc>
        <a:spcBef>
          <a:spcPts val="630"/>
        </a:spcBef>
        <a:buClr>
          <a:schemeClr val="tx2"/>
        </a:buClr>
        <a:buFontTx/>
        <a:buNone/>
        <a:defRPr lang="en-US" sz="1425" kern="1200" dirty="0" smtClean="0">
          <a:solidFill>
            <a:srgbClr val="546568"/>
          </a:solidFill>
          <a:latin typeface="+mj-lt"/>
          <a:ea typeface="+mn-ea"/>
          <a:cs typeface="+mn-cs"/>
        </a:defRPr>
      </a:lvl2pPr>
      <a:lvl3pPr marL="428463" indent="-1191" algn="l" defTabSz="685543" rtl="0" eaLnBrk="1" latinLnBrk="0" hangingPunct="1">
        <a:lnSpc>
          <a:spcPct val="95000"/>
        </a:lnSpc>
        <a:spcBef>
          <a:spcPts val="630"/>
        </a:spcBef>
        <a:buFont typeface="Arial" pitchFamily="34" charset="0"/>
        <a:buNone/>
        <a:defRPr lang="en-US" sz="1200" kern="1200" dirty="0" smtClean="0">
          <a:solidFill>
            <a:srgbClr val="546568"/>
          </a:solidFill>
          <a:latin typeface="+mj-lt"/>
          <a:ea typeface="+mn-ea"/>
          <a:cs typeface="+mn-cs"/>
        </a:defRPr>
      </a:lvl3pPr>
      <a:lvl4pPr marL="516541" indent="0" algn="l" defTabSz="685543" rtl="0" eaLnBrk="1" latinLnBrk="0" hangingPunct="1">
        <a:lnSpc>
          <a:spcPct val="95000"/>
        </a:lnSpc>
        <a:spcBef>
          <a:spcPts val="630"/>
        </a:spcBef>
        <a:buFont typeface="Arial" pitchFamily="34" charset="0"/>
        <a:buNone/>
        <a:defRPr lang="en-US" sz="1125" kern="1200" dirty="0" smtClean="0">
          <a:solidFill>
            <a:srgbClr val="546568"/>
          </a:solidFill>
          <a:latin typeface="+mj-lt"/>
          <a:ea typeface="+mn-ea"/>
          <a:cs typeface="+mn-cs"/>
        </a:defRPr>
      </a:lvl4pPr>
      <a:lvl5pPr marL="601041" indent="0" algn="l" defTabSz="685543" rtl="0" eaLnBrk="1" latinLnBrk="0" hangingPunct="1">
        <a:lnSpc>
          <a:spcPct val="95000"/>
        </a:lnSpc>
        <a:spcBef>
          <a:spcPts val="630"/>
        </a:spcBef>
        <a:buFont typeface="Arial" pitchFamily="34" charset="0"/>
        <a:buNone/>
        <a:defRPr lang="en-US" sz="1125" kern="1200" dirty="0">
          <a:solidFill>
            <a:srgbClr val="546568"/>
          </a:solidFill>
          <a:latin typeface="+mj-lt"/>
          <a:ea typeface="+mn-ea"/>
          <a:cs typeface="+mn-cs"/>
        </a:defRPr>
      </a:lvl5pPr>
      <a:lvl6pPr marL="1885247" indent="-171387" algn="l" defTabSz="68554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013" indent="-171387" algn="l" defTabSz="68554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0787" indent="-171387" algn="l" defTabSz="68554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3557" indent="-171387" algn="l" defTabSz="68554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543" rtl="0" eaLnBrk="1" latinLnBrk="0" hangingPunct="1">
        <a:defRPr sz="1425" kern="1200">
          <a:solidFill>
            <a:schemeClr val="tx1"/>
          </a:solidFill>
          <a:latin typeface="+mn-lt"/>
          <a:ea typeface="+mn-ea"/>
          <a:cs typeface="+mn-cs"/>
        </a:defRPr>
      </a:lvl1pPr>
      <a:lvl2pPr marL="342766" algn="l" defTabSz="685543" rtl="0" eaLnBrk="1" latinLnBrk="0" hangingPunct="1">
        <a:defRPr sz="1425" kern="1200">
          <a:solidFill>
            <a:schemeClr val="tx1"/>
          </a:solidFill>
          <a:latin typeface="+mn-lt"/>
          <a:ea typeface="+mn-ea"/>
          <a:cs typeface="+mn-cs"/>
        </a:defRPr>
      </a:lvl2pPr>
      <a:lvl3pPr marL="685543" algn="l" defTabSz="685543" rtl="0" eaLnBrk="1" latinLnBrk="0" hangingPunct="1">
        <a:defRPr sz="1425" kern="1200">
          <a:solidFill>
            <a:schemeClr val="tx1"/>
          </a:solidFill>
          <a:latin typeface="+mn-lt"/>
          <a:ea typeface="+mn-ea"/>
          <a:cs typeface="+mn-cs"/>
        </a:defRPr>
      </a:lvl3pPr>
      <a:lvl4pPr marL="1028313" algn="l" defTabSz="685543" rtl="0" eaLnBrk="1" latinLnBrk="0" hangingPunct="1">
        <a:defRPr sz="1425" kern="1200">
          <a:solidFill>
            <a:schemeClr val="tx1"/>
          </a:solidFill>
          <a:latin typeface="+mn-lt"/>
          <a:ea typeface="+mn-ea"/>
          <a:cs typeface="+mn-cs"/>
        </a:defRPr>
      </a:lvl4pPr>
      <a:lvl5pPr marL="1371087" algn="l" defTabSz="685543" rtl="0" eaLnBrk="1" latinLnBrk="0" hangingPunct="1">
        <a:defRPr sz="1425" kern="1200">
          <a:solidFill>
            <a:schemeClr val="tx1"/>
          </a:solidFill>
          <a:latin typeface="+mn-lt"/>
          <a:ea typeface="+mn-ea"/>
          <a:cs typeface="+mn-cs"/>
        </a:defRPr>
      </a:lvl5pPr>
      <a:lvl6pPr marL="1713853" algn="l" defTabSz="685543" rtl="0" eaLnBrk="1" latinLnBrk="0" hangingPunct="1">
        <a:defRPr sz="1425" kern="1200">
          <a:solidFill>
            <a:schemeClr val="tx1"/>
          </a:solidFill>
          <a:latin typeface="+mn-lt"/>
          <a:ea typeface="+mn-ea"/>
          <a:cs typeface="+mn-cs"/>
        </a:defRPr>
      </a:lvl6pPr>
      <a:lvl7pPr marL="2056629" algn="l" defTabSz="685543" rtl="0" eaLnBrk="1" latinLnBrk="0" hangingPunct="1">
        <a:defRPr sz="1425" kern="1200">
          <a:solidFill>
            <a:schemeClr val="tx1"/>
          </a:solidFill>
          <a:latin typeface="+mn-lt"/>
          <a:ea typeface="+mn-ea"/>
          <a:cs typeface="+mn-cs"/>
        </a:defRPr>
      </a:lvl7pPr>
      <a:lvl8pPr marL="2399400" algn="l" defTabSz="685543" rtl="0" eaLnBrk="1" latinLnBrk="0" hangingPunct="1">
        <a:defRPr sz="1425" kern="1200">
          <a:solidFill>
            <a:schemeClr val="tx1"/>
          </a:solidFill>
          <a:latin typeface="+mn-lt"/>
          <a:ea typeface="+mn-ea"/>
          <a:cs typeface="+mn-cs"/>
        </a:defRPr>
      </a:lvl8pPr>
      <a:lvl9pPr marL="2742174" algn="l" defTabSz="685543" rtl="0" eaLnBrk="1" latinLnBrk="0" hangingPunct="1">
        <a:defRPr sz="1425"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dirty="0" smtClean="0"/>
              <a:t>Title Goes Here</a:t>
            </a:r>
            <a:endParaRPr lang="en-GB" dirty="0"/>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rgbClr val="000000">
                    <a:alpha val="25000"/>
                  </a:srgbClr>
                </a:solidFill>
                <a:latin typeface="Arial"/>
                <a:cs typeface="CiscoSans Thin"/>
              </a:rPr>
              <a:pPr algn="r" defTabSz="610744" fontAlgn="auto">
                <a:spcBef>
                  <a:spcPts val="0"/>
                </a:spcBef>
                <a:spcAft>
                  <a:spcPts val="0"/>
                </a:spcAft>
                <a:defRPr/>
              </a:pPr>
              <a:t>‹#›</a:t>
            </a:fld>
            <a:endParaRPr lang="en-US" sz="600" dirty="0">
              <a:solidFill>
                <a:srgbClr val="000000">
                  <a:alpha val="25000"/>
                </a:srgbClr>
              </a:solidFill>
              <a:latin typeface="Arial"/>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rgbClr val="000000">
                    <a:alpha val="25000"/>
                  </a:srgbClr>
                </a:solidFill>
                <a:latin typeface="Arial"/>
                <a:cs typeface="CiscoSans Thin"/>
              </a:rPr>
              <a:t>© </a:t>
            </a:r>
            <a:r>
              <a:rPr lang="en-US" sz="600" dirty="0" smtClean="0">
                <a:solidFill>
                  <a:srgbClr val="000000">
                    <a:alpha val="25000"/>
                  </a:srgbClr>
                </a:solidFill>
                <a:latin typeface="Arial"/>
                <a:cs typeface="CiscoSans Thin"/>
              </a:rPr>
              <a:t>2015  </a:t>
            </a:r>
            <a:r>
              <a:rPr lang="en-US" sz="600" dirty="0">
                <a:solidFill>
                  <a:srgbClr val="000000">
                    <a:alpha val="25000"/>
                  </a:srgbClr>
                </a:solidFill>
                <a:latin typeface="Arial"/>
                <a:cs typeface="CiscoSans Thin"/>
              </a:rPr>
              <a:t>Cisco and/or its affiliates. All rights reserved.   Cisco Confidential</a:t>
            </a:r>
          </a:p>
        </p:txBody>
      </p:sp>
      <p:pic>
        <p:nvPicPr>
          <p:cNvPr id="7" name="Picture 2" descr="C:\Users\spius\Pictures\cisco logo blue gradient.png"/>
          <p:cNvPicPr>
            <a:picLocks noChangeAspect="1" noChangeArrowheads="1"/>
          </p:cNvPicPr>
          <p:nvPr/>
        </p:nvPicPr>
        <p:blipFill>
          <a:blip r:embed="rId39" cstate="print">
            <a:extLst>
              <a:ext uri="{28A0092B-C50C-407E-A947-70E740481C1C}">
                <a14:useLocalDpi xmlns:a14="http://schemas.microsoft.com/office/drawing/2010/main"/>
              </a:ext>
            </a:extLst>
          </a:blip>
          <a:srcRect/>
          <a:stretch>
            <a:fillRect/>
          </a:stretch>
        </p:blipFill>
        <p:spPr bwMode="auto">
          <a:xfrm>
            <a:off x="474175" y="4625773"/>
            <a:ext cx="431312" cy="2651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515097036"/>
      </p:ext>
    </p:extLst>
  </p:cSld>
  <p:clrMap bg1="lt1" tx1="dk1" bg2="lt2" tx2="dk2" accent1="accent1" accent2="accent2" accent3="accent3" accent4="accent4" accent5="accent5" accent6="accent6" hlink="hlink" folHlink="folHlink"/>
  <p:sldLayoutIdLst>
    <p:sldLayoutId id="2147484459" r:id="rId1"/>
    <p:sldLayoutId id="2147484460" r:id="rId2"/>
    <p:sldLayoutId id="2147484461" r:id="rId3"/>
    <p:sldLayoutId id="2147484462" r:id="rId4"/>
    <p:sldLayoutId id="2147484463" r:id="rId5"/>
    <p:sldLayoutId id="2147484464" r:id="rId6"/>
    <p:sldLayoutId id="2147484465" r:id="rId7"/>
    <p:sldLayoutId id="2147484466" r:id="rId8"/>
    <p:sldLayoutId id="2147484467" r:id="rId9"/>
    <p:sldLayoutId id="2147484468" r:id="rId10"/>
    <p:sldLayoutId id="2147484469" r:id="rId11"/>
    <p:sldLayoutId id="2147484470" r:id="rId12"/>
    <p:sldLayoutId id="2147484471" r:id="rId13"/>
    <p:sldLayoutId id="2147484472" r:id="rId14"/>
    <p:sldLayoutId id="2147484473" r:id="rId15"/>
    <p:sldLayoutId id="2147484474" r:id="rId16"/>
    <p:sldLayoutId id="2147484475" r:id="rId17"/>
    <p:sldLayoutId id="2147484476" r:id="rId18"/>
    <p:sldLayoutId id="2147484477" r:id="rId19"/>
    <p:sldLayoutId id="2147484478" r:id="rId20"/>
    <p:sldLayoutId id="2147484479" r:id="rId21"/>
    <p:sldLayoutId id="2147484480" r:id="rId22"/>
    <p:sldLayoutId id="2147484481" r:id="rId23"/>
    <p:sldLayoutId id="2147484482" r:id="rId24"/>
    <p:sldLayoutId id="2147484483" r:id="rId25"/>
    <p:sldLayoutId id="2147484484" r:id="rId26"/>
    <p:sldLayoutId id="2147484485" r:id="rId27"/>
    <p:sldLayoutId id="2147484486" r:id="rId28"/>
    <p:sldLayoutId id="2147484487" r:id="rId29"/>
    <p:sldLayoutId id="2147484488" r:id="rId30"/>
    <p:sldLayoutId id="2147484489" r:id="rId31"/>
    <p:sldLayoutId id="2147484490" r:id="rId32"/>
    <p:sldLayoutId id="2147484491" r:id="rId33"/>
    <p:sldLayoutId id="2147484492" r:id="rId34"/>
    <p:sldLayoutId id="2147484493" r:id="rId35"/>
    <p:sldLayoutId id="2147484494" r:id="rId36"/>
    <p:sldLayoutId id="2147484495" r:id="rId37"/>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5"/>
          <p:cNvSpPr>
            <a:spLocks noGrp="1"/>
          </p:cNvSpPr>
          <p:nvPr>
            <p:ph type="title"/>
          </p:nvPr>
        </p:nvSpPr>
        <p:spPr>
          <a:xfrm>
            <a:off x="260620" y="341158"/>
            <a:ext cx="8659368" cy="731520"/>
          </a:xfrm>
          <a:prstGeom prst="rect">
            <a:avLst/>
          </a:prstGeom>
        </p:spPr>
        <p:txBody>
          <a:bodyPr vert="horz" lIns="91436" tIns="45718" rIns="91436" bIns="45718" rtlCol="0" anchor="t" anchorCtr="0">
            <a:noAutofit/>
          </a:bodyPr>
          <a:lstStyle/>
          <a:p>
            <a:r>
              <a:rPr lang="en-US" smtClean="0"/>
              <a:t>Click to edit Master title style</a:t>
            </a:r>
            <a:endParaRPr lang="en-GB" dirty="0"/>
          </a:p>
        </p:txBody>
      </p:sp>
      <p:sp>
        <p:nvSpPr>
          <p:cNvPr id="4" name="Rectangle 5"/>
          <p:cNvSpPr>
            <a:spLocks noChangeArrowheads="1"/>
          </p:cNvSpPr>
          <p:nvPr/>
        </p:nvSpPr>
        <p:spPr bwMode="ltGray">
          <a:xfrm>
            <a:off x="7813257" y="4768581"/>
            <a:ext cx="762394" cy="154530"/>
          </a:xfrm>
          <a:prstGeom prst="rect">
            <a:avLst/>
          </a:prstGeom>
          <a:noFill/>
          <a:ln w="9525">
            <a:noFill/>
            <a:miter lim="800000"/>
            <a:headEnd/>
            <a:tailEnd/>
          </a:ln>
          <a:effectLst/>
        </p:spPr>
        <p:txBody>
          <a:bodyPr wrap="none" lIns="61595" tIns="30797" rIns="61595" bIns="30797" anchor="b">
            <a:spAutoFit/>
          </a:bodyPr>
          <a:lstStyle/>
          <a:p>
            <a:pPr algn="r" defTabSz="610821" fontAlgn="auto">
              <a:spcBef>
                <a:spcPts val="0"/>
              </a:spcBef>
              <a:spcAft>
                <a:spcPts val="0"/>
              </a:spcAft>
            </a:pPr>
            <a:r>
              <a:rPr lang="en-US" sz="600" dirty="0">
                <a:solidFill>
                  <a:srgbClr val="231F20"/>
                </a:solidFill>
                <a:latin typeface="CiscoSansTT Light"/>
                <a:cs typeface="CiscoSans Thin"/>
              </a:rPr>
              <a:t>Cisco Confidential</a:t>
            </a:r>
          </a:p>
        </p:txBody>
      </p:sp>
      <p:sp>
        <p:nvSpPr>
          <p:cNvPr id="5" name="Rectangle 7"/>
          <p:cNvSpPr>
            <a:spLocks noChangeArrowheads="1"/>
          </p:cNvSpPr>
          <p:nvPr/>
        </p:nvSpPr>
        <p:spPr bwMode="ltGray">
          <a:xfrm>
            <a:off x="8662937" y="4765505"/>
            <a:ext cx="218432" cy="154528"/>
          </a:xfrm>
          <a:prstGeom prst="rect">
            <a:avLst/>
          </a:prstGeom>
          <a:noFill/>
          <a:ln w="9525" algn="ctr">
            <a:noFill/>
            <a:miter lim="800000"/>
            <a:headEnd/>
            <a:tailEnd/>
          </a:ln>
          <a:effectLst/>
        </p:spPr>
        <p:txBody>
          <a:bodyPr wrap="none" lIns="61595" tIns="30797" rIns="61595" bIns="30797" anchor="b">
            <a:spAutoFit/>
          </a:bodyPr>
          <a:lstStyle/>
          <a:p>
            <a:pPr algn="r" defTabSz="610821" fontAlgn="auto">
              <a:spcBef>
                <a:spcPts val="0"/>
              </a:spcBef>
              <a:spcAft>
                <a:spcPts val="0"/>
              </a:spcAft>
            </a:pPr>
            <a:fld id="{DFCF27A5-1A5B-48D3-A060-2758FFBB1ADD}" type="slidenum">
              <a:rPr lang="en-US" sz="600">
                <a:solidFill>
                  <a:srgbClr val="231F20"/>
                </a:solidFill>
                <a:latin typeface="CiscoSansTT Light"/>
                <a:cs typeface="CiscoSans Thin"/>
              </a:rPr>
              <a:pPr algn="r" defTabSz="610821" fontAlgn="auto">
                <a:spcBef>
                  <a:spcPts val="0"/>
                </a:spcBef>
                <a:spcAft>
                  <a:spcPts val="0"/>
                </a:spcAft>
              </a:pPr>
              <a:t>‹#›</a:t>
            </a:fld>
            <a:endParaRPr lang="en-US" sz="600" dirty="0">
              <a:solidFill>
                <a:srgbClr val="231F20"/>
              </a:solidFill>
              <a:latin typeface="CiscoSansTT Light"/>
              <a:cs typeface="CiscoSans Thin"/>
            </a:endParaRPr>
          </a:p>
        </p:txBody>
      </p:sp>
      <p:sp>
        <p:nvSpPr>
          <p:cNvPr id="6" name="Rectangle 4"/>
          <p:cNvSpPr>
            <a:spLocks noChangeArrowheads="1"/>
          </p:cNvSpPr>
          <p:nvPr/>
        </p:nvSpPr>
        <p:spPr bwMode="ltGray">
          <a:xfrm>
            <a:off x="292044" y="4769881"/>
            <a:ext cx="3420515" cy="154530"/>
          </a:xfrm>
          <a:prstGeom prst="rect">
            <a:avLst/>
          </a:prstGeom>
          <a:noFill/>
          <a:ln w="9525">
            <a:noFill/>
            <a:miter lim="800000"/>
            <a:headEnd/>
            <a:tailEnd/>
          </a:ln>
          <a:effectLst/>
        </p:spPr>
        <p:txBody>
          <a:bodyPr wrap="square" lIns="61595" tIns="30797" rIns="61595" bIns="30797" anchor="b" anchorCtr="0">
            <a:spAutoFit/>
          </a:bodyPr>
          <a:lstStyle/>
          <a:p>
            <a:pPr defTabSz="610821" fontAlgn="auto">
              <a:spcBef>
                <a:spcPts val="0"/>
              </a:spcBef>
              <a:spcAft>
                <a:spcPts val="0"/>
              </a:spcAft>
            </a:pPr>
            <a:r>
              <a:rPr lang="en-US" sz="600" dirty="0" smtClean="0">
                <a:solidFill>
                  <a:srgbClr val="231F20"/>
                </a:solidFill>
                <a:latin typeface="CiscoSansTT Light"/>
                <a:cs typeface="CiscoSans Thin"/>
              </a:rPr>
              <a:t>© 2014  Cisco and/or its affiliates. All rights reserved.</a:t>
            </a:r>
            <a:endParaRPr lang="en-US" sz="600" dirty="0">
              <a:solidFill>
                <a:srgbClr val="231F20"/>
              </a:solidFill>
              <a:latin typeface="CiscoSansTT Light"/>
              <a:cs typeface="CiscoSans Thin"/>
            </a:endParaRPr>
          </a:p>
        </p:txBody>
      </p:sp>
      <p:cxnSp>
        <p:nvCxnSpPr>
          <p:cNvPr id="8" name="Straight Connector 7"/>
          <p:cNvCxnSpPr/>
          <p:nvPr/>
        </p:nvCxnSpPr>
        <p:spPr>
          <a:xfrm>
            <a:off x="0" y="5080383"/>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414666"/>
      </p:ext>
    </p:extLst>
  </p:cSld>
  <p:clrMap bg1="lt1" tx1="dk1" bg2="lt2" tx2="dk2" accent1="accent1" accent2="accent2" accent3="accent3" accent4="accent4" accent5="accent5" accent6="accent6" hlink="hlink" folHlink="folHlink"/>
  <p:sldLayoutIdLst>
    <p:sldLayoutId id="2147484500" r:id="rId1"/>
    <p:sldLayoutId id="2147484501" r:id="rId2"/>
    <p:sldLayoutId id="2147484502" r:id="rId3"/>
    <p:sldLayoutId id="2147484503" r:id="rId4"/>
    <p:sldLayoutId id="2147484504" r:id="rId5"/>
    <p:sldLayoutId id="2147484505" r:id="rId6"/>
    <p:sldLayoutId id="2147484506" r:id="rId7"/>
    <p:sldLayoutId id="2147484507" r:id="rId8"/>
    <p:sldLayoutId id="2147484508" r:id="rId9"/>
    <p:sldLayoutId id="2147484509" r:id="rId10"/>
    <p:sldLayoutId id="2147484510" r:id="rId11"/>
    <p:sldLayoutId id="2147484511" r:id="rId12"/>
    <p:sldLayoutId id="2147484512" r:id="rId13"/>
    <p:sldLayoutId id="2147484513" r:id="rId14"/>
    <p:sldLayoutId id="2147484514" r:id="rId15"/>
    <p:sldLayoutId id="2147484515" r:id="rId16"/>
    <p:sldLayoutId id="2147484516" r:id="rId17"/>
    <p:sldLayoutId id="2147484517" r:id="rId18"/>
    <p:sldLayoutId id="2147484518" r:id="rId19"/>
    <p:sldLayoutId id="2147484519" r:id="rId20"/>
    <p:sldLayoutId id="2147484520" r:id="rId21"/>
    <p:sldLayoutId id="2147484521" r:id="rId22"/>
    <p:sldLayoutId id="2147484522" r:id="rId23"/>
    <p:sldLayoutId id="2147484523" r:id="rId24"/>
    <p:sldLayoutId id="2147484524" r:id="rId25"/>
    <p:sldLayoutId id="2147484525" r:id="rId26"/>
    <p:sldLayoutId id="2147484526" r:id="rId27"/>
    <p:sldLayoutId id="2147484527" r:id="rId28"/>
    <p:sldLayoutId id="2147484528" r:id="rId29"/>
    <p:sldLayoutId id="2147484529" r:id="rId30"/>
    <p:sldLayoutId id="2147484530" r:id="rId31"/>
    <p:sldLayoutId id="2147484531" r:id="rId32"/>
    <p:sldLayoutId id="2147484532" r:id="rId33"/>
    <p:sldLayoutId id="2147484533" r:id="rId34"/>
    <p:sldLayoutId id="2147484534" r:id="rId35"/>
    <p:sldLayoutId id="2147484535" r:id="rId36"/>
    <p:sldLayoutId id="2147484536" r:id="rId37"/>
    <p:sldLayoutId id="2147484537" r:id="rId38"/>
    <p:sldLayoutId id="2147484538" r:id="rId39"/>
    <p:sldLayoutId id="2147484539" r:id="rId40"/>
    <p:sldLayoutId id="2147484540" r:id="rId41"/>
    <p:sldLayoutId id="2147484541" r:id="rId42"/>
    <p:sldLayoutId id="2147484542" r:id="rId43"/>
    <p:sldLayoutId id="2147484543" r:id="rId44"/>
    <p:sldLayoutId id="2147484544" r:id="rId45"/>
    <p:sldLayoutId id="2147484545" r:id="rId46"/>
    <p:sldLayoutId id="2147484546" r:id="rId47"/>
    <p:sldLayoutId id="2147484547" r:id="rId48"/>
    <p:sldLayoutId id="2147484548" r:id="rId49"/>
    <p:sldLayoutId id="2147484549" r:id="rId50"/>
    <p:sldLayoutId id="2147484550" r:id="rId51"/>
    <p:sldLayoutId id="2147484551" r:id="rId52"/>
    <p:sldLayoutId id="2147484552" r:id="rId53"/>
    <p:sldLayoutId id="2147484553" r:id="rId54"/>
    <p:sldLayoutId id="2147484554" r:id="rId55"/>
    <p:sldLayoutId id="2147484555" r:id="rId56"/>
    <p:sldLayoutId id="2147484556" r:id="rId57"/>
    <p:sldLayoutId id="2147484557" r:id="rId58"/>
    <p:sldLayoutId id="2147484558" r:id="rId59"/>
    <p:sldLayoutId id="2147484559" r:id="rId60"/>
    <p:sldLayoutId id="2147484560" r:id="rId6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685862" rtl="0" eaLnBrk="1" latinLnBrk="0" hangingPunct="1">
        <a:lnSpc>
          <a:spcPct val="80000"/>
        </a:lnSpc>
        <a:spcBef>
          <a:spcPct val="0"/>
        </a:spcBef>
        <a:buNone/>
        <a:defRPr lang="en-US" sz="2500" b="0" kern="1200" spc="0" baseline="0" dirty="0">
          <a:solidFill>
            <a:srgbClr val="00A2BF"/>
          </a:solidFill>
          <a:latin typeface="+mj-lt"/>
          <a:ea typeface="+mj-ea"/>
          <a:cs typeface="CiscoSans"/>
        </a:defRPr>
      </a:lvl1pPr>
    </p:titleStyle>
    <p:bodyStyle>
      <a:lvl1pPr marL="171466" indent="-171466" algn="l" defTabSz="685862" rtl="0" eaLnBrk="1" latinLnBrk="0" hangingPunct="1">
        <a:lnSpc>
          <a:spcPct val="95000"/>
        </a:lnSpc>
        <a:spcBef>
          <a:spcPts val="1080"/>
        </a:spcBef>
        <a:buClr>
          <a:schemeClr val="tx2"/>
        </a:buClr>
        <a:buSzPct val="90000"/>
        <a:buFont typeface="Arial" pitchFamily="34" charset="0"/>
        <a:buChar char="•"/>
        <a:tabLst/>
        <a:defRPr lang="en-US" sz="1500" kern="1200" dirty="0" smtClean="0">
          <a:solidFill>
            <a:schemeClr val="tx1"/>
          </a:solidFill>
          <a:latin typeface="+mn-lt"/>
          <a:ea typeface="+mn-ea"/>
          <a:cs typeface="CiscoSans"/>
        </a:defRPr>
      </a:lvl1pPr>
      <a:lvl2pPr marL="359985" indent="-215991" algn="l" defTabSz="685862" rtl="0" eaLnBrk="1" latinLnBrk="0" hangingPunct="1">
        <a:lnSpc>
          <a:spcPct val="95000"/>
        </a:lnSpc>
        <a:spcBef>
          <a:spcPts val="600"/>
        </a:spcBef>
        <a:buClr>
          <a:schemeClr val="tx2"/>
        </a:buClr>
        <a:buFont typeface="Arial"/>
        <a:buChar char="•"/>
        <a:defRPr lang="en-US" sz="1400" kern="1200" dirty="0" smtClean="0">
          <a:solidFill>
            <a:schemeClr val="tx1"/>
          </a:solidFill>
          <a:latin typeface="+mn-lt"/>
          <a:ea typeface="+mn-ea"/>
          <a:cs typeface="CiscoSans"/>
        </a:defRPr>
      </a:lvl2pPr>
      <a:lvl3pPr marL="431982" indent="-171443" algn="l" defTabSz="685862" rtl="0" eaLnBrk="1" latinLnBrk="0" hangingPunct="1">
        <a:lnSpc>
          <a:spcPct val="95000"/>
        </a:lnSpc>
        <a:spcBef>
          <a:spcPts val="630"/>
        </a:spcBef>
        <a:buFont typeface="Arial"/>
        <a:buChar char="•"/>
        <a:defRPr lang="en-US" sz="1200" kern="1200" dirty="0" smtClean="0">
          <a:solidFill>
            <a:schemeClr val="tx1"/>
          </a:solidFill>
          <a:latin typeface="+mn-lt"/>
          <a:ea typeface="+mn-ea"/>
          <a:cs typeface="CiscoSans"/>
        </a:defRPr>
      </a:lvl3pPr>
      <a:lvl4pPr marL="503979" indent="-171443" algn="l" defTabSz="685862" rtl="0" eaLnBrk="1" latinLnBrk="0" hangingPunct="1">
        <a:lnSpc>
          <a:spcPct val="95000"/>
        </a:lnSpc>
        <a:spcBef>
          <a:spcPts val="630"/>
        </a:spcBef>
        <a:buFont typeface="Arial"/>
        <a:buChar char="•"/>
        <a:defRPr lang="en-US" sz="1100" kern="1200" dirty="0" smtClean="0">
          <a:solidFill>
            <a:schemeClr val="tx1"/>
          </a:solidFill>
          <a:latin typeface="+mn-lt"/>
          <a:ea typeface="+mn-ea"/>
          <a:cs typeface="CiscoSans"/>
        </a:defRPr>
      </a:lvl4pPr>
      <a:lvl5pPr marL="575976" indent="-171443" algn="l" defTabSz="685862" rtl="0" eaLnBrk="1" latinLnBrk="0" hangingPunct="1">
        <a:lnSpc>
          <a:spcPct val="95000"/>
        </a:lnSpc>
        <a:spcBef>
          <a:spcPts val="630"/>
        </a:spcBef>
        <a:buFont typeface="Arial"/>
        <a:buChar char="•"/>
        <a:defRPr lang="en-US" sz="1100" kern="1200" dirty="0">
          <a:solidFill>
            <a:schemeClr val="tx1"/>
          </a:solidFill>
          <a:latin typeface="+mn-lt"/>
          <a:ea typeface="+mn-ea"/>
          <a:cs typeface="CiscoSans"/>
        </a:defRPr>
      </a:lvl5pPr>
      <a:lvl6pPr marL="863964" indent="-171466" algn="l" defTabSz="685862"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961" indent="-171443" algn="l" defTabSz="685862"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520" indent="0" algn="l" defTabSz="685862" rtl="0" eaLnBrk="1" latinLnBrk="0" hangingPunct="1">
        <a:spcBef>
          <a:spcPct val="20000"/>
        </a:spcBef>
        <a:buFont typeface="Arial" pitchFamily="34" charset="0"/>
        <a:buNone/>
        <a:defRPr sz="1500" kern="1200">
          <a:solidFill>
            <a:schemeClr val="tx1"/>
          </a:solidFill>
          <a:latin typeface="+mn-lt"/>
          <a:ea typeface="+mn-ea"/>
          <a:cs typeface="+mn-cs"/>
        </a:defRPr>
      </a:lvl8pPr>
      <a:lvl9pPr marL="2914917" indent="-171466" algn="l" defTabSz="685862"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62" rtl="0" eaLnBrk="1" latinLnBrk="0" hangingPunct="1">
        <a:defRPr sz="1400" kern="1200">
          <a:solidFill>
            <a:schemeClr val="tx1"/>
          </a:solidFill>
          <a:latin typeface="+mn-lt"/>
          <a:ea typeface="+mn-ea"/>
          <a:cs typeface="+mn-cs"/>
        </a:defRPr>
      </a:lvl1pPr>
      <a:lvl2pPr marL="342931" algn="l" defTabSz="685862" rtl="0" eaLnBrk="1" latinLnBrk="0" hangingPunct="1">
        <a:defRPr sz="1400" kern="1200">
          <a:solidFill>
            <a:schemeClr val="tx1"/>
          </a:solidFill>
          <a:latin typeface="+mn-lt"/>
          <a:ea typeface="+mn-ea"/>
          <a:cs typeface="+mn-cs"/>
        </a:defRPr>
      </a:lvl2pPr>
      <a:lvl3pPr marL="685862" algn="l" defTabSz="685862" rtl="0" eaLnBrk="1" latinLnBrk="0" hangingPunct="1">
        <a:defRPr sz="1400" kern="1200">
          <a:solidFill>
            <a:schemeClr val="tx1"/>
          </a:solidFill>
          <a:latin typeface="+mn-lt"/>
          <a:ea typeface="+mn-ea"/>
          <a:cs typeface="+mn-cs"/>
        </a:defRPr>
      </a:lvl3pPr>
      <a:lvl4pPr marL="1028794" algn="l" defTabSz="685862" rtl="0" eaLnBrk="1" latinLnBrk="0" hangingPunct="1">
        <a:defRPr sz="1400" kern="1200">
          <a:solidFill>
            <a:schemeClr val="tx1"/>
          </a:solidFill>
          <a:latin typeface="+mn-lt"/>
          <a:ea typeface="+mn-ea"/>
          <a:cs typeface="+mn-cs"/>
        </a:defRPr>
      </a:lvl4pPr>
      <a:lvl5pPr marL="1371726" algn="l" defTabSz="685862" rtl="0" eaLnBrk="1" latinLnBrk="0" hangingPunct="1">
        <a:defRPr sz="1400" kern="1200">
          <a:solidFill>
            <a:schemeClr val="tx1"/>
          </a:solidFill>
          <a:latin typeface="+mn-lt"/>
          <a:ea typeface="+mn-ea"/>
          <a:cs typeface="+mn-cs"/>
        </a:defRPr>
      </a:lvl5pPr>
      <a:lvl6pPr marL="1714657" algn="l" defTabSz="685862" rtl="0" eaLnBrk="1" latinLnBrk="0" hangingPunct="1">
        <a:defRPr sz="1400" kern="1200">
          <a:solidFill>
            <a:schemeClr val="tx1"/>
          </a:solidFill>
          <a:latin typeface="+mn-lt"/>
          <a:ea typeface="+mn-ea"/>
          <a:cs typeface="+mn-cs"/>
        </a:defRPr>
      </a:lvl6pPr>
      <a:lvl7pPr marL="2057588" algn="l" defTabSz="685862" rtl="0" eaLnBrk="1" latinLnBrk="0" hangingPunct="1">
        <a:defRPr sz="1400" kern="1200">
          <a:solidFill>
            <a:schemeClr val="tx1"/>
          </a:solidFill>
          <a:latin typeface="+mn-lt"/>
          <a:ea typeface="+mn-ea"/>
          <a:cs typeface="+mn-cs"/>
        </a:defRPr>
      </a:lvl7pPr>
      <a:lvl8pPr marL="2400520" algn="l" defTabSz="685862" rtl="0" eaLnBrk="1" latinLnBrk="0" hangingPunct="1">
        <a:defRPr sz="1400" kern="1200">
          <a:solidFill>
            <a:schemeClr val="tx1"/>
          </a:solidFill>
          <a:latin typeface="+mn-lt"/>
          <a:ea typeface="+mn-ea"/>
          <a:cs typeface="+mn-cs"/>
        </a:defRPr>
      </a:lvl8pPr>
      <a:lvl9pPr marL="2743452" algn="l" defTabSz="685862" rtl="0" eaLnBrk="1" latinLnBrk="0" hangingPunct="1">
        <a:defRPr sz="1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GB" dirty="0" smtClean="0"/>
              <a:t>Title Goes Here</a:t>
            </a:r>
            <a:endParaRPr lang="en-GB" dirty="0"/>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rgbClr val="000000">
                    <a:alpha val="25000"/>
                  </a:srgbClr>
                </a:solidFill>
                <a:latin typeface="Arial"/>
                <a:cs typeface="CiscoSans Thin"/>
              </a:rPr>
              <a:pPr algn="r" defTabSz="610744" fontAlgn="auto">
                <a:spcBef>
                  <a:spcPts val="0"/>
                </a:spcBef>
                <a:spcAft>
                  <a:spcPts val="0"/>
                </a:spcAft>
                <a:defRPr/>
              </a:pPr>
              <a:t>‹#›</a:t>
            </a:fld>
            <a:endParaRPr lang="en-US" sz="600" dirty="0">
              <a:solidFill>
                <a:srgbClr val="000000">
                  <a:alpha val="25000"/>
                </a:srgbClr>
              </a:solidFill>
              <a:latin typeface="Arial"/>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rgbClr val="000000">
                    <a:alpha val="25000"/>
                  </a:srgbClr>
                </a:solidFill>
                <a:latin typeface="Arial"/>
                <a:cs typeface="CiscoSans Thin"/>
              </a:rPr>
              <a:t>© </a:t>
            </a:r>
            <a:r>
              <a:rPr lang="en-US" sz="600" dirty="0" smtClean="0">
                <a:solidFill>
                  <a:srgbClr val="000000">
                    <a:alpha val="25000"/>
                  </a:srgbClr>
                </a:solidFill>
                <a:latin typeface="Arial"/>
                <a:cs typeface="CiscoSans Thin"/>
              </a:rPr>
              <a:t>2015  </a:t>
            </a:r>
            <a:r>
              <a:rPr lang="en-US" sz="600" dirty="0">
                <a:solidFill>
                  <a:srgbClr val="000000">
                    <a:alpha val="25000"/>
                  </a:srgbClr>
                </a:solidFill>
                <a:latin typeface="Arial"/>
                <a:cs typeface="CiscoSans Thin"/>
              </a:rPr>
              <a:t>Cisco and/or its affiliates. All rights reserved.   Cisco Confidential</a:t>
            </a:r>
          </a:p>
        </p:txBody>
      </p:sp>
      <p:pic>
        <p:nvPicPr>
          <p:cNvPr id="7" name="Picture 2" descr="C:\Users\spius\Pictures\cisco logo blue gradient.png"/>
          <p:cNvPicPr>
            <a:picLocks noChangeAspect="1" noChangeArrowheads="1"/>
          </p:cNvPicPr>
          <p:nvPr/>
        </p:nvPicPr>
        <p:blipFill>
          <a:blip r:embed="rId40" cstate="print">
            <a:extLst>
              <a:ext uri="{28A0092B-C50C-407E-A947-70E740481C1C}">
                <a14:useLocalDpi xmlns:a14="http://schemas.microsoft.com/office/drawing/2010/main"/>
              </a:ext>
            </a:extLst>
          </a:blip>
          <a:srcRect/>
          <a:stretch>
            <a:fillRect/>
          </a:stretch>
        </p:blipFill>
        <p:spPr bwMode="auto">
          <a:xfrm>
            <a:off x="474175" y="4625773"/>
            <a:ext cx="431312" cy="265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651009"/>
      </p:ext>
    </p:extLst>
  </p:cSld>
  <p:clrMap bg1="lt1" tx1="dk1" bg2="lt2" tx2="dk2" accent1="accent1" accent2="accent2" accent3="accent3" accent4="accent4" accent5="accent5" accent6="accent6" hlink="hlink" folHlink="folHlink"/>
  <p:sldLayoutIdLst>
    <p:sldLayoutId id="2147484563" r:id="rId1"/>
    <p:sldLayoutId id="2147484564" r:id="rId2"/>
    <p:sldLayoutId id="2147484565" r:id="rId3"/>
    <p:sldLayoutId id="2147484566" r:id="rId4"/>
    <p:sldLayoutId id="2147484567" r:id="rId5"/>
    <p:sldLayoutId id="2147484568" r:id="rId6"/>
    <p:sldLayoutId id="2147484569" r:id="rId7"/>
    <p:sldLayoutId id="2147484570" r:id="rId8"/>
    <p:sldLayoutId id="2147484571" r:id="rId9"/>
    <p:sldLayoutId id="2147484572" r:id="rId10"/>
    <p:sldLayoutId id="2147484573" r:id="rId11"/>
    <p:sldLayoutId id="2147484574" r:id="rId12"/>
    <p:sldLayoutId id="2147484575" r:id="rId13"/>
    <p:sldLayoutId id="2147484576" r:id="rId14"/>
    <p:sldLayoutId id="2147484577" r:id="rId15"/>
    <p:sldLayoutId id="2147484578" r:id="rId16"/>
    <p:sldLayoutId id="2147484579" r:id="rId17"/>
    <p:sldLayoutId id="2147484580" r:id="rId18"/>
    <p:sldLayoutId id="2147484581" r:id="rId19"/>
    <p:sldLayoutId id="2147484582" r:id="rId20"/>
    <p:sldLayoutId id="2147484583" r:id="rId21"/>
    <p:sldLayoutId id="2147484584" r:id="rId22"/>
    <p:sldLayoutId id="2147484585" r:id="rId23"/>
    <p:sldLayoutId id="2147484586" r:id="rId24"/>
    <p:sldLayoutId id="2147484587" r:id="rId25"/>
    <p:sldLayoutId id="2147484588" r:id="rId26"/>
    <p:sldLayoutId id="2147484589" r:id="rId27"/>
    <p:sldLayoutId id="2147484590" r:id="rId28"/>
    <p:sldLayoutId id="2147484591" r:id="rId29"/>
    <p:sldLayoutId id="2147484592" r:id="rId30"/>
    <p:sldLayoutId id="2147484593" r:id="rId31"/>
    <p:sldLayoutId id="2147484594" r:id="rId32"/>
    <p:sldLayoutId id="2147484595" r:id="rId33"/>
    <p:sldLayoutId id="2147484596" r:id="rId34"/>
    <p:sldLayoutId id="2147484597" r:id="rId35"/>
    <p:sldLayoutId id="2147484598" r:id="rId36"/>
    <p:sldLayoutId id="2147484599" r:id="rId37"/>
    <p:sldLayoutId id="2147484600" r:id="rId38"/>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GB" dirty="0" smtClean="0"/>
              <a:t>Title Goes Here</a:t>
            </a:r>
            <a:endParaRPr lang="en-GB" dirty="0"/>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rgbClr val="000000">
                    <a:alpha val="25000"/>
                  </a:srgbClr>
                </a:solidFill>
                <a:latin typeface="Arial"/>
                <a:cs typeface="CiscoSans Thin"/>
              </a:rPr>
              <a:pPr algn="r" defTabSz="610744" fontAlgn="auto">
                <a:spcBef>
                  <a:spcPts val="0"/>
                </a:spcBef>
                <a:spcAft>
                  <a:spcPts val="0"/>
                </a:spcAft>
                <a:defRPr/>
              </a:pPr>
              <a:t>‹#›</a:t>
            </a:fld>
            <a:endParaRPr lang="en-US" sz="600" dirty="0">
              <a:solidFill>
                <a:srgbClr val="000000">
                  <a:alpha val="25000"/>
                </a:srgbClr>
              </a:solidFill>
              <a:latin typeface="Arial"/>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rgbClr val="000000">
                    <a:alpha val="25000"/>
                  </a:srgbClr>
                </a:solidFill>
                <a:latin typeface="Arial"/>
                <a:cs typeface="CiscoSans Thin"/>
              </a:rPr>
              <a:t>© </a:t>
            </a:r>
            <a:r>
              <a:rPr lang="en-US" sz="600" dirty="0" smtClean="0">
                <a:solidFill>
                  <a:srgbClr val="000000">
                    <a:alpha val="25000"/>
                  </a:srgbClr>
                </a:solidFill>
                <a:latin typeface="Arial"/>
                <a:cs typeface="CiscoSans Thin"/>
              </a:rPr>
              <a:t>2015  </a:t>
            </a:r>
            <a:r>
              <a:rPr lang="en-US" sz="600" dirty="0">
                <a:solidFill>
                  <a:srgbClr val="000000">
                    <a:alpha val="25000"/>
                  </a:srgbClr>
                </a:solidFill>
                <a:latin typeface="Arial"/>
                <a:cs typeface="CiscoSans Thin"/>
              </a:rPr>
              <a:t>Cisco and/or its affiliates. All rights reserved.   Cisco Confidential</a:t>
            </a:r>
          </a:p>
        </p:txBody>
      </p:sp>
      <p:pic>
        <p:nvPicPr>
          <p:cNvPr id="7" name="Picture 2" descr="C:\Users\spius\Pictures\cisco logo blue gradient.png"/>
          <p:cNvPicPr>
            <a:picLocks noChangeAspect="1" noChangeArrowheads="1"/>
          </p:cNvPicPr>
          <p:nvPr/>
        </p:nvPicPr>
        <p:blipFill>
          <a:blip r:embed="rId41" cstate="print">
            <a:extLst>
              <a:ext uri="{28A0092B-C50C-407E-A947-70E740481C1C}">
                <a14:useLocalDpi xmlns:a14="http://schemas.microsoft.com/office/drawing/2010/main"/>
              </a:ext>
            </a:extLst>
          </a:blip>
          <a:srcRect/>
          <a:stretch>
            <a:fillRect/>
          </a:stretch>
        </p:blipFill>
        <p:spPr bwMode="auto">
          <a:xfrm>
            <a:off x="474175" y="4625773"/>
            <a:ext cx="431312" cy="2651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422771707"/>
      </p:ext>
    </p:extLst>
  </p:cSld>
  <p:clrMap bg1="lt1" tx1="dk1" bg2="lt2" tx2="dk2" accent1="accent1" accent2="accent2" accent3="accent3" accent4="accent4" accent5="accent5" accent6="accent6" hlink="hlink" folHlink="folHlink"/>
  <p:sldLayoutIdLst>
    <p:sldLayoutId id="2147484602" r:id="rId1"/>
    <p:sldLayoutId id="2147484603" r:id="rId2"/>
    <p:sldLayoutId id="2147484604" r:id="rId3"/>
    <p:sldLayoutId id="2147484605" r:id="rId4"/>
    <p:sldLayoutId id="2147484606" r:id="rId5"/>
    <p:sldLayoutId id="2147484607" r:id="rId6"/>
    <p:sldLayoutId id="2147484608" r:id="rId7"/>
    <p:sldLayoutId id="2147484609" r:id="rId8"/>
    <p:sldLayoutId id="2147484610" r:id="rId9"/>
    <p:sldLayoutId id="2147484611" r:id="rId10"/>
    <p:sldLayoutId id="2147484612" r:id="rId11"/>
    <p:sldLayoutId id="2147484613" r:id="rId12"/>
    <p:sldLayoutId id="2147484614" r:id="rId13"/>
    <p:sldLayoutId id="2147484615" r:id="rId14"/>
    <p:sldLayoutId id="2147484616" r:id="rId15"/>
    <p:sldLayoutId id="2147484617" r:id="rId16"/>
    <p:sldLayoutId id="2147484618" r:id="rId17"/>
    <p:sldLayoutId id="2147484619" r:id="rId18"/>
    <p:sldLayoutId id="2147484620" r:id="rId19"/>
    <p:sldLayoutId id="2147484621" r:id="rId20"/>
    <p:sldLayoutId id="2147484622" r:id="rId21"/>
    <p:sldLayoutId id="2147484623" r:id="rId22"/>
    <p:sldLayoutId id="2147484624" r:id="rId23"/>
    <p:sldLayoutId id="2147484625" r:id="rId24"/>
    <p:sldLayoutId id="2147484626" r:id="rId25"/>
    <p:sldLayoutId id="2147484627" r:id="rId26"/>
    <p:sldLayoutId id="2147484628" r:id="rId27"/>
    <p:sldLayoutId id="2147484629" r:id="rId28"/>
    <p:sldLayoutId id="2147484630" r:id="rId29"/>
    <p:sldLayoutId id="2147484631" r:id="rId30"/>
    <p:sldLayoutId id="2147484632" r:id="rId31"/>
    <p:sldLayoutId id="2147484633" r:id="rId32"/>
    <p:sldLayoutId id="2147484634" r:id="rId33"/>
    <p:sldLayoutId id="2147484635" r:id="rId34"/>
    <p:sldLayoutId id="2147484636" r:id="rId35"/>
    <p:sldLayoutId id="2147484637" r:id="rId36"/>
    <p:sldLayoutId id="2147484638" r:id="rId37"/>
    <p:sldLayoutId id="2147484639" r:id="rId38"/>
    <p:sldLayoutId id="2147484640" r:id="rId39"/>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4.xml"/></Relationships>
</file>

<file path=ppt/slides/_rels/slide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xml"/><Relationship Id="rId1" Type="http://schemas.openxmlformats.org/officeDocument/2006/relationships/slideLayout" Target="../slideLayouts/slideLayout234.xml"/></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34.xml"/><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5.xml"/><Relationship Id="rId1" Type="http://schemas.openxmlformats.org/officeDocument/2006/relationships/slideLayout" Target="../slideLayouts/slideLayout234.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34.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34.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34.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lgn="ctr"/>
            <a:r>
              <a:rPr lang="zh-CN" altLang="en-US" dirty="0" smtClean="0">
                <a:latin typeface="华文宋体" panose="02010600040101010101" pitchFamily="2" charset="-122"/>
                <a:ea typeface="华文宋体" panose="02010600040101010101" pitchFamily="2" charset="-122"/>
              </a:rPr>
              <a:t>下载专业化认证证书</a:t>
            </a:r>
            <a:endParaRPr lang="en-US" dirty="0">
              <a:latin typeface="华文宋体" panose="02010600040101010101" pitchFamily="2" charset="-122"/>
              <a:ea typeface="华文宋体" panose="02010600040101010101" pitchFamily="2" charset="-122"/>
            </a:endParaRPr>
          </a:p>
        </p:txBody>
      </p:sp>
    </p:spTree>
    <p:extLst>
      <p:ext uri="{BB962C8B-B14F-4D97-AF65-F5344CB8AC3E}">
        <p14:creationId xmlns:p14="http://schemas.microsoft.com/office/powerpoint/2010/main" val="1416912202"/>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9811372"/>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991" y="80247"/>
            <a:ext cx="9105306" cy="455640"/>
          </a:xfrm>
        </p:spPr>
        <p:txBody>
          <a:bodyPr/>
          <a:lstStyle/>
          <a:p>
            <a:r>
              <a:rPr lang="zh-CN" altLang="en-US" sz="2800" dirty="0" smtClean="0">
                <a:ln w="0"/>
                <a:solidFill>
                  <a:schemeClr val="tx2">
                    <a:lumMod val="60000"/>
                    <a:lumOff val="40000"/>
                  </a:schemeClr>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通知邮件</a:t>
            </a:r>
            <a:endParaRPr lang="en-US" sz="2800" dirty="0">
              <a:ln w="0"/>
              <a:solidFill>
                <a:schemeClr val="tx2">
                  <a:lumMod val="60000"/>
                  <a:lumOff val="40000"/>
                </a:schemeClr>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endParaRPr>
          </a:p>
        </p:txBody>
      </p:sp>
      <p:sp>
        <p:nvSpPr>
          <p:cNvPr id="3" name="TextBox 2"/>
          <p:cNvSpPr txBox="1"/>
          <p:nvPr/>
        </p:nvSpPr>
        <p:spPr>
          <a:xfrm>
            <a:off x="789709" y="535887"/>
            <a:ext cx="8229600" cy="369332"/>
          </a:xfrm>
          <a:prstGeom prst="rect">
            <a:avLst/>
          </a:prstGeom>
          <a:noFill/>
        </p:spPr>
        <p:txBody>
          <a:bodyPr wrap="square" rtlCol="0">
            <a:spAutoFit/>
          </a:bodyPr>
          <a:lstStyle/>
          <a:p>
            <a:r>
              <a:rPr lang="zh-CN" altLang="en-US" b="1" dirty="0" smtClean="0">
                <a:solidFill>
                  <a:schemeClr val="bg2">
                    <a:lumMod val="50000"/>
                  </a:schemeClr>
                </a:solidFill>
                <a:latin typeface="华文宋体" panose="02010600040101010101" pitchFamily="2" charset="-122"/>
                <a:ea typeface="华文宋体" panose="02010600040101010101" pitchFamily="2" charset="-122"/>
              </a:rPr>
              <a:t>合作伙伴</a:t>
            </a:r>
            <a:r>
              <a:rPr lang="zh-CN" altLang="en-US" b="1" dirty="0">
                <a:solidFill>
                  <a:schemeClr val="bg2">
                    <a:lumMod val="50000"/>
                  </a:schemeClr>
                </a:solidFill>
                <a:latin typeface="华文宋体" panose="02010600040101010101" pitchFamily="2" charset="-122"/>
                <a:ea typeface="华文宋体" panose="02010600040101010101" pitchFamily="2" charset="-122"/>
              </a:rPr>
              <a:t>在成</a:t>
            </a:r>
            <a:r>
              <a:rPr lang="zh-CN" altLang="en-US" b="1" dirty="0" smtClean="0">
                <a:solidFill>
                  <a:schemeClr val="bg2">
                    <a:lumMod val="50000"/>
                  </a:schemeClr>
                </a:solidFill>
                <a:latin typeface="华文宋体" panose="02010600040101010101" pitchFamily="2" charset="-122"/>
                <a:ea typeface="华文宋体" panose="02010600040101010101" pitchFamily="2" charset="-122"/>
              </a:rPr>
              <a:t>功取得</a:t>
            </a:r>
            <a:r>
              <a:rPr lang="zh-CN" altLang="en-US" b="1" dirty="0">
                <a:solidFill>
                  <a:schemeClr val="bg2">
                    <a:lumMod val="50000"/>
                  </a:schemeClr>
                </a:solidFill>
                <a:latin typeface="华文宋体" panose="02010600040101010101" pitchFamily="2" charset="-122"/>
                <a:ea typeface="华文宋体" panose="02010600040101010101" pitchFamily="2" charset="-122"/>
              </a:rPr>
              <a:t>专业化认证</a:t>
            </a:r>
            <a:r>
              <a:rPr lang="zh-CN" altLang="en-US" b="1" dirty="0" smtClean="0">
                <a:solidFill>
                  <a:schemeClr val="bg2">
                    <a:lumMod val="50000"/>
                  </a:schemeClr>
                </a:solidFill>
                <a:latin typeface="华文宋体" panose="02010600040101010101" pitchFamily="2" charset="-122"/>
                <a:ea typeface="华文宋体" panose="02010600040101010101" pitchFamily="2" charset="-122"/>
              </a:rPr>
              <a:t>后</a:t>
            </a:r>
            <a:r>
              <a:rPr lang="zh-CN" altLang="en-US" b="1" dirty="0">
                <a:solidFill>
                  <a:schemeClr val="bg2">
                    <a:lumMod val="50000"/>
                  </a:schemeClr>
                </a:solidFill>
                <a:latin typeface="华文宋体" panose="02010600040101010101" pitchFamily="2" charset="-122"/>
                <a:ea typeface="华文宋体" panose="02010600040101010101" pitchFamily="2" charset="-122"/>
              </a:rPr>
              <a:t>会</a:t>
            </a:r>
            <a:r>
              <a:rPr lang="zh-CN" altLang="en-US" b="1" dirty="0" smtClean="0">
                <a:solidFill>
                  <a:schemeClr val="bg2">
                    <a:lumMod val="50000"/>
                  </a:schemeClr>
                </a:solidFill>
                <a:latin typeface="华文宋体" panose="02010600040101010101" pitchFamily="2" charset="-122"/>
                <a:ea typeface="华文宋体" panose="02010600040101010101" pitchFamily="2" charset="-122"/>
              </a:rPr>
              <a:t>收到一封通知邮</a:t>
            </a:r>
            <a:endParaRPr lang="zh-CN" altLang="en-US" b="1" dirty="0">
              <a:solidFill>
                <a:schemeClr val="bg2">
                  <a:lumMod val="50000"/>
                </a:schemeClr>
              </a:solidFill>
              <a:latin typeface="华文宋体" panose="02010600040101010101" pitchFamily="2" charset="-122"/>
              <a:ea typeface="华文宋体" panose="02010600040101010101" pitchFamily="2" charset="-122"/>
            </a:endParaRPr>
          </a:p>
        </p:txBody>
      </p:sp>
      <p:sp>
        <p:nvSpPr>
          <p:cNvPr id="4" name="Rectangle 3"/>
          <p:cNvSpPr/>
          <p:nvPr/>
        </p:nvSpPr>
        <p:spPr>
          <a:xfrm>
            <a:off x="322117" y="1035297"/>
            <a:ext cx="8375073" cy="716972"/>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b="1" dirty="0" smtClean="0">
                <a:solidFill>
                  <a:schemeClr val="tx1"/>
                </a:solidFill>
              </a:rPr>
              <a:t>From</a:t>
            </a:r>
            <a:r>
              <a:rPr lang="zh-CN" altLang="en-US" sz="1000" b="1" dirty="0" smtClean="0">
                <a:solidFill>
                  <a:schemeClr val="tx1"/>
                </a:solidFill>
              </a:rPr>
              <a:t>：</a:t>
            </a:r>
            <a:r>
              <a:rPr lang="en-US" altLang="zh-CN" sz="1000" u="sng" dirty="0" smtClean="0">
                <a:solidFill>
                  <a:schemeClr val="tx1"/>
                </a:solidFill>
              </a:rPr>
              <a:t>do-not-reply</a:t>
            </a:r>
          </a:p>
          <a:p>
            <a:r>
              <a:rPr lang="en-US" altLang="zh-CN" sz="1000" b="1" dirty="0" smtClean="0">
                <a:solidFill>
                  <a:schemeClr val="tx1"/>
                </a:solidFill>
              </a:rPr>
              <a:t>Date: </a:t>
            </a:r>
            <a:r>
              <a:rPr lang="en-US" altLang="zh-CN" sz="1000" dirty="0" smtClean="0">
                <a:solidFill>
                  <a:schemeClr val="tx1"/>
                </a:solidFill>
              </a:rPr>
              <a:t>YYYY-MM-DD </a:t>
            </a:r>
          </a:p>
          <a:p>
            <a:r>
              <a:rPr lang="en-US" altLang="zh-CN" sz="1000" b="1" dirty="0" smtClean="0">
                <a:solidFill>
                  <a:schemeClr val="tx1"/>
                </a:solidFill>
              </a:rPr>
              <a:t>To</a:t>
            </a:r>
            <a:r>
              <a:rPr lang="en-US" altLang="zh-CN" sz="1000" dirty="0" smtClean="0">
                <a:solidFill>
                  <a:schemeClr val="tx1"/>
                </a:solidFill>
              </a:rPr>
              <a:t>: </a:t>
            </a:r>
            <a:r>
              <a:rPr lang="en-US" altLang="zh-CN" sz="1000" u="sng" dirty="0" smtClean="0">
                <a:solidFill>
                  <a:schemeClr val="tx1"/>
                </a:solidFill>
              </a:rPr>
              <a:t>XX partner</a:t>
            </a:r>
          </a:p>
          <a:p>
            <a:r>
              <a:rPr lang="en-US" altLang="zh-CN" sz="1000" b="1" dirty="0" smtClean="0">
                <a:solidFill>
                  <a:schemeClr val="tx1"/>
                </a:solidFill>
              </a:rPr>
              <a:t>Subject:</a:t>
            </a:r>
            <a:r>
              <a:rPr lang="en-US" altLang="zh-CN" sz="1000" dirty="0" smtClean="0">
                <a:solidFill>
                  <a:schemeClr val="tx1"/>
                </a:solidFill>
              </a:rPr>
              <a:t> XX partner achieves XXXX Specialization in China</a:t>
            </a:r>
            <a:endParaRPr lang="zh-CN" altLang="en-US" sz="1000" dirty="0" smtClean="0">
              <a:solidFill>
                <a:schemeClr val="tx1"/>
              </a:solidFill>
            </a:endParaRPr>
          </a:p>
        </p:txBody>
      </p:sp>
      <p:sp>
        <p:nvSpPr>
          <p:cNvPr id="14" name="TextBox 13"/>
          <p:cNvSpPr txBox="1"/>
          <p:nvPr/>
        </p:nvSpPr>
        <p:spPr>
          <a:xfrm>
            <a:off x="322118" y="1882347"/>
            <a:ext cx="8375073" cy="2585323"/>
          </a:xfrm>
          <a:prstGeom prst="rect">
            <a:avLst/>
          </a:prstGeom>
          <a:noFill/>
        </p:spPr>
        <p:txBody>
          <a:bodyPr wrap="square" rtlCol="0">
            <a:spAutoFit/>
          </a:bodyPr>
          <a:lstStyle/>
          <a:p>
            <a:pPr algn="just"/>
            <a:r>
              <a:rPr lang="en-US" altLang="zh-CN" sz="1000" dirty="0">
                <a:latin typeface="+mn-lt"/>
              </a:rPr>
              <a:t>Effective </a:t>
            </a:r>
            <a:r>
              <a:rPr lang="en-US" altLang="zh-CN" sz="1000" dirty="0" smtClean="0">
                <a:latin typeface="+mn-lt"/>
              </a:rPr>
              <a:t>MM DD,  YYYY</a:t>
            </a:r>
            <a:endParaRPr lang="en-US" altLang="zh-CN" sz="1000" dirty="0">
              <a:latin typeface="+mn-lt"/>
            </a:endParaRPr>
          </a:p>
          <a:p>
            <a:pPr algn="just"/>
            <a:r>
              <a:rPr lang="en-US" altLang="zh-CN" sz="1000" dirty="0">
                <a:latin typeface="+mn-lt"/>
              </a:rPr>
              <a:t>Congratulations to </a:t>
            </a:r>
            <a:r>
              <a:rPr lang="en-US" altLang="zh-CN" sz="1000" dirty="0" smtClean="0">
                <a:latin typeface="+mn-lt"/>
              </a:rPr>
              <a:t>XX partner </a:t>
            </a:r>
            <a:r>
              <a:rPr lang="en-US" altLang="zh-CN" sz="1000" dirty="0">
                <a:latin typeface="+mn-lt"/>
              </a:rPr>
              <a:t>for meeting all criteria to become </a:t>
            </a:r>
            <a:r>
              <a:rPr lang="en-US" altLang="zh-CN" sz="1000" dirty="0" smtClean="0">
                <a:latin typeface="+mn-lt"/>
              </a:rPr>
              <a:t>XXXX Specialization </a:t>
            </a:r>
            <a:r>
              <a:rPr lang="en-US" altLang="zh-CN" sz="1000" dirty="0">
                <a:latin typeface="+mn-lt"/>
              </a:rPr>
              <a:t>in CHINA.</a:t>
            </a:r>
          </a:p>
          <a:p>
            <a:pPr algn="just"/>
            <a:r>
              <a:rPr lang="en-US" altLang="zh-CN" sz="1000" dirty="0">
                <a:latin typeface="+mn-lt"/>
              </a:rPr>
              <a:t>By achieving the </a:t>
            </a:r>
            <a:r>
              <a:rPr lang="en-US" altLang="zh-CN" sz="1000" dirty="0" smtClean="0">
                <a:latin typeface="+mn-lt"/>
              </a:rPr>
              <a:t>XXXX </a:t>
            </a:r>
            <a:r>
              <a:rPr lang="en-US" altLang="zh-CN" sz="1000" dirty="0">
                <a:latin typeface="+mn-lt"/>
              </a:rPr>
              <a:t>Specialization, </a:t>
            </a:r>
            <a:r>
              <a:rPr lang="en-US" altLang="zh-CN" sz="1000" dirty="0" smtClean="0">
                <a:latin typeface="+mn-lt"/>
              </a:rPr>
              <a:t>XX partner </a:t>
            </a:r>
            <a:r>
              <a:rPr lang="en-US" altLang="zh-CN" sz="1000" dirty="0">
                <a:latin typeface="+mn-lt"/>
              </a:rPr>
              <a:t>has proven they have the ability to provide sophisticated, value-added Cisco solutions through their in-depth sales capabilities, technology skills and service offerings. </a:t>
            </a:r>
          </a:p>
          <a:p>
            <a:pPr algn="just"/>
            <a:r>
              <a:rPr lang="en-US" altLang="zh-CN" sz="1000" dirty="0">
                <a:latin typeface="+mn-lt"/>
              </a:rPr>
              <a:t>In recognition of this achievement, your company will be recognized as having achieved this specialization in the </a:t>
            </a:r>
            <a:r>
              <a:rPr lang="en-US" altLang="zh-CN" sz="1000" u="sng" dirty="0">
                <a:solidFill>
                  <a:schemeClr val="tx2">
                    <a:lumMod val="75000"/>
                  </a:schemeClr>
                </a:solidFill>
                <a:latin typeface="+mn-lt"/>
              </a:rPr>
              <a:t>Cisco Partner Locator</a:t>
            </a:r>
            <a:r>
              <a:rPr lang="en-US" altLang="zh-CN" sz="1000" dirty="0">
                <a:latin typeface="+mn-lt"/>
              </a:rPr>
              <a:t>.</a:t>
            </a:r>
          </a:p>
          <a:p>
            <a:pPr algn="just"/>
            <a:r>
              <a:rPr lang="en-US" altLang="zh-CN" sz="1000" dirty="0">
                <a:latin typeface="+mn-lt"/>
              </a:rPr>
              <a:t>You may receive a PDF certificate via </a:t>
            </a:r>
            <a:r>
              <a:rPr lang="en-US" altLang="zh-CN" sz="1000" dirty="0" smtClean="0">
                <a:latin typeface="+mn-lt"/>
              </a:rPr>
              <a:t>email</a:t>
            </a:r>
          </a:p>
          <a:p>
            <a:pPr algn="just"/>
            <a:r>
              <a:rPr lang="en-US" altLang="zh-CN" sz="1000" dirty="0" smtClean="0">
                <a:latin typeface="+mn-lt"/>
              </a:rPr>
              <a:t>As </a:t>
            </a:r>
            <a:r>
              <a:rPr lang="en-US" altLang="zh-CN" sz="1000" dirty="0">
                <a:latin typeface="+mn-lt"/>
              </a:rPr>
              <a:t>part of this elite group of </a:t>
            </a:r>
            <a:r>
              <a:rPr lang="en-US" altLang="zh-CN" sz="1000" dirty="0" smtClean="0">
                <a:latin typeface="+mn-lt"/>
              </a:rPr>
              <a:t>XXXX Specialization </a:t>
            </a:r>
            <a:r>
              <a:rPr lang="en-US" altLang="zh-CN" sz="1000" dirty="0">
                <a:latin typeface="+mn-lt"/>
              </a:rPr>
              <a:t>Partners, </a:t>
            </a:r>
            <a:r>
              <a:rPr lang="en-US" altLang="zh-CN" sz="1000" dirty="0" smtClean="0">
                <a:latin typeface="+mn-lt"/>
              </a:rPr>
              <a:t>XX partner </a:t>
            </a:r>
            <a:r>
              <a:rPr lang="en-US" altLang="zh-CN" sz="1000" dirty="0">
                <a:latin typeface="+mn-lt"/>
              </a:rPr>
              <a:t>will have greater opportunities for competitive differentiation, branding, and may be eligible to qualify for one of Cisco's prestigious Certifications, view the requirements and benefits of attaining a Certification here.</a:t>
            </a:r>
          </a:p>
          <a:p>
            <a:pPr algn="just"/>
            <a:r>
              <a:rPr lang="en-US" altLang="zh-CN" sz="1000" dirty="0">
                <a:latin typeface="+mn-lt"/>
              </a:rPr>
              <a:t>Please also be sure to visit the Channel </a:t>
            </a:r>
            <a:r>
              <a:rPr lang="en-US" altLang="zh-CN" sz="1000" u="sng" dirty="0">
                <a:solidFill>
                  <a:schemeClr val="tx2">
                    <a:lumMod val="75000"/>
                  </a:schemeClr>
                </a:solidFill>
                <a:latin typeface="+mn-lt"/>
              </a:rPr>
              <a:t>Partner Program Welcome Kit</a:t>
            </a:r>
            <a:r>
              <a:rPr lang="en-US" altLang="zh-CN" sz="1000" dirty="0">
                <a:latin typeface="+mn-lt"/>
              </a:rPr>
              <a:t>. This online partner resource contains tools to help you take full advantage of your partner benefits, as well as a full range of partner enablement assets to help you build and promote your business. Your </a:t>
            </a:r>
            <a:r>
              <a:rPr lang="en-US" altLang="zh-CN" sz="1000" dirty="0" smtClean="0">
                <a:latin typeface="+mn-lt"/>
              </a:rPr>
              <a:t>XXXX </a:t>
            </a:r>
            <a:r>
              <a:rPr lang="en-US" altLang="zh-CN" sz="1000" dirty="0">
                <a:latin typeface="+mn-lt"/>
              </a:rPr>
              <a:t>Specialization renewal application is due by your next specialization anniversary date, July 24, 2017. </a:t>
            </a:r>
          </a:p>
          <a:p>
            <a:pPr algn="just"/>
            <a:r>
              <a:rPr lang="en-US" altLang="zh-CN" sz="1000" dirty="0">
                <a:latin typeface="+mn-lt"/>
              </a:rPr>
              <a:t>We value the ongoing commitment and expertise that </a:t>
            </a:r>
            <a:r>
              <a:rPr lang="en-US" altLang="zh-CN" sz="1000" dirty="0" smtClean="0">
                <a:latin typeface="+mn-lt"/>
              </a:rPr>
              <a:t>XX partner has </a:t>
            </a:r>
            <a:r>
              <a:rPr lang="en-US" altLang="zh-CN" sz="1000" dirty="0">
                <a:latin typeface="+mn-lt"/>
              </a:rPr>
              <a:t>demonstrated and look forward to a successful partnership. </a:t>
            </a:r>
          </a:p>
          <a:p>
            <a:pPr algn="just"/>
            <a:r>
              <a:rPr lang="en-US" altLang="zh-CN" sz="1000" dirty="0">
                <a:latin typeface="+mn-lt"/>
              </a:rPr>
              <a:t> </a:t>
            </a:r>
          </a:p>
          <a:p>
            <a:r>
              <a:rPr lang="en-US" altLang="zh-CN" sz="1000" dirty="0">
                <a:latin typeface="+mn-lt"/>
              </a:rPr>
              <a:t>Sincerely, </a:t>
            </a:r>
          </a:p>
          <a:p>
            <a:r>
              <a:rPr lang="en-US" altLang="zh-CN" sz="1000" dirty="0">
                <a:latin typeface="+mn-lt"/>
              </a:rPr>
              <a:t>Cisco Channel Specialization Team</a:t>
            </a:r>
          </a:p>
          <a:p>
            <a:endParaRPr lang="zh-CN" altLang="en-US" sz="1200" dirty="0">
              <a:latin typeface="+mn-lt"/>
            </a:endParaRPr>
          </a:p>
        </p:txBody>
      </p:sp>
      <p:sp>
        <p:nvSpPr>
          <p:cNvPr id="15" name="Rectangle 14"/>
          <p:cNvSpPr/>
          <p:nvPr/>
        </p:nvSpPr>
        <p:spPr>
          <a:xfrm>
            <a:off x="238991" y="905219"/>
            <a:ext cx="8593282" cy="3645999"/>
          </a:xfrm>
          <a:prstGeom prst="rect">
            <a:avLst/>
          </a:prstGeom>
          <a:noFill/>
          <a:ln>
            <a:solidFill>
              <a:schemeClr val="bg2">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p>
        </p:txBody>
      </p:sp>
    </p:spTree>
    <p:extLst>
      <p:ext uri="{BB962C8B-B14F-4D97-AF65-F5344CB8AC3E}">
        <p14:creationId xmlns:p14="http://schemas.microsoft.com/office/powerpoint/2010/main" val="1475690614"/>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991" y="80247"/>
            <a:ext cx="9105306" cy="455640"/>
          </a:xfrm>
        </p:spPr>
        <p:txBody>
          <a:bodyPr/>
          <a:lstStyle/>
          <a:p>
            <a:r>
              <a:rPr lang="zh-CN" altLang="en-US" sz="2800" dirty="0" smtClean="0">
                <a:ln w="0"/>
                <a:solidFill>
                  <a:schemeClr val="tx2">
                    <a:lumMod val="60000"/>
                    <a:lumOff val="40000"/>
                  </a:schemeClr>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通知邮件</a:t>
            </a:r>
            <a:endParaRPr lang="en-US" sz="2800" dirty="0">
              <a:ln w="0"/>
              <a:solidFill>
                <a:schemeClr val="tx2">
                  <a:lumMod val="60000"/>
                  <a:lumOff val="40000"/>
                </a:schemeClr>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endParaRPr>
          </a:p>
        </p:txBody>
      </p:sp>
      <p:sp>
        <p:nvSpPr>
          <p:cNvPr id="3" name="TextBox 2"/>
          <p:cNvSpPr txBox="1"/>
          <p:nvPr/>
        </p:nvSpPr>
        <p:spPr>
          <a:xfrm>
            <a:off x="789709" y="535887"/>
            <a:ext cx="8229600" cy="369332"/>
          </a:xfrm>
          <a:prstGeom prst="rect">
            <a:avLst/>
          </a:prstGeom>
          <a:noFill/>
        </p:spPr>
        <p:txBody>
          <a:bodyPr wrap="square" rtlCol="0">
            <a:spAutoFit/>
          </a:bodyPr>
          <a:lstStyle/>
          <a:p>
            <a:r>
              <a:rPr lang="zh-CN" altLang="en-US" b="1" dirty="0" smtClean="0">
                <a:solidFill>
                  <a:schemeClr val="bg2">
                    <a:lumMod val="50000"/>
                  </a:schemeClr>
                </a:solidFill>
                <a:latin typeface="华文宋体" panose="02010600040101010101" pitchFamily="2" charset="-122"/>
                <a:ea typeface="华文宋体" panose="02010600040101010101" pitchFamily="2" charset="-122"/>
              </a:rPr>
              <a:t>邮件的中文翻译</a:t>
            </a:r>
            <a:endParaRPr lang="zh-CN" altLang="en-US" b="1" dirty="0">
              <a:solidFill>
                <a:schemeClr val="bg2">
                  <a:lumMod val="50000"/>
                </a:schemeClr>
              </a:solidFill>
              <a:latin typeface="华文宋体" panose="02010600040101010101" pitchFamily="2" charset="-122"/>
              <a:ea typeface="华文宋体" panose="02010600040101010101" pitchFamily="2" charset="-122"/>
            </a:endParaRPr>
          </a:p>
        </p:txBody>
      </p:sp>
      <p:sp>
        <p:nvSpPr>
          <p:cNvPr id="4" name="Rectangle 3"/>
          <p:cNvSpPr/>
          <p:nvPr/>
        </p:nvSpPr>
        <p:spPr>
          <a:xfrm>
            <a:off x="322117" y="1035297"/>
            <a:ext cx="8375073" cy="716972"/>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b="1" dirty="0" smtClean="0">
                <a:solidFill>
                  <a:schemeClr val="tx1"/>
                </a:solidFill>
              </a:rPr>
              <a:t>From</a:t>
            </a:r>
            <a:r>
              <a:rPr lang="zh-CN" altLang="en-US" sz="1000" b="1" dirty="0" smtClean="0">
                <a:solidFill>
                  <a:schemeClr val="tx1"/>
                </a:solidFill>
              </a:rPr>
              <a:t>：</a:t>
            </a:r>
            <a:r>
              <a:rPr lang="en-US" altLang="zh-CN" sz="1000" u="sng" dirty="0" smtClean="0">
                <a:solidFill>
                  <a:schemeClr val="tx1"/>
                </a:solidFill>
              </a:rPr>
              <a:t>do-not-reply</a:t>
            </a:r>
          </a:p>
          <a:p>
            <a:r>
              <a:rPr lang="en-US" altLang="zh-CN" sz="1000" b="1" dirty="0" smtClean="0">
                <a:solidFill>
                  <a:schemeClr val="tx1"/>
                </a:solidFill>
              </a:rPr>
              <a:t>Date: </a:t>
            </a:r>
            <a:r>
              <a:rPr lang="zh-CN" altLang="en-US" sz="1000" dirty="0">
                <a:solidFill>
                  <a:schemeClr val="tx1"/>
                </a:solidFill>
                <a:latin typeface="华文宋体" panose="02010600040101010101" pitchFamily="2" charset="-122"/>
                <a:ea typeface="华文宋体" panose="02010600040101010101" pitchFamily="2" charset="-122"/>
              </a:rPr>
              <a:t>年</a:t>
            </a:r>
            <a:r>
              <a:rPr lang="en-US" altLang="zh-CN" sz="1000" dirty="0" smtClean="0">
                <a:solidFill>
                  <a:schemeClr val="tx1"/>
                </a:solidFill>
                <a:latin typeface="华文宋体" panose="02010600040101010101" pitchFamily="2" charset="-122"/>
                <a:ea typeface="华文宋体" panose="02010600040101010101" pitchFamily="2" charset="-122"/>
              </a:rPr>
              <a:t>-</a:t>
            </a:r>
            <a:r>
              <a:rPr lang="zh-CN" altLang="en-US" sz="1000" dirty="0" smtClean="0">
                <a:solidFill>
                  <a:schemeClr val="tx1"/>
                </a:solidFill>
                <a:latin typeface="华文宋体" panose="02010600040101010101" pitchFamily="2" charset="-122"/>
                <a:ea typeface="华文宋体" panose="02010600040101010101" pitchFamily="2" charset="-122"/>
              </a:rPr>
              <a:t>月</a:t>
            </a:r>
            <a:r>
              <a:rPr lang="en-US" altLang="zh-CN" sz="1000" dirty="0" smtClean="0">
                <a:solidFill>
                  <a:schemeClr val="tx1"/>
                </a:solidFill>
                <a:latin typeface="华文宋体" panose="02010600040101010101" pitchFamily="2" charset="-122"/>
                <a:ea typeface="华文宋体" panose="02010600040101010101" pitchFamily="2" charset="-122"/>
              </a:rPr>
              <a:t>-</a:t>
            </a:r>
            <a:r>
              <a:rPr lang="zh-CN" altLang="en-US" sz="1000" dirty="0" smtClean="0">
                <a:solidFill>
                  <a:schemeClr val="tx1"/>
                </a:solidFill>
                <a:latin typeface="华文宋体" panose="02010600040101010101" pitchFamily="2" charset="-122"/>
                <a:ea typeface="华文宋体" panose="02010600040101010101" pitchFamily="2" charset="-122"/>
              </a:rPr>
              <a:t>日</a:t>
            </a:r>
            <a:r>
              <a:rPr lang="en-US" altLang="zh-CN" sz="1000" dirty="0" smtClean="0">
                <a:solidFill>
                  <a:schemeClr val="tx1"/>
                </a:solidFill>
                <a:latin typeface="华文宋体" panose="02010600040101010101" pitchFamily="2" charset="-122"/>
                <a:ea typeface="华文宋体" panose="02010600040101010101" pitchFamily="2" charset="-122"/>
              </a:rPr>
              <a:t> </a:t>
            </a:r>
          </a:p>
          <a:p>
            <a:r>
              <a:rPr lang="en-US" altLang="zh-CN" sz="1000" b="1" dirty="0" smtClean="0">
                <a:solidFill>
                  <a:schemeClr val="tx1"/>
                </a:solidFill>
              </a:rPr>
              <a:t>To</a:t>
            </a:r>
            <a:r>
              <a:rPr lang="en-US" altLang="zh-CN" sz="1000" dirty="0" smtClean="0">
                <a:solidFill>
                  <a:schemeClr val="tx1"/>
                </a:solidFill>
              </a:rPr>
              <a:t>: </a:t>
            </a:r>
            <a:r>
              <a:rPr lang="en-US" altLang="zh-CN" sz="1000" u="sng" dirty="0" smtClean="0">
                <a:solidFill>
                  <a:schemeClr val="tx1"/>
                </a:solidFill>
              </a:rPr>
              <a:t>XX </a:t>
            </a:r>
            <a:r>
              <a:rPr lang="zh-CN" altLang="en-US" sz="1000" u="sng" dirty="0" smtClean="0">
                <a:solidFill>
                  <a:schemeClr val="tx1"/>
                </a:solidFill>
                <a:latin typeface="华文宋体" panose="02010600040101010101" pitchFamily="2" charset="-122"/>
                <a:ea typeface="华文宋体" panose="02010600040101010101" pitchFamily="2" charset="-122"/>
              </a:rPr>
              <a:t>合作伙伴邮箱</a:t>
            </a:r>
            <a:endParaRPr lang="en-US" altLang="zh-CN" sz="1000" u="sng" dirty="0" smtClean="0">
              <a:solidFill>
                <a:schemeClr val="tx1"/>
              </a:solidFill>
              <a:latin typeface="华文宋体" panose="02010600040101010101" pitchFamily="2" charset="-122"/>
              <a:ea typeface="华文宋体" panose="02010600040101010101" pitchFamily="2" charset="-122"/>
            </a:endParaRPr>
          </a:p>
          <a:p>
            <a:r>
              <a:rPr lang="en-US" altLang="zh-CN" sz="1000" b="1" dirty="0" smtClean="0">
                <a:solidFill>
                  <a:schemeClr val="tx1"/>
                </a:solidFill>
              </a:rPr>
              <a:t>Subject:</a:t>
            </a:r>
            <a:r>
              <a:rPr lang="en-US" altLang="zh-CN" sz="1000" dirty="0" smtClean="0">
                <a:solidFill>
                  <a:schemeClr val="tx1"/>
                </a:solidFill>
              </a:rPr>
              <a:t> XX </a:t>
            </a:r>
            <a:r>
              <a:rPr lang="zh-CN" altLang="en-US" sz="1000" dirty="0" smtClean="0">
                <a:solidFill>
                  <a:schemeClr val="tx1"/>
                </a:solidFill>
                <a:latin typeface="华文宋体" panose="02010600040101010101" pitchFamily="2" charset="-122"/>
                <a:ea typeface="华文宋体" panose="02010600040101010101" pitchFamily="2" charset="-122"/>
              </a:rPr>
              <a:t>合作伙伴在中国取得</a:t>
            </a:r>
            <a:r>
              <a:rPr lang="en-US" altLang="zh-CN" sz="1000" dirty="0" smtClean="0">
                <a:solidFill>
                  <a:schemeClr val="tx1"/>
                </a:solidFill>
                <a:ea typeface="华文宋体" panose="02010600040101010101" pitchFamily="2" charset="-122"/>
              </a:rPr>
              <a:t>XXXX</a:t>
            </a:r>
            <a:r>
              <a:rPr lang="zh-CN" altLang="en-US" sz="1000" dirty="0" smtClean="0">
                <a:solidFill>
                  <a:schemeClr val="tx1"/>
                </a:solidFill>
                <a:latin typeface="华文宋体" panose="02010600040101010101" pitchFamily="2" charset="-122"/>
                <a:ea typeface="华文宋体" panose="02010600040101010101" pitchFamily="2" charset="-122"/>
              </a:rPr>
              <a:t>专业化认证</a:t>
            </a:r>
          </a:p>
        </p:txBody>
      </p:sp>
      <p:sp>
        <p:nvSpPr>
          <p:cNvPr id="14" name="TextBox 13"/>
          <p:cNvSpPr txBox="1"/>
          <p:nvPr/>
        </p:nvSpPr>
        <p:spPr>
          <a:xfrm>
            <a:off x="322118" y="1882347"/>
            <a:ext cx="8375073" cy="2092881"/>
          </a:xfrm>
          <a:prstGeom prst="rect">
            <a:avLst/>
          </a:prstGeom>
          <a:noFill/>
        </p:spPr>
        <p:txBody>
          <a:bodyPr wrap="square" rtlCol="0">
            <a:spAutoFit/>
          </a:bodyPr>
          <a:lstStyle/>
          <a:p>
            <a:pPr algn="just"/>
            <a:r>
              <a:rPr lang="zh-CN" altLang="en-US" sz="1000" dirty="0" smtClean="0">
                <a:latin typeface="华文宋体" panose="02010600040101010101" pitchFamily="2" charset="-122"/>
                <a:ea typeface="华文宋体" panose="02010600040101010101" pitchFamily="2" charset="-122"/>
              </a:rPr>
              <a:t>于</a:t>
            </a:r>
            <a:r>
              <a:rPr lang="en-US" altLang="zh-CN" sz="1000" dirty="0" smtClean="0">
                <a:latin typeface="+mn-lt"/>
                <a:ea typeface="华文宋体" panose="02010600040101010101" pitchFamily="2" charset="-122"/>
              </a:rPr>
              <a:t>XXXX</a:t>
            </a:r>
            <a:r>
              <a:rPr lang="zh-CN" altLang="en-US" sz="1000" dirty="0" smtClean="0">
                <a:latin typeface="华文宋体" panose="02010600040101010101" pitchFamily="2" charset="-122"/>
                <a:ea typeface="华文宋体" panose="02010600040101010101" pitchFamily="2" charset="-122"/>
              </a:rPr>
              <a:t>年</a:t>
            </a:r>
            <a:r>
              <a:rPr lang="en-US" altLang="zh-CN" sz="1000" dirty="0" smtClean="0">
                <a:latin typeface="+mn-lt"/>
                <a:ea typeface="华文宋体" panose="02010600040101010101" pitchFamily="2" charset="-122"/>
              </a:rPr>
              <a:t>XX</a:t>
            </a:r>
            <a:r>
              <a:rPr lang="zh-CN" altLang="en-US" sz="1000" dirty="0" smtClean="0">
                <a:latin typeface="华文宋体" panose="02010600040101010101" pitchFamily="2" charset="-122"/>
                <a:ea typeface="华文宋体" panose="02010600040101010101" pitchFamily="2" charset="-122"/>
              </a:rPr>
              <a:t>月</a:t>
            </a:r>
            <a:r>
              <a:rPr lang="en-US" altLang="zh-CN" sz="1000" dirty="0" smtClean="0">
                <a:latin typeface="+mn-lt"/>
                <a:ea typeface="华文宋体" panose="02010600040101010101" pitchFamily="2" charset="-122"/>
              </a:rPr>
              <a:t>XX</a:t>
            </a:r>
            <a:r>
              <a:rPr lang="zh-CN" altLang="en-US" sz="1000" dirty="0" smtClean="0">
                <a:latin typeface="华文宋体" panose="02010600040101010101" pitchFamily="2" charset="-122"/>
                <a:ea typeface="华文宋体" panose="02010600040101010101" pitchFamily="2" charset="-122"/>
              </a:rPr>
              <a:t>日生效，</a:t>
            </a:r>
            <a:endParaRPr lang="en-US" altLang="zh-CN" sz="1000" dirty="0" smtClean="0">
              <a:latin typeface="华文宋体" panose="02010600040101010101" pitchFamily="2" charset="-122"/>
              <a:ea typeface="华文宋体" panose="02010600040101010101" pitchFamily="2" charset="-122"/>
            </a:endParaRPr>
          </a:p>
          <a:p>
            <a:pPr algn="just"/>
            <a:r>
              <a:rPr lang="zh-CN" altLang="en-US" sz="1000" dirty="0" smtClean="0">
                <a:latin typeface="华文宋体" panose="02010600040101010101" pitchFamily="2" charset="-122"/>
                <a:ea typeface="华文宋体" panose="02010600040101010101" pitchFamily="2" charset="-122"/>
              </a:rPr>
              <a:t>恭喜</a:t>
            </a:r>
            <a:r>
              <a:rPr lang="en-US" altLang="zh-CN" sz="1000" dirty="0" smtClean="0">
                <a:latin typeface="+mn-lt"/>
                <a:ea typeface="华文宋体" panose="02010600040101010101" pitchFamily="2" charset="-122"/>
              </a:rPr>
              <a:t>XX</a:t>
            </a:r>
            <a:r>
              <a:rPr lang="zh-CN" altLang="en-US" sz="1000" dirty="0" smtClean="0">
                <a:latin typeface="华文宋体" panose="02010600040101010101" pitchFamily="2" charset="-122"/>
                <a:ea typeface="华文宋体" panose="02010600040101010101" pitchFamily="2" charset="-122"/>
              </a:rPr>
              <a:t>合</a:t>
            </a:r>
            <a:r>
              <a:rPr lang="zh-CN" altLang="en-US" sz="1000" dirty="0">
                <a:latin typeface="华文宋体" panose="02010600040101010101" pitchFamily="2" charset="-122"/>
                <a:ea typeface="华文宋体" panose="02010600040101010101" pitchFamily="2" charset="-122"/>
              </a:rPr>
              <a:t>作伙</a:t>
            </a:r>
            <a:r>
              <a:rPr lang="zh-CN" altLang="en-US" sz="1000" dirty="0" smtClean="0">
                <a:latin typeface="华文宋体" panose="02010600040101010101" pitchFamily="2" charset="-122"/>
                <a:ea typeface="华文宋体" panose="02010600040101010101" pitchFamily="2" charset="-122"/>
              </a:rPr>
              <a:t>伴满足所有要求，在</a:t>
            </a:r>
            <a:r>
              <a:rPr lang="zh-CN" altLang="en-US" sz="1000" dirty="0">
                <a:latin typeface="华文宋体" panose="02010600040101010101" pitchFamily="2" charset="-122"/>
                <a:ea typeface="华文宋体" panose="02010600040101010101" pitchFamily="2" charset="-122"/>
              </a:rPr>
              <a:t>中国取得</a:t>
            </a:r>
            <a:r>
              <a:rPr lang="en-US" altLang="zh-CN" sz="1000" dirty="0">
                <a:latin typeface="+mn-lt"/>
                <a:ea typeface="华文宋体" panose="02010600040101010101" pitchFamily="2" charset="-122"/>
              </a:rPr>
              <a:t>XXXX</a:t>
            </a:r>
            <a:r>
              <a:rPr lang="zh-CN" altLang="en-US" sz="1000" dirty="0">
                <a:latin typeface="华文宋体" panose="02010600040101010101" pitchFamily="2" charset="-122"/>
                <a:ea typeface="华文宋体" panose="02010600040101010101" pitchFamily="2" charset="-122"/>
              </a:rPr>
              <a:t>专业化认</a:t>
            </a:r>
            <a:r>
              <a:rPr lang="zh-CN" altLang="en-US" sz="1000" dirty="0" smtClean="0">
                <a:latin typeface="华文宋体" panose="02010600040101010101" pitchFamily="2" charset="-122"/>
                <a:ea typeface="华文宋体" panose="02010600040101010101" pitchFamily="2" charset="-122"/>
              </a:rPr>
              <a:t>证。</a:t>
            </a:r>
            <a:endParaRPr lang="zh-CN" altLang="en-US" sz="1000" dirty="0">
              <a:latin typeface="华文宋体" panose="02010600040101010101" pitchFamily="2" charset="-122"/>
              <a:ea typeface="华文宋体" panose="02010600040101010101" pitchFamily="2" charset="-122"/>
            </a:endParaRPr>
          </a:p>
          <a:p>
            <a:pPr algn="just"/>
            <a:r>
              <a:rPr lang="zh-CN" altLang="en-US" sz="1000" dirty="0" smtClean="0">
                <a:latin typeface="华文宋体" panose="02010600040101010101" pitchFamily="2" charset="-122"/>
                <a:ea typeface="华文宋体" panose="02010600040101010101" pitchFamily="2" charset="-122"/>
              </a:rPr>
              <a:t>取得</a:t>
            </a:r>
            <a:r>
              <a:rPr lang="en-US" altLang="zh-CN" sz="1000" dirty="0">
                <a:latin typeface="+mn-lt"/>
                <a:ea typeface="华文宋体" panose="02010600040101010101" pitchFamily="2" charset="-122"/>
              </a:rPr>
              <a:t>XXXX</a:t>
            </a:r>
            <a:r>
              <a:rPr lang="zh-CN" altLang="en-US" sz="1000" dirty="0">
                <a:latin typeface="华文宋体" panose="02010600040101010101" pitchFamily="2" charset="-122"/>
                <a:ea typeface="华文宋体" panose="02010600040101010101" pitchFamily="2" charset="-122"/>
              </a:rPr>
              <a:t>专业化认</a:t>
            </a:r>
            <a:r>
              <a:rPr lang="zh-CN" altLang="en-US" sz="1000" dirty="0" smtClean="0">
                <a:latin typeface="华文宋体" panose="02010600040101010101" pitchFamily="2" charset="-122"/>
                <a:ea typeface="华文宋体" panose="02010600040101010101" pitchFamily="2" charset="-122"/>
              </a:rPr>
              <a:t>证，</a:t>
            </a:r>
            <a:r>
              <a:rPr lang="en-US" altLang="zh-CN" sz="1000" dirty="0" smtClean="0">
                <a:latin typeface="+mn-lt"/>
                <a:ea typeface="华文宋体" panose="02010600040101010101" pitchFamily="2" charset="-122"/>
              </a:rPr>
              <a:t>XX</a:t>
            </a:r>
            <a:r>
              <a:rPr lang="zh-CN" altLang="en-US" sz="1000" dirty="0" smtClean="0">
                <a:latin typeface="华文宋体" panose="02010600040101010101" pitchFamily="2" charset="-122"/>
                <a:ea typeface="华文宋体" panose="02010600040101010101" pitchFamily="2" charset="-122"/>
              </a:rPr>
              <a:t>合</a:t>
            </a:r>
            <a:r>
              <a:rPr lang="zh-CN" altLang="en-US" sz="1000" dirty="0">
                <a:latin typeface="华文宋体" panose="02010600040101010101" pitchFamily="2" charset="-122"/>
                <a:ea typeface="华文宋体" panose="02010600040101010101" pitchFamily="2" charset="-122"/>
              </a:rPr>
              <a:t>作伙伴已经证明他们具有通过深入的销售能力，技术能力和服务产品提供成熟的、增值的思科解决方案的能</a:t>
            </a:r>
            <a:r>
              <a:rPr lang="zh-CN" altLang="en-US" sz="1000" dirty="0" smtClean="0">
                <a:latin typeface="华文宋体" panose="02010600040101010101" pitchFamily="2" charset="-122"/>
                <a:ea typeface="华文宋体" panose="02010600040101010101" pitchFamily="2" charset="-122"/>
              </a:rPr>
              <a:t>力。</a:t>
            </a:r>
            <a:endParaRPr lang="en-US" altLang="zh-CN" sz="1000" dirty="0" smtClean="0">
              <a:latin typeface="华文宋体" panose="02010600040101010101" pitchFamily="2" charset="-122"/>
              <a:ea typeface="华文宋体" panose="02010600040101010101" pitchFamily="2" charset="-122"/>
            </a:endParaRPr>
          </a:p>
          <a:p>
            <a:pPr algn="just"/>
            <a:r>
              <a:rPr lang="zh-CN" altLang="en-US" sz="1000" dirty="0" smtClean="0">
                <a:latin typeface="华文宋体" panose="02010600040101010101" pitchFamily="2" charset="-122"/>
                <a:ea typeface="华文宋体" panose="02010600040101010101" pitchFamily="2" charset="-122"/>
              </a:rPr>
              <a:t>为</a:t>
            </a:r>
            <a:r>
              <a:rPr lang="zh-CN" altLang="en-US" sz="1000" dirty="0">
                <a:latin typeface="华文宋体" panose="02010600040101010101" pitchFamily="2" charset="-122"/>
                <a:ea typeface="华文宋体" panose="02010600040101010101" pitchFamily="2" charset="-122"/>
              </a:rPr>
              <a:t>承</a:t>
            </a:r>
            <a:r>
              <a:rPr lang="zh-CN" altLang="en-US" sz="1000" dirty="0" smtClean="0">
                <a:latin typeface="华文宋体" panose="02010600040101010101" pitchFamily="2" charset="-122"/>
                <a:ea typeface="华文宋体" panose="02010600040101010101" pitchFamily="2" charset="-122"/>
              </a:rPr>
              <a:t>认这一成就，贵公司取得的专业化认证将在思科</a:t>
            </a:r>
            <a:r>
              <a:rPr lang="zh-CN" altLang="en-US" sz="1000" u="sng" dirty="0" smtClean="0">
                <a:solidFill>
                  <a:schemeClr val="tx2">
                    <a:lumMod val="75000"/>
                  </a:schemeClr>
                </a:solidFill>
                <a:latin typeface="华文宋体" panose="02010600040101010101" pitchFamily="2" charset="-122"/>
                <a:ea typeface="华文宋体" panose="02010600040101010101" pitchFamily="2" charset="-122"/>
              </a:rPr>
              <a:t>合作伙伴定位工具</a:t>
            </a:r>
            <a:r>
              <a:rPr lang="zh-CN" altLang="en-US" sz="1000" dirty="0" smtClean="0">
                <a:latin typeface="华文宋体" panose="02010600040101010101" pitchFamily="2" charset="-122"/>
                <a:ea typeface="华文宋体" panose="02010600040101010101" pitchFamily="2" charset="-122"/>
              </a:rPr>
              <a:t>上体现。</a:t>
            </a:r>
            <a:endParaRPr lang="en-US" altLang="zh-CN" sz="1000" dirty="0" smtClean="0">
              <a:latin typeface="华文宋体" panose="02010600040101010101" pitchFamily="2" charset="-122"/>
              <a:ea typeface="华文宋体" panose="02010600040101010101" pitchFamily="2" charset="-122"/>
            </a:endParaRPr>
          </a:p>
          <a:p>
            <a:pPr algn="just"/>
            <a:r>
              <a:rPr lang="zh-CN" altLang="en-US" sz="1000" dirty="0">
                <a:latin typeface="华文宋体" panose="02010600040101010101" pitchFamily="2" charset="-122"/>
                <a:ea typeface="华文宋体" panose="02010600040101010101" pitchFamily="2" charset="-122"/>
              </a:rPr>
              <a:t>贵公</a:t>
            </a:r>
            <a:r>
              <a:rPr lang="zh-CN" altLang="en-US" sz="1000" dirty="0" smtClean="0">
                <a:latin typeface="华文宋体" panose="02010600040101010101" pitchFamily="2" charset="-122"/>
                <a:ea typeface="华文宋体" panose="02010600040101010101" pitchFamily="2" charset="-122"/>
              </a:rPr>
              <a:t>司将会通过邮件收到一份</a:t>
            </a:r>
            <a:r>
              <a:rPr lang="en-US" altLang="zh-CN" sz="1000" dirty="0" smtClean="0">
                <a:latin typeface="华文宋体" panose="02010600040101010101" pitchFamily="2" charset="-122"/>
                <a:ea typeface="华文宋体" panose="02010600040101010101" pitchFamily="2" charset="-122"/>
              </a:rPr>
              <a:t>PDF</a:t>
            </a:r>
            <a:r>
              <a:rPr lang="zh-CN" altLang="en-US" sz="1000" dirty="0" smtClean="0">
                <a:latin typeface="华文宋体" panose="02010600040101010101" pitchFamily="2" charset="-122"/>
                <a:ea typeface="华文宋体" panose="02010600040101010101" pitchFamily="2" charset="-122"/>
              </a:rPr>
              <a:t>版本的证书</a:t>
            </a:r>
            <a:r>
              <a:rPr lang="zh-CN" altLang="en-US" sz="1000" dirty="0" smtClean="0">
                <a:latin typeface="华文宋体" panose="02010600040101010101" pitchFamily="2" charset="-122"/>
                <a:ea typeface="华文宋体" panose="02010600040101010101" pitchFamily="2" charset="-122"/>
              </a:rPr>
              <a:t>。</a:t>
            </a:r>
            <a:endParaRPr lang="en-US" altLang="zh-CN" sz="1000" dirty="0" smtClean="0">
              <a:latin typeface="华文宋体" panose="02010600040101010101" pitchFamily="2" charset="-122"/>
              <a:ea typeface="华文宋体" panose="02010600040101010101" pitchFamily="2" charset="-122"/>
            </a:endParaRPr>
          </a:p>
          <a:p>
            <a:pPr algn="just"/>
            <a:r>
              <a:rPr lang="zh-CN" altLang="en-US" sz="1000" dirty="0" smtClean="0">
                <a:latin typeface="华文宋体" panose="02010600040101010101" pitchFamily="2" charset="-122"/>
                <a:ea typeface="华文宋体" panose="02010600040101010101" pitchFamily="2" charset="-122"/>
              </a:rPr>
              <a:t>作为</a:t>
            </a:r>
            <a:r>
              <a:rPr lang="en-US" altLang="zh-CN" sz="1000" dirty="0">
                <a:latin typeface="+mn-lt"/>
                <a:ea typeface="华文宋体" panose="02010600040101010101" pitchFamily="2" charset="-122"/>
              </a:rPr>
              <a:t>XXXX</a:t>
            </a:r>
            <a:r>
              <a:rPr lang="zh-CN" altLang="en-US" sz="1000" dirty="0">
                <a:latin typeface="华文宋体" panose="02010600040101010101" pitchFamily="2" charset="-122"/>
                <a:ea typeface="华文宋体" panose="02010600040101010101" pitchFamily="2" charset="-122"/>
              </a:rPr>
              <a:t>专业化认</a:t>
            </a:r>
            <a:r>
              <a:rPr lang="zh-CN" altLang="en-US" sz="1000" dirty="0" smtClean="0">
                <a:latin typeface="华文宋体" panose="02010600040101010101" pitchFamily="2" charset="-122"/>
                <a:ea typeface="华文宋体" panose="02010600040101010101" pitchFamily="2" charset="-122"/>
              </a:rPr>
              <a:t>证精英团队的一员，</a:t>
            </a:r>
            <a:r>
              <a:rPr lang="en-US" altLang="zh-CN" sz="1000" dirty="0">
                <a:latin typeface="+mn-lt"/>
                <a:ea typeface="华文宋体" panose="02010600040101010101" pitchFamily="2" charset="-122"/>
              </a:rPr>
              <a:t>XX</a:t>
            </a:r>
            <a:r>
              <a:rPr lang="zh-CN" altLang="en-US" sz="1000" dirty="0">
                <a:latin typeface="华文宋体" panose="02010600040101010101" pitchFamily="2" charset="-122"/>
                <a:ea typeface="华文宋体" panose="02010600040101010101" pitchFamily="2" charset="-122"/>
              </a:rPr>
              <a:t>合作伙</a:t>
            </a:r>
            <a:r>
              <a:rPr lang="zh-CN" altLang="en-US" sz="1000" dirty="0" smtClean="0">
                <a:latin typeface="华文宋体" panose="02010600040101010101" pitchFamily="2" charset="-122"/>
                <a:ea typeface="华文宋体" panose="02010600040101010101" pitchFamily="2" charset="-122"/>
              </a:rPr>
              <a:t>伴将在竞争、差异化、品牌化中拥有更多的机会，并且有资格晋升思科的认证之一，在此查看所需条件和取得该认证的益处。</a:t>
            </a:r>
            <a:endParaRPr lang="en-US" altLang="zh-CN" sz="1000" dirty="0">
              <a:latin typeface="华文宋体" panose="02010600040101010101" pitchFamily="2" charset="-122"/>
              <a:ea typeface="华文宋体" panose="02010600040101010101" pitchFamily="2" charset="-122"/>
            </a:endParaRPr>
          </a:p>
          <a:p>
            <a:pPr algn="just"/>
            <a:r>
              <a:rPr lang="zh-CN" altLang="en-US" sz="1000" dirty="0">
                <a:latin typeface="华文宋体" panose="02010600040101010101" pitchFamily="2" charset="-122"/>
                <a:ea typeface="华文宋体" panose="02010600040101010101" pitchFamily="2" charset="-122"/>
              </a:rPr>
              <a:t>同时也</a:t>
            </a:r>
            <a:r>
              <a:rPr lang="zh-CN" altLang="en-US" sz="1000" dirty="0" smtClean="0">
                <a:latin typeface="华文宋体" panose="02010600040101010101" pitchFamily="2" charset="-122"/>
                <a:ea typeface="华文宋体" panose="02010600040101010101" pitchFamily="2" charset="-122"/>
              </a:rPr>
              <a:t>请浏览渠</a:t>
            </a:r>
            <a:r>
              <a:rPr lang="zh-CN" altLang="en-US" sz="1000" dirty="0">
                <a:latin typeface="华文宋体" panose="02010600040101010101" pitchFamily="2" charset="-122"/>
                <a:ea typeface="华文宋体" panose="02010600040101010101" pitchFamily="2" charset="-122"/>
              </a:rPr>
              <a:t>道</a:t>
            </a:r>
            <a:r>
              <a:rPr lang="zh-CN" altLang="en-US" sz="1000" u="sng" dirty="0">
                <a:solidFill>
                  <a:schemeClr val="tx2">
                    <a:lumMod val="75000"/>
                  </a:schemeClr>
                </a:solidFill>
                <a:latin typeface="华文宋体" panose="02010600040101010101" pitchFamily="2" charset="-122"/>
                <a:ea typeface="华文宋体" panose="02010600040101010101" pitchFamily="2" charset="-122"/>
              </a:rPr>
              <a:t>合作伙伴计划欢迎套件</a:t>
            </a:r>
            <a:r>
              <a:rPr lang="zh-CN" altLang="en-US" sz="1000" dirty="0">
                <a:latin typeface="华文宋体" panose="02010600040101010101" pitchFamily="2" charset="-122"/>
                <a:ea typeface="华文宋体" panose="02010600040101010101" pitchFamily="2" charset="-122"/>
              </a:rPr>
              <a:t>。这个在线的合作伙伴资源包</a:t>
            </a:r>
            <a:r>
              <a:rPr lang="zh-CN" altLang="en-US" sz="1000" dirty="0" smtClean="0">
                <a:latin typeface="华文宋体" panose="02010600040101010101" pitchFamily="2" charset="-122"/>
                <a:ea typeface="华文宋体" panose="02010600040101010101" pitchFamily="2" charset="-122"/>
              </a:rPr>
              <a:t>含帮助把合</a:t>
            </a:r>
            <a:r>
              <a:rPr lang="zh-CN" altLang="en-US" sz="1000" dirty="0">
                <a:latin typeface="华文宋体" panose="02010600040101010101" pitchFamily="2" charset="-122"/>
                <a:ea typeface="华文宋体" panose="02010600040101010101" pitchFamily="2" charset="-122"/>
              </a:rPr>
              <a:t>作伙伴的利益充分利</a:t>
            </a:r>
            <a:r>
              <a:rPr lang="zh-CN" altLang="en-US" sz="1000" dirty="0" smtClean="0">
                <a:latin typeface="华文宋体" panose="02010600040101010101" pitchFamily="2" charset="-122"/>
                <a:ea typeface="华文宋体" panose="02010600040101010101" pitchFamily="2" charset="-122"/>
              </a:rPr>
              <a:t>用</a:t>
            </a:r>
            <a:r>
              <a:rPr lang="zh-CN" altLang="en-US" sz="1000" dirty="0">
                <a:latin typeface="华文宋体" panose="02010600040101010101" pitchFamily="2" charset="-122"/>
                <a:ea typeface="华文宋体" panose="02010600040101010101" pitchFamily="2" charset="-122"/>
              </a:rPr>
              <a:t>的工</a:t>
            </a:r>
            <a:r>
              <a:rPr lang="zh-CN" altLang="en-US" sz="1000" dirty="0" smtClean="0">
                <a:latin typeface="华文宋体" panose="02010600040101010101" pitchFamily="2" charset="-122"/>
                <a:ea typeface="华文宋体" panose="02010600040101010101" pitchFamily="2" charset="-122"/>
              </a:rPr>
              <a:t>具，</a:t>
            </a:r>
            <a:r>
              <a:rPr lang="zh-CN" altLang="en-US" sz="1000" dirty="0">
                <a:latin typeface="华文宋体" panose="02010600040101010101" pitchFamily="2" charset="-122"/>
                <a:ea typeface="华文宋体" panose="02010600040101010101" pitchFamily="2" charset="-122"/>
              </a:rPr>
              <a:t>以</a:t>
            </a:r>
            <a:r>
              <a:rPr lang="zh-CN" altLang="en-US" sz="1000" dirty="0" smtClean="0">
                <a:latin typeface="华文宋体" panose="02010600040101010101" pitchFamily="2" charset="-122"/>
                <a:ea typeface="华文宋体" panose="02010600040101010101" pitchFamily="2" charset="-122"/>
              </a:rPr>
              <a:t>及帮助合</a:t>
            </a:r>
            <a:r>
              <a:rPr lang="zh-CN" altLang="en-US" sz="1000" dirty="0">
                <a:latin typeface="华文宋体" panose="02010600040101010101" pitchFamily="2" charset="-122"/>
                <a:ea typeface="华文宋体" panose="02010600040101010101" pitchFamily="2" charset="-122"/>
              </a:rPr>
              <a:t>作伙</a:t>
            </a:r>
            <a:r>
              <a:rPr lang="zh-CN" altLang="en-US" sz="1000" dirty="0" smtClean="0">
                <a:latin typeface="华文宋体" panose="02010600040101010101" pitchFamily="2" charset="-122"/>
                <a:ea typeface="华文宋体" panose="02010600040101010101" pitchFamily="2" charset="-122"/>
              </a:rPr>
              <a:t>伴构建和促进业务发展的全</a:t>
            </a:r>
            <a:r>
              <a:rPr lang="zh-CN" altLang="en-US" sz="1000" dirty="0">
                <a:latin typeface="华文宋体" panose="02010600040101010101" pitchFamily="2" charset="-122"/>
                <a:ea typeface="华文宋体" panose="02010600040101010101" pitchFamily="2" charset="-122"/>
              </a:rPr>
              <a:t>方</a:t>
            </a:r>
            <a:r>
              <a:rPr lang="zh-CN" altLang="en-US" sz="1000" dirty="0" smtClean="0">
                <a:latin typeface="华文宋体" panose="02010600040101010101" pitchFamily="2" charset="-122"/>
                <a:ea typeface="华文宋体" panose="02010600040101010101" pitchFamily="2" charset="-122"/>
              </a:rPr>
              <a:t>位能力提升评估。贵公司的</a:t>
            </a:r>
            <a:r>
              <a:rPr lang="en-US" altLang="zh-CN" sz="1000" dirty="0">
                <a:latin typeface="+mn-lt"/>
                <a:ea typeface="华文宋体" panose="02010600040101010101" pitchFamily="2" charset="-122"/>
              </a:rPr>
              <a:t>XXXX</a:t>
            </a:r>
            <a:r>
              <a:rPr lang="zh-CN" altLang="en-US" sz="1000" dirty="0">
                <a:latin typeface="华文宋体" panose="02010600040101010101" pitchFamily="2" charset="-122"/>
                <a:ea typeface="华文宋体" panose="02010600040101010101" pitchFamily="2" charset="-122"/>
              </a:rPr>
              <a:t>专业化认</a:t>
            </a:r>
            <a:r>
              <a:rPr lang="zh-CN" altLang="en-US" sz="1000" dirty="0" smtClean="0">
                <a:latin typeface="华文宋体" panose="02010600040101010101" pitchFamily="2" charset="-122"/>
                <a:ea typeface="华文宋体" panose="02010600040101010101" pitchFamily="2" charset="-122"/>
              </a:rPr>
              <a:t>证续</a:t>
            </a:r>
            <a:r>
              <a:rPr lang="zh-CN" altLang="en-US" sz="1000" dirty="0">
                <a:latin typeface="华文宋体" panose="02010600040101010101" pitchFamily="2" charset="-122"/>
                <a:ea typeface="华文宋体" panose="02010600040101010101" pitchFamily="2" charset="-122"/>
              </a:rPr>
              <a:t>期申请</a:t>
            </a:r>
            <a:r>
              <a:rPr lang="zh-CN" altLang="en-US" sz="1000" dirty="0" smtClean="0">
                <a:latin typeface="华文宋体" panose="02010600040101010101" pitchFamily="2" charset="-122"/>
                <a:ea typeface="华文宋体" panose="02010600040101010101" pitchFamily="2" charset="-122"/>
              </a:rPr>
              <a:t>是下</a:t>
            </a:r>
            <a:r>
              <a:rPr lang="zh-CN" altLang="en-US" sz="1000" dirty="0">
                <a:latin typeface="华文宋体" panose="02010600040101010101" pitchFamily="2" charset="-122"/>
                <a:ea typeface="华文宋体" panose="02010600040101010101" pitchFamily="2" charset="-122"/>
              </a:rPr>
              <a:t>一个专业化周年日</a:t>
            </a:r>
            <a:r>
              <a:rPr lang="zh-CN" altLang="en-US" sz="1000" dirty="0" smtClean="0">
                <a:latin typeface="华文宋体" panose="02010600040101010101" pitchFamily="2" charset="-122"/>
                <a:ea typeface="华文宋体" panose="02010600040101010101" pitchFamily="2" charset="-122"/>
              </a:rPr>
              <a:t>，也就是</a:t>
            </a:r>
            <a:r>
              <a:rPr lang="en-US" altLang="zh-CN" sz="1000" dirty="0" smtClean="0">
                <a:latin typeface="+mn-lt"/>
                <a:ea typeface="华文宋体" panose="02010600040101010101" pitchFamily="2" charset="-122"/>
              </a:rPr>
              <a:t>XXXX</a:t>
            </a:r>
            <a:r>
              <a:rPr lang="zh-CN" altLang="en-US" sz="1000" dirty="0" smtClean="0">
                <a:latin typeface="华文宋体" panose="02010600040101010101" pitchFamily="2" charset="-122"/>
                <a:ea typeface="华文宋体" panose="02010600040101010101" pitchFamily="2" charset="-122"/>
              </a:rPr>
              <a:t>年</a:t>
            </a:r>
            <a:r>
              <a:rPr lang="en-US" altLang="zh-CN" sz="1000" dirty="0" smtClean="0">
                <a:latin typeface="+mn-lt"/>
                <a:ea typeface="华文宋体" panose="02010600040101010101" pitchFamily="2" charset="-122"/>
              </a:rPr>
              <a:t>XX</a:t>
            </a:r>
            <a:r>
              <a:rPr lang="zh-CN" altLang="en-US" sz="1000" dirty="0" smtClean="0">
                <a:latin typeface="华文宋体" panose="02010600040101010101" pitchFamily="2" charset="-122"/>
                <a:ea typeface="华文宋体" panose="02010600040101010101" pitchFamily="2" charset="-122"/>
              </a:rPr>
              <a:t>月</a:t>
            </a:r>
            <a:r>
              <a:rPr lang="en-US" altLang="zh-CN" sz="1000" dirty="0" smtClean="0">
                <a:latin typeface="+mn-lt"/>
                <a:ea typeface="华文宋体" panose="02010600040101010101" pitchFamily="2" charset="-122"/>
              </a:rPr>
              <a:t>XX</a:t>
            </a:r>
            <a:r>
              <a:rPr lang="zh-CN" altLang="en-US" sz="1000" dirty="0" smtClean="0">
                <a:latin typeface="华文宋体" panose="02010600040101010101" pitchFamily="2" charset="-122"/>
                <a:ea typeface="华文宋体" panose="02010600040101010101" pitchFamily="2" charset="-122"/>
              </a:rPr>
              <a:t>日。</a:t>
            </a:r>
            <a:endParaRPr lang="zh-CN" altLang="en-US" sz="1000" dirty="0">
              <a:latin typeface="华文宋体" panose="02010600040101010101" pitchFamily="2" charset="-122"/>
              <a:ea typeface="华文宋体" panose="02010600040101010101" pitchFamily="2" charset="-122"/>
            </a:endParaRPr>
          </a:p>
          <a:p>
            <a:pPr algn="just"/>
            <a:r>
              <a:rPr lang="zh-CN" altLang="en-US" sz="1000" dirty="0">
                <a:latin typeface="华文宋体" panose="02010600040101010101" pitchFamily="2" charset="-122"/>
                <a:ea typeface="华文宋体" panose="02010600040101010101" pitchFamily="2" charset="-122"/>
              </a:rPr>
              <a:t>我们珍</a:t>
            </a:r>
            <a:r>
              <a:rPr lang="zh-CN" altLang="en-US" sz="1000" dirty="0" smtClean="0">
                <a:latin typeface="华文宋体" panose="02010600040101010101" pitchFamily="2" charset="-122"/>
                <a:ea typeface="华文宋体" panose="02010600040101010101" pitchFamily="2" charset="-122"/>
              </a:rPr>
              <a:t>视</a:t>
            </a:r>
            <a:r>
              <a:rPr lang="en-US" altLang="zh-CN" sz="1000" dirty="0">
                <a:latin typeface="+mn-lt"/>
                <a:ea typeface="华文宋体" panose="02010600040101010101" pitchFamily="2" charset="-122"/>
              </a:rPr>
              <a:t>XX</a:t>
            </a:r>
            <a:r>
              <a:rPr lang="zh-CN" altLang="en-US" sz="1000" dirty="0">
                <a:latin typeface="华文宋体" panose="02010600040101010101" pitchFamily="2" charset="-122"/>
                <a:ea typeface="华文宋体" panose="02010600040101010101" pitchFamily="2" charset="-122"/>
              </a:rPr>
              <a:t>合作伙</a:t>
            </a:r>
            <a:r>
              <a:rPr lang="zh-CN" altLang="en-US" sz="1000" dirty="0" smtClean="0">
                <a:latin typeface="华文宋体" panose="02010600040101010101" pitchFamily="2" charset="-122"/>
                <a:ea typeface="华文宋体" panose="02010600040101010101" pitchFamily="2" charset="-122"/>
              </a:rPr>
              <a:t>伴已经证明的</a:t>
            </a:r>
            <a:r>
              <a:rPr lang="zh-CN" altLang="en-US" sz="1000" dirty="0">
                <a:latin typeface="华文宋体" panose="02010600040101010101" pitchFamily="2" charset="-122"/>
                <a:ea typeface="华文宋体" panose="02010600040101010101" pitchFamily="2" charset="-122"/>
              </a:rPr>
              <a:t>承诺和专业知</a:t>
            </a:r>
            <a:r>
              <a:rPr lang="zh-CN" altLang="en-US" sz="1000" dirty="0" smtClean="0">
                <a:latin typeface="华文宋体" panose="02010600040101010101" pitchFamily="2" charset="-122"/>
                <a:ea typeface="华文宋体" panose="02010600040101010101" pitchFamily="2" charset="-122"/>
              </a:rPr>
              <a:t>识，并期待未来成功的合作关系。</a:t>
            </a:r>
            <a:endParaRPr lang="zh-CN" altLang="en-US" sz="1000" dirty="0">
              <a:latin typeface="华文宋体" panose="02010600040101010101" pitchFamily="2" charset="-122"/>
              <a:ea typeface="华文宋体" panose="02010600040101010101" pitchFamily="2" charset="-122"/>
            </a:endParaRPr>
          </a:p>
          <a:p>
            <a:pPr algn="just"/>
            <a:r>
              <a:rPr lang="zh-CN" altLang="en-US" sz="1000" dirty="0">
                <a:latin typeface="华文宋体" panose="02010600040101010101" pitchFamily="2" charset="-122"/>
                <a:ea typeface="华文宋体" panose="02010600040101010101" pitchFamily="2" charset="-122"/>
              </a:rPr>
              <a:t> </a:t>
            </a:r>
          </a:p>
          <a:p>
            <a:pPr algn="just"/>
            <a:r>
              <a:rPr lang="zh-CN" altLang="en-US" sz="1000" dirty="0">
                <a:latin typeface="华文宋体" panose="02010600040101010101" pitchFamily="2" charset="-122"/>
                <a:ea typeface="华文宋体" panose="02010600040101010101" pitchFamily="2" charset="-122"/>
              </a:rPr>
              <a:t>真诚的，</a:t>
            </a:r>
          </a:p>
          <a:p>
            <a:pPr algn="just"/>
            <a:r>
              <a:rPr lang="zh-CN" altLang="en-US" sz="1000" dirty="0">
                <a:latin typeface="华文宋体" panose="02010600040101010101" pitchFamily="2" charset="-122"/>
                <a:ea typeface="华文宋体" panose="02010600040101010101" pitchFamily="2" charset="-122"/>
              </a:rPr>
              <a:t>思科渠道专业化团</a:t>
            </a:r>
            <a:r>
              <a:rPr lang="zh-CN" altLang="en-US" sz="1000" dirty="0" smtClean="0">
                <a:latin typeface="华文宋体" panose="02010600040101010101" pitchFamily="2" charset="-122"/>
                <a:ea typeface="华文宋体" panose="02010600040101010101" pitchFamily="2" charset="-122"/>
              </a:rPr>
              <a:t>队</a:t>
            </a:r>
            <a:endParaRPr lang="zh-CN" altLang="en-US" sz="1000" dirty="0">
              <a:latin typeface="华文宋体" panose="02010600040101010101" pitchFamily="2" charset="-122"/>
              <a:ea typeface="华文宋体" panose="02010600040101010101" pitchFamily="2" charset="-122"/>
            </a:endParaRPr>
          </a:p>
        </p:txBody>
      </p:sp>
      <p:sp>
        <p:nvSpPr>
          <p:cNvPr id="15" name="Rectangle 14"/>
          <p:cNvSpPr/>
          <p:nvPr/>
        </p:nvSpPr>
        <p:spPr>
          <a:xfrm>
            <a:off x="238991" y="905219"/>
            <a:ext cx="8593282" cy="3645999"/>
          </a:xfrm>
          <a:prstGeom prst="rect">
            <a:avLst/>
          </a:prstGeom>
          <a:noFill/>
          <a:ln>
            <a:solidFill>
              <a:schemeClr val="bg2">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latin typeface="华文宋体" panose="02010600040101010101" pitchFamily="2" charset="-122"/>
              <a:ea typeface="华文宋体" panose="02010600040101010101" pitchFamily="2" charset="-122"/>
            </a:endParaRPr>
          </a:p>
        </p:txBody>
      </p:sp>
      <p:sp>
        <p:nvSpPr>
          <p:cNvPr id="5" name="Rectangle 4"/>
          <p:cNvSpPr/>
          <p:nvPr/>
        </p:nvSpPr>
        <p:spPr>
          <a:xfrm>
            <a:off x="3266831" y="2383692"/>
            <a:ext cx="1070707" cy="156308"/>
          </a:xfrm>
          <a:prstGeom prst="rec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p>
        </p:txBody>
      </p:sp>
      <p:sp>
        <p:nvSpPr>
          <p:cNvPr id="8" name="Rectangle 7"/>
          <p:cNvSpPr/>
          <p:nvPr/>
        </p:nvSpPr>
        <p:spPr>
          <a:xfrm>
            <a:off x="1395047" y="2995435"/>
            <a:ext cx="1332522" cy="156308"/>
          </a:xfrm>
          <a:prstGeom prst="rec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p>
        </p:txBody>
      </p:sp>
    </p:spTree>
    <p:extLst>
      <p:ext uri="{BB962C8B-B14F-4D97-AF65-F5344CB8AC3E}">
        <p14:creationId xmlns:p14="http://schemas.microsoft.com/office/powerpoint/2010/main" val="1845271697"/>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133" y="184673"/>
            <a:ext cx="8285164" cy="455640"/>
          </a:xfrm>
        </p:spPr>
        <p:txBody>
          <a:bodyPr/>
          <a:lstStyle/>
          <a:p>
            <a:r>
              <a:rPr lang="zh-CN" altLang="en-US" sz="2800" dirty="0" smtClean="0">
                <a:ln w="0"/>
                <a:solidFill>
                  <a:schemeClr val="tx2">
                    <a:lumMod val="60000"/>
                    <a:lumOff val="40000"/>
                  </a:schemeClr>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思科合作伙伴定位工具</a:t>
            </a:r>
            <a:endParaRPr lang="en-US" sz="2800" dirty="0">
              <a:ln w="0"/>
              <a:solidFill>
                <a:schemeClr val="tx2">
                  <a:lumMod val="60000"/>
                  <a:lumOff val="40000"/>
                </a:schemeClr>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endParaRPr>
          </a:p>
        </p:txBody>
      </p:sp>
      <p:pic>
        <p:nvPicPr>
          <p:cNvPr id="4" name="Picture 3"/>
          <p:cNvPicPr>
            <a:picLocks noChangeAspect="1"/>
          </p:cNvPicPr>
          <p:nvPr/>
        </p:nvPicPr>
        <p:blipFill>
          <a:blip r:embed="rId3"/>
          <a:stretch>
            <a:fillRect/>
          </a:stretch>
        </p:blipFill>
        <p:spPr>
          <a:xfrm>
            <a:off x="2585125" y="1060023"/>
            <a:ext cx="6426013" cy="3088715"/>
          </a:xfrm>
          <a:prstGeom prst="rect">
            <a:avLst/>
          </a:prstGeom>
        </p:spPr>
      </p:pic>
      <p:sp>
        <p:nvSpPr>
          <p:cNvPr id="5" name="TextBox 4"/>
          <p:cNvSpPr txBox="1"/>
          <p:nvPr/>
        </p:nvSpPr>
        <p:spPr>
          <a:xfrm>
            <a:off x="312615" y="961292"/>
            <a:ext cx="2086708" cy="1754326"/>
          </a:xfrm>
          <a:prstGeom prst="rect">
            <a:avLst/>
          </a:prstGeom>
          <a:noFill/>
        </p:spPr>
        <p:txBody>
          <a:bodyPr wrap="square" rtlCol="0">
            <a:spAutoFit/>
          </a:bodyPr>
          <a:lstStyle/>
          <a:p>
            <a:r>
              <a:rPr lang="zh-CN" altLang="en-US" dirty="0" smtClean="0">
                <a:latin typeface="华文宋体" panose="02010600040101010101" pitchFamily="2" charset="-122"/>
                <a:ea typeface="华文宋体" panose="02010600040101010101" pitchFamily="2" charset="-122"/>
              </a:rPr>
              <a:t>点击邮件中</a:t>
            </a:r>
            <a:r>
              <a:rPr lang="en-US" altLang="zh-CN" u="sng" dirty="0" smtClean="0">
                <a:solidFill>
                  <a:schemeClr val="tx2">
                    <a:lumMod val="75000"/>
                  </a:schemeClr>
                </a:solidFill>
                <a:latin typeface="+mn-lt"/>
                <a:ea typeface="华文宋体" panose="02010600040101010101" pitchFamily="2" charset="-122"/>
              </a:rPr>
              <a:t>Cisco Partner Locator</a:t>
            </a:r>
            <a:r>
              <a:rPr lang="zh-CN" altLang="en-US" dirty="0" smtClean="0">
                <a:latin typeface="华文宋体" panose="02010600040101010101" pitchFamily="2" charset="-122"/>
                <a:ea typeface="华文宋体" panose="02010600040101010101" pitchFamily="2" charset="-122"/>
              </a:rPr>
              <a:t>，进入合作伙伴定位工具，可以查询到贵公司的认证以及专业化认证信息。</a:t>
            </a:r>
            <a:endParaRPr lang="zh-CN" altLang="en-US" dirty="0">
              <a:latin typeface="华文宋体" panose="02010600040101010101" pitchFamily="2" charset="-122"/>
              <a:ea typeface="华文宋体" panose="02010600040101010101" pitchFamily="2" charset="-122"/>
            </a:endParaRPr>
          </a:p>
        </p:txBody>
      </p:sp>
    </p:spTree>
    <p:extLst>
      <p:ext uri="{BB962C8B-B14F-4D97-AF65-F5344CB8AC3E}">
        <p14:creationId xmlns:p14="http://schemas.microsoft.com/office/powerpoint/2010/main" val="1546495333"/>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537" y="184673"/>
            <a:ext cx="8285164" cy="455640"/>
          </a:xfrm>
        </p:spPr>
        <p:txBody>
          <a:bodyPr/>
          <a:lstStyle/>
          <a:p>
            <a:r>
              <a:rPr lang="zh-CN" altLang="en-US" sz="2800" dirty="0">
                <a:ln w="0"/>
                <a:solidFill>
                  <a:schemeClr val="tx2">
                    <a:lumMod val="60000"/>
                    <a:lumOff val="40000"/>
                  </a:schemeClr>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下</a:t>
            </a:r>
            <a:r>
              <a:rPr lang="zh-CN" altLang="en-US" sz="2800" dirty="0" smtClean="0">
                <a:ln w="0"/>
                <a:solidFill>
                  <a:schemeClr val="tx2">
                    <a:lumMod val="60000"/>
                    <a:lumOff val="40000"/>
                  </a:schemeClr>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载</a:t>
            </a:r>
            <a:r>
              <a:rPr lang="zh-CN" altLang="en-US" sz="2800" dirty="0">
                <a:ln w="0"/>
                <a:solidFill>
                  <a:schemeClr val="tx2">
                    <a:lumMod val="60000"/>
                    <a:lumOff val="40000"/>
                  </a:schemeClr>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证</a:t>
            </a:r>
            <a:r>
              <a:rPr lang="zh-CN" altLang="en-US" sz="2800" dirty="0" smtClean="0">
                <a:ln w="0"/>
                <a:solidFill>
                  <a:schemeClr val="tx2">
                    <a:lumMod val="60000"/>
                    <a:lumOff val="40000"/>
                  </a:schemeClr>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书</a:t>
            </a:r>
            <a:r>
              <a:rPr lang="en-US" altLang="zh-CN" sz="2800" dirty="0" smtClean="0">
                <a:ln w="0"/>
                <a:solidFill>
                  <a:schemeClr val="tx2">
                    <a:lumMod val="60000"/>
                    <a:lumOff val="40000"/>
                  </a:schemeClr>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a:t>
            </a:r>
            <a:r>
              <a:rPr lang="en-US" altLang="zh-CN" sz="2800" dirty="0" smtClean="0">
                <a:ln w="0"/>
                <a:solidFill>
                  <a:schemeClr val="tx2">
                    <a:lumMod val="60000"/>
                    <a:lumOff val="40000"/>
                  </a:schemeClr>
                </a:solidFill>
                <a:effectLst>
                  <a:outerShdw blurRad="38100" dist="25400" dir="5400000" algn="ctr" rotWithShape="0">
                    <a:srgbClr val="6E747A">
                      <a:alpha val="43000"/>
                    </a:srgbClr>
                  </a:outerShdw>
                </a:effectLst>
                <a:latin typeface="+mn-lt"/>
                <a:ea typeface="宋体" panose="02010600030101010101" pitchFamily="2" charset="-122"/>
              </a:rPr>
              <a:t>Channel </a:t>
            </a:r>
            <a:r>
              <a:rPr lang="en-US" altLang="zh-CN" sz="2800" dirty="0" err="1" smtClean="0">
                <a:ln w="0"/>
                <a:solidFill>
                  <a:schemeClr val="tx2">
                    <a:lumMod val="60000"/>
                    <a:lumOff val="40000"/>
                  </a:schemeClr>
                </a:solidFill>
                <a:effectLst>
                  <a:outerShdw blurRad="38100" dist="25400" dir="5400000" algn="ctr" rotWithShape="0">
                    <a:srgbClr val="6E747A">
                      <a:alpha val="43000"/>
                    </a:srgbClr>
                  </a:outerShdw>
                </a:effectLst>
                <a:latin typeface="+mn-lt"/>
                <a:ea typeface="宋体" panose="02010600030101010101" pitchFamily="2" charset="-122"/>
              </a:rPr>
              <a:t>Patner</a:t>
            </a:r>
            <a:r>
              <a:rPr lang="en-US" altLang="zh-CN" sz="2800" dirty="0" smtClean="0">
                <a:ln w="0"/>
                <a:solidFill>
                  <a:schemeClr val="tx2">
                    <a:lumMod val="60000"/>
                    <a:lumOff val="40000"/>
                  </a:schemeClr>
                </a:solidFill>
                <a:effectLst>
                  <a:outerShdw blurRad="38100" dist="25400" dir="5400000" algn="ctr" rotWithShape="0">
                    <a:srgbClr val="6E747A">
                      <a:alpha val="43000"/>
                    </a:srgbClr>
                  </a:outerShdw>
                </a:effectLst>
                <a:latin typeface="+mn-lt"/>
                <a:ea typeface="宋体" panose="02010600030101010101" pitchFamily="2" charset="-122"/>
              </a:rPr>
              <a:t> Welcome Kit</a:t>
            </a:r>
            <a:endParaRPr lang="en-US" sz="2800" dirty="0">
              <a:ln w="0"/>
              <a:solidFill>
                <a:schemeClr val="tx2">
                  <a:lumMod val="60000"/>
                  <a:lumOff val="40000"/>
                </a:schemeClr>
              </a:solidFill>
              <a:effectLst>
                <a:outerShdw blurRad="38100" dist="25400" dir="5400000" algn="ctr" rotWithShape="0">
                  <a:srgbClr val="6E747A">
                    <a:alpha val="43000"/>
                  </a:srgbClr>
                </a:outerShdw>
              </a:effectLst>
              <a:latin typeface="+mn-lt"/>
              <a:ea typeface="宋体" panose="02010600030101010101" pitchFamily="2" charset="-122"/>
            </a:endParaRPr>
          </a:p>
        </p:txBody>
      </p:sp>
      <p:pic>
        <p:nvPicPr>
          <p:cNvPr id="4" name="图片 3"/>
          <p:cNvPicPr>
            <a:picLocks noChangeAspect="1"/>
          </p:cNvPicPr>
          <p:nvPr/>
        </p:nvPicPr>
        <p:blipFill>
          <a:blip r:embed="rId3"/>
          <a:stretch>
            <a:fillRect/>
          </a:stretch>
        </p:blipFill>
        <p:spPr>
          <a:xfrm>
            <a:off x="258814" y="837497"/>
            <a:ext cx="7314294" cy="3859981"/>
          </a:xfrm>
          <a:prstGeom prst="rect">
            <a:avLst/>
          </a:prstGeom>
        </p:spPr>
      </p:pic>
      <p:pic>
        <p:nvPicPr>
          <p:cNvPr id="6" name="Picture 5"/>
          <p:cNvPicPr>
            <a:picLocks noChangeAspect="1"/>
          </p:cNvPicPr>
          <p:nvPr/>
        </p:nvPicPr>
        <p:blipFill>
          <a:blip r:embed="rId4"/>
          <a:stretch>
            <a:fillRect/>
          </a:stretch>
        </p:blipFill>
        <p:spPr>
          <a:xfrm>
            <a:off x="4961852" y="2306440"/>
            <a:ext cx="3917549" cy="2391038"/>
          </a:xfrm>
          <a:prstGeom prst="rect">
            <a:avLst/>
          </a:prstGeom>
        </p:spPr>
      </p:pic>
    </p:spTree>
    <p:extLst>
      <p:ext uri="{BB962C8B-B14F-4D97-AF65-F5344CB8AC3E}">
        <p14:creationId xmlns:p14="http://schemas.microsoft.com/office/powerpoint/2010/main" val="2603119107"/>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537" y="184673"/>
            <a:ext cx="8285164" cy="455640"/>
          </a:xfrm>
        </p:spPr>
        <p:txBody>
          <a:bodyPr/>
          <a:lstStyle/>
          <a:p>
            <a:r>
              <a:rPr lang="zh-CN" altLang="en-US" sz="2800" dirty="0">
                <a:ln w="0"/>
                <a:solidFill>
                  <a:schemeClr val="tx2">
                    <a:lumMod val="60000"/>
                    <a:lumOff val="40000"/>
                  </a:schemeClr>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下</a:t>
            </a:r>
            <a:r>
              <a:rPr lang="zh-CN" altLang="en-US" sz="2800" dirty="0" smtClean="0">
                <a:ln w="0"/>
                <a:solidFill>
                  <a:schemeClr val="tx2">
                    <a:lumMod val="60000"/>
                    <a:lumOff val="40000"/>
                  </a:schemeClr>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载</a:t>
            </a:r>
            <a:r>
              <a:rPr lang="zh-CN" altLang="en-US" sz="2800" dirty="0">
                <a:ln w="0"/>
                <a:solidFill>
                  <a:schemeClr val="tx2">
                    <a:lumMod val="60000"/>
                    <a:lumOff val="40000"/>
                  </a:schemeClr>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证</a:t>
            </a:r>
            <a:r>
              <a:rPr lang="zh-CN" altLang="en-US" sz="2800" dirty="0" smtClean="0">
                <a:ln w="0"/>
                <a:solidFill>
                  <a:schemeClr val="tx2">
                    <a:lumMod val="60000"/>
                    <a:lumOff val="40000"/>
                  </a:schemeClr>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书</a:t>
            </a:r>
            <a:r>
              <a:rPr lang="en-US" altLang="zh-CN" sz="2800" dirty="0" smtClean="0">
                <a:ln w="0"/>
                <a:solidFill>
                  <a:schemeClr val="tx2">
                    <a:lumMod val="60000"/>
                    <a:lumOff val="40000"/>
                  </a:schemeClr>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a:t>
            </a:r>
            <a:r>
              <a:rPr lang="en-US" altLang="zh-CN" sz="2800" dirty="0" smtClean="0">
                <a:ln w="0"/>
                <a:solidFill>
                  <a:schemeClr val="tx2">
                    <a:lumMod val="60000"/>
                    <a:lumOff val="40000"/>
                  </a:schemeClr>
                </a:solidFill>
                <a:effectLst>
                  <a:outerShdw blurRad="38100" dist="25400" dir="5400000" algn="ctr" rotWithShape="0">
                    <a:srgbClr val="6E747A">
                      <a:alpha val="43000"/>
                    </a:srgbClr>
                  </a:outerShdw>
                </a:effectLst>
                <a:latin typeface="+mn-lt"/>
                <a:ea typeface="宋体" panose="02010600030101010101" pitchFamily="2" charset="-122"/>
              </a:rPr>
              <a:t>Channel </a:t>
            </a:r>
            <a:r>
              <a:rPr lang="en-US" altLang="zh-CN" sz="2800" dirty="0" err="1" smtClean="0">
                <a:ln w="0"/>
                <a:solidFill>
                  <a:schemeClr val="tx2">
                    <a:lumMod val="60000"/>
                    <a:lumOff val="40000"/>
                  </a:schemeClr>
                </a:solidFill>
                <a:effectLst>
                  <a:outerShdw blurRad="38100" dist="25400" dir="5400000" algn="ctr" rotWithShape="0">
                    <a:srgbClr val="6E747A">
                      <a:alpha val="43000"/>
                    </a:srgbClr>
                  </a:outerShdw>
                </a:effectLst>
                <a:latin typeface="+mn-lt"/>
                <a:ea typeface="宋体" panose="02010600030101010101" pitchFamily="2" charset="-122"/>
              </a:rPr>
              <a:t>Patner</a:t>
            </a:r>
            <a:r>
              <a:rPr lang="en-US" altLang="zh-CN" sz="2800" dirty="0" smtClean="0">
                <a:ln w="0"/>
                <a:solidFill>
                  <a:schemeClr val="tx2">
                    <a:lumMod val="60000"/>
                    <a:lumOff val="40000"/>
                  </a:schemeClr>
                </a:solidFill>
                <a:effectLst>
                  <a:outerShdw blurRad="38100" dist="25400" dir="5400000" algn="ctr" rotWithShape="0">
                    <a:srgbClr val="6E747A">
                      <a:alpha val="43000"/>
                    </a:srgbClr>
                  </a:outerShdw>
                </a:effectLst>
                <a:latin typeface="+mn-lt"/>
                <a:ea typeface="宋体" panose="02010600030101010101" pitchFamily="2" charset="-122"/>
              </a:rPr>
              <a:t> Welcome Kit</a:t>
            </a:r>
            <a:endParaRPr lang="en-US" sz="2800" dirty="0">
              <a:ln w="0"/>
              <a:solidFill>
                <a:schemeClr val="tx2">
                  <a:lumMod val="60000"/>
                  <a:lumOff val="40000"/>
                </a:schemeClr>
              </a:solidFill>
              <a:effectLst>
                <a:outerShdw blurRad="38100" dist="25400" dir="5400000" algn="ctr" rotWithShape="0">
                  <a:srgbClr val="6E747A">
                    <a:alpha val="43000"/>
                  </a:srgbClr>
                </a:outerShdw>
              </a:effectLst>
              <a:latin typeface="+mn-lt"/>
              <a:ea typeface="宋体" panose="02010600030101010101" pitchFamily="2" charset="-122"/>
            </a:endParaRPr>
          </a:p>
        </p:txBody>
      </p:sp>
      <p:pic>
        <p:nvPicPr>
          <p:cNvPr id="3" name="Picture 2"/>
          <p:cNvPicPr>
            <a:picLocks noChangeAspect="1"/>
          </p:cNvPicPr>
          <p:nvPr/>
        </p:nvPicPr>
        <p:blipFill>
          <a:blip r:embed="rId3"/>
          <a:stretch>
            <a:fillRect/>
          </a:stretch>
        </p:blipFill>
        <p:spPr>
          <a:xfrm>
            <a:off x="1299530" y="640313"/>
            <a:ext cx="5187239" cy="4009373"/>
          </a:xfrm>
          <a:prstGeom prst="rect">
            <a:avLst/>
          </a:prstGeom>
        </p:spPr>
      </p:pic>
    </p:spTree>
    <p:extLst>
      <p:ext uri="{BB962C8B-B14F-4D97-AF65-F5344CB8AC3E}">
        <p14:creationId xmlns:p14="http://schemas.microsoft.com/office/powerpoint/2010/main" val="936391777"/>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537" y="184673"/>
            <a:ext cx="8285164" cy="455640"/>
          </a:xfrm>
        </p:spPr>
        <p:txBody>
          <a:bodyPr/>
          <a:lstStyle/>
          <a:p>
            <a:r>
              <a:rPr lang="zh-CN" altLang="en-US" sz="2800" dirty="0">
                <a:ln w="0"/>
                <a:solidFill>
                  <a:schemeClr val="tx2">
                    <a:lumMod val="60000"/>
                    <a:lumOff val="40000"/>
                  </a:schemeClr>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下</a:t>
            </a:r>
            <a:r>
              <a:rPr lang="zh-CN" altLang="en-US" sz="2800" dirty="0" smtClean="0">
                <a:ln w="0"/>
                <a:solidFill>
                  <a:schemeClr val="tx2">
                    <a:lumMod val="60000"/>
                    <a:lumOff val="40000"/>
                  </a:schemeClr>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载</a:t>
            </a:r>
            <a:r>
              <a:rPr lang="zh-CN" altLang="en-US" sz="2800" dirty="0">
                <a:ln w="0"/>
                <a:solidFill>
                  <a:schemeClr val="tx2">
                    <a:lumMod val="60000"/>
                    <a:lumOff val="40000"/>
                  </a:schemeClr>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证</a:t>
            </a:r>
            <a:r>
              <a:rPr lang="zh-CN" altLang="en-US" sz="2800" dirty="0" smtClean="0">
                <a:ln w="0"/>
                <a:solidFill>
                  <a:schemeClr val="tx2">
                    <a:lumMod val="60000"/>
                    <a:lumOff val="40000"/>
                  </a:schemeClr>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书</a:t>
            </a:r>
            <a:r>
              <a:rPr lang="en-US" altLang="zh-CN" sz="2800" dirty="0" smtClean="0">
                <a:ln w="0"/>
                <a:solidFill>
                  <a:schemeClr val="tx2">
                    <a:lumMod val="60000"/>
                    <a:lumOff val="40000"/>
                  </a:schemeClr>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a:t>
            </a:r>
            <a:r>
              <a:rPr lang="en-US" altLang="zh-CN" sz="2800" dirty="0" smtClean="0">
                <a:ln w="0"/>
                <a:solidFill>
                  <a:schemeClr val="tx2">
                    <a:lumMod val="60000"/>
                    <a:lumOff val="40000"/>
                  </a:schemeClr>
                </a:solidFill>
                <a:effectLst>
                  <a:outerShdw blurRad="38100" dist="25400" dir="5400000" algn="ctr" rotWithShape="0">
                    <a:srgbClr val="6E747A">
                      <a:alpha val="43000"/>
                    </a:srgbClr>
                  </a:outerShdw>
                </a:effectLst>
                <a:latin typeface="+mn-lt"/>
                <a:ea typeface="宋体" panose="02010600030101010101" pitchFamily="2" charset="-122"/>
              </a:rPr>
              <a:t>Channel </a:t>
            </a:r>
            <a:r>
              <a:rPr lang="en-US" altLang="zh-CN" sz="2800" dirty="0" err="1" smtClean="0">
                <a:ln w="0"/>
                <a:solidFill>
                  <a:schemeClr val="tx2">
                    <a:lumMod val="60000"/>
                    <a:lumOff val="40000"/>
                  </a:schemeClr>
                </a:solidFill>
                <a:effectLst>
                  <a:outerShdw blurRad="38100" dist="25400" dir="5400000" algn="ctr" rotWithShape="0">
                    <a:srgbClr val="6E747A">
                      <a:alpha val="43000"/>
                    </a:srgbClr>
                  </a:outerShdw>
                </a:effectLst>
                <a:latin typeface="+mn-lt"/>
                <a:ea typeface="宋体" panose="02010600030101010101" pitchFamily="2" charset="-122"/>
              </a:rPr>
              <a:t>Patner</a:t>
            </a:r>
            <a:r>
              <a:rPr lang="en-US" altLang="zh-CN" sz="2800" dirty="0" smtClean="0">
                <a:ln w="0"/>
                <a:solidFill>
                  <a:schemeClr val="tx2">
                    <a:lumMod val="60000"/>
                    <a:lumOff val="40000"/>
                  </a:schemeClr>
                </a:solidFill>
                <a:effectLst>
                  <a:outerShdw blurRad="38100" dist="25400" dir="5400000" algn="ctr" rotWithShape="0">
                    <a:srgbClr val="6E747A">
                      <a:alpha val="43000"/>
                    </a:srgbClr>
                  </a:outerShdw>
                </a:effectLst>
                <a:latin typeface="+mn-lt"/>
                <a:ea typeface="宋体" panose="02010600030101010101" pitchFamily="2" charset="-122"/>
              </a:rPr>
              <a:t> Welcome Kit</a:t>
            </a:r>
            <a:endParaRPr lang="en-US" sz="2800" dirty="0">
              <a:ln w="0"/>
              <a:solidFill>
                <a:schemeClr val="tx2">
                  <a:lumMod val="60000"/>
                  <a:lumOff val="40000"/>
                </a:schemeClr>
              </a:solidFill>
              <a:effectLst>
                <a:outerShdw blurRad="38100" dist="25400" dir="5400000" algn="ctr" rotWithShape="0">
                  <a:srgbClr val="6E747A">
                    <a:alpha val="43000"/>
                  </a:srgbClr>
                </a:outerShdw>
              </a:effectLst>
              <a:latin typeface="+mn-lt"/>
              <a:ea typeface="宋体" panose="02010600030101010101" pitchFamily="2" charset="-122"/>
            </a:endParaRPr>
          </a:p>
        </p:txBody>
      </p:sp>
      <p:pic>
        <p:nvPicPr>
          <p:cNvPr id="4" name="图片 3"/>
          <p:cNvPicPr>
            <a:picLocks noChangeAspect="1"/>
          </p:cNvPicPr>
          <p:nvPr/>
        </p:nvPicPr>
        <p:blipFill>
          <a:blip r:embed="rId3"/>
          <a:stretch>
            <a:fillRect/>
          </a:stretch>
        </p:blipFill>
        <p:spPr>
          <a:xfrm>
            <a:off x="1148735" y="715464"/>
            <a:ext cx="5648308" cy="4223859"/>
          </a:xfrm>
          <a:prstGeom prst="rect">
            <a:avLst/>
          </a:prstGeom>
        </p:spPr>
      </p:pic>
      <p:sp>
        <p:nvSpPr>
          <p:cNvPr id="6" name="Rectangle 5"/>
          <p:cNvSpPr/>
          <p:nvPr/>
        </p:nvSpPr>
        <p:spPr>
          <a:xfrm>
            <a:off x="4759569" y="2746203"/>
            <a:ext cx="1524000" cy="1919582"/>
          </a:xfrm>
          <a:prstGeom prst="rect">
            <a:avLst/>
          </a:prstGeom>
          <a:noFill/>
          <a:ln>
            <a:solidFill>
              <a:srgbClr val="FF33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p>
        </p:txBody>
      </p:sp>
    </p:spTree>
    <p:extLst>
      <p:ext uri="{BB962C8B-B14F-4D97-AF65-F5344CB8AC3E}">
        <p14:creationId xmlns:p14="http://schemas.microsoft.com/office/powerpoint/2010/main" val="2297584536"/>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537" y="184673"/>
            <a:ext cx="8285164" cy="455640"/>
          </a:xfrm>
        </p:spPr>
        <p:txBody>
          <a:bodyPr/>
          <a:lstStyle/>
          <a:p>
            <a:r>
              <a:rPr lang="zh-CN" altLang="en-US" sz="2800" dirty="0">
                <a:ln w="0"/>
                <a:solidFill>
                  <a:schemeClr val="tx2">
                    <a:lumMod val="60000"/>
                    <a:lumOff val="40000"/>
                  </a:schemeClr>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下</a:t>
            </a:r>
            <a:r>
              <a:rPr lang="zh-CN" altLang="en-US" sz="2800" dirty="0" smtClean="0">
                <a:ln w="0"/>
                <a:solidFill>
                  <a:schemeClr val="tx2">
                    <a:lumMod val="60000"/>
                    <a:lumOff val="40000"/>
                  </a:schemeClr>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载</a:t>
            </a:r>
            <a:r>
              <a:rPr lang="zh-CN" altLang="en-US" sz="2800" dirty="0">
                <a:ln w="0"/>
                <a:solidFill>
                  <a:schemeClr val="tx2">
                    <a:lumMod val="60000"/>
                    <a:lumOff val="40000"/>
                  </a:schemeClr>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证</a:t>
            </a:r>
            <a:r>
              <a:rPr lang="zh-CN" altLang="en-US" sz="2800" dirty="0" smtClean="0">
                <a:ln w="0"/>
                <a:solidFill>
                  <a:schemeClr val="tx2">
                    <a:lumMod val="60000"/>
                    <a:lumOff val="40000"/>
                  </a:schemeClr>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书</a:t>
            </a:r>
            <a:r>
              <a:rPr lang="en-US" altLang="zh-CN" sz="2800" dirty="0" smtClean="0">
                <a:ln w="0"/>
                <a:solidFill>
                  <a:schemeClr val="tx2">
                    <a:lumMod val="60000"/>
                    <a:lumOff val="40000"/>
                  </a:schemeClr>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a:t>
            </a:r>
            <a:r>
              <a:rPr lang="en-US" altLang="zh-CN" sz="2800" dirty="0" smtClean="0">
                <a:ln w="0"/>
                <a:solidFill>
                  <a:schemeClr val="tx2">
                    <a:lumMod val="60000"/>
                    <a:lumOff val="40000"/>
                  </a:schemeClr>
                </a:solidFill>
                <a:effectLst>
                  <a:outerShdw blurRad="38100" dist="25400" dir="5400000" algn="ctr" rotWithShape="0">
                    <a:srgbClr val="6E747A">
                      <a:alpha val="43000"/>
                    </a:srgbClr>
                  </a:outerShdw>
                </a:effectLst>
                <a:latin typeface="+mn-lt"/>
                <a:ea typeface="宋体" panose="02010600030101010101" pitchFamily="2" charset="-122"/>
              </a:rPr>
              <a:t>Channel </a:t>
            </a:r>
            <a:r>
              <a:rPr lang="en-US" altLang="zh-CN" sz="2800" dirty="0" err="1" smtClean="0">
                <a:ln w="0"/>
                <a:solidFill>
                  <a:schemeClr val="tx2">
                    <a:lumMod val="60000"/>
                    <a:lumOff val="40000"/>
                  </a:schemeClr>
                </a:solidFill>
                <a:effectLst>
                  <a:outerShdw blurRad="38100" dist="25400" dir="5400000" algn="ctr" rotWithShape="0">
                    <a:srgbClr val="6E747A">
                      <a:alpha val="43000"/>
                    </a:srgbClr>
                  </a:outerShdw>
                </a:effectLst>
                <a:latin typeface="+mn-lt"/>
                <a:ea typeface="宋体" panose="02010600030101010101" pitchFamily="2" charset="-122"/>
              </a:rPr>
              <a:t>Patner</a:t>
            </a:r>
            <a:r>
              <a:rPr lang="en-US" altLang="zh-CN" sz="2800" dirty="0" smtClean="0">
                <a:ln w="0"/>
                <a:solidFill>
                  <a:schemeClr val="tx2">
                    <a:lumMod val="60000"/>
                    <a:lumOff val="40000"/>
                  </a:schemeClr>
                </a:solidFill>
                <a:effectLst>
                  <a:outerShdw blurRad="38100" dist="25400" dir="5400000" algn="ctr" rotWithShape="0">
                    <a:srgbClr val="6E747A">
                      <a:alpha val="43000"/>
                    </a:srgbClr>
                  </a:outerShdw>
                </a:effectLst>
                <a:latin typeface="+mn-lt"/>
                <a:ea typeface="宋体" panose="02010600030101010101" pitchFamily="2" charset="-122"/>
              </a:rPr>
              <a:t> Welcome Kit</a:t>
            </a:r>
            <a:endParaRPr lang="en-US" sz="2800" dirty="0">
              <a:ln w="0"/>
              <a:solidFill>
                <a:schemeClr val="tx2">
                  <a:lumMod val="60000"/>
                  <a:lumOff val="40000"/>
                </a:schemeClr>
              </a:solidFill>
              <a:effectLst>
                <a:outerShdw blurRad="38100" dist="25400" dir="5400000" algn="ctr" rotWithShape="0">
                  <a:srgbClr val="6E747A">
                    <a:alpha val="43000"/>
                  </a:srgbClr>
                </a:outerShdw>
              </a:effectLst>
              <a:latin typeface="+mn-lt"/>
              <a:ea typeface="宋体" panose="02010600030101010101" pitchFamily="2" charset="-122"/>
            </a:endParaRPr>
          </a:p>
        </p:txBody>
      </p:sp>
      <p:pic>
        <p:nvPicPr>
          <p:cNvPr id="3" name="Picture 2"/>
          <p:cNvPicPr>
            <a:picLocks noChangeAspect="1"/>
          </p:cNvPicPr>
          <p:nvPr/>
        </p:nvPicPr>
        <p:blipFill>
          <a:blip r:embed="rId3"/>
          <a:stretch>
            <a:fillRect/>
          </a:stretch>
        </p:blipFill>
        <p:spPr>
          <a:xfrm>
            <a:off x="958036" y="640313"/>
            <a:ext cx="6810458" cy="4018318"/>
          </a:xfrm>
          <a:prstGeom prst="rect">
            <a:avLst/>
          </a:prstGeom>
        </p:spPr>
      </p:pic>
      <p:sp>
        <p:nvSpPr>
          <p:cNvPr id="5" name="Rectangle 4"/>
          <p:cNvSpPr/>
          <p:nvPr/>
        </p:nvSpPr>
        <p:spPr>
          <a:xfrm>
            <a:off x="5470769" y="4017108"/>
            <a:ext cx="1719385" cy="562707"/>
          </a:xfrm>
          <a:prstGeom prst="rec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p>
        </p:txBody>
      </p:sp>
    </p:spTree>
    <p:extLst>
      <p:ext uri="{BB962C8B-B14F-4D97-AF65-F5344CB8AC3E}">
        <p14:creationId xmlns:p14="http://schemas.microsoft.com/office/powerpoint/2010/main" val="719450295"/>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537" y="184673"/>
            <a:ext cx="8285164" cy="455640"/>
          </a:xfrm>
        </p:spPr>
        <p:txBody>
          <a:bodyPr/>
          <a:lstStyle/>
          <a:p>
            <a:r>
              <a:rPr lang="zh-CN" altLang="en-US" sz="2800" dirty="0">
                <a:ln w="0"/>
                <a:solidFill>
                  <a:schemeClr val="tx2">
                    <a:lumMod val="60000"/>
                    <a:lumOff val="40000"/>
                  </a:schemeClr>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下</a:t>
            </a:r>
            <a:r>
              <a:rPr lang="zh-CN" altLang="en-US" sz="2800" dirty="0" smtClean="0">
                <a:ln w="0"/>
                <a:solidFill>
                  <a:schemeClr val="tx2">
                    <a:lumMod val="60000"/>
                    <a:lumOff val="40000"/>
                  </a:schemeClr>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载</a:t>
            </a:r>
            <a:r>
              <a:rPr lang="zh-CN" altLang="en-US" sz="2800" dirty="0">
                <a:ln w="0"/>
                <a:solidFill>
                  <a:schemeClr val="tx2">
                    <a:lumMod val="60000"/>
                    <a:lumOff val="40000"/>
                  </a:schemeClr>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证</a:t>
            </a:r>
            <a:r>
              <a:rPr lang="zh-CN" altLang="en-US" sz="2800" dirty="0" smtClean="0">
                <a:ln w="0"/>
                <a:solidFill>
                  <a:schemeClr val="tx2">
                    <a:lumMod val="60000"/>
                    <a:lumOff val="40000"/>
                  </a:schemeClr>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书</a:t>
            </a:r>
            <a:r>
              <a:rPr lang="en-US" altLang="zh-CN" sz="2800" dirty="0" smtClean="0">
                <a:ln w="0"/>
                <a:solidFill>
                  <a:schemeClr val="tx2">
                    <a:lumMod val="60000"/>
                    <a:lumOff val="40000"/>
                  </a:schemeClr>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a:t>
            </a:r>
            <a:r>
              <a:rPr lang="en-US" altLang="zh-CN" sz="2800" dirty="0" smtClean="0">
                <a:ln w="0"/>
                <a:solidFill>
                  <a:schemeClr val="tx2">
                    <a:lumMod val="60000"/>
                    <a:lumOff val="40000"/>
                  </a:schemeClr>
                </a:solidFill>
                <a:effectLst>
                  <a:outerShdw blurRad="38100" dist="25400" dir="5400000" algn="ctr" rotWithShape="0">
                    <a:srgbClr val="6E747A">
                      <a:alpha val="43000"/>
                    </a:srgbClr>
                  </a:outerShdw>
                </a:effectLst>
                <a:latin typeface="+mn-lt"/>
                <a:ea typeface="宋体" panose="02010600030101010101" pitchFamily="2" charset="-122"/>
              </a:rPr>
              <a:t>Channel </a:t>
            </a:r>
            <a:r>
              <a:rPr lang="en-US" altLang="zh-CN" sz="2800" dirty="0" err="1" smtClean="0">
                <a:ln w="0"/>
                <a:solidFill>
                  <a:schemeClr val="tx2">
                    <a:lumMod val="60000"/>
                    <a:lumOff val="40000"/>
                  </a:schemeClr>
                </a:solidFill>
                <a:effectLst>
                  <a:outerShdw blurRad="38100" dist="25400" dir="5400000" algn="ctr" rotWithShape="0">
                    <a:srgbClr val="6E747A">
                      <a:alpha val="43000"/>
                    </a:srgbClr>
                  </a:outerShdw>
                </a:effectLst>
                <a:latin typeface="+mn-lt"/>
                <a:ea typeface="宋体" panose="02010600030101010101" pitchFamily="2" charset="-122"/>
              </a:rPr>
              <a:t>Patner</a:t>
            </a:r>
            <a:r>
              <a:rPr lang="en-US" altLang="zh-CN" sz="2800" dirty="0" smtClean="0">
                <a:ln w="0"/>
                <a:solidFill>
                  <a:schemeClr val="tx2">
                    <a:lumMod val="60000"/>
                    <a:lumOff val="40000"/>
                  </a:schemeClr>
                </a:solidFill>
                <a:effectLst>
                  <a:outerShdw blurRad="38100" dist="25400" dir="5400000" algn="ctr" rotWithShape="0">
                    <a:srgbClr val="6E747A">
                      <a:alpha val="43000"/>
                    </a:srgbClr>
                  </a:outerShdw>
                </a:effectLst>
                <a:latin typeface="+mn-lt"/>
                <a:ea typeface="宋体" panose="02010600030101010101" pitchFamily="2" charset="-122"/>
              </a:rPr>
              <a:t> Welcome Kit</a:t>
            </a:r>
            <a:endParaRPr lang="en-US" sz="2800" dirty="0">
              <a:ln w="0"/>
              <a:solidFill>
                <a:schemeClr val="tx2">
                  <a:lumMod val="60000"/>
                  <a:lumOff val="40000"/>
                </a:schemeClr>
              </a:solidFill>
              <a:effectLst>
                <a:outerShdw blurRad="38100" dist="25400" dir="5400000" algn="ctr" rotWithShape="0">
                  <a:srgbClr val="6E747A">
                    <a:alpha val="43000"/>
                  </a:srgbClr>
                </a:outerShdw>
              </a:effectLst>
              <a:latin typeface="+mn-lt"/>
              <a:ea typeface="宋体" panose="02010600030101010101" pitchFamily="2" charset="-122"/>
            </a:endParaRPr>
          </a:p>
        </p:txBody>
      </p:sp>
      <p:pic>
        <p:nvPicPr>
          <p:cNvPr id="6" name="图片 5"/>
          <p:cNvPicPr>
            <a:picLocks noChangeAspect="1"/>
          </p:cNvPicPr>
          <p:nvPr/>
        </p:nvPicPr>
        <p:blipFill>
          <a:blip r:embed="rId3"/>
          <a:stretch>
            <a:fillRect/>
          </a:stretch>
        </p:blipFill>
        <p:spPr>
          <a:xfrm>
            <a:off x="1205174" y="953876"/>
            <a:ext cx="1889718" cy="3788932"/>
          </a:xfrm>
          <a:prstGeom prst="rect">
            <a:avLst/>
          </a:prstGeom>
        </p:spPr>
      </p:pic>
      <p:pic>
        <p:nvPicPr>
          <p:cNvPr id="8" name="图片 3"/>
          <p:cNvPicPr>
            <a:picLocks noChangeAspect="1"/>
          </p:cNvPicPr>
          <p:nvPr/>
        </p:nvPicPr>
        <p:blipFill>
          <a:blip r:embed="rId4"/>
          <a:stretch>
            <a:fillRect/>
          </a:stretch>
        </p:blipFill>
        <p:spPr>
          <a:xfrm>
            <a:off x="3496946" y="1302918"/>
            <a:ext cx="5512887" cy="2419066"/>
          </a:xfrm>
          <a:prstGeom prst="rect">
            <a:avLst/>
          </a:prstGeom>
        </p:spPr>
      </p:pic>
      <p:sp>
        <p:nvSpPr>
          <p:cNvPr id="9" name="右箭头 6"/>
          <p:cNvSpPr/>
          <p:nvPr/>
        </p:nvSpPr>
        <p:spPr>
          <a:xfrm>
            <a:off x="3094892" y="2415627"/>
            <a:ext cx="765908" cy="342529"/>
          </a:xfrm>
          <a:prstGeom prst="rightArrow">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10" name="Rectangle 9"/>
          <p:cNvSpPr/>
          <p:nvPr/>
        </p:nvSpPr>
        <p:spPr>
          <a:xfrm>
            <a:off x="6424246" y="2691696"/>
            <a:ext cx="1242646" cy="387565"/>
          </a:xfrm>
          <a:prstGeom prst="rec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p>
        </p:txBody>
      </p:sp>
    </p:spTree>
    <p:extLst>
      <p:ext uri="{BB962C8B-B14F-4D97-AF65-F5344CB8AC3E}">
        <p14:creationId xmlns:p14="http://schemas.microsoft.com/office/powerpoint/2010/main" val="2658396237"/>
      </p:ext>
    </p:extLst>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b5a42fa17af1f8bcd7d8105ef1c36cd8be5ef"/>
</p:tagLst>
</file>

<file path=ppt/theme/theme1.xml><?xml version="1.0" encoding="utf-8"?>
<a:theme xmlns:a="http://schemas.openxmlformats.org/drawingml/2006/main" name="2_Blue theme 2014 16x9">
  <a:themeElements>
    <a:clrScheme name="Cisco Blue">
      <a:dk1>
        <a:srgbClr val="676767"/>
      </a:dk1>
      <a:lt1>
        <a:srgbClr val="FFFFFF"/>
      </a:lt1>
      <a:dk2>
        <a:srgbClr val="2968AF"/>
      </a:dk2>
      <a:lt2>
        <a:srgbClr val="FFFFFF"/>
      </a:lt2>
      <a:accent1>
        <a:srgbClr val="214794"/>
      </a:accent1>
      <a:accent2>
        <a:srgbClr val="8EBCDC"/>
      </a:accent2>
      <a:accent3>
        <a:srgbClr val="676767"/>
      </a:accent3>
      <a:accent4>
        <a:srgbClr val="57B74E"/>
      </a:accent4>
      <a:accent5>
        <a:srgbClr val="32B2DF"/>
      </a:accent5>
      <a:accent6>
        <a:srgbClr val="0D868E"/>
      </a:accent6>
      <a:hlink>
        <a:srgbClr val="2BA2D7"/>
      </a:hlink>
      <a:folHlink>
        <a:srgbClr val="2968A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w="12700">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1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16x9_Cool_Template_Version_0.16">
  <a:themeElements>
    <a:clrScheme name="Cisco Cool Palette Theme">
      <a:dk1>
        <a:srgbClr val="000000"/>
      </a:dk1>
      <a:lt1>
        <a:srgbClr val="FFFFFF"/>
      </a:lt1>
      <a:dk2>
        <a:srgbClr val="272848"/>
      </a:dk2>
      <a:lt2>
        <a:srgbClr val="FFFFFF"/>
      </a:lt2>
      <a:accent1>
        <a:srgbClr val="272A48"/>
      </a:accent1>
      <a:accent2>
        <a:srgbClr val="52526D"/>
      </a:accent2>
      <a:accent3>
        <a:srgbClr val="FFFFFF"/>
      </a:accent3>
      <a:accent4>
        <a:srgbClr val="D3D3DA"/>
      </a:accent4>
      <a:accent5>
        <a:srgbClr val="33828D"/>
      </a:accent5>
      <a:accent6>
        <a:srgbClr val="3CBBB9"/>
      </a:accent6>
      <a:hlink>
        <a:srgbClr val="3CBBB9"/>
      </a:hlink>
      <a:folHlink>
        <a:srgbClr val="33828D"/>
      </a:folHlink>
    </a:clrScheme>
    <a:fontScheme name="Cisco 2014">
      <a:majorFont>
        <a:latin typeface="CiscoSansTT ExtraLight"/>
        <a:ea typeface=""/>
        <a:cs typeface=""/>
      </a:majorFont>
      <a:minorFont>
        <a:latin typeface="CiscoSansT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noFill/>
        <a:ln w="9525" cap="flat" cmpd="sng" algn="ctr">
          <a:solidFill>
            <a:srgbClr val="E4AE00"/>
          </a:solidFill>
          <a:prstDash val="solid"/>
          <a:headEnd type="none" w="med" len="sm"/>
          <a:tailEnd type="none"/>
        </a:ln>
        <a:effectLst/>
      </a:spPr>
      <a:bodyPr/>
      <a:lstStyle/>
    </a:lnDef>
  </a:objectDefaults>
  <a:extraClrSchemeLst/>
</a:theme>
</file>

<file path=ppt/theme/theme3.xml><?xml version="1.0" encoding="utf-8"?>
<a:theme xmlns:a="http://schemas.openxmlformats.org/drawingml/2006/main" name="9_16x9_Cool_Template_Version_0.15">
  <a:themeElements>
    <a:clrScheme name="Cisco Cool Palette Theme">
      <a:dk1>
        <a:srgbClr val="000000"/>
      </a:dk1>
      <a:lt1>
        <a:srgbClr val="FFFFFF"/>
      </a:lt1>
      <a:dk2>
        <a:srgbClr val="272848"/>
      </a:dk2>
      <a:lt2>
        <a:srgbClr val="FFFFFF"/>
      </a:lt2>
      <a:accent1>
        <a:srgbClr val="272A48"/>
      </a:accent1>
      <a:accent2>
        <a:srgbClr val="52526D"/>
      </a:accent2>
      <a:accent3>
        <a:srgbClr val="FFFFFF"/>
      </a:accent3>
      <a:accent4>
        <a:srgbClr val="D3D3DA"/>
      </a:accent4>
      <a:accent5>
        <a:srgbClr val="33828D"/>
      </a:accent5>
      <a:accent6>
        <a:srgbClr val="3CBBB9"/>
      </a:accent6>
      <a:hlink>
        <a:srgbClr val="3CBBB9"/>
      </a:hlink>
      <a:folHlink>
        <a:srgbClr val="33828D"/>
      </a:folHlink>
    </a:clrScheme>
    <a:fontScheme name="Cisco 2014">
      <a:majorFont>
        <a:latin typeface="CiscoSansTT ExtraLight"/>
        <a:ea typeface=""/>
        <a:cs typeface=""/>
      </a:majorFont>
      <a:minorFont>
        <a:latin typeface="CiscoSansT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Cisco Arial 16x9 template">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1_Cisco Arial 16x9 template">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Blue theme 2015 16x9">
  <a:themeElements>
    <a:clrScheme name="Cisco Blue">
      <a:dk1>
        <a:srgbClr val="676767"/>
      </a:dk1>
      <a:lt1>
        <a:srgbClr val="FFFFFF"/>
      </a:lt1>
      <a:dk2>
        <a:srgbClr val="2968AF"/>
      </a:dk2>
      <a:lt2>
        <a:srgbClr val="FFFFFF"/>
      </a:lt2>
      <a:accent1>
        <a:srgbClr val="214794"/>
      </a:accent1>
      <a:accent2>
        <a:srgbClr val="8EBCDC"/>
      </a:accent2>
      <a:accent3>
        <a:srgbClr val="676767"/>
      </a:accent3>
      <a:accent4>
        <a:srgbClr val="57B74E"/>
      </a:accent4>
      <a:accent5>
        <a:srgbClr val="32B2DF"/>
      </a:accent5>
      <a:accent6>
        <a:srgbClr val="0D868E"/>
      </a:accent6>
      <a:hlink>
        <a:srgbClr val="2BA2D7"/>
      </a:hlink>
      <a:folHlink>
        <a:srgbClr val="2968A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4_16x9_Cool_Template_Version_0.15">
  <a:themeElements>
    <a:clrScheme name="Cisco Cool Palette Theme">
      <a:dk1>
        <a:srgbClr val="000000"/>
      </a:dk1>
      <a:lt1>
        <a:srgbClr val="FFFFFF"/>
      </a:lt1>
      <a:dk2>
        <a:srgbClr val="272848"/>
      </a:dk2>
      <a:lt2>
        <a:srgbClr val="FFFFFF"/>
      </a:lt2>
      <a:accent1>
        <a:srgbClr val="272A48"/>
      </a:accent1>
      <a:accent2>
        <a:srgbClr val="52526D"/>
      </a:accent2>
      <a:accent3>
        <a:srgbClr val="FFFFFF"/>
      </a:accent3>
      <a:accent4>
        <a:srgbClr val="D3D3DA"/>
      </a:accent4>
      <a:accent5>
        <a:srgbClr val="33828D"/>
      </a:accent5>
      <a:accent6>
        <a:srgbClr val="3CBBB9"/>
      </a:accent6>
      <a:hlink>
        <a:srgbClr val="3CBBB9"/>
      </a:hlink>
      <a:folHlink>
        <a:srgbClr val="33828D"/>
      </a:folHlink>
    </a:clrScheme>
    <a:fontScheme name="Cisco 2014">
      <a:majorFont>
        <a:latin typeface="CiscoSansTT ExtraLight"/>
        <a:ea typeface=""/>
        <a:cs typeface=""/>
      </a:majorFont>
      <a:minorFont>
        <a:latin typeface="CiscoSansT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1_Blue theme 2015 16x9">
  <a:themeElements>
    <a:clrScheme name="Cisco Blue">
      <a:dk1>
        <a:srgbClr val="676767"/>
      </a:dk1>
      <a:lt1>
        <a:srgbClr val="FFFFFF"/>
      </a:lt1>
      <a:dk2>
        <a:srgbClr val="2968AF"/>
      </a:dk2>
      <a:lt2>
        <a:srgbClr val="FFFFFF"/>
      </a:lt2>
      <a:accent1>
        <a:srgbClr val="214794"/>
      </a:accent1>
      <a:accent2>
        <a:srgbClr val="8EBCDC"/>
      </a:accent2>
      <a:accent3>
        <a:srgbClr val="676767"/>
      </a:accent3>
      <a:accent4>
        <a:srgbClr val="57B74E"/>
      </a:accent4>
      <a:accent5>
        <a:srgbClr val="32B2DF"/>
      </a:accent5>
      <a:accent6>
        <a:srgbClr val="0D868E"/>
      </a:accent6>
      <a:hlink>
        <a:srgbClr val="2BA2D7"/>
      </a:hlink>
      <a:folHlink>
        <a:srgbClr val="2968A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9.xml><?xml version="1.0" encoding="utf-8"?>
<a:theme xmlns:a="http://schemas.openxmlformats.org/drawingml/2006/main" name="2_Blue theme 2015 16x9">
  <a:themeElements>
    <a:clrScheme name="Cisco Blue">
      <a:dk1>
        <a:srgbClr val="676767"/>
      </a:dk1>
      <a:lt1>
        <a:srgbClr val="FFFFFF"/>
      </a:lt1>
      <a:dk2>
        <a:srgbClr val="2968AF"/>
      </a:dk2>
      <a:lt2>
        <a:srgbClr val="FFFFFF"/>
      </a:lt2>
      <a:accent1>
        <a:srgbClr val="214794"/>
      </a:accent1>
      <a:accent2>
        <a:srgbClr val="8EBCDC"/>
      </a:accent2>
      <a:accent3>
        <a:srgbClr val="676767"/>
      </a:accent3>
      <a:accent4>
        <a:srgbClr val="57B74E"/>
      </a:accent4>
      <a:accent5>
        <a:srgbClr val="32B2DF"/>
      </a:accent5>
      <a:accent6>
        <a:srgbClr val="0D868E"/>
      </a:accent6>
      <a:hlink>
        <a:srgbClr val="2BA2D7"/>
      </a:hlink>
      <a:folHlink>
        <a:srgbClr val="2968A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
  <TotalTime>42321</TotalTime>
  <Words>820</Words>
  <Application>Microsoft Office PowerPoint</Application>
  <PresentationFormat>On-screen Show (16:9)</PresentationFormat>
  <Paragraphs>50</Paragraphs>
  <Slides>10</Slides>
  <Notes>8</Notes>
  <HiddenSlides>0</HiddenSlides>
  <MMClips>0</MMClips>
  <ScaleCrop>false</ScaleCrop>
  <HeadingPairs>
    <vt:vector size="6" baseType="variant">
      <vt:variant>
        <vt:lpstr>Fonts Used</vt:lpstr>
      </vt:variant>
      <vt:variant>
        <vt:i4>15</vt:i4>
      </vt:variant>
      <vt:variant>
        <vt:lpstr>Theme</vt:lpstr>
      </vt:variant>
      <vt:variant>
        <vt:i4>9</vt:i4>
      </vt:variant>
      <vt:variant>
        <vt:lpstr>Slide Titles</vt:lpstr>
      </vt:variant>
      <vt:variant>
        <vt:i4>10</vt:i4>
      </vt:variant>
    </vt:vector>
  </HeadingPairs>
  <TitlesOfParts>
    <vt:vector size="34" baseType="lpstr">
      <vt:lpstr>Ciscolight</vt:lpstr>
      <vt:lpstr>CiscoSans</vt:lpstr>
      <vt:lpstr>CiscoSans ExtraLight</vt:lpstr>
      <vt:lpstr>CiscoSans Thin</vt:lpstr>
      <vt:lpstr>CiscoSansTT ExtraLight</vt:lpstr>
      <vt:lpstr>CiscoSansTT Light</vt:lpstr>
      <vt:lpstr>ＭＳ Ｐゴシック</vt:lpstr>
      <vt:lpstr>黑体</vt:lpstr>
      <vt:lpstr>华文宋体</vt:lpstr>
      <vt:lpstr>宋体</vt:lpstr>
      <vt:lpstr>Arial</vt:lpstr>
      <vt:lpstr>Broadway</vt:lpstr>
      <vt:lpstr>Calibri</vt:lpstr>
      <vt:lpstr>Helvetica</vt:lpstr>
      <vt:lpstr>Wingdings</vt:lpstr>
      <vt:lpstr>2_Blue theme 2014 16x9</vt:lpstr>
      <vt:lpstr>2_16x9_Cool_Template_Version_0.16</vt:lpstr>
      <vt:lpstr>9_16x9_Cool_Template_Version_0.15</vt:lpstr>
      <vt:lpstr>Cisco Arial 16x9 template</vt:lpstr>
      <vt:lpstr>1_Cisco Arial 16x9 template</vt:lpstr>
      <vt:lpstr>Blue theme 2015 16x9</vt:lpstr>
      <vt:lpstr>4_16x9_Cool_Template_Version_0.15</vt:lpstr>
      <vt:lpstr>1_Blue theme 2015 16x9</vt:lpstr>
      <vt:lpstr>2_Blue theme 2015 16x9</vt:lpstr>
      <vt:lpstr>下载专业化认证证书</vt:lpstr>
      <vt:lpstr>通知邮件</vt:lpstr>
      <vt:lpstr>通知邮件</vt:lpstr>
      <vt:lpstr>思科合作伙伴定位工具</vt:lpstr>
      <vt:lpstr>下载证书-Channel Patner Welcome Kit</vt:lpstr>
      <vt:lpstr>下载证书-Channel Patner Welcome Kit</vt:lpstr>
      <vt:lpstr>下载证书-Channel Patner Welcome Kit</vt:lpstr>
      <vt:lpstr>下载证书-Channel Patner Welcome Kit</vt:lpstr>
      <vt:lpstr>下载证书-Channel Patner Welcome Kit</vt:lpstr>
      <vt:lpstr>PowerPoint Presentation</vt:lpstr>
    </vt:vector>
  </TitlesOfParts>
  <Company>NDS Limited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 with Cisco ONE Software BDM Presentation</dc:title>
  <dc:creator>Hui Zhao -T (huizha - ZHONG GUO GUO JI  JI SHU ZHI LI HE ZUO GONG SI at Cisco)</dc:creator>
  <cp:lastModifiedBy>Hui Zhao -T (huizha - ZHONG GUO GUO JI  JI SHU ZHI LI HE ZUO GONG SI at Cisco)</cp:lastModifiedBy>
  <cp:revision>1606</cp:revision>
  <dcterms:created xsi:type="dcterms:W3CDTF">2014-07-09T19:55:36Z</dcterms:created>
  <dcterms:modified xsi:type="dcterms:W3CDTF">2016-06-29T07:03:47Z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ysAlfPubVer">
    <vt:lpwstr>3</vt:lpwstr>
  </property>
  <property fmtid="{D5CDD505-2E9C-101B-9397-08002B2CF9AE}" pid="3" name="docType">
    <vt:lpwstr>Products Sales Resource</vt:lpwstr>
  </property>
  <property fmtid="{D5CDD505-2E9C-101B-9397-08002B2CF9AE}" pid="4" name="solutions">
    <vt:lpwstr/>
  </property>
  <property fmtid="{D5CDD505-2E9C-101B-9397-08002B2CF9AE}" pid="5" name="deliveryMethod">
    <vt:lpwstr/>
  </property>
  <property fmtid="{D5CDD505-2E9C-101B-9397-08002B2CF9AE}" pid="6" name="iocontentsource">
    <vt:lpwstr>Sales</vt:lpwstr>
  </property>
  <property fmtid="{D5CDD505-2E9C-101B-9397-08002B2CF9AE}" pid="7" name="authors">
    <vt:lpwstr>Cisco Systems, Inc.</vt:lpwstr>
  </property>
  <property fmtid="{D5CDD505-2E9C-101B-9397-08002B2CF9AE}" pid="8" name="architectures">
    <vt:lpwstr/>
  </property>
  <property fmtid="{D5CDD505-2E9C-101B-9397-08002B2CF9AE}" pid="9" name="roleBasedDevelopment">
    <vt:lpwstr/>
  </property>
  <property fmtid="{D5CDD505-2E9C-101B-9397-08002B2CF9AE}" pid="10" name="revisionFlag">
    <vt:lpwstr/>
  </property>
  <property fmtid="{D5CDD505-2E9C-101B-9397-08002B2CF9AE}" pid="11" name="description">
    <vt:lpwstr>This presentation will help you understand the key concepts of Cisco ONE software, help you create software proposals for your customers, and help you position the value of Cisco ONE Software for your customers.</vt:lpwstr>
  </property>
  <property fmtid="{D5CDD505-2E9C-101B-9397-08002B2CF9AE}" pid="12" name="mimeType">
    <vt:lpwstr>application/vnd.openxmlformats-officedocument.presentationml.presentation</vt:lpwstr>
  </property>
  <property fmtid="{D5CDD505-2E9C-101B-9397-08002B2CF9AE}" pid="13" name="publishDate">
    <vt:lpwstr>2015-06-25 15:35:13</vt:lpwstr>
  </property>
  <property fmtid="{D5CDD505-2E9C-101B-9397-08002B2CF9AE}" pid="14" name="contentSubcategory">
    <vt:lpwstr>Business Decision Maker Presentations</vt:lpwstr>
  </property>
  <property fmtid="{D5CDD505-2E9C-101B-9397-08002B2CF9AE}" pid="15" name="services">
    <vt:lpwstr/>
  </property>
  <property fmtid="{D5CDD505-2E9C-101B-9397-08002B2CF9AE}" pid="16" name="contentLastModified">
    <vt:lpwstr/>
  </property>
  <property fmtid="{D5CDD505-2E9C-101B-9397-08002B2CF9AE}" pid="17" name="expirationDate">
    <vt:lpwstr>2015-11-19 00:00:00</vt:lpwstr>
  </property>
  <property fmtid="{D5CDD505-2E9C-101B-9397-08002B2CF9AE}" pid="18" name="certified">
    <vt:lpwstr>certified</vt:lpwstr>
  </property>
  <property fmtid="{D5CDD505-2E9C-101B-9397-08002B2CF9AE}" pid="19" name="country">
    <vt:lpwstr>US</vt:lpwstr>
  </property>
  <property fmtid="{D5CDD505-2E9C-101B-9397-08002B2CF9AE}" pid="20" name="targetCountry">
    <vt:lpwstr/>
  </property>
  <property fmtid="{D5CDD505-2E9C-101B-9397-08002B2CF9AE}" pid="21" name="machineConcepts">
    <vt:lpwstr>BYOD, Unified Computing System, Unified Fabric, Hybrid Cloud, Cloud And Systems Management, Cisco Prime Infrastructure, Network Management Solutions, Routing And Switching Management, Cisco IOS Technologies, Technical Services, WAN Optimization, Access Co</vt:lpwstr>
  </property>
  <property fmtid="{D5CDD505-2E9C-101B-9397-08002B2CF9AE}" pid="22" name="alfrescoTraceID">
    <vt:lpwstr>workspace://SpacesStore/bba15410-a467-4aeb-adea-407e797b31f5</vt:lpwstr>
  </property>
  <property fmtid="{D5CDD505-2E9C-101B-9397-08002B2CF9AE}" pid="23" name="language">
    <vt:lpwstr>en</vt:lpwstr>
  </property>
  <property fmtid="{D5CDD505-2E9C-101B-9397-08002B2CF9AE}" pid="24" name="sesecurity">
    <vt:lpwstr>Cisco Confidential</vt:lpwstr>
  </property>
  <property fmtid="{D5CDD505-2E9C-101B-9397-08002B2CF9AE}" pid="25" name="acquisitions">
    <vt:lpwstr/>
  </property>
  <property fmtid="{D5CDD505-2E9C-101B-9397-08002B2CF9AE}" pid="26" name="secondaryConcept">
    <vt:lpwstr/>
  </property>
  <property fmtid="{D5CDD505-2E9C-101B-9397-08002B2CF9AE}" pid="27" name="concept">
    <vt:lpwstr>Cisco ONE for Access</vt:lpwstr>
  </property>
  <property fmtid="{D5CDD505-2E9C-101B-9397-08002B2CF9AE}" pid="28" name="buyerType">
    <vt:lpwstr>CXO &amp; TDM, CXO &amp; TDM:CIO, CXO, CXO:CTO, CXO:COO, CXO:CMO, CXO:CFO, TDM, TDM:App Development, TDM:Business Apps/LoB IT, TDM:Chief Security Officer, TDM:Data Center Mgr, TDM:Desktop Applications, TDM:Enterprise/IT Architecture, TDM:IT Infrastructure, TDM:IT</vt:lpwstr>
  </property>
  <property fmtid="{D5CDD505-2E9C-101B-9397-08002B2CF9AE}" pid="29" name="wemDestFolderPath">
    <vt:lpwstr>/content/dam/en/us/products/collateral/software/one-access</vt:lpwstr>
  </property>
  <property fmtid="{D5CDD505-2E9C-101B-9397-08002B2CF9AE}" pid="30" name="targetSalesMotion">
    <vt:lpwstr>Pre-sales, Prospect, Qualification, Proposal, Agreement</vt:lpwstr>
  </property>
  <property fmtid="{D5CDD505-2E9C-101B-9397-08002B2CF9AE}" pid="31" name="bizEntity">
    <vt:lpwstr/>
  </property>
  <property fmtid="{D5CDD505-2E9C-101B-9397-08002B2CF9AE}" pid="32" name="marketIndustryTrend">
    <vt:lpwstr/>
  </property>
  <property fmtid="{D5CDD505-2E9C-101B-9397-08002B2CF9AE}" pid="33" name="offeringCategory">
    <vt:lpwstr>Product</vt:lpwstr>
  </property>
  <property fmtid="{D5CDD505-2E9C-101B-9397-08002B2CF9AE}" pid="34" name="subBizEntity">
    <vt:lpwstr/>
  </property>
  <property fmtid="{D5CDD505-2E9C-101B-9397-08002B2CF9AE}" pid="35" name="fileSize">
    <vt:lpwstr/>
  </property>
  <property fmtid="{D5CDD505-2E9C-101B-9397-08002B2CF9AE}" pid="36" name="title">
    <vt:lpwstr>Win with Cisco ONE Software BDM Presentation</vt:lpwstr>
  </property>
  <property fmtid="{D5CDD505-2E9C-101B-9397-08002B2CF9AE}" pid="37" name="marketSegment">
    <vt:lpwstr>Commercial, Enterprise, Global Enterprise, Public Sector, Service Provider</vt:lpwstr>
  </property>
  <property fmtid="{D5CDD505-2E9C-101B-9397-08002B2CF9AE}" pid="38" name="fileDuration">
    <vt:lpwstr/>
  </property>
  <property fmtid="{D5CDD505-2E9C-101B-9397-08002B2CF9AE}" pid="39" name="createDate">
    <vt:lpwstr>2015-05-26 10:09:39</vt:lpwstr>
  </property>
  <property fmtid="{D5CDD505-2E9C-101B-9397-08002B2CF9AE}" pid="40" name="products">
    <vt:lpwstr>Products:Cisco Products/Software/Cisco ONE Software/Cisco ONE for Access</vt:lpwstr>
  </property>
  <property fmtid="{D5CDD505-2E9C-101B-9397-08002B2CF9AE}" pid="41" name="routeMarket">
    <vt:lpwstr>Direct, Partner</vt:lpwstr>
  </property>
  <property fmtid="{D5CDD505-2E9C-101B-9397-08002B2CF9AE}" pid="42" name="contentCategory">
    <vt:lpwstr>Collateral</vt:lpwstr>
  </property>
  <property fmtid="{D5CDD505-2E9C-101B-9397-08002B2CF9AE}" pid="43" name="pid">
    <vt:lpwstr/>
  </property>
  <property fmtid="{D5CDD505-2E9C-101B-9397-08002B2CF9AE}" pid="44" name="accessLevel">
    <vt:lpwstr>Employee</vt:lpwstr>
  </property>
  <property fmtid="{D5CDD505-2E9C-101B-9397-08002B2CF9AE}" pid="45" name="seTags">
    <vt:lpwstr/>
  </property>
  <property fmtid="{D5CDD505-2E9C-101B-9397-08002B2CF9AE}" pid="46" name="industryType">
    <vt:lpwstr/>
  </property>
  <property fmtid="{D5CDD505-2E9C-101B-9397-08002B2CF9AE}" pid="47" name="alfrescoDocVersion">
    <vt:lpwstr>1.0</vt:lpwstr>
  </property>
  <property fmtid="{D5CDD505-2E9C-101B-9397-08002B2CF9AE}" pid="48" name="primaryConcept">
    <vt:lpwstr>Products:Cisco Products/Software/Cisco ONE Software/Cisco ONE for Access</vt:lpwstr>
  </property>
  <property fmtid="{D5CDD505-2E9C-101B-9397-08002B2CF9AE}" pid="49" name="targetSystem">
    <vt:lpwstr>WEM</vt:lpwstr>
  </property>
  <property fmtid="{D5CDD505-2E9C-101B-9397-08002B2CF9AE}" pid="50" name="contentArchive">
    <vt:lpwstr/>
  </property>
  <property fmtid="{D5CDD505-2E9C-101B-9397-08002B2CF9AE}" pid="51" name="competitive">
    <vt:lpwstr/>
  </property>
  <property fmtid="{D5CDD505-2E9C-101B-9397-08002B2CF9AE}" pid="52" name="targetPersona">
    <vt:lpwstr>Cisco Sales:Account Owners, Cisco Sales:Partner Sales, Cisco Sales:Sales Engineering, Cisco Sales:Sales Management, Cisco Sales:Service Sales, Cisco Sales:Sales Specialists, Cisco Sales:Virtual Sales, Partner Sales:Account Owners, Partner Sales:Sales Engi</vt:lpwstr>
  </property>
</Properties>
</file>