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2" r:id="rId1"/>
  </p:sldMasterIdLst>
  <p:notesMasterIdLst>
    <p:notesMasterId r:id="rId38"/>
  </p:notesMasterIdLst>
  <p:sldIdLst>
    <p:sldId id="256" r:id="rId2"/>
    <p:sldId id="299" r:id="rId3"/>
    <p:sldId id="292" r:id="rId4"/>
    <p:sldId id="267" r:id="rId5"/>
    <p:sldId id="268" r:id="rId6"/>
    <p:sldId id="270" r:id="rId7"/>
    <p:sldId id="274" r:id="rId8"/>
    <p:sldId id="258" r:id="rId9"/>
    <p:sldId id="275" r:id="rId10"/>
    <p:sldId id="257" r:id="rId11"/>
    <p:sldId id="259" r:id="rId12"/>
    <p:sldId id="290" r:id="rId13"/>
    <p:sldId id="266" r:id="rId14"/>
    <p:sldId id="269" r:id="rId15"/>
    <p:sldId id="260" r:id="rId16"/>
    <p:sldId id="277" r:id="rId17"/>
    <p:sldId id="278" r:id="rId18"/>
    <p:sldId id="287" r:id="rId19"/>
    <p:sldId id="286" r:id="rId20"/>
    <p:sldId id="261" r:id="rId21"/>
    <p:sldId id="280" r:id="rId22"/>
    <p:sldId id="288" r:id="rId23"/>
    <p:sldId id="281" r:id="rId24"/>
    <p:sldId id="263" r:id="rId25"/>
    <p:sldId id="283" r:id="rId26"/>
    <p:sldId id="284" r:id="rId27"/>
    <p:sldId id="282" r:id="rId28"/>
    <p:sldId id="264" r:id="rId29"/>
    <p:sldId id="265" r:id="rId30"/>
    <p:sldId id="285" r:id="rId31"/>
    <p:sldId id="296" r:id="rId32"/>
    <p:sldId id="298" r:id="rId33"/>
    <p:sldId id="294" r:id="rId34"/>
    <p:sldId id="295" r:id="rId35"/>
    <p:sldId id="297" r:id="rId36"/>
    <p:sldId id="289" r:id="rId37"/>
  </p:sldIdLst>
  <p:sldSz cx="9144000" cy="6858000" type="screen4x3"/>
  <p:notesSz cx="6858000" cy="9144000"/>
  <p:embeddedFontLst>
    <p:embeddedFont>
      <p:font typeface="Calibri" pitchFamily="34" charset="0"/>
      <p:regular r:id="rId39"/>
      <p:bold r:id="rId40"/>
      <p:italic r:id="rId41"/>
      <p:boldItalic r:id="rId42"/>
    </p:embeddedFont>
    <p:embeddedFont>
      <p:font typeface="Tempus Sans ITC" pitchFamily="82"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C6D7"/>
    <a:srgbClr val="666633"/>
    <a:srgbClr val="336699"/>
    <a:srgbClr val="008000"/>
    <a:srgbClr val="CCCC00"/>
    <a:srgbClr val="CCFF66"/>
    <a:srgbClr val="0162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67" autoAdjust="0"/>
  </p:normalViewPr>
  <p:slideViewPr>
    <p:cSldViewPr>
      <p:cViewPr varScale="1">
        <p:scale>
          <a:sx n="96" d="100"/>
          <a:sy n="96" d="100"/>
        </p:scale>
        <p:origin x="-3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1AC902-26E4-4DE5-B517-1488FDA4955E}"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76EBEC78-88C7-4334-9623-8A5439283E49}">
      <dgm:prSet phldrT="[Text]"/>
      <dgm:spPr/>
      <dgm:t>
        <a:bodyPr/>
        <a:lstStyle/>
        <a:p>
          <a:r>
            <a:rPr lang="en-US" b="1" dirty="0" smtClean="0"/>
            <a:t>Improved User Experience</a:t>
          </a:r>
          <a:endParaRPr lang="en-US" b="1" dirty="0"/>
        </a:p>
      </dgm:t>
    </dgm:pt>
    <dgm:pt modelId="{84E5D253-F34E-4286-9D02-75596B7F17E4}" type="parTrans" cxnId="{7F0A13FC-0A60-4C56-815D-FE2897743660}">
      <dgm:prSet/>
      <dgm:spPr/>
      <dgm:t>
        <a:bodyPr/>
        <a:lstStyle/>
        <a:p>
          <a:endParaRPr lang="en-US"/>
        </a:p>
      </dgm:t>
    </dgm:pt>
    <dgm:pt modelId="{18AD420B-4E17-4476-AE2C-1159F0DB0922}" type="sibTrans" cxnId="{7F0A13FC-0A60-4C56-815D-FE2897743660}">
      <dgm:prSet/>
      <dgm:spPr/>
      <dgm:t>
        <a:bodyPr/>
        <a:lstStyle/>
        <a:p>
          <a:endParaRPr lang="en-US"/>
        </a:p>
      </dgm:t>
    </dgm:pt>
    <dgm:pt modelId="{916D0AD1-E198-4C19-82CF-5895EF60A7CB}">
      <dgm:prSet phldrT="[Text]"/>
      <dgm:spPr/>
      <dgm:t>
        <a:bodyPr/>
        <a:lstStyle/>
        <a:p>
          <a:r>
            <a:rPr lang="en-US" dirty="0" smtClean="0"/>
            <a:t>Faster Installation</a:t>
          </a:r>
          <a:endParaRPr lang="en-US" dirty="0"/>
        </a:p>
      </dgm:t>
    </dgm:pt>
    <dgm:pt modelId="{FB8B0CA8-8385-4547-8F1A-A6C2E9C0F50D}" type="parTrans" cxnId="{3F5C7621-0165-4E98-8BF2-57F201D5BACB}">
      <dgm:prSet/>
      <dgm:spPr/>
      <dgm:t>
        <a:bodyPr/>
        <a:lstStyle/>
        <a:p>
          <a:endParaRPr lang="en-US"/>
        </a:p>
      </dgm:t>
    </dgm:pt>
    <dgm:pt modelId="{A4B7F58E-304C-4DC0-B40C-FF8BB2C2CA92}" type="sibTrans" cxnId="{3F5C7621-0165-4E98-8BF2-57F201D5BACB}">
      <dgm:prSet/>
      <dgm:spPr/>
      <dgm:t>
        <a:bodyPr/>
        <a:lstStyle/>
        <a:p>
          <a:endParaRPr lang="en-US"/>
        </a:p>
      </dgm:t>
    </dgm:pt>
    <dgm:pt modelId="{70AF82B5-39A8-46AA-B792-B89892BD6625}">
      <dgm:prSet phldrT="[Text]"/>
      <dgm:spPr/>
      <dgm:t>
        <a:bodyPr/>
        <a:lstStyle/>
        <a:p>
          <a:r>
            <a:rPr lang="en-US" dirty="0" smtClean="0"/>
            <a:t>Actionable Global Search</a:t>
          </a:r>
          <a:endParaRPr lang="en-US" dirty="0"/>
        </a:p>
      </dgm:t>
    </dgm:pt>
    <dgm:pt modelId="{4AF4E388-3309-482E-B896-DD428BBFBD3D}" type="parTrans" cxnId="{89F3AADE-7EBB-444A-9446-665AB2F6116E}">
      <dgm:prSet/>
      <dgm:spPr/>
      <dgm:t>
        <a:bodyPr/>
        <a:lstStyle/>
        <a:p>
          <a:endParaRPr lang="en-US"/>
        </a:p>
      </dgm:t>
    </dgm:pt>
    <dgm:pt modelId="{D458B1C3-0765-4638-AD87-4E8CEB7E9EE0}" type="sibTrans" cxnId="{89F3AADE-7EBB-444A-9446-665AB2F6116E}">
      <dgm:prSet/>
      <dgm:spPr/>
      <dgm:t>
        <a:bodyPr/>
        <a:lstStyle/>
        <a:p>
          <a:endParaRPr lang="en-US"/>
        </a:p>
      </dgm:t>
    </dgm:pt>
    <dgm:pt modelId="{6B718C53-E7B9-427E-9C69-472A98DB8F36}">
      <dgm:prSet phldrT="[Text]"/>
      <dgm:spPr/>
      <dgm:t>
        <a:bodyPr/>
        <a:lstStyle/>
        <a:p>
          <a:r>
            <a:rPr lang="en-US" b="1" smtClean="0"/>
            <a:t>Release Highlights</a:t>
          </a:r>
          <a:endParaRPr lang="en-US" b="1" dirty="0"/>
        </a:p>
      </dgm:t>
    </dgm:pt>
    <dgm:pt modelId="{5C97D5A3-8EAD-4575-9BB2-116AC419E266}" type="parTrans" cxnId="{AC97688E-0657-4F42-B2A9-180C22AD8511}">
      <dgm:prSet/>
      <dgm:spPr/>
      <dgm:t>
        <a:bodyPr/>
        <a:lstStyle/>
        <a:p>
          <a:endParaRPr lang="en-US"/>
        </a:p>
      </dgm:t>
    </dgm:pt>
    <dgm:pt modelId="{57EECBF9-0969-4734-9547-29B5DFF7CA1D}" type="sibTrans" cxnId="{AC97688E-0657-4F42-B2A9-180C22AD8511}">
      <dgm:prSet/>
      <dgm:spPr/>
      <dgm:t>
        <a:bodyPr/>
        <a:lstStyle/>
        <a:p>
          <a:endParaRPr lang="en-US"/>
        </a:p>
      </dgm:t>
    </dgm:pt>
    <dgm:pt modelId="{C459D6F6-4614-4855-AB76-088B4B66319C}">
      <dgm:prSet phldrT="[Text]"/>
      <dgm:spPr/>
      <dgm:t>
        <a:bodyPr/>
        <a:lstStyle/>
        <a:p>
          <a:r>
            <a:rPr lang="en-US" dirty="0" smtClean="0"/>
            <a:t>WorkCenter</a:t>
          </a:r>
          <a:endParaRPr lang="en-US" dirty="0"/>
        </a:p>
      </dgm:t>
    </dgm:pt>
    <dgm:pt modelId="{C6665582-52A5-4E78-8A25-FB0AC2257F3F}" type="parTrans" cxnId="{3EA44219-2F2F-445B-B213-6B658F4F8E5B}">
      <dgm:prSet/>
      <dgm:spPr/>
      <dgm:t>
        <a:bodyPr/>
        <a:lstStyle/>
        <a:p>
          <a:endParaRPr lang="en-US"/>
        </a:p>
      </dgm:t>
    </dgm:pt>
    <dgm:pt modelId="{7D9047F5-DCB2-480D-A4AD-9F6FAE210094}" type="sibTrans" cxnId="{3EA44219-2F2F-445B-B213-6B658F4F8E5B}">
      <dgm:prSet/>
      <dgm:spPr/>
      <dgm:t>
        <a:bodyPr/>
        <a:lstStyle/>
        <a:p>
          <a:endParaRPr lang="en-US"/>
        </a:p>
      </dgm:t>
    </dgm:pt>
    <dgm:pt modelId="{6A8D6585-A627-43F2-ACE7-A626787F35F0}">
      <dgm:prSet/>
      <dgm:spPr/>
      <dgm:t>
        <a:bodyPr/>
        <a:lstStyle/>
        <a:p>
          <a:r>
            <a:rPr lang="en-US" dirty="0" smtClean="0"/>
            <a:t>Intuitive Getting Started Wizard</a:t>
          </a:r>
        </a:p>
      </dgm:t>
    </dgm:pt>
    <dgm:pt modelId="{2B46740B-9944-4838-901F-0D7728F23AB6}" type="parTrans" cxnId="{B7B71D61-9E04-4B59-9AE8-577C61F1232F}">
      <dgm:prSet/>
      <dgm:spPr/>
      <dgm:t>
        <a:bodyPr/>
        <a:lstStyle/>
        <a:p>
          <a:endParaRPr lang="en-US"/>
        </a:p>
      </dgm:t>
    </dgm:pt>
    <dgm:pt modelId="{D538C52E-C304-4CE5-86BC-BE3F0C574388}" type="sibTrans" cxnId="{B7B71D61-9E04-4B59-9AE8-577C61F1232F}">
      <dgm:prSet/>
      <dgm:spPr/>
      <dgm:t>
        <a:bodyPr/>
        <a:lstStyle/>
        <a:p>
          <a:endParaRPr lang="en-US"/>
        </a:p>
      </dgm:t>
    </dgm:pt>
    <dgm:pt modelId="{3EB15A82-AC9C-4F0C-86B1-E6BFD50EFC7A}">
      <dgm:prSet/>
      <dgm:spPr/>
      <dgm:t>
        <a:bodyPr/>
        <a:lstStyle/>
        <a:p>
          <a:r>
            <a:rPr lang="en-US" dirty="0" smtClean="0"/>
            <a:t>Revamped GUI</a:t>
          </a:r>
        </a:p>
      </dgm:t>
    </dgm:pt>
    <dgm:pt modelId="{45F7D754-E873-40B8-A8AB-48935C908F16}" type="parTrans" cxnId="{1A8EBA64-3AC7-4EBA-9864-7B4C812F7634}">
      <dgm:prSet/>
      <dgm:spPr/>
      <dgm:t>
        <a:bodyPr/>
        <a:lstStyle/>
        <a:p>
          <a:endParaRPr lang="en-US"/>
        </a:p>
      </dgm:t>
    </dgm:pt>
    <dgm:pt modelId="{29025222-5997-431D-9085-6E9BEB9BD7D4}" type="sibTrans" cxnId="{1A8EBA64-3AC7-4EBA-9864-7B4C812F7634}">
      <dgm:prSet/>
      <dgm:spPr/>
      <dgm:t>
        <a:bodyPr/>
        <a:lstStyle/>
        <a:p>
          <a:endParaRPr lang="en-US"/>
        </a:p>
      </dgm:t>
    </dgm:pt>
    <dgm:pt modelId="{873ACBFD-CC22-4397-9F54-1F3BA6E6D9D6}">
      <dgm:prSet/>
      <dgm:spPr/>
      <dgm:t>
        <a:bodyPr/>
        <a:lstStyle/>
        <a:p>
          <a:r>
            <a:rPr lang="en-US" dirty="0" smtClean="0"/>
            <a:t>Modern Standardized Style</a:t>
          </a:r>
        </a:p>
      </dgm:t>
    </dgm:pt>
    <dgm:pt modelId="{393E67A8-EF0A-4D59-A739-21FE198E1F65}" type="parTrans" cxnId="{DEEA4DA1-D644-4664-BED0-8DF203B90CDD}">
      <dgm:prSet/>
      <dgm:spPr/>
      <dgm:t>
        <a:bodyPr/>
        <a:lstStyle/>
        <a:p>
          <a:endParaRPr lang="en-US"/>
        </a:p>
      </dgm:t>
    </dgm:pt>
    <dgm:pt modelId="{96CC4039-2A68-4327-A107-857B5B677BE1}" type="sibTrans" cxnId="{DEEA4DA1-D644-4664-BED0-8DF203B90CDD}">
      <dgm:prSet/>
      <dgm:spPr/>
      <dgm:t>
        <a:bodyPr/>
        <a:lstStyle/>
        <a:p>
          <a:endParaRPr lang="en-US"/>
        </a:p>
      </dgm:t>
    </dgm:pt>
    <dgm:pt modelId="{E91E9458-E23B-4513-9402-16ECEA386239}">
      <dgm:prSet/>
      <dgm:spPr/>
      <dgm:t>
        <a:bodyPr/>
        <a:lstStyle/>
        <a:p>
          <a:r>
            <a:rPr lang="en-US" dirty="0" smtClean="0"/>
            <a:t>Pragmatic</a:t>
          </a:r>
        </a:p>
      </dgm:t>
    </dgm:pt>
    <dgm:pt modelId="{90413CDE-12BD-491B-B675-04B968C51AAC}" type="parTrans" cxnId="{B14585E3-24D6-4BB2-93A5-DBF6B5B9F36A}">
      <dgm:prSet/>
      <dgm:spPr/>
      <dgm:t>
        <a:bodyPr/>
        <a:lstStyle/>
        <a:p>
          <a:endParaRPr lang="en-US"/>
        </a:p>
      </dgm:t>
    </dgm:pt>
    <dgm:pt modelId="{2D3545AF-C886-41D4-B04D-377EE59AD8EB}" type="sibTrans" cxnId="{B14585E3-24D6-4BB2-93A5-DBF6B5B9F36A}">
      <dgm:prSet/>
      <dgm:spPr/>
      <dgm:t>
        <a:bodyPr/>
        <a:lstStyle/>
        <a:p>
          <a:endParaRPr lang="en-US"/>
        </a:p>
      </dgm:t>
    </dgm:pt>
    <dgm:pt modelId="{796FB619-DE58-4E51-973B-2EE8A4C12307}">
      <dgm:prSet/>
      <dgm:spPr/>
      <dgm:t>
        <a:bodyPr/>
        <a:lstStyle/>
        <a:p>
          <a:r>
            <a:rPr lang="en-US" dirty="0" smtClean="0"/>
            <a:t>Intuitive</a:t>
          </a:r>
        </a:p>
      </dgm:t>
    </dgm:pt>
    <dgm:pt modelId="{F2F53604-9661-44E0-98DD-C601AEBCE622}" type="parTrans" cxnId="{8A135D84-EE24-4E2C-AAE8-48E89C920980}">
      <dgm:prSet/>
      <dgm:spPr/>
      <dgm:t>
        <a:bodyPr/>
        <a:lstStyle/>
        <a:p>
          <a:endParaRPr lang="en-US"/>
        </a:p>
      </dgm:t>
    </dgm:pt>
    <dgm:pt modelId="{3B567BF4-905A-42A6-BB74-3CD8BFE42858}" type="sibTrans" cxnId="{8A135D84-EE24-4E2C-AAE8-48E89C920980}">
      <dgm:prSet/>
      <dgm:spPr/>
      <dgm:t>
        <a:bodyPr/>
        <a:lstStyle/>
        <a:p>
          <a:endParaRPr lang="en-US"/>
        </a:p>
      </dgm:t>
    </dgm:pt>
    <dgm:pt modelId="{E030C7AC-3E24-4E1E-9DF0-378ABDEE9DAA}">
      <dgm:prSet/>
      <dgm:spPr/>
      <dgm:t>
        <a:bodyPr/>
        <a:lstStyle/>
        <a:p>
          <a:r>
            <a:rPr lang="en-US" dirty="0" smtClean="0"/>
            <a:t>MegaMenu</a:t>
          </a:r>
        </a:p>
      </dgm:t>
    </dgm:pt>
    <dgm:pt modelId="{44591D52-6958-4E41-AC29-007F3389BC81}" type="parTrans" cxnId="{486010E0-00AE-4F99-889D-2850C20F9175}">
      <dgm:prSet/>
      <dgm:spPr/>
      <dgm:t>
        <a:bodyPr/>
        <a:lstStyle/>
        <a:p>
          <a:endParaRPr lang="en-US"/>
        </a:p>
      </dgm:t>
    </dgm:pt>
    <dgm:pt modelId="{228CCCD9-DF56-4441-9950-3D99489EF60F}" type="sibTrans" cxnId="{486010E0-00AE-4F99-889D-2850C20F9175}">
      <dgm:prSet/>
      <dgm:spPr/>
      <dgm:t>
        <a:bodyPr/>
        <a:lstStyle/>
        <a:p>
          <a:endParaRPr lang="en-US"/>
        </a:p>
      </dgm:t>
    </dgm:pt>
    <dgm:pt modelId="{0957EB9E-9FA2-4403-9AEC-C58BA79A50DA}">
      <dgm:prSet/>
      <dgm:spPr/>
      <dgm:t>
        <a:bodyPr/>
        <a:lstStyle/>
        <a:p>
          <a:r>
            <a:rPr lang="en-US" dirty="0" smtClean="0"/>
            <a:t>Consistent Navigation</a:t>
          </a:r>
        </a:p>
      </dgm:t>
    </dgm:pt>
    <dgm:pt modelId="{3A9B36A6-F2BC-40AF-9119-9F60B7AD5CA7}" type="parTrans" cxnId="{ACC6921D-A6A0-4094-968E-F8707F073CAF}">
      <dgm:prSet/>
      <dgm:spPr/>
      <dgm:t>
        <a:bodyPr/>
        <a:lstStyle/>
        <a:p>
          <a:endParaRPr lang="en-US"/>
        </a:p>
      </dgm:t>
    </dgm:pt>
    <dgm:pt modelId="{3F53F815-1B37-4CD7-AAEF-221DF6AFF9B8}" type="sibTrans" cxnId="{ACC6921D-A6A0-4094-968E-F8707F073CAF}">
      <dgm:prSet/>
      <dgm:spPr/>
      <dgm:t>
        <a:bodyPr/>
        <a:lstStyle/>
        <a:p>
          <a:endParaRPr lang="en-US"/>
        </a:p>
      </dgm:t>
    </dgm:pt>
    <dgm:pt modelId="{FDDFA97F-7E24-4DEA-B439-F39F220FCBB4}">
      <dgm:prSet phldrT="[Text]"/>
      <dgm:spPr/>
      <dgm:t>
        <a:bodyPr/>
        <a:lstStyle/>
        <a:p>
          <a:r>
            <a:rPr lang="en-US" dirty="0" smtClean="0"/>
            <a:t>Quick Access to all the tools</a:t>
          </a:r>
          <a:endParaRPr lang="en-US" dirty="0"/>
        </a:p>
      </dgm:t>
    </dgm:pt>
    <dgm:pt modelId="{275E48B1-DD84-4EBE-BBC8-F4F85E5A39D6}" type="parTrans" cxnId="{1086D43E-AFE5-4774-9455-EB8CF865EDB8}">
      <dgm:prSet/>
      <dgm:spPr/>
      <dgm:t>
        <a:bodyPr/>
        <a:lstStyle/>
        <a:p>
          <a:endParaRPr lang="en-US"/>
        </a:p>
      </dgm:t>
    </dgm:pt>
    <dgm:pt modelId="{8B6E707F-1AAE-4F62-BDC5-7D00F9D14643}" type="sibTrans" cxnId="{1086D43E-AFE5-4774-9455-EB8CF865EDB8}">
      <dgm:prSet/>
      <dgm:spPr/>
      <dgm:t>
        <a:bodyPr/>
        <a:lstStyle/>
        <a:p>
          <a:endParaRPr lang="en-US"/>
        </a:p>
      </dgm:t>
    </dgm:pt>
    <dgm:pt modelId="{3A8CA006-3A54-41F8-896D-847BCF30451B}">
      <dgm:prSet/>
      <dgm:spPr/>
      <dgm:t>
        <a:bodyPr/>
        <a:lstStyle/>
        <a:p>
          <a:r>
            <a:rPr lang="en-US" dirty="0" smtClean="0"/>
            <a:t>New Technology </a:t>
          </a:r>
          <a:r>
            <a:rPr lang="en-US" dirty="0" err="1" smtClean="0"/>
            <a:t>LifeCycle</a:t>
          </a:r>
          <a:r>
            <a:rPr lang="en-US" dirty="0" smtClean="0"/>
            <a:t> Mgmt</a:t>
          </a:r>
        </a:p>
      </dgm:t>
    </dgm:pt>
    <dgm:pt modelId="{69DCB385-67C2-4629-BBBB-C3E795F9E610}" type="parTrans" cxnId="{B292223B-B311-4B3C-A117-B61173DA9383}">
      <dgm:prSet/>
      <dgm:spPr/>
      <dgm:t>
        <a:bodyPr/>
        <a:lstStyle/>
        <a:p>
          <a:endParaRPr lang="en-US"/>
        </a:p>
      </dgm:t>
    </dgm:pt>
    <dgm:pt modelId="{0DC49F2F-0F03-4687-A711-AECF0B86C645}" type="sibTrans" cxnId="{B292223B-B311-4B3C-A117-B61173DA9383}">
      <dgm:prSet/>
      <dgm:spPr/>
      <dgm:t>
        <a:bodyPr/>
        <a:lstStyle/>
        <a:p>
          <a:endParaRPr lang="en-US"/>
        </a:p>
      </dgm:t>
    </dgm:pt>
    <dgm:pt modelId="{BA4DD00A-8574-4F11-A580-EE3B4EB17C8B}">
      <dgm:prSet/>
      <dgm:spPr/>
      <dgm:t>
        <a:bodyPr/>
        <a:lstStyle/>
        <a:p>
          <a:r>
            <a:rPr lang="en-US" dirty="0" smtClean="0"/>
            <a:t>New Feature </a:t>
          </a:r>
          <a:r>
            <a:rPr lang="en-US" dirty="0" err="1" smtClean="0"/>
            <a:t>LifeCycle</a:t>
          </a:r>
          <a:r>
            <a:rPr lang="en-US" dirty="0" smtClean="0"/>
            <a:t> Mgmt</a:t>
          </a:r>
        </a:p>
      </dgm:t>
    </dgm:pt>
    <dgm:pt modelId="{2611FACF-3125-48F6-8C3F-B29BECDFC14C}" type="parTrans" cxnId="{55B94805-1246-4CDE-9240-EA1D158FA9DF}">
      <dgm:prSet/>
      <dgm:spPr/>
      <dgm:t>
        <a:bodyPr/>
        <a:lstStyle/>
        <a:p>
          <a:endParaRPr lang="en-US"/>
        </a:p>
      </dgm:t>
    </dgm:pt>
    <dgm:pt modelId="{4ACC89AC-1E33-47BD-A8D6-C3A842F6C9D0}" type="sibTrans" cxnId="{55B94805-1246-4CDE-9240-EA1D158FA9DF}">
      <dgm:prSet/>
      <dgm:spPr/>
      <dgm:t>
        <a:bodyPr/>
        <a:lstStyle/>
        <a:p>
          <a:endParaRPr lang="en-US"/>
        </a:p>
      </dgm:t>
    </dgm:pt>
    <dgm:pt modelId="{79ECC5EE-0B78-402C-AE90-27AE7B612DC9}">
      <dgm:prSet phldrT="[Text]"/>
      <dgm:spPr/>
      <dgm:t>
        <a:bodyPr/>
        <a:lstStyle/>
        <a:p>
          <a:r>
            <a:rPr lang="en-US" b="1" smtClean="0"/>
            <a:t>Fine Tuned for Operational needs</a:t>
          </a:r>
          <a:endParaRPr lang="en-US" dirty="0"/>
        </a:p>
      </dgm:t>
    </dgm:pt>
    <dgm:pt modelId="{5AF9882E-7926-4D0F-9644-603522CC5B5A}" type="parTrans" cxnId="{8F50D474-41BB-4F85-8F69-E42F3173B324}">
      <dgm:prSet/>
      <dgm:spPr/>
      <dgm:t>
        <a:bodyPr/>
        <a:lstStyle/>
        <a:p>
          <a:endParaRPr lang="en-US"/>
        </a:p>
      </dgm:t>
    </dgm:pt>
    <dgm:pt modelId="{C6DA3363-746F-4C40-8233-5E0B23269219}" type="sibTrans" cxnId="{8F50D474-41BB-4F85-8F69-E42F3173B324}">
      <dgm:prSet/>
      <dgm:spPr/>
      <dgm:t>
        <a:bodyPr/>
        <a:lstStyle/>
        <a:p>
          <a:endParaRPr lang="en-US"/>
        </a:p>
      </dgm:t>
    </dgm:pt>
    <dgm:pt modelId="{E25B9D67-9D6B-48C5-BAB6-115E1E34BB9D}">
      <dgm:prSet/>
      <dgm:spPr/>
      <dgm:t>
        <a:bodyPr/>
        <a:lstStyle/>
        <a:p>
          <a:r>
            <a:rPr lang="en-US" dirty="0" smtClean="0"/>
            <a:t>Parameterized Configuration Templates</a:t>
          </a:r>
        </a:p>
      </dgm:t>
    </dgm:pt>
    <dgm:pt modelId="{B17E3ED0-B575-4023-896C-208A70012201}" type="parTrans" cxnId="{73D373C6-987A-49BC-AEA4-C4EEC9280676}">
      <dgm:prSet/>
      <dgm:spPr/>
      <dgm:t>
        <a:bodyPr/>
        <a:lstStyle/>
        <a:p>
          <a:endParaRPr lang="en-US"/>
        </a:p>
      </dgm:t>
    </dgm:pt>
    <dgm:pt modelId="{EE72CA7D-1E4A-4231-B4E9-82091BAAECC9}" type="sibTrans" cxnId="{73D373C6-987A-49BC-AEA4-C4EEC9280676}">
      <dgm:prSet/>
      <dgm:spPr/>
      <dgm:t>
        <a:bodyPr/>
        <a:lstStyle/>
        <a:p>
          <a:endParaRPr lang="en-US"/>
        </a:p>
      </dgm:t>
    </dgm:pt>
    <dgm:pt modelId="{92CBC34A-82BF-4200-88DA-01B5F15FE55C}">
      <dgm:prSet/>
      <dgm:spPr/>
      <dgm:t>
        <a:bodyPr/>
        <a:lstStyle/>
        <a:p>
          <a:r>
            <a:rPr lang="en-US" dirty="0" smtClean="0"/>
            <a:t>Local Detailed RBAC</a:t>
          </a:r>
        </a:p>
      </dgm:t>
    </dgm:pt>
    <dgm:pt modelId="{7D77328D-CD40-4F96-8F7A-3E628494ADC3}" type="parTrans" cxnId="{5D9EAB03-7943-47AA-9CFB-65C7299456FC}">
      <dgm:prSet/>
      <dgm:spPr/>
      <dgm:t>
        <a:bodyPr/>
        <a:lstStyle/>
        <a:p>
          <a:endParaRPr lang="en-US"/>
        </a:p>
      </dgm:t>
    </dgm:pt>
    <dgm:pt modelId="{727A08C8-4379-4F18-83DE-039546695A71}" type="sibTrans" cxnId="{5D9EAB03-7943-47AA-9CFB-65C7299456FC}">
      <dgm:prSet/>
      <dgm:spPr/>
      <dgm:t>
        <a:bodyPr/>
        <a:lstStyle/>
        <a:p>
          <a:endParaRPr lang="en-US"/>
        </a:p>
      </dgm:t>
    </dgm:pt>
    <dgm:pt modelId="{F817D747-F74E-4817-9D31-9D5073358DA7}">
      <dgm:prSet/>
      <dgm:spPr/>
      <dgm:t>
        <a:bodyPr/>
        <a:lstStyle/>
        <a:p>
          <a:r>
            <a:rPr lang="en-US" dirty="0" smtClean="0"/>
            <a:t>Basic 3rd Party Support</a:t>
          </a:r>
        </a:p>
      </dgm:t>
    </dgm:pt>
    <dgm:pt modelId="{75ECAE21-3EBC-439B-A2C3-84F47E4EDD9B}" type="parTrans" cxnId="{866BAA34-96F2-4800-9E3F-A00212ACB429}">
      <dgm:prSet/>
      <dgm:spPr/>
      <dgm:t>
        <a:bodyPr/>
        <a:lstStyle/>
        <a:p>
          <a:endParaRPr lang="en-US"/>
        </a:p>
      </dgm:t>
    </dgm:pt>
    <dgm:pt modelId="{EE3CB453-8CF5-4BA1-9786-989238B354C4}" type="sibTrans" cxnId="{866BAA34-96F2-4800-9E3F-A00212ACB429}">
      <dgm:prSet/>
      <dgm:spPr/>
      <dgm:t>
        <a:bodyPr/>
        <a:lstStyle/>
        <a:p>
          <a:endParaRPr lang="en-US"/>
        </a:p>
      </dgm:t>
    </dgm:pt>
    <dgm:pt modelId="{811534E8-1170-41E0-9997-4F54EE7DC096}">
      <dgm:prSet phldrT="[Text]"/>
      <dgm:spPr/>
      <dgm:t>
        <a:bodyPr/>
        <a:lstStyle/>
        <a:p>
          <a:r>
            <a:rPr lang="en-US" dirty="0" smtClean="0"/>
            <a:t>Functionally Designed MegaMenu for Operational Excellence</a:t>
          </a:r>
          <a:endParaRPr lang="en-US" dirty="0"/>
        </a:p>
      </dgm:t>
    </dgm:pt>
    <dgm:pt modelId="{096547B0-76D4-4E1E-8BE4-94264E4367B5}" type="parTrans" cxnId="{EA52DC4D-CD2B-45C3-9D9E-6D6D68401079}">
      <dgm:prSet/>
      <dgm:spPr/>
      <dgm:t>
        <a:bodyPr/>
        <a:lstStyle/>
        <a:p>
          <a:endParaRPr lang="en-US"/>
        </a:p>
      </dgm:t>
    </dgm:pt>
    <dgm:pt modelId="{5286F8D2-D42E-4F32-861B-16218175D07B}" type="sibTrans" cxnId="{EA52DC4D-CD2B-45C3-9D9E-6D6D68401079}">
      <dgm:prSet/>
      <dgm:spPr/>
      <dgm:t>
        <a:bodyPr/>
        <a:lstStyle/>
        <a:p>
          <a:endParaRPr lang="en-US"/>
        </a:p>
      </dgm:t>
    </dgm:pt>
    <dgm:pt modelId="{BC0468AE-CB4C-4C55-A9F4-EDD637B36116}">
      <dgm:prSet phldrT="[Text]"/>
      <dgm:spPr/>
      <dgm:t>
        <a:bodyPr/>
        <a:lstStyle/>
        <a:p>
          <a:r>
            <a:rPr lang="en-US" dirty="0" smtClean="0"/>
            <a:t>Auto Information Retrieval</a:t>
          </a:r>
          <a:endParaRPr lang="en-US" dirty="0"/>
        </a:p>
      </dgm:t>
    </dgm:pt>
    <dgm:pt modelId="{9F39713E-671B-4979-8E91-E279F699A6F6}" type="parTrans" cxnId="{B29BE61E-C023-45E8-839F-6FC47D5E9C85}">
      <dgm:prSet/>
      <dgm:spPr/>
      <dgm:t>
        <a:bodyPr/>
        <a:lstStyle/>
        <a:p>
          <a:endParaRPr lang="en-US"/>
        </a:p>
      </dgm:t>
    </dgm:pt>
    <dgm:pt modelId="{D3990EC1-B3B2-42CA-B017-E949C9F51BAB}" type="sibTrans" cxnId="{B29BE61E-C023-45E8-839F-6FC47D5E9C85}">
      <dgm:prSet/>
      <dgm:spPr/>
      <dgm:t>
        <a:bodyPr/>
        <a:lstStyle/>
        <a:p>
          <a:endParaRPr lang="en-US"/>
        </a:p>
      </dgm:t>
    </dgm:pt>
    <dgm:pt modelId="{09662806-301F-4783-803A-A45C5F31C907}">
      <dgm:prSet/>
      <dgm:spPr/>
      <dgm:t>
        <a:bodyPr/>
        <a:lstStyle/>
        <a:p>
          <a:r>
            <a:rPr lang="en-US" dirty="0" smtClean="0"/>
            <a:t>Quick Access to all the tools</a:t>
          </a:r>
        </a:p>
      </dgm:t>
    </dgm:pt>
    <dgm:pt modelId="{5E5AA496-50C9-40E0-85FA-E71B685DF9B1}" type="parTrans" cxnId="{1BEF48D0-4D1E-4B1E-9304-3190DFB88E8B}">
      <dgm:prSet/>
      <dgm:spPr/>
      <dgm:t>
        <a:bodyPr/>
        <a:lstStyle/>
        <a:p>
          <a:endParaRPr lang="en-US"/>
        </a:p>
      </dgm:t>
    </dgm:pt>
    <dgm:pt modelId="{5FED4BC9-FCF3-4702-83EB-CC5123F5214E}" type="sibTrans" cxnId="{1BEF48D0-4D1E-4B1E-9304-3190DFB88E8B}">
      <dgm:prSet/>
      <dgm:spPr/>
      <dgm:t>
        <a:bodyPr/>
        <a:lstStyle/>
        <a:p>
          <a:endParaRPr lang="en-US"/>
        </a:p>
      </dgm:t>
    </dgm:pt>
    <dgm:pt modelId="{2AE1105F-FE29-40FE-9B74-253F435A411E}">
      <dgm:prSet/>
      <dgm:spPr/>
      <dgm:t>
        <a:bodyPr/>
        <a:lstStyle/>
        <a:p>
          <a:r>
            <a:rPr lang="en-US" dirty="0" smtClean="0"/>
            <a:t>Auto-Monitoring</a:t>
          </a:r>
        </a:p>
      </dgm:t>
    </dgm:pt>
    <dgm:pt modelId="{C4FB1A6E-E6D1-4F07-BE0F-2D16B769BA9C}" type="parTrans" cxnId="{EEC177A3-CD19-4617-9A1E-96538BC23A09}">
      <dgm:prSet/>
      <dgm:spPr/>
      <dgm:t>
        <a:bodyPr/>
        <a:lstStyle/>
        <a:p>
          <a:endParaRPr lang="en-US"/>
        </a:p>
      </dgm:t>
    </dgm:pt>
    <dgm:pt modelId="{468B7705-1073-4397-8139-22E5819F8A7E}" type="sibTrans" cxnId="{EEC177A3-CD19-4617-9A1E-96538BC23A09}">
      <dgm:prSet/>
      <dgm:spPr/>
      <dgm:t>
        <a:bodyPr/>
        <a:lstStyle/>
        <a:p>
          <a:endParaRPr lang="en-US"/>
        </a:p>
      </dgm:t>
    </dgm:pt>
    <dgm:pt modelId="{DCB6F413-76B9-4D14-B2F7-064C339B160F}">
      <dgm:prSet/>
      <dgm:spPr/>
      <dgm:t>
        <a:bodyPr/>
        <a:lstStyle/>
        <a:p>
          <a:r>
            <a:rPr lang="en-US" dirty="0" smtClean="0"/>
            <a:t>NAM Integration</a:t>
          </a:r>
        </a:p>
      </dgm:t>
    </dgm:pt>
    <dgm:pt modelId="{8EB6DD34-02B8-4987-BB55-4EA189CB109C}" type="parTrans" cxnId="{5F213C5C-9439-432C-B94C-6FC7489BA1B4}">
      <dgm:prSet/>
      <dgm:spPr/>
      <dgm:t>
        <a:bodyPr/>
        <a:lstStyle/>
        <a:p>
          <a:endParaRPr lang="en-US"/>
        </a:p>
      </dgm:t>
    </dgm:pt>
    <dgm:pt modelId="{AAC8197C-6206-447A-BD3F-08F18FA6331A}" type="sibTrans" cxnId="{5F213C5C-9439-432C-B94C-6FC7489BA1B4}">
      <dgm:prSet/>
      <dgm:spPr/>
      <dgm:t>
        <a:bodyPr/>
        <a:lstStyle/>
        <a:p>
          <a:endParaRPr lang="en-US"/>
        </a:p>
      </dgm:t>
    </dgm:pt>
    <dgm:pt modelId="{BC85D47D-F575-4D95-8EFD-13F59B03FCAF}">
      <dgm:prSet/>
      <dgm:spPr/>
      <dgm:t>
        <a:bodyPr/>
        <a:lstStyle/>
        <a:p>
          <a:r>
            <a:rPr lang="en-US" dirty="0" smtClean="0"/>
            <a:t>Consolidated Event view</a:t>
          </a:r>
        </a:p>
      </dgm:t>
    </dgm:pt>
    <dgm:pt modelId="{A5433CA1-B03B-4B5A-836F-C0CCA77BBD22}" type="parTrans" cxnId="{AEF4BE36-0DCE-4474-85EF-AE02F30B15B6}">
      <dgm:prSet/>
      <dgm:spPr/>
      <dgm:t>
        <a:bodyPr/>
        <a:lstStyle/>
        <a:p>
          <a:endParaRPr lang="en-US"/>
        </a:p>
      </dgm:t>
    </dgm:pt>
    <dgm:pt modelId="{883845BF-A5CF-4DB3-B554-29454F86825F}" type="sibTrans" cxnId="{AEF4BE36-0DCE-4474-85EF-AE02F30B15B6}">
      <dgm:prSet/>
      <dgm:spPr/>
      <dgm:t>
        <a:bodyPr/>
        <a:lstStyle/>
        <a:p>
          <a:endParaRPr lang="en-US"/>
        </a:p>
      </dgm:t>
    </dgm:pt>
    <dgm:pt modelId="{875CECBC-98C7-42CA-9142-87146E76A0CD}">
      <dgm:prSet/>
      <dgm:spPr/>
      <dgm:t>
        <a:bodyPr/>
        <a:lstStyle/>
        <a:p>
          <a:r>
            <a:rPr lang="en-US" dirty="0" smtClean="0"/>
            <a:t>Dashboards</a:t>
          </a:r>
        </a:p>
      </dgm:t>
    </dgm:pt>
    <dgm:pt modelId="{9893188F-A48F-4A2C-8E34-9476F862694B}" type="parTrans" cxnId="{D8CD89B6-4284-4E4E-94FF-BA3662EBFF96}">
      <dgm:prSet/>
      <dgm:spPr/>
      <dgm:t>
        <a:bodyPr/>
        <a:lstStyle/>
        <a:p>
          <a:endParaRPr lang="en-US"/>
        </a:p>
      </dgm:t>
    </dgm:pt>
    <dgm:pt modelId="{B38A4628-EA47-4B2D-A827-0D21F57A2516}" type="sibTrans" cxnId="{D8CD89B6-4284-4E4E-94FF-BA3662EBFF96}">
      <dgm:prSet/>
      <dgm:spPr/>
      <dgm:t>
        <a:bodyPr/>
        <a:lstStyle/>
        <a:p>
          <a:endParaRPr lang="en-US"/>
        </a:p>
      </dgm:t>
    </dgm:pt>
    <dgm:pt modelId="{0C01DC77-AC00-46D7-99D3-98CE7713248C}">
      <dgm:prSet/>
      <dgm:spPr/>
      <dgm:t>
        <a:bodyPr/>
        <a:lstStyle/>
        <a:p>
          <a:r>
            <a:rPr lang="en-US" dirty="0" smtClean="0"/>
            <a:t>Enhanced Troubleshooting</a:t>
          </a:r>
        </a:p>
      </dgm:t>
    </dgm:pt>
    <dgm:pt modelId="{14913310-5AC9-4528-8252-E579714D3179}" type="parTrans" cxnId="{5BE28EAA-50A3-4C10-8862-A45C4D2145CF}">
      <dgm:prSet/>
      <dgm:spPr/>
      <dgm:t>
        <a:bodyPr/>
        <a:lstStyle/>
        <a:p>
          <a:endParaRPr lang="en-US"/>
        </a:p>
      </dgm:t>
    </dgm:pt>
    <dgm:pt modelId="{D005C218-F7D4-4AFE-A4CA-0B17A811B925}" type="sibTrans" cxnId="{5BE28EAA-50A3-4C10-8862-A45C4D2145CF}">
      <dgm:prSet/>
      <dgm:spPr/>
      <dgm:t>
        <a:bodyPr/>
        <a:lstStyle/>
        <a:p>
          <a:endParaRPr lang="en-US"/>
        </a:p>
      </dgm:t>
    </dgm:pt>
    <dgm:pt modelId="{218579FA-95FD-4224-AA63-52EA664B248C}">
      <dgm:prSet/>
      <dgm:spPr/>
      <dgm:t>
        <a:bodyPr/>
        <a:lstStyle/>
        <a:p>
          <a:r>
            <a:rPr lang="en-US" dirty="0" smtClean="0"/>
            <a:t>Consolidated Reporting</a:t>
          </a:r>
        </a:p>
      </dgm:t>
    </dgm:pt>
    <dgm:pt modelId="{2FAC8642-DA32-4913-98AB-6D89E82290A6}" type="parTrans" cxnId="{B99410E0-B3C2-41FB-841A-CCE3096679B4}">
      <dgm:prSet/>
      <dgm:spPr/>
      <dgm:t>
        <a:bodyPr/>
        <a:lstStyle/>
        <a:p>
          <a:endParaRPr lang="en-US"/>
        </a:p>
      </dgm:t>
    </dgm:pt>
    <dgm:pt modelId="{6A29B6F7-3FA7-46E8-9F05-50F5CC18A94D}" type="sibTrans" cxnId="{B99410E0-B3C2-41FB-841A-CCE3096679B4}">
      <dgm:prSet/>
      <dgm:spPr/>
      <dgm:t>
        <a:bodyPr/>
        <a:lstStyle/>
        <a:p>
          <a:endParaRPr lang="en-US"/>
        </a:p>
      </dgm:t>
    </dgm:pt>
    <dgm:pt modelId="{F2BD029B-2F57-4D73-BD49-9FF8C74C8B46}" type="pres">
      <dgm:prSet presAssocID="{F61AC902-26E4-4DE5-B517-1488FDA4955E}" presName="Name0" presStyleCnt="0">
        <dgm:presLayoutVars>
          <dgm:dir/>
          <dgm:animLvl val="lvl"/>
          <dgm:resizeHandles val="exact"/>
        </dgm:presLayoutVars>
      </dgm:prSet>
      <dgm:spPr/>
      <dgm:t>
        <a:bodyPr/>
        <a:lstStyle/>
        <a:p>
          <a:endParaRPr lang="en-US"/>
        </a:p>
      </dgm:t>
    </dgm:pt>
    <dgm:pt modelId="{204D11BF-26D6-4A19-8ED7-AB8014A752E9}" type="pres">
      <dgm:prSet presAssocID="{76EBEC78-88C7-4334-9623-8A5439283E49}" presName="composite" presStyleCnt="0"/>
      <dgm:spPr/>
      <dgm:t>
        <a:bodyPr/>
        <a:lstStyle/>
        <a:p>
          <a:endParaRPr lang="en-US"/>
        </a:p>
      </dgm:t>
    </dgm:pt>
    <dgm:pt modelId="{5491C4D3-89B5-453A-9808-C9587053402E}" type="pres">
      <dgm:prSet presAssocID="{76EBEC78-88C7-4334-9623-8A5439283E49}" presName="parTx" presStyleLbl="alignNode1" presStyleIdx="0" presStyleCnt="3" custLinFactNeighborX="11344">
        <dgm:presLayoutVars>
          <dgm:chMax val="0"/>
          <dgm:chPref val="0"/>
          <dgm:bulletEnabled val="1"/>
        </dgm:presLayoutVars>
      </dgm:prSet>
      <dgm:spPr/>
      <dgm:t>
        <a:bodyPr/>
        <a:lstStyle/>
        <a:p>
          <a:endParaRPr lang="en-US"/>
        </a:p>
      </dgm:t>
    </dgm:pt>
    <dgm:pt modelId="{F2B4A3B2-3A16-446A-99B0-F82364EF7373}" type="pres">
      <dgm:prSet presAssocID="{76EBEC78-88C7-4334-9623-8A5439283E49}" presName="desTx" presStyleLbl="alignAccFollowNode1" presStyleIdx="0" presStyleCnt="3" custLinFactNeighborX="11344">
        <dgm:presLayoutVars>
          <dgm:bulletEnabled val="1"/>
        </dgm:presLayoutVars>
      </dgm:prSet>
      <dgm:spPr/>
      <dgm:t>
        <a:bodyPr/>
        <a:lstStyle/>
        <a:p>
          <a:endParaRPr lang="en-US"/>
        </a:p>
      </dgm:t>
    </dgm:pt>
    <dgm:pt modelId="{7C9996CE-971E-427A-8A45-5C3F991F2F44}" type="pres">
      <dgm:prSet presAssocID="{18AD420B-4E17-4476-AE2C-1159F0DB0922}" presName="space" presStyleCnt="0"/>
      <dgm:spPr/>
      <dgm:t>
        <a:bodyPr/>
        <a:lstStyle/>
        <a:p>
          <a:endParaRPr lang="en-US"/>
        </a:p>
      </dgm:t>
    </dgm:pt>
    <dgm:pt modelId="{D96EB444-B443-4DBD-8C48-AAB62215B5AF}" type="pres">
      <dgm:prSet presAssocID="{6B718C53-E7B9-427E-9C69-472A98DB8F36}" presName="composite" presStyleCnt="0"/>
      <dgm:spPr/>
      <dgm:t>
        <a:bodyPr/>
        <a:lstStyle/>
        <a:p>
          <a:endParaRPr lang="en-US"/>
        </a:p>
      </dgm:t>
    </dgm:pt>
    <dgm:pt modelId="{F7C6BA6B-5021-4E83-904A-F112B6C7C460}" type="pres">
      <dgm:prSet presAssocID="{6B718C53-E7B9-427E-9C69-472A98DB8F36}" presName="parTx" presStyleLbl="alignNode1" presStyleIdx="1" presStyleCnt="3" custLinFactNeighborX="-675">
        <dgm:presLayoutVars>
          <dgm:chMax val="0"/>
          <dgm:chPref val="0"/>
          <dgm:bulletEnabled val="1"/>
        </dgm:presLayoutVars>
      </dgm:prSet>
      <dgm:spPr/>
      <dgm:t>
        <a:bodyPr/>
        <a:lstStyle/>
        <a:p>
          <a:endParaRPr lang="en-US"/>
        </a:p>
      </dgm:t>
    </dgm:pt>
    <dgm:pt modelId="{BB5DF8D1-958B-48A7-93C2-E5244A715746}" type="pres">
      <dgm:prSet presAssocID="{6B718C53-E7B9-427E-9C69-472A98DB8F36}" presName="desTx" presStyleLbl="alignAccFollowNode1" presStyleIdx="1" presStyleCnt="3" custLinFactNeighborX="-572" custLinFactNeighborY="-139">
        <dgm:presLayoutVars>
          <dgm:bulletEnabled val="1"/>
        </dgm:presLayoutVars>
      </dgm:prSet>
      <dgm:spPr/>
      <dgm:t>
        <a:bodyPr/>
        <a:lstStyle/>
        <a:p>
          <a:endParaRPr lang="en-US"/>
        </a:p>
      </dgm:t>
    </dgm:pt>
    <dgm:pt modelId="{1A99294A-A6A9-498A-B707-5335AAE91C9B}" type="pres">
      <dgm:prSet presAssocID="{57EECBF9-0969-4734-9547-29B5DFF7CA1D}" presName="space" presStyleCnt="0"/>
      <dgm:spPr/>
      <dgm:t>
        <a:bodyPr/>
        <a:lstStyle/>
        <a:p>
          <a:endParaRPr lang="en-US"/>
        </a:p>
      </dgm:t>
    </dgm:pt>
    <dgm:pt modelId="{90FFA727-B4A3-40AC-8302-7AFFB3326AE2}" type="pres">
      <dgm:prSet presAssocID="{79ECC5EE-0B78-402C-AE90-27AE7B612DC9}" presName="composite" presStyleCnt="0"/>
      <dgm:spPr/>
      <dgm:t>
        <a:bodyPr/>
        <a:lstStyle/>
        <a:p>
          <a:endParaRPr lang="en-US"/>
        </a:p>
      </dgm:t>
    </dgm:pt>
    <dgm:pt modelId="{49CA8F99-A49C-4104-9DAE-9AB44C18A29F}" type="pres">
      <dgm:prSet presAssocID="{79ECC5EE-0B78-402C-AE90-27AE7B612DC9}" presName="parTx" presStyleLbl="alignNode1" presStyleIdx="2" presStyleCnt="3" custLinFactNeighborX="-12335">
        <dgm:presLayoutVars>
          <dgm:chMax val="0"/>
          <dgm:chPref val="0"/>
          <dgm:bulletEnabled val="1"/>
        </dgm:presLayoutVars>
      </dgm:prSet>
      <dgm:spPr/>
      <dgm:t>
        <a:bodyPr/>
        <a:lstStyle/>
        <a:p>
          <a:endParaRPr lang="en-US"/>
        </a:p>
      </dgm:t>
    </dgm:pt>
    <dgm:pt modelId="{CDCF989C-FBE1-40BD-80F1-566966F6E59B}" type="pres">
      <dgm:prSet presAssocID="{79ECC5EE-0B78-402C-AE90-27AE7B612DC9}" presName="desTx" presStyleLbl="alignAccFollowNode1" presStyleIdx="2" presStyleCnt="3" custLinFactNeighborX="-12335">
        <dgm:presLayoutVars>
          <dgm:bulletEnabled val="1"/>
        </dgm:presLayoutVars>
      </dgm:prSet>
      <dgm:spPr/>
      <dgm:t>
        <a:bodyPr/>
        <a:lstStyle/>
        <a:p>
          <a:endParaRPr lang="en-US"/>
        </a:p>
      </dgm:t>
    </dgm:pt>
  </dgm:ptLst>
  <dgm:cxnLst>
    <dgm:cxn modelId="{ECD18F22-0333-46A0-B9AB-F02F899F1A12}" type="presOf" srcId="{6B718C53-E7B9-427E-9C69-472A98DB8F36}" destId="{F7C6BA6B-5021-4E83-904A-F112B6C7C460}" srcOrd="0" destOrd="0" presId="urn:microsoft.com/office/officeart/2005/8/layout/hList1"/>
    <dgm:cxn modelId="{8069E385-E41B-4F8C-990D-BF2A3948ED62}" type="presOf" srcId="{09662806-301F-4783-803A-A45C5F31C907}" destId="{CDCF989C-FBE1-40BD-80F1-566966F6E59B}" srcOrd="0" destOrd="2" presId="urn:microsoft.com/office/officeart/2005/8/layout/hList1"/>
    <dgm:cxn modelId="{B1C1B758-A258-4636-8A59-FA66483D295F}" type="presOf" srcId="{BA4DD00A-8574-4F11-A580-EE3B4EB17C8B}" destId="{BB5DF8D1-958B-48A7-93C2-E5244A715746}" srcOrd="0" destOrd="2" presId="urn:microsoft.com/office/officeart/2005/8/layout/hList1"/>
    <dgm:cxn modelId="{8019A400-C2B4-4134-A82C-5FCFEE92C821}" type="presOf" srcId="{2AE1105F-FE29-40FE-9B74-253F435A411E}" destId="{CDCF989C-FBE1-40BD-80F1-566966F6E59B}" srcOrd="0" destOrd="3" presId="urn:microsoft.com/office/officeart/2005/8/layout/hList1"/>
    <dgm:cxn modelId="{8F50D474-41BB-4F85-8F69-E42F3173B324}" srcId="{F61AC902-26E4-4DE5-B517-1488FDA4955E}" destId="{79ECC5EE-0B78-402C-AE90-27AE7B612DC9}" srcOrd="2" destOrd="0" parTransId="{5AF9882E-7926-4D0F-9644-603522CC5B5A}" sibTransId="{C6DA3363-746F-4C40-8233-5E0B23269219}"/>
    <dgm:cxn modelId="{4CAC72BE-8C48-4641-B26A-4EFA29B419D0}" type="presOf" srcId="{76EBEC78-88C7-4334-9623-8A5439283E49}" destId="{5491C4D3-89B5-453A-9808-C9587053402E}" srcOrd="0" destOrd="0" presId="urn:microsoft.com/office/officeart/2005/8/layout/hList1"/>
    <dgm:cxn modelId="{73D373C6-987A-49BC-AEA4-C4EEC9280676}" srcId="{6B718C53-E7B9-427E-9C69-472A98DB8F36}" destId="{E25B9D67-9D6B-48C5-BAB6-115E1E34BB9D}" srcOrd="1" destOrd="0" parTransId="{B17E3ED0-B575-4023-896C-208A70012201}" sibTransId="{EE72CA7D-1E4A-4231-B4E9-82091BAAECC9}"/>
    <dgm:cxn modelId="{89F3AADE-7EBB-444A-9446-665AB2F6116E}" srcId="{76EBEC78-88C7-4334-9623-8A5439283E49}" destId="{70AF82B5-39A8-46AA-B792-B89892BD6625}" srcOrd="5" destOrd="0" parTransId="{4AF4E388-3309-482E-B896-DD428BBFBD3D}" sibTransId="{D458B1C3-0765-4638-AD87-4E8CEB7E9EE0}"/>
    <dgm:cxn modelId="{C4AF402C-2A19-4D12-B6EA-B9D54C1A9E7D}" type="presOf" srcId="{70AF82B5-39A8-46AA-B792-B89892BD6625}" destId="{F2B4A3B2-3A16-446A-99B0-F82364EF7373}" srcOrd="0" destOrd="8" presId="urn:microsoft.com/office/officeart/2005/8/layout/hList1"/>
    <dgm:cxn modelId="{F56B11D6-A764-463D-831D-32B3978B45B7}" type="presOf" srcId="{C459D6F6-4614-4855-AB76-088B4B66319C}" destId="{BB5DF8D1-958B-48A7-93C2-E5244A715746}" srcOrd="0" destOrd="0" presId="urn:microsoft.com/office/officeart/2005/8/layout/hList1"/>
    <dgm:cxn modelId="{55B94805-1246-4CDE-9240-EA1D158FA9DF}" srcId="{C459D6F6-4614-4855-AB76-088B4B66319C}" destId="{BA4DD00A-8574-4F11-A580-EE3B4EB17C8B}" srcOrd="1" destOrd="0" parTransId="{2611FACF-3125-48F6-8C3F-B29BECDFC14C}" sibTransId="{4ACC89AC-1E33-47BD-A8D6-C3A842F6C9D0}"/>
    <dgm:cxn modelId="{5BE28EAA-50A3-4C10-8862-A45C4D2145CF}" srcId="{79ECC5EE-0B78-402C-AE90-27AE7B612DC9}" destId="{0C01DC77-AC00-46D7-99D3-98CE7713248C}" srcOrd="7" destOrd="0" parTransId="{14913310-5AC9-4528-8252-E579714D3179}" sibTransId="{D005C218-F7D4-4AFE-A4CA-0B17A811B925}"/>
    <dgm:cxn modelId="{AE127C72-D6CF-474F-A142-C6B6E6BDF91A}" type="presOf" srcId="{6A8D6585-A627-43F2-ACE7-A626787F35F0}" destId="{F2B4A3B2-3A16-446A-99B0-F82364EF7373}" srcOrd="0" destOrd="1" presId="urn:microsoft.com/office/officeart/2005/8/layout/hList1"/>
    <dgm:cxn modelId="{D5049D5B-8668-4043-9FF8-967C9DBFD8B2}" type="presOf" srcId="{E030C7AC-3E24-4E1E-9DF0-378ABDEE9DAA}" destId="{F2B4A3B2-3A16-446A-99B0-F82364EF7373}" srcOrd="0" destOrd="6" presId="urn:microsoft.com/office/officeart/2005/8/layout/hList1"/>
    <dgm:cxn modelId="{71BEC6AF-EAFA-4AEF-AA56-A986302EE6E2}" type="presOf" srcId="{92CBC34A-82BF-4200-88DA-01B5F15FE55C}" destId="{BB5DF8D1-958B-48A7-93C2-E5244A715746}" srcOrd="0" destOrd="4" presId="urn:microsoft.com/office/officeart/2005/8/layout/hList1"/>
    <dgm:cxn modelId="{8686A302-CEE3-4566-98D4-18B0D5E39FBA}" type="presOf" srcId="{3A8CA006-3A54-41F8-896D-847BCF30451B}" destId="{BB5DF8D1-958B-48A7-93C2-E5244A715746}" srcOrd="0" destOrd="1" presId="urn:microsoft.com/office/officeart/2005/8/layout/hList1"/>
    <dgm:cxn modelId="{1BEF48D0-4D1E-4B1E-9304-3190DFB88E8B}" srcId="{79ECC5EE-0B78-402C-AE90-27AE7B612DC9}" destId="{09662806-301F-4783-803A-A45C5F31C907}" srcOrd="2" destOrd="0" parTransId="{5E5AA496-50C9-40E0-85FA-E71B685DF9B1}" sibTransId="{5FED4BC9-FCF3-4702-83EB-CC5123F5214E}"/>
    <dgm:cxn modelId="{75121353-2852-477E-8A48-D466241C475B}" type="presOf" srcId="{BC85D47D-F575-4D95-8EFD-13F59B03FCAF}" destId="{CDCF989C-FBE1-40BD-80F1-566966F6E59B}" srcOrd="0" destOrd="5" presId="urn:microsoft.com/office/officeart/2005/8/layout/hList1"/>
    <dgm:cxn modelId="{3AD7785F-56BC-4357-BBDB-079F945DE825}" type="presOf" srcId="{BC0468AE-CB4C-4C55-A9F4-EDD637B36116}" destId="{CDCF989C-FBE1-40BD-80F1-566966F6E59B}" srcOrd="0" destOrd="1" presId="urn:microsoft.com/office/officeart/2005/8/layout/hList1"/>
    <dgm:cxn modelId="{063EB48F-BC60-4CA0-B6EB-5387824C1F0F}" type="presOf" srcId="{875CECBC-98C7-42CA-9142-87146E76A0CD}" destId="{CDCF989C-FBE1-40BD-80F1-566966F6E59B}" srcOrd="0" destOrd="6" presId="urn:microsoft.com/office/officeart/2005/8/layout/hList1"/>
    <dgm:cxn modelId="{044CB4DB-784F-49A6-B135-53C32AE425C7}" type="presOf" srcId="{916D0AD1-E198-4C19-82CF-5895EF60A7CB}" destId="{F2B4A3B2-3A16-446A-99B0-F82364EF7373}" srcOrd="0" destOrd="0" presId="urn:microsoft.com/office/officeart/2005/8/layout/hList1"/>
    <dgm:cxn modelId="{B99410E0-B3C2-41FB-841A-CCE3096679B4}" srcId="{79ECC5EE-0B78-402C-AE90-27AE7B612DC9}" destId="{218579FA-95FD-4224-AA63-52EA664B248C}" srcOrd="8" destOrd="0" parTransId="{2FAC8642-DA32-4913-98AB-6D89E82290A6}" sibTransId="{6A29B6F7-3FA7-46E8-9F05-50F5CC18A94D}"/>
    <dgm:cxn modelId="{595B92F4-716D-456D-B394-C79D606DFABA}" type="presOf" srcId="{0957EB9E-9FA2-4403-9AEC-C58BA79A50DA}" destId="{F2B4A3B2-3A16-446A-99B0-F82364EF7373}" srcOrd="0" destOrd="7" presId="urn:microsoft.com/office/officeart/2005/8/layout/hList1"/>
    <dgm:cxn modelId="{5D9EAB03-7943-47AA-9CFB-65C7299456FC}" srcId="{6B718C53-E7B9-427E-9C69-472A98DB8F36}" destId="{92CBC34A-82BF-4200-88DA-01B5F15FE55C}" srcOrd="2" destOrd="0" parTransId="{7D77328D-CD40-4F96-8F7A-3E628494ADC3}" sibTransId="{727A08C8-4379-4F18-83DE-039546695A71}"/>
    <dgm:cxn modelId="{ACC6921D-A6A0-4094-968E-F8707F073CAF}" srcId="{76EBEC78-88C7-4334-9623-8A5439283E49}" destId="{0957EB9E-9FA2-4403-9AEC-C58BA79A50DA}" srcOrd="4" destOrd="0" parTransId="{3A9B36A6-F2BC-40AF-9119-9F60B7AD5CA7}" sibTransId="{3F53F815-1B37-4CD7-AAEF-221DF6AFF9B8}"/>
    <dgm:cxn modelId="{866BAA34-96F2-4800-9E3F-A00212ACB429}" srcId="{6B718C53-E7B9-427E-9C69-472A98DB8F36}" destId="{F817D747-F74E-4817-9D31-9D5073358DA7}" srcOrd="3" destOrd="0" parTransId="{75ECAE21-3EBC-439B-A2C3-84F47E4EDD9B}" sibTransId="{EE3CB453-8CF5-4BA1-9786-989238B354C4}"/>
    <dgm:cxn modelId="{AC97688E-0657-4F42-B2A9-180C22AD8511}" srcId="{F61AC902-26E4-4DE5-B517-1488FDA4955E}" destId="{6B718C53-E7B9-427E-9C69-472A98DB8F36}" srcOrd="1" destOrd="0" parTransId="{5C97D5A3-8EAD-4575-9BB2-116AC419E266}" sibTransId="{57EECBF9-0969-4734-9547-29B5DFF7CA1D}"/>
    <dgm:cxn modelId="{8A135D84-EE24-4E2C-AAE8-48E89C920980}" srcId="{3EB15A82-AC9C-4F0C-86B1-E6BFD50EFC7A}" destId="{796FB619-DE58-4E51-973B-2EE8A4C12307}" srcOrd="2" destOrd="0" parTransId="{F2F53604-9661-44E0-98DD-C601AEBCE622}" sibTransId="{3B567BF4-905A-42A6-BB74-3CD8BFE42858}"/>
    <dgm:cxn modelId="{3EA44219-2F2F-445B-B213-6B658F4F8E5B}" srcId="{6B718C53-E7B9-427E-9C69-472A98DB8F36}" destId="{C459D6F6-4614-4855-AB76-088B4B66319C}" srcOrd="0" destOrd="0" parTransId="{C6665582-52A5-4E78-8A25-FB0AC2257F3F}" sibTransId="{7D9047F5-DCB2-480D-A4AD-9F6FAE210094}"/>
    <dgm:cxn modelId="{45268093-133B-4619-9D40-662450F72350}" type="presOf" srcId="{873ACBFD-CC22-4397-9F54-1F3BA6E6D9D6}" destId="{F2B4A3B2-3A16-446A-99B0-F82364EF7373}" srcOrd="0" destOrd="3" presId="urn:microsoft.com/office/officeart/2005/8/layout/hList1"/>
    <dgm:cxn modelId="{D8CD89B6-4284-4E4E-94FF-BA3662EBFF96}" srcId="{79ECC5EE-0B78-402C-AE90-27AE7B612DC9}" destId="{875CECBC-98C7-42CA-9142-87146E76A0CD}" srcOrd="6" destOrd="0" parTransId="{9893188F-A48F-4A2C-8E34-9476F862694B}" sibTransId="{B38A4628-EA47-4B2D-A827-0D21F57A2516}"/>
    <dgm:cxn modelId="{A4C731CB-EE2A-4C3E-BDB6-17177FCE7500}" type="presOf" srcId="{0C01DC77-AC00-46D7-99D3-98CE7713248C}" destId="{CDCF989C-FBE1-40BD-80F1-566966F6E59B}" srcOrd="0" destOrd="7" presId="urn:microsoft.com/office/officeart/2005/8/layout/hList1"/>
    <dgm:cxn modelId="{EA13E6EB-E7A8-41DE-9044-CCBB673BD9BB}" type="presOf" srcId="{796FB619-DE58-4E51-973B-2EE8A4C12307}" destId="{F2B4A3B2-3A16-446A-99B0-F82364EF7373}" srcOrd="0" destOrd="5" presId="urn:microsoft.com/office/officeart/2005/8/layout/hList1"/>
    <dgm:cxn modelId="{EA52DC4D-CD2B-45C3-9D9E-6D6D68401079}" srcId="{79ECC5EE-0B78-402C-AE90-27AE7B612DC9}" destId="{811534E8-1170-41E0-9997-4F54EE7DC096}" srcOrd="0" destOrd="0" parTransId="{096547B0-76D4-4E1E-8BE4-94264E4367B5}" sibTransId="{5286F8D2-D42E-4F32-861B-16218175D07B}"/>
    <dgm:cxn modelId="{F7185F0C-274A-41C6-B47F-DF1D7D00D3B7}" type="presOf" srcId="{E91E9458-E23B-4513-9402-16ECEA386239}" destId="{F2B4A3B2-3A16-446A-99B0-F82364EF7373}" srcOrd="0" destOrd="4" presId="urn:microsoft.com/office/officeart/2005/8/layout/hList1"/>
    <dgm:cxn modelId="{3F5C7621-0165-4E98-8BF2-57F201D5BACB}" srcId="{76EBEC78-88C7-4334-9623-8A5439283E49}" destId="{916D0AD1-E198-4C19-82CF-5895EF60A7CB}" srcOrd="0" destOrd="0" parTransId="{FB8B0CA8-8385-4547-8F1A-A6C2E9C0F50D}" sibTransId="{A4B7F58E-304C-4DC0-B40C-FF8BB2C2CA92}"/>
    <dgm:cxn modelId="{F940B68D-FA8A-42DF-BA42-8E3A59AE32DA}" type="presOf" srcId="{F817D747-F74E-4817-9D31-9D5073358DA7}" destId="{BB5DF8D1-958B-48A7-93C2-E5244A715746}" srcOrd="0" destOrd="5" presId="urn:microsoft.com/office/officeart/2005/8/layout/hList1"/>
    <dgm:cxn modelId="{780D590C-5E89-4860-ACDA-0C3C6E508876}" type="presOf" srcId="{79ECC5EE-0B78-402C-AE90-27AE7B612DC9}" destId="{49CA8F99-A49C-4104-9DAE-9AB44C18A29F}" srcOrd="0" destOrd="0" presId="urn:microsoft.com/office/officeart/2005/8/layout/hList1"/>
    <dgm:cxn modelId="{3DB3AEB0-DEAD-41CC-A3AC-9B17F931CB09}" type="presOf" srcId="{218579FA-95FD-4224-AA63-52EA664B248C}" destId="{CDCF989C-FBE1-40BD-80F1-566966F6E59B}" srcOrd="0" destOrd="8" presId="urn:microsoft.com/office/officeart/2005/8/layout/hList1"/>
    <dgm:cxn modelId="{B7B71D61-9E04-4B59-9AE8-577C61F1232F}" srcId="{76EBEC78-88C7-4334-9623-8A5439283E49}" destId="{6A8D6585-A627-43F2-ACE7-A626787F35F0}" srcOrd="1" destOrd="0" parTransId="{2B46740B-9944-4838-901F-0D7728F23AB6}" sibTransId="{D538C52E-C304-4CE5-86BC-BE3F0C574388}"/>
    <dgm:cxn modelId="{B14585E3-24D6-4BB2-93A5-DBF6B5B9F36A}" srcId="{3EB15A82-AC9C-4F0C-86B1-E6BFD50EFC7A}" destId="{E91E9458-E23B-4513-9402-16ECEA386239}" srcOrd="1" destOrd="0" parTransId="{90413CDE-12BD-491B-B675-04B968C51AAC}" sibTransId="{2D3545AF-C886-41D4-B04D-377EE59AD8EB}"/>
    <dgm:cxn modelId="{EEC177A3-CD19-4617-9A1E-96538BC23A09}" srcId="{79ECC5EE-0B78-402C-AE90-27AE7B612DC9}" destId="{2AE1105F-FE29-40FE-9B74-253F435A411E}" srcOrd="3" destOrd="0" parTransId="{C4FB1A6E-E6D1-4F07-BE0F-2D16B769BA9C}" sibTransId="{468B7705-1073-4397-8139-22E5819F8A7E}"/>
    <dgm:cxn modelId="{FE73AE56-0FF7-44D3-9781-8EAC8E1879FA}" type="presOf" srcId="{3EB15A82-AC9C-4F0C-86B1-E6BFD50EFC7A}" destId="{F2B4A3B2-3A16-446A-99B0-F82364EF7373}" srcOrd="0" destOrd="2" presId="urn:microsoft.com/office/officeart/2005/8/layout/hList1"/>
    <dgm:cxn modelId="{AEF4BE36-0DCE-4474-85EF-AE02F30B15B6}" srcId="{79ECC5EE-0B78-402C-AE90-27AE7B612DC9}" destId="{BC85D47D-F575-4D95-8EFD-13F59B03FCAF}" srcOrd="5" destOrd="0" parTransId="{A5433CA1-B03B-4B5A-836F-C0CCA77BBD22}" sibTransId="{883845BF-A5CF-4DB3-B554-29454F86825F}"/>
    <dgm:cxn modelId="{486010E0-00AE-4F99-889D-2850C20F9175}" srcId="{76EBEC78-88C7-4334-9623-8A5439283E49}" destId="{E030C7AC-3E24-4E1E-9DF0-378ABDEE9DAA}" srcOrd="3" destOrd="0" parTransId="{44591D52-6958-4E41-AC29-007F3389BC81}" sibTransId="{228CCCD9-DF56-4441-9950-3D99489EF60F}"/>
    <dgm:cxn modelId="{5EBECBF1-CA92-49B6-86EE-15A878778B89}" type="presOf" srcId="{E25B9D67-9D6B-48C5-BAB6-115E1E34BB9D}" destId="{BB5DF8D1-958B-48A7-93C2-E5244A715746}" srcOrd="0" destOrd="3" presId="urn:microsoft.com/office/officeart/2005/8/layout/hList1"/>
    <dgm:cxn modelId="{2DEC9C49-0450-404D-BD41-B4C765AD8043}" type="presOf" srcId="{DCB6F413-76B9-4D14-B2F7-064C339B160F}" destId="{CDCF989C-FBE1-40BD-80F1-566966F6E59B}" srcOrd="0" destOrd="4" presId="urn:microsoft.com/office/officeart/2005/8/layout/hList1"/>
    <dgm:cxn modelId="{CEA976E5-3BB1-48BB-ACA0-1D6316B6453F}" type="presOf" srcId="{F61AC902-26E4-4DE5-B517-1488FDA4955E}" destId="{F2BD029B-2F57-4D73-BD49-9FF8C74C8B46}" srcOrd="0" destOrd="0" presId="urn:microsoft.com/office/officeart/2005/8/layout/hList1"/>
    <dgm:cxn modelId="{7F0A13FC-0A60-4C56-815D-FE2897743660}" srcId="{F61AC902-26E4-4DE5-B517-1488FDA4955E}" destId="{76EBEC78-88C7-4334-9623-8A5439283E49}" srcOrd="0" destOrd="0" parTransId="{84E5D253-F34E-4286-9D02-75596B7F17E4}" sibTransId="{18AD420B-4E17-4476-AE2C-1159F0DB0922}"/>
    <dgm:cxn modelId="{ED7A5BC3-AF03-42EA-8A0D-96F359B8CD20}" type="presOf" srcId="{FDDFA97F-7E24-4DEA-B439-F39F220FCBB4}" destId="{F2B4A3B2-3A16-446A-99B0-F82364EF7373}" srcOrd="0" destOrd="9" presId="urn:microsoft.com/office/officeart/2005/8/layout/hList1"/>
    <dgm:cxn modelId="{1A8EBA64-3AC7-4EBA-9864-7B4C812F7634}" srcId="{76EBEC78-88C7-4334-9623-8A5439283E49}" destId="{3EB15A82-AC9C-4F0C-86B1-E6BFD50EFC7A}" srcOrd="2" destOrd="0" parTransId="{45F7D754-E873-40B8-A8AB-48935C908F16}" sibTransId="{29025222-5997-431D-9085-6E9BEB9BD7D4}"/>
    <dgm:cxn modelId="{1086D43E-AFE5-4774-9455-EB8CF865EDB8}" srcId="{76EBEC78-88C7-4334-9623-8A5439283E49}" destId="{FDDFA97F-7E24-4DEA-B439-F39F220FCBB4}" srcOrd="6" destOrd="0" parTransId="{275E48B1-DD84-4EBE-BBC8-F4F85E5A39D6}" sibTransId="{8B6E707F-1AAE-4F62-BDC5-7D00F9D14643}"/>
    <dgm:cxn modelId="{969942FB-B9BD-4F83-9572-7611F4D0677B}" type="presOf" srcId="{811534E8-1170-41E0-9997-4F54EE7DC096}" destId="{CDCF989C-FBE1-40BD-80F1-566966F6E59B}" srcOrd="0" destOrd="0" presId="urn:microsoft.com/office/officeart/2005/8/layout/hList1"/>
    <dgm:cxn modelId="{B29BE61E-C023-45E8-839F-6FC47D5E9C85}" srcId="{79ECC5EE-0B78-402C-AE90-27AE7B612DC9}" destId="{BC0468AE-CB4C-4C55-A9F4-EDD637B36116}" srcOrd="1" destOrd="0" parTransId="{9F39713E-671B-4979-8E91-E279F699A6F6}" sibTransId="{D3990EC1-B3B2-42CA-B017-E949C9F51BAB}"/>
    <dgm:cxn modelId="{B292223B-B311-4B3C-A117-B61173DA9383}" srcId="{C459D6F6-4614-4855-AB76-088B4B66319C}" destId="{3A8CA006-3A54-41F8-896D-847BCF30451B}" srcOrd="0" destOrd="0" parTransId="{69DCB385-67C2-4629-BBBB-C3E795F9E610}" sibTransId="{0DC49F2F-0F03-4687-A711-AECF0B86C645}"/>
    <dgm:cxn modelId="{DEEA4DA1-D644-4664-BED0-8DF203B90CDD}" srcId="{3EB15A82-AC9C-4F0C-86B1-E6BFD50EFC7A}" destId="{873ACBFD-CC22-4397-9F54-1F3BA6E6D9D6}" srcOrd="0" destOrd="0" parTransId="{393E67A8-EF0A-4D59-A739-21FE198E1F65}" sibTransId="{96CC4039-2A68-4327-A107-857B5B677BE1}"/>
    <dgm:cxn modelId="{5F213C5C-9439-432C-B94C-6FC7489BA1B4}" srcId="{79ECC5EE-0B78-402C-AE90-27AE7B612DC9}" destId="{DCB6F413-76B9-4D14-B2F7-064C339B160F}" srcOrd="4" destOrd="0" parTransId="{8EB6DD34-02B8-4987-BB55-4EA189CB109C}" sibTransId="{AAC8197C-6206-447A-BD3F-08F18FA6331A}"/>
    <dgm:cxn modelId="{D2DBAF34-E404-4CEB-8580-F30FE8776C28}" type="presParOf" srcId="{F2BD029B-2F57-4D73-BD49-9FF8C74C8B46}" destId="{204D11BF-26D6-4A19-8ED7-AB8014A752E9}" srcOrd="0" destOrd="0" presId="urn:microsoft.com/office/officeart/2005/8/layout/hList1"/>
    <dgm:cxn modelId="{1AAD0A9C-DB79-415A-99BE-E4525086A7B8}" type="presParOf" srcId="{204D11BF-26D6-4A19-8ED7-AB8014A752E9}" destId="{5491C4D3-89B5-453A-9808-C9587053402E}" srcOrd="0" destOrd="0" presId="urn:microsoft.com/office/officeart/2005/8/layout/hList1"/>
    <dgm:cxn modelId="{62C27771-45A6-4F35-B693-CA662C4CB650}" type="presParOf" srcId="{204D11BF-26D6-4A19-8ED7-AB8014A752E9}" destId="{F2B4A3B2-3A16-446A-99B0-F82364EF7373}" srcOrd="1" destOrd="0" presId="urn:microsoft.com/office/officeart/2005/8/layout/hList1"/>
    <dgm:cxn modelId="{90720C29-1231-43B2-88A0-E344CBFC0C11}" type="presParOf" srcId="{F2BD029B-2F57-4D73-BD49-9FF8C74C8B46}" destId="{7C9996CE-971E-427A-8A45-5C3F991F2F44}" srcOrd="1" destOrd="0" presId="urn:microsoft.com/office/officeart/2005/8/layout/hList1"/>
    <dgm:cxn modelId="{A7B9C684-FBB3-4A06-8584-885F11CB3C30}" type="presParOf" srcId="{F2BD029B-2F57-4D73-BD49-9FF8C74C8B46}" destId="{D96EB444-B443-4DBD-8C48-AAB62215B5AF}" srcOrd="2" destOrd="0" presId="urn:microsoft.com/office/officeart/2005/8/layout/hList1"/>
    <dgm:cxn modelId="{B46086D1-93B7-4586-8DC5-5A7239950052}" type="presParOf" srcId="{D96EB444-B443-4DBD-8C48-AAB62215B5AF}" destId="{F7C6BA6B-5021-4E83-904A-F112B6C7C460}" srcOrd="0" destOrd="0" presId="urn:microsoft.com/office/officeart/2005/8/layout/hList1"/>
    <dgm:cxn modelId="{66931BA2-B0E1-4591-8FA3-2F5E90AF9899}" type="presParOf" srcId="{D96EB444-B443-4DBD-8C48-AAB62215B5AF}" destId="{BB5DF8D1-958B-48A7-93C2-E5244A715746}" srcOrd="1" destOrd="0" presId="urn:microsoft.com/office/officeart/2005/8/layout/hList1"/>
    <dgm:cxn modelId="{7ADC9C3E-4B43-42E5-ACB9-E50643A516D7}" type="presParOf" srcId="{F2BD029B-2F57-4D73-BD49-9FF8C74C8B46}" destId="{1A99294A-A6A9-498A-B707-5335AAE91C9B}" srcOrd="3" destOrd="0" presId="urn:microsoft.com/office/officeart/2005/8/layout/hList1"/>
    <dgm:cxn modelId="{D85CF1AE-9002-44A7-8F31-5B4779124B16}" type="presParOf" srcId="{F2BD029B-2F57-4D73-BD49-9FF8C74C8B46}" destId="{90FFA727-B4A3-40AC-8302-7AFFB3326AE2}" srcOrd="4" destOrd="0" presId="urn:microsoft.com/office/officeart/2005/8/layout/hList1"/>
    <dgm:cxn modelId="{DA8D3A9B-589A-43FF-8E51-F95BA7901686}" type="presParOf" srcId="{90FFA727-B4A3-40AC-8302-7AFFB3326AE2}" destId="{49CA8F99-A49C-4104-9DAE-9AB44C18A29F}" srcOrd="0" destOrd="0" presId="urn:microsoft.com/office/officeart/2005/8/layout/hList1"/>
    <dgm:cxn modelId="{214DD8A6-0AB5-40E5-85FE-8B5E9D3E42D4}" type="presParOf" srcId="{90FFA727-B4A3-40AC-8302-7AFFB3326AE2}" destId="{CDCF989C-FBE1-40BD-80F1-566966F6E59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0D3C4-D9E9-4A05-80C3-E669ECEABC75}"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en-US"/>
        </a:p>
      </dgm:t>
    </dgm:pt>
    <dgm:pt modelId="{342129A6-E4C2-46C4-816A-97CE2EE4CF60}">
      <dgm:prSet/>
      <dgm:spPr>
        <a:effectLst>
          <a:outerShdw blurRad="63500" sx="102000" sy="102000" algn="ctr" rotWithShape="0">
            <a:prstClr val="black">
              <a:alpha val="40000"/>
            </a:prstClr>
          </a:outerShdw>
        </a:effectLst>
      </dgm:spPr>
      <dgm:t>
        <a:bodyPr/>
        <a:lstStyle/>
        <a:p>
          <a:r>
            <a:rPr lang="en-US" dirty="0" smtClean="0"/>
            <a:t>Workcenters</a:t>
          </a:r>
          <a:endParaRPr lang="en-US" dirty="0"/>
        </a:p>
      </dgm:t>
    </dgm:pt>
    <dgm:pt modelId="{26352323-3491-49C1-AA86-5DF3D479773C}" type="parTrans" cxnId="{593EAD93-8144-4F6D-9113-C79CADC69240}">
      <dgm:prSet/>
      <dgm:spPr/>
      <dgm:t>
        <a:bodyPr/>
        <a:lstStyle/>
        <a:p>
          <a:endParaRPr lang="en-US"/>
        </a:p>
      </dgm:t>
    </dgm:pt>
    <dgm:pt modelId="{E7A7D1A3-909A-4C06-9E60-00C42B6F7F85}" type="sibTrans" cxnId="{593EAD93-8144-4F6D-9113-C79CADC69240}">
      <dgm:prSet/>
      <dgm:spPr/>
      <dgm:t>
        <a:bodyPr/>
        <a:lstStyle/>
        <a:p>
          <a:endParaRPr lang="en-US"/>
        </a:p>
      </dgm:t>
    </dgm:pt>
    <dgm:pt modelId="{2C650378-AA55-4860-8132-33B634B76B0C}">
      <dgm:prSet custT="1"/>
      <dgm:spPr>
        <a:ln>
          <a:solidFill>
            <a:srgbClr val="336699"/>
          </a:solidFill>
        </a:ln>
      </dgm:spPr>
      <dgm:t>
        <a:bodyPr/>
        <a:lstStyle/>
        <a:p>
          <a:pPr algn="l"/>
          <a:r>
            <a:rPr lang="en-US" sz="5400" dirty="0" smtClean="0">
              <a:solidFill>
                <a:schemeClr val="accent5">
                  <a:lumMod val="50000"/>
                </a:schemeClr>
              </a:solidFill>
              <a:latin typeface="Tempus Sans ITC" pitchFamily="82" charset="0"/>
            </a:rPr>
            <a:t/>
          </a:r>
          <a:br>
            <a:rPr lang="en-US" sz="5400" dirty="0" smtClean="0">
              <a:solidFill>
                <a:schemeClr val="accent5">
                  <a:lumMod val="50000"/>
                </a:schemeClr>
              </a:solidFill>
              <a:latin typeface="Tempus Sans ITC" pitchFamily="82" charset="0"/>
            </a:rPr>
          </a:br>
          <a:r>
            <a:rPr lang="en-US" sz="5400" dirty="0" smtClean="0">
              <a:solidFill>
                <a:schemeClr val="accent5">
                  <a:lumMod val="50000"/>
                </a:schemeClr>
              </a:solidFill>
              <a:latin typeface="Tempus Sans ITC" pitchFamily="82" charset="0"/>
            </a:rPr>
            <a:t/>
          </a:r>
          <a:br>
            <a:rPr lang="en-US" sz="5400" dirty="0" smtClean="0">
              <a:solidFill>
                <a:schemeClr val="accent5">
                  <a:lumMod val="50000"/>
                </a:schemeClr>
              </a:solidFill>
              <a:latin typeface="Tempus Sans ITC" pitchFamily="82" charset="0"/>
            </a:rPr>
          </a:br>
          <a:endParaRPr lang="en-US" sz="5400" dirty="0">
            <a:solidFill>
              <a:schemeClr val="accent5">
                <a:lumMod val="50000"/>
              </a:schemeClr>
            </a:solidFill>
            <a:latin typeface="Tempus Sans ITC" pitchFamily="82" charset="0"/>
          </a:endParaRPr>
        </a:p>
      </dgm:t>
    </dgm:pt>
    <dgm:pt modelId="{1F46192D-139A-4266-AD72-D8FACA75AFE2}" type="parTrans" cxnId="{5D1EACD8-F954-47EA-A49E-A585082782B1}">
      <dgm:prSet/>
      <dgm:spPr/>
      <dgm:t>
        <a:bodyPr/>
        <a:lstStyle/>
        <a:p>
          <a:endParaRPr lang="en-US"/>
        </a:p>
      </dgm:t>
    </dgm:pt>
    <dgm:pt modelId="{39D89500-02FC-4DEE-91D7-C62D0AD67A83}" type="sibTrans" cxnId="{5D1EACD8-F954-47EA-A49E-A585082782B1}">
      <dgm:prSet/>
      <dgm:spPr/>
      <dgm:t>
        <a:bodyPr/>
        <a:lstStyle/>
        <a:p>
          <a:endParaRPr lang="en-US"/>
        </a:p>
      </dgm:t>
    </dgm:pt>
    <dgm:pt modelId="{D7F8E105-446F-43DC-A26B-98958A5AF2E8}">
      <dgm:prSet custT="1"/>
      <dgm:spPr>
        <a:ln>
          <a:solidFill>
            <a:srgbClr val="00B050"/>
          </a:solidFill>
        </a:ln>
      </dgm:spPr>
      <dgm:t>
        <a:bodyPr/>
        <a:lstStyle/>
        <a:p>
          <a:pPr algn="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r>
            <a:rPr lang="en-US" sz="3300" dirty="0" smtClean="0"/>
            <a:t/>
          </a:r>
          <a:br>
            <a:rPr lang="en-US" sz="3300" dirty="0" smtClean="0"/>
          </a:br>
          <a:endParaRPr lang="en-US" sz="3300" dirty="0">
            <a:solidFill>
              <a:srgbClr val="00B050"/>
            </a:solidFill>
            <a:latin typeface="Tempus Sans ITC" pitchFamily="82" charset="0"/>
          </a:endParaRPr>
        </a:p>
      </dgm:t>
    </dgm:pt>
    <dgm:pt modelId="{EA6B4D58-47C4-4807-A2CC-5387A33E8611}" type="parTrans" cxnId="{946DA83B-4F3B-415B-83C4-98C34189B780}">
      <dgm:prSet/>
      <dgm:spPr/>
      <dgm:t>
        <a:bodyPr/>
        <a:lstStyle/>
        <a:p>
          <a:endParaRPr lang="en-US"/>
        </a:p>
      </dgm:t>
    </dgm:pt>
    <dgm:pt modelId="{88F44374-2B66-4D3E-861E-B93BB44739AF}" type="sibTrans" cxnId="{946DA83B-4F3B-415B-83C4-98C34189B780}">
      <dgm:prSet/>
      <dgm:spPr/>
      <dgm:t>
        <a:bodyPr/>
        <a:lstStyle/>
        <a:p>
          <a:endParaRPr lang="en-US"/>
        </a:p>
      </dgm:t>
    </dgm:pt>
    <dgm:pt modelId="{0E46DBBC-8261-4FC9-AD54-0038D7473954}">
      <dgm:prSet custT="1"/>
      <dgm:spPr>
        <a:ln>
          <a:solidFill>
            <a:srgbClr val="666633"/>
          </a:solidFill>
        </a:ln>
      </dgm:spPr>
      <dgm:t>
        <a:bodyPr anchor="t"/>
        <a:lstStyle/>
        <a:p>
          <a:pPr algn="l"/>
          <a:endParaRPr lang="en-US" sz="4000" dirty="0">
            <a:solidFill>
              <a:srgbClr val="CCFF66"/>
            </a:solidFill>
            <a:latin typeface="Tempus Sans ITC" pitchFamily="82" charset="0"/>
          </a:endParaRPr>
        </a:p>
      </dgm:t>
    </dgm:pt>
    <dgm:pt modelId="{FF06894A-AFA7-4C36-93B2-3C0A1CB60349}" type="parTrans" cxnId="{4FB64DCB-994F-4E53-8C52-11561CD39E23}">
      <dgm:prSet/>
      <dgm:spPr/>
      <dgm:t>
        <a:bodyPr/>
        <a:lstStyle/>
        <a:p>
          <a:endParaRPr lang="en-US"/>
        </a:p>
      </dgm:t>
    </dgm:pt>
    <dgm:pt modelId="{A46FB3B7-F109-466F-99CB-69BD3E58B2F9}" type="sibTrans" cxnId="{4FB64DCB-994F-4E53-8C52-11561CD39E23}">
      <dgm:prSet/>
      <dgm:spPr/>
      <dgm:t>
        <a:bodyPr/>
        <a:lstStyle/>
        <a:p>
          <a:endParaRPr lang="en-US"/>
        </a:p>
      </dgm:t>
    </dgm:pt>
    <dgm:pt modelId="{0560B6C5-A916-49AF-887F-3F359CE158C4}">
      <dgm:prSet custT="1"/>
      <dgm:spPr>
        <a:ln>
          <a:solidFill>
            <a:srgbClr val="C00000"/>
          </a:solidFill>
        </a:ln>
      </dgm:spPr>
      <dgm:t>
        <a:bodyPr anchor="b"/>
        <a:lstStyle/>
        <a:p>
          <a:endParaRPr lang="en-US" sz="4400" dirty="0">
            <a:solidFill>
              <a:schemeClr val="accent2">
                <a:lumMod val="20000"/>
                <a:lumOff val="80000"/>
              </a:schemeClr>
            </a:solidFill>
            <a:latin typeface="Tempus Sans ITC" pitchFamily="82" charset="0"/>
          </a:endParaRPr>
        </a:p>
      </dgm:t>
    </dgm:pt>
    <dgm:pt modelId="{06EADDB2-7E72-45AE-B1F9-847284603DAB}" type="parTrans" cxnId="{20FD92BB-066F-4BCD-B52F-CB61287384E8}">
      <dgm:prSet/>
      <dgm:spPr/>
      <dgm:t>
        <a:bodyPr/>
        <a:lstStyle/>
        <a:p>
          <a:endParaRPr lang="en-US"/>
        </a:p>
      </dgm:t>
    </dgm:pt>
    <dgm:pt modelId="{AC6CCD5D-1839-41D7-B721-F33B169030AB}" type="sibTrans" cxnId="{20FD92BB-066F-4BCD-B52F-CB61287384E8}">
      <dgm:prSet/>
      <dgm:spPr/>
      <dgm:t>
        <a:bodyPr/>
        <a:lstStyle/>
        <a:p>
          <a:endParaRPr lang="en-US"/>
        </a:p>
      </dgm:t>
    </dgm:pt>
    <dgm:pt modelId="{ED8E8E93-068C-47EF-99EF-51ADE560F2A2}" type="pres">
      <dgm:prSet presAssocID="{33D0D3C4-D9E9-4A05-80C3-E669ECEABC75}" presName="diagram" presStyleCnt="0">
        <dgm:presLayoutVars>
          <dgm:chMax val="1"/>
          <dgm:dir/>
          <dgm:animLvl val="ctr"/>
          <dgm:resizeHandles val="exact"/>
        </dgm:presLayoutVars>
      </dgm:prSet>
      <dgm:spPr/>
      <dgm:t>
        <a:bodyPr/>
        <a:lstStyle/>
        <a:p>
          <a:endParaRPr lang="en-US"/>
        </a:p>
      </dgm:t>
    </dgm:pt>
    <dgm:pt modelId="{BA0C3BEF-3ABE-4AE2-B2B2-100841C6D020}" type="pres">
      <dgm:prSet presAssocID="{33D0D3C4-D9E9-4A05-80C3-E669ECEABC75}" presName="matrix" presStyleCnt="0"/>
      <dgm:spPr/>
    </dgm:pt>
    <dgm:pt modelId="{F1E0B7DA-69C4-43C8-9860-56F30A41460C}" type="pres">
      <dgm:prSet presAssocID="{33D0D3C4-D9E9-4A05-80C3-E669ECEABC75}" presName="tile1" presStyleLbl="node1" presStyleIdx="0" presStyleCnt="4"/>
      <dgm:spPr/>
      <dgm:t>
        <a:bodyPr/>
        <a:lstStyle/>
        <a:p>
          <a:endParaRPr lang="en-US"/>
        </a:p>
      </dgm:t>
    </dgm:pt>
    <dgm:pt modelId="{9CDA3CA3-1A35-4229-8B27-4AF563D02801}" type="pres">
      <dgm:prSet presAssocID="{33D0D3C4-D9E9-4A05-80C3-E669ECEABC75}" presName="tile1text" presStyleLbl="node1" presStyleIdx="0" presStyleCnt="4">
        <dgm:presLayoutVars>
          <dgm:chMax val="0"/>
          <dgm:chPref val="0"/>
          <dgm:bulletEnabled val="1"/>
        </dgm:presLayoutVars>
      </dgm:prSet>
      <dgm:spPr/>
      <dgm:t>
        <a:bodyPr/>
        <a:lstStyle/>
        <a:p>
          <a:endParaRPr lang="en-US"/>
        </a:p>
      </dgm:t>
    </dgm:pt>
    <dgm:pt modelId="{F2A8D53B-CD1E-46D6-A915-6615A4EB1DCD}" type="pres">
      <dgm:prSet presAssocID="{33D0D3C4-D9E9-4A05-80C3-E669ECEABC75}" presName="tile2" presStyleLbl="node1" presStyleIdx="1" presStyleCnt="4"/>
      <dgm:spPr/>
      <dgm:t>
        <a:bodyPr/>
        <a:lstStyle/>
        <a:p>
          <a:endParaRPr lang="en-US"/>
        </a:p>
      </dgm:t>
    </dgm:pt>
    <dgm:pt modelId="{D6F3E310-2C18-4CB8-A5EE-630262918863}" type="pres">
      <dgm:prSet presAssocID="{33D0D3C4-D9E9-4A05-80C3-E669ECEABC75}" presName="tile2text" presStyleLbl="node1" presStyleIdx="1" presStyleCnt="4">
        <dgm:presLayoutVars>
          <dgm:chMax val="0"/>
          <dgm:chPref val="0"/>
          <dgm:bulletEnabled val="1"/>
        </dgm:presLayoutVars>
      </dgm:prSet>
      <dgm:spPr/>
      <dgm:t>
        <a:bodyPr/>
        <a:lstStyle/>
        <a:p>
          <a:endParaRPr lang="en-US"/>
        </a:p>
      </dgm:t>
    </dgm:pt>
    <dgm:pt modelId="{8D56F392-6042-4603-88E7-9D9CE0261D3D}" type="pres">
      <dgm:prSet presAssocID="{33D0D3C4-D9E9-4A05-80C3-E669ECEABC75}" presName="tile3" presStyleLbl="node1" presStyleIdx="2" presStyleCnt="4"/>
      <dgm:spPr/>
      <dgm:t>
        <a:bodyPr/>
        <a:lstStyle/>
        <a:p>
          <a:endParaRPr lang="en-US"/>
        </a:p>
      </dgm:t>
    </dgm:pt>
    <dgm:pt modelId="{EE50EF2F-FF7F-4018-8979-B7AE5F39B1D4}" type="pres">
      <dgm:prSet presAssocID="{33D0D3C4-D9E9-4A05-80C3-E669ECEABC75}" presName="tile3text" presStyleLbl="node1" presStyleIdx="2" presStyleCnt="4">
        <dgm:presLayoutVars>
          <dgm:chMax val="0"/>
          <dgm:chPref val="0"/>
          <dgm:bulletEnabled val="1"/>
        </dgm:presLayoutVars>
      </dgm:prSet>
      <dgm:spPr/>
      <dgm:t>
        <a:bodyPr/>
        <a:lstStyle/>
        <a:p>
          <a:endParaRPr lang="en-US"/>
        </a:p>
      </dgm:t>
    </dgm:pt>
    <dgm:pt modelId="{D2537DE5-CEE8-41C1-AFB1-3788F3131E80}" type="pres">
      <dgm:prSet presAssocID="{33D0D3C4-D9E9-4A05-80C3-E669ECEABC75}" presName="tile4" presStyleLbl="node1" presStyleIdx="3" presStyleCnt="4"/>
      <dgm:spPr/>
      <dgm:t>
        <a:bodyPr/>
        <a:lstStyle/>
        <a:p>
          <a:endParaRPr lang="en-US"/>
        </a:p>
      </dgm:t>
    </dgm:pt>
    <dgm:pt modelId="{4A406BA1-A3FC-4CA0-83F5-5C86AC6AF354}" type="pres">
      <dgm:prSet presAssocID="{33D0D3C4-D9E9-4A05-80C3-E669ECEABC75}" presName="tile4text" presStyleLbl="node1" presStyleIdx="3" presStyleCnt="4">
        <dgm:presLayoutVars>
          <dgm:chMax val="0"/>
          <dgm:chPref val="0"/>
          <dgm:bulletEnabled val="1"/>
        </dgm:presLayoutVars>
      </dgm:prSet>
      <dgm:spPr/>
      <dgm:t>
        <a:bodyPr/>
        <a:lstStyle/>
        <a:p>
          <a:endParaRPr lang="en-US"/>
        </a:p>
      </dgm:t>
    </dgm:pt>
    <dgm:pt modelId="{5F1D88AF-E782-4EB3-A13B-D3BA9EDF2F44}" type="pres">
      <dgm:prSet presAssocID="{33D0D3C4-D9E9-4A05-80C3-E669ECEABC75}" presName="centerTile" presStyleLbl="fgShp" presStyleIdx="0" presStyleCnt="1">
        <dgm:presLayoutVars>
          <dgm:chMax val="0"/>
          <dgm:chPref val="0"/>
        </dgm:presLayoutVars>
      </dgm:prSet>
      <dgm:spPr/>
      <dgm:t>
        <a:bodyPr/>
        <a:lstStyle/>
        <a:p>
          <a:endParaRPr lang="en-US"/>
        </a:p>
      </dgm:t>
    </dgm:pt>
  </dgm:ptLst>
  <dgm:cxnLst>
    <dgm:cxn modelId="{6B3A25FC-7BD2-4037-96CA-55EA7E3501F5}" type="presOf" srcId="{0560B6C5-A916-49AF-887F-3F359CE158C4}" destId="{D2537DE5-CEE8-41C1-AFB1-3788F3131E80}" srcOrd="0" destOrd="0" presId="urn:microsoft.com/office/officeart/2005/8/layout/matrix1"/>
    <dgm:cxn modelId="{C2A0B297-851C-44FE-AEED-1396A4D0AB48}" type="presOf" srcId="{33D0D3C4-D9E9-4A05-80C3-E669ECEABC75}" destId="{ED8E8E93-068C-47EF-99EF-51ADE560F2A2}" srcOrd="0" destOrd="0" presId="urn:microsoft.com/office/officeart/2005/8/layout/matrix1"/>
    <dgm:cxn modelId="{9D666F98-27F8-46A0-BC2B-02C335514328}" type="presOf" srcId="{0E46DBBC-8261-4FC9-AD54-0038D7473954}" destId="{8D56F392-6042-4603-88E7-9D9CE0261D3D}" srcOrd="0" destOrd="0" presId="urn:microsoft.com/office/officeart/2005/8/layout/matrix1"/>
    <dgm:cxn modelId="{5666ADE4-B4DD-4E1B-9B8E-84A6C5B009E0}" type="presOf" srcId="{0560B6C5-A916-49AF-887F-3F359CE158C4}" destId="{4A406BA1-A3FC-4CA0-83F5-5C86AC6AF354}" srcOrd="1" destOrd="0" presId="urn:microsoft.com/office/officeart/2005/8/layout/matrix1"/>
    <dgm:cxn modelId="{19AB38B5-1DB5-425C-ABDA-663FDD669B92}" type="presOf" srcId="{0E46DBBC-8261-4FC9-AD54-0038D7473954}" destId="{EE50EF2F-FF7F-4018-8979-B7AE5F39B1D4}" srcOrd="1" destOrd="0" presId="urn:microsoft.com/office/officeart/2005/8/layout/matrix1"/>
    <dgm:cxn modelId="{9C62CC92-D5F9-4AE1-942D-F1B74F05E08B}" type="presOf" srcId="{2C650378-AA55-4860-8132-33B634B76B0C}" destId="{9CDA3CA3-1A35-4229-8B27-4AF563D02801}" srcOrd="1" destOrd="0" presId="urn:microsoft.com/office/officeart/2005/8/layout/matrix1"/>
    <dgm:cxn modelId="{3170B3CA-7E04-4CF1-AD0B-635540B9CD0F}" type="presOf" srcId="{2C650378-AA55-4860-8132-33B634B76B0C}" destId="{F1E0B7DA-69C4-43C8-9860-56F30A41460C}" srcOrd="0" destOrd="0" presId="urn:microsoft.com/office/officeart/2005/8/layout/matrix1"/>
    <dgm:cxn modelId="{40832985-7ED2-437F-AD6B-E31EDC73188D}" type="presOf" srcId="{D7F8E105-446F-43DC-A26B-98958A5AF2E8}" destId="{D6F3E310-2C18-4CB8-A5EE-630262918863}" srcOrd="1" destOrd="0" presId="urn:microsoft.com/office/officeart/2005/8/layout/matrix1"/>
    <dgm:cxn modelId="{547AD5F0-5ECF-4DD3-A027-4C4532522C55}" type="presOf" srcId="{D7F8E105-446F-43DC-A26B-98958A5AF2E8}" destId="{F2A8D53B-CD1E-46D6-A915-6615A4EB1DCD}" srcOrd="0" destOrd="0" presId="urn:microsoft.com/office/officeart/2005/8/layout/matrix1"/>
    <dgm:cxn modelId="{350D68F8-3995-468F-9DFD-2B660533754E}" type="presOf" srcId="{342129A6-E4C2-46C4-816A-97CE2EE4CF60}" destId="{5F1D88AF-E782-4EB3-A13B-D3BA9EDF2F44}" srcOrd="0" destOrd="0" presId="urn:microsoft.com/office/officeart/2005/8/layout/matrix1"/>
    <dgm:cxn modelId="{593EAD93-8144-4F6D-9113-C79CADC69240}" srcId="{33D0D3C4-D9E9-4A05-80C3-E669ECEABC75}" destId="{342129A6-E4C2-46C4-816A-97CE2EE4CF60}" srcOrd="0" destOrd="0" parTransId="{26352323-3491-49C1-AA86-5DF3D479773C}" sibTransId="{E7A7D1A3-909A-4C06-9E60-00C42B6F7F85}"/>
    <dgm:cxn modelId="{20FD92BB-066F-4BCD-B52F-CB61287384E8}" srcId="{342129A6-E4C2-46C4-816A-97CE2EE4CF60}" destId="{0560B6C5-A916-49AF-887F-3F359CE158C4}" srcOrd="3" destOrd="0" parTransId="{06EADDB2-7E72-45AE-B1F9-847284603DAB}" sibTransId="{AC6CCD5D-1839-41D7-B721-F33B169030AB}"/>
    <dgm:cxn modelId="{5D1EACD8-F954-47EA-A49E-A585082782B1}" srcId="{342129A6-E4C2-46C4-816A-97CE2EE4CF60}" destId="{2C650378-AA55-4860-8132-33B634B76B0C}" srcOrd="0" destOrd="0" parTransId="{1F46192D-139A-4266-AD72-D8FACA75AFE2}" sibTransId="{39D89500-02FC-4DEE-91D7-C62D0AD67A83}"/>
    <dgm:cxn modelId="{4FB64DCB-994F-4E53-8C52-11561CD39E23}" srcId="{342129A6-E4C2-46C4-816A-97CE2EE4CF60}" destId="{0E46DBBC-8261-4FC9-AD54-0038D7473954}" srcOrd="2" destOrd="0" parTransId="{FF06894A-AFA7-4C36-93B2-3C0A1CB60349}" sibTransId="{A46FB3B7-F109-466F-99CB-69BD3E58B2F9}"/>
    <dgm:cxn modelId="{946DA83B-4F3B-415B-83C4-98C34189B780}" srcId="{342129A6-E4C2-46C4-816A-97CE2EE4CF60}" destId="{D7F8E105-446F-43DC-A26B-98958A5AF2E8}" srcOrd="1" destOrd="0" parTransId="{EA6B4D58-47C4-4807-A2CC-5387A33E8611}" sibTransId="{88F44374-2B66-4D3E-861E-B93BB44739AF}"/>
    <dgm:cxn modelId="{CBD8B645-3D8D-475D-8257-07C7BBBE1615}" type="presParOf" srcId="{ED8E8E93-068C-47EF-99EF-51ADE560F2A2}" destId="{BA0C3BEF-3ABE-4AE2-B2B2-100841C6D020}" srcOrd="0" destOrd="0" presId="urn:microsoft.com/office/officeart/2005/8/layout/matrix1"/>
    <dgm:cxn modelId="{A0DA2627-9C48-492A-BFD7-322C34A4BBB9}" type="presParOf" srcId="{BA0C3BEF-3ABE-4AE2-B2B2-100841C6D020}" destId="{F1E0B7DA-69C4-43C8-9860-56F30A41460C}" srcOrd="0" destOrd="0" presId="urn:microsoft.com/office/officeart/2005/8/layout/matrix1"/>
    <dgm:cxn modelId="{FBFEF84A-B4E5-4058-A483-2A41E0B1349D}" type="presParOf" srcId="{BA0C3BEF-3ABE-4AE2-B2B2-100841C6D020}" destId="{9CDA3CA3-1A35-4229-8B27-4AF563D02801}" srcOrd="1" destOrd="0" presId="urn:microsoft.com/office/officeart/2005/8/layout/matrix1"/>
    <dgm:cxn modelId="{44ECFEF4-62A9-4042-AF94-84AC03326AEE}" type="presParOf" srcId="{BA0C3BEF-3ABE-4AE2-B2B2-100841C6D020}" destId="{F2A8D53B-CD1E-46D6-A915-6615A4EB1DCD}" srcOrd="2" destOrd="0" presId="urn:microsoft.com/office/officeart/2005/8/layout/matrix1"/>
    <dgm:cxn modelId="{99D19319-3FBD-433C-8842-3217D86373F3}" type="presParOf" srcId="{BA0C3BEF-3ABE-4AE2-B2B2-100841C6D020}" destId="{D6F3E310-2C18-4CB8-A5EE-630262918863}" srcOrd="3" destOrd="0" presId="urn:microsoft.com/office/officeart/2005/8/layout/matrix1"/>
    <dgm:cxn modelId="{AEEF7191-F249-48BD-AA66-B329816849E8}" type="presParOf" srcId="{BA0C3BEF-3ABE-4AE2-B2B2-100841C6D020}" destId="{8D56F392-6042-4603-88E7-9D9CE0261D3D}" srcOrd="4" destOrd="0" presId="urn:microsoft.com/office/officeart/2005/8/layout/matrix1"/>
    <dgm:cxn modelId="{90D0A17A-40CE-4AD3-981C-3D194C2EA304}" type="presParOf" srcId="{BA0C3BEF-3ABE-4AE2-B2B2-100841C6D020}" destId="{EE50EF2F-FF7F-4018-8979-B7AE5F39B1D4}" srcOrd="5" destOrd="0" presId="urn:microsoft.com/office/officeart/2005/8/layout/matrix1"/>
    <dgm:cxn modelId="{0D39B2C0-1B1A-4913-ABA5-F9C48949DF67}" type="presParOf" srcId="{BA0C3BEF-3ABE-4AE2-B2B2-100841C6D020}" destId="{D2537DE5-CEE8-41C1-AFB1-3788F3131E80}" srcOrd="6" destOrd="0" presId="urn:microsoft.com/office/officeart/2005/8/layout/matrix1"/>
    <dgm:cxn modelId="{12360F07-8B56-414E-89BB-7C4443B14ACA}" type="presParOf" srcId="{BA0C3BEF-3ABE-4AE2-B2B2-100841C6D020}" destId="{4A406BA1-A3FC-4CA0-83F5-5C86AC6AF354}" srcOrd="7" destOrd="0" presId="urn:microsoft.com/office/officeart/2005/8/layout/matrix1"/>
    <dgm:cxn modelId="{211D88CD-3DE8-461B-8593-17BFD8E690DF}" type="presParOf" srcId="{ED8E8E93-068C-47EF-99EF-51ADE560F2A2}" destId="{5F1D88AF-E782-4EB3-A13B-D3BA9EDF2F44}" srcOrd="1" destOrd="0" presId="urn:microsoft.com/office/officeart/2005/8/layout/matrix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70C40C-9F61-4145-B1AC-E5A441947FD7}" type="doc">
      <dgm:prSet loTypeId="urn:microsoft.com/office/officeart/2005/8/layout/vList2" loCatId="list" qsTypeId="urn:microsoft.com/office/officeart/2005/8/quickstyle/3d6" qsCatId="3D" csTypeId="urn:microsoft.com/office/officeart/2005/8/colors/accent1_5" csCatId="accent1"/>
      <dgm:spPr/>
      <dgm:t>
        <a:bodyPr/>
        <a:lstStyle/>
        <a:p>
          <a:endParaRPr lang="en-US"/>
        </a:p>
      </dgm:t>
    </dgm:pt>
    <dgm:pt modelId="{A1E5DC8B-FB46-4D30-A019-2805778C8109}">
      <dgm:prSet/>
      <dgm:spPr/>
      <dgm:t>
        <a:bodyPr/>
        <a:lstStyle/>
        <a:p>
          <a:pPr rtl="0"/>
          <a:r>
            <a:rPr lang="en-US" dirty="0" err="1" smtClean="0"/>
            <a:t>AutoMonitor</a:t>
          </a:r>
          <a:r>
            <a:rPr lang="en-US" dirty="0" smtClean="0"/>
            <a:t> parameters pre-defined for best practices for every monitoring category</a:t>
          </a:r>
          <a:endParaRPr lang="en-US" dirty="0"/>
        </a:p>
      </dgm:t>
    </dgm:pt>
    <dgm:pt modelId="{059FEE6A-4D14-47A8-96F7-1403C7D60507}" type="parTrans" cxnId="{404B0FE3-FE5D-4AAC-9182-D5DD607FE201}">
      <dgm:prSet/>
      <dgm:spPr/>
      <dgm:t>
        <a:bodyPr/>
        <a:lstStyle/>
        <a:p>
          <a:endParaRPr lang="en-US"/>
        </a:p>
      </dgm:t>
    </dgm:pt>
    <dgm:pt modelId="{BF3564AC-36AD-48FB-A65D-8BBEC582ABF9}" type="sibTrans" cxnId="{404B0FE3-FE5D-4AAC-9182-D5DD607FE201}">
      <dgm:prSet/>
      <dgm:spPr/>
      <dgm:t>
        <a:bodyPr/>
        <a:lstStyle/>
        <a:p>
          <a:endParaRPr lang="en-US"/>
        </a:p>
      </dgm:t>
    </dgm:pt>
    <dgm:pt modelId="{9CDD7606-4FD9-4B46-AD9F-F20F1C26070D}">
      <dgm:prSet/>
      <dgm:spPr/>
      <dgm:t>
        <a:bodyPr/>
        <a:lstStyle/>
        <a:p>
          <a:pPr rtl="0"/>
          <a:r>
            <a:rPr lang="en-US" dirty="0" smtClean="0"/>
            <a:t>One place for making changes to existing pollers</a:t>
          </a:r>
          <a:endParaRPr lang="en-US" dirty="0"/>
        </a:p>
      </dgm:t>
    </dgm:pt>
    <dgm:pt modelId="{05AF7DF0-65F8-4DDF-89CA-082BDBE9BED9}" type="parTrans" cxnId="{9B1EA204-89AA-4095-ABA7-B2D5852BD22F}">
      <dgm:prSet/>
      <dgm:spPr/>
      <dgm:t>
        <a:bodyPr/>
        <a:lstStyle/>
        <a:p>
          <a:endParaRPr lang="en-US"/>
        </a:p>
      </dgm:t>
    </dgm:pt>
    <dgm:pt modelId="{F330E764-2565-4790-A1A2-68BCF6929F5B}" type="sibTrans" cxnId="{9B1EA204-89AA-4095-ABA7-B2D5852BD22F}">
      <dgm:prSet/>
      <dgm:spPr/>
      <dgm:t>
        <a:bodyPr/>
        <a:lstStyle/>
        <a:p>
          <a:endParaRPr lang="en-US"/>
        </a:p>
      </dgm:t>
    </dgm:pt>
    <dgm:pt modelId="{B18EF794-F0A1-41DE-8B0A-F4EA8EB3FC04}" type="pres">
      <dgm:prSet presAssocID="{B770C40C-9F61-4145-B1AC-E5A441947FD7}" presName="linear" presStyleCnt="0">
        <dgm:presLayoutVars>
          <dgm:animLvl val="lvl"/>
          <dgm:resizeHandles val="exact"/>
        </dgm:presLayoutVars>
      </dgm:prSet>
      <dgm:spPr/>
      <dgm:t>
        <a:bodyPr/>
        <a:lstStyle/>
        <a:p>
          <a:endParaRPr lang="en-US"/>
        </a:p>
      </dgm:t>
    </dgm:pt>
    <dgm:pt modelId="{D0CCBDB2-10C6-4B93-A55C-9C26FC16F387}" type="pres">
      <dgm:prSet presAssocID="{A1E5DC8B-FB46-4D30-A019-2805778C8109}" presName="parentText" presStyleLbl="node1" presStyleIdx="0" presStyleCnt="2">
        <dgm:presLayoutVars>
          <dgm:chMax val="0"/>
          <dgm:bulletEnabled val="1"/>
        </dgm:presLayoutVars>
      </dgm:prSet>
      <dgm:spPr/>
      <dgm:t>
        <a:bodyPr/>
        <a:lstStyle/>
        <a:p>
          <a:endParaRPr lang="en-US"/>
        </a:p>
      </dgm:t>
    </dgm:pt>
    <dgm:pt modelId="{9C174B01-AC04-4478-B945-75D090C31260}" type="pres">
      <dgm:prSet presAssocID="{BF3564AC-36AD-48FB-A65D-8BBEC582ABF9}" presName="spacer" presStyleCnt="0"/>
      <dgm:spPr/>
      <dgm:t>
        <a:bodyPr/>
        <a:lstStyle/>
        <a:p>
          <a:endParaRPr lang="en-US"/>
        </a:p>
      </dgm:t>
    </dgm:pt>
    <dgm:pt modelId="{D021CCCB-2232-47DE-8A35-77B034D86163}" type="pres">
      <dgm:prSet presAssocID="{9CDD7606-4FD9-4B46-AD9F-F20F1C26070D}" presName="parentText" presStyleLbl="node1" presStyleIdx="1" presStyleCnt="2">
        <dgm:presLayoutVars>
          <dgm:chMax val="0"/>
          <dgm:bulletEnabled val="1"/>
        </dgm:presLayoutVars>
      </dgm:prSet>
      <dgm:spPr/>
      <dgm:t>
        <a:bodyPr/>
        <a:lstStyle/>
        <a:p>
          <a:endParaRPr lang="en-US"/>
        </a:p>
      </dgm:t>
    </dgm:pt>
  </dgm:ptLst>
  <dgm:cxnLst>
    <dgm:cxn modelId="{D071CB4D-8FED-4A3E-BF52-FE23D218F0D5}" type="presOf" srcId="{9CDD7606-4FD9-4B46-AD9F-F20F1C26070D}" destId="{D021CCCB-2232-47DE-8A35-77B034D86163}" srcOrd="0" destOrd="0" presId="urn:microsoft.com/office/officeart/2005/8/layout/vList2"/>
    <dgm:cxn modelId="{2314C530-C686-4109-AD0C-F3FF38D72CD4}" type="presOf" srcId="{A1E5DC8B-FB46-4D30-A019-2805778C8109}" destId="{D0CCBDB2-10C6-4B93-A55C-9C26FC16F387}" srcOrd="0" destOrd="0" presId="urn:microsoft.com/office/officeart/2005/8/layout/vList2"/>
    <dgm:cxn modelId="{404B0FE3-FE5D-4AAC-9182-D5DD607FE201}" srcId="{B770C40C-9F61-4145-B1AC-E5A441947FD7}" destId="{A1E5DC8B-FB46-4D30-A019-2805778C8109}" srcOrd="0" destOrd="0" parTransId="{059FEE6A-4D14-47A8-96F7-1403C7D60507}" sibTransId="{BF3564AC-36AD-48FB-A65D-8BBEC582ABF9}"/>
    <dgm:cxn modelId="{6C237502-2B95-4118-827B-418D55120235}" type="presOf" srcId="{B770C40C-9F61-4145-B1AC-E5A441947FD7}" destId="{B18EF794-F0A1-41DE-8B0A-F4EA8EB3FC04}" srcOrd="0" destOrd="0" presId="urn:microsoft.com/office/officeart/2005/8/layout/vList2"/>
    <dgm:cxn modelId="{9B1EA204-89AA-4095-ABA7-B2D5852BD22F}" srcId="{B770C40C-9F61-4145-B1AC-E5A441947FD7}" destId="{9CDD7606-4FD9-4B46-AD9F-F20F1C26070D}" srcOrd="1" destOrd="0" parTransId="{05AF7DF0-65F8-4DDF-89CA-082BDBE9BED9}" sibTransId="{F330E764-2565-4790-A1A2-68BCF6929F5B}"/>
    <dgm:cxn modelId="{6B6BC5A3-22CC-486C-9DD8-CF2839F02B3C}" type="presParOf" srcId="{B18EF794-F0A1-41DE-8B0A-F4EA8EB3FC04}" destId="{D0CCBDB2-10C6-4B93-A55C-9C26FC16F387}" srcOrd="0" destOrd="0" presId="urn:microsoft.com/office/officeart/2005/8/layout/vList2"/>
    <dgm:cxn modelId="{CF6E9CF7-ABBE-439E-8C30-D82795853CBF}" type="presParOf" srcId="{B18EF794-F0A1-41DE-8B0A-F4EA8EB3FC04}" destId="{9C174B01-AC04-4478-B945-75D090C31260}" srcOrd="1" destOrd="0" presId="urn:microsoft.com/office/officeart/2005/8/layout/vList2"/>
    <dgm:cxn modelId="{79343879-86F2-4A4E-9DBF-47D857181628}" type="presParOf" srcId="{B18EF794-F0A1-41DE-8B0A-F4EA8EB3FC04}" destId="{D021CCCB-2232-47DE-8A35-77B034D86163}" srcOrd="2" destOrd="0" presId="urn:microsoft.com/office/officeart/2005/8/layout/vList2"/>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500558-502B-4A79-92FD-4CD953FB0806}" type="doc">
      <dgm:prSet loTypeId="urn:microsoft.com/office/officeart/2005/8/layout/vList2" loCatId="list" qsTypeId="urn:microsoft.com/office/officeart/2005/8/quickstyle/3d6" qsCatId="3D" csTypeId="urn:microsoft.com/office/officeart/2005/8/colors/accent1_5" csCatId="accent1" phldr="1"/>
      <dgm:spPr/>
      <dgm:t>
        <a:bodyPr/>
        <a:lstStyle/>
        <a:p>
          <a:endParaRPr lang="en-US"/>
        </a:p>
      </dgm:t>
    </dgm:pt>
    <dgm:pt modelId="{78A88703-D182-4151-82B4-618462FBF414}">
      <dgm:prSet custT="1"/>
      <dgm:spPr/>
      <dgm:t>
        <a:bodyPr/>
        <a:lstStyle/>
        <a:p>
          <a:pPr algn="ctr" rtl="0"/>
          <a:r>
            <a:rPr lang="en-US" sz="2400" dirty="0" smtClean="0"/>
            <a:t>Monitoring Dashboard automatically populated once the data is available</a:t>
          </a:r>
          <a:endParaRPr lang="en-US" sz="2400" dirty="0"/>
        </a:p>
      </dgm:t>
    </dgm:pt>
    <dgm:pt modelId="{F68DFF40-82B3-457B-B2A2-4AABF46091E8}" type="parTrans" cxnId="{C1745325-E427-4834-A70B-121EFD25E0D4}">
      <dgm:prSet/>
      <dgm:spPr/>
      <dgm:t>
        <a:bodyPr/>
        <a:lstStyle/>
        <a:p>
          <a:pPr algn="ctr"/>
          <a:endParaRPr lang="en-US" sz="2000">
            <a:solidFill>
              <a:schemeClr val="accent1">
                <a:lumMod val="50000"/>
              </a:schemeClr>
            </a:solidFill>
          </a:endParaRPr>
        </a:p>
      </dgm:t>
    </dgm:pt>
    <dgm:pt modelId="{A461AC2F-4EFA-4D14-B09C-2D0892F9665D}" type="sibTrans" cxnId="{C1745325-E427-4834-A70B-121EFD25E0D4}">
      <dgm:prSet/>
      <dgm:spPr/>
      <dgm:t>
        <a:bodyPr/>
        <a:lstStyle/>
        <a:p>
          <a:pPr algn="ctr"/>
          <a:endParaRPr lang="en-US" sz="2000">
            <a:solidFill>
              <a:schemeClr val="accent1">
                <a:lumMod val="50000"/>
              </a:schemeClr>
            </a:solidFill>
          </a:endParaRPr>
        </a:p>
      </dgm:t>
    </dgm:pt>
    <dgm:pt modelId="{268FA6E8-2A38-476A-B408-6D8E42D70A52}">
      <dgm:prSet custT="1"/>
      <dgm:spPr/>
      <dgm:t>
        <a:bodyPr/>
        <a:lstStyle/>
        <a:p>
          <a:pPr algn="ctr" rtl="0"/>
          <a:r>
            <a:rPr lang="en-US" sz="2400" smtClean="0"/>
            <a:t>Web 2.0 portal for portal customization</a:t>
          </a:r>
          <a:endParaRPr lang="en-US" sz="2400" dirty="0"/>
        </a:p>
      </dgm:t>
    </dgm:pt>
    <dgm:pt modelId="{DCCB7702-2A8F-4DB4-9EF7-A666038520DD}" type="parTrans" cxnId="{78A47FF2-677C-4548-A409-DEC69A6B905F}">
      <dgm:prSet/>
      <dgm:spPr/>
      <dgm:t>
        <a:bodyPr/>
        <a:lstStyle/>
        <a:p>
          <a:pPr algn="ctr"/>
          <a:endParaRPr lang="en-US" sz="2000">
            <a:solidFill>
              <a:schemeClr val="accent1">
                <a:lumMod val="50000"/>
              </a:schemeClr>
            </a:solidFill>
          </a:endParaRPr>
        </a:p>
      </dgm:t>
    </dgm:pt>
    <dgm:pt modelId="{1B834BE0-E381-4271-8A0F-1F79A59F8850}" type="sibTrans" cxnId="{78A47FF2-677C-4548-A409-DEC69A6B905F}">
      <dgm:prSet/>
      <dgm:spPr/>
      <dgm:t>
        <a:bodyPr/>
        <a:lstStyle/>
        <a:p>
          <a:pPr algn="ctr"/>
          <a:endParaRPr lang="en-US" sz="2000">
            <a:solidFill>
              <a:schemeClr val="accent1">
                <a:lumMod val="50000"/>
              </a:schemeClr>
            </a:solidFill>
          </a:endParaRPr>
        </a:p>
      </dgm:t>
    </dgm:pt>
    <dgm:pt modelId="{E062ED50-56AD-46E0-BBEE-8CFA5143F760}" type="pres">
      <dgm:prSet presAssocID="{25500558-502B-4A79-92FD-4CD953FB0806}" presName="linear" presStyleCnt="0">
        <dgm:presLayoutVars>
          <dgm:animLvl val="lvl"/>
          <dgm:resizeHandles val="exact"/>
        </dgm:presLayoutVars>
      </dgm:prSet>
      <dgm:spPr/>
      <dgm:t>
        <a:bodyPr/>
        <a:lstStyle/>
        <a:p>
          <a:endParaRPr lang="en-US"/>
        </a:p>
      </dgm:t>
    </dgm:pt>
    <dgm:pt modelId="{6A0D5916-DA85-436B-AA66-FDE4138EB210}" type="pres">
      <dgm:prSet presAssocID="{78A88703-D182-4151-82B4-618462FBF414}" presName="parentText" presStyleLbl="node1" presStyleIdx="0" presStyleCnt="2">
        <dgm:presLayoutVars>
          <dgm:chMax val="0"/>
          <dgm:bulletEnabled val="1"/>
        </dgm:presLayoutVars>
      </dgm:prSet>
      <dgm:spPr/>
      <dgm:t>
        <a:bodyPr/>
        <a:lstStyle/>
        <a:p>
          <a:endParaRPr lang="en-US"/>
        </a:p>
      </dgm:t>
    </dgm:pt>
    <dgm:pt modelId="{5ACCC3BA-37E7-42D9-BF05-7A8CFCD8A772}" type="pres">
      <dgm:prSet presAssocID="{A461AC2F-4EFA-4D14-B09C-2D0892F9665D}" presName="spacer" presStyleCnt="0"/>
      <dgm:spPr/>
      <dgm:t>
        <a:bodyPr/>
        <a:lstStyle/>
        <a:p>
          <a:endParaRPr lang="en-US"/>
        </a:p>
      </dgm:t>
    </dgm:pt>
    <dgm:pt modelId="{83D197FE-676B-4107-9539-D58CADDCB43C}" type="pres">
      <dgm:prSet presAssocID="{268FA6E8-2A38-476A-B408-6D8E42D70A52}" presName="parentText" presStyleLbl="node1" presStyleIdx="1" presStyleCnt="2">
        <dgm:presLayoutVars>
          <dgm:chMax val="0"/>
          <dgm:bulletEnabled val="1"/>
        </dgm:presLayoutVars>
      </dgm:prSet>
      <dgm:spPr/>
      <dgm:t>
        <a:bodyPr/>
        <a:lstStyle/>
        <a:p>
          <a:endParaRPr lang="en-US"/>
        </a:p>
      </dgm:t>
    </dgm:pt>
  </dgm:ptLst>
  <dgm:cxnLst>
    <dgm:cxn modelId="{78A47FF2-677C-4548-A409-DEC69A6B905F}" srcId="{25500558-502B-4A79-92FD-4CD953FB0806}" destId="{268FA6E8-2A38-476A-B408-6D8E42D70A52}" srcOrd="1" destOrd="0" parTransId="{DCCB7702-2A8F-4DB4-9EF7-A666038520DD}" sibTransId="{1B834BE0-E381-4271-8A0F-1F79A59F8850}"/>
    <dgm:cxn modelId="{C1745325-E427-4834-A70B-121EFD25E0D4}" srcId="{25500558-502B-4A79-92FD-4CD953FB0806}" destId="{78A88703-D182-4151-82B4-618462FBF414}" srcOrd="0" destOrd="0" parTransId="{F68DFF40-82B3-457B-B2A2-4AABF46091E8}" sibTransId="{A461AC2F-4EFA-4D14-B09C-2D0892F9665D}"/>
    <dgm:cxn modelId="{A5F56517-324C-4234-8905-130991C56A50}" type="presOf" srcId="{25500558-502B-4A79-92FD-4CD953FB0806}" destId="{E062ED50-56AD-46E0-BBEE-8CFA5143F760}" srcOrd="0" destOrd="0" presId="urn:microsoft.com/office/officeart/2005/8/layout/vList2"/>
    <dgm:cxn modelId="{E19E33BF-D07F-4ABB-B415-CF7F77509F2E}" type="presOf" srcId="{78A88703-D182-4151-82B4-618462FBF414}" destId="{6A0D5916-DA85-436B-AA66-FDE4138EB210}" srcOrd="0" destOrd="0" presId="urn:microsoft.com/office/officeart/2005/8/layout/vList2"/>
    <dgm:cxn modelId="{8985EFAD-22FC-4EC7-A8D3-744A25C76447}" type="presOf" srcId="{268FA6E8-2A38-476A-B408-6D8E42D70A52}" destId="{83D197FE-676B-4107-9539-D58CADDCB43C}" srcOrd="0" destOrd="0" presId="urn:microsoft.com/office/officeart/2005/8/layout/vList2"/>
    <dgm:cxn modelId="{4ABCC3DA-F741-427F-AA9D-3F6F73DCD6CC}" type="presParOf" srcId="{E062ED50-56AD-46E0-BBEE-8CFA5143F760}" destId="{6A0D5916-DA85-436B-AA66-FDE4138EB210}" srcOrd="0" destOrd="0" presId="urn:microsoft.com/office/officeart/2005/8/layout/vList2"/>
    <dgm:cxn modelId="{07133464-4C5D-4616-B3C9-3E4A33821A6B}" type="presParOf" srcId="{E062ED50-56AD-46E0-BBEE-8CFA5143F760}" destId="{5ACCC3BA-37E7-42D9-BF05-7A8CFCD8A772}" srcOrd="1" destOrd="0" presId="urn:microsoft.com/office/officeart/2005/8/layout/vList2"/>
    <dgm:cxn modelId="{832CFF74-4487-4C25-B1AF-1F8C6D458660}" type="presParOf" srcId="{E062ED50-56AD-46E0-BBEE-8CFA5143F760}" destId="{83D197FE-676B-4107-9539-D58CADDCB43C}" srcOrd="2"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91C4D3-89B5-453A-9808-C9587053402E}">
      <dsp:nvSpPr>
        <dsp:cNvPr id="0" name=""/>
        <dsp:cNvSpPr/>
      </dsp:nvSpPr>
      <dsp:spPr>
        <a:xfrm>
          <a:off x="326881" y="165048"/>
          <a:ext cx="2855714" cy="658778"/>
        </a:xfrm>
        <a:prstGeom prst="rect">
          <a:avLst/>
        </a:prstGeom>
        <a:solidFill>
          <a:schemeClr val="accent5">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Improved User Experience</a:t>
          </a:r>
          <a:endParaRPr lang="en-US" sz="1900" b="1" kern="1200" dirty="0"/>
        </a:p>
      </dsp:txBody>
      <dsp:txXfrm>
        <a:off x="326881" y="165048"/>
        <a:ext cx="2855714" cy="658778"/>
      </dsp:txXfrm>
    </dsp:sp>
    <dsp:sp modelId="{F2B4A3B2-3A16-446A-99B0-F82364EF7373}">
      <dsp:nvSpPr>
        <dsp:cNvPr id="0" name=""/>
        <dsp:cNvSpPr/>
      </dsp:nvSpPr>
      <dsp:spPr>
        <a:xfrm>
          <a:off x="326881" y="823826"/>
          <a:ext cx="2855714" cy="4954725"/>
        </a:xfrm>
        <a:prstGeom prst="rect">
          <a:avLst/>
        </a:prstGeom>
        <a:solidFill>
          <a:schemeClr val="accent5">
            <a:tint val="40000"/>
            <a:alpha val="90000"/>
            <a:hueOff val="0"/>
            <a:satOff val="0"/>
            <a:lumOff val="0"/>
            <a:alphaOff val="0"/>
          </a:schemeClr>
        </a:solidFill>
        <a:ln w="10000" cap="flat" cmpd="sng" algn="ctr">
          <a:solidFill>
            <a:schemeClr val="accent5">
              <a:tint val="40000"/>
              <a:alpha val="9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Faster Installation</a:t>
          </a:r>
          <a:endParaRPr lang="en-US" sz="1900" kern="1200" dirty="0"/>
        </a:p>
        <a:p>
          <a:pPr marL="171450" lvl="1" indent="-171450" algn="l" defTabSz="844550">
            <a:lnSpc>
              <a:spcPct val="90000"/>
            </a:lnSpc>
            <a:spcBef>
              <a:spcPct val="0"/>
            </a:spcBef>
            <a:spcAft>
              <a:spcPct val="15000"/>
            </a:spcAft>
            <a:buChar char="••"/>
          </a:pPr>
          <a:r>
            <a:rPr lang="en-US" sz="1900" kern="1200" dirty="0" smtClean="0"/>
            <a:t>Intuitive Getting Started Wizard</a:t>
          </a:r>
        </a:p>
        <a:p>
          <a:pPr marL="171450" lvl="1" indent="-171450" algn="l" defTabSz="844550">
            <a:lnSpc>
              <a:spcPct val="90000"/>
            </a:lnSpc>
            <a:spcBef>
              <a:spcPct val="0"/>
            </a:spcBef>
            <a:spcAft>
              <a:spcPct val="15000"/>
            </a:spcAft>
            <a:buChar char="••"/>
          </a:pPr>
          <a:r>
            <a:rPr lang="en-US" sz="1900" kern="1200" dirty="0" smtClean="0"/>
            <a:t>Revamped GUI</a:t>
          </a:r>
        </a:p>
        <a:p>
          <a:pPr marL="342900" lvl="2" indent="-171450" algn="l" defTabSz="844550">
            <a:lnSpc>
              <a:spcPct val="90000"/>
            </a:lnSpc>
            <a:spcBef>
              <a:spcPct val="0"/>
            </a:spcBef>
            <a:spcAft>
              <a:spcPct val="15000"/>
            </a:spcAft>
            <a:buChar char="••"/>
          </a:pPr>
          <a:r>
            <a:rPr lang="en-US" sz="1900" kern="1200" dirty="0" smtClean="0"/>
            <a:t>Modern Standardized Style</a:t>
          </a:r>
        </a:p>
        <a:p>
          <a:pPr marL="342900" lvl="2" indent="-171450" algn="l" defTabSz="844550">
            <a:lnSpc>
              <a:spcPct val="90000"/>
            </a:lnSpc>
            <a:spcBef>
              <a:spcPct val="0"/>
            </a:spcBef>
            <a:spcAft>
              <a:spcPct val="15000"/>
            </a:spcAft>
            <a:buChar char="••"/>
          </a:pPr>
          <a:r>
            <a:rPr lang="en-US" sz="1900" kern="1200" dirty="0" smtClean="0"/>
            <a:t>Pragmatic</a:t>
          </a:r>
        </a:p>
        <a:p>
          <a:pPr marL="342900" lvl="2" indent="-171450" algn="l" defTabSz="844550">
            <a:lnSpc>
              <a:spcPct val="90000"/>
            </a:lnSpc>
            <a:spcBef>
              <a:spcPct val="0"/>
            </a:spcBef>
            <a:spcAft>
              <a:spcPct val="15000"/>
            </a:spcAft>
            <a:buChar char="••"/>
          </a:pPr>
          <a:r>
            <a:rPr lang="en-US" sz="1900" kern="1200" dirty="0" smtClean="0"/>
            <a:t>Intuitive</a:t>
          </a:r>
        </a:p>
        <a:p>
          <a:pPr marL="171450" lvl="1" indent="-171450" algn="l" defTabSz="844550">
            <a:lnSpc>
              <a:spcPct val="90000"/>
            </a:lnSpc>
            <a:spcBef>
              <a:spcPct val="0"/>
            </a:spcBef>
            <a:spcAft>
              <a:spcPct val="15000"/>
            </a:spcAft>
            <a:buChar char="••"/>
          </a:pPr>
          <a:r>
            <a:rPr lang="en-US" sz="1900" kern="1200" dirty="0" smtClean="0"/>
            <a:t>MegaMenu</a:t>
          </a:r>
        </a:p>
        <a:p>
          <a:pPr marL="171450" lvl="1" indent="-171450" algn="l" defTabSz="844550">
            <a:lnSpc>
              <a:spcPct val="90000"/>
            </a:lnSpc>
            <a:spcBef>
              <a:spcPct val="0"/>
            </a:spcBef>
            <a:spcAft>
              <a:spcPct val="15000"/>
            </a:spcAft>
            <a:buChar char="••"/>
          </a:pPr>
          <a:r>
            <a:rPr lang="en-US" sz="1900" kern="1200" dirty="0" smtClean="0"/>
            <a:t>Consistent Navigation</a:t>
          </a:r>
        </a:p>
        <a:p>
          <a:pPr marL="171450" lvl="1" indent="-171450" algn="l" defTabSz="844550">
            <a:lnSpc>
              <a:spcPct val="90000"/>
            </a:lnSpc>
            <a:spcBef>
              <a:spcPct val="0"/>
            </a:spcBef>
            <a:spcAft>
              <a:spcPct val="15000"/>
            </a:spcAft>
            <a:buChar char="••"/>
          </a:pPr>
          <a:r>
            <a:rPr lang="en-US" sz="1900" kern="1200" dirty="0" smtClean="0"/>
            <a:t>Actionable Global Search</a:t>
          </a:r>
          <a:endParaRPr lang="en-US" sz="1900" kern="1200" dirty="0"/>
        </a:p>
        <a:p>
          <a:pPr marL="171450" lvl="1" indent="-171450" algn="l" defTabSz="844550">
            <a:lnSpc>
              <a:spcPct val="90000"/>
            </a:lnSpc>
            <a:spcBef>
              <a:spcPct val="0"/>
            </a:spcBef>
            <a:spcAft>
              <a:spcPct val="15000"/>
            </a:spcAft>
            <a:buChar char="••"/>
          </a:pPr>
          <a:r>
            <a:rPr lang="en-US" sz="1900" kern="1200" dirty="0" smtClean="0"/>
            <a:t>Quick Access to all the tools</a:t>
          </a:r>
          <a:endParaRPr lang="en-US" sz="1900" kern="1200" dirty="0"/>
        </a:p>
      </dsp:txBody>
      <dsp:txXfrm>
        <a:off x="326881" y="823826"/>
        <a:ext cx="2855714" cy="4954725"/>
      </dsp:txXfrm>
    </dsp:sp>
    <dsp:sp modelId="{F7C6BA6B-5021-4E83-904A-F112B6C7C460}">
      <dsp:nvSpPr>
        <dsp:cNvPr id="0" name=""/>
        <dsp:cNvSpPr/>
      </dsp:nvSpPr>
      <dsp:spPr>
        <a:xfrm>
          <a:off x="3239166" y="165048"/>
          <a:ext cx="2855714" cy="658778"/>
        </a:xfrm>
        <a:prstGeom prst="rect">
          <a:avLst/>
        </a:prstGeom>
        <a:solidFill>
          <a:schemeClr val="accent5">
            <a:hueOff val="-6299999"/>
            <a:satOff val="19433"/>
            <a:lumOff val="-19903"/>
            <a:alphaOff val="0"/>
          </a:schemeClr>
        </a:solidFill>
        <a:ln w="10000" cap="flat" cmpd="sng" algn="ctr">
          <a:solidFill>
            <a:schemeClr val="accent5">
              <a:hueOff val="-6299999"/>
              <a:satOff val="19433"/>
              <a:lumOff val="-19903"/>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smtClean="0"/>
            <a:t>Release Highlights</a:t>
          </a:r>
          <a:endParaRPr lang="en-US" sz="1900" b="1" kern="1200" dirty="0"/>
        </a:p>
      </dsp:txBody>
      <dsp:txXfrm>
        <a:off x="3239166" y="165048"/>
        <a:ext cx="2855714" cy="658778"/>
      </dsp:txXfrm>
    </dsp:sp>
    <dsp:sp modelId="{BB5DF8D1-958B-48A7-93C2-E5244A715746}">
      <dsp:nvSpPr>
        <dsp:cNvPr id="0" name=""/>
        <dsp:cNvSpPr/>
      </dsp:nvSpPr>
      <dsp:spPr>
        <a:xfrm>
          <a:off x="3242108" y="816939"/>
          <a:ext cx="2855714" cy="4954725"/>
        </a:xfrm>
        <a:prstGeom prst="rect">
          <a:avLst/>
        </a:prstGeom>
        <a:solidFill>
          <a:schemeClr val="accent5">
            <a:tint val="40000"/>
            <a:alpha val="90000"/>
            <a:hueOff val="-6351696"/>
            <a:satOff val="-4538"/>
            <a:lumOff val="-3815"/>
            <a:alphaOff val="0"/>
          </a:schemeClr>
        </a:solidFill>
        <a:ln w="10000" cap="flat" cmpd="sng" algn="ctr">
          <a:solidFill>
            <a:schemeClr val="accent5">
              <a:tint val="40000"/>
              <a:alpha val="90000"/>
              <a:hueOff val="-6351696"/>
              <a:satOff val="-4538"/>
              <a:lumOff val="-3815"/>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WorkCenter</a:t>
          </a:r>
          <a:endParaRPr lang="en-US" sz="1900" kern="1200" dirty="0"/>
        </a:p>
        <a:p>
          <a:pPr marL="342900" lvl="2" indent="-171450" algn="l" defTabSz="844550">
            <a:lnSpc>
              <a:spcPct val="90000"/>
            </a:lnSpc>
            <a:spcBef>
              <a:spcPct val="0"/>
            </a:spcBef>
            <a:spcAft>
              <a:spcPct val="15000"/>
            </a:spcAft>
            <a:buChar char="••"/>
          </a:pPr>
          <a:r>
            <a:rPr lang="en-US" sz="1900" kern="1200" dirty="0" smtClean="0"/>
            <a:t>New Technology </a:t>
          </a:r>
          <a:r>
            <a:rPr lang="en-US" sz="1900" kern="1200" dirty="0" err="1" smtClean="0"/>
            <a:t>LifeCycle</a:t>
          </a:r>
          <a:r>
            <a:rPr lang="en-US" sz="1900" kern="1200" dirty="0" smtClean="0"/>
            <a:t> Mgmt</a:t>
          </a:r>
        </a:p>
        <a:p>
          <a:pPr marL="342900" lvl="2" indent="-171450" algn="l" defTabSz="844550">
            <a:lnSpc>
              <a:spcPct val="90000"/>
            </a:lnSpc>
            <a:spcBef>
              <a:spcPct val="0"/>
            </a:spcBef>
            <a:spcAft>
              <a:spcPct val="15000"/>
            </a:spcAft>
            <a:buChar char="••"/>
          </a:pPr>
          <a:r>
            <a:rPr lang="en-US" sz="1900" kern="1200" dirty="0" smtClean="0"/>
            <a:t>New Feature </a:t>
          </a:r>
          <a:r>
            <a:rPr lang="en-US" sz="1900" kern="1200" dirty="0" err="1" smtClean="0"/>
            <a:t>LifeCycle</a:t>
          </a:r>
          <a:r>
            <a:rPr lang="en-US" sz="1900" kern="1200" dirty="0" smtClean="0"/>
            <a:t> Mgmt</a:t>
          </a:r>
        </a:p>
        <a:p>
          <a:pPr marL="171450" lvl="1" indent="-171450" algn="l" defTabSz="844550">
            <a:lnSpc>
              <a:spcPct val="90000"/>
            </a:lnSpc>
            <a:spcBef>
              <a:spcPct val="0"/>
            </a:spcBef>
            <a:spcAft>
              <a:spcPct val="15000"/>
            </a:spcAft>
            <a:buChar char="••"/>
          </a:pPr>
          <a:r>
            <a:rPr lang="en-US" sz="1900" kern="1200" dirty="0" smtClean="0"/>
            <a:t>Parameterized Configuration Templates</a:t>
          </a:r>
        </a:p>
        <a:p>
          <a:pPr marL="171450" lvl="1" indent="-171450" algn="l" defTabSz="844550">
            <a:lnSpc>
              <a:spcPct val="90000"/>
            </a:lnSpc>
            <a:spcBef>
              <a:spcPct val="0"/>
            </a:spcBef>
            <a:spcAft>
              <a:spcPct val="15000"/>
            </a:spcAft>
            <a:buChar char="••"/>
          </a:pPr>
          <a:r>
            <a:rPr lang="en-US" sz="1900" kern="1200" dirty="0" smtClean="0"/>
            <a:t>Local Detailed RBAC</a:t>
          </a:r>
        </a:p>
        <a:p>
          <a:pPr marL="171450" lvl="1" indent="-171450" algn="l" defTabSz="844550">
            <a:lnSpc>
              <a:spcPct val="90000"/>
            </a:lnSpc>
            <a:spcBef>
              <a:spcPct val="0"/>
            </a:spcBef>
            <a:spcAft>
              <a:spcPct val="15000"/>
            </a:spcAft>
            <a:buChar char="••"/>
          </a:pPr>
          <a:r>
            <a:rPr lang="en-US" sz="1900" kern="1200" dirty="0" smtClean="0"/>
            <a:t>Basic 3rd Party Support</a:t>
          </a:r>
        </a:p>
      </dsp:txBody>
      <dsp:txXfrm>
        <a:off x="3242108" y="816939"/>
        <a:ext cx="2855714" cy="4954725"/>
      </dsp:txXfrm>
    </dsp:sp>
    <dsp:sp modelId="{49CA8F99-A49C-4104-9DAE-9AB44C18A29F}">
      <dsp:nvSpPr>
        <dsp:cNvPr id="0" name=""/>
        <dsp:cNvSpPr/>
      </dsp:nvSpPr>
      <dsp:spPr>
        <a:xfrm>
          <a:off x="6161704" y="165048"/>
          <a:ext cx="2855714" cy="658778"/>
        </a:xfrm>
        <a:prstGeom prst="rect">
          <a:avLst/>
        </a:prstGeom>
        <a:solidFill>
          <a:schemeClr val="accent5">
            <a:hueOff val="-12599998"/>
            <a:satOff val="38865"/>
            <a:lumOff val="-39805"/>
            <a:alphaOff val="0"/>
          </a:schemeClr>
        </a:solidFill>
        <a:ln w="10000" cap="flat" cmpd="sng" algn="ctr">
          <a:solidFill>
            <a:schemeClr val="accent5">
              <a:hueOff val="-12599998"/>
              <a:satOff val="38865"/>
              <a:lumOff val="-39805"/>
              <a:alphaOff val="0"/>
            </a:schemeClr>
          </a:solidFill>
          <a:prstDash val="solid"/>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smtClean="0"/>
            <a:t>Fine Tuned for Operational needs</a:t>
          </a:r>
          <a:endParaRPr lang="en-US" sz="1900" kern="1200" dirty="0"/>
        </a:p>
      </dsp:txBody>
      <dsp:txXfrm>
        <a:off x="6161704" y="165048"/>
        <a:ext cx="2855714" cy="658778"/>
      </dsp:txXfrm>
    </dsp:sp>
    <dsp:sp modelId="{CDCF989C-FBE1-40BD-80F1-566966F6E59B}">
      <dsp:nvSpPr>
        <dsp:cNvPr id="0" name=""/>
        <dsp:cNvSpPr/>
      </dsp:nvSpPr>
      <dsp:spPr>
        <a:xfrm>
          <a:off x="6161704" y="823826"/>
          <a:ext cx="2855714" cy="4954725"/>
        </a:xfrm>
        <a:prstGeom prst="rect">
          <a:avLst/>
        </a:prstGeom>
        <a:solidFill>
          <a:schemeClr val="accent5">
            <a:tint val="40000"/>
            <a:alpha val="90000"/>
            <a:hueOff val="-12703391"/>
            <a:satOff val="-9076"/>
            <a:lumOff val="-7629"/>
            <a:alphaOff val="0"/>
          </a:schemeClr>
        </a:solidFill>
        <a:ln w="10000" cap="flat" cmpd="sng" algn="ctr">
          <a:solidFill>
            <a:schemeClr val="accent5">
              <a:tint val="40000"/>
              <a:alpha val="90000"/>
              <a:hueOff val="-12703391"/>
              <a:satOff val="-9076"/>
              <a:lumOff val="-7629"/>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Functionally Designed MegaMenu for Operational Excellence</a:t>
          </a:r>
          <a:endParaRPr lang="en-US" sz="1900" kern="1200" dirty="0"/>
        </a:p>
        <a:p>
          <a:pPr marL="171450" lvl="1" indent="-171450" algn="l" defTabSz="844550">
            <a:lnSpc>
              <a:spcPct val="90000"/>
            </a:lnSpc>
            <a:spcBef>
              <a:spcPct val="0"/>
            </a:spcBef>
            <a:spcAft>
              <a:spcPct val="15000"/>
            </a:spcAft>
            <a:buChar char="••"/>
          </a:pPr>
          <a:r>
            <a:rPr lang="en-US" sz="1900" kern="1200" dirty="0" smtClean="0"/>
            <a:t>Auto Information Retrieval</a:t>
          </a:r>
          <a:endParaRPr lang="en-US" sz="1900" kern="1200" dirty="0"/>
        </a:p>
        <a:p>
          <a:pPr marL="171450" lvl="1" indent="-171450" algn="l" defTabSz="844550">
            <a:lnSpc>
              <a:spcPct val="90000"/>
            </a:lnSpc>
            <a:spcBef>
              <a:spcPct val="0"/>
            </a:spcBef>
            <a:spcAft>
              <a:spcPct val="15000"/>
            </a:spcAft>
            <a:buChar char="••"/>
          </a:pPr>
          <a:r>
            <a:rPr lang="en-US" sz="1900" kern="1200" dirty="0" smtClean="0"/>
            <a:t>Quick Access to all the tools</a:t>
          </a:r>
        </a:p>
        <a:p>
          <a:pPr marL="171450" lvl="1" indent="-171450" algn="l" defTabSz="844550">
            <a:lnSpc>
              <a:spcPct val="90000"/>
            </a:lnSpc>
            <a:spcBef>
              <a:spcPct val="0"/>
            </a:spcBef>
            <a:spcAft>
              <a:spcPct val="15000"/>
            </a:spcAft>
            <a:buChar char="••"/>
          </a:pPr>
          <a:r>
            <a:rPr lang="en-US" sz="1900" kern="1200" dirty="0" smtClean="0"/>
            <a:t>Auto-Monitoring</a:t>
          </a:r>
        </a:p>
        <a:p>
          <a:pPr marL="171450" lvl="1" indent="-171450" algn="l" defTabSz="844550">
            <a:lnSpc>
              <a:spcPct val="90000"/>
            </a:lnSpc>
            <a:spcBef>
              <a:spcPct val="0"/>
            </a:spcBef>
            <a:spcAft>
              <a:spcPct val="15000"/>
            </a:spcAft>
            <a:buChar char="••"/>
          </a:pPr>
          <a:r>
            <a:rPr lang="en-US" sz="1900" kern="1200" dirty="0" smtClean="0"/>
            <a:t>NAM Integration</a:t>
          </a:r>
        </a:p>
        <a:p>
          <a:pPr marL="171450" lvl="1" indent="-171450" algn="l" defTabSz="844550">
            <a:lnSpc>
              <a:spcPct val="90000"/>
            </a:lnSpc>
            <a:spcBef>
              <a:spcPct val="0"/>
            </a:spcBef>
            <a:spcAft>
              <a:spcPct val="15000"/>
            </a:spcAft>
            <a:buChar char="••"/>
          </a:pPr>
          <a:r>
            <a:rPr lang="en-US" sz="1900" kern="1200" dirty="0" smtClean="0"/>
            <a:t>Consolidated Event view</a:t>
          </a:r>
        </a:p>
        <a:p>
          <a:pPr marL="171450" lvl="1" indent="-171450" algn="l" defTabSz="844550">
            <a:lnSpc>
              <a:spcPct val="90000"/>
            </a:lnSpc>
            <a:spcBef>
              <a:spcPct val="0"/>
            </a:spcBef>
            <a:spcAft>
              <a:spcPct val="15000"/>
            </a:spcAft>
            <a:buChar char="••"/>
          </a:pPr>
          <a:r>
            <a:rPr lang="en-US" sz="1900" kern="1200" dirty="0" smtClean="0"/>
            <a:t>Dashboards</a:t>
          </a:r>
        </a:p>
        <a:p>
          <a:pPr marL="171450" lvl="1" indent="-171450" algn="l" defTabSz="844550">
            <a:lnSpc>
              <a:spcPct val="90000"/>
            </a:lnSpc>
            <a:spcBef>
              <a:spcPct val="0"/>
            </a:spcBef>
            <a:spcAft>
              <a:spcPct val="15000"/>
            </a:spcAft>
            <a:buChar char="••"/>
          </a:pPr>
          <a:r>
            <a:rPr lang="en-US" sz="1900" kern="1200" dirty="0" smtClean="0"/>
            <a:t>Enhanced Troubleshooting</a:t>
          </a:r>
        </a:p>
        <a:p>
          <a:pPr marL="171450" lvl="1" indent="-171450" algn="l" defTabSz="844550">
            <a:lnSpc>
              <a:spcPct val="90000"/>
            </a:lnSpc>
            <a:spcBef>
              <a:spcPct val="0"/>
            </a:spcBef>
            <a:spcAft>
              <a:spcPct val="15000"/>
            </a:spcAft>
            <a:buChar char="••"/>
          </a:pPr>
          <a:r>
            <a:rPr lang="en-US" sz="1900" kern="1200" dirty="0" smtClean="0"/>
            <a:t>Consolidated Reporting</a:t>
          </a:r>
        </a:p>
      </dsp:txBody>
      <dsp:txXfrm>
        <a:off x="6161704" y="823826"/>
        <a:ext cx="2855714" cy="49547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E0B7DA-69C4-43C8-9860-56F30A41460C}">
      <dsp:nvSpPr>
        <dsp:cNvPr id="0" name=""/>
        <dsp:cNvSpPr/>
      </dsp:nvSpPr>
      <dsp:spPr>
        <a:xfrm rot="16200000">
          <a:off x="761999" y="-761999"/>
          <a:ext cx="2857500" cy="4381500"/>
        </a:xfrm>
        <a:prstGeom prst="round1Rect">
          <a:avLst/>
        </a:prstGeom>
        <a:solidFill>
          <a:schemeClr val="accent5">
            <a:hueOff val="0"/>
            <a:satOff val="0"/>
            <a:lumOff val="0"/>
            <a:alphaOff val="0"/>
          </a:schemeClr>
        </a:solidFill>
        <a:ln>
          <a:solidFill>
            <a:srgbClr val="336699"/>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l" defTabSz="2400300">
            <a:lnSpc>
              <a:spcPct val="90000"/>
            </a:lnSpc>
            <a:spcBef>
              <a:spcPct val="0"/>
            </a:spcBef>
            <a:spcAft>
              <a:spcPct val="35000"/>
            </a:spcAft>
          </a:pPr>
          <a:r>
            <a:rPr lang="en-US" sz="5400" kern="1200" dirty="0" smtClean="0">
              <a:solidFill>
                <a:schemeClr val="accent5">
                  <a:lumMod val="50000"/>
                </a:schemeClr>
              </a:solidFill>
              <a:latin typeface="Tempus Sans ITC" pitchFamily="82" charset="0"/>
            </a:rPr>
            <a:t/>
          </a:r>
          <a:br>
            <a:rPr lang="en-US" sz="5400" kern="1200" dirty="0" smtClean="0">
              <a:solidFill>
                <a:schemeClr val="accent5">
                  <a:lumMod val="50000"/>
                </a:schemeClr>
              </a:solidFill>
              <a:latin typeface="Tempus Sans ITC" pitchFamily="82" charset="0"/>
            </a:rPr>
          </a:br>
          <a:r>
            <a:rPr lang="en-US" sz="5400" kern="1200" dirty="0" smtClean="0">
              <a:solidFill>
                <a:schemeClr val="accent5">
                  <a:lumMod val="50000"/>
                </a:schemeClr>
              </a:solidFill>
              <a:latin typeface="Tempus Sans ITC" pitchFamily="82" charset="0"/>
            </a:rPr>
            <a:t/>
          </a:r>
          <a:br>
            <a:rPr lang="en-US" sz="5400" kern="1200" dirty="0" smtClean="0">
              <a:solidFill>
                <a:schemeClr val="accent5">
                  <a:lumMod val="50000"/>
                </a:schemeClr>
              </a:solidFill>
              <a:latin typeface="Tempus Sans ITC" pitchFamily="82" charset="0"/>
            </a:rPr>
          </a:br>
          <a:endParaRPr lang="en-US" sz="5400" kern="1200" dirty="0">
            <a:solidFill>
              <a:schemeClr val="accent5">
                <a:lumMod val="50000"/>
              </a:schemeClr>
            </a:solidFill>
            <a:latin typeface="Tempus Sans ITC" pitchFamily="82" charset="0"/>
          </a:endParaRPr>
        </a:p>
      </dsp:txBody>
      <dsp:txXfrm rot="16200000">
        <a:off x="1119187" y="-1119187"/>
        <a:ext cx="2143125" cy="4381500"/>
      </dsp:txXfrm>
    </dsp:sp>
    <dsp:sp modelId="{F2A8D53B-CD1E-46D6-A915-6615A4EB1DCD}">
      <dsp:nvSpPr>
        <dsp:cNvPr id="0" name=""/>
        <dsp:cNvSpPr/>
      </dsp:nvSpPr>
      <dsp:spPr>
        <a:xfrm>
          <a:off x="4381500" y="0"/>
          <a:ext cx="4381500" cy="2857500"/>
        </a:xfrm>
        <a:prstGeom prst="round1Rect">
          <a:avLst/>
        </a:prstGeom>
        <a:solidFill>
          <a:schemeClr val="accent5">
            <a:hueOff val="-4200000"/>
            <a:satOff val="12955"/>
            <a:lumOff val="-13268"/>
            <a:alphaOff val="0"/>
          </a:schemeClr>
        </a:solidFill>
        <a:ln>
          <a:solidFill>
            <a:srgbClr val="00B050"/>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lvl="0" algn="r" defTabSz="1466850">
            <a:lnSpc>
              <a:spcPct val="90000"/>
            </a:lnSpc>
            <a:spcBef>
              <a:spcPct val="0"/>
            </a:spcBef>
            <a:spcAft>
              <a:spcPct val="35000"/>
            </a:spcAft>
          </a:pPr>
          <a:r>
            <a:rPr lang="en-US" sz="3300" kern="1200" dirty="0" smtClean="0"/>
            <a:t/>
          </a:r>
          <a:br>
            <a:rPr lang="en-US" sz="3300" kern="1200" dirty="0" smtClean="0"/>
          </a:br>
          <a:r>
            <a:rPr lang="en-US" sz="3300" kern="1200" dirty="0" smtClean="0"/>
            <a:t/>
          </a:r>
          <a:br>
            <a:rPr lang="en-US" sz="3300" kern="1200" dirty="0" smtClean="0"/>
          </a:br>
          <a:r>
            <a:rPr lang="en-US" sz="3300" kern="1200" dirty="0" smtClean="0"/>
            <a:t/>
          </a:r>
          <a:br>
            <a:rPr lang="en-US" sz="3300" kern="1200" dirty="0" smtClean="0"/>
          </a:br>
          <a:r>
            <a:rPr lang="en-US" sz="3300" kern="1200" dirty="0" smtClean="0"/>
            <a:t/>
          </a:r>
          <a:br>
            <a:rPr lang="en-US" sz="3300" kern="1200" dirty="0" smtClean="0"/>
          </a:br>
          <a:endParaRPr lang="en-US" sz="3300" kern="1200" dirty="0">
            <a:solidFill>
              <a:srgbClr val="00B050"/>
            </a:solidFill>
            <a:latin typeface="Tempus Sans ITC" pitchFamily="82" charset="0"/>
          </a:endParaRPr>
        </a:p>
      </dsp:txBody>
      <dsp:txXfrm>
        <a:off x="4381500" y="0"/>
        <a:ext cx="4381500" cy="2143125"/>
      </dsp:txXfrm>
    </dsp:sp>
    <dsp:sp modelId="{8D56F392-6042-4603-88E7-9D9CE0261D3D}">
      <dsp:nvSpPr>
        <dsp:cNvPr id="0" name=""/>
        <dsp:cNvSpPr/>
      </dsp:nvSpPr>
      <dsp:spPr>
        <a:xfrm rot="10800000">
          <a:off x="0" y="2857500"/>
          <a:ext cx="4381500" cy="2857500"/>
        </a:xfrm>
        <a:prstGeom prst="round1Rect">
          <a:avLst/>
        </a:prstGeom>
        <a:solidFill>
          <a:schemeClr val="accent5">
            <a:hueOff val="-8399999"/>
            <a:satOff val="25910"/>
            <a:lumOff val="-26537"/>
            <a:alphaOff val="0"/>
          </a:schemeClr>
        </a:solidFill>
        <a:ln>
          <a:solidFill>
            <a:srgbClr val="666633"/>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t" anchorCtr="0">
          <a:noAutofit/>
        </a:bodyPr>
        <a:lstStyle/>
        <a:p>
          <a:pPr lvl="0" algn="l" defTabSz="1778000">
            <a:lnSpc>
              <a:spcPct val="90000"/>
            </a:lnSpc>
            <a:spcBef>
              <a:spcPct val="0"/>
            </a:spcBef>
            <a:spcAft>
              <a:spcPct val="35000"/>
            </a:spcAft>
          </a:pPr>
          <a:endParaRPr lang="en-US" sz="4000" kern="1200" dirty="0">
            <a:solidFill>
              <a:srgbClr val="CCFF66"/>
            </a:solidFill>
            <a:latin typeface="Tempus Sans ITC" pitchFamily="82" charset="0"/>
          </a:endParaRPr>
        </a:p>
      </dsp:txBody>
      <dsp:txXfrm rot="10800000">
        <a:off x="0" y="3571875"/>
        <a:ext cx="4381500" cy="2143125"/>
      </dsp:txXfrm>
    </dsp:sp>
    <dsp:sp modelId="{D2537DE5-CEE8-41C1-AFB1-3788F3131E80}">
      <dsp:nvSpPr>
        <dsp:cNvPr id="0" name=""/>
        <dsp:cNvSpPr/>
      </dsp:nvSpPr>
      <dsp:spPr>
        <a:xfrm rot="5400000">
          <a:off x="5143500" y="2095500"/>
          <a:ext cx="2857500" cy="4381500"/>
        </a:xfrm>
        <a:prstGeom prst="round1Rect">
          <a:avLst/>
        </a:prstGeom>
        <a:solidFill>
          <a:schemeClr val="accent5">
            <a:hueOff val="-12599998"/>
            <a:satOff val="38865"/>
            <a:lumOff val="-39805"/>
            <a:alphaOff val="0"/>
          </a:schemeClr>
        </a:solidFill>
        <a:ln>
          <a:solidFill>
            <a:srgbClr val="C00000"/>
          </a:solid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b" anchorCtr="0">
          <a:noAutofit/>
        </a:bodyPr>
        <a:lstStyle/>
        <a:p>
          <a:pPr lvl="0" algn="ctr" defTabSz="1955800">
            <a:lnSpc>
              <a:spcPct val="90000"/>
            </a:lnSpc>
            <a:spcBef>
              <a:spcPct val="0"/>
            </a:spcBef>
            <a:spcAft>
              <a:spcPct val="35000"/>
            </a:spcAft>
          </a:pPr>
          <a:endParaRPr lang="en-US" sz="4400" kern="1200" dirty="0">
            <a:solidFill>
              <a:schemeClr val="accent2">
                <a:lumMod val="20000"/>
                <a:lumOff val="80000"/>
              </a:schemeClr>
            </a:solidFill>
            <a:latin typeface="Tempus Sans ITC" pitchFamily="82" charset="0"/>
          </a:endParaRPr>
        </a:p>
      </dsp:txBody>
      <dsp:txXfrm rot="5400000">
        <a:off x="5500687" y="2452687"/>
        <a:ext cx="2143125" cy="4381500"/>
      </dsp:txXfrm>
    </dsp:sp>
    <dsp:sp modelId="{5F1D88AF-E782-4EB3-A13B-D3BA9EDF2F44}">
      <dsp:nvSpPr>
        <dsp:cNvPr id="0" name=""/>
        <dsp:cNvSpPr/>
      </dsp:nvSpPr>
      <dsp:spPr>
        <a:xfrm>
          <a:off x="3067049" y="2143125"/>
          <a:ext cx="2628900" cy="1428750"/>
        </a:xfrm>
        <a:prstGeom prst="roundRect">
          <a:avLst/>
        </a:prstGeom>
        <a:solidFill>
          <a:schemeClr val="accent5">
            <a:tint val="40000"/>
            <a:hueOff val="0"/>
            <a:satOff val="0"/>
            <a:lumOff val="0"/>
            <a:alphaOff val="0"/>
          </a:schemeClr>
        </a:solidFill>
        <a:ln>
          <a:noFill/>
        </a:ln>
        <a:effectLst>
          <a:outerShdw blurRad="63500" sx="102000" sy="102000" algn="ctr" rotWithShape="0">
            <a:prstClr val="black">
              <a:alpha val="40000"/>
            </a:prstClr>
          </a:outerShdw>
        </a:effectLst>
      </dsp:spPr>
      <dsp:style>
        <a:lnRef idx="0">
          <a:scrgbClr r="0" g="0" b="0"/>
        </a:lnRef>
        <a:fillRef idx="3">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Workcenters</a:t>
          </a:r>
          <a:endParaRPr lang="en-US" sz="3100" kern="1200" dirty="0"/>
        </a:p>
      </dsp:txBody>
      <dsp:txXfrm>
        <a:off x="3067049" y="2143125"/>
        <a:ext cx="2628900" cy="14287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676BB-8699-45B7-B3FC-B4AD51080DA6}" type="datetimeFigureOut">
              <a:rPr lang="en-US" smtClean="0"/>
              <a:pPr/>
              <a:t>9/28/2010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E8289-9064-4FAB-A68E-244752E22A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 Invigorating Approach to Network Management</a:t>
            </a:r>
            <a:endParaRPr lang="en-US" dirty="0"/>
          </a:p>
        </p:txBody>
      </p:sp>
      <p:sp>
        <p:nvSpPr>
          <p:cNvPr id="4" name="Slide Number Placeholder 3"/>
          <p:cNvSpPr>
            <a:spLocks noGrp="1"/>
          </p:cNvSpPr>
          <p:nvPr>
            <p:ph type="sldNum" sz="quarter" idx="10"/>
          </p:nvPr>
        </p:nvSpPr>
        <p:spPr/>
        <p:txBody>
          <a:bodyPr/>
          <a:lstStyle/>
          <a:p>
            <a:fld id="{C6DE8289-9064-4FAB-A68E-244752E22A5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DE8289-9064-4FAB-A68E-244752E22A5A}"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DE8289-9064-4FAB-A68E-244752E22A5A}"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Device Avail.  is</a:t>
            </a:r>
            <a:r>
              <a:rPr lang="en-US" baseline="0" dirty="0" smtClean="0"/>
              <a:t> supported </a:t>
            </a:r>
            <a:r>
              <a:rPr lang="en-US" dirty="0" smtClean="0"/>
              <a:t>for 3rd party devices.</a:t>
            </a:r>
          </a:p>
          <a:p>
            <a:endParaRPr lang="en-US" dirty="0"/>
          </a:p>
        </p:txBody>
      </p:sp>
      <p:sp>
        <p:nvSpPr>
          <p:cNvPr id="4" name="Slide Number Placeholder 3"/>
          <p:cNvSpPr>
            <a:spLocks noGrp="1"/>
          </p:cNvSpPr>
          <p:nvPr>
            <p:ph type="sldNum" sz="quarter" idx="10"/>
          </p:nvPr>
        </p:nvSpPr>
        <p:spPr/>
        <p:txBody>
          <a:bodyPr/>
          <a:lstStyle/>
          <a:p>
            <a:fld id="{C6DE8289-9064-4FAB-A68E-244752E22A5A}"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noChangeArrowheads="1" noTextEdit="1"/>
          </p:cNvSpPr>
          <p:nvPr>
            <p:ph type="sldImg"/>
          </p:nvPr>
        </p:nvSpPr>
        <p:spPr>
          <a:ln/>
        </p:spPr>
      </p:sp>
      <p:sp>
        <p:nvSpPr>
          <p:cNvPr id="44034" name="Placeholder 3"/>
          <p:cNvSpPr>
            <a:spLocks noGrp="1" noChangeArrowheads="1"/>
          </p:cNvSpPr>
          <p:nvPr>
            <p:ph type="body" idx="1"/>
          </p:nvPr>
        </p:nvSpPr>
        <p:spPr>
          <a:xfrm>
            <a:off x="0" y="3157618"/>
            <a:ext cx="3284538" cy="5444008"/>
          </a:xfrm>
          <a:noFill/>
          <a:ln/>
        </p:spPr>
        <p:txBody>
          <a:bodyPr/>
          <a:lstStyle/>
          <a:p>
            <a:pPr marL="0" indent="0">
              <a:buFontTx/>
              <a:buNone/>
            </a:pPr>
            <a:endParaRPr lang="en-US" dirty="0" smtClean="0">
              <a:ea typeface="ヒラギノ角ゴ Pro W3"/>
              <a:cs typeface="ヒラギノ角ゴ Pro W3"/>
            </a:endParaRPr>
          </a:p>
        </p:txBody>
      </p:sp>
      <p:sp>
        <p:nvSpPr>
          <p:cNvPr id="44035" name="Rectangle 7"/>
          <p:cNvSpPr>
            <a:spLocks noChangeArrowheads="1"/>
          </p:cNvSpPr>
          <p:nvPr/>
        </p:nvSpPr>
        <p:spPr bwMode="auto">
          <a:xfrm>
            <a:off x="3429000" y="459772"/>
            <a:ext cx="3170238" cy="8077952"/>
          </a:xfrm>
          <a:prstGeom prst="rect">
            <a:avLst/>
          </a:prstGeom>
          <a:noFill/>
          <a:ln w="9525">
            <a:noFill/>
            <a:miter lim="800000"/>
            <a:headEnd/>
            <a:tailEnd/>
          </a:ln>
        </p:spPr>
        <p:txBody>
          <a:bodyPr lIns="95667" tIns="50185" rIns="95667" bIns="50185"/>
          <a:lstStyle/>
          <a:p>
            <a:pPr defTabSz="1020763" eaLnBrk="0" hangingPunct="0">
              <a:lnSpc>
                <a:spcPct val="90000"/>
              </a:lnSpc>
              <a:spcBef>
                <a:spcPct val="50000"/>
              </a:spcBef>
              <a:buSzPct val="100000"/>
            </a:pPr>
            <a:r>
              <a:rPr lang="en-US" sz="1200"/>
              <a:t>Text here</a:t>
            </a:r>
          </a:p>
        </p:txBody>
      </p:sp>
      <p:sp>
        <p:nvSpPr>
          <p:cNvPr id="44036" name="Rectangle 6"/>
          <p:cNvSpPr>
            <a:spLocks noChangeArrowheads="1"/>
          </p:cNvSpPr>
          <p:nvPr/>
        </p:nvSpPr>
        <p:spPr bwMode="auto">
          <a:xfrm>
            <a:off x="177800" y="2234958"/>
            <a:ext cx="3138488" cy="830997"/>
          </a:xfrm>
          <a:prstGeom prst="rect">
            <a:avLst/>
          </a:prstGeom>
          <a:noFill/>
          <a:ln w="9525" algn="ctr">
            <a:noFill/>
            <a:miter lim="800000"/>
            <a:headEnd/>
            <a:tailEnd/>
          </a:ln>
        </p:spPr>
        <p:txBody>
          <a:bodyPr lIns="0" tIns="0" rIns="0" bIns="0">
            <a:spAutoFit/>
          </a:bodyPr>
          <a:lstStyle/>
          <a:p>
            <a:pPr marL="112713" indent="-112713" defTabSz="1020763" eaLnBrk="0" hangingPunct="0">
              <a:buSzPct val="100000"/>
            </a:pPr>
            <a:r>
              <a:rPr lang="en-US" sz="1000"/>
              <a:t>Section: 	</a:t>
            </a:r>
            <a:r>
              <a:rPr lang="en-GB" sz="1000"/>
              <a:t>Program intro</a:t>
            </a:r>
            <a:endParaRPr lang="en-US" sz="1000"/>
          </a:p>
          <a:p>
            <a:pPr marL="112713" indent="-112713" defTabSz="1020763" eaLnBrk="0" hangingPunct="0">
              <a:buSzPct val="100000"/>
            </a:pPr>
            <a:r>
              <a:rPr lang="en-US" sz="1000"/>
              <a:t>Timing: 	</a:t>
            </a:r>
            <a:r>
              <a:rPr lang="en-GB" sz="1000"/>
              <a:t>class start time</a:t>
            </a:r>
            <a:endParaRPr lang="en-US" sz="1000"/>
          </a:p>
          <a:p>
            <a:pPr marL="112713" indent="-112713" defTabSz="1020763" eaLnBrk="0" hangingPunct="0">
              <a:buSzPct val="100000"/>
            </a:pPr>
            <a:r>
              <a:rPr lang="en-US" sz="1000"/>
              <a:t>Overview:</a:t>
            </a:r>
            <a:r>
              <a:rPr lang="en-GB" sz="1000"/>
              <a:t> 	Initial page</a:t>
            </a:r>
          </a:p>
          <a:p>
            <a:pPr marL="112713" indent="-112713" defTabSz="1020763" eaLnBrk="0" hangingPunct="0">
              <a:buSzPct val="100000"/>
            </a:pPr>
            <a:endParaRPr lang="en-GB" sz="1000"/>
          </a:p>
          <a:p>
            <a:pPr marL="112713" indent="-112713" defTabSz="1020763" eaLnBrk="0" hangingPunct="0">
              <a:lnSpc>
                <a:spcPct val="90000"/>
              </a:lnSpc>
              <a:spcBef>
                <a:spcPct val="50000"/>
              </a:spcBef>
              <a:buSzPct val="100000"/>
            </a:pPr>
            <a:r>
              <a:rPr lang="en-US" sz="1000"/>
              <a:t>FACILITATOR:</a:t>
            </a:r>
            <a:endParaRPr lang="cs-CZ" sz="1000"/>
          </a:p>
        </p:txBody>
      </p:sp>
      <p:sp>
        <p:nvSpPr>
          <p:cNvPr id="44037" name="Rectangle 8"/>
          <p:cNvSpPr>
            <a:spLocks noChangeArrowheads="1"/>
          </p:cNvSpPr>
          <p:nvPr/>
        </p:nvSpPr>
        <p:spPr bwMode="auto">
          <a:xfrm>
            <a:off x="3570289" y="250927"/>
            <a:ext cx="827471" cy="230832"/>
          </a:xfrm>
          <a:prstGeom prst="rect">
            <a:avLst/>
          </a:prstGeom>
          <a:noFill/>
          <a:ln w="9525">
            <a:noFill/>
            <a:miter lim="800000"/>
            <a:headEnd/>
            <a:tailEnd/>
          </a:ln>
        </p:spPr>
        <p:txBody>
          <a:bodyPr wrap="none">
            <a:spAutoFit/>
          </a:bodyPr>
          <a:lstStyle/>
          <a:p>
            <a:pPr eaLnBrk="0" hangingPunct="0">
              <a:lnSpc>
                <a:spcPct val="90000"/>
              </a:lnSpc>
              <a:spcBef>
                <a:spcPct val="50000"/>
              </a:spcBef>
              <a:buSzPct val="100000"/>
            </a:pPr>
            <a:r>
              <a:rPr lang="en-US" sz="1000"/>
              <a:t>PRODUCER :</a:t>
            </a:r>
            <a:endParaRPr lang="cs-CZ" sz="1000"/>
          </a:p>
        </p:txBody>
      </p:sp>
      <p:sp>
        <p:nvSpPr>
          <p:cNvPr id="44038" name="Rectangle 11"/>
          <p:cNvSpPr txBox="1">
            <a:spLocks noGrp="1" noChangeArrowheads="1"/>
          </p:cNvSpPr>
          <p:nvPr/>
        </p:nvSpPr>
        <p:spPr bwMode="auto">
          <a:xfrm>
            <a:off x="5800725" y="8537725"/>
            <a:ext cx="795338" cy="283656"/>
          </a:xfrm>
          <a:prstGeom prst="rect">
            <a:avLst/>
          </a:prstGeom>
          <a:noFill/>
          <a:ln w="9525">
            <a:noFill/>
            <a:miter lim="800000"/>
            <a:headEnd/>
            <a:tailEnd/>
          </a:ln>
        </p:spPr>
        <p:txBody>
          <a:bodyPr lIns="18819" tIns="0" rIns="18819" bIns="0" anchor="b"/>
          <a:lstStyle/>
          <a:p>
            <a:pPr algn="r" defTabSz="903288" eaLnBrk="0" hangingPunct="0"/>
            <a:fld id="{4A15290F-C25E-4122-BB85-9EFE5FA52FBD}" type="slidenum">
              <a:rPr lang="en-US" sz="800"/>
              <a:pPr algn="r" defTabSz="903288" eaLnBrk="0" hangingPunct="0"/>
              <a:t>32</a:t>
            </a:fld>
            <a:endParaRPr lang="en-US"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5800725" y="8537725"/>
            <a:ext cx="795338" cy="283656"/>
          </a:xfrm>
          <a:prstGeom prst="rect">
            <a:avLst/>
          </a:prstGeom>
          <a:noFill/>
          <a:ln w="9525">
            <a:noFill/>
            <a:miter lim="800000"/>
            <a:headEnd/>
            <a:tailEnd/>
          </a:ln>
        </p:spPr>
        <p:txBody>
          <a:bodyPr lIns="18819" tIns="0" rIns="18819" bIns="0" anchor="b"/>
          <a:lstStyle/>
          <a:p>
            <a:pPr algn="r" defTabSz="903288" eaLnBrk="0" hangingPunct="0"/>
            <a:fld id="{0CC0397B-79AB-42B6-B912-A28FD339FFB2}" type="slidenum">
              <a:rPr lang="en-US" sz="800"/>
              <a:pPr algn="r" defTabSz="903288" eaLnBrk="0" hangingPunct="0"/>
              <a:t>35</a:t>
            </a:fld>
            <a:endParaRPr lang="en-US" sz="800"/>
          </a:p>
        </p:txBody>
      </p:sp>
      <p:sp>
        <p:nvSpPr>
          <p:cNvPr id="70658" name="Rectangle 2"/>
          <p:cNvSpPr>
            <a:spLocks noGrp="1" noRot="1" noChangeAspect="1" noChangeArrowheads="1" noTextEdit="1"/>
          </p:cNvSpPr>
          <p:nvPr>
            <p:ph type="sldImg"/>
          </p:nvPr>
        </p:nvSpPr>
        <p:spPr>
          <a:xfrm>
            <a:off x="322263" y="376238"/>
            <a:ext cx="2262187" cy="1695450"/>
          </a:xfrm>
          <a:ln/>
        </p:spPr>
      </p:sp>
      <p:sp>
        <p:nvSpPr>
          <p:cNvPr id="70659" name="Rectangle 3"/>
          <p:cNvSpPr>
            <a:spLocks noGrp="1" noChangeArrowheads="1"/>
          </p:cNvSpPr>
          <p:nvPr>
            <p:ph type="body" idx="1"/>
          </p:nvPr>
        </p:nvSpPr>
        <p:spPr>
          <a:xfrm>
            <a:off x="0" y="3157618"/>
            <a:ext cx="3284538" cy="5444008"/>
          </a:xfrm>
          <a:noFill/>
          <a:ln/>
        </p:spPr>
        <p:txBody>
          <a:bodyPr/>
          <a:lstStyle/>
          <a:p>
            <a:pPr marL="0" indent="0" eaLnBrk="1" hangingPunct="1">
              <a:buFontTx/>
              <a:buNone/>
            </a:pPr>
            <a:endParaRPr lang="en-US" b="1" smtClean="0">
              <a:ea typeface="ヒラギノ角ゴ Pro W3"/>
              <a:cs typeface="ヒラギノ角ゴ Pro W3"/>
            </a:endParaRPr>
          </a:p>
        </p:txBody>
      </p:sp>
      <p:sp>
        <p:nvSpPr>
          <p:cNvPr id="70660" name="Rectangle 7"/>
          <p:cNvSpPr>
            <a:spLocks noChangeArrowheads="1"/>
          </p:cNvSpPr>
          <p:nvPr/>
        </p:nvSpPr>
        <p:spPr bwMode="auto">
          <a:xfrm>
            <a:off x="3429000" y="459772"/>
            <a:ext cx="3170238" cy="8077952"/>
          </a:xfrm>
          <a:prstGeom prst="rect">
            <a:avLst/>
          </a:prstGeom>
          <a:noFill/>
          <a:ln w="9525">
            <a:noFill/>
            <a:miter lim="800000"/>
            <a:headEnd/>
            <a:tailEnd/>
          </a:ln>
        </p:spPr>
        <p:txBody>
          <a:bodyPr lIns="95667" tIns="50185" rIns="95667" bIns="50185"/>
          <a:lstStyle/>
          <a:p>
            <a:pPr defTabSz="1020763" eaLnBrk="0" hangingPunct="0">
              <a:lnSpc>
                <a:spcPct val="90000"/>
              </a:lnSpc>
              <a:spcBef>
                <a:spcPct val="50000"/>
              </a:spcBef>
              <a:buSzPct val="100000"/>
            </a:pPr>
            <a:r>
              <a:rPr lang="en-US" sz="1200" b="1"/>
              <a:t>Closing 1:</a:t>
            </a:r>
            <a:r>
              <a:rPr lang="en-US" sz="1200"/>
              <a:t> Thank you for participating in this </a:t>
            </a:r>
            <a:r>
              <a:rPr lang="en-US" sz="1200" i="1"/>
              <a:t>How to Sell ________ as a Key Part of</a:t>
            </a:r>
            <a:br>
              <a:rPr lang="en-US" sz="1200" i="1"/>
            </a:br>
            <a:r>
              <a:rPr lang="en-US" sz="1200" i="1"/>
              <a:t>Borderless Networks</a:t>
            </a:r>
            <a:r>
              <a:rPr lang="en-US" sz="1200"/>
              <a:t> session. </a:t>
            </a:r>
          </a:p>
          <a:p>
            <a:pPr defTabSz="1020763" eaLnBrk="0" hangingPunct="0">
              <a:lnSpc>
                <a:spcPct val="90000"/>
              </a:lnSpc>
              <a:spcBef>
                <a:spcPct val="50000"/>
              </a:spcBef>
              <a:buSzPct val="100000"/>
            </a:pPr>
            <a:endParaRPr lang="en-US" sz="1200"/>
          </a:p>
          <a:p>
            <a:pPr defTabSz="1020763" eaLnBrk="0" hangingPunct="0">
              <a:lnSpc>
                <a:spcPct val="90000"/>
              </a:lnSpc>
              <a:spcBef>
                <a:spcPct val="50000"/>
              </a:spcBef>
              <a:buSzPct val="100000"/>
            </a:pPr>
            <a:r>
              <a:rPr lang="en-US" sz="1200"/>
              <a:t>The recordings of these sessions will be made available from the &lt;insert library/warehouse location for recordings here&gt; for you to reference as you need.</a:t>
            </a:r>
          </a:p>
          <a:p>
            <a:pPr defTabSz="1020763" eaLnBrk="0" hangingPunct="0">
              <a:lnSpc>
                <a:spcPct val="90000"/>
              </a:lnSpc>
              <a:spcBef>
                <a:spcPct val="50000"/>
              </a:spcBef>
              <a:buSzPct val="100000"/>
            </a:pPr>
            <a:endParaRPr lang="en-US" sz="1200"/>
          </a:p>
          <a:p>
            <a:pPr defTabSz="1020763" eaLnBrk="0" hangingPunct="0">
              <a:lnSpc>
                <a:spcPct val="90000"/>
              </a:lnSpc>
              <a:spcBef>
                <a:spcPct val="50000"/>
              </a:spcBef>
              <a:buSzPct val="100000"/>
            </a:pPr>
            <a:r>
              <a:rPr lang="en-US" sz="1200"/>
              <a:t>As I mentioned at the start of the program, please complete the program assessment that follows to receive your Partner Rewards Program points. Your participation will help us identify improvements to be incorporated into future programs. </a:t>
            </a:r>
          </a:p>
          <a:p>
            <a:pPr defTabSz="1020763" eaLnBrk="0" hangingPunct="0">
              <a:lnSpc>
                <a:spcPct val="90000"/>
              </a:lnSpc>
              <a:spcBef>
                <a:spcPct val="50000"/>
              </a:spcBef>
              <a:buSzPct val="100000"/>
            </a:pPr>
            <a:endParaRPr lang="en-US" sz="1200"/>
          </a:p>
          <a:p>
            <a:pPr defTabSz="1020763" eaLnBrk="0" hangingPunct="0">
              <a:lnSpc>
                <a:spcPct val="90000"/>
              </a:lnSpc>
              <a:spcBef>
                <a:spcPct val="50000"/>
              </a:spcBef>
              <a:buSzPct val="100000"/>
            </a:pPr>
            <a:r>
              <a:rPr lang="en-US" sz="1200" b="1"/>
              <a:t>Closing 2:</a:t>
            </a:r>
            <a:r>
              <a:rPr lang="en-US" sz="1200"/>
              <a:t> Thank you for participating in this </a:t>
            </a:r>
            <a:r>
              <a:rPr lang="en-US" sz="1200" i="1"/>
              <a:t>How to Sell ________ as a Key Part of</a:t>
            </a:r>
            <a:br>
              <a:rPr lang="en-US" sz="1200" i="1"/>
            </a:br>
            <a:r>
              <a:rPr lang="en-US" sz="1200" i="1"/>
              <a:t>Borderless Networks</a:t>
            </a:r>
            <a:r>
              <a:rPr lang="en-US" sz="1200"/>
              <a:t> session. </a:t>
            </a:r>
          </a:p>
          <a:p>
            <a:pPr defTabSz="1020763" eaLnBrk="0" hangingPunct="0">
              <a:lnSpc>
                <a:spcPct val="90000"/>
              </a:lnSpc>
              <a:spcBef>
                <a:spcPct val="50000"/>
              </a:spcBef>
              <a:buSzPct val="100000"/>
            </a:pPr>
            <a:endParaRPr lang="en-US" sz="1200"/>
          </a:p>
          <a:p>
            <a:pPr defTabSz="1020763" eaLnBrk="0" hangingPunct="0">
              <a:lnSpc>
                <a:spcPct val="90000"/>
              </a:lnSpc>
              <a:spcBef>
                <a:spcPct val="50000"/>
              </a:spcBef>
              <a:buSzPct val="100000"/>
            </a:pPr>
            <a:r>
              <a:rPr lang="en-US" sz="1200"/>
              <a:t>The recordings of these sessions will be made available from the &lt;insert library/warehouse location for recordings here&gt; for you to reference as you need.</a:t>
            </a:r>
          </a:p>
          <a:p>
            <a:pPr defTabSz="1020763" eaLnBrk="0" hangingPunct="0">
              <a:lnSpc>
                <a:spcPct val="90000"/>
              </a:lnSpc>
              <a:spcBef>
                <a:spcPct val="50000"/>
              </a:spcBef>
              <a:buSzPct val="100000"/>
            </a:pPr>
            <a:endParaRPr lang="en-US" sz="1200"/>
          </a:p>
          <a:p>
            <a:pPr defTabSz="1020763" eaLnBrk="0" hangingPunct="0">
              <a:lnSpc>
                <a:spcPct val="90000"/>
              </a:lnSpc>
              <a:spcBef>
                <a:spcPct val="50000"/>
              </a:spcBef>
              <a:buSzPct val="100000"/>
            </a:pPr>
            <a:r>
              <a:rPr lang="en-US" sz="1200"/>
              <a:t>As I mentioned at the start of the program, please complete the program assessment that follows this module. Your participation will help us identify improvements to be incorporated into future programs. </a:t>
            </a:r>
          </a:p>
        </p:txBody>
      </p:sp>
      <p:sp>
        <p:nvSpPr>
          <p:cNvPr id="70661" name="Rectangle 6"/>
          <p:cNvSpPr>
            <a:spLocks noChangeArrowheads="1"/>
          </p:cNvSpPr>
          <p:nvPr/>
        </p:nvSpPr>
        <p:spPr bwMode="auto">
          <a:xfrm>
            <a:off x="177800" y="2234958"/>
            <a:ext cx="3138488" cy="830997"/>
          </a:xfrm>
          <a:prstGeom prst="rect">
            <a:avLst/>
          </a:prstGeom>
          <a:noFill/>
          <a:ln w="9525" algn="ctr">
            <a:noFill/>
            <a:miter lim="800000"/>
            <a:headEnd/>
            <a:tailEnd/>
          </a:ln>
        </p:spPr>
        <p:txBody>
          <a:bodyPr lIns="0" tIns="0" rIns="0" bIns="0">
            <a:spAutoFit/>
          </a:bodyPr>
          <a:lstStyle/>
          <a:p>
            <a:pPr marL="112713" indent="-112713" defTabSz="1020763" eaLnBrk="0" hangingPunct="0">
              <a:buSzPct val="100000"/>
            </a:pPr>
            <a:r>
              <a:rPr lang="en-US" sz="1000"/>
              <a:t>Section: 	</a:t>
            </a:r>
            <a:r>
              <a:rPr lang="en-GB" sz="1000"/>
              <a:t>Program intro</a:t>
            </a:r>
            <a:endParaRPr lang="en-US" sz="1000"/>
          </a:p>
          <a:p>
            <a:pPr marL="112713" indent="-112713" defTabSz="1020763" eaLnBrk="0" hangingPunct="0">
              <a:buSzPct val="100000"/>
            </a:pPr>
            <a:r>
              <a:rPr lang="en-US" sz="1000"/>
              <a:t>Timing: 	</a:t>
            </a:r>
            <a:r>
              <a:rPr lang="en-GB" sz="1000"/>
              <a:t>class start time</a:t>
            </a:r>
            <a:endParaRPr lang="en-US" sz="1000"/>
          </a:p>
          <a:p>
            <a:pPr marL="112713" indent="-112713" defTabSz="1020763" eaLnBrk="0" hangingPunct="0">
              <a:buSzPct val="100000"/>
            </a:pPr>
            <a:r>
              <a:rPr lang="en-US" sz="1000"/>
              <a:t>Overview:</a:t>
            </a:r>
            <a:r>
              <a:rPr lang="en-GB" sz="1000"/>
              <a:t> 	Initial page</a:t>
            </a:r>
          </a:p>
          <a:p>
            <a:pPr marL="112713" indent="-112713" defTabSz="1020763" eaLnBrk="0" hangingPunct="0">
              <a:buSzPct val="100000"/>
            </a:pPr>
            <a:endParaRPr lang="en-GB" sz="1000"/>
          </a:p>
          <a:p>
            <a:pPr marL="112713" indent="-112713" defTabSz="1020763" eaLnBrk="0" hangingPunct="0">
              <a:lnSpc>
                <a:spcPct val="90000"/>
              </a:lnSpc>
              <a:spcBef>
                <a:spcPct val="50000"/>
              </a:spcBef>
              <a:buSzPct val="100000"/>
            </a:pPr>
            <a:r>
              <a:rPr lang="en-US" sz="1000"/>
              <a:t>FACILITATOR:</a:t>
            </a:r>
            <a:endParaRPr lang="cs-CZ" sz="1000"/>
          </a:p>
        </p:txBody>
      </p:sp>
      <p:sp>
        <p:nvSpPr>
          <p:cNvPr id="70662" name="Rectangle 8"/>
          <p:cNvSpPr>
            <a:spLocks noChangeArrowheads="1"/>
          </p:cNvSpPr>
          <p:nvPr/>
        </p:nvSpPr>
        <p:spPr bwMode="auto">
          <a:xfrm>
            <a:off x="3570289" y="250927"/>
            <a:ext cx="827471" cy="230832"/>
          </a:xfrm>
          <a:prstGeom prst="rect">
            <a:avLst/>
          </a:prstGeom>
          <a:noFill/>
          <a:ln w="9525">
            <a:noFill/>
            <a:miter lim="800000"/>
            <a:headEnd/>
            <a:tailEnd/>
          </a:ln>
        </p:spPr>
        <p:txBody>
          <a:bodyPr wrap="none">
            <a:spAutoFit/>
          </a:bodyPr>
          <a:lstStyle/>
          <a:p>
            <a:pPr eaLnBrk="0" hangingPunct="0">
              <a:lnSpc>
                <a:spcPct val="90000"/>
              </a:lnSpc>
              <a:spcBef>
                <a:spcPct val="50000"/>
              </a:spcBef>
              <a:buSzPct val="100000"/>
            </a:pPr>
            <a:r>
              <a:rPr lang="en-US" sz="1000"/>
              <a:t>PRODUCER :</a:t>
            </a:r>
            <a:endParaRPr lang="cs-CZ" sz="10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54077" name="Picture 29"/>
          <p:cNvPicPr>
            <a:picLocks noChangeAspect="1" noChangeArrowheads="1"/>
          </p:cNvPicPr>
          <p:nvPr/>
        </p:nvPicPr>
        <p:blipFill>
          <a:blip r:embed="rId2" cstate="print"/>
          <a:srcRect/>
          <a:stretch>
            <a:fillRect/>
          </a:stretch>
        </p:blipFill>
        <p:spPr bwMode="auto">
          <a:xfrm>
            <a:off x="0" y="2095500"/>
            <a:ext cx="5476875" cy="2381250"/>
          </a:xfrm>
          <a:prstGeom prst="rect">
            <a:avLst/>
          </a:prstGeom>
          <a:noFill/>
          <a:ln w="9525" algn="ctr">
            <a:noFill/>
            <a:miter lim="800000"/>
            <a:headEnd/>
            <a:tailEnd/>
          </a:ln>
          <a:effectLst/>
        </p:spPr>
      </p:pic>
      <p:sp>
        <p:nvSpPr>
          <p:cNvPr id="1154071" name="Rectangle 23"/>
          <p:cNvSpPr>
            <a:spLocks noGrp="1" noChangeArrowheads="1"/>
          </p:cNvSpPr>
          <p:nvPr>
            <p:ph type="ctrTitle"/>
          </p:nvPr>
        </p:nvSpPr>
        <p:spPr bwMode="white">
          <a:xfrm>
            <a:off x="650875" y="2546350"/>
            <a:ext cx="4543425" cy="1479550"/>
          </a:xfrm>
          <a:ln/>
        </p:spPr>
        <p:txBody>
          <a:bodyPr anchor="ctr"/>
          <a:lstStyle>
            <a:lvl1pPr>
              <a:defRPr b="0">
                <a:solidFill>
                  <a:srgbClr val="FFFFFF"/>
                </a:solidFill>
              </a:defRPr>
            </a:lvl1pPr>
          </a:lstStyle>
          <a:p>
            <a:r>
              <a:rPr lang="en-US" smtClean="0"/>
              <a:t>Click to edit Master title style</a:t>
            </a:r>
            <a:endParaRPr lang="en-US"/>
          </a:p>
        </p:txBody>
      </p:sp>
      <p:sp>
        <p:nvSpPr>
          <p:cNvPr id="1154072" name="Rectangle 24"/>
          <p:cNvSpPr>
            <a:spLocks noGrp="1" noChangeArrowheads="1"/>
          </p:cNvSpPr>
          <p:nvPr>
            <p:ph type="subTitle" idx="1"/>
          </p:nvPr>
        </p:nvSpPr>
        <p:spPr>
          <a:xfrm>
            <a:off x="650875" y="4733925"/>
            <a:ext cx="4543425" cy="419100"/>
          </a:xfrm>
          <a:ln/>
        </p:spPr>
        <p:txBody>
          <a:bodyPr/>
          <a:lstStyle>
            <a:lvl1pPr marL="0" indent="0">
              <a:lnSpc>
                <a:spcPct val="90000"/>
              </a:lnSpc>
              <a:buFont typeface="Wingdings" pitchFamily="2" charset="2"/>
              <a:buNone/>
              <a:defRPr sz="2000"/>
            </a:lvl1pPr>
          </a:lstStyle>
          <a:p>
            <a:r>
              <a:rPr lang="en-US" smtClean="0"/>
              <a:t>Click to edit Master subtitle style</a:t>
            </a:r>
            <a:endParaRPr lang="en-US"/>
          </a:p>
        </p:txBody>
      </p:sp>
      <p:pic>
        <p:nvPicPr>
          <p:cNvPr id="1154073" name="Picture 25"/>
          <p:cNvPicPr>
            <a:picLocks noChangeAspect="1" noChangeArrowheads="1"/>
          </p:cNvPicPr>
          <p:nvPr/>
        </p:nvPicPr>
        <p:blipFill>
          <a:blip r:embed="rId3" cstate="print"/>
          <a:srcRect/>
          <a:stretch>
            <a:fillRect/>
          </a:stretch>
        </p:blipFill>
        <p:spPr bwMode="auto">
          <a:xfrm>
            <a:off x="5334000" y="0"/>
            <a:ext cx="3810000" cy="6856413"/>
          </a:xfrm>
          <a:prstGeom prst="rect">
            <a:avLst/>
          </a:prstGeom>
          <a:noFill/>
          <a:ln w="9525" algn="ctr">
            <a:noFill/>
            <a:miter lim="800000"/>
            <a:headEnd/>
            <a:tailEnd/>
          </a:ln>
          <a:effectLst/>
        </p:spPr>
      </p:pic>
      <p:sp>
        <p:nvSpPr>
          <p:cNvPr id="1154074" name="Rectangle 10"/>
          <p:cNvSpPr>
            <a:spLocks noChangeArrowheads="1"/>
          </p:cNvSpPr>
          <p:nvPr/>
        </p:nvSpPr>
        <p:spPr bwMode="auto">
          <a:xfrm>
            <a:off x="5310188"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154075" name="Rectangle 10"/>
          <p:cNvSpPr>
            <a:spLocks noChangeArrowheads="1"/>
          </p:cNvSpPr>
          <p:nvPr/>
        </p:nvSpPr>
        <p:spPr bwMode="auto">
          <a:xfrm>
            <a:off x="5303838" y="0"/>
            <a:ext cx="3840162"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pic>
        <p:nvPicPr>
          <p:cNvPr id="1154076" name="Picture 28" descr="Cisco_Logo_rgb_large2"/>
          <p:cNvPicPr>
            <a:picLocks noChangeAspect="1" noChangeArrowheads="1"/>
          </p:cNvPicPr>
          <p:nvPr/>
        </p:nvPicPr>
        <p:blipFill>
          <a:blip r:embed="rId4" cstate="print"/>
          <a:srcRect/>
          <a:stretch>
            <a:fillRect/>
          </a:stretch>
        </p:blipFill>
        <p:spPr bwMode="auto">
          <a:xfrm>
            <a:off x="608013" y="528638"/>
            <a:ext cx="1449387" cy="763587"/>
          </a:xfrm>
          <a:prstGeom prst="rect">
            <a:avLst/>
          </a:prstGeom>
          <a:noFill/>
        </p:spPr>
      </p:pic>
      <p:sp>
        <p:nvSpPr>
          <p:cNvPr id="12"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
        <p:nvSpPr>
          <p:cNvPr id="13"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ete">
    <p:bg>
      <p:bgRef idx="1001">
        <a:schemeClr val="bg1"/>
      </p:bgRef>
    </p:bg>
    <p:spTree>
      <p:nvGrpSpPr>
        <p:cNvPr id="1" name=""/>
        <p:cNvGrpSpPr/>
        <p:nvPr/>
      </p:nvGrpSpPr>
      <p:grpSpPr>
        <a:xfrm>
          <a:off x="0" y="0"/>
          <a:ext cx="0" cy="0"/>
          <a:chOff x="0" y="0"/>
          <a:chExt cx="0" cy="0"/>
        </a:xfrm>
      </p:grpSpPr>
      <p:sp>
        <p:nvSpPr>
          <p:cNvPr id="25" name="AutoShape 1051"/>
          <p:cNvSpPr>
            <a:spLocks noChangeArrowheads="1"/>
          </p:cNvSpPr>
          <p:nvPr userDrawn="1"/>
        </p:nvSpPr>
        <p:spPr bwMode="auto">
          <a:xfrm>
            <a:off x="152400" y="112733"/>
            <a:ext cx="8903918" cy="6563639"/>
          </a:xfrm>
          <a:prstGeom prst="roundRect">
            <a:avLst>
              <a:gd name="adj" fmla="val 3523"/>
            </a:avLst>
          </a:prstGeom>
          <a:gradFill rotWithShape="0">
            <a:gsLst>
              <a:gs pos="0">
                <a:srgbClr val="6C93AA"/>
              </a:gs>
              <a:gs pos="100000">
                <a:srgbClr val="C1D3DC"/>
              </a:gs>
            </a:gsLst>
            <a:lin ang="5400000" scaled="1"/>
          </a:gradFill>
          <a:ln w="9525">
            <a:noFill/>
            <a:round/>
            <a:headEnd/>
            <a:tailEnd/>
          </a:ln>
        </p:spPr>
        <p:txBody>
          <a:bodyPr wrap="none" anchor="ctr"/>
          <a:lstStyle/>
          <a:p>
            <a:pPr>
              <a:defRPr/>
            </a:pPr>
            <a:endParaRPr lang="en-US">
              <a:ea typeface="ヒラギノ角ゴ Pro W3" charset="-128"/>
              <a:cs typeface="ヒラギノ角ゴ Pro W3" charset="-128"/>
            </a:endParaRPr>
          </a:p>
        </p:txBody>
      </p:sp>
      <p:sp>
        <p:nvSpPr>
          <p:cNvPr id="369873" name="Rectangle 209"/>
          <p:cNvSpPr>
            <a:spLocks noGrp="1" noChangeArrowheads="1"/>
          </p:cNvSpPr>
          <p:nvPr>
            <p:ph type="ctrTitle"/>
          </p:nvPr>
        </p:nvSpPr>
        <p:spPr bwMode="white">
          <a:xfrm>
            <a:off x="215030" y="177452"/>
            <a:ext cx="8766132" cy="677862"/>
          </a:xfrm>
          <a:prstGeom prst="roundRect">
            <a:avLst>
              <a:gd name="adj" fmla="val 31450"/>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txBody>
          <a:bodyPr/>
          <a:lstStyle>
            <a:lvl1pPr>
              <a:defRPr sz="3000" b="0">
                <a:solidFill>
                  <a:srgbClr val="FFFFFF"/>
                </a:solidFill>
              </a:defRPr>
            </a:lvl1pPr>
          </a:lstStyle>
          <a:p>
            <a:r>
              <a:rPr lang="en-US" dirty="0"/>
              <a:t>Click To Edit Master Title Style</a:t>
            </a:r>
          </a:p>
        </p:txBody>
      </p:sp>
      <p:sp>
        <p:nvSpPr>
          <p:cNvPr id="21" name="Rectangle 281"/>
          <p:cNvSpPr>
            <a:spLocks noChangeArrowheads="1"/>
          </p:cNvSpPr>
          <p:nvPr userDrawn="1"/>
        </p:nvSpPr>
        <p:spPr bwMode="auto">
          <a:xfrm>
            <a:off x="8531225" y="6619875"/>
            <a:ext cx="155575" cy="234950"/>
          </a:xfrm>
          <a:prstGeom prst="rect">
            <a:avLst/>
          </a:prstGeom>
          <a:noFill/>
          <a:ln w="9525">
            <a:noFill/>
            <a:miter lim="800000"/>
            <a:headEnd/>
            <a:tailEnd/>
          </a:ln>
        </p:spPr>
        <p:txBody>
          <a:bodyPr lIns="0" tIns="41061" rIns="0" bIns="41061" anchor="b">
            <a:spAutoFit/>
          </a:bodyPr>
          <a:lstStyle/>
          <a:p>
            <a:pPr algn="r" defTabSz="814388" eaLnBrk="0" hangingPunct="0">
              <a:defRPr/>
            </a:pPr>
            <a:fld id="{FFD8D70D-A0F6-4402-AEF3-96D74E0797EB}" type="slidenum">
              <a:rPr lang="en-US" sz="1000">
                <a:solidFill>
                  <a:srgbClr val="A4A7A6"/>
                </a:solidFill>
                <a:ea typeface="ヒラギノ角ゴ Pro W3" charset="-128"/>
                <a:cs typeface="ヒラギノ角ゴ Pro W3" charset="-128"/>
              </a:rPr>
              <a:pPr algn="r" defTabSz="814388" eaLnBrk="0" hangingPunct="0">
                <a:defRPr/>
              </a:pPr>
              <a:t>‹#›</a:t>
            </a:fld>
            <a:endParaRPr lang="en-US" sz="1000">
              <a:solidFill>
                <a:srgbClr val="A4A7A6"/>
              </a:solidFill>
              <a:ea typeface="ヒラギノ角ゴ Pro W3" charset="-128"/>
              <a:cs typeface="ヒラギノ角ゴ Pro W3" charset="-128"/>
            </a:endParaRPr>
          </a:p>
        </p:txBody>
      </p:sp>
      <p:sp>
        <p:nvSpPr>
          <p:cNvPr id="27" name="Rectangle 209"/>
          <p:cNvSpPr txBox="1">
            <a:spLocks noChangeArrowheads="1"/>
          </p:cNvSpPr>
          <p:nvPr userDrawn="1"/>
        </p:nvSpPr>
        <p:spPr bwMode="white">
          <a:xfrm>
            <a:off x="228600" y="914400"/>
            <a:ext cx="8766132" cy="304800"/>
          </a:xfrm>
          <a:prstGeom prst="roundRect">
            <a:avLst>
              <a:gd name="adj" fmla="val 31450"/>
            </a:avLst>
          </a:prstGeom>
          <a:noFill/>
          <a:ln w="9525" algn="ctr">
            <a:noFill/>
            <a:miter lim="800000"/>
            <a:headEnd/>
            <a:tailEnd/>
          </a:ln>
          <a:effectLst/>
          <a:scene3d>
            <a:camera prst="orthographicFront">
              <a:rot lat="0" lon="0" rev="0"/>
            </a:camera>
            <a:lightRig rig="contrasting" dir="t">
              <a:rot lat="0" lon="0" rev="7800000"/>
            </a:lightRig>
          </a:scene3d>
          <a:sp3d>
            <a:bevelT w="139700" h="139700"/>
          </a:sp3d>
        </p:spPr>
        <p:txBody>
          <a:bodyPr vert="horz" wrap="square" lIns="82124" tIns="41061" rIns="82124" bIns="41061" numCol="1" anchor="b" anchorCtr="0" compatLnSpc="1">
            <a:prstTxWarp prst="textNoShape">
              <a:avLst/>
            </a:prstTxWarp>
          </a:bodyPr>
          <a:lstStyle>
            <a:lvl1pPr>
              <a:defRPr sz="3000" b="0">
                <a:solidFill>
                  <a:srgbClr val="FFFFFF"/>
                </a:solidFill>
              </a:defRPr>
            </a:lvl1pPr>
          </a:lstStyle>
          <a:p>
            <a:pPr marL="0" marR="0" lvl="0" indent="0" algn="l" defTabSz="814388" rtl="0" eaLnBrk="1" fontAlgn="base" latinLnBrk="0" hangingPunct="1">
              <a:lnSpc>
                <a:spcPct val="9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chemeClr val="accent4">
                    <a:lumMod val="75000"/>
                    <a:lumOff val="25000"/>
                  </a:schemeClr>
                </a:solidFill>
                <a:effectLst/>
                <a:uLnTx/>
                <a:uFillTx/>
                <a:latin typeface="Calibri" pitchFamily="34" charset="0"/>
                <a:ea typeface="+mj-ea"/>
                <a:cs typeface="Calibri" pitchFamily="34" charset="0"/>
              </a:rPr>
              <a:t>Click To Edit Master Title Style</a:t>
            </a:r>
            <a:endParaRPr kumimoji="0" lang="en-US" sz="1600" b="1" i="0" u="none" strike="noStrike" kern="0" cap="none" spc="0" normalizeH="0" baseline="0" noProof="0" dirty="0">
              <a:ln>
                <a:noFill/>
              </a:ln>
              <a:solidFill>
                <a:schemeClr val="accent4">
                  <a:lumMod val="75000"/>
                  <a:lumOff val="25000"/>
                </a:schemeClr>
              </a:solidFill>
              <a:effectLst/>
              <a:uLnTx/>
              <a:uFillTx/>
              <a:latin typeface="Calibri" pitchFamily="34" charset="0"/>
              <a:ea typeface="+mj-ea"/>
              <a:cs typeface="Calibri" pitchFamily="34" charset="0"/>
            </a:endParaRPr>
          </a:p>
        </p:txBody>
      </p:sp>
      <p:sp>
        <p:nvSpPr>
          <p:cNvPr id="26"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
        <p:nvSpPr>
          <p:cNvPr id="44"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pic>
        <p:nvPicPr>
          <p:cNvPr id="45" name="Picture 2" descr="C:\Users\tshah\Pictures\Cisco-Stuff\cisco-logo-white.png"/>
          <p:cNvPicPr>
            <a:picLocks noChangeAspect="1" noChangeArrowheads="1"/>
          </p:cNvPicPr>
          <p:nvPr userDrawn="1"/>
        </p:nvPicPr>
        <p:blipFill>
          <a:blip r:embed="rId2" cstate="print"/>
          <a:srcRect/>
          <a:stretch>
            <a:fillRect/>
          </a:stretch>
        </p:blipFill>
        <p:spPr bwMode="auto">
          <a:xfrm>
            <a:off x="8001000" y="165100"/>
            <a:ext cx="1181100" cy="7493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Ref idx="1001">
        <a:schemeClr val="bg1"/>
      </p:bgRef>
    </p:bg>
    <p:spTree>
      <p:nvGrpSpPr>
        <p:cNvPr id="1" name=""/>
        <p:cNvGrpSpPr/>
        <p:nvPr/>
      </p:nvGrpSpPr>
      <p:grpSpPr>
        <a:xfrm>
          <a:off x="0" y="0"/>
          <a:ext cx="0" cy="0"/>
          <a:chOff x="0" y="0"/>
          <a:chExt cx="0" cy="0"/>
        </a:xfrm>
      </p:grpSpPr>
      <p:sp>
        <p:nvSpPr>
          <p:cNvPr id="25" name="AutoShape 1051"/>
          <p:cNvSpPr>
            <a:spLocks noChangeArrowheads="1"/>
          </p:cNvSpPr>
          <p:nvPr userDrawn="1"/>
        </p:nvSpPr>
        <p:spPr bwMode="auto">
          <a:xfrm>
            <a:off x="152400" y="112733"/>
            <a:ext cx="8903918" cy="6563639"/>
          </a:xfrm>
          <a:prstGeom prst="roundRect">
            <a:avLst>
              <a:gd name="adj" fmla="val 3523"/>
            </a:avLst>
          </a:prstGeom>
          <a:gradFill rotWithShape="0">
            <a:gsLst>
              <a:gs pos="0">
                <a:srgbClr val="6C93AA"/>
              </a:gs>
              <a:gs pos="100000">
                <a:srgbClr val="C1D3DC"/>
              </a:gs>
            </a:gsLst>
            <a:lin ang="5400000" scaled="1"/>
          </a:gradFill>
          <a:ln w="9525">
            <a:noFill/>
            <a:round/>
            <a:headEnd/>
            <a:tailEnd/>
          </a:ln>
        </p:spPr>
        <p:txBody>
          <a:bodyPr wrap="none" anchor="ctr"/>
          <a:lstStyle/>
          <a:p>
            <a:pPr>
              <a:defRPr/>
            </a:pPr>
            <a:endParaRPr lang="en-US">
              <a:ea typeface="ヒラギノ角ゴ Pro W3" charset="-128"/>
              <a:cs typeface="ヒラギノ角ゴ Pro W3" charset="-128"/>
            </a:endParaRPr>
          </a:p>
        </p:txBody>
      </p:sp>
      <p:sp>
        <p:nvSpPr>
          <p:cNvPr id="21" name="Rectangle 281"/>
          <p:cNvSpPr>
            <a:spLocks noChangeArrowheads="1"/>
          </p:cNvSpPr>
          <p:nvPr userDrawn="1"/>
        </p:nvSpPr>
        <p:spPr bwMode="auto">
          <a:xfrm>
            <a:off x="8531225" y="6619875"/>
            <a:ext cx="155575" cy="234950"/>
          </a:xfrm>
          <a:prstGeom prst="rect">
            <a:avLst/>
          </a:prstGeom>
          <a:noFill/>
          <a:ln w="9525">
            <a:noFill/>
            <a:miter lim="800000"/>
            <a:headEnd/>
            <a:tailEnd/>
          </a:ln>
        </p:spPr>
        <p:txBody>
          <a:bodyPr lIns="0" tIns="41061" rIns="0" bIns="41061" anchor="b">
            <a:spAutoFit/>
          </a:bodyPr>
          <a:lstStyle/>
          <a:p>
            <a:pPr algn="r" defTabSz="814388" eaLnBrk="0" hangingPunct="0">
              <a:defRPr/>
            </a:pPr>
            <a:fld id="{FFD8D70D-A0F6-4402-AEF3-96D74E0797EB}" type="slidenum">
              <a:rPr lang="en-US" sz="1000">
                <a:solidFill>
                  <a:srgbClr val="A4A7A6"/>
                </a:solidFill>
                <a:ea typeface="ヒラギノ角ゴ Pro W3" charset="-128"/>
                <a:cs typeface="ヒラギノ角ゴ Pro W3" charset="-128"/>
              </a:rPr>
              <a:pPr algn="r" defTabSz="814388" eaLnBrk="0" hangingPunct="0">
                <a:defRPr/>
              </a:pPr>
              <a:t>‹#›</a:t>
            </a:fld>
            <a:endParaRPr lang="en-US" sz="1000">
              <a:solidFill>
                <a:srgbClr val="A4A7A6"/>
              </a:solidFill>
              <a:ea typeface="ヒラギノ角ゴ Pro W3" charset="-128"/>
              <a:cs typeface="ヒラギノ角ゴ Pro W3" charset="-128"/>
            </a:endParaRPr>
          </a:p>
        </p:txBody>
      </p:sp>
      <p:sp>
        <p:nvSpPr>
          <p:cNvPr id="369873" name="Rectangle 209"/>
          <p:cNvSpPr>
            <a:spLocks noGrp="1" noChangeArrowheads="1"/>
          </p:cNvSpPr>
          <p:nvPr>
            <p:ph type="ctrTitle"/>
          </p:nvPr>
        </p:nvSpPr>
        <p:spPr bwMode="white">
          <a:xfrm>
            <a:off x="215030" y="177452"/>
            <a:ext cx="8776570" cy="677862"/>
          </a:xfrm>
          <a:prstGeom prst="roundRect">
            <a:avLst>
              <a:gd name="adj" fmla="val 31450"/>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txBody>
          <a:bodyPr/>
          <a:lstStyle>
            <a:lvl1pPr>
              <a:defRPr sz="3000" b="0">
                <a:solidFill>
                  <a:srgbClr val="FFFFFF"/>
                </a:solidFill>
              </a:defRPr>
            </a:lvl1pPr>
          </a:lstStyle>
          <a:p>
            <a:r>
              <a:rPr lang="en-US" dirty="0"/>
              <a:t>Click To Edit Master Title Style</a:t>
            </a:r>
          </a:p>
        </p:txBody>
      </p:sp>
      <p:sp>
        <p:nvSpPr>
          <p:cNvPr id="27"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
        <p:nvSpPr>
          <p:cNvPr id="32"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pic>
        <p:nvPicPr>
          <p:cNvPr id="33" name="Picture 2" descr="C:\Users\tshah\Pictures\Cisco-Stuff\cisco-logo-white.png"/>
          <p:cNvPicPr>
            <a:picLocks noChangeAspect="1" noChangeArrowheads="1"/>
          </p:cNvPicPr>
          <p:nvPr userDrawn="1"/>
        </p:nvPicPr>
        <p:blipFill>
          <a:blip r:embed="rId2" cstate="print"/>
          <a:srcRect/>
          <a:stretch>
            <a:fillRect/>
          </a:stretch>
        </p:blipFill>
        <p:spPr bwMode="auto">
          <a:xfrm>
            <a:off x="8001000" y="165100"/>
            <a:ext cx="1181100" cy="7493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3750" y="1520825"/>
            <a:ext cx="3763963"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520825"/>
            <a:ext cx="3763962"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381000"/>
          </a:xfrm>
        </p:spPr>
        <p:txBody>
          <a:bodyPr/>
          <a:lstStyle>
            <a:lvl1pPr>
              <a:defRPr sz="2800"/>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4" name="AutoShape 1051"/>
          <p:cNvSpPr>
            <a:spLocks noChangeArrowheads="1"/>
          </p:cNvSpPr>
          <p:nvPr userDrawn="1"/>
        </p:nvSpPr>
        <p:spPr bwMode="auto">
          <a:xfrm>
            <a:off x="228600" y="1600200"/>
            <a:ext cx="8686800" cy="3200400"/>
          </a:xfrm>
          <a:prstGeom prst="roundRect">
            <a:avLst>
              <a:gd name="adj" fmla="val 3523"/>
            </a:avLst>
          </a:prstGeom>
          <a:gradFill rotWithShape="0">
            <a:gsLst>
              <a:gs pos="0">
                <a:srgbClr val="6C93AA"/>
              </a:gs>
              <a:gs pos="100000">
                <a:srgbClr val="C1D3DC"/>
              </a:gs>
            </a:gsLst>
            <a:lin ang="5400000" scaled="1"/>
          </a:gradFill>
          <a:ln w="9525">
            <a:noFill/>
            <a:round/>
            <a:headEnd/>
            <a:tailEnd/>
          </a:ln>
        </p:spPr>
        <p:txBody>
          <a:bodyPr wrap="none" anchor="ctr"/>
          <a:lstStyle/>
          <a:p>
            <a:pPr>
              <a:defRPr/>
            </a:pPr>
            <a:endParaRPr lang="en-US">
              <a:ea typeface="ヒラギノ角ゴ Pro W3" charset="-128"/>
              <a:cs typeface="ヒラギノ角ゴ Pro W3" charset="-128"/>
            </a:endParaRPr>
          </a:p>
        </p:txBody>
      </p:sp>
      <p:grpSp>
        <p:nvGrpSpPr>
          <p:cNvPr id="2" name="Group 1052"/>
          <p:cNvGrpSpPr>
            <a:grpSpLocks/>
          </p:cNvGrpSpPr>
          <p:nvPr userDrawn="1"/>
        </p:nvGrpSpPr>
        <p:grpSpPr bwMode="auto">
          <a:xfrm>
            <a:off x="609600" y="525463"/>
            <a:ext cx="1447800" cy="769937"/>
            <a:chOff x="384" y="331"/>
            <a:chExt cx="912" cy="485"/>
          </a:xfrm>
        </p:grpSpPr>
        <p:sp>
          <p:nvSpPr>
            <p:cNvPr id="6" name="AutoShape 284"/>
            <p:cNvSpPr>
              <a:spLocks noChangeAspect="1" noChangeArrowheads="1" noTextEdit="1"/>
            </p:cNvSpPr>
            <p:nvPr userDrawn="1"/>
          </p:nvSpPr>
          <p:spPr bwMode="auto">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a:ea typeface="+mn-ea"/>
                <a:cs typeface="+mn-cs"/>
              </a:endParaRPr>
            </a:p>
          </p:txBody>
        </p:sp>
        <p:sp>
          <p:nvSpPr>
            <p:cNvPr id="7" name="Rectangle 285"/>
            <p:cNvSpPr>
              <a:spLocks noChangeArrowheads="1"/>
            </p:cNvSpPr>
            <p:nvPr userDrawn="1"/>
          </p:nvSpPr>
          <p:spPr bwMode="auto">
            <a:xfrm>
              <a:off x="640" y="652"/>
              <a:ext cx="42" cy="158"/>
            </a:xfrm>
            <a:prstGeom prst="rect">
              <a:avLst/>
            </a:prstGeom>
            <a:solidFill>
              <a:srgbClr val="B21A1A"/>
            </a:solidFill>
            <a:ln w="9525">
              <a:noFill/>
              <a:miter lim="800000"/>
              <a:headEnd/>
              <a:tailEnd/>
            </a:ln>
          </p:spPr>
          <p:txBody>
            <a:bodyPr/>
            <a:lstStyle/>
            <a:p>
              <a:pPr algn="ctr" eaLnBrk="0" hangingPunct="0">
                <a:lnSpc>
                  <a:spcPct val="90000"/>
                </a:lnSpc>
                <a:defRPr/>
              </a:pPr>
              <a:endParaRPr lang="en-US">
                <a:ea typeface="+mn-ea"/>
                <a:cs typeface="+mn-cs"/>
              </a:endParaRPr>
            </a:p>
          </p:txBody>
        </p:sp>
        <p:sp>
          <p:nvSpPr>
            <p:cNvPr id="8" name="Freeform 286"/>
            <p:cNvSpPr>
              <a:spLocks/>
            </p:cNvSpPr>
            <p:nvPr userDrawn="1"/>
          </p:nvSpPr>
          <p:spPr bwMode="auto">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9" name="Freeform 287"/>
            <p:cNvSpPr>
              <a:spLocks/>
            </p:cNvSpPr>
            <p:nvPr userDrawn="1"/>
          </p:nvSpPr>
          <p:spPr bwMode="auto">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10" name="Freeform 288"/>
            <p:cNvSpPr>
              <a:spLocks noEditPoints="1"/>
            </p:cNvSpPr>
            <p:nvPr userDrawn="1"/>
          </p:nvSpPr>
          <p:spPr bwMode="auto">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11" name="Freeform 289"/>
            <p:cNvSpPr>
              <a:spLocks/>
            </p:cNvSpPr>
            <p:nvPr userDrawn="1"/>
          </p:nvSpPr>
          <p:spPr bwMode="auto">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12" name="Freeform 290"/>
            <p:cNvSpPr>
              <a:spLocks/>
            </p:cNvSpPr>
            <p:nvPr userDrawn="1"/>
          </p:nvSpPr>
          <p:spPr bwMode="auto">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3" name="Freeform 291"/>
            <p:cNvSpPr>
              <a:spLocks/>
            </p:cNvSpPr>
            <p:nvPr userDrawn="1"/>
          </p:nvSpPr>
          <p:spPr bwMode="auto">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4" name="Freeform 292"/>
            <p:cNvSpPr>
              <a:spLocks/>
            </p:cNvSpPr>
            <p:nvPr userDrawn="1"/>
          </p:nvSpPr>
          <p:spPr bwMode="auto">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5" name="Freeform 293"/>
            <p:cNvSpPr>
              <a:spLocks/>
            </p:cNvSpPr>
            <p:nvPr userDrawn="1"/>
          </p:nvSpPr>
          <p:spPr bwMode="auto">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6" name="Freeform 294"/>
            <p:cNvSpPr>
              <a:spLocks/>
            </p:cNvSpPr>
            <p:nvPr userDrawn="1"/>
          </p:nvSpPr>
          <p:spPr bwMode="auto">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7" name="Freeform 295"/>
            <p:cNvSpPr>
              <a:spLocks/>
            </p:cNvSpPr>
            <p:nvPr userDrawn="1"/>
          </p:nvSpPr>
          <p:spPr bwMode="auto">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8" name="Freeform 296"/>
            <p:cNvSpPr>
              <a:spLocks/>
            </p:cNvSpPr>
            <p:nvPr userDrawn="1"/>
          </p:nvSpPr>
          <p:spPr bwMode="auto">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9" name="Freeform 297"/>
            <p:cNvSpPr>
              <a:spLocks/>
            </p:cNvSpPr>
            <p:nvPr userDrawn="1"/>
          </p:nvSpPr>
          <p:spPr bwMode="auto">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20" name="Freeform 298"/>
            <p:cNvSpPr>
              <a:spLocks/>
            </p:cNvSpPr>
            <p:nvPr userDrawn="1"/>
          </p:nvSpPr>
          <p:spPr bwMode="auto">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grpSp>
      <p:sp>
        <p:nvSpPr>
          <p:cNvPr id="21" name="Rectangle 281"/>
          <p:cNvSpPr>
            <a:spLocks noChangeArrowheads="1"/>
          </p:cNvSpPr>
          <p:nvPr userDrawn="1"/>
        </p:nvSpPr>
        <p:spPr bwMode="auto">
          <a:xfrm>
            <a:off x="8531225" y="6619875"/>
            <a:ext cx="155575" cy="234950"/>
          </a:xfrm>
          <a:prstGeom prst="rect">
            <a:avLst/>
          </a:prstGeom>
          <a:noFill/>
          <a:ln w="9525">
            <a:noFill/>
            <a:miter lim="800000"/>
            <a:headEnd/>
            <a:tailEnd/>
          </a:ln>
        </p:spPr>
        <p:txBody>
          <a:bodyPr lIns="0" tIns="41061" rIns="0" bIns="41061" anchor="b">
            <a:spAutoFit/>
          </a:bodyPr>
          <a:lstStyle/>
          <a:p>
            <a:pPr algn="r" defTabSz="814388" eaLnBrk="0" hangingPunct="0">
              <a:defRPr/>
            </a:pPr>
            <a:fld id="{FFD8D70D-A0F6-4402-AEF3-96D74E0797EB}" type="slidenum">
              <a:rPr lang="en-US" sz="1000">
                <a:solidFill>
                  <a:srgbClr val="A4A7A6"/>
                </a:solidFill>
                <a:ea typeface="ヒラギノ角ゴ Pro W3" charset="-128"/>
                <a:cs typeface="ヒラギノ角ゴ Pro W3" charset="-128"/>
              </a:rPr>
              <a:pPr algn="r" defTabSz="814388" eaLnBrk="0" hangingPunct="0">
                <a:defRPr/>
              </a:pPr>
              <a:t>‹#›</a:t>
            </a:fld>
            <a:endParaRPr lang="en-US" sz="1000">
              <a:solidFill>
                <a:srgbClr val="A4A7A6"/>
              </a:solidFill>
              <a:ea typeface="ヒラギノ角ゴ Pro W3" charset="-128"/>
              <a:cs typeface="ヒラギノ角ゴ Pro W3" charset="-128"/>
            </a:endParaRPr>
          </a:p>
        </p:txBody>
      </p:sp>
      <p:sp>
        <p:nvSpPr>
          <p:cNvPr id="369873" name="Rectangle 209"/>
          <p:cNvSpPr>
            <a:spLocks noGrp="1" noChangeArrowheads="1"/>
          </p:cNvSpPr>
          <p:nvPr>
            <p:ph type="ctrTitle"/>
          </p:nvPr>
        </p:nvSpPr>
        <p:spPr bwMode="white">
          <a:xfrm>
            <a:off x="650875" y="2557462"/>
            <a:ext cx="4530725" cy="1557337"/>
          </a:xfrm>
          <a:ln/>
        </p:spPr>
        <p:txBody>
          <a:bodyPr anchor="ctr"/>
          <a:lstStyle>
            <a:lvl1pPr>
              <a:defRPr sz="3000" b="0">
                <a:solidFill>
                  <a:srgbClr val="FFFFFF"/>
                </a:solidFill>
              </a:defRPr>
            </a:lvl1pPr>
          </a:lstStyle>
          <a:p>
            <a:r>
              <a:rPr lang="en-US" dirty="0"/>
              <a:t>Click To Edit Master Title Style</a:t>
            </a:r>
          </a:p>
        </p:txBody>
      </p:sp>
      <p:sp>
        <p:nvSpPr>
          <p:cNvPr id="369874" name="Rectangle 210"/>
          <p:cNvSpPr>
            <a:spLocks noGrp="1" noChangeArrowheads="1"/>
          </p:cNvSpPr>
          <p:nvPr>
            <p:ph type="subTitle" idx="1"/>
          </p:nvPr>
        </p:nvSpPr>
        <p:spPr>
          <a:xfrm>
            <a:off x="603250" y="4343400"/>
            <a:ext cx="4578350" cy="419100"/>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
        <p:nvSpPr>
          <p:cNvPr id="26" name="Rounded Rectangle 25"/>
          <p:cNvSpPr/>
          <p:nvPr userDrawn="1"/>
        </p:nvSpPr>
        <p:spPr bwMode="auto">
          <a:xfrm>
            <a:off x="5334000" y="1752600"/>
            <a:ext cx="3429000" cy="2895600"/>
          </a:xfrm>
          <a:prstGeom prst="roundRect">
            <a:avLst>
              <a:gd name="adj" fmla="val 6667"/>
            </a:avLst>
          </a:prstGeom>
          <a:solidFill>
            <a:schemeClr val="accent5">
              <a:lumMod val="40000"/>
              <a:lumOff val="60000"/>
            </a:schemeClr>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
        <p:nvSpPr>
          <p:cNvPr id="28"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5425" y="304800"/>
            <a:ext cx="1925638"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3750" y="304800"/>
            <a:ext cx="5629275"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93750" y="304800"/>
            <a:ext cx="7707313"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93750" y="1520825"/>
            <a:ext cx="7680325" cy="3571875"/>
          </a:xfrm>
        </p:spPr>
        <p:txBody>
          <a:bodyPr/>
          <a:lstStyle/>
          <a:p>
            <a:r>
              <a:rPr lang="en-US" smtClean="0"/>
              <a:t>Click icon to add chart</a:t>
            </a:r>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3360738"/>
            <a:ext cx="9144000" cy="3497262"/>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82124" tIns="41061" rIns="82124" bIns="41061" anchor="ctr">
            <a:noAutofit/>
          </a:bodyPr>
          <a:lstStyle/>
          <a:p>
            <a:endParaRPr lang="en-US"/>
          </a:p>
        </p:txBody>
      </p:sp>
      <p:sp>
        <p:nvSpPr>
          <p:cNvPr id="2" name="Title 1"/>
          <p:cNvSpPr>
            <a:spLocks noGrp="1"/>
          </p:cNvSpPr>
          <p:nvPr>
            <p:ph type="title" hasCustomPrompt="1"/>
          </p:nvPr>
        </p:nvSpPr>
        <p:spPr>
          <a:xfrm>
            <a:off x="793751" y="304800"/>
            <a:ext cx="7435849" cy="838200"/>
          </a:xfrm>
        </p:spPr>
        <p:txBody>
          <a:bodyPr>
            <a:noAutofit/>
          </a:bodyPr>
          <a:lstStyle>
            <a:lvl1pPr>
              <a:defRPr>
                <a:solidFill>
                  <a:schemeClr val="accent1"/>
                </a:solidFill>
              </a:defRPr>
            </a:lvl1pPr>
          </a:lstStyle>
          <a:p>
            <a:r>
              <a:rPr lang="en-US" dirty="0" smtClean="0"/>
              <a:t>Slide Title Goes Here</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3" name="Content Placeholder 2"/>
          <p:cNvSpPr>
            <a:spLocks noGrp="1"/>
          </p:cNvSpPr>
          <p:nvPr>
            <p:ph idx="1" hasCustomPrompt="1"/>
          </p:nvPr>
        </p:nvSpPr>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pic>
        <p:nvPicPr>
          <p:cNvPr id="13" name="Picture 12" descr="Cisco_Logo_rgb_large2"/>
          <p:cNvPicPr>
            <a:picLocks noChangeAspect="1" noChangeArrowheads="1"/>
          </p:cNvPicPr>
          <p:nvPr/>
        </p:nvPicPr>
        <p:blipFill>
          <a:blip r:embed="rId2" cstate="print"/>
          <a:srcRect/>
          <a:stretch>
            <a:fillRect/>
          </a:stretch>
        </p:blipFill>
        <p:spPr bwMode="black">
          <a:xfrm>
            <a:off x="2803525" y="2420938"/>
            <a:ext cx="3529013" cy="1857375"/>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3" name="AutoShape 4"/>
          <p:cNvSpPr>
            <a:spLocks noChangeArrowheads="1"/>
          </p:cNvSpPr>
          <p:nvPr userDrawn="1"/>
        </p:nvSpPr>
        <p:spPr bwMode="auto">
          <a:xfrm>
            <a:off x="147916" y="121023"/>
            <a:ext cx="8843683" cy="6584577"/>
          </a:xfrm>
          <a:prstGeom prst="roundRect">
            <a:avLst>
              <a:gd name="adj" fmla="val 1995"/>
            </a:avLst>
          </a:prstGeom>
          <a:gradFill rotWithShape="0">
            <a:gsLst>
              <a:gs pos="0">
                <a:srgbClr val="6C93AA"/>
              </a:gs>
              <a:gs pos="100000">
                <a:srgbClr val="C1D3DC"/>
              </a:gs>
            </a:gsLst>
            <a:lin ang="5400000" scaled="1"/>
          </a:gradFill>
          <a:ln w="6350">
            <a:solidFill>
              <a:srgbClr val="CFCFCF"/>
            </a:solidFill>
            <a:round/>
            <a:headEnd/>
            <a:tailEnd/>
          </a:ln>
        </p:spPr>
        <p:txBody>
          <a:bodyPr wrap="none" anchor="ctr"/>
          <a:lstStyle/>
          <a:p>
            <a:endParaRPr lang="en-US"/>
          </a:p>
        </p:txBody>
      </p:sp>
      <p:pic>
        <p:nvPicPr>
          <p:cNvPr id="4" name="Picture 2" descr="C:\Users\tshah\Pictures\Cisco-Stuff\cisco-logo-white.png"/>
          <p:cNvPicPr>
            <a:picLocks noChangeAspect="1" noChangeArrowheads="1"/>
          </p:cNvPicPr>
          <p:nvPr userDrawn="1"/>
        </p:nvPicPr>
        <p:blipFill>
          <a:blip r:embed="rId2" cstate="print"/>
          <a:srcRect/>
          <a:stretch>
            <a:fillRect/>
          </a:stretch>
        </p:blipFill>
        <p:spPr bwMode="auto">
          <a:xfrm>
            <a:off x="3048000" y="2362200"/>
            <a:ext cx="2971800" cy="188533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154073" name="Picture 25"/>
          <p:cNvPicPr>
            <a:picLocks noChangeAspect="1" noChangeArrowheads="1"/>
          </p:cNvPicPr>
          <p:nvPr userDrawn="1"/>
        </p:nvPicPr>
        <p:blipFill>
          <a:blip r:embed="rId2" cstate="print"/>
          <a:srcRect/>
          <a:stretch>
            <a:fillRect/>
          </a:stretch>
        </p:blipFill>
        <p:spPr bwMode="auto">
          <a:xfrm>
            <a:off x="5334000" y="1587"/>
            <a:ext cx="3810000" cy="6856413"/>
          </a:xfrm>
          <a:prstGeom prst="rect">
            <a:avLst/>
          </a:prstGeom>
          <a:noFill/>
          <a:ln w="9525" algn="ctr">
            <a:noFill/>
            <a:miter lim="800000"/>
            <a:headEnd/>
            <a:tailEnd/>
          </a:ln>
          <a:effectLst/>
        </p:spPr>
      </p:pic>
      <p:pic>
        <p:nvPicPr>
          <p:cNvPr id="1154077" name="Picture 29"/>
          <p:cNvPicPr>
            <a:picLocks noChangeAspect="1" noChangeArrowheads="1"/>
          </p:cNvPicPr>
          <p:nvPr/>
        </p:nvPicPr>
        <p:blipFill>
          <a:blip r:embed="rId3" cstate="print"/>
          <a:srcRect/>
          <a:stretch>
            <a:fillRect/>
          </a:stretch>
        </p:blipFill>
        <p:spPr bwMode="auto">
          <a:xfrm>
            <a:off x="0" y="2095500"/>
            <a:ext cx="5476875" cy="2381250"/>
          </a:xfrm>
          <a:prstGeom prst="rect">
            <a:avLst/>
          </a:prstGeom>
          <a:noFill/>
          <a:ln w="9525" algn="ctr">
            <a:noFill/>
            <a:miter lim="800000"/>
            <a:headEnd/>
            <a:tailEnd/>
          </a:ln>
          <a:effectLst/>
        </p:spPr>
      </p:pic>
      <p:sp>
        <p:nvSpPr>
          <p:cNvPr id="1154071" name="Rectangle 23"/>
          <p:cNvSpPr>
            <a:spLocks noGrp="1" noChangeArrowheads="1"/>
          </p:cNvSpPr>
          <p:nvPr>
            <p:ph type="ctrTitle"/>
          </p:nvPr>
        </p:nvSpPr>
        <p:spPr bwMode="white">
          <a:xfrm>
            <a:off x="650875" y="2546350"/>
            <a:ext cx="4543425" cy="1479550"/>
          </a:xfrm>
          <a:ln/>
        </p:spPr>
        <p:txBody>
          <a:bodyPr anchor="ctr"/>
          <a:lstStyle>
            <a:lvl1pPr>
              <a:defRPr b="0">
                <a:solidFill>
                  <a:srgbClr val="FFFFFF"/>
                </a:solidFill>
              </a:defRPr>
            </a:lvl1pPr>
          </a:lstStyle>
          <a:p>
            <a:r>
              <a:rPr lang="en-US" smtClean="0"/>
              <a:t>Click to edit Master title style</a:t>
            </a:r>
            <a:endParaRPr lang="en-US"/>
          </a:p>
        </p:txBody>
      </p:sp>
      <p:sp>
        <p:nvSpPr>
          <p:cNvPr id="1154072" name="Rectangle 24"/>
          <p:cNvSpPr>
            <a:spLocks noGrp="1" noChangeArrowheads="1"/>
          </p:cNvSpPr>
          <p:nvPr>
            <p:ph type="subTitle" idx="1"/>
          </p:nvPr>
        </p:nvSpPr>
        <p:spPr>
          <a:xfrm>
            <a:off x="650875" y="4733925"/>
            <a:ext cx="4543425" cy="419100"/>
          </a:xfrm>
          <a:ln/>
        </p:spPr>
        <p:txBody>
          <a:bodyPr/>
          <a:lstStyle>
            <a:lvl1pPr marL="0" indent="0">
              <a:lnSpc>
                <a:spcPct val="90000"/>
              </a:lnSpc>
              <a:buFont typeface="Wingdings" pitchFamily="2" charset="2"/>
              <a:buNone/>
              <a:defRPr sz="2000"/>
            </a:lvl1pPr>
          </a:lstStyle>
          <a:p>
            <a:r>
              <a:rPr lang="en-US" smtClean="0"/>
              <a:t>Click to edit Master subtitle style</a:t>
            </a:r>
            <a:endParaRPr lang="en-US"/>
          </a:p>
        </p:txBody>
      </p:sp>
      <p:sp>
        <p:nvSpPr>
          <p:cNvPr id="1154074" name="Rectangle 10"/>
          <p:cNvSpPr>
            <a:spLocks noChangeArrowheads="1"/>
          </p:cNvSpPr>
          <p:nvPr/>
        </p:nvSpPr>
        <p:spPr bwMode="auto">
          <a:xfrm>
            <a:off x="5310188"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154075" name="Rectangle 10"/>
          <p:cNvSpPr>
            <a:spLocks noChangeArrowheads="1"/>
          </p:cNvSpPr>
          <p:nvPr/>
        </p:nvSpPr>
        <p:spPr bwMode="auto">
          <a:xfrm>
            <a:off x="5303838" y="0"/>
            <a:ext cx="3840162"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pic>
        <p:nvPicPr>
          <p:cNvPr id="1154076" name="Picture 28" descr="Cisco_Logo_rgb_large2"/>
          <p:cNvPicPr>
            <a:picLocks noChangeAspect="1" noChangeArrowheads="1"/>
          </p:cNvPicPr>
          <p:nvPr/>
        </p:nvPicPr>
        <p:blipFill>
          <a:blip r:embed="rId4" cstate="print"/>
          <a:srcRect/>
          <a:stretch>
            <a:fillRect/>
          </a:stretch>
        </p:blipFill>
        <p:spPr bwMode="auto">
          <a:xfrm>
            <a:off x="608013" y="528638"/>
            <a:ext cx="1449387" cy="763587"/>
          </a:xfrm>
          <a:prstGeom prst="rect">
            <a:avLst/>
          </a:prstGeom>
          <a:noFill/>
        </p:spPr>
      </p:pic>
      <p:sp>
        <p:nvSpPr>
          <p:cNvPr id="12"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
        <p:nvSpPr>
          <p:cNvPr id="13"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14" name="Rectangle 13"/>
          <p:cNvSpPr/>
          <p:nvPr userDrawn="1"/>
        </p:nvSpPr>
        <p:spPr bwMode="auto">
          <a:xfrm>
            <a:off x="5373666" y="0"/>
            <a:ext cx="3770334" cy="6858000"/>
          </a:xfrm>
          <a:prstGeom prst="rect">
            <a:avLst/>
          </a:prstGeom>
          <a:solidFill>
            <a:schemeClr val="accent5">
              <a:lumMod val="50000"/>
            </a:scheme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154077" name="Picture 29"/>
          <p:cNvPicPr>
            <a:picLocks noChangeAspect="1" noChangeArrowheads="1"/>
          </p:cNvPicPr>
          <p:nvPr/>
        </p:nvPicPr>
        <p:blipFill>
          <a:blip r:embed="rId2" cstate="print"/>
          <a:srcRect/>
          <a:stretch>
            <a:fillRect/>
          </a:stretch>
        </p:blipFill>
        <p:spPr bwMode="auto">
          <a:xfrm>
            <a:off x="1" y="2095500"/>
            <a:ext cx="5398717" cy="2381250"/>
          </a:xfrm>
          <a:prstGeom prst="rect">
            <a:avLst/>
          </a:prstGeom>
          <a:noFill/>
          <a:ln w="9525" algn="ctr">
            <a:noFill/>
            <a:miter lim="800000"/>
            <a:headEnd/>
            <a:tailEnd/>
          </a:ln>
          <a:effectLst/>
        </p:spPr>
      </p:pic>
      <p:sp>
        <p:nvSpPr>
          <p:cNvPr id="1154071" name="Rectangle 23"/>
          <p:cNvSpPr>
            <a:spLocks noGrp="1" noChangeArrowheads="1"/>
          </p:cNvSpPr>
          <p:nvPr>
            <p:ph type="ctrTitle"/>
          </p:nvPr>
        </p:nvSpPr>
        <p:spPr bwMode="white">
          <a:xfrm>
            <a:off x="650875" y="2546350"/>
            <a:ext cx="4543425" cy="1479550"/>
          </a:xfrm>
          <a:ln/>
        </p:spPr>
        <p:txBody>
          <a:bodyPr anchor="ctr"/>
          <a:lstStyle>
            <a:lvl1pPr>
              <a:defRPr b="0">
                <a:solidFill>
                  <a:srgbClr val="FFFFFF"/>
                </a:solidFill>
              </a:defRPr>
            </a:lvl1pPr>
          </a:lstStyle>
          <a:p>
            <a:r>
              <a:rPr lang="en-US" smtClean="0"/>
              <a:t>Click to edit Master title style</a:t>
            </a:r>
            <a:endParaRPr lang="en-US"/>
          </a:p>
        </p:txBody>
      </p:sp>
      <p:sp>
        <p:nvSpPr>
          <p:cNvPr id="1154072" name="Rectangle 24"/>
          <p:cNvSpPr>
            <a:spLocks noGrp="1" noChangeArrowheads="1"/>
          </p:cNvSpPr>
          <p:nvPr>
            <p:ph type="subTitle" idx="1"/>
          </p:nvPr>
        </p:nvSpPr>
        <p:spPr>
          <a:xfrm>
            <a:off x="650875" y="4733925"/>
            <a:ext cx="4543425" cy="419100"/>
          </a:xfrm>
          <a:ln/>
        </p:spPr>
        <p:txBody>
          <a:bodyPr/>
          <a:lstStyle>
            <a:lvl1pPr marL="0" indent="0">
              <a:lnSpc>
                <a:spcPct val="90000"/>
              </a:lnSpc>
              <a:buFont typeface="Wingdings" pitchFamily="2" charset="2"/>
              <a:buNone/>
              <a:defRPr sz="2000"/>
            </a:lvl1pPr>
          </a:lstStyle>
          <a:p>
            <a:r>
              <a:rPr lang="en-US" smtClean="0"/>
              <a:t>Click to edit Master subtitle style</a:t>
            </a:r>
            <a:endParaRPr lang="en-US"/>
          </a:p>
        </p:txBody>
      </p:sp>
      <p:sp>
        <p:nvSpPr>
          <p:cNvPr id="1154074" name="Rectangle 10"/>
          <p:cNvSpPr>
            <a:spLocks noChangeArrowheads="1"/>
          </p:cNvSpPr>
          <p:nvPr/>
        </p:nvSpPr>
        <p:spPr bwMode="auto">
          <a:xfrm>
            <a:off x="5310188"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154075" name="Rectangle 10"/>
          <p:cNvSpPr>
            <a:spLocks noChangeArrowheads="1"/>
          </p:cNvSpPr>
          <p:nvPr/>
        </p:nvSpPr>
        <p:spPr bwMode="auto">
          <a:xfrm>
            <a:off x="5303838" y="0"/>
            <a:ext cx="3840162"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pic>
        <p:nvPicPr>
          <p:cNvPr id="1154076" name="Picture 28" descr="Cisco_Logo_rgb_large2"/>
          <p:cNvPicPr>
            <a:picLocks noChangeAspect="1" noChangeArrowheads="1"/>
          </p:cNvPicPr>
          <p:nvPr/>
        </p:nvPicPr>
        <p:blipFill>
          <a:blip r:embed="rId3" cstate="print"/>
          <a:srcRect/>
          <a:stretch>
            <a:fillRect/>
          </a:stretch>
        </p:blipFill>
        <p:spPr bwMode="auto">
          <a:xfrm>
            <a:off x="608013" y="528638"/>
            <a:ext cx="1449387" cy="763587"/>
          </a:xfrm>
          <a:prstGeom prst="rect">
            <a:avLst/>
          </a:prstGeom>
          <a:noFill/>
        </p:spPr>
      </p:pic>
      <p:sp>
        <p:nvSpPr>
          <p:cNvPr id="12"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
        <p:nvSpPr>
          <p:cNvPr id="13"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3074" name="Picture 2" descr="C:\Users\tshah\Pictures\Cisco-Stuff\StockPictures\Banners\Blue-Design.jpg"/>
          <p:cNvPicPr>
            <a:picLocks noChangeAspect="1" noChangeArrowheads="1"/>
          </p:cNvPicPr>
          <p:nvPr userDrawn="1"/>
        </p:nvPicPr>
        <p:blipFill>
          <a:blip r:embed="rId2" cstate="print">
            <a:duotone>
              <a:schemeClr val="accent1">
                <a:shade val="45000"/>
                <a:satMod val="135000"/>
              </a:schemeClr>
              <a:prstClr val="white"/>
            </a:duotone>
          </a:blip>
          <a:srcRect l="2174" t="4167"/>
          <a:stretch>
            <a:fillRect/>
          </a:stretch>
        </p:blipFill>
        <p:spPr bwMode="auto">
          <a:xfrm rot="5400000">
            <a:off x="3810000" y="1524000"/>
            <a:ext cx="6858000" cy="3810000"/>
          </a:xfrm>
          <a:prstGeom prst="rect">
            <a:avLst/>
          </a:prstGeom>
          <a:noFill/>
        </p:spPr>
      </p:pic>
      <p:pic>
        <p:nvPicPr>
          <p:cNvPr id="1154077" name="Picture 29"/>
          <p:cNvPicPr>
            <a:picLocks noChangeAspect="1" noChangeArrowheads="1"/>
          </p:cNvPicPr>
          <p:nvPr/>
        </p:nvPicPr>
        <p:blipFill>
          <a:blip r:embed="rId3" cstate="print"/>
          <a:srcRect/>
          <a:stretch>
            <a:fillRect/>
          </a:stretch>
        </p:blipFill>
        <p:spPr bwMode="auto">
          <a:xfrm>
            <a:off x="0" y="2095500"/>
            <a:ext cx="5346526" cy="2381250"/>
          </a:xfrm>
          <a:prstGeom prst="rect">
            <a:avLst/>
          </a:prstGeom>
          <a:noFill/>
          <a:ln w="9525" algn="ctr">
            <a:noFill/>
            <a:miter lim="800000"/>
            <a:headEnd/>
            <a:tailEnd/>
          </a:ln>
          <a:effectLst/>
        </p:spPr>
      </p:pic>
      <p:sp>
        <p:nvSpPr>
          <p:cNvPr id="1154071" name="Rectangle 23"/>
          <p:cNvSpPr>
            <a:spLocks noGrp="1" noChangeArrowheads="1"/>
          </p:cNvSpPr>
          <p:nvPr>
            <p:ph type="ctrTitle"/>
          </p:nvPr>
        </p:nvSpPr>
        <p:spPr bwMode="white">
          <a:xfrm>
            <a:off x="650875" y="2546350"/>
            <a:ext cx="4543425" cy="1479550"/>
          </a:xfrm>
          <a:ln/>
        </p:spPr>
        <p:txBody>
          <a:bodyPr anchor="ctr"/>
          <a:lstStyle>
            <a:lvl1pPr>
              <a:defRPr b="0">
                <a:solidFill>
                  <a:srgbClr val="FFFFFF"/>
                </a:solidFill>
              </a:defRPr>
            </a:lvl1pPr>
          </a:lstStyle>
          <a:p>
            <a:r>
              <a:rPr lang="en-US" smtClean="0"/>
              <a:t>Click to edit Master title style</a:t>
            </a:r>
            <a:endParaRPr lang="en-US"/>
          </a:p>
        </p:txBody>
      </p:sp>
      <p:sp>
        <p:nvSpPr>
          <p:cNvPr id="1154072" name="Rectangle 24"/>
          <p:cNvSpPr>
            <a:spLocks noGrp="1" noChangeArrowheads="1"/>
          </p:cNvSpPr>
          <p:nvPr>
            <p:ph type="subTitle" idx="1"/>
          </p:nvPr>
        </p:nvSpPr>
        <p:spPr>
          <a:xfrm>
            <a:off x="650875" y="4733925"/>
            <a:ext cx="4543425" cy="419100"/>
          </a:xfrm>
          <a:ln/>
        </p:spPr>
        <p:txBody>
          <a:bodyPr/>
          <a:lstStyle>
            <a:lvl1pPr marL="0" indent="0">
              <a:lnSpc>
                <a:spcPct val="90000"/>
              </a:lnSpc>
              <a:buFont typeface="Wingdings" pitchFamily="2" charset="2"/>
              <a:buNone/>
              <a:defRPr sz="2000"/>
            </a:lvl1pPr>
          </a:lstStyle>
          <a:p>
            <a:r>
              <a:rPr lang="en-US" smtClean="0"/>
              <a:t>Click to edit Master subtitle style</a:t>
            </a:r>
            <a:endParaRPr lang="en-US"/>
          </a:p>
        </p:txBody>
      </p:sp>
      <p:sp>
        <p:nvSpPr>
          <p:cNvPr id="1154074" name="Rectangle 10"/>
          <p:cNvSpPr>
            <a:spLocks noChangeArrowheads="1"/>
          </p:cNvSpPr>
          <p:nvPr/>
        </p:nvSpPr>
        <p:spPr bwMode="auto">
          <a:xfrm>
            <a:off x="5310188"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154075" name="Rectangle 10"/>
          <p:cNvSpPr>
            <a:spLocks noChangeArrowheads="1"/>
          </p:cNvSpPr>
          <p:nvPr/>
        </p:nvSpPr>
        <p:spPr bwMode="auto">
          <a:xfrm>
            <a:off x="5303838" y="0"/>
            <a:ext cx="3840162"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pic>
        <p:nvPicPr>
          <p:cNvPr id="1154076" name="Picture 28" descr="Cisco_Logo_rgb_large2"/>
          <p:cNvPicPr>
            <a:picLocks noChangeAspect="1" noChangeArrowheads="1"/>
          </p:cNvPicPr>
          <p:nvPr/>
        </p:nvPicPr>
        <p:blipFill>
          <a:blip r:embed="rId4" cstate="print"/>
          <a:srcRect/>
          <a:stretch>
            <a:fillRect/>
          </a:stretch>
        </p:blipFill>
        <p:spPr bwMode="auto">
          <a:xfrm>
            <a:off x="608013" y="528638"/>
            <a:ext cx="1449387" cy="763587"/>
          </a:xfrm>
          <a:prstGeom prst="rect">
            <a:avLst/>
          </a:prstGeom>
          <a:noFill/>
        </p:spPr>
      </p:pic>
      <p:sp>
        <p:nvSpPr>
          <p:cNvPr id="12"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
        <p:nvSpPr>
          <p:cNvPr id="13"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2" name="Picture 2" descr="C:\Users\tshah\Pictures\Cisco-Stuff\StockPictures\MBA07905.jpg"/>
          <p:cNvPicPr>
            <a:picLocks noChangeAspect="1" noChangeArrowheads="1"/>
          </p:cNvPicPr>
          <p:nvPr userDrawn="1"/>
        </p:nvPicPr>
        <p:blipFill>
          <a:blip r:embed="rId2" cstate="print"/>
          <a:srcRect/>
          <a:stretch>
            <a:fillRect/>
          </a:stretch>
        </p:blipFill>
        <p:spPr bwMode="auto">
          <a:xfrm>
            <a:off x="5486400" y="0"/>
            <a:ext cx="3657600" cy="6858000"/>
          </a:xfrm>
          <a:prstGeom prst="rect">
            <a:avLst/>
          </a:prstGeom>
          <a:noFill/>
        </p:spPr>
      </p:pic>
      <p:pic>
        <p:nvPicPr>
          <p:cNvPr id="1154077" name="Picture 29"/>
          <p:cNvPicPr>
            <a:picLocks noChangeAspect="1" noChangeArrowheads="1"/>
          </p:cNvPicPr>
          <p:nvPr/>
        </p:nvPicPr>
        <p:blipFill>
          <a:blip r:embed="rId3" cstate="print"/>
          <a:srcRect/>
          <a:stretch>
            <a:fillRect/>
          </a:stretch>
        </p:blipFill>
        <p:spPr bwMode="auto">
          <a:xfrm>
            <a:off x="0" y="2095500"/>
            <a:ext cx="5476875" cy="2381250"/>
          </a:xfrm>
          <a:prstGeom prst="rect">
            <a:avLst/>
          </a:prstGeom>
          <a:noFill/>
          <a:ln w="9525" algn="ctr">
            <a:noFill/>
            <a:miter lim="800000"/>
            <a:headEnd/>
            <a:tailEnd/>
          </a:ln>
          <a:effectLst/>
        </p:spPr>
      </p:pic>
      <p:sp>
        <p:nvSpPr>
          <p:cNvPr id="1154071" name="Rectangle 23"/>
          <p:cNvSpPr>
            <a:spLocks noGrp="1" noChangeArrowheads="1"/>
          </p:cNvSpPr>
          <p:nvPr>
            <p:ph type="ctrTitle"/>
          </p:nvPr>
        </p:nvSpPr>
        <p:spPr bwMode="white">
          <a:xfrm>
            <a:off x="650875" y="2546350"/>
            <a:ext cx="4543425" cy="1479550"/>
          </a:xfrm>
          <a:ln/>
        </p:spPr>
        <p:txBody>
          <a:bodyPr anchor="ctr"/>
          <a:lstStyle>
            <a:lvl1pPr>
              <a:defRPr b="0">
                <a:solidFill>
                  <a:srgbClr val="FFFFFF"/>
                </a:solidFill>
              </a:defRPr>
            </a:lvl1pPr>
          </a:lstStyle>
          <a:p>
            <a:r>
              <a:rPr lang="en-US" smtClean="0"/>
              <a:t>Click to edit Master title style</a:t>
            </a:r>
            <a:endParaRPr lang="en-US"/>
          </a:p>
        </p:txBody>
      </p:sp>
      <p:sp>
        <p:nvSpPr>
          <p:cNvPr id="1154072" name="Rectangle 24"/>
          <p:cNvSpPr>
            <a:spLocks noGrp="1" noChangeArrowheads="1"/>
          </p:cNvSpPr>
          <p:nvPr>
            <p:ph type="subTitle" idx="1"/>
          </p:nvPr>
        </p:nvSpPr>
        <p:spPr>
          <a:xfrm>
            <a:off x="650875" y="4733925"/>
            <a:ext cx="4543425" cy="419100"/>
          </a:xfrm>
          <a:ln/>
        </p:spPr>
        <p:txBody>
          <a:bodyPr/>
          <a:lstStyle>
            <a:lvl1pPr marL="0" indent="0">
              <a:lnSpc>
                <a:spcPct val="90000"/>
              </a:lnSpc>
              <a:buFont typeface="Wingdings" pitchFamily="2" charset="2"/>
              <a:buNone/>
              <a:defRPr sz="2000"/>
            </a:lvl1pPr>
          </a:lstStyle>
          <a:p>
            <a:r>
              <a:rPr lang="en-US" smtClean="0"/>
              <a:t>Click to edit Master subtitle style</a:t>
            </a:r>
            <a:endParaRPr lang="en-US"/>
          </a:p>
        </p:txBody>
      </p:sp>
      <p:sp>
        <p:nvSpPr>
          <p:cNvPr id="1154074" name="Rectangle 10"/>
          <p:cNvSpPr>
            <a:spLocks noChangeArrowheads="1"/>
          </p:cNvSpPr>
          <p:nvPr/>
        </p:nvSpPr>
        <p:spPr bwMode="auto">
          <a:xfrm>
            <a:off x="5310188"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154075" name="Rectangle 10"/>
          <p:cNvSpPr>
            <a:spLocks noChangeArrowheads="1"/>
          </p:cNvSpPr>
          <p:nvPr/>
        </p:nvSpPr>
        <p:spPr bwMode="auto">
          <a:xfrm>
            <a:off x="5303838" y="0"/>
            <a:ext cx="3840162"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pic>
        <p:nvPicPr>
          <p:cNvPr id="1154076" name="Picture 28" descr="Cisco_Logo_rgb_large2"/>
          <p:cNvPicPr>
            <a:picLocks noChangeAspect="1" noChangeArrowheads="1"/>
          </p:cNvPicPr>
          <p:nvPr/>
        </p:nvPicPr>
        <p:blipFill>
          <a:blip r:embed="rId4" cstate="print"/>
          <a:srcRect/>
          <a:stretch>
            <a:fillRect/>
          </a:stretch>
        </p:blipFill>
        <p:spPr bwMode="auto">
          <a:xfrm>
            <a:off x="608013" y="528638"/>
            <a:ext cx="1449387" cy="763587"/>
          </a:xfrm>
          <a:prstGeom prst="rect">
            <a:avLst/>
          </a:prstGeom>
          <a:noFill/>
        </p:spPr>
      </p:pic>
      <p:sp>
        <p:nvSpPr>
          <p:cNvPr id="13"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
        <p:nvSpPr>
          <p:cNvPr id="14"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154077" name="Picture 29"/>
          <p:cNvPicPr>
            <a:picLocks noChangeAspect="1" noChangeArrowheads="1"/>
          </p:cNvPicPr>
          <p:nvPr/>
        </p:nvPicPr>
        <p:blipFill>
          <a:blip r:embed="rId2" cstate="print"/>
          <a:srcRect/>
          <a:stretch>
            <a:fillRect/>
          </a:stretch>
        </p:blipFill>
        <p:spPr bwMode="auto">
          <a:xfrm>
            <a:off x="-9525" y="2095500"/>
            <a:ext cx="5495926" cy="2381250"/>
          </a:xfrm>
          <a:prstGeom prst="rect">
            <a:avLst/>
          </a:prstGeom>
          <a:noFill/>
          <a:ln w="9525" algn="ctr">
            <a:noFill/>
            <a:miter lim="800000"/>
            <a:headEnd/>
            <a:tailEnd/>
          </a:ln>
          <a:effectLst/>
        </p:spPr>
      </p:pic>
      <p:sp>
        <p:nvSpPr>
          <p:cNvPr id="1154071" name="Rectangle 23"/>
          <p:cNvSpPr>
            <a:spLocks noGrp="1" noChangeArrowheads="1"/>
          </p:cNvSpPr>
          <p:nvPr>
            <p:ph type="ctrTitle"/>
          </p:nvPr>
        </p:nvSpPr>
        <p:spPr bwMode="white">
          <a:xfrm>
            <a:off x="650875" y="2546350"/>
            <a:ext cx="4543425" cy="1479550"/>
          </a:xfrm>
          <a:ln/>
        </p:spPr>
        <p:txBody>
          <a:bodyPr anchor="ctr"/>
          <a:lstStyle>
            <a:lvl1pPr>
              <a:defRPr b="0">
                <a:solidFill>
                  <a:srgbClr val="FFFFFF"/>
                </a:solidFill>
              </a:defRPr>
            </a:lvl1pPr>
          </a:lstStyle>
          <a:p>
            <a:r>
              <a:rPr lang="en-US" smtClean="0"/>
              <a:t>Click to edit Master title style</a:t>
            </a:r>
            <a:endParaRPr lang="en-US"/>
          </a:p>
        </p:txBody>
      </p:sp>
      <p:sp>
        <p:nvSpPr>
          <p:cNvPr id="1154072" name="Rectangle 24"/>
          <p:cNvSpPr>
            <a:spLocks noGrp="1" noChangeArrowheads="1"/>
          </p:cNvSpPr>
          <p:nvPr>
            <p:ph type="subTitle" idx="1"/>
          </p:nvPr>
        </p:nvSpPr>
        <p:spPr>
          <a:xfrm>
            <a:off x="650875" y="4733925"/>
            <a:ext cx="4543425" cy="419100"/>
          </a:xfrm>
          <a:ln/>
        </p:spPr>
        <p:txBody>
          <a:bodyPr/>
          <a:lstStyle>
            <a:lvl1pPr marL="0" indent="0">
              <a:lnSpc>
                <a:spcPct val="90000"/>
              </a:lnSpc>
              <a:buFont typeface="Wingdings" pitchFamily="2" charset="2"/>
              <a:buNone/>
              <a:defRPr sz="2000"/>
            </a:lvl1pPr>
          </a:lstStyle>
          <a:p>
            <a:r>
              <a:rPr lang="en-US" smtClean="0"/>
              <a:t>Click to edit Master subtitle style</a:t>
            </a:r>
            <a:endParaRPr lang="en-US"/>
          </a:p>
        </p:txBody>
      </p:sp>
      <p:pic>
        <p:nvPicPr>
          <p:cNvPr id="1154073" name="Picture 25"/>
          <p:cNvPicPr>
            <a:picLocks noChangeAspect="1" noChangeArrowheads="1"/>
          </p:cNvPicPr>
          <p:nvPr/>
        </p:nvPicPr>
        <p:blipFill>
          <a:blip r:embed="rId3" cstate="print"/>
          <a:srcRect l="3846" t="5263" r="3846"/>
          <a:stretch>
            <a:fillRect/>
          </a:stretch>
        </p:blipFill>
        <p:spPr bwMode="auto">
          <a:xfrm>
            <a:off x="5486400" y="0"/>
            <a:ext cx="3657600" cy="6858000"/>
          </a:xfrm>
          <a:prstGeom prst="rect">
            <a:avLst/>
          </a:prstGeom>
          <a:noFill/>
          <a:ln w="9525" algn="ctr">
            <a:noFill/>
            <a:miter lim="800000"/>
            <a:headEnd/>
            <a:tailEnd/>
          </a:ln>
          <a:effectLst/>
        </p:spPr>
      </p:pic>
      <p:sp>
        <p:nvSpPr>
          <p:cNvPr id="1154074" name="Rectangle 10"/>
          <p:cNvSpPr>
            <a:spLocks noChangeArrowheads="1"/>
          </p:cNvSpPr>
          <p:nvPr/>
        </p:nvSpPr>
        <p:spPr bwMode="auto">
          <a:xfrm>
            <a:off x="5310188"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154075" name="Rectangle 10"/>
          <p:cNvSpPr>
            <a:spLocks noChangeArrowheads="1"/>
          </p:cNvSpPr>
          <p:nvPr/>
        </p:nvSpPr>
        <p:spPr bwMode="auto">
          <a:xfrm>
            <a:off x="5486400" y="0"/>
            <a:ext cx="3657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pic>
        <p:nvPicPr>
          <p:cNvPr id="1154076" name="Picture 28" descr="Cisco_Logo_rgb_large2"/>
          <p:cNvPicPr>
            <a:picLocks noChangeAspect="1" noChangeArrowheads="1"/>
          </p:cNvPicPr>
          <p:nvPr/>
        </p:nvPicPr>
        <p:blipFill>
          <a:blip r:embed="rId4" cstate="print"/>
          <a:srcRect/>
          <a:stretch>
            <a:fillRect/>
          </a:stretch>
        </p:blipFill>
        <p:spPr bwMode="auto">
          <a:xfrm>
            <a:off x="608013" y="528638"/>
            <a:ext cx="1449387" cy="763587"/>
          </a:xfrm>
          <a:prstGeom prst="rect">
            <a:avLst/>
          </a:prstGeom>
          <a:noFill/>
        </p:spPr>
      </p:pic>
      <p:sp>
        <p:nvSpPr>
          <p:cNvPr id="12"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
        <p:nvSpPr>
          <p:cNvPr id="13"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4" name="AutoShape 1051"/>
          <p:cNvSpPr>
            <a:spLocks noChangeArrowheads="1"/>
          </p:cNvSpPr>
          <p:nvPr userDrawn="1"/>
        </p:nvSpPr>
        <p:spPr bwMode="auto">
          <a:xfrm>
            <a:off x="152400" y="112733"/>
            <a:ext cx="8903918" cy="6563639"/>
          </a:xfrm>
          <a:prstGeom prst="roundRect">
            <a:avLst>
              <a:gd name="adj" fmla="val 3523"/>
            </a:avLst>
          </a:prstGeom>
          <a:gradFill rotWithShape="0">
            <a:gsLst>
              <a:gs pos="0">
                <a:srgbClr val="6C93AA"/>
              </a:gs>
              <a:gs pos="100000">
                <a:srgbClr val="C1D3DC"/>
              </a:gs>
            </a:gsLst>
            <a:lin ang="5400000" scaled="1"/>
          </a:gradFill>
          <a:ln w="9525">
            <a:noFill/>
            <a:round/>
            <a:headEnd/>
            <a:tailEnd/>
          </a:ln>
        </p:spPr>
        <p:txBody>
          <a:bodyPr wrap="none" anchor="ctr"/>
          <a:lstStyle/>
          <a:p>
            <a:pPr>
              <a:defRPr/>
            </a:pPr>
            <a:endParaRPr lang="en-US">
              <a:ea typeface="ヒラギノ角ゴ Pro W3" charset="-128"/>
              <a:cs typeface="ヒラギノ角ゴ Pro W3" charset="-128"/>
            </a:endParaRPr>
          </a:p>
        </p:txBody>
      </p:sp>
      <p:grpSp>
        <p:nvGrpSpPr>
          <p:cNvPr id="2" name="Group 1052"/>
          <p:cNvGrpSpPr>
            <a:grpSpLocks/>
          </p:cNvGrpSpPr>
          <p:nvPr userDrawn="1"/>
        </p:nvGrpSpPr>
        <p:grpSpPr bwMode="auto">
          <a:xfrm>
            <a:off x="609600" y="525463"/>
            <a:ext cx="1447800" cy="769937"/>
            <a:chOff x="384" y="331"/>
            <a:chExt cx="912" cy="485"/>
          </a:xfrm>
        </p:grpSpPr>
        <p:sp>
          <p:nvSpPr>
            <p:cNvPr id="6" name="AutoShape 284"/>
            <p:cNvSpPr>
              <a:spLocks noChangeAspect="1" noChangeArrowheads="1" noTextEdit="1"/>
            </p:cNvSpPr>
            <p:nvPr userDrawn="1"/>
          </p:nvSpPr>
          <p:spPr bwMode="auto">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a:ea typeface="+mn-ea"/>
                <a:cs typeface="+mn-cs"/>
              </a:endParaRPr>
            </a:p>
          </p:txBody>
        </p:sp>
        <p:sp>
          <p:nvSpPr>
            <p:cNvPr id="7" name="Rectangle 285"/>
            <p:cNvSpPr>
              <a:spLocks noChangeArrowheads="1"/>
            </p:cNvSpPr>
            <p:nvPr userDrawn="1"/>
          </p:nvSpPr>
          <p:spPr bwMode="auto">
            <a:xfrm>
              <a:off x="640" y="652"/>
              <a:ext cx="42" cy="158"/>
            </a:xfrm>
            <a:prstGeom prst="rect">
              <a:avLst/>
            </a:prstGeom>
            <a:solidFill>
              <a:srgbClr val="B21A1A"/>
            </a:solidFill>
            <a:ln w="9525">
              <a:noFill/>
              <a:miter lim="800000"/>
              <a:headEnd/>
              <a:tailEnd/>
            </a:ln>
          </p:spPr>
          <p:txBody>
            <a:bodyPr/>
            <a:lstStyle/>
            <a:p>
              <a:pPr algn="ctr" eaLnBrk="0" hangingPunct="0">
                <a:lnSpc>
                  <a:spcPct val="90000"/>
                </a:lnSpc>
                <a:defRPr/>
              </a:pPr>
              <a:endParaRPr lang="en-US">
                <a:ea typeface="+mn-ea"/>
                <a:cs typeface="+mn-cs"/>
              </a:endParaRPr>
            </a:p>
          </p:txBody>
        </p:sp>
        <p:sp>
          <p:nvSpPr>
            <p:cNvPr id="8" name="Freeform 286"/>
            <p:cNvSpPr>
              <a:spLocks/>
            </p:cNvSpPr>
            <p:nvPr userDrawn="1"/>
          </p:nvSpPr>
          <p:spPr bwMode="auto">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9" name="Freeform 287"/>
            <p:cNvSpPr>
              <a:spLocks/>
            </p:cNvSpPr>
            <p:nvPr userDrawn="1"/>
          </p:nvSpPr>
          <p:spPr bwMode="auto">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10" name="Freeform 288"/>
            <p:cNvSpPr>
              <a:spLocks noEditPoints="1"/>
            </p:cNvSpPr>
            <p:nvPr userDrawn="1"/>
          </p:nvSpPr>
          <p:spPr bwMode="auto">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11" name="Freeform 289"/>
            <p:cNvSpPr>
              <a:spLocks/>
            </p:cNvSpPr>
            <p:nvPr userDrawn="1"/>
          </p:nvSpPr>
          <p:spPr bwMode="auto">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lgn="ctr" eaLnBrk="0" hangingPunct="0">
                <a:lnSpc>
                  <a:spcPct val="90000"/>
                </a:lnSpc>
                <a:defRPr/>
              </a:pPr>
              <a:endParaRPr lang="en-US">
                <a:ea typeface="+mn-ea"/>
                <a:cs typeface="+mn-cs"/>
              </a:endParaRPr>
            </a:p>
          </p:txBody>
        </p:sp>
        <p:sp>
          <p:nvSpPr>
            <p:cNvPr id="12" name="Freeform 290"/>
            <p:cNvSpPr>
              <a:spLocks/>
            </p:cNvSpPr>
            <p:nvPr userDrawn="1"/>
          </p:nvSpPr>
          <p:spPr bwMode="auto">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3" name="Freeform 291"/>
            <p:cNvSpPr>
              <a:spLocks/>
            </p:cNvSpPr>
            <p:nvPr userDrawn="1"/>
          </p:nvSpPr>
          <p:spPr bwMode="auto">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4" name="Freeform 292"/>
            <p:cNvSpPr>
              <a:spLocks/>
            </p:cNvSpPr>
            <p:nvPr userDrawn="1"/>
          </p:nvSpPr>
          <p:spPr bwMode="auto">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5" name="Freeform 293"/>
            <p:cNvSpPr>
              <a:spLocks/>
            </p:cNvSpPr>
            <p:nvPr userDrawn="1"/>
          </p:nvSpPr>
          <p:spPr bwMode="auto">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6" name="Freeform 294"/>
            <p:cNvSpPr>
              <a:spLocks/>
            </p:cNvSpPr>
            <p:nvPr userDrawn="1"/>
          </p:nvSpPr>
          <p:spPr bwMode="auto">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7" name="Freeform 295"/>
            <p:cNvSpPr>
              <a:spLocks/>
            </p:cNvSpPr>
            <p:nvPr userDrawn="1"/>
          </p:nvSpPr>
          <p:spPr bwMode="auto">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8" name="Freeform 296"/>
            <p:cNvSpPr>
              <a:spLocks/>
            </p:cNvSpPr>
            <p:nvPr userDrawn="1"/>
          </p:nvSpPr>
          <p:spPr bwMode="auto">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19" name="Freeform 297"/>
            <p:cNvSpPr>
              <a:spLocks/>
            </p:cNvSpPr>
            <p:nvPr userDrawn="1"/>
          </p:nvSpPr>
          <p:spPr bwMode="auto">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sp>
          <p:nvSpPr>
            <p:cNvPr id="20" name="Freeform 298"/>
            <p:cNvSpPr>
              <a:spLocks/>
            </p:cNvSpPr>
            <p:nvPr userDrawn="1"/>
          </p:nvSpPr>
          <p:spPr bwMode="auto">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defRPr/>
              </a:pPr>
              <a:endParaRPr lang="en-US">
                <a:ea typeface="+mn-ea"/>
                <a:cs typeface="+mn-cs"/>
              </a:endParaRPr>
            </a:p>
          </p:txBody>
        </p:sp>
      </p:grpSp>
      <p:sp>
        <p:nvSpPr>
          <p:cNvPr id="21" name="Rectangle 281"/>
          <p:cNvSpPr>
            <a:spLocks noChangeArrowheads="1"/>
          </p:cNvSpPr>
          <p:nvPr userDrawn="1"/>
        </p:nvSpPr>
        <p:spPr bwMode="auto">
          <a:xfrm>
            <a:off x="8531225" y="6619875"/>
            <a:ext cx="155575" cy="234950"/>
          </a:xfrm>
          <a:prstGeom prst="rect">
            <a:avLst/>
          </a:prstGeom>
          <a:noFill/>
          <a:ln w="9525">
            <a:noFill/>
            <a:miter lim="800000"/>
            <a:headEnd/>
            <a:tailEnd/>
          </a:ln>
        </p:spPr>
        <p:txBody>
          <a:bodyPr lIns="0" tIns="41061" rIns="0" bIns="41061" anchor="b">
            <a:spAutoFit/>
          </a:bodyPr>
          <a:lstStyle/>
          <a:p>
            <a:pPr algn="r" defTabSz="814388" eaLnBrk="0" hangingPunct="0">
              <a:defRPr/>
            </a:pPr>
            <a:fld id="{FFD8D70D-A0F6-4402-AEF3-96D74E0797EB}" type="slidenum">
              <a:rPr lang="en-US" sz="1000">
                <a:solidFill>
                  <a:srgbClr val="A4A7A6"/>
                </a:solidFill>
                <a:ea typeface="ヒラギノ角ゴ Pro W3" charset="-128"/>
                <a:cs typeface="ヒラギノ角ゴ Pro W3" charset="-128"/>
              </a:rPr>
              <a:pPr algn="r" defTabSz="814388" eaLnBrk="0" hangingPunct="0">
                <a:defRPr/>
              </a:pPr>
              <a:t>‹#›</a:t>
            </a:fld>
            <a:endParaRPr lang="en-US" sz="1000">
              <a:solidFill>
                <a:srgbClr val="A4A7A6"/>
              </a:solidFill>
              <a:ea typeface="ヒラギノ角ゴ Pro W3" charset="-128"/>
              <a:cs typeface="ヒラギノ角ゴ Pro W3" charset="-128"/>
            </a:endParaRPr>
          </a:p>
        </p:txBody>
      </p:sp>
      <p:sp>
        <p:nvSpPr>
          <p:cNvPr id="369873" name="Rectangle 209"/>
          <p:cNvSpPr>
            <a:spLocks noGrp="1" noChangeArrowheads="1"/>
          </p:cNvSpPr>
          <p:nvPr>
            <p:ph type="ctrTitle"/>
          </p:nvPr>
        </p:nvSpPr>
        <p:spPr bwMode="white">
          <a:xfrm>
            <a:off x="650875" y="2557463"/>
            <a:ext cx="3768725" cy="830262"/>
          </a:xfrm>
          <a:ln/>
        </p:spPr>
        <p:txBody>
          <a:bodyPr/>
          <a:lstStyle>
            <a:lvl1pPr>
              <a:defRPr sz="3000" b="0">
                <a:solidFill>
                  <a:srgbClr val="FFFFFF"/>
                </a:solidFill>
              </a:defRPr>
            </a:lvl1pPr>
          </a:lstStyle>
          <a:p>
            <a:r>
              <a:rPr lang="en-US"/>
              <a:t>Click To Edit Master Title Style</a:t>
            </a:r>
          </a:p>
        </p:txBody>
      </p:sp>
      <p:sp>
        <p:nvSpPr>
          <p:cNvPr id="25"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
        <p:nvSpPr>
          <p:cNvPr id="26"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4" name="AutoShape 1051"/>
          <p:cNvSpPr>
            <a:spLocks noChangeArrowheads="1"/>
          </p:cNvSpPr>
          <p:nvPr userDrawn="1"/>
        </p:nvSpPr>
        <p:spPr bwMode="auto">
          <a:xfrm>
            <a:off x="152400" y="112733"/>
            <a:ext cx="8903918" cy="6563639"/>
          </a:xfrm>
          <a:prstGeom prst="roundRect">
            <a:avLst>
              <a:gd name="adj" fmla="val 2950"/>
            </a:avLst>
          </a:prstGeom>
          <a:gradFill rotWithShape="0">
            <a:gsLst>
              <a:gs pos="0">
                <a:srgbClr val="6C93AA"/>
              </a:gs>
              <a:gs pos="100000">
                <a:srgbClr val="C1D3DC"/>
              </a:gs>
            </a:gsLst>
            <a:lin ang="5400000" scaled="1"/>
          </a:gradFill>
          <a:ln w="9525">
            <a:noFill/>
            <a:round/>
            <a:headEnd/>
            <a:tailEnd/>
          </a:ln>
        </p:spPr>
        <p:txBody>
          <a:bodyPr wrap="none" anchor="ctr"/>
          <a:lstStyle/>
          <a:p>
            <a:pPr>
              <a:defRPr/>
            </a:pPr>
            <a:endParaRPr lang="en-US">
              <a:ea typeface="ヒラギノ角ゴ Pro W3" charset="-128"/>
              <a:cs typeface="ヒラギノ角ゴ Pro W3" charset="-128"/>
            </a:endParaRPr>
          </a:p>
        </p:txBody>
      </p:sp>
      <p:sp>
        <p:nvSpPr>
          <p:cNvPr id="21" name="Rectangle 281"/>
          <p:cNvSpPr>
            <a:spLocks noChangeArrowheads="1"/>
          </p:cNvSpPr>
          <p:nvPr userDrawn="1"/>
        </p:nvSpPr>
        <p:spPr bwMode="auto">
          <a:xfrm>
            <a:off x="8531225" y="6619875"/>
            <a:ext cx="155575" cy="234950"/>
          </a:xfrm>
          <a:prstGeom prst="rect">
            <a:avLst/>
          </a:prstGeom>
          <a:noFill/>
          <a:ln w="9525">
            <a:noFill/>
            <a:miter lim="800000"/>
            <a:headEnd/>
            <a:tailEnd/>
          </a:ln>
        </p:spPr>
        <p:txBody>
          <a:bodyPr lIns="0" tIns="41061" rIns="0" bIns="41061" anchor="b">
            <a:spAutoFit/>
          </a:bodyPr>
          <a:lstStyle/>
          <a:p>
            <a:pPr algn="r" defTabSz="814388" eaLnBrk="0" hangingPunct="0">
              <a:defRPr/>
            </a:pPr>
            <a:fld id="{FFD8D70D-A0F6-4402-AEF3-96D74E0797EB}" type="slidenum">
              <a:rPr lang="en-US" sz="1000">
                <a:solidFill>
                  <a:srgbClr val="A4A7A6"/>
                </a:solidFill>
                <a:ea typeface="ヒラギノ角ゴ Pro W3" charset="-128"/>
                <a:cs typeface="ヒラギノ角ゴ Pro W3" charset="-128"/>
              </a:rPr>
              <a:pPr algn="r" defTabSz="814388" eaLnBrk="0" hangingPunct="0">
                <a:defRPr/>
              </a:pPr>
              <a:t>‹#›</a:t>
            </a:fld>
            <a:endParaRPr lang="en-US" sz="1000">
              <a:solidFill>
                <a:srgbClr val="A4A7A6"/>
              </a:solidFill>
              <a:ea typeface="ヒラギノ角ゴ Pro W3" charset="-128"/>
              <a:cs typeface="ヒラギノ角ゴ Pro W3" charset="-128"/>
            </a:endParaRPr>
          </a:p>
        </p:txBody>
      </p:sp>
      <p:sp>
        <p:nvSpPr>
          <p:cNvPr id="369873" name="Rectangle 209"/>
          <p:cNvSpPr>
            <a:spLocks noGrp="1" noChangeArrowheads="1"/>
          </p:cNvSpPr>
          <p:nvPr>
            <p:ph type="ctrTitle"/>
          </p:nvPr>
        </p:nvSpPr>
        <p:spPr bwMode="white">
          <a:xfrm>
            <a:off x="228600" y="196872"/>
            <a:ext cx="8763000" cy="717528"/>
          </a:xfrm>
          <a:prstGeom prst="roundRect">
            <a:avLst>
              <a:gd name="adj" fmla="val 28887"/>
            </a:avLst>
          </a:prstGeom>
          <a:noFill/>
          <a:ln>
            <a:noFill/>
          </a:ln>
        </p:spPr>
        <p:style>
          <a:lnRef idx="2">
            <a:schemeClr val="accent1"/>
          </a:lnRef>
          <a:fillRef idx="1">
            <a:schemeClr val="lt1"/>
          </a:fillRef>
          <a:effectRef idx="0">
            <a:schemeClr val="accent1"/>
          </a:effectRef>
          <a:fontRef idx="none"/>
        </p:style>
        <p:txBody>
          <a:bodyPr/>
          <a:lstStyle>
            <a:lvl1pPr>
              <a:defRPr sz="3000" b="0">
                <a:solidFill>
                  <a:srgbClr val="FFFFFF"/>
                </a:solidFill>
              </a:defRPr>
            </a:lvl1pPr>
          </a:lstStyle>
          <a:p>
            <a:r>
              <a:rPr lang="en-US" dirty="0"/>
              <a:t>Click To Edit Master Title Style</a:t>
            </a:r>
          </a:p>
        </p:txBody>
      </p:sp>
      <p:sp>
        <p:nvSpPr>
          <p:cNvPr id="25" name="Rectangle 6"/>
          <p:cNvSpPr>
            <a:spLocks noChangeArrowheads="1"/>
          </p:cNvSpPr>
          <p:nvPr userDrawn="1"/>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
        <p:nvSpPr>
          <p:cNvPr id="26" name="Rectangle 4"/>
          <p:cNvSpPr>
            <a:spLocks noChangeArrowheads="1"/>
          </p:cNvSpPr>
          <p:nvPr userDrawn="1"/>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pic>
        <p:nvPicPr>
          <p:cNvPr id="1026" name="Picture 2" descr="C:\Users\tshah\Pictures\Cisco-Stuff\cisco-logo-white.png"/>
          <p:cNvPicPr>
            <a:picLocks noChangeAspect="1" noChangeArrowheads="1"/>
          </p:cNvPicPr>
          <p:nvPr userDrawn="1"/>
        </p:nvPicPr>
        <p:blipFill>
          <a:blip r:embed="rId2" cstate="print"/>
          <a:srcRect/>
          <a:stretch>
            <a:fillRect/>
          </a:stretch>
        </p:blipFill>
        <p:spPr bwMode="auto">
          <a:xfrm>
            <a:off x="8001000" y="165100"/>
            <a:ext cx="1181100" cy="7493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bwMode="auto">
          <a:xfrm>
            <a:off x="793750" y="304800"/>
            <a:ext cx="7707313" cy="838200"/>
          </a:xfrm>
          <a:prstGeom prst="rect">
            <a:avLst/>
          </a:prstGeom>
          <a:noFill/>
          <a:ln w="9525" algn="ctr">
            <a:noFill/>
            <a:miter lim="800000"/>
            <a:headEnd/>
            <a:tailEnd/>
          </a:ln>
          <a:effec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153027" name="Rectangle 3"/>
          <p:cNvSpPr>
            <a:spLocks noChangeArrowheads="1"/>
          </p:cNvSpPr>
          <p:nvPr/>
        </p:nvSpPr>
        <p:spPr bwMode="auto">
          <a:xfrm>
            <a:off x="0" y="0"/>
            <a:ext cx="9144000" cy="177800"/>
          </a:xfrm>
          <a:prstGeom prst="rect">
            <a:avLst/>
          </a:prstGeom>
          <a:solidFill>
            <a:srgbClr val="0183B7"/>
          </a:solidFill>
          <a:ln w="25400" algn="ctr">
            <a:noFill/>
            <a:miter lim="800000"/>
            <a:headEnd/>
            <a:tailEnd/>
          </a:ln>
          <a:effectLst/>
        </p:spPr>
        <p:txBody>
          <a:bodyPr wrap="none" anchor="ctr"/>
          <a:lstStyle/>
          <a:p>
            <a:endParaRPr lang="en-US"/>
          </a:p>
        </p:txBody>
      </p:sp>
      <p:sp>
        <p:nvSpPr>
          <p:cNvPr id="1153028" name="Rectangle 4"/>
          <p:cNvSpPr>
            <a:spLocks noChangeArrowheads="1"/>
          </p:cNvSpPr>
          <p:nvPr/>
        </p:nvSpPr>
        <p:spPr bwMode="auto">
          <a:xfrm>
            <a:off x="3200400" y="6667354"/>
            <a:ext cx="2416468"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b="1" dirty="0">
                <a:solidFill>
                  <a:srgbClr val="8E8E95"/>
                </a:solidFill>
              </a:rPr>
              <a:t>© 2010 Cisco </a:t>
            </a:r>
            <a:r>
              <a:rPr lang="en-US" sz="700" b="1" dirty="0" smtClean="0">
                <a:solidFill>
                  <a:srgbClr val="8E8E95"/>
                </a:solidFill>
              </a:rPr>
              <a:t>and/or </a:t>
            </a:r>
            <a:r>
              <a:rPr lang="en-US" sz="700" b="1" dirty="0">
                <a:solidFill>
                  <a:srgbClr val="8E8E95"/>
                </a:solidFill>
              </a:rPr>
              <a:t>its affiliates. All rights reserved.</a:t>
            </a:r>
          </a:p>
        </p:txBody>
      </p:sp>
      <p:sp>
        <p:nvSpPr>
          <p:cNvPr id="1153030" name="Rectangle 6"/>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b="1" dirty="0" smtClean="0">
                <a:solidFill>
                  <a:srgbClr val="8E8E95"/>
                </a:solidFill>
              </a:rPr>
              <a:t>LMS 4.0 Webinars</a:t>
            </a:r>
            <a:endParaRPr lang="en-US" sz="700" b="1" dirty="0">
              <a:solidFill>
                <a:srgbClr val="8E8E95"/>
              </a:solidFill>
            </a:endParaRPr>
          </a:p>
        </p:txBody>
      </p:sp>
      <p:sp>
        <p:nvSpPr>
          <p:cNvPr id="1153031" name="Rectangle 7"/>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1FDB4C1D-D933-447A-8564-FB106CFEB5C0}" type="slidenum">
              <a:rPr lang="en-US" sz="1000" b="1">
                <a:solidFill>
                  <a:srgbClr val="8E8E95"/>
                </a:solidFill>
              </a:rPr>
              <a:pPr algn="r" defTabSz="814388">
                <a:lnSpc>
                  <a:spcPct val="100000"/>
                </a:lnSpc>
              </a:pPr>
              <a:t>‹#›</a:t>
            </a:fld>
            <a:endParaRPr lang="en-US" sz="1000" b="1" dirty="0">
              <a:solidFill>
                <a:srgbClr val="8E8E95"/>
              </a:solidFill>
            </a:endParaRPr>
          </a:p>
        </p:txBody>
      </p:sp>
      <p:sp>
        <p:nvSpPr>
          <p:cNvPr id="1153032" name="Rectangle 8"/>
          <p:cNvSpPr>
            <a:spLocks noGrp="1" noChangeArrowheads="1"/>
          </p:cNvSpPr>
          <p:nvPr>
            <p:ph type="body" idx="1"/>
          </p:nvPr>
        </p:nvSpPr>
        <p:spPr bwMode="auto">
          <a:xfrm>
            <a:off x="793750" y="1520825"/>
            <a:ext cx="7680325" cy="3571875"/>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26" r:id="rId2"/>
    <p:sldLayoutId id="2147483718" r:id="rId3"/>
    <p:sldLayoutId id="2147483721" r:id="rId4"/>
    <p:sldLayoutId id="2147483719" r:id="rId5"/>
    <p:sldLayoutId id="2147483717" r:id="rId6"/>
    <p:sldLayoutId id="2147483716" r:id="rId7"/>
    <p:sldLayoutId id="2147483723" r:id="rId8"/>
    <p:sldLayoutId id="2147483727" r:id="rId9"/>
    <p:sldLayoutId id="2147483724" r:id="rId10"/>
    <p:sldLayoutId id="2147483725"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20" r:id="rId24"/>
    <p:sldLayoutId id="2147483722" r:id="rId25"/>
    <p:sldLayoutId id="2147483728" r:id="rId26"/>
  </p:sldLayoutIdLst>
  <p:timing>
    <p:tnLst>
      <p:par>
        <p:cTn id="1" dur="indefinite" restart="never" nodeType="tmRoot"/>
      </p:par>
    </p:tnLst>
  </p:timing>
  <p:hf hdr="0" ftr="0" dt="0"/>
  <p:txStyles>
    <p:titleStyle>
      <a:lvl1pPr algn="l" defTabSz="814388" rtl="0" eaLnBrk="1" fontAlgn="base" hangingPunct="1">
        <a:lnSpc>
          <a:spcPct val="90000"/>
        </a:lnSpc>
        <a:spcBef>
          <a:spcPct val="0"/>
        </a:spcBef>
        <a:spcAft>
          <a:spcPct val="0"/>
        </a:spcAft>
        <a:defRPr sz="3000" b="1">
          <a:solidFill>
            <a:schemeClr val="tx2"/>
          </a:solidFill>
          <a:latin typeface="+mj-lt"/>
          <a:ea typeface="+mj-ea"/>
          <a:cs typeface="+mj-cs"/>
        </a:defRPr>
      </a:lvl1pPr>
      <a:lvl2pPr algn="l" defTabSz="814388" rtl="0" eaLnBrk="1" fontAlgn="base" hangingPunct="1">
        <a:lnSpc>
          <a:spcPct val="90000"/>
        </a:lnSpc>
        <a:spcBef>
          <a:spcPct val="0"/>
        </a:spcBef>
        <a:spcAft>
          <a:spcPct val="0"/>
        </a:spcAft>
        <a:defRPr sz="3000" b="1">
          <a:solidFill>
            <a:schemeClr val="tx2"/>
          </a:solidFill>
          <a:latin typeface="Arial" charset="0"/>
        </a:defRPr>
      </a:lvl2pPr>
      <a:lvl3pPr algn="l" defTabSz="814388" rtl="0" eaLnBrk="1" fontAlgn="base" hangingPunct="1">
        <a:lnSpc>
          <a:spcPct val="90000"/>
        </a:lnSpc>
        <a:spcBef>
          <a:spcPct val="0"/>
        </a:spcBef>
        <a:spcAft>
          <a:spcPct val="0"/>
        </a:spcAft>
        <a:defRPr sz="3000" b="1">
          <a:solidFill>
            <a:schemeClr val="tx2"/>
          </a:solidFill>
          <a:latin typeface="Arial" charset="0"/>
        </a:defRPr>
      </a:lvl3pPr>
      <a:lvl4pPr algn="l" defTabSz="814388" rtl="0" eaLnBrk="1" fontAlgn="base" hangingPunct="1">
        <a:lnSpc>
          <a:spcPct val="90000"/>
        </a:lnSpc>
        <a:spcBef>
          <a:spcPct val="0"/>
        </a:spcBef>
        <a:spcAft>
          <a:spcPct val="0"/>
        </a:spcAft>
        <a:defRPr sz="3000" b="1">
          <a:solidFill>
            <a:schemeClr val="tx2"/>
          </a:solidFill>
          <a:latin typeface="Arial" charset="0"/>
        </a:defRPr>
      </a:lvl4pPr>
      <a:lvl5pPr algn="l" defTabSz="814388" rtl="0" eaLnBrk="1" fontAlgn="base" hangingPunct="1">
        <a:lnSpc>
          <a:spcPct val="90000"/>
        </a:lnSpc>
        <a:spcBef>
          <a:spcPct val="0"/>
        </a:spcBef>
        <a:spcAft>
          <a:spcPct val="0"/>
        </a:spcAft>
        <a:defRPr sz="3000" b="1">
          <a:solidFill>
            <a:schemeClr val="tx2"/>
          </a:solidFill>
          <a:latin typeface="Arial" charset="0"/>
        </a:defRPr>
      </a:lvl5pPr>
      <a:lvl6pPr marL="457200" algn="l" defTabSz="814388" rtl="0" eaLnBrk="1" fontAlgn="base" hangingPunct="1">
        <a:lnSpc>
          <a:spcPct val="90000"/>
        </a:lnSpc>
        <a:spcBef>
          <a:spcPct val="0"/>
        </a:spcBef>
        <a:spcAft>
          <a:spcPct val="0"/>
        </a:spcAft>
        <a:defRPr sz="3000" b="1">
          <a:solidFill>
            <a:schemeClr val="tx2"/>
          </a:solidFill>
          <a:latin typeface="Arial" charset="0"/>
        </a:defRPr>
      </a:lvl6pPr>
      <a:lvl7pPr marL="914400" algn="l" defTabSz="814388" rtl="0" eaLnBrk="1" fontAlgn="base" hangingPunct="1">
        <a:lnSpc>
          <a:spcPct val="90000"/>
        </a:lnSpc>
        <a:spcBef>
          <a:spcPct val="0"/>
        </a:spcBef>
        <a:spcAft>
          <a:spcPct val="0"/>
        </a:spcAft>
        <a:defRPr sz="3000" b="1">
          <a:solidFill>
            <a:schemeClr val="tx2"/>
          </a:solidFill>
          <a:latin typeface="Arial" charset="0"/>
        </a:defRPr>
      </a:lvl7pPr>
      <a:lvl8pPr marL="1371600" algn="l" defTabSz="814388" rtl="0" eaLnBrk="1" fontAlgn="base" hangingPunct="1">
        <a:lnSpc>
          <a:spcPct val="90000"/>
        </a:lnSpc>
        <a:spcBef>
          <a:spcPct val="0"/>
        </a:spcBef>
        <a:spcAft>
          <a:spcPct val="0"/>
        </a:spcAft>
        <a:defRPr sz="3000" b="1">
          <a:solidFill>
            <a:schemeClr val="tx2"/>
          </a:solidFill>
          <a:latin typeface="Arial" charset="0"/>
        </a:defRPr>
      </a:lvl8pPr>
      <a:lvl9pPr marL="1828800" algn="l" defTabSz="814388" rtl="0" eaLnBrk="1" fontAlgn="base" hangingPunct="1">
        <a:lnSpc>
          <a:spcPct val="90000"/>
        </a:lnSpc>
        <a:spcBef>
          <a:spcPct val="0"/>
        </a:spcBef>
        <a:spcAft>
          <a:spcPct val="0"/>
        </a:spcAft>
        <a:defRPr sz="3000" b="1">
          <a:solidFill>
            <a:schemeClr val="tx2"/>
          </a:solidFill>
          <a:latin typeface="Arial" charset="0"/>
        </a:defRPr>
      </a:lvl9pPr>
    </p:titleStyle>
    <p:bodyStyle>
      <a:lvl1pPr marL="236538" indent="-236538" algn="l" defTabSz="814388" rtl="0" eaLnBrk="1" fontAlgn="base" hangingPunct="1">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algn="l" defTabSz="814388" rtl="0" eaLnBrk="1" fontAlgn="base" hangingPunct="1">
        <a:lnSpc>
          <a:spcPct val="95000"/>
        </a:lnSpc>
        <a:spcBef>
          <a:spcPct val="35000"/>
        </a:spcBef>
        <a:spcAft>
          <a:spcPct val="0"/>
        </a:spcAft>
        <a:defRPr sz="2000">
          <a:solidFill>
            <a:schemeClr val="tx1"/>
          </a:solidFill>
          <a:latin typeface="+mn-lt"/>
        </a:defRPr>
      </a:lvl2pPr>
      <a:lvl3pPr marL="914400" algn="l" defTabSz="814388" rtl="0" eaLnBrk="1" fontAlgn="base" hangingPunct="1">
        <a:lnSpc>
          <a:spcPct val="95000"/>
        </a:lnSpc>
        <a:spcBef>
          <a:spcPct val="35000"/>
        </a:spcBef>
        <a:spcAft>
          <a:spcPct val="0"/>
        </a:spcAft>
        <a:defRPr sz="2000">
          <a:solidFill>
            <a:schemeClr val="tx1"/>
          </a:solidFill>
          <a:latin typeface="+mn-lt"/>
        </a:defRPr>
      </a:lvl3pPr>
      <a:lvl4pPr marL="1254125" algn="l" defTabSz="814388" rtl="0" eaLnBrk="1" fontAlgn="base" hangingPunct="1">
        <a:lnSpc>
          <a:spcPct val="95000"/>
        </a:lnSpc>
        <a:spcBef>
          <a:spcPct val="35000"/>
        </a:spcBef>
        <a:spcAft>
          <a:spcPct val="0"/>
        </a:spcAft>
        <a:defRPr sz="2000">
          <a:solidFill>
            <a:schemeClr val="tx1"/>
          </a:solidFill>
          <a:latin typeface="+mn-lt"/>
        </a:defRPr>
      </a:lvl4pPr>
      <a:lvl5pPr marL="1604963" algn="l" defTabSz="814388" rtl="0" eaLnBrk="1" fontAlgn="base" hangingPunct="1">
        <a:lnSpc>
          <a:spcPct val="95000"/>
        </a:lnSpc>
        <a:spcBef>
          <a:spcPct val="35000"/>
        </a:spcBef>
        <a:spcAft>
          <a:spcPct val="0"/>
        </a:spcAft>
        <a:defRPr sz="2000">
          <a:solidFill>
            <a:schemeClr val="tx1"/>
          </a:solidFill>
          <a:latin typeface="+mn-lt"/>
        </a:defRPr>
      </a:lvl5pPr>
      <a:lvl6pPr marL="2062163" algn="l" defTabSz="814388" rtl="0" eaLnBrk="1" fontAlgn="base" hangingPunct="1">
        <a:lnSpc>
          <a:spcPct val="95000"/>
        </a:lnSpc>
        <a:spcBef>
          <a:spcPct val="35000"/>
        </a:spcBef>
        <a:spcAft>
          <a:spcPct val="0"/>
        </a:spcAft>
        <a:defRPr sz="2000">
          <a:solidFill>
            <a:schemeClr val="tx1"/>
          </a:solidFill>
          <a:latin typeface="+mn-lt"/>
        </a:defRPr>
      </a:lvl6pPr>
      <a:lvl7pPr marL="2519363" algn="l" defTabSz="814388" rtl="0" eaLnBrk="1" fontAlgn="base" hangingPunct="1">
        <a:lnSpc>
          <a:spcPct val="95000"/>
        </a:lnSpc>
        <a:spcBef>
          <a:spcPct val="35000"/>
        </a:spcBef>
        <a:spcAft>
          <a:spcPct val="0"/>
        </a:spcAft>
        <a:defRPr sz="2000">
          <a:solidFill>
            <a:schemeClr val="tx1"/>
          </a:solidFill>
          <a:latin typeface="+mn-lt"/>
        </a:defRPr>
      </a:lvl7pPr>
      <a:lvl8pPr marL="2976563" algn="l" defTabSz="814388" rtl="0" eaLnBrk="1" fontAlgn="base" hangingPunct="1">
        <a:lnSpc>
          <a:spcPct val="95000"/>
        </a:lnSpc>
        <a:spcBef>
          <a:spcPct val="35000"/>
        </a:spcBef>
        <a:spcAft>
          <a:spcPct val="0"/>
        </a:spcAft>
        <a:defRPr sz="2000">
          <a:solidFill>
            <a:schemeClr val="tx1"/>
          </a:solidFill>
          <a:latin typeface="+mn-lt"/>
        </a:defRPr>
      </a:lvl8pPr>
      <a:lvl9pPr marL="3433763" algn="l" defTabSz="814388" rtl="0" eaLnBrk="1" fontAlgn="base" hangingPunct="1">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image" Target="../media/image31.png"/><Relationship Id="rId5" Type="http://schemas.openxmlformats.org/officeDocument/2006/relationships/diagramQuickStyle" Target="../diagrams/quickStyle2.xml"/><Relationship Id="rId10" Type="http://schemas.openxmlformats.org/officeDocument/2006/relationships/image" Target="../media/image30.png"/><Relationship Id="rId4" Type="http://schemas.openxmlformats.org/officeDocument/2006/relationships/diagramLayout" Target="../diagrams/layout2.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5.jpeg"/></Relationships>
</file>

<file path=ppt/slides/_rels/slide3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5105399" cy="2298915"/>
          </a:xfrm>
        </p:spPr>
        <p:txBody>
          <a:bodyPr wrap="square">
            <a:spAutoFit/>
          </a:bodyPr>
          <a:lstStyle/>
          <a:p>
            <a:pPr marL="109538" indent="-109538" algn="ctr"/>
            <a:r>
              <a:rPr lang="en-US" sz="3200" dirty="0" smtClean="0"/>
              <a:t>Ciscoworks LMS 4.0</a:t>
            </a:r>
            <a:br>
              <a:rPr lang="en-US" sz="3200" dirty="0" smtClean="0"/>
            </a:br>
            <a:r>
              <a:rPr lang="en-US" sz="3200" dirty="0" smtClean="0"/>
              <a:t>A New Paradigm</a:t>
            </a:r>
            <a:br>
              <a:rPr lang="en-US" sz="3200" dirty="0" smtClean="0"/>
            </a:br>
            <a:r>
              <a:rPr lang="en-US" sz="3200" dirty="0" smtClean="0"/>
              <a:t/>
            </a:r>
            <a:br>
              <a:rPr lang="en-US" sz="3200" dirty="0" smtClean="0"/>
            </a:br>
            <a:r>
              <a:rPr lang="en-US" sz="3200" dirty="0" smtClean="0">
                <a:solidFill>
                  <a:schemeClr val="bg1"/>
                </a:solidFill>
              </a:rPr>
              <a:t>LMS Webinar Series #2</a:t>
            </a:r>
            <a:br>
              <a:rPr lang="en-US" sz="3200" dirty="0" smtClean="0">
                <a:solidFill>
                  <a:schemeClr val="bg1"/>
                </a:solidFill>
              </a:rPr>
            </a:br>
            <a:endParaRPr lang="en-US" sz="3200" dirty="0"/>
          </a:p>
        </p:txBody>
      </p:sp>
      <p:pic>
        <p:nvPicPr>
          <p:cNvPr id="1031" name="Picture 7" descr="C:\Users\tshah\AppData\Local\Temp\SNAGHTML193d4000.PNG"/>
          <p:cNvPicPr>
            <a:picLocks noChangeAspect="1" noChangeArrowheads="1"/>
          </p:cNvPicPr>
          <p:nvPr/>
        </p:nvPicPr>
        <p:blipFill>
          <a:blip r:embed="rId3" cstate="print"/>
          <a:srcRect/>
          <a:stretch>
            <a:fillRect/>
          </a:stretch>
        </p:blipFill>
        <p:spPr bwMode="auto">
          <a:xfrm>
            <a:off x="5638800" y="1807752"/>
            <a:ext cx="3124200" cy="29166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pAutoFit/>
          </a:bodyPr>
          <a:lstStyle/>
          <a:p>
            <a:r>
              <a:rPr lang="en-US" dirty="0" smtClean="0"/>
              <a:t>Enhanced User Interface</a:t>
            </a:r>
            <a:endParaRPr lang="en-US" dirty="0"/>
          </a:p>
        </p:txBody>
      </p:sp>
      <p:pic>
        <p:nvPicPr>
          <p:cNvPr id="5" name="Picture 4"/>
          <p:cNvPicPr/>
          <p:nvPr/>
        </p:nvPicPr>
        <p:blipFill>
          <a:blip r:embed="rId2" cstate="print"/>
          <a:stretch>
            <a:fillRect/>
          </a:stretch>
        </p:blipFill>
        <p:spPr>
          <a:xfrm>
            <a:off x="152400" y="838200"/>
            <a:ext cx="5409524" cy="390476"/>
          </a:xfrm>
          <a:prstGeom prst="roundRect">
            <a:avLst>
              <a:gd name="adj" fmla="val 30485"/>
            </a:avLst>
          </a:prstGeom>
          <a:ln>
            <a:noFill/>
          </a:ln>
          <a:effectLst>
            <a:outerShdw blurRad="190500" algn="tl" rotWithShape="0">
              <a:srgbClr val="000000">
                <a:alpha val="70000"/>
              </a:srgbClr>
            </a:outerShdw>
          </a:effectLst>
        </p:spPr>
      </p:pic>
      <p:sp>
        <p:nvSpPr>
          <p:cNvPr id="9" name="Rounded Rectangular Callout 8"/>
          <p:cNvSpPr/>
          <p:nvPr/>
        </p:nvSpPr>
        <p:spPr bwMode="auto">
          <a:xfrm>
            <a:off x="5661212" y="954741"/>
            <a:ext cx="3352800" cy="1317613"/>
          </a:xfrm>
          <a:prstGeom prst="wedgeRoundRectCallout">
            <a:avLst>
              <a:gd name="adj1" fmla="val -56896"/>
              <a:gd name="adj2" fmla="val -31428"/>
              <a:gd name="adj3"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2124" tIns="41061" rIns="82124" bIns="41061" numCol="1" rtlCol="0" anchor="ctr" anchorCtr="0" compatLnSpc="1">
            <a:prstTxWarp prst="textNoShape">
              <a:avLst/>
            </a:prstTxWarp>
            <a:spAutoFit/>
          </a:bodyPr>
          <a:lstStyle/>
          <a:p>
            <a:pPr algn="ctr"/>
            <a:r>
              <a:rPr lang="en-US" sz="3600" dirty="0" smtClean="0"/>
              <a:t>Consistent Global Menu</a:t>
            </a:r>
          </a:p>
        </p:txBody>
      </p:sp>
      <p:pic>
        <p:nvPicPr>
          <p:cNvPr id="6" name="Picture 5"/>
          <p:cNvPicPr/>
          <p:nvPr/>
        </p:nvPicPr>
        <p:blipFill>
          <a:blip r:embed="rId3" cstate="print"/>
          <a:srcRect/>
          <a:stretch>
            <a:fillRect/>
          </a:stretch>
        </p:blipFill>
        <p:spPr bwMode="auto">
          <a:xfrm>
            <a:off x="1981200" y="1219200"/>
            <a:ext cx="3429000" cy="547370"/>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4" cstate="print"/>
          <a:srcRect b="3598"/>
          <a:stretch>
            <a:fillRect/>
          </a:stretch>
        </p:blipFill>
        <p:spPr bwMode="auto">
          <a:xfrm>
            <a:off x="228600" y="1219200"/>
            <a:ext cx="5222875" cy="2819400"/>
          </a:xfrm>
          <a:prstGeom prst="rect">
            <a:avLst/>
          </a:prstGeom>
          <a:ln>
            <a:noFill/>
          </a:ln>
          <a:effectLst>
            <a:outerShdw blurRad="190500" algn="tl" rotWithShape="0">
              <a:srgbClr val="000000">
                <a:alpha val="70000"/>
              </a:srgbClr>
            </a:outerShdw>
          </a:effectLst>
        </p:spPr>
      </p:pic>
      <p:sp>
        <p:nvSpPr>
          <p:cNvPr id="10" name="Rounded Rectangular Callout 9"/>
          <p:cNvSpPr/>
          <p:nvPr/>
        </p:nvSpPr>
        <p:spPr bwMode="auto">
          <a:xfrm>
            <a:off x="4876800" y="2720987"/>
            <a:ext cx="3276600" cy="1317613"/>
          </a:xfrm>
          <a:prstGeom prst="wedgeRoundRectCallout">
            <a:avLst>
              <a:gd name="adj1" fmla="val -63138"/>
              <a:gd name="adj2" fmla="val -135602"/>
              <a:gd name="adj3"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sz="4000" b="1" dirty="0" smtClean="0">
                <a:latin typeface="Arial" charset="0"/>
              </a:rPr>
              <a:t>Legacy Navigation</a:t>
            </a:r>
            <a:endParaRPr kumimoji="0" lang="en-US" sz="4000" b="1" i="0" u="none" strike="noStrike" cap="none" normalizeH="0" baseline="0" dirty="0" smtClean="0">
              <a:ln>
                <a:noFill/>
              </a:ln>
              <a:solidFill>
                <a:schemeClr val="tx1"/>
              </a:solidFill>
              <a:effectLst/>
              <a:latin typeface="Arial" charset="0"/>
            </a:endParaRPr>
          </a:p>
        </p:txBody>
      </p:sp>
      <p:pic>
        <p:nvPicPr>
          <p:cNvPr id="21506" name="Picture 2"/>
          <p:cNvPicPr>
            <a:picLocks noChangeAspect="1" noChangeArrowheads="1"/>
          </p:cNvPicPr>
          <p:nvPr/>
        </p:nvPicPr>
        <p:blipFill>
          <a:blip r:embed="rId5" cstate="print"/>
          <a:srcRect r="3186" b="7379"/>
          <a:stretch>
            <a:fillRect/>
          </a:stretch>
        </p:blipFill>
        <p:spPr bwMode="auto">
          <a:xfrm>
            <a:off x="3657600" y="4419600"/>
            <a:ext cx="5311588" cy="2133600"/>
          </a:xfrm>
          <a:prstGeom prst="rect">
            <a:avLst/>
          </a:prstGeom>
          <a:noFill/>
          <a:ln w="9525">
            <a:noFill/>
            <a:miter lim="800000"/>
            <a:headEnd/>
            <a:tailEnd/>
          </a:ln>
        </p:spPr>
      </p:pic>
      <p:sp>
        <p:nvSpPr>
          <p:cNvPr id="8" name="Rounded Rectangular Callout 7"/>
          <p:cNvSpPr/>
          <p:nvPr/>
        </p:nvSpPr>
        <p:spPr bwMode="auto">
          <a:xfrm>
            <a:off x="152400" y="4495800"/>
            <a:ext cx="3581400" cy="842590"/>
          </a:xfrm>
          <a:prstGeom prst="wedgeRoundRectCallout">
            <a:avLst>
              <a:gd name="adj1" fmla="val 53354"/>
              <a:gd name="adj2" fmla="val 20682"/>
              <a:gd name="adj3" fmla="val 16667"/>
            </a:avLst>
          </a:prstGeom>
          <a:solidFill>
            <a:srgbClr val="002060"/>
          </a:solidFill>
          <a:ln>
            <a:noFill/>
            <a:headEnd type="none" w="med" len="med"/>
            <a:tailEnd type="none" w="med" len="med"/>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4900" b="1" i="0" u="none" strike="noStrike" cap="none" normalizeH="0" baseline="0" dirty="0" smtClean="0">
                <a:ln>
                  <a:noFill/>
                </a:ln>
                <a:solidFill>
                  <a:schemeClr val="bg1"/>
                </a:solidFill>
                <a:effectLst/>
                <a:latin typeface="Arial" charset="0"/>
              </a:rPr>
              <a:t>MegaMenu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0" fill="hold" nodeType="withEffect">
                                  <p:stCondLst>
                                    <p:cond delay="0"/>
                                  </p:stCondLst>
                                  <p:childTnLst>
                                    <p:set>
                                      <p:cBhvr>
                                        <p:cTn id="29" dur="1" fill="hold">
                                          <p:stCondLst>
                                            <p:cond delay="0"/>
                                          </p:stCondLst>
                                        </p:cTn>
                                        <p:tgtEl>
                                          <p:spTgt spid="21506"/>
                                        </p:tgtEl>
                                        <p:attrNameLst>
                                          <p:attrName>style.visibility</p:attrName>
                                        </p:attrNameLst>
                                      </p:cBhvr>
                                      <p:to>
                                        <p:strVal val="visible"/>
                                      </p:to>
                                    </p:set>
                                    <p:anim calcmode="lin" valueType="num">
                                      <p:cBhvr>
                                        <p:cTn id="30" dur="500" fill="hold"/>
                                        <p:tgtEl>
                                          <p:spTgt spid="21506"/>
                                        </p:tgtEl>
                                        <p:attrNameLst>
                                          <p:attrName>ppt_w</p:attrName>
                                        </p:attrNameLst>
                                      </p:cBhvr>
                                      <p:tavLst>
                                        <p:tav tm="0">
                                          <p:val>
                                            <p:fltVal val="0"/>
                                          </p:val>
                                        </p:tav>
                                        <p:tav tm="100000">
                                          <p:val>
                                            <p:strVal val="#ppt_w"/>
                                          </p:val>
                                        </p:tav>
                                      </p:tavLst>
                                    </p:anim>
                                    <p:anim calcmode="lin" valueType="num">
                                      <p:cBhvr>
                                        <p:cTn id="31" dur="500" fill="hold"/>
                                        <p:tgtEl>
                                          <p:spTgt spid="21506"/>
                                        </p:tgtEl>
                                        <p:attrNameLst>
                                          <p:attrName>ppt_h</p:attrName>
                                        </p:attrNameLst>
                                      </p:cBhvr>
                                      <p:tavLst>
                                        <p:tav tm="0">
                                          <p:val>
                                            <p:fltVal val="0"/>
                                          </p:val>
                                        </p:tav>
                                        <p:tav tm="100000">
                                          <p:val>
                                            <p:strVal val="#ppt_h"/>
                                          </p:val>
                                        </p:tav>
                                      </p:tavLst>
                                    </p:anim>
                                    <p:animEffect transition="in" filter="fade">
                                      <p:cBhvr>
                                        <p:cTn id="32"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990600"/>
            <a:ext cx="8763000" cy="4821116"/>
          </a:xfrm>
          <a:prstGeom prst="roundRect">
            <a:avLst>
              <a:gd name="adj" fmla="val 18355"/>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
        <p:nvSpPr>
          <p:cNvPr id="2" name="Title 1"/>
          <p:cNvSpPr>
            <a:spLocks noGrp="1"/>
          </p:cNvSpPr>
          <p:nvPr>
            <p:ph type="ctrTitle"/>
          </p:nvPr>
        </p:nvSpPr>
        <p:spPr>
          <a:xfrm>
            <a:off x="228600" y="319571"/>
            <a:ext cx="8763000" cy="594829"/>
          </a:xfrm>
        </p:spPr>
        <p:txBody>
          <a:bodyPr wrap="square">
            <a:spAutoFit/>
          </a:bodyPr>
          <a:lstStyle/>
          <a:p>
            <a:r>
              <a:rPr lang="en-US" dirty="0" smtClean="0"/>
              <a:t>WorkCenter – Simplified Lifecycle Mgmt</a:t>
            </a:r>
            <a:endParaRPr lang="en-US" dirty="0"/>
          </a:p>
        </p:txBody>
      </p:sp>
      <p:sp>
        <p:nvSpPr>
          <p:cNvPr id="3" name="Text Placeholder 2"/>
          <p:cNvSpPr>
            <a:spLocks noGrp="1"/>
          </p:cNvSpPr>
          <p:nvPr>
            <p:ph type="body" idx="4294967295"/>
          </p:nvPr>
        </p:nvSpPr>
        <p:spPr>
          <a:xfrm>
            <a:off x="4648200" y="3962400"/>
            <a:ext cx="4343400" cy="25908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wrap="none" lIns="91440" tIns="0" rIns="182880" bIns="0"/>
          <a:lstStyle/>
          <a:p>
            <a:r>
              <a:rPr lang="en-US" sz="1800" b="1" dirty="0" smtClean="0">
                <a:solidFill>
                  <a:srgbClr val="002060"/>
                </a:solidFill>
              </a:rPr>
              <a:t>Life-Cycle Management</a:t>
            </a:r>
          </a:p>
          <a:p>
            <a:r>
              <a:rPr lang="en-US" sz="1800" b="1" dirty="0" smtClean="0">
                <a:solidFill>
                  <a:srgbClr val="002060"/>
                </a:solidFill>
              </a:rPr>
              <a:t>Technology</a:t>
            </a:r>
          </a:p>
          <a:p>
            <a:pPr lvl="1"/>
            <a:r>
              <a:rPr lang="en-US" sz="1600" b="1" dirty="0" smtClean="0">
                <a:solidFill>
                  <a:srgbClr val="002060"/>
                </a:solidFill>
              </a:rPr>
              <a:t>Energywise</a:t>
            </a:r>
          </a:p>
          <a:p>
            <a:pPr lvl="1"/>
            <a:r>
              <a:rPr lang="en-US" sz="1600" b="1" dirty="0" smtClean="0">
                <a:solidFill>
                  <a:srgbClr val="002060"/>
                </a:solidFill>
              </a:rPr>
              <a:t>Identity</a:t>
            </a:r>
          </a:p>
          <a:p>
            <a:r>
              <a:rPr lang="en-US" sz="1800" b="1" dirty="0" smtClean="0">
                <a:solidFill>
                  <a:srgbClr val="002060"/>
                </a:solidFill>
              </a:rPr>
              <a:t>Feature</a:t>
            </a:r>
          </a:p>
          <a:p>
            <a:pPr lvl="1"/>
            <a:r>
              <a:rPr lang="en-US" sz="1600" b="1" dirty="0" smtClean="0">
                <a:solidFill>
                  <a:srgbClr val="002060"/>
                </a:solidFill>
              </a:rPr>
              <a:t>Smart Install</a:t>
            </a:r>
          </a:p>
          <a:p>
            <a:pPr lvl="1"/>
            <a:r>
              <a:rPr lang="en-US" sz="1600" b="1" dirty="0" smtClean="0">
                <a:solidFill>
                  <a:srgbClr val="002060"/>
                </a:solidFill>
              </a:rPr>
              <a:t>Auto Smart Ports</a:t>
            </a:r>
            <a:endParaRPr lang="en-US" sz="1800" b="1" dirty="0">
              <a:solidFill>
                <a:srgbClr val="002060"/>
              </a:solidFill>
            </a:endParaRPr>
          </a:p>
        </p:txBody>
      </p:sp>
      <p:pic>
        <p:nvPicPr>
          <p:cNvPr id="1026" name="Picture 2" descr="C:\Users\tshah\Pictures\Cisco-Stuff\icons\Kubrick_Icons\Energy_wise_1220_128.png"/>
          <p:cNvPicPr>
            <a:picLocks noChangeAspect="1" noChangeArrowheads="1"/>
          </p:cNvPicPr>
          <p:nvPr/>
        </p:nvPicPr>
        <p:blipFill>
          <a:blip r:embed="rId3" cstate="print"/>
          <a:srcRect/>
          <a:stretch>
            <a:fillRect/>
          </a:stretch>
        </p:blipFill>
        <p:spPr bwMode="auto">
          <a:xfrm>
            <a:off x="7162800" y="4191000"/>
            <a:ext cx="1981200" cy="198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WorkCenters</a:t>
            </a:r>
            <a:r>
              <a:rPr lang="en-US" dirty="0" smtClean="0"/>
              <a:t> – Consistent </a:t>
            </a:r>
            <a:r>
              <a:rPr lang="en-US" dirty="0" err="1" smtClean="0"/>
              <a:t>LifeCycle</a:t>
            </a:r>
            <a:endParaRPr lang="en-US" dirty="0"/>
          </a:p>
        </p:txBody>
      </p:sp>
      <p:graphicFrame>
        <p:nvGraphicFramePr>
          <p:cNvPr id="3" name="Diagram 2"/>
          <p:cNvGraphicFramePr/>
          <p:nvPr/>
        </p:nvGraphicFramePr>
        <p:xfrm>
          <a:off x="228600" y="914400"/>
          <a:ext cx="8763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tshah\Pictures\Cisco-Stuff\icons\Kubrick_Icons\Energy_wise_1220_128.png"/>
          <p:cNvPicPr>
            <a:picLocks noChangeAspect="1" noChangeArrowheads="1"/>
          </p:cNvPicPr>
          <p:nvPr/>
        </p:nvPicPr>
        <p:blipFill>
          <a:blip r:embed="rId8" cstate="print"/>
          <a:srcRect/>
          <a:stretch>
            <a:fillRect/>
          </a:stretch>
        </p:blipFill>
        <p:spPr bwMode="auto">
          <a:xfrm>
            <a:off x="7391400" y="685800"/>
            <a:ext cx="1828800" cy="1828800"/>
          </a:xfrm>
          <a:prstGeom prst="rect">
            <a:avLst/>
          </a:prstGeom>
          <a:noFill/>
        </p:spPr>
      </p:pic>
      <p:pic>
        <p:nvPicPr>
          <p:cNvPr id="6" name="Picture 2" descr="C:\Users\tshah\Pictures\Cisco-Stuff\icons\Kubrick_Icons\Smart_install_1219_128.png"/>
          <p:cNvPicPr>
            <a:picLocks noChangeAspect="1" noChangeArrowheads="1"/>
          </p:cNvPicPr>
          <p:nvPr/>
        </p:nvPicPr>
        <p:blipFill>
          <a:blip r:embed="rId9" cstate="print"/>
          <a:srcRect/>
          <a:stretch>
            <a:fillRect/>
          </a:stretch>
        </p:blipFill>
        <p:spPr bwMode="auto">
          <a:xfrm>
            <a:off x="228600" y="5181600"/>
            <a:ext cx="1447800" cy="1447800"/>
          </a:xfrm>
          <a:prstGeom prst="rect">
            <a:avLst/>
          </a:prstGeom>
          <a:noFill/>
        </p:spPr>
      </p:pic>
      <p:sp>
        <p:nvSpPr>
          <p:cNvPr id="8" name="Rounded Rectangle 7"/>
          <p:cNvSpPr/>
          <p:nvPr/>
        </p:nvSpPr>
        <p:spPr bwMode="auto">
          <a:xfrm>
            <a:off x="1752600" y="1156594"/>
            <a:ext cx="2819400" cy="1537719"/>
          </a:xfrm>
          <a:prstGeom prst="roundRect">
            <a:avLst>
              <a:gd name="adj" fmla="val 12342"/>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119063" indent="-119063" defTabSz="814388" eaLnBrk="0" fontAlgn="base" hangingPunct="0">
              <a:lnSpc>
                <a:spcPct val="90000"/>
              </a:lnSpc>
              <a:spcBef>
                <a:spcPct val="0"/>
              </a:spcBef>
              <a:spcAft>
                <a:spcPct val="0"/>
              </a:spcAft>
              <a:buFont typeface="Arial" pitchFamily="34" charset="0"/>
              <a:buChar char="•"/>
            </a:pPr>
            <a:r>
              <a:rPr lang="en-US" sz="1400" b="1" dirty="0" smtClean="0">
                <a:solidFill>
                  <a:schemeClr val="tx1"/>
                </a:solidFill>
                <a:latin typeface="Arial" charset="0"/>
              </a:rPr>
              <a:t>Provision Identity-based Networking Services (IBNS)</a:t>
            </a:r>
            <a:br>
              <a:rPr lang="en-US" sz="1400" b="1" dirty="0" smtClean="0">
                <a:solidFill>
                  <a:schemeClr val="tx1"/>
                </a:solidFill>
                <a:latin typeface="Arial" charset="0"/>
              </a:rPr>
            </a:br>
            <a:endParaRPr lang="en-US" sz="1400" b="1" dirty="0" smtClean="0">
              <a:solidFill>
                <a:schemeClr val="tx1"/>
              </a:solidFill>
              <a:latin typeface="Arial" charset="0"/>
            </a:endParaRPr>
          </a:p>
          <a:p>
            <a:pPr marL="119063" indent="-119063" defTabSz="814388" eaLnBrk="0" fontAlgn="base" hangingPunct="0">
              <a:lnSpc>
                <a:spcPct val="90000"/>
              </a:lnSpc>
              <a:spcBef>
                <a:spcPct val="0"/>
              </a:spcBef>
              <a:spcAft>
                <a:spcPct val="0"/>
              </a:spcAft>
              <a:buFont typeface="Arial" pitchFamily="34" charset="0"/>
              <a:buChar char="•"/>
            </a:pPr>
            <a:r>
              <a:rPr lang="en-US" sz="1400" b="1" dirty="0" smtClean="0">
                <a:solidFill>
                  <a:schemeClr val="tx1"/>
                </a:solidFill>
                <a:latin typeface="Arial" charset="0"/>
              </a:rPr>
              <a:t>IBNS - </a:t>
            </a:r>
            <a:r>
              <a:rPr lang="en-US" sz="1400" b="1" dirty="0" smtClean="0">
                <a:solidFill>
                  <a:schemeClr val="tx1"/>
                </a:solidFill>
              </a:rPr>
              <a:t>offers authentication, access control, and user policies to secure network resources and connectivity</a:t>
            </a:r>
            <a:endParaRPr lang="en-US" sz="1400" b="1" dirty="0" smtClean="0">
              <a:solidFill>
                <a:schemeClr val="tx1"/>
              </a:solidFill>
              <a:latin typeface="Arial" charset="0"/>
            </a:endParaRPr>
          </a:p>
        </p:txBody>
      </p:sp>
      <p:pic>
        <p:nvPicPr>
          <p:cNvPr id="6146" name="Picture 2" descr="C:\Users\tshah\Pictures\Cisco-Stuff\icons\Kubrick_Icons\contact_1170_256.png"/>
          <p:cNvPicPr>
            <a:picLocks noChangeAspect="1" noChangeArrowheads="1"/>
          </p:cNvPicPr>
          <p:nvPr/>
        </p:nvPicPr>
        <p:blipFill>
          <a:blip r:embed="rId10" cstate="print"/>
          <a:srcRect/>
          <a:stretch>
            <a:fillRect/>
          </a:stretch>
        </p:blipFill>
        <p:spPr bwMode="auto">
          <a:xfrm>
            <a:off x="115956" y="1066801"/>
            <a:ext cx="1828800" cy="1828799"/>
          </a:xfrm>
          <a:prstGeom prst="rect">
            <a:avLst/>
          </a:prstGeom>
          <a:noFill/>
        </p:spPr>
      </p:pic>
      <p:sp>
        <p:nvSpPr>
          <p:cNvPr id="9" name="Rounded Rectangle 8"/>
          <p:cNvSpPr/>
          <p:nvPr/>
        </p:nvSpPr>
        <p:spPr bwMode="auto">
          <a:xfrm>
            <a:off x="4648200" y="998455"/>
            <a:ext cx="4114800" cy="1744745"/>
          </a:xfrm>
          <a:prstGeom prst="roundRect">
            <a:avLst>
              <a:gd name="adj" fmla="val 12342"/>
            </a:avLst>
          </a:prstGeom>
          <a:noFill/>
          <a:ln>
            <a:solidFill>
              <a:srgbClr val="00B05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119063" indent="-119063" defTabSz="814388" eaLnBrk="0" fontAlgn="base" hangingPunct="0">
              <a:lnSpc>
                <a:spcPct val="90000"/>
              </a:lnSpc>
              <a:spcBef>
                <a:spcPct val="0"/>
              </a:spcBef>
              <a:spcAft>
                <a:spcPct val="0"/>
              </a:spcAft>
              <a:buFont typeface="Arial" pitchFamily="34" charset="0"/>
              <a:buChar char="•"/>
            </a:pPr>
            <a:r>
              <a:rPr lang="en-US" sz="1400" b="1" dirty="0" smtClean="0">
                <a:solidFill>
                  <a:schemeClr val="tx1"/>
                </a:solidFill>
              </a:rPr>
              <a:t>EnergyWise enables you to measure, manage, and reduce the power consumption of network infrastructure and network-attached devices to increase cost savings</a:t>
            </a:r>
          </a:p>
          <a:p>
            <a:pPr marL="119063" indent="-119063" defTabSz="814388" eaLnBrk="0" fontAlgn="base" hangingPunct="0">
              <a:lnSpc>
                <a:spcPct val="90000"/>
              </a:lnSpc>
              <a:spcBef>
                <a:spcPct val="0"/>
              </a:spcBef>
              <a:spcAft>
                <a:spcPct val="0"/>
              </a:spcAft>
              <a:buFont typeface="Arial" pitchFamily="34" charset="0"/>
              <a:buChar char="•"/>
            </a:pPr>
            <a:r>
              <a:rPr lang="en-US" sz="1400" b="1" dirty="0" smtClean="0">
                <a:solidFill>
                  <a:schemeClr val="tx1"/>
                </a:solidFill>
              </a:rPr>
              <a:t>Energywise provides a set of management functionalities to simplify and automate the energy management lifecycle</a:t>
            </a:r>
          </a:p>
        </p:txBody>
      </p:sp>
      <p:sp>
        <p:nvSpPr>
          <p:cNvPr id="11" name="Rounded Rectangle 10"/>
          <p:cNvSpPr/>
          <p:nvPr/>
        </p:nvSpPr>
        <p:spPr bwMode="auto">
          <a:xfrm>
            <a:off x="1086725" y="2816713"/>
            <a:ext cx="2113675" cy="840887"/>
          </a:xfrm>
          <a:prstGeom prst="roundRect">
            <a:avLst/>
          </a:prstGeom>
          <a:noFill/>
          <a:ln w="25400" cap="sq" cmpd="sng" algn="ctr">
            <a:solidFill>
              <a:schemeClr val="tx2"/>
            </a:solidFill>
            <a:prstDash val="lgDashDotDot"/>
            <a:bevel/>
            <a:headEnd type="none" w="med" len="med"/>
            <a:tailEnd type="none" w="med" len="med"/>
          </a:ln>
          <a:effectLst>
            <a:outerShdw blurRad="63500" sx="102000" sy="102000" algn="ctr" rotWithShape="0">
              <a:prstClr val="black">
                <a:alpha val="40000"/>
              </a:prstClr>
            </a:outerShdw>
          </a:effectLst>
        </p:spPr>
        <p:txBody>
          <a:bodyPr vert="horz" wrap="none" lIns="82124" tIns="41061" rIns="82124" bIns="41061" numCol="1" rtlCol="0" anchor="ctr" anchorCtr="0" compatLnSpc="1">
            <a:prstTxWarp prst="textNoShape">
              <a:avLst/>
            </a:prstTxWarp>
            <a:spAutoFit/>
          </a:bodyPr>
          <a:lstStyle/>
          <a:p>
            <a:pPr lvl="0"/>
            <a:r>
              <a:rPr lang="en-US" sz="4400" kern="0" dirty="0" smtClean="0">
                <a:solidFill>
                  <a:srgbClr val="AAC1D8">
                    <a:lumMod val="50000"/>
                  </a:srgbClr>
                </a:solidFill>
                <a:latin typeface="Tempus Sans ITC" pitchFamily="82" charset="0"/>
              </a:rPr>
              <a:t>Identity</a:t>
            </a:r>
            <a:endParaRPr lang="en-US" sz="1400" kern="0" dirty="0">
              <a:solidFill>
                <a:sysClr val="windowText" lastClr="000000"/>
              </a:solidFill>
            </a:endParaRPr>
          </a:p>
        </p:txBody>
      </p:sp>
      <p:sp>
        <p:nvSpPr>
          <p:cNvPr id="12" name="Rounded Rectangle 11"/>
          <p:cNvSpPr/>
          <p:nvPr/>
        </p:nvSpPr>
        <p:spPr bwMode="auto">
          <a:xfrm>
            <a:off x="6019800" y="2819400"/>
            <a:ext cx="2895600" cy="840887"/>
          </a:xfrm>
          <a:prstGeom prst="roundRect">
            <a:avLst/>
          </a:prstGeom>
          <a:noFill/>
          <a:ln w="25400" cap="sq" cmpd="sng" algn="ctr">
            <a:solidFill>
              <a:srgbClr val="00B050"/>
            </a:solidFill>
            <a:prstDash val="lgDashDotDot"/>
            <a:bevel/>
            <a:headEnd type="none" w="med" len="med"/>
            <a:tailEnd type="none" w="med" len="med"/>
          </a:ln>
          <a:effectLst>
            <a:outerShdw blurRad="63500" sx="102000" sy="102000" algn="ctr" rotWithShape="0">
              <a:prstClr val="black">
                <a:alpha val="40000"/>
              </a:prstClr>
            </a:outerShdw>
          </a:effectLst>
        </p:spPr>
        <p:txBody>
          <a:bodyPr vert="horz" wrap="square" lIns="82124" tIns="41061" rIns="82124" bIns="41061" numCol="1" rtlCol="0" anchor="ctr" anchorCtr="0" compatLnSpc="1">
            <a:prstTxWarp prst="textNoShape">
              <a:avLst/>
            </a:prstTxWarp>
            <a:spAutoFit/>
          </a:bodyPr>
          <a:lstStyle/>
          <a:p>
            <a:pPr lvl="0"/>
            <a:r>
              <a:rPr lang="en-US" sz="4400" kern="0" dirty="0" smtClean="0">
                <a:solidFill>
                  <a:srgbClr val="008000"/>
                </a:solidFill>
                <a:latin typeface="Tempus Sans ITC" pitchFamily="82" charset="0"/>
              </a:rPr>
              <a:t>Energywise</a:t>
            </a:r>
            <a:endParaRPr lang="en-US" sz="1400" kern="0" dirty="0">
              <a:solidFill>
                <a:srgbClr val="008000"/>
              </a:solidFill>
            </a:endParaRPr>
          </a:p>
        </p:txBody>
      </p:sp>
      <p:sp>
        <p:nvSpPr>
          <p:cNvPr id="13" name="Rounded Rectangle 12"/>
          <p:cNvSpPr/>
          <p:nvPr/>
        </p:nvSpPr>
        <p:spPr bwMode="auto">
          <a:xfrm>
            <a:off x="1748274" y="5780417"/>
            <a:ext cx="2747526" cy="772783"/>
          </a:xfrm>
          <a:prstGeom prst="roundRect">
            <a:avLst/>
          </a:prstGeom>
          <a:noFill/>
          <a:ln w="25400" cap="sq" cmpd="sng" algn="ctr">
            <a:solidFill>
              <a:srgbClr val="666633"/>
            </a:solidFill>
            <a:prstDash val="lgDashDotDot"/>
            <a:bevel/>
            <a:headEnd type="none" w="med" len="med"/>
            <a:tailEnd type="none" w="med" len="med"/>
          </a:ln>
          <a:effectLst>
            <a:outerShdw blurRad="63500" sx="102000" sy="102000" algn="ctr" rotWithShape="0">
              <a:prstClr val="black">
                <a:alpha val="40000"/>
              </a:prstClr>
            </a:outerShdw>
          </a:effectLst>
        </p:spPr>
        <p:txBody>
          <a:bodyPr vert="horz" wrap="none" lIns="82124" tIns="41061" rIns="82124" bIns="41061" numCol="1" rtlCol="0" anchor="ctr" anchorCtr="0" compatLnSpc="1">
            <a:prstTxWarp prst="textNoShape">
              <a:avLst/>
            </a:prstTxWarp>
            <a:spAutoFit/>
          </a:bodyPr>
          <a:lstStyle/>
          <a:p>
            <a:pPr lvl="0"/>
            <a:r>
              <a:rPr lang="en-US" sz="4000" b="1" kern="0" dirty="0" err="1" smtClean="0">
                <a:solidFill>
                  <a:srgbClr val="666633"/>
                </a:solidFill>
                <a:latin typeface="Tempus Sans ITC" pitchFamily="82" charset="0"/>
              </a:rPr>
              <a:t>SmartInstall</a:t>
            </a:r>
            <a:endParaRPr lang="en-US" sz="1200" b="1" kern="0" dirty="0">
              <a:solidFill>
                <a:srgbClr val="666633"/>
              </a:solidFill>
            </a:endParaRPr>
          </a:p>
        </p:txBody>
      </p:sp>
      <p:sp>
        <p:nvSpPr>
          <p:cNvPr id="22" name="Rounded Rectangle 21"/>
          <p:cNvSpPr/>
          <p:nvPr/>
        </p:nvSpPr>
        <p:spPr bwMode="auto">
          <a:xfrm>
            <a:off x="284480" y="4013200"/>
            <a:ext cx="2971800" cy="1123667"/>
          </a:xfrm>
          <a:prstGeom prst="roundRect">
            <a:avLst>
              <a:gd name="adj" fmla="val 12342"/>
            </a:avLst>
          </a:prstGeom>
          <a:noFill/>
          <a:ln>
            <a:solidFill>
              <a:srgbClr val="666633"/>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119063" indent="-119063" defTabSz="814388" eaLnBrk="0" fontAlgn="base" hangingPunct="0">
              <a:lnSpc>
                <a:spcPct val="90000"/>
              </a:lnSpc>
              <a:spcBef>
                <a:spcPct val="0"/>
              </a:spcBef>
              <a:spcAft>
                <a:spcPct val="0"/>
              </a:spcAft>
              <a:buFont typeface="Arial" pitchFamily="34" charset="0"/>
              <a:buChar char="•"/>
            </a:pPr>
            <a:r>
              <a:rPr lang="en-US" sz="1400" b="1" dirty="0" smtClean="0">
                <a:solidFill>
                  <a:srgbClr val="666633"/>
                </a:solidFill>
              </a:rPr>
              <a:t>Smart Install – plug-and-play configuration and image management feature that provides zero-touch deployment for new switches.</a:t>
            </a:r>
          </a:p>
        </p:txBody>
      </p:sp>
      <p:sp>
        <p:nvSpPr>
          <p:cNvPr id="23" name="Rounded Rectangle 22"/>
          <p:cNvSpPr/>
          <p:nvPr/>
        </p:nvSpPr>
        <p:spPr bwMode="auto">
          <a:xfrm>
            <a:off x="5943600" y="3989711"/>
            <a:ext cx="2971800" cy="916641"/>
          </a:xfrm>
          <a:prstGeom prst="roundRect">
            <a:avLst>
              <a:gd name="adj" fmla="val 12342"/>
            </a:avLst>
          </a:prstGeom>
          <a:noFill/>
          <a:ln>
            <a:solidFill>
              <a:schemeClr val="accent2">
                <a:lumMod val="20000"/>
                <a:lumOff val="8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119063" indent="-119063" defTabSz="814388" eaLnBrk="0" fontAlgn="base" hangingPunct="0">
              <a:lnSpc>
                <a:spcPct val="90000"/>
              </a:lnSpc>
              <a:spcBef>
                <a:spcPct val="0"/>
              </a:spcBef>
              <a:spcAft>
                <a:spcPct val="0"/>
              </a:spcAft>
              <a:buFont typeface="Arial" pitchFamily="34" charset="0"/>
              <a:buChar char="•"/>
            </a:pPr>
            <a:r>
              <a:rPr lang="en-US" sz="1400" b="1" dirty="0" smtClean="0">
                <a:solidFill>
                  <a:schemeClr val="bg1"/>
                </a:solidFill>
              </a:rPr>
              <a:t>Auto </a:t>
            </a:r>
            <a:r>
              <a:rPr lang="en-US" sz="1400" b="1" dirty="0" err="1" smtClean="0">
                <a:solidFill>
                  <a:schemeClr val="bg1"/>
                </a:solidFill>
              </a:rPr>
              <a:t>Smartports</a:t>
            </a:r>
            <a:r>
              <a:rPr lang="en-US" sz="1400" b="1" dirty="0" smtClean="0">
                <a:solidFill>
                  <a:schemeClr val="bg1"/>
                </a:solidFill>
              </a:rPr>
              <a:t> (ASP) macros dynamically configure ports based on the device type detected on the port.</a:t>
            </a:r>
          </a:p>
        </p:txBody>
      </p:sp>
      <p:sp>
        <p:nvSpPr>
          <p:cNvPr id="20" name="Rounded Rectangle 19"/>
          <p:cNvSpPr/>
          <p:nvPr/>
        </p:nvSpPr>
        <p:spPr bwMode="auto">
          <a:xfrm>
            <a:off x="5181600" y="5791200"/>
            <a:ext cx="3564530" cy="772783"/>
          </a:xfrm>
          <a:prstGeom prst="roundRect">
            <a:avLst/>
          </a:prstGeom>
          <a:noFill/>
          <a:ln w="25400" cap="sq" cmpd="sng" algn="ctr">
            <a:solidFill>
              <a:schemeClr val="accent2">
                <a:lumMod val="20000"/>
                <a:lumOff val="80000"/>
              </a:schemeClr>
            </a:solidFill>
            <a:prstDash val="lgDashDotDot"/>
            <a:bevel/>
            <a:headEnd type="none" w="med" len="med"/>
            <a:tailEnd type="none" w="med" len="med"/>
          </a:ln>
          <a:effectLst>
            <a:outerShdw blurRad="63500" sx="102000" sy="102000" algn="ctr" rotWithShape="0">
              <a:prstClr val="black">
                <a:alpha val="40000"/>
              </a:prstClr>
            </a:outerShdw>
          </a:effectLst>
        </p:spPr>
        <p:txBody>
          <a:bodyPr vert="horz" wrap="square" lIns="82124" tIns="41061" rIns="82124" bIns="41061" numCol="1" rtlCol="0" anchor="ctr" anchorCtr="0" compatLnSpc="1">
            <a:prstTxWarp prst="textNoShape">
              <a:avLst/>
            </a:prstTxWarp>
            <a:spAutoFit/>
          </a:bodyPr>
          <a:lstStyle/>
          <a:p>
            <a:pPr lvl="0"/>
            <a:r>
              <a:rPr lang="en-US" sz="4000" kern="0" dirty="0" err="1" smtClean="0">
                <a:solidFill>
                  <a:schemeClr val="bg1"/>
                </a:solidFill>
                <a:latin typeface="Tempus Sans ITC" pitchFamily="82" charset="0"/>
              </a:rPr>
              <a:t>AutoSmartPort</a:t>
            </a:r>
            <a:endParaRPr lang="en-US" sz="1200" kern="0" dirty="0">
              <a:solidFill>
                <a:schemeClr val="bg1"/>
              </a:solidFill>
            </a:endParaRPr>
          </a:p>
        </p:txBody>
      </p:sp>
      <p:pic>
        <p:nvPicPr>
          <p:cNvPr id="5" name="Picture 2" descr="C:\Users\tshah\Pictures\Cisco-Stuff\icons\Kubrick_Icons\ethernetjack_1072_128.png"/>
          <p:cNvPicPr>
            <a:picLocks noChangeAspect="1" noChangeArrowheads="1"/>
          </p:cNvPicPr>
          <p:nvPr/>
        </p:nvPicPr>
        <p:blipFill>
          <a:blip r:embed="rId11" cstate="print"/>
          <a:srcRect/>
          <a:stretch>
            <a:fillRect/>
          </a:stretch>
        </p:blipFill>
        <p:spPr bwMode="auto">
          <a:xfrm>
            <a:off x="4572000" y="4572000"/>
            <a:ext cx="1447800"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F1D88AF-E782-4EB3-A13B-D3BA9EDF2F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1E0B7DA-69C4-43C8-9860-56F30A41460C}"/>
                                            </p:graphic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F2A8D53B-CD1E-46D6-A915-6615A4EB1DCD}"/>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8D56F392-6042-4603-88E7-9D9CE0261D3D}"/>
                                            </p:graphic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graphicEl>
                                              <a:dgm id="{D2537DE5-CEE8-41C1-AFB1-3788F3131E80}"/>
                                            </p:graphic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AtOnce"/>
        </p:bldSub>
      </p:bldGraphic>
      <p:bldP spid="8" grpId="0" animBg="1"/>
      <p:bldP spid="9" grpId="0" animBg="1"/>
      <p:bldP spid="11" grpId="0" animBg="1"/>
      <p:bldP spid="12" grpId="0" animBg="1"/>
      <p:bldP spid="13" grpId="0" animBg="1"/>
      <p:bldP spid="22" grpId="0" animBg="1"/>
      <p:bldP spid="23"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70381"/>
          <a:stretch>
            <a:fillRect/>
          </a:stretch>
        </p:blipFill>
        <p:spPr bwMode="auto">
          <a:xfrm>
            <a:off x="7058576" y="3962400"/>
            <a:ext cx="2085424" cy="2743200"/>
          </a:xfrm>
          <a:prstGeom prst="rect">
            <a:avLst/>
          </a:prstGeom>
          <a:ln>
            <a:noFill/>
          </a:ln>
          <a:effectLst>
            <a:softEdge rad="112500"/>
          </a:effectLst>
        </p:spPr>
      </p:pic>
      <p:sp>
        <p:nvSpPr>
          <p:cNvPr id="2" name="Title 1"/>
          <p:cNvSpPr>
            <a:spLocks noGrp="1"/>
          </p:cNvSpPr>
          <p:nvPr>
            <p:ph type="ctrTitle"/>
          </p:nvPr>
        </p:nvSpPr>
        <p:spPr/>
        <p:txBody>
          <a:bodyPr/>
          <a:lstStyle/>
          <a:p>
            <a:r>
              <a:rPr lang="en-US" dirty="0" smtClean="0"/>
              <a:t>Consistent Life-Cycle Workflow Components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524625" y="2514600"/>
            <a:ext cx="2619375" cy="962025"/>
          </a:xfrm>
          <a:prstGeom prst="rect">
            <a:avLst/>
          </a:prstGeom>
          <a:ln>
            <a:noFill/>
          </a:ln>
          <a:effectLst>
            <a:softEdge rad="112500"/>
          </a:effectLst>
        </p:spPr>
      </p:pic>
      <p:pic>
        <p:nvPicPr>
          <p:cNvPr id="1028" name="Picture 4"/>
          <p:cNvPicPr>
            <a:picLocks noChangeAspect="1" noChangeArrowheads="1"/>
          </p:cNvPicPr>
          <p:nvPr/>
        </p:nvPicPr>
        <p:blipFill>
          <a:blip r:embed="rId4" cstate="print"/>
          <a:srcRect/>
          <a:stretch>
            <a:fillRect/>
          </a:stretch>
        </p:blipFill>
        <p:spPr bwMode="auto">
          <a:xfrm>
            <a:off x="228600" y="2590800"/>
            <a:ext cx="3124200" cy="17034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9" name="Picture 5"/>
          <p:cNvPicPr>
            <a:picLocks noChangeAspect="1" noChangeArrowheads="1"/>
          </p:cNvPicPr>
          <p:nvPr/>
        </p:nvPicPr>
        <p:blipFill>
          <a:blip r:embed="rId5" cstate="print"/>
          <a:srcRect/>
          <a:stretch>
            <a:fillRect/>
          </a:stretch>
        </p:blipFill>
        <p:spPr bwMode="auto">
          <a:xfrm>
            <a:off x="1143000" y="1364220"/>
            <a:ext cx="6781800" cy="769380"/>
          </a:xfrm>
          <a:prstGeom prst="rect">
            <a:avLst/>
          </a:prstGeom>
          <a:ln>
            <a:noFill/>
          </a:ln>
          <a:effectLst>
            <a:outerShdw blurRad="190500" algn="tl" rotWithShape="0">
              <a:srgbClr val="000000">
                <a:alpha val="70000"/>
              </a:srgbClr>
            </a:outerShdw>
          </a:effectLst>
        </p:spPr>
      </p:pic>
      <p:sp>
        <p:nvSpPr>
          <p:cNvPr id="32" name="10-Point Star 31"/>
          <p:cNvSpPr/>
          <p:nvPr/>
        </p:nvSpPr>
        <p:spPr bwMode="auto">
          <a:xfrm rot="21270219">
            <a:off x="3332051" y="2598293"/>
            <a:ext cx="3478626" cy="2915962"/>
          </a:xfrm>
          <a:prstGeom prst="star10">
            <a:avLst/>
          </a:prstGeom>
          <a:ln>
            <a:headEnd type="none" w="med" len="med"/>
            <a:tailEnd type="none" w="med" len="med"/>
          </a:ln>
          <a:scene3d>
            <a:camera prst="orthographicFront"/>
            <a:lightRig rig="threePt" dir="t"/>
          </a:scene3d>
          <a:sp3d>
            <a:bevelT w="139700" prst="cross"/>
          </a:sp3d>
        </p:spPr>
        <p:style>
          <a:lnRef idx="1">
            <a:schemeClr val="accent2"/>
          </a:lnRef>
          <a:fillRef idx="3">
            <a:schemeClr val="accent2"/>
          </a:fillRef>
          <a:effectRef idx="2">
            <a:schemeClr val="accent2"/>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spcBef>
                <a:spcPct val="0"/>
              </a:spcBef>
              <a:spcAft>
                <a:spcPct val="0"/>
              </a:spcAft>
              <a:buClrTx/>
              <a:buSzTx/>
              <a:buFontTx/>
              <a:buNone/>
              <a:tabLst/>
            </a:pPr>
            <a:r>
              <a:rPr lang="en-US" b="1" dirty="0" smtClean="0">
                <a:latin typeface="Arial" charset="0"/>
              </a:rPr>
              <a:t>Learn this once and apply latest and upcoming Cisco Technologies and Features effortlessly</a:t>
            </a:r>
            <a:endParaRPr kumimoji="0" lang="en-US" b="1" i="0" u="none" strike="noStrike" cap="none" normalizeH="0" baseline="0" dirty="0" smtClean="0">
              <a:ln>
                <a:noFill/>
              </a:ln>
              <a:solidFill>
                <a:schemeClr val="tx1"/>
              </a:solidFill>
              <a:effectLst/>
              <a:latin typeface="Arial" charset="0"/>
            </a:endParaRPr>
          </a:p>
        </p:txBody>
      </p:sp>
      <p:pic>
        <p:nvPicPr>
          <p:cNvPr id="3" name="Picture 2"/>
          <p:cNvPicPr>
            <a:picLocks noChangeAspect="1" noChangeArrowheads="1"/>
          </p:cNvPicPr>
          <p:nvPr/>
        </p:nvPicPr>
        <p:blipFill>
          <a:blip r:embed="rId6" cstate="print"/>
          <a:srcRect/>
          <a:stretch>
            <a:fillRect/>
          </a:stretch>
        </p:blipFill>
        <p:spPr bwMode="auto">
          <a:xfrm>
            <a:off x="152401" y="5585552"/>
            <a:ext cx="5486400" cy="967992"/>
          </a:xfrm>
          <a:prstGeom prst="rect">
            <a:avLst/>
          </a:prstGeom>
          <a:ln>
            <a:noFill/>
          </a:ln>
          <a:effectLst>
            <a:softEdge rad="112500"/>
          </a:effectLst>
        </p:spPr>
      </p:pic>
      <p:sp>
        <p:nvSpPr>
          <p:cNvPr id="34" name="Bent Arrow 33"/>
          <p:cNvSpPr/>
          <p:nvPr/>
        </p:nvSpPr>
        <p:spPr bwMode="auto">
          <a:xfrm>
            <a:off x="381000" y="1600200"/>
            <a:ext cx="685800" cy="838200"/>
          </a:xfrm>
          <a:prstGeom prst="bentArrow">
            <a:avLst/>
          </a:prstGeom>
          <a:gradFill>
            <a:gsLst>
              <a:gs pos="0">
                <a:srgbClr val="FF3399"/>
              </a:gs>
              <a:gs pos="25000">
                <a:srgbClr val="FF6633"/>
              </a:gs>
              <a:gs pos="50000">
                <a:srgbClr val="FFFF00"/>
              </a:gs>
              <a:gs pos="75000">
                <a:srgbClr val="01A78F"/>
              </a:gs>
              <a:gs pos="100000">
                <a:srgbClr val="3366FF"/>
              </a:gs>
            </a:gsLst>
            <a:lin ang="5400000" scaled="0"/>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Right Arrow 34"/>
          <p:cNvSpPr/>
          <p:nvPr/>
        </p:nvSpPr>
        <p:spPr bwMode="auto">
          <a:xfrm rot="5400000">
            <a:off x="8270993" y="3546593"/>
            <a:ext cx="609602" cy="374411"/>
          </a:xfrm>
          <a:prstGeom prst="rightArrow">
            <a:avLst/>
          </a:prstGeom>
          <a:gradFill flip="none" rotWithShape="1">
            <a:gsLst>
              <a:gs pos="0">
                <a:srgbClr val="FF3399"/>
              </a:gs>
              <a:gs pos="25000">
                <a:srgbClr val="FF6633"/>
              </a:gs>
              <a:gs pos="50000">
                <a:srgbClr val="FFFF00"/>
              </a:gs>
              <a:gs pos="75000">
                <a:srgbClr val="01A78F"/>
              </a:gs>
              <a:gs pos="100000">
                <a:srgbClr val="3366FF"/>
              </a:gs>
            </a:gsLst>
            <a:lin ang="10800000" scaled="1"/>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Bent Arrow 35"/>
          <p:cNvSpPr/>
          <p:nvPr/>
        </p:nvSpPr>
        <p:spPr bwMode="auto">
          <a:xfrm rot="5400000">
            <a:off x="7962900" y="1638300"/>
            <a:ext cx="838200" cy="762000"/>
          </a:xfrm>
          <a:prstGeom prst="bentArrow">
            <a:avLst/>
          </a:prstGeom>
          <a:gradFill>
            <a:gsLst>
              <a:gs pos="0">
                <a:srgbClr val="FF3399"/>
              </a:gs>
              <a:gs pos="25000">
                <a:srgbClr val="FF6633"/>
              </a:gs>
              <a:gs pos="50000">
                <a:srgbClr val="FFFF00"/>
              </a:gs>
              <a:gs pos="75000">
                <a:srgbClr val="01A78F"/>
              </a:gs>
              <a:gs pos="100000">
                <a:srgbClr val="3366FF"/>
              </a:gs>
            </a:gsLst>
            <a:lin ang="5400000" scaled="0"/>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Right Arrow 37"/>
          <p:cNvSpPr/>
          <p:nvPr/>
        </p:nvSpPr>
        <p:spPr bwMode="auto">
          <a:xfrm rot="10800000">
            <a:off x="5978404" y="5832596"/>
            <a:ext cx="609602" cy="374411"/>
          </a:xfrm>
          <a:prstGeom prst="rightArrow">
            <a:avLst/>
          </a:prstGeom>
          <a:gradFill flip="none" rotWithShape="1">
            <a:gsLst>
              <a:gs pos="0">
                <a:srgbClr val="FF3399"/>
              </a:gs>
              <a:gs pos="25000">
                <a:srgbClr val="FF6633"/>
              </a:gs>
              <a:gs pos="50000">
                <a:srgbClr val="FFFF00"/>
              </a:gs>
              <a:gs pos="75000">
                <a:srgbClr val="01A78F"/>
              </a:gs>
              <a:gs pos="100000">
                <a:srgbClr val="3366FF"/>
              </a:gs>
            </a:gsLst>
            <a:lin ang="10800000" scaled="1"/>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9" name="Right Arrow 38"/>
          <p:cNvSpPr/>
          <p:nvPr/>
        </p:nvSpPr>
        <p:spPr bwMode="auto">
          <a:xfrm rot="16200000">
            <a:off x="38100" y="4914900"/>
            <a:ext cx="914400" cy="381000"/>
          </a:xfrm>
          <a:prstGeom prst="rightArrow">
            <a:avLst/>
          </a:prstGeom>
          <a:gradFill flip="none" rotWithShape="1">
            <a:gsLst>
              <a:gs pos="0">
                <a:srgbClr val="FF3399"/>
              </a:gs>
              <a:gs pos="25000">
                <a:srgbClr val="FF6633"/>
              </a:gs>
              <a:gs pos="50000">
                <a:srgbClr val="FFFF00"/>
              </a:gs>
              <a:gs pos="75000">
                <a:srgbClr val="01A78F"/>
              </a:gs>
              <a:gs pos="100000">
                <a:srgbClr val="3366FF"/>
              </a:gs>
            </a:gsLst>
            <a:lin ang="10800000" scaled="1"/>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53"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53"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p:cTn id="31" dur="500" fill="hold"/>
                                        <p:tgtEl>
                                          <p:spTgt spid="4098"/>
                                        </p:tgtEl>
                                        <p:attrNameLst>
                                          <p:attrName>ppt_w</p:attrName>
                                        </p:attrNameLst>
                                      </p:cBhvr>
                                      <p:tavLst>
                                        <p:tav tm="0">
                                          <p:val>
                                            <p:fltVal val="0"/>
                                          </p:val>
                                        </p:tav>
                                        <p:tav tm="100000">
                                          <p:val>
                                            <p:strVal val="#ppt_w"/>
                                          </p:val>
                                        </p:tav>
                                      </p:tavLst>
                                    </p:anim>
                                    <p:anim calcmode="lin" valueType="num">
                                      <p:cBhvr>
                                        <p:cTn id="32" dur="500" fill="hold"/>
                                        <p:tgtEl>
                                          <p:spTgt spid="4098"/>
                                        </p:tgtEl>
                                        <p:attrNameLst>
                                          <p:attrName>ppt_h</p:attrName>
                                        </p:attrNameLst>
                                      </p:cBhvr>
                                      <p:tavLst>
                                        <p:tav tm="0">
                                          <p:val>
                                            <p:fltVal val="0"/>
                                          </p:val>
                                        </p:tav>
                                        <p:tav tm="100000">
                                          <p:val>
                                            <p:strVal val="#ppt_h"/>
                                          </p:val>
                                        </p:tav>
                                      </p:tavLst>
                                    </p:anim>
                                    <p:animEffect transition="in" filter="fade">
                                      <p:cBhvr>
                                        <p:cTn id="33" dur="500"/>
                                        <p:tgtEl>
                                          <p:spTgt spid="409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par>
                                <p:cTn id="41" presetID="53"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par>
                                <p:cTn id="53" presetID="53"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fill="hold"/>
                                        <p:tgtEl>
                                          <p:spTgt spid="1028"/>
                                        </p:tgtEl>
                                        <p:attrNameLst>
                                          <p:attrName>ppt_w</p:attrName>
                                        </p:attrNameLst>
                                      </p:cBhvr>
                                      <p:tavLst>
                                        <p:tav tm="0">
                                          <p:val>
                                            <p:fltVal val="0"/>
                                          </p:val>
                                        </p:tav>
                                        <p:tav tm="100000">
                                          <p:val>
                                            <p:strVal val="#ppt_w"/>
                                          </p:val>
                                        </p:tav>
                                      </p:tavLst>
                                    </p:anim>
                                    <p:anim calcmode="lin" valueType="num">
                                      <p:cBhvr>
                                        <p:cTn id="56" dur="500" fill="hold"/>
                                        <p:tgtEl>
                                          <p:spTgt spid="1028"/>
                                        </p:tgtEl>
                                        <p:attrNameLst>
                                          <p:attrName>ppt_h</p:attrName>
                                        </p:attrNameLst>
                                      </p:cBhvr>
                                      <p:tavLst>
                                        <p:tav tm="0">
                                          <p:val>
                                            <p:fltVal val="0"/>
                                          </p:val>
                                        </p:tav>
                                        <p:tav tm="100000">
                                          <p:val>
                                            <p:strVal val="#ppt_h"/>
                                          </p:val>
                                        </p:tav>
                                      </p:tavLst>
                                    </p:anim>
                                    <p:animEffect transition="in" filter="fade">
                                      <p:cBhvr>
                                        <p:cTn id="57" dur="500"/>
                                        <p:tgtEl>
                                          <p:spTgt spid="102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p:cTn id="62" dur="500" fill="hold"/>
                                        <p:tgtEl>
                                          <p:spTgt spid="34"/>
                                        </p:tgtEl>
                                        <p:attrNameLst>
                                          <p:attrName>ppt_w</p:attrName>
                                        </p:attrNameLst>
                                      </p:cBhvr>
                                      <p:tavLst>
                                        <p:tav tm="0">
                                          <p:val>
                                            <p:fltVal val="0"/>
                                          </p:val>
                                        </p:tav>
                                        <p:tav tm="100000">
                                          <p:val>
                                            <p:strVal val="#ppt_w"/>
                                          </p:val>
                                        </p:tav>
                                      </p:tavLst>
                                    </p:anim>
                                    <p:anim calcmode="lin" valueType="num">
                                      <p:cBhvr>
                                        <p:cTn id="63" dur="500" fill="hold"/>
                                        <p:tgtEl>
                                          <p:spTgt spid="34"/>
                                        </p:tgtEl>
                                        <p:attrNameLst>
                                          <p:attrName>ppt_h</p:attrName>
                                        </p:attrNameLst>
                                      </p:cBhvr>
                                      <p:tavLst>
                                        <p:tav tm="0">
                                          <p:val>
                                            <p:fltVal val="0"/>
                                          </p:val>
                                        </p:tav>
                                        <p:tav tm="100000">
                                          <p:val>
                                            <p:strVal val="#ppt_h"/>
                                          </p:val>
                                        </p:tav>
                                      </p:tavLst>
                                    </p:anim>
                                    <p:animEffect transition="in" filter="fade">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grpId="0" nodeType="clickEffect">
                                  <p:stCondLst>
                                    <p:cond delay="0"/>
                                  </p:stCondLst>
                                  <p:childTnLst>
                                    <p:animRot by="21600000">
                                      <p:cBhvr>
                                        <p:cTn id="68" dur="5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1" y="2786063"/>
            <a:ext cx="4724399" cy="1557337"/>
          </a:xfrm>
        </p:spPr>
        <p:txBody>
          <a:bodyPr/>
          <a:lstStyle/>
          <a:p>
            <a:r>
              <a:rPr lang="en-US" dirty="0" smtClean="0"/>
              <a:t>Configuration Templates Manager – Fine Tuned for </a:t>
            </a:r>
            <a:br>
              <a:rPr lang="en-US" dirty="0" smtClean="0"/>
            </a:br>
            <a:r>
              <a:rPr lang="en-US" dirty="0" smtClean="0"/>
              <a:t>Operational Needs</a:t>
            </a:r>
            <a:endParaRPr lang="en-US" dirty="0"/>
          </a:p>
        </p:txBody>
      </p:sp>
      <p:sp>
        <p:nvSpPr>
          <p:cNvPr id="7" name="Subtitle 6"/>
          <p:cNvSpPr>
            <a:spLocks noGrp="1"/>
          </p:cNvSpPr>
          <p:nvPr>
            <p:ph type="subTitle" idx="1"/>
          </p:nvPr>
        </p:nvSpPr>
        <p:spPr/>
        <p:txBody>
          <a:bodyPr/>
          <a:lstStyle/>
          <a:p>
            <a:endParaRPr lang="en-US"/>
          </a:p>
        </p:txBody>
      </p:sp>
      <p:pic>
        <p:nvPicPr>
          <p:cNvPr id="2050" name="Picture 2" descr="C:\Users\tshah\Pictures\Cisco-Stuff\StockPictures\MAF17554.jpg"/>
          <p:cNvPicPr>
            <a:picLocks noChangeAspect="1" noChangeArrowheads="1"/>
          </p:cNvPicPr>
          <p:nvPr/>
        </p:nvPicPr>
        <p:blipFill>
          <a:blip r:embed="rId2" cstate="print"/>
          <a:srcRect l="20175"/>
          <a:stretch>
            <a:fillRect/>
          </a:stretch>
        </p:blipFill>
        <p:spPr bwMode="auto">
          <a:xfrm>
            <a:off x="5334000" y="1752600"/>
            <a:ext cx="3467100" cy="2895600"/>
          </a:xfrm>
          <a:prstGeom prst="roundRect">
            <a:avLst>
              <a:gd name="adj" fmla="val 7047"/>
            </a:avLst>
          </a:prstGeom>
          <a:noFill/>
        </p:spPr>
      </p:pic>
      <p:pic>
        <p:nvPicPr>
          <p:cNvPr id="2051" name="Picture 3" descr="C:\Users\tshah\Pictures\Cisco-Stuff\icons\Kubrick_Icons\multiple_files_1074_256.png"/>
          <p:cNvPicPr>
            <a:picLocks noChangeAspect="1" noChangeArrowheads="1"/>
          </p:cNvPicPr>
          <p:nvPr/>
        </p:nvPicPr>
        <p:blipFill>
          <a:blip r:embed="rId3" cstate="print"/>
          <a:srcRect/>
          <a:stretch>
            <a:fillRect/>
          </a:stretch>
        </p:blipFill>
        <p:spPr bwMode="auto">
          <a:xfrm>
            <a:off x="4038600" y="1752600"/>
            <a:ext cx="1066800" cy="1066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pAutoFit/>
          </a:bodyPr>
          <a:lstStyle/>
          <a:p>
            <a:r>
              <a:rPr lang="en-US" dirty="0" smtClean="0"/>
              <a:t>Configuration Templates</a:t>
            </a:r>
            <a:endParaRPr lang="en-US" dirty="0"/>
          </a:p>
        </p:txBody>
      </p:sp>
      <p:sp>
        <p:nvSpPr>
          <p:cNvPr id="3" name="Text Placeholder 2"/>
          <p:cNvSpPr>
            <a:spLocks noGrp="1"/>
          </p:cNvSpPr>
          <p:nvPr>
            <p:ph type="body" idx="4294967295"/>
          </p:nvPr>
        </p:nvSpPr>
        <p:spPr>
          <a:xfrm>
            <a:off x="152400" y="1444625"/>
            <a:ext cx="4648200" cy="4575175"/>
          </a:xfrm>
        </p:spPr>
        <p:txBody>
          <a:bodyPr/>
          <a:lstStyle/>
          <a:p>
            <a:r>
              <a:rPr lang="en-US" dirty="0" smtClean="0"/>
              <a:t>Benefits</a:t>
            </a:r>
          </a:p>
          <a:p>
            <a:pPr marL="736600" lvl="1" indent="-161925">
              <a:buFont typeface="Arial" pitchFamily="34" charset="0"/>
              <a:buChar char="•"/>
            </a:pPr>
            <a:r>
              <a:rPr lang="en-US" dirty="0" smtClean="0"/>
              <a:t>Operationally Simple</a:t>
            </a:r>
          </a:p>
          <a:p>
            <a:pPr marL="736600" lvl="1" indent="-161925">
              <a:buFont typeface="Arial" pitchFamily="34" charset="0"/>
              <a:buChar char="•"/>
            </a:pPr>
            <a:r>
              <a:rPr lang="en-US" dirty="0" smtClean="0"/>
              <a:t>Error Free</a:t>
            </a:r>
          </a:p>
          <a:p>
            <a:pPr marL="736600" lvl="1" indent="-161925">
              <a:buFont typeface="Arial" pitchFamily="34" charset="0"/>
              <a:buChar char="•"/>
            </a:pPr>
            <a:r>
              <a:rPr lang="en-US" dirty="0" smtClean="0"/>
              <a:t>CVD Certified</a:t>
            </a:r>
          </a:p>
          <a:p>
            <a:pPr marL="736600" lvl="1" indent="-161925">
              <a:buFont typeface="Arial" pitchFamily="34" charset="0"/>
              <a:buChar char="•"/>
            </a:pPr>
            <a:r>
              <a:rPr lang="en-US" dirty="0" smtClean="0"/>
              <a:t>Turnkey Solution</a:t>
            </a:r>
          </a:p>
          <a:p>
            <a:pPr marL="736600" lvl="1" indent="-161925">
              <a:buFont typeface="Arial" pitchFamily="34" charset="0"/>
              <a:buChar char="•"/>
            </a:pPr>
            <a:r>
              <a:rPr lang="en-US" dirty="0" smtClean="0"/>
              <a:t>Available out-of-the-box</a:t>
            </a:r>
          </a:p>
          <a:p>
            <a:pPr marL="736600" lvl="1" indent="-161925">
              <a:buFont typeface="Arial" pitchFamily="34" charset="0"/>
              <a:buChar char="•"/>
            </a:pPr>
            <a:r>
              <a:rPr lang="en-US" dirty="0" smtClean="0"/>
              <a:t>Eases new device deployment</a:t>
            </a:r>
          </a:p>
          <a:p>
            <a:r>
              <a:rPr lang="en-US" dirty="0" smtClean="0"/>
              <a:t>Easy Workflow</a:t>
            </a:r>
          </a:p>
          <a:p>
            <a:pPr marL="736600" lvl="1" indent="-161925">
              <a:buFont typeface="Arial" pitchFamily="34" charset="0"/>
              <a:buChar char="•"/>
            </a:pPr>
            <a:r>
              <a:rPr lang="en-US" dirty="0" smtClean="0"/>
              <a:t>Import</a:t>
            </a:r>
          </a:p>
          <a:p>
            <a:pPr marL="736600" lvl="1" indent="-161925">
              <a:buFont typeface="Arial" pitchFamily="34" charset="0"/>
              <a:buChar char="•"/>
            </a:pPr>
            <a:r>
              <a:rPr lang="en-US" dirty="0" smtClean="0"/>
              <a:t>Manage</a:t>
            </a:r>
          </a:p>
          <a:p>
            <a:pPr marL="736600" lvl="1" indent="-161925">
              <a:buFont typeface="Arial" pitchFamily="34" charset="0"/>
              <a:buChar char="•"/>
            </a:pPr>
            <a:r>
              <a:rPr lang="en-US" dirty="0" smtClean="0"/>
              <a:t>Deploy</a:t>
            </a:r>
          </a:p>
          <a:p>
            <a:endParaRPr lang="en-US" dirty="0"/>
          </a:p>
        </p:txBody>
      </p:sp>
      <p:grpSp>
        <p:nvGrpSpPr>
          <p:cNvPr id="7" name="Group 6"/>
          <p:cNvGrpSpPr/>
          <p:nvPr/>
        </p:nvGrpSpPr>
        <p:grpSpPr>
          <a:xfrm>
            <a:off x="3657600" y="1600200"/>
            <a:ext cx="5334000" cy="2971800"/>
            <a:chOff x="4267200" y="1981200"/>
            <a:chExt cx="4073433" cy="2133600"/>
          </a:xfrm>
        </p:grpSpPr>
        <p:pic>
          <p:nvPicPr>
            <p:cNvPr id="3074" name="Picture 2"/>
            <p:cNvPicPr>
              <a:picLocks noChangeAspect="1" noChangeArrowheads="1"/>
            </p:cNvPicPr>
            <p:nvPr/>
          </p:nvPicPr>
          <p:blipFill>
            <a:blip r:embed="rId2" cstate="print"/>
            <a:srcRect t="7619"/>
            <a:stretch>
              <a:fillRect/>
            </a:stretch>
          </p:blipFill>
          <p:spPr bwMode="auto">
            <a:xfrm>
              <a:off x="4267200" y="1981200"/>
              <a:ext cx="3678810" cy="16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44" name="Picture 4" descr="C:\Users\tshah\AppData\Local\Temp\SNAGHTML1464967f.PNG"/>
            <p:cNvPicPr>
              <a:picLocks noChangeAspect="1" noChangeArrowheads="1"/>
            </p:cNvPicPr>
            <p:nvPr/>
          </p:nvPicPr>
          <p:blipFill>
            <a:blip r:embed="rId3" cstate="print"/>
            <a:srcRect/>
            <a:stretch>
              <a:fillRect/>
            </a:stretch>
          </p:blipFill>
          <p:spPr bwMode="auto">
            <a:xfrm>
              <a:off x="6172200" y="2286000"/>
              <a:ext cx="2168433" cy="1828800"/>
            </a:xfrm>
            <a:prstGeom prst="roundRect">
              <a:avLst>
                <a:gd name="adj" fmla="val 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pic>
        <p:nvPicPr>
          <p:cNvPr id="2050" name="Picture 2" descr="C:\Users\tshah\Pictures\Cisco-Stuff\icons\Kubrick_Icons\edit_0009_256.png"/>
          <p:cNvPicPr>
            <a:picLocks noChangeAspect="1" noChangeArrowheads="1"/>
          </p:cNvPicPr>
          <p:nvPr/>
        </p:nvPicPr>
        <p:blipFill>
          <a:blip r:embed="rId4" cstate="print"/>
          <a:srcRect/>
          <a:stretch>
            <a:fillRect/>
          </a:stretch>
        </p:blipFill>
        <p:spPr bwMode="auto">
          <a:xfrm>
            <a:off x="6934200" y="914400"/>
            <a:ext cx="2286000" cy="2286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228599" y="3086100"/>
            <a:ext cx="8763001" cy="3503409"/>
          </a:xfrm>
          <a:prstGeom prst="roundRect">
            <a:avLst>
              <a:gd name="adj" fmla="val 6608"/>
            </a:avLst>
          </a:prstGeom>
          <a:noFill/>
          <a:ln w="9525">
            <a:noFill/>
            <a:miter lim="800000"/>
            <a:headEnd/>
            <a:tailEnd/>
          </a:ln>
        </p:spPr>
      </p:pic>
      <p:sp>
        <p:nvSpPr>
          <p:cNvPr id="2" name="Title 1"/>
          <p:cNvSpPr>
            <a:spLocks noGrp="1"/>
          </p:cNvSpPr>
          <p:nvPr>
            <p:ph type="ctrTitle"/>
          </p:nvPr>
        </p:nvSpPr>
        <p:spPr/>
        <p:txBody>
          <a:bodyPr/>
          <a:lstStyle/>
          <a:p>
            <a:r>
              <a:rPr lang="en-US" smtClean="0"/>
              <a:t>Config Templates – Import Workflow</a:t>
            </a:r>
            <a:endParaRPr lang="en-US" dirty="0"/>
          </a:p>
        </p:txBody>
      </p:sp>
      <p:pic>
        <p:nvPicPr>
          <p:cNvPr id="4" name="Picture 3" descr="PPTF5.png"/>
          <p:cNvPicPr>
            <a:picLocks noChangeAspect="1"/>
          </p:cNvPicPr>
          <p:nvPr/>
        </p:nvPicPr>
        <p:blipFill>
          <a:blip r:embed="rId3" cstate="print"/>
          <a:srcRect l="704" t="3814"/>
          <a:stretch>
            <a:fillRect/>
          </a:stretch>
        </p:blipFill>
        <p:spPr>
          <a:xfrm>
            <a:off x="228600" y="967376"/>
            <a:ext cx="4176628" cy="1119729"/>
          </a:xfrm>
          <a:prstGeom prst="roundRect">
            <a:avLst>
              <a:gd name="adj" fmla="val 10712"/>
            </a:avLst>
          </a:prstGeom>
          <a:ln>
            <a:noFill/>
          </a:ln>
          <a:effectLst>
            <a:outerShdw blurRad="190500" algn="tl" rotWithShape="0">
              <a:srgbClr val="000000">
                <a:alpha val="70000"/>
              </a:srgbClr>
            </a:outerShdw>
          </a:effectLst>
        </p:spPr>
      </p:pic>
      <p:pic>
        <p:nvPicPr>
          <p:cNvPr id="5" name="Picture 4" descr="PPTF6.png"/>
          <p:cNvPicPr>
            <a:picLocks noChangeAspect="1"/>
          </p:cNvPicPr>
          <p:nvPr/>
        </p:nvPicPr>
        <p:blipFill>
          <a:blip r:embed="rId4" cstate="print"/>
          <a:stretch>
            <a:fillRect/>
          </a:stretch>
        </p:blipFill>
        <p:spPr>
          <a:xfrm>
            <a:off x="4572000" y="944217"/>
            <a:ext cx="4419600" cy="1149627"/>
          </a:xfrm>
          <a:prstGeom prst="roundRect">
            <a:avLst>
              <a:gd name="adj" fmla="val 11839"/>
            </a:avLst>
          </a:prstGeom>
          <a:ln>
            <a:noFill/>
          </a:ln>
          <a:effectLst>
            <a:outerShdw blurRad="190500" algn="tl" rotWithShape="0">
              <a:srgbClr val="000000">
                <a:alpha val="70000"/>
              </a:srgbClr>
            </a:outerShdw>
          </a:effectLst>
        </p:spPr>
      </p:pic>
      <p:sp>
        <p:nvSpPr>
          <p:cNvPr id="9" name="Up Arrow 8"/>
          <p:cNvSpPr/>
          <p:nvPr/>
        </p:nvSpPr>
        <p:spPr>
          <a:xfrm rot="2303253">
            <a:off x="5297798" y="2278049"/>
            <a:ext cx="4572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800000">
            <a:off x="4343401" y="3352800"/>
            <a:ext cx="4572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9096529">
            <a:off x="3385681" y="2214549"/>
            <a:ext cx="4572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3124200" y="2133600"/>
            <a:ext cx="2819400" cy="1384995"/>
            <a:chOff x="3886200" y="2425005"/>
            <a:chExt cx="2819400" cy="1384995"/>
          </a:xfrm>
        </p:grpSpPr>
        <p:sp>
          <p:nvSpPr>
            <p:cNvPr id="7" name="Isosceles Triangle 6"/>
            <p:cNvSpPr/>
            <p:nvPr/>
          </p:nvSpPr>
          <p:spPr>
            <a:xfrm>
              <a:off x="3886200" y="2438400"/>
              <a:ext cx="2819400" cy="1143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effectLst>
                  <a:outerShdw blurRad="38100" dist="38100" dir="2700000" algn="tl">
                    <a:srgbClr val="000000">
                      <a:alpha val="43137"/>
                    </a:srgbClr>
                  </a:outerShdw>
                </a:effectLst>
              </a:endParaRPr>
            </a:p>
          </p:txBody>
        </p:sp>
        <p:sp>
          <p:nvSpPr>
            <p:cNvPr id="12" name="TextBox 11"/>
            <p:cNvSpPr txBox="1"/>
            <p:nvPr/>
          </p:nvSpPr>
          <p:spPr>
            <a:xfrm>
              <a:off x="4495800" y="2425005"/>
              <a:ext cx="1607503" cy="1384995"/>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3 </a:t>
              </a:r>
              <a:br>
                <a:rPr lang="en-US" sz="1400" b="1" dirty="0" smtClean="0">
                  <a:solidFill>
                    <a:schemeClr val="bg1"/>
                  </a:solidFill>
                  <a:effectLst>
                    <a:outerShdw blurRad="38100" dist="38100" dir="2700000" algn="tl">
                      <a:srgbClr val="000000">
                        <a:alpha val="43137"/>
                      </a:srgbClr>
                    </a:outerShdw>
                  </a:effectLst>
                </a:rPr>
              </a:br>
              <a:r>
                <a:rPr lang="en-US" sz="1400" b="1" dirty="0" smtClean="0">
                  <a:solidFill>
                    <a:schemeClr val="bg1"/>
                  </a:solidFill>
                  <a:effectLst>
                    <a:outerShdw blurRad="38100" dist="38100" dir="2700000" algn="tl">
                      <a:srgbClr val="000000">
                        <a:alpha val="43137"/>
                      </a:srgbClr>
                    </a:outerShdw>
                  </a:effectLst>
                </a:rPr>
                <a:t>Ways </a:t>
              </a:r>
              <a:br>
                <a:rPr lang="en-US" sz="1400" b="1" dirty="0" smtClean="0">
                  <a:solidFill>
                    <a:schemeClr val="bg1"/>
                  </a:solidFill>
                  <a:effectLst>
                    <a:outerShdw blurRad="38100" dist="38100" dir="2700000" algn="tl">
                      <a:srgbClr val="000000">
                        <a:alpha val="43137"/>
                      </a:srgbClr>
                    </a:outerShdw>
                  </a:effectLst>
                </a:rPr>
              </a:br>
              <a:r>
                <a:rPr lang="en-US" sz="1400" b="1" dirty="0" smtClean="0">
                  <a:solidFill>
                    <a:schemeClr val="bg1"/>
                  </a:solidFill>
                  <a:effectLst>
                    <a:outerShdw blurRad="38100" dist="38100" dir="2700000" algn="tl">
                      <a:srgbClr val="000000">
                        <a:alpha val="43137"/>
                      </a:srgbClr>
                    </a:outerShdw>
                  </a:effectLst>
                </a:rPr>
                <a:t>of importing device configuration</a:t>
              </a:r>
            </a:p>
            <a:p>
              <a:pPr algn="ctr"/>
              <a:endParaRPr lang="en-US" sz="1400" b="1" dirty="0">
                <a:solidFill>
                  <a:schemeClr val="bg1"/>
                </a:solidFill>
                <a:effectLst>
                  <a:outerShdw blurRad="38100" dist="38100" dir="2700000" algn="tl">
                    <a:srgbClr val="000000">
                      <a:alpha val="43137"/>
                    </a:srgbClr>
                  </a:outerShdw>
                </a:effectLst>
              </a:endParaRPr>
            </a:p>
          </p:txBody>
        </p:sp>
      </p:grpSp>
      <p:sp>
        <p:nvSpPr>
          <p:cNvPr id="14" name="TextBox 13"/>
          <p:cNvSpPr txBox="1"/>
          <p:nvPr/>
        </p:nvSpPr>
        <p:spPr>
          <a:xfrm>
            <a:off x="228600" y="2104311"/>
            <a:ext cx="2133600"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From Existing LMS 4.0 Template</a:t>
            </a:r>
            <a:endParaRPr lang="en-US" dirty="0"/>
          </a:p>
        </p:txBody>
      </p:sp>
      <p:sp>
        <p:nvSpPr>
          <p:cNvPr id="15" name="TextBox 14"/>
          <p:cNvSpPr txBox="1"/>
          <p:nvPr/>
        </p:nvSpPr>
        <p:spPr>
          <a:xfrm>
            <a:off x="5943600" y="2133600"/>
            <a:ext cx="3048000" cy="715089"/>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From Cisco Configuration Professional (CCP) Utility</a:t>
            </a:r>
            <a:endParaRPr lang="en-US" dirty="0"/>
          </a:p>
        </p:txBody>
      </p:sp>
      <p:sp>
        <p:nvSpPr>
          <p:cNvPr id="16" name="TextBox 15"/>
          <p:cNvSpPr txBox="1"/>
          <p:nvPr/>
        </p:nvSpPr>
        <p:spPr>
          <a:xfrm>
            <a:off x="609600" y="5410200"/>
            <a:ext cx="2514600"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Raw Configurations from Cisco devices directly</a:t>
            </a:r>
            <a:endParaRPr lang="en-US" dirty="0"/>
          </a:p>
        </p:txBody>
      </p:sp>
      <p:sp>
        <p:nvSpPr>
          <p:cNvPr id="18" name="16-Point Star 17"/>
          <p:cNvSpPr/>
          <p:nvPr/>
        </p:nvSpPr>
        <p:spPr bwMode="auto">
          <a:xfrm>
            <a:off x="1371600" y="838200"/>
            <a:ext cx="734614" cy="673202"/>
          </a:xfrm>
          <a:prstGeom prst="star16">
            <a:avLst/>
          </a:prstGeom>
          <a:solidFill>
            <a:schemeClr val="accent5">
              <a:lumMod val="50000"/>
            </a:scheme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1</a:t>
            </a:r>
          </a:p>
        </p:txBody>
      </p:sp>
      <p:sp>
        <p:nvSpPr>
          <p:cNvPr id="19" name="16-Point Star 18"/>
          <p:cNvSpPr/>
          <p:nvPr/>
        </p:nvSpPr>
        <p:spPr bwMode="auto">
          <a:xfrm>
            <a:off x="5867400" y="838200"/>
            <a:ext cx="734614" cy="673202"/>
          </a:xfrm>
          <a:prstGeom prst="star16">
            <a:avLst/>
          </a:prstGeom>
          <a:solidFill>
            <a:schemeClr val="accent5">
              <a:lumMod val="50000"/>
            </a:scheme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a:t>
            </a:r>
          </a:p>
        </p:txBody>
      </p:sp>
      <p:sp>
        <p:nvSpPr>
          <p:cNvPr id="20" name="16-Point Star 19"/>
          <p:cNvSpPr/>
          <p:nvPr/>
        </p:nvSpPr>
        <p:spPr bwMode="auto">
          <a:xfrm>
            <a:off x="2590800" y="3657600"/>
            <a:ext cx="734614" cy="673202"/>
          </a:xfrm>
          <a:prstGeom prst="star16">
            <a:avLst/>
          </a:prstGeom>
          <a:solidFill>
            <a:schemeClr val="accent5">
              <a:lumMod val="50000"/>
            </a:scheme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sz="2000" b="1" dirty="0" smtClean="0">
                <a:solidFill>
                  <a:schemeClr val="bg1"/>
                </a:solidFill>
                <a:latin typeface="Arial" charset="0"/>
              </a:rPr>
              <a:t>3</a:t>
            </a:r>
            <a:endParaRPr kumimoji="0" lang="en-US" sz="2000" b="1" i="0" u="none" strike="noStrike" cap="none" normalizeH="0" baseline="0" dirty="0" smtClean="0">
              <a:ln>
                <a:noFill/>
              </a:ln>
              <a:solidFill>
                <a:schemeClr val="bg1"/>
              </a:solidFill>
              <a:effectLst/>
              <a:latin typeface="Arial" charset="0"/>
            </a:endParaRPr>
          </a:p>
        </p:txBody>
      </p:sp>
      <p:sp>
        <p:nvSpPr>
          <p:cNvPr id="22" name="Oval Callout 21"/>
          <p:cNvSpPr/>
          <p:nvPr/>
        </p:nvSpPr>
        <p:spPr bwMode="auto">
          <a:xfrm>
            <a:off x="5867400" y="4878541"/>
            <a:ext cx="3048000" cy="1674659"/>
          </a:xfrm>
          <a:prstGeom prst="wedgeEllipseCallout">
            <a:avLst>
              <a:gd name="adj1" fmla="val 28971"/>
              <a:gd name="adj2" fmla="val -8710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Download more templates directly</a:t>
            </a:r>
            <a:r>
              <a:rPr lang="en-US" sz="1600" b="1" dirty="0" smtClean="0">
                <a:solidFill>
                  <a:schemeClr val="tx1"/>
                </a:solidFill>
                <a:latin typeface="Arial" charset="0"/>
              </a:rPr>
              <a:t/>
            </a:r>
            <a:br>
              <a:rPr lang="en-US" sz="1600" b="1" dirty="0" smtClean="0">
                <a:solidFill>
                  <a:schemeClr val="tx1"/>
                </a:solidFill>
                <a:latin typeface="Arial" charset="0"/>
              </a:rPr>
            </a:br>
            <a:r>
              <a:rPr kumimoji="0" lang="en-US" sz="1600" b="1" i="0" u="none" strike="noStrike" cap="none" normalizeH="0" dirty="0" smtClean="0">
                <a:ln>
                  <a:noFill/>
                </a:ln>
                <a:solidFill>
                  <a:schemeClr val="tx1"/>
                </a:solidFill>
                <a:effectLst/>
                <a:latin typeface="Arial" charset="0"/>
              </a:rPr>
              <a:t>from cisco.com </a:t>
            </a:r>
            <a:br>
              <a:rPr kumimoji="0" lang="en-US" sz="1600" b="1" i="0" u="none" strike="noStrike" cap="none" normalizeH="0" dirty="0" smtClean="0">
                <a:ln>
                  <a:noFill/>
                </a:ln>
                <a:solidFill>
                  <a:schemeClr val="tx1"/>
                </a:solidFill>
                <a:effectLst/>
                <a:latin typeface="Arial" charset="0"/>
              </a:rPr>
            </a:br>
            <a:r>
              <a:rPr kumimoji="0" lang="en-US" sz="1600" b="1" i="0" u="none" strike="noStrike" cap="none" normalizeH="0" dirty="0" smtClean="0">
                <a:ln>
                  <a:noFill/>
                </a:ln>
                <a:solidFill>
                  <a:schemeClr val="tx1"/>
                </a:solidFill>
                <a:effectLst/>
                <a:latin typeface="Arial" charset="0"/>
              </a:rPr>
              <a:t>as they are made available.</a:t>
            </a:r>
            <a:endParaRPr kumimoji="0" lang="en-US" sz="1600" b="1"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1000"/>
                            </p:stCondLst>
                            <p:childTnLst>
                              <p:par>
                                <p:cTn id="20" presetID="53"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500"/>
                            </p:stCondLst>
                            <p:childTnLst>
                              <p:par>
                                <p:cTn id="33" presetID="53"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p:stCondLst>
                              <p:cond delay="1000"/>
                            </p:stCondLst>
                            <p:childTnLst>
                              <p:par>
                                <p:cTn id="42" presetID="53"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00"/>
                            </p:stCondLst>
                            <p:childTnLst>
                              <p:par>
                                <p:cTn id="55" presetID="2" presetClass="entr" presetSubtype="4" fill="hold" nodeType="afterEffect">
                                  <p:stCondLst>
                                    <p:cond delay="0"/>
                                  </p:stCondLst>
                                  <p:childTnLst>
                                    <p:set>
                                      <p:cBhvr>
                                        <p:cTn id="56" dur="1" fill="hold">
                                          <p:stCondLst>
                                            <p:cond delay="0"/>
                                          </p:stCondLst>
                                        </p:cTn>
                                        <p:tgtEl>
                                          <p:spTgt spid="16385"/>
                                        </p:tgtEl>
                                        <p:attrNameLst>
                                          <p:attrName>style.visibility</p:attrName>
                                        </p:attrNameLst>
                                      </p:cBhvr>
                                      <p:to>
                                        <p:strVal val="visible"/>
                                      </p:to>
                                    </p:set>
                                    <p:anim calcmode="lin" valueType="num">
                                      <p:cBhvr additive="base">
                                        <p:cTn id="57" dur="1000" fill="hold"/>
                                        <p:tgtEl>
                                          <p:spTgt spid="16385"/>
                                        </p:tgtEl>
                                        <p:attrNameLst>
                                          <p:attrName>ppt_x</p:attrName>
                                        </p:attrNameLst>
                                      </p:cBhvr>
                                      <p:tavLst>
                                        <p:tav tm="0">
                                          <p:val>
                                            <p:strVal val="#ppt_x"/>
                                          </p:val>
                                        </p:tav>
                                        <p:tav tm="100000">
                                          <p:val>
                                            <p:strVal val="#ppt_x"/>
                                          </p:val>
                                        </p:tav>
                                      </p:tavLst>
                                    </p:anim>
                                    <p:anim calcmode="lin" valueType="num">
                                      <p:cBhvr additive="base">
                                        <p:cTn id="58" dur="1000" fill="hold"/>
                                        <p:tgtEl>
                                          <p:spTgt spid="16385"/>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1"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par>
                          <p:cTn id="62" fill="hold">
                            <p:stCondLst>
                              <p:cond delay="1500"/>
                            </p:stCondLst>
                            <p:childTnLst>
                              <p:par>
                                <p:cTn id="63" presetID="53"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par>
                          <p:cTn id="68" fill="hold">
                            <p:stCondLst>
                              <p:cond delay="2000"/>
                            </p:stCondLst>
                            <p:childTnLst>
                              <p:par>
                                <p:cTn id="69" presetID="53" presetClass="entr" presetSubtype="0" fill="hold" grpId="0" nodeType="afterEffect">
                                  <p:stCondLst>
                                    <p:cond delay="300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8" grpId="0" animBg="1"/>
      <p:bldP spid="19" grpId="0" animBg="1"/>
      <p:bldP spid="20"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8844" y="990600"/>
            <a:ext cx="6172200" cy="5486400"/>
            <a:chOff x="152400" y="990600"/>
            <a:chExt cx="6172200" cy="5486400"/>
          </a:xfrm>
        </p:grpSpPr>
        <p:grpSp>
          <p:nvGrpSpPr>
            <p:cNvPr id="13" name="Group 12"/>
            <p:cNvGrpSpPr/>
            <p:nvPr/>
          </p:nvGrpSpPr>
          <p:grpSpPr>
            <a:xfrm>
              <a:off x="152400" y="990600"/>
              <a:ext cx="6172200" cy="5486400"/>
              <a:chOff x="152400" y="685800"/>
              <a:chExt cx="7010400" cy="6172200"/>
            </a:xfrm>
          </p:grpSpPr>
          <p:pic>
            <p:nvPicPr>
              <p:cNvPr id="1026" name="Picture 2" descr="C:\Documents and Settings\tshah\My Documents\My Pictures\SnagIt\3-16-2010\04.png"/>
              <p:cNvPicPr>
                <a:picLocks noChangeAspect="1" noChangeArrowheads="1"/>
              </p:cNvPicPr>
              <p:nvPr/>
            </p:nvPicPr>
            <p:blipFill>
              <a:blip r:embed="rId2" cstate="print"/>
              <a:srcRect t="105"/>
              <a:stretch>
                <a:fillRect/>
              </a:stretch>
            </p:blipFill>
            <p:spPr bwMode="auto">
              <a:xfrm>
                <a:off x="152401" y="1447800"/>
                <a:ext cx="6985502" cy="5410200"/>
              </a:xfrm>
              <a:prstGeom prst="rect">
                <a:avLst/>
              </a:prstGeom>
              <a:noFill/>
            </p:spPr>
          </p:pic>
          <p:grpSp>
            <p:nvGrpSpPr>
              <p:cNvPr id="2" name="Group 2"/>
              <p:cNvGrpSpPr/>
              <p:nvPr/>
            </p:nvGrpSpPr>
            <p:grpSpPr>
              <a:xfrm>
                <a:off x="152400" y="685800"/>
                <a:ext cx="7010400" cy="681222"/>
                <a:chOff x="0" y="2823978"/>
                <a:chExt cx="9144000" cy="605022"/>
              </a:xfrm>
            </p:grpSpPr>
            <p:pic>
              <p:nvPicPr>
                <p:cNvPr id="4" name="Picture 3" descr="PPTFD.png"/>
                <p:cNvPicPr>
                  <a:picLocks noChangeAspect="1"/>
                </p:cNvPicPr>
                <p:nvPr/>
              </p:nvPicPr>
              <p:blipFill>
                <a:blip r:embed="rId3" cstate="print"/>
                <a:srcRect t="8629" b="77667"/>
                <a:stretch>
                  <a:fillRect/>
                </a:stretch>
              </p:blipFill>
              <p:spPr>
                <a:xfrm>
                  <a:off x="0" y="2823978"/>
                  <a:ext cx="9144000" cy="605022"/>
                </a:xfrm>
                <a:prstGeom prst="rect">
                  <a:avLst/>
                </a:prstGeom>
              </p:spPr>
            </p:pic>
            <p:sp>
              <p:nvSpPr>
                <p:cNvPr id="5" name="Rounded Rectangle 4"/>
                <p:cNvSpPr/>
                <p:nvPr/>
              </p:nvSpPr>
              <p:spPr>
                <a:xfrm>
                  <a:off x="1295400" y="3108702"/>
                  <a:ext cx="1066800" cy="304800"/>
                </a:xfrm>
                <a:prstGeom prst="roundRect">
                  <a:avLst/>
                </a:prstGeom>
                <a:noFill/>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sp>
          <p:nvSpPr>
            <p:cNvPr id="9" name="Rounded Rectangle 8"/>
            <p:cNvSpPr/>
            <p:nvPr/>
          </p:nvSpPr>
          <p:spPr>
            <a:xfrm>
              <a:off x="5284694" y="6271260"/>
              <a:ext cx="457200" cy="205740"/>
            </a:xfrm>
            <a:prstGeom prst="roundRect">
              <a:avLst/>
            </a:prstGeom>
            <a:noFill/>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6" name="Down Arrow 5"/>
          <p:cNvSpPr/>
          <p:nvPr/>
        </p:nvSpPr>
        <p:spPr>
          <a:xfrm>
            <a:off x="1143000" y="1600200"/>
            <a:ext cx="609600" cy="4572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itle 1"/>
          <p:cNvSpPr txBox="1">
            <a:spLocks/>
          </p:cNvSpPr>
          <p:nvPr/>
        </p:nvSpPr>
        <p:spPr>
          <a:xfrm>
            <a:off x="0" y="1371600"/>
            <a:ext cx="9144000" cy="609600"/>
          </a:xfrm>
          <a:prstGeom prst="rect">
            <a:avLst/>
          </a:prstGeom>
        </p:spPr>
        <p:txBody>
          <a:bodyPr/>
          <a:lstStyle/>
          <a:p>
            <a:pPr marL="231775">
              <a:lnSpc>
                <a:spcPct val="90000"/>
              </a:lnSpc>
              <a:spcBef>
                <a:spcPct val="0"/>
              </a:spcBef>
              <a:defRPr/>
            </a:pPr>
            <a:endParaRPr kumimoji="0" lang="en-US" sz="3000" b="1" i="0" u="none" strike="noStrike" kern="1200" cap="none" spc="0" normalizeH="0" baseline="0" noProof="0" dirty="0">
              <a:ln>
                <a:noFill/>
              </a:ln>
              <a:solidFill>
                <a:schemeClr val="accent1"/>
              </a:solidFill>
              <a:effectLst/>
              <a:uLnTx/>
              <a:uFillTx/>
              <a:latin typeface="+mj-lt"/>
              <a:ea typeface="+mj-ea"/>
              <a:cs typeface="+mj-cs"/>
            </a:endParaRPr>
          </a:p>
        </p:txBody>
      </p:sp>
      <p:sp>
        <p:nvSpPr>
          <p:cNvPr id="8" name="TextBox 7"/>
          <p:cNvSpPr txBox="1"/>
          <p:nvPr/>
        </p:nvSpPr>
        <p:spPr>
          <a:xfrm>
            <a:off x="3124200" y="1752600"/>
            <a:ext cx="5867400" cy="3968710"/>
          </a:xfrm>
          <a:prstGeom prst="roundRect">
            <a:avLst>
              <a:gd name="adj" fmla="val 9283"/>
            </a:avLst>
          </a:prstGeom>
          <a:gradFill flip="none" rotWithShape="1">
            <a:gsLst>
              <a:gs pos="100000">
                <a:srgbClr val="336699">
                  <a:alpha val="30000"/>
                </a:srgbClr>
              </a:gs>
              <a:gs pos="50000">
                <a:schemeClr val="accent1">
                  <a:tint val="44500"/>
                  <a:satMod val="160000"/>
                </a:schemeClr>
              </a:gs>
              <a:gs pos="100000">
                <a:schemeClr val="accent1">
                  <a:tint val="23500"/>
                  <a:satMod val="160000"/>
                </a:schemeClr>
              </a:gs>
            </a:gsLst>
            <a:lin ang="81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lnRef>
          <a:fillRef idx="1">
            <a:schemeClr val="lt1"/>
          </a:fillRef>
          <a:effectRef idx="0">
            <a:schemeClr val="accent5"/>
          </a:effectRef>
          <a:fontRef idx="minor">
            <a:schemeClr val="dk1"/>
          </a:fontRef>
        </p:style>
        <p:txBody>
          <a:bodyPr wrap="square" rtlCol="0">
            <a:spAutoFit/>
          </a:bodyPr>
          <a:lstStyle/>
          <a:p>
            <a:pPr marL="228600" indent="-228600">
              <a:buFont typeface="Wingdings" pitchFamily="2" charset="2"/>
              <a:buChar char="ü"/>
            </a:pPr>
            <a:r>
              <a:rPr lang="en-US" sz="2000" dirty="0" smtClean="0"/>
              <a:t>This template form is generated </a:t>
            </a:r>
            <a:r>
              <a:rPr lang="en-US" sz="2000" b="1" dirty="0" smtClean="0">
                <a:solidFill>
                  <a:srgbClr val="FF0000"/>
                </a:solidFill>
              </a:rPr>
              <a:t>automatically</a:t>
            </a:r>
            <a:r>
              <a:rPr lang="en-US" sz="2000" dirty="0" smtClean="0"/>
              <a:t>. </a:t>
            </a:r>
          </a:p>
          <a:p>
            <a:pPr marL="228600" indent="-228600">
              <a:buFont typeface="Wingdings" pitchFamily="2" charset="2"/>
              <a:buChar char="ü"/>
            </a:pPr>
            <a:r>
              <a:rPr lang="en-US" sz="2000" dirty="0" smtClean="0"/>
              <a:t>Edit Defaults allows user to enter in all the default values for a given template.</a:t>
            </a:r>
          </a:p>
          <a:p>
            <a:pPr marL="228600" indent="-228600">
              <a:buFont typeface="Wingdings" pitchFamily="2" charset="2"/>
              <a:buChar char="ü"/>
            </a:pPr>
            <a:r>
              <a:rPr lang="en-US" sz="2000" dirty="0" smtClean="0"/>
              <a:t>This helps users to quickly select a template, make minor modifications, and push out the configurations to the cisco device.</a:t>
            </a:r>
          </a:p>
          <a:p>
            <a:pPr marL="228600" indent="-228600">
              <a:buFont typeface="Wingdings" pitchFamily="2" charset="2"/>
              <a:buChar char="ü"/>
            </a:pPr>
            <a:r>
              <a:rPr lang="en-US" sz="2000" dirty="0" smtClean="0"/>
              <a:t>Ability to save this with the configuration and ability to clone the configuration allows users to create quick template for each Data Centers or Branches or any such use case.</a:t>
            </a:r>
          </a:p>
          <a:p>
            <a:pPr marL="228600" indent="-228600">
              <a:buFont typeface="Wingdings" pitchFamily="2" charset="2"/>
              <a:buChar char="ü"/>
            </a:pPr>
            <a:r>
              <a:rPr lang="en-US" sz="2000" dirty="0" smtClean="0"/>
              <a:t> Assign users to a template for tighter control.</a:t>
            </a:r>
            <a:endParaRPr lang="en-US" sz="2000" dirty="0"/>
          </a:p>
        </p:txBody>
      </p:sp>
      <p:sp>
        <p:nvSpPr>
          <p:cNvPr id="11" name="Title 10"/>
          <p:cNvSpPr>
            <a:spLocks noGrp="1"/>
          </p:cNvSpPr>
          <p:nvPr>
            <p:ph type="ctrTitle"/>
          </p:nvPr>
        </p:nvSpPr>
        <p:spPr/>
        <p:txBody>
          <a:bodyPr/>
          <a:lstStyle/>
          <a:p>
            <a:r>
              <a:rPr lang="en-US" dirty="0" smtClean="0"/>
              <a:t>Config Templates – Manage Default Values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104.png"/>
          <p:cNvPicPr>
            <a:picLocks noChangeAspect="1"/>
          </p:cNvPicPr>
          <p:nvPr/>
        </p:nvPicPr>
        <p:blipFill>
          <a:blip r:embed="rId2" cstate="print"/>
          <a:stretch>
            <a:fillRect/>
          </a:stretch>
        </p:blipFill>
        <p:spPr>
          <a:xfrm>
            <a:off x="0" y="2339280"/>
            <a:ext cx="9144000" cy="4213920"/>
          </a:xfrm>
          <a:prstGeom prst="rect">
            <a:avLst/>
          </a:prstGeom>
        </p:spPr>
      </p:pic>
      <p:sp>
        <p:nvSpPr>
          <p:cNvPr id="4" name="TextBox 3"/>
          <p:cNvSpPr txBox="1"/>
          <p:nvPr/>
        </p:nvSpPr>
        <p:spPr>
          <a:xfrm>
            <a:off x="-152400" y="1295400"/>
            <a:ext cx="94488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28600" indent="-228600" algn="ctr"/>
            <a:r>
              <a:rPr lang="en-US" dirty="0" smtClean="0"/>
              <a:t>Add any other </a:t>
            </a:r>
            <a:r>
              <a:rPr lang="en-US" dirty="0" err="1" smtClean="0"/>
              <a:t>adhoc</a:t>
            </a:r>
            <a:r>
              <a:rPr lang="en-US" dirty="0" smtClean="0"/>
              <a:t> command that may have come up at the last minute.</a:t>
            </a:r>
          </a:p>
        </p:txBody>
      </p:sp>
      <p:sp>
        <p:nvSpPr>
          <p:cNvPr id="7" name="Title 6"/>
          <p:cNvSpPr>
            <a:spLocks noGrp="1"/>
          </p:cNvSpPr>
          <p:nvPr>
            <p:ph type="ctrTitle"/>
          </p:nvPr>
        </p:nvSpPr>
        <p:spPr/>
        <p:txBody>
          <a:bodyPr/>
          <a:lstStyle/>
          <a:p>
            <a:pPr lvl="0"/>
            <a:r>
              <a:rPr lang="en-US" smtClean="0"/>
              <a:t>Configuration Template – Deploy Workflow</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106.png"/>
          <p:cNvPicPr>
            <a:picLocks noChangeAspect="1"/>
          </p:cNvPicPr>
          <p:nvPr/>
        </p:nvPicPr>
        <p:blipFill>
          <a:blip r:embed="rId2" cstate="print"/>
          <a:stretch>
            <a:fillRect/>
          </a:stretch>
        </p:blipFill>
        <p:spPr>
          <a:xfrm>
            <a:off x="381000" y="1315800"/>
            <a:ext cx="8229600" cy="5313600"/>
          </a:xfrm>
          <a:prstGeom prst="rect">
            <a:avLst/>
          </a:prstGeom>
        </p:spPr>
      </p:pic>
      <p:pic>
        <p:nvPicPr>
          <p:cNvPr id="3" name="Picture 2" descr="PPT108.png"/>
          <p:cNvPicPr>
            <a:picLocks noChangeAspect="1"/>
          </p:cNvPicPr>
          <p:nvPr/>
        </p:nvPicPr>
        <p:blipFill>
          <a:blip r:embed="rId3" cstate="print"/>
          <a:stretch>
            <a:fillRect/>
          </a:stretch>
        </p:blipFill>
        <p:spPr>
          <a:xfrm>
            <a:off x="2093323" y="2133600"/>
            <a:ext cx="3164477" cy="3924300"/>
          </a:xfrm>
          <a:prstGeom prst="rect">
            <a:avLst/>
          </a:prstGeom>
        </p:spPr>
      </p:pic>
      <p:sp>
        <p:nvSpPr>
          <p:cNvPr id="5" name="Rounded Rectangular Callout 4"/>
          <p:cNvSpPr/>
          <p:nvPr/>
        </p:nvSpPr>
        <p:spPr>
          <a:xfrm>
            <a:off x="5486400" y="4495800"/>
            <a:ext cx="2362200" cy="1295400"/>
          </a:xfrm>
          <a:prstGeom prst="wedgeRoundRectCallout">
            <a:avLst>
              <a:gd name="adj1" fmla="val -53989"/>
              <a:gd name="adj2" fmla="val 754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Preview the CLI before pushing out the configuration changes.</a:t>
            </a:r>
            <a:endParaRPr lang="en-US" dirty="0"/>
          </a:p>
        </p:txBody>
      </p:sp>
      <p:sp>
        <p:nvSpPr>
          <p:cNvPr id="6" name="Rounded Rectangular Callout 5"/>
          <p:cNvSpPr/>
          <p:nvPr/>
        </p:nvSpPr>
        <p:spPr>
          <a:xfrm>
            <a:off x="2362200" y="5257800"/>
            <a:ext cx="2362200" cy="1295400"/>
          </a:xfrm>
          <a:prstGeom prst="wedgeRoundRectCallout">
            <a:avLst>
              <a:gd name="adj1" fmla="val -28344"/>
              <a:gd name="adj2" fmla="val -5955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As you can see our </a:t>
            </a:r>
            <a:r>
              <a:rPr lang="en-US" dirty="0" err="1" smtClean="0"/>
              <a:t>adhoc</a:t>
            </a:r>
            <a:r>
              <a:rPr lang="en-US" dirty="0" smtClean="0"/>
              <a:t> command that were added shows up as well.</a:t>
            </a:r>
            <a:endParaRPr lang="en-US" dirty="0"/>
          </a:p>
        </p:txBody>
      </p:sp>
      <p:sp>
        <p:nvSpPr>
          <p:cNvPr id="8" name="Title 7"/>
          <p:cNvSpPr>
            <a:spLocks noGrp="1"/>
          </p:cNvSpPr>
          <p:nvPr>
            <p:ph type="ctrTitle"/>
          </p:nvPr>
        </p:nvSpPr>
        <p:spPr/>
        <p:txBody>
          <a:bodyPr/>
          <a:lstStyle/>
          <a:p>
            <a:pPr lvl="0"/>
            <a:r>
              <a:rPr lang="en-US" smtClean="0"/>
              <a:t>Configuration Template – Deploy Workflow</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Some Webex Tips</a:t>
            </a:r>
            <a:endParaRPr lang="en-US" dirty="0"/>
          </a:p>
        </p:txBody>
      </p:sp>
      <p:sp>
        <p:nvSpPr>
          <p:cNvPr id="3" name="Content Placeholder 2"/>
          <p:cNvSpPr>
            <a:spLocks noGrp="1"/>
          </p:cNvSpPr>
          <p:nvPr>
            <p:ph idx="4294967295"/>
          </p:nvPr>
        </p:nvSpPr>
        <p:spPr>
          <a:xfrm>
            <a:off x="381000" y="990600"/>
            <a:ext cx="8458200" cy="5638800"/>
          </a:xfrm>
        </p:spPr>
        <p:txBody>
          <a:bodyPr/>
          <a:lstStyle/>
          <a:p>
            <a:pPr marL="465138" indent="-465138">
              <a:buClrTx/>
              <a:buFont typeface="Wingdings" pitchFamily="2" charset="2"/>
              <a:buChar char="ü"/>
            </a:pPr>
            <a:r>
              <a:rPr lang="en-US" dirty="0" smtClean="0"/>
              <a:t>All participants will be placed on mute to avoid any unwanted noise during the presentations</a:t>
            </a:r>
          </a:p>
          <a:p>
            <a:pPr marL="465138" indent="-465138">
              <a:buClrTx/>
              <a:buFont typeface="Wingdings" pitchFamily="2" charset="2"/>
              <a:buChar char="ü"/>
            </a:pPr>
            <a:r>
              <a:rPr lang="en-US" dirty="0" smtClean="0"/>
              <a:t>If you are experiencing any problems with VoIP Integration, please try dialing in using the WebEx Toll Free phone number sent in the invite</a:t>
            </a:r>
          </a:p>
          <a:p>
            <a:pPr marL="465138" indent="-465138">
              <a:buClrTx/>
              <a:buFont typeface="Wingdings" pitchFamily="2" charset="2"/>
              <a:buChar char="ü"/>
            </a:pPr>
            <a:r>
              <a:rPr lang="en-US" dirty="0" smtClean="0"/>
              <a:t>Use the Q and A window to ask questions</a:t>
            </a:r>
          </a:p>
          <a:p>
            <a:pPr marL="465138" indent="-465138">
              <a:buClrTx/>
              <a:buFont typeface="Wingdings" pitchFamily="2" charset="2"/>
              <a:buChar char="ü"/>
            </a:pPr>
            <a:r>
              <a:rPr lang="en-US" dirty="0" smtClean="0"/>
              <a:t>If you are having technical difficulties, audio or visual, please use the Q and A window and we will try and fix them</a:t>
            </a:r>
          </a:p>
          <a:p>
            <a:pPr marL="465138" indent="-465138">
              <a:buClrTx/>
              <a:buFont typeface="Wingdings" pitchFamily="2" charset="2"/>
              <a:buChar char="ü"/>
            </a:pPr>
            <a:r>
              <a:rPr lang="en-US" dirty="0" smtClean="0"/>
              <a:t>A short survey will be sent at the end of the presentation, please provide your feedback</a:t>
            </a:r>
          </a:p>
          <a:p>
            <a:pPr marL="465138" indent="-465138">
              <a:buClrTx/>
              <a:buFont typeface="Wingdings" pitchFamily="2" charset="2"/>
              <a:buChar char="ü"/>
            </a:pPr>
            <a:r>
              <a:rPr lang="en-US" dirty="0" smtClean="0"/>
              <a:t>The presentation will be recorded for future playback and so you can share it with your peers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NAM Integration</a:t>
            </a:r>
            <a:endParaRPr lang="en-US" dirty="0"/>
          </a:p>
        </p:txBody>
      </p:sp>
      <p:sp>
        <p:nvSpPr>
          <p:cNvPr id="12" name="Subtitle 11"/>
          <p:cNvSpPr>
            <a:spLocks noGrp="1"/>
          </p:cNvSpPr>
          <p:nvPr>
            <p:ph type="subTitle" idx="1"/>
          </p:nvPr>
        </p:nvSpPr>
        <p:spPr/>
        <p:txBody>
          <a:bodyPr/>
          <a:lstStyle/>
          <a:p>
            <a:endParaRPr lang="en-US"/>
          </a:p>
        </p:txBody>
      </p:sp>
      <p:pic>
        <p:nvPicPr>
          <p:cNvPr id="1028" name="Picture 4"/>
          <p:cNvPicPr>
            <a:picLocks noChangeAspect="1" noChangeArrowheads="1"/>
          </p:cNvPicPr>
          <p:nvPr/>
        </p:nvPicPr>
        <p:blipFill>
          <a:blip r:embed="rId2" cstate="print">
            <a:duotone>
              <a:prstClr val="black"/>
              <a:schemeClr val="accent5">
                <a:tint val="45000"/>
                <a:satMod val="400000"/>
              </a:schemeClr>
            </a:duotone>
          </a:blip>
          <a:srcRect t="8571"/>
          <a:stretch>
            <a:fillRect/>
          </a:stretch>
        </p:blipFill>
        <p:spPr bwMode="auto">
          <a:xfrm>
            <a:off x="5334000" y="1752600"/>
            <a:ext cx="3429000" cy="2895600"/>
          </a:xfrm>
          <a:prstGeom prst="roundRect">
            <a:avLst>
              <a:gd name="adj" fmla="val 4167"/>
            </a:avLst>
          </a:prstGeom>
          <a:noFill/>
          <a:ln w="9525">
            <a:noFill/>
            <a:miter lim="800000"/>
            <a:headEnd/>
            <a:tailEnd/>
          </a:ln>
        </p:spPr>
      </p:pic>
      <p:pic>
        <p:nvPicPr>
          <p:cNvPr id="1030" name="Picture 6" descr="C:\Users\tshah\AppData\Local\Temp\SNAGHTML1b0fe9b0.PNG"/>
          <p:cNvPicPr>
            <a:picLocks noChangeAspect="1" noChangeArrowheads="1"/>
          </p:cNvPicPr>
          <p:nvPr/>
        </p:nvPicPr>
        <p:blipFill>
          <a:blip r:embed="rId3" cstate="print"/>
          <a:srcRect/>
          <a:stretch>
            <a:fillRect/>
          </a:stretch>
        </p:blipFill>
        <p:spPr bwMode="auto">
          <a:xfrm>
            <a:off x="6172200" y="1752600"/>
            <a:ext cx="1581150" cy="12858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22419" y="881783"/>
            <a:ext cx="2696981" cy="2471018"/>
          </a:xfrm>
          <a:prstGeom prst="roundRect">
            <a:avLst>
              <a:gd name="adj" fmla="val 9487"/>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152400" y="809625"/>
            <a:ext cx="2666999" cy="2620413"/>
          </a:xfrm>
          <a:prstGeom prst="roundRect">
            <a:avLst>
              <a:gd name="adj" fmla="val 7813"/>
            </a:avLst>
          </a:prstGeom>
          <a:ln>
            <a:noFill/>
          </a:ln>
          <a:effectLst>
            <a:outerShdw blurRad="190500" algn="tl" rotWithShape="0">
              <a:srgbClr val="000000">
                <a:alpha val="70000"/>
              </a:srgbClr>
            </a:outerShdw>
          </a:effectLst>
        </p:spPr>
      </p:pic>
      <p:sp>
        <p:nvSpPr>
          <p:cNvPr id="17" name="Rounded Rectangle 16"/>
          <p:cNvSpPr/>
          <p:nvPr/>
        </p:nvSpPr>
        <p:spPr bwMode="auto">
          <a:xfrm>
            <a:off x="2971800" y="2743200"/>
            <a:ext cx="6096000" cy="643386"/>
          </a:xfrm>
          <a:prstGeom prst="roundRect">
            <a:avLst/>
          </a:prstGeom>
          <a:ln>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342900" marR="0" indent="-342900" defTabSz="814388" rtl="0" eaLnBrk="0" fontAlgn="base" latinLnBrk="0" hangingPunct="0">
              <a:lnSpc>
                <a:spcPct val="90000"/>
              </a:lnSpc>
              <a:spcBef>
                <a:spcPct val="0"/>
              </a:spcBef>
              <a:spcAft>
                <a:spcPct val="0"/>
              </a:spcAft>
              <a:buClrTx/>
              <a:buSzTx/>
              <a:buFontTx/>
              <a:buAutoNum type="arabicPeriod"/>
              <a:tabLst/>
            </a:pPr>
            <a:r>
              <a:rPr kumimoji="0" lang="en-US" b="1" i="0" u="none" strike="noStrike" cap="none" normalizeH="0" baseline="0" dirty="0" smtClean="0">
                <a:ln>
                  <a:noFill/>
                </a:ln>
                <a:solidFill>
                  <a:schemeClr val="tx1"/>
                </a:solidFill>
                <a:effectLst/>
                <a:latin typeface="Arial" charset="0"/>
              </a:rPr>
              <a:t>Add one of the 2 NAM</a:t>
            </a:r>
            <a:r>
              <a:rPr kumimoji="0" lang="en-US" b="1" i="0" u="none" strike="noStrike" cap="none" normalizeH="0" dirty="0" smtClean="0">
                <a:ln>
                  <a:noFill/>
                </a:ln>
                <a:solidFill>
                  <a:schemeClr val="tx1"/>
                </a:solidFill>
                <a:effectLst/>
                <a:latin typeface="Arial" charset="0"/>
              </a:rPr>
              <a:t> Portlets</a:t>
            </a:r>
          </a:p>
          <a:p>
            <a:pPr marL="342900" marR="0" indent="-342900" defTabSz="814388" rtl="0" eaLnBrk="0" fontAlgn="base" latinLnBrk="0" hangingPunct="0">
              <a:lnSpc>
                <a:spcPct val="90000"/>
              </a:lnSpc>
              <a:spcBef>
                <a:spcPct val="0"/>
              </a:spcBef>
              <a:spcAft>
                <a:spcPct val="0"/>
              </a:spcAft>
              <a:buClrTx/>
              <a:buSzTx/>
              <a:buFontTx/>
              <a:buAutoNum type="arabicPeriod"/>
              <a:tabLst/>
            </a:pPr>
            <a:r>
              <a:rPr kumimoji="0" lang="en-US" b="1" i="0" u="none" strike="noStrike" cap="none" normalizeH="0" dirty="0" smtClean="0">
                <a:ln>
                  <a:noFill/>
                </a:ln>
                <a:solidFill>
                  <a:schemeClr val="tx1"/>
                </a:solidFill>
                <a:effectLst/>
                <a:latin typeface="Arial" charset="0"/>
              </a:rPr>
              <a:t>Select the data-source to see rich graphs instantly</a:t>
            </a:r>
            <a:endParaRPr kumimoji="0" lang="en-US" b="1" i="0" u="none" strike="noStrike" cap="none" normalizeH="0" baseline="0" dirty="0" smtClean="0">
              <a:ln>
                <a:noFill/>
              </a:ln>
              <a:solidFill>
                <a:schemeClr val="tx1"/>
              </a:solidFill>
              <a:effectLst/>
              <a:latin typeface="Arial" charset="0"/>
            </a:endParaRPr>
          </a:p>
        </p:txBody>
      </p:sp>
      <p:sp>
        <p:nvSpPr>
          <p:cNvPr id="19" name="Rounded Rectangle 18"/>
          <p:cNvSpPr/>
          <p:nvPr/>
        </p:nvSpPr>
        <p:spPr bwMode="auto">
          <a:xfrm>
            <a:off x="76200" y="4375348"/>
            <a:ext cx="4876800" cy="2298307"/>
          </a:xfrm>
          <a:prstGeom prst="roundRect">
            <a:avLst/>
          </a:prstGeom>
          <a:ln>
            <a:headEnd type="none" w="med" len="med"/>
            <a:tailEnd type="none" w="med" len="med"/>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342900" marR="0" indent="-342900" defTabSz="814388" rtl="0" eaLnBrk="0" fontAlgn="base" latinLnBrk="0" hangingPunct="0">
              <a:lnSpc>
                <a:spcPct val="90000"/>
              </a:lnSpc>
              <a:spcBef>
                <a:spcPct val="0"/>
              </a:spcBef>
              <a:spcAft>
                <a:spcPct val="0"/>
              </a:spcAft>
              <a:buClrTx/>
              <a:buSzTx/>
              <a:tabLst/>
            </a:pPr>
            <a:r>
              <a:rPr kumimoji="0" lang="en-US" b="1" i="0" u="none" strike="noStrike" cap="none" normalizeH="0" baseline="0" dirty="0" smtClean="0">
                <a:ln>
                  <a:noFill/>
                </a:ln>
                <a:solidFill>
                  <a:schemeClr val="tx1"/>
                </a:solidFill>
                <a:effectLst/>
                <a:latin typeface="Arial" charset="0"/>
              </a:rPr>
              <a:t>LMS can manage basic NAMs</a:t>
            </a:r>
            <a:r>
              <a:rPr kumimoji="0" lang="en-US" b="1" i="0" u="none" strike="noStrike" cap="none" normalizeH="0" dirty="0" smtClean="0">
                <a:ln>
                  <a:noFill/>
                </a:ln>
                <a:solidFill>
                  <a:schemeClr val="tx1"/>
                </a:solidFill>
                <a:effectLst/>
                <a:latin typeface="Arial" charset="0"/>
              </a:rPr>
              <a:t> functions</a:t>
            </a:r>
            <a:br>
              <a:rPr kumimoji="0" lang="en-US" b="1" i="0" u="none" strike="noStrike" cap="none" normalizeH="0" dirty="0" smtClean="0">
                <a:ln>
                  <a:noFill/>
                </a:ln>
                <a:solidFill>
                  <a:schemeClr val="tx1"/>
                </a:solidFill>
                <a:effectLst/>
                <a:latin typeface="Arial" charset="0"/>
              </a:rPr>
            </a:br>
            <a:endParaRPr kumimoji="0" lang="en-US" b="1" i="0" u="none" strike="noStrike" cap="none" normalizeH="0" baseline="0" dirty="0" smtClean="0">
              <a:ln>
                <a:noFill/>
              </a:ln>
              <a:solidFill>
                <a:schemeClr val="tx1"/>
              </a:solidFill>
              <a:effectLst/>
              <a:latin typeface="Arial" charset="0"/>
            </a:endParaRPr>
          </a:p>
          <a:p>
            <a:pPr marL="342900" marR="0" indent="-342900" defTabSz="814388" rtl="0" eaLnBrk="0" fontAlgn="base" latinLnBrk="0" hangingPunct="0">
              <a:lnSpc>
                <a:spcPct val="90000"/>
              </a:lnSpc>
              <a:spcBef>
                <a:spcPct val="0"/>
              </a:spcBef>
              <a:spcAft>
                <a:spcPct val="0"/>
              </a:spcAft>
              <a:buClrTx/>
              <a:buSzTx/>
              <a:buFont typeface="Wingdings" pitchFamily="2" charset="2"/>
              <a:buChar char="ü"/>
              <a:tabLst/>
            </a:pPr>
            <a:r>
              <a:rPr kumimoji="0" lang="en-US" i="0" u="none" strike="noStrike" cap="none" normalizeH="0" baseline="0" dirty="0" smtClean="0">
                <a:ln>
                  <a:noFill/>
                </a:ln>
                <a:solidFill>
                  <a:schemeClr val="tx1"/>
                </a:solidFill>
                <a:effectLst/>
                <a:latin typeface="Arial" charset="0"/>
              </a:rPr>
              <a:t>Monitoring for basic availability</a:t>
            </a:r>
          </a:p>
          <a:p>
            <a:pPr marL="342900" marR="0" indent="-342900" defTabSz="814388" rtl="0" eaLnBrk="0" fontAlgn="base" latinLnBrk="0" hangingPunct="0">
              <a:lnSpc>
                <a:spcPct val="90000"/>
              </a:lnSpc>
              <a:spcBef>
                <a:spcPct val="0"/>
              </a:spcBef>
              <a:spcAft>
                <a:spcPct val="0"/>
              </a:spcAft>
              <a:buClrTx/>
              <a:buSzTx/>
              <a:buFont typeface="Wingdings" pitchFamily="2" charset="2"/>
              <a:buChar char="ü"/>
              <a:tabLst/>
            </a:pPr>
            <a:r>
              <a:rPr kumimoji="0" lang="en-US" i="0" u="none" strike="noStrike" cap="none" normalizeH="0" baseline="0" dirty="0" smtClean="0">
                <a:ln>
                  <a:noFill/>
                </a:ln>
                <a:solidFill>
                  <a:schemeClr val="tx1"/>
                </a:solidFill>
                <a:effectLst/>
                <a:latin typeface="Arial" charset="0"/>
              </a:rPr>
              <a:t>Inventory Management</a:t>
            </a:r>
          </a:p>
          <a:p>
            <a:pPr marL="342900" marR="0" indent="-342900" defTabSz="814388" rtl="0" eaLnBrk="0" fontAlgn="base" latinLnBrk="0" hangingPunct="0">
              <a:lnSpc>
                <a:spcPct val="90000"/>
              </a:lnSpc>
              <a:spcBef>
                <a:spcPct val="0"/>
              </a:spcBef>
              <a:spcAft>
                <a:spcPct val="0"/>
              </a:spcAft>
              <a:buClrTx/>
              <a:buSzTx/>
              <a:buFont typeface="Wingdings" pitchFamily="2" charset="2"/>
              <a:buChar char="ü"/>
              <a:tabLst/>
            </a:pPr>
            <a:r>
              <a:rPr lang="en-US" dirty="0" smtClean="0">
                <a:solidFill>
                  <a:schemeClr val="tx1"/>
                </a:solidFill>
                <a:latin typeface="Arial" charset="0"/>
              </a:rPr>
              <a:t>Config Management</a:t>
            </a:r>
          </a:p>
          <a:p>
            <a:pPr marL="342900" marR="0" indent="-342900" defTabSz="814388" rtl="0" eaLnBrk="0" fontAlgn="base" latinLnBrk="0" hangingPunct="0">
              <a:lnSpc>
                <a:spcPct val="90000"/>
              </a:lnSpc>
              <a:spcBef>
                <a:spcPct val="0"/>
              </a:spcBef>
              <a:spcAft>
                <a:spcPct val="0"/>
              </a:spcAft>
              <a:buClrTx/>
              <a:buSzTx/>
              <a:buFont typeface="Wingdings" pitchFamily="2" charset="2"/>
              <a:buChar char="ü"/>
              <a:tabLst/>
            </a:pPr>
            <a:r>
              <a:rPr kumimoji="0" lang="en-US" i="0" u="none" strike="noStrike" cap="none" normalizeH="0" dirty="0" smtClean="0">
                <a:ln>
                  <a:noFill/>
                </a:ln>
                <a:solidFill>
                  <a:schemeClr val="tx1"/>
                </a:solidFill>
                <a:effectLst/>
                <a:latin typeface="Arial" charset="0"/>
              </a:rPr>
              <a:t>Config Template Supported for NAMs</a:t>
            </a:r>
          </a:p>
          <a:p>
            <a:pPr marL="342900" indent="-342900" defTabSz="814388" eaLnBrk="0" fontAlgn="base" hangingPunct="0">
              <a:lnSpc>
                <a:spcPct val="90000"/>
              </a:lnSpc>
              <a:spcBef>
                <a:spcPct val="0"/>
              </a:spcBef>
              <a:spcAft>
                <a:spcPct val="0"/>
              </a:spcAft>
              <a:buFont typeface="Wingdings" pitchFamily="2" charset="2"/>
              <a:buChar char="ü"/>
            </a:pPr>
            <a:r>
              <a:rPr kumimoji="0" lang="en-US" i="0" u="none" strike="noStrike" cap="none" normalizeH="0" dirty="0" smtClean="0">
                <a:ln>
                  <a:noFill/>
                </a:ln>
                <a:solidFill>
                  <a:schemeClr val="tx1"/>
                </a:solidFill>
                <a:effectLst/>
                <a:latin typeface="Arial" charset="0"/>
              </a:rPr>
              <a:t>Reporting just like any other network device including </a:t>
            </a:r>
            <a:r>
              <a:rPr lang="en-US" dirty="0" smtClean="0">
                <a:solidFill>
                  <a:schemeClr val="tx1"/>
                </a:solidFill>
                <a:latin typeface="Arial" charset="0"/>
              </a:rPr>
              <a:t>PSIRT and </a:t>
            </a:r>
            <a:r>
              <a:rPr lang="en-US" dirty="0" err="1" smtClean="0">
                <a:solidFill>
                  <a:schemeClr val="tx1"/>
                </a:solidFill>
                <a:latin typeface="Arial" charset="0"/>
              </a:rPr>
              <a:t>EoL</a:t>
            </a:r>
            <a:r>
              <a:rPr lang="en-US" dirty="0" smtClean="0">
                <a:solidFill>
                  <a:schemeClr val="tx1"/>
                </a:solidFill>
                <a:latin typeface="Arial" charset="0"/>
              </a:rPr>
              <a:t>/</a:t>
            </a:r>
            <a:r>
              <a:rPr lang="en-US" dirty="0" err="1" smtClean="0">
                <a:solidFill>
                  <a:schemeClr val="tx1"/>
                </a:solidFill>
                <a:latin typeface="Arial" charset="0"/>
              </a:rPr>
              <a:t>EoS</a:t>
            </a:r>
            <a:endParaRPr lang="en-US" dirty="0" smtClean="0">
              <a:solidFill>
                <a:schemeClr val="tx1"/>
              </a:solidFill>
              <a:latin typeface="Arial" charset="0"/>
            </a:endParaRPr>
          </a:p>
        </p:txBody>
      </p:sp>
      <p:pic>
        <p:nvPicPr>
          <p:cNvPr id="4101" name="Picture 5"/>
          <p:cNvPicPr>
            <a:picLocks noChangeAspect="1" noChangeArrowheads="1"/>
          </p:cNvPicPr>
          <p:nvPr/>
        </p:nvPicPr>
        <p:blipFill>
          <a:blip r:embed="rId5" cstate="print"/>
          <a:srcRect/>
          <a:stretch>
            <a:fillRect/>
          </a:stretch>
        </p:blipFill>
        <p:spPr bwMode="auto">
          <a:xfrm>
            <a:off x="3581400" y="836958"/>
            <a:ext cx="2314575" cy="1647825"/>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6" cstate="print"/>
          <a:srcRect/>
          <a:stretch>
            <a:fillRect/>
          </a:stretch>
        </p:blipFill>
        <p:spPr bwMode="auto">
          <a:xfrm>
            <a:off x="6629400" y="1447800"/>
            <a:ext cx="2438400" cy="1225720"/>
          </a:xfrm>
          <a:prstGeom prst="roundRect">
            <a:avLst/>
          </a:prstGeom>
          <a:ln>
            <a:noFill/>
          </a:ln>
          <a:effectLst>
            <a:outerShdw blurRad="190500" algn="tl" rotWithShape="0">
              <a:srgbClr val="000000">
                <a:alpha val="70000"/>
              </a:srgbClr>
            </a:outerShdw>
          </a:effectLst>
        </p:spPr>
      </p:pic>
      <p:sp>
        <p:nvSpPr>
          <p:cNvPr id="9" name="Left Arrow 8"/>
          <p:cNvSpPr/>
          <p:nvPr/>
        </p:nvSpPr>
        <p:spPr bwMode="auto">
          <a:xfrm>
            <a:off x="2895600" y="1676400"/>
            <a:ext cx="533400" cy="533400"/>
          </a:xfrm>
          <a:prstGeom prst="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Left Arrow 9"/>
          <p:cNvSpPr/>
          <p:nvPr/>
        </p:nvSpPr>
        <p:spPr bwMode="auto">
          <a:xfrm rot="10800000">
            <a:off x="6019800" y="2009775"/>
            <a:ext cx="533400" cy="533400"/>
          </a:xfrm>
          <a:prstGeom prst="lef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4648200" y="3694306"/>
            <a:ext cx="4371975" cy="2935094"/>
            <a:chOff x="4724400" y="3886200"/>
            <a:chExt cx="4371975" cy="2935094"/>
          </a:xfrm>
        </p:grpSpPr>
        <p:pic>
          <p:nvPicPr>
            <p:cNvPr id="4100" name="Picture 4" descr="C:\Users\tshah\AppData\Local\Temp\SNAGHTML20bb33e7.PNG"/>
            <p:cNvPicPr>
              <a:picLocks noChangeAspect="1" noChangeArrowheads="1"/>
            </p:cNvPicPr>
            <p:nvPr/>
          </p:nvPicPr>
          <p:blipFill>
            <a:blip r:embed="rId7" cstate="print"/>
            <a:srcRect/>
            <a:stretch>
              <a:fillRect/>
            </a:stretch>
          </p:blipFill>
          <p:spPr bwMode="auto">
            <a:xfrm>
              <a:off x="4724400" y="3886200"/>
              <a:ext cx="4371975" cy="2935094"/>
            </a:xfrm>
            <a:prstGeom prst="rect">
              <a:avLst/>
            </a:prstGeom>
            <a:ln>
              <a:noFill/>
            </a:ln>
            <a:effectLst>
              <a:outerShdw blurRad="190500" algn="tl" rotWithShape="0">
                <a:srgbClr val="000000">
                  <a:alpha val="70000"/>
                </a:srgbClr>
              </a:outerShdw>
            </a:effectLst>
          </p:spPr>
        </p:pic>
        <p:sp>
          <p:nvSpPr>
            <p:cNvPr id="16" name="Oval 15"/>
            <p:cNvSpPr/>
            <p:nvPr/>
          </p:nvSpPr>
          <p:spPr bwMode="auto">
            <a:xfrm>
              <a:off x="5667375" y="3962400"/>
              <a:ext cx="3171825" cy="1905000"/>
            </a:xfrm>
            <a:prstGeom prst="ellipse">
              <a:avLst/>
            </a:prstGeom>
            <a:noFill/>
            <a:ln w="28575" cap="flat" cmpd="sng" algn="ctr">
              <a:solidFill>
                <a:srgbClr val="00B0F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4" name="Title 13"/>
          <p:cNvSpPr>
            <a:spLocks noGrp="1"/>
          </p:cNvSpPr>
          <p:nvPr>
            <p:ph type="ctrTitle"/>
          </p:nvPr>
        </p:nvSpPr>
        <p:spPr/>
        <p:txBody>
          <a:bodyPr/>
          <a:lstStyle/>
          <a:p>
            <a:r>
              <a:rPr lang="en-US" dirty="0" smtClean="0"/>
              <a:t>LMS Manages and Integrates with NAM</a:t>
            </a:r>
            <a:endParaRPr lang="en-US" dirty="0"/>
          </a:p>
        </p:txBody>
      </p:sp>
      <p:sp>
        <p:nvSpPr>
          <p:cNvPr id="15" name="Bent Arrow 14"/>
          <p:cNvSpPr/>
          <p:nvPr/>
        </p:nvSpPr>
        <p:spPr bwMode="auto">
          <a:xfrm>
            <a:off x="430237" y="3810000"/>
            <a:ext cx="838200" cy="685800"/>
          </a:xfrm>
          <a:prstGeom prst="bentArrow">
            <a:avLst>
              <a:gd name="adj1" fmla="val 25000"/>
              <a:gd name="adj2" fmla="val 32721"/>
              <a:gd name="adj3" fmla="val 25000"/>
              <a:gd name="adj4" fmla="val 79779"/>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2289" name="Picture 1"/>
          <p:cNvPicPr>
            <a:picLocks noChangeAspect="1" noChangeArrowheads="1"/>
          </p:cNvPicPr>
          <p:nvPr/>
        </p:nvPicPr>
        <p:blipFill>
          <a:blip r:embed="rId8" cstate="print"/>
          <a:srcRect t="21429"/>
          <a:stretch>
            <a:fillRect/>
          </a:stretch>
        </p:blipFill>
        <p:spPr bwMode="auto">
          <a:xfrm>
            <a:off x="1344637" y="3581400"/>
            <a:ext cx="2084363"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strVal val="#ppt_w*0.70"/>
                                          </p:val>
                                        </p:tav>
                                        <p:tav tm="100000">
                                          <p:val>
                                            <p:strVal val="#ppt_w"/>
                                          </p:val>
                                        </p:tav>
                                      </p:tavLst>
                                    </p:anim>
                                    <p:anim calcmode="lin" valueType="num">
                                      <p:cBhvr>
                                        <p:cTn id="8" dur="500" fill="hold"/>
                                        <p:tgtEl>
                                          <p:spTgt spid="4101"/>
                                        </p:tgtEl>
                                        <p:attrNameLst>
                                          <p:attrName>ppt_h</p:attrName>
                                        </p:attrNameLst>
                                      </p:cBhvr>
                                      <p:tavLst>
                                        <p:tav tm="0">
                                          <p:val>
                                            <p:strVal val="#ppt_h"/>
                                          </p:val>
                                        </p:tav>
                                        <p:tav tm="100000">
                                          <p:val>
                                            <p:strVal val="#ppt_h"/>
                                          </p:val>
                                        </p:tav>
                                      </p:tavLst>
                                    </p:anim>
                                    <p:animEffect transition="in" filter="fade">
                                      <p:cBhvr>
                                        <p:cTn id="9" dur="500"/>
                                        <p:tgtEl>
                                          <p:spTgt spid="410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 calcmode="lin" valueType="num">
                                      <p:cBhvr>
                                        <p:cTn id="14" dur="500" fill="hold"/>
                                        <p:tgtEl>
                                          <p:spTgt spid="17">
                                            <p:bg/>
                                          </p:spTgt>
                                        </p:tgtEl>
                                        <p:attrNameLst>
                                          <p:attrName>ppt_w</p:attrName>
                                        </p:attrNameLst>
                                      </p:cBhvr>
                                      <p:tavLst>
                                        <p:tav tm="0">
                                          <p:val>
                                            <p:strVal val="#ppt_w*0.70"/>
                                          </p:val>
                                        </p:tav>
                                        <p:tav tm="100000">
                                          <p:val>
                                            <p:strVal val="#ppt_w"/>
                                          </p:val>
                                        </p:tav>
                                      </p:tavLst>
                                    </p:anim>
                                    <p:anim calcmode="lin" valueType="num">
                                      <p:cBhvr>
                                        <p:cTn id="15" dur="500" fill="hold"/>
                                        <p:tgtEl>
                                          <p:spTgt spid="17">
                                            <p:bg/>
                                          </p:spTgt>
                                        </p:tgtEl>
                                        <p:attrNameLst>
                                          <p:attrName>ppt_h</p:attrName>
                                        </p:attrNameLst>
                                      </p:cBhvr>
                                      <p:tavLst>
                                        <p:tav tm="0">
                                          <p:val>
                                            <p:strVal val="#ppt_h"/>
                                          </p:val>
                                        </p:tav>
                                        <p:tav tm="100000">
                                          <p:val>
                                            <p:strVal val="#ppt_h"/>
                                          </p:val>
                                        </p:tav>
                                      </p:tavLst>
                                    </p:anim>
                                    <p:animEffect transition="in" filter="fade">
                                      <p:cBhvr>
                                        <p:cTn id="16" dur="500"/>
                                        <p:tgtEl>
                                          <p:spTgt spid="17">
                                            <p:bg/>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p:cTn id="19" dur="5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20" dur="5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21" dur="500"/>
                                        <p:tgtEl>
                                          <p:spTgt spid="1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500"/>
                            </p:stCondLst>
                            <p:childTnLst>
                              <p:par>
                                <p:cTn id="35" presetID="53"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fill="hold"/>
                                        <p:tgtEl>
                                          <p:spTgt spid="1028"/>
                                        </p:tgtEl>
                                        <p:attrNameLst>
                                          <p:attrName>ppt_w</p:attrName>
                                        </p:attrNameLst>
                                      </p:cBhvr>
                                      <p:tavLst>
                                        <p:tav tm="0">
                                          <p:val>
                                            <p:fltVal val="0"/>
                                          </p:val>
                                        </p:tav>
                                        <p:tav tm="100000">
                                          <p:val>
                                            <p:strVal val="#ppt_w"/>
                                          </p:val>
                                        </p:tav>
                                      </p:tavLst>
                                    </p:anim>
                                    <p:anim calcmode="lin" valueType="num">
                                      <p:cBhvr>
                                        <p:cTn id="38" dur="500" fill="hold"/>
                                        <p:tgtEl>
                                          <p:spTgt spid="1028"/>
                                        </p:tgtEl>
                                        <p:attrNameLst>
                                          <p:attrName>ppt_h</p:attrName>
                                        </p:attrNameLst>
                                      </p:cBhvr>
                                      <p:tavLst>
                                        <p:tav tm="0">
                                          <p:val>
                                            <p:fltVal val="0"/>
                                          </p:val>
                                        </p:tav>
                                        <p:tav tm="100000">
                                          <p:val>
                                            <p:strVal val="#ppt_h"/>
                                          </p:val>
                                        </p:tav>
                                      </p:tavLst>
                                    </p:anim>
                                    <p:animEffect transition="in" filter="fade">
                                      <p:cBhvr>
                                        <p:cTn id="39" dur="500"/>
                                        <p:tgtEl>
                                          <p:spTgt spid="1028"/>
                                        </p:tgtEl>
                                      </p:cBhvr>
                                    </p:animEffect>
                                  </p:childTnLst>
                                </p:cTn>
                              </p:par>
                              <p:par>
                                <p:cTn id="40" presetID="53" presetClass="entr" presetSubtype="0" fill="hold" nodeType="withEffect">
                                  <p:stCondLst>
                                    <p:cond delay="0"/>
                                  </p:stCondLst>
                                  <p:childTnLst>
                                    <p:set>
                                      <p:cBhvr>
                                        <p:cTn id="41" dur="1" fill="hold">
                                          <p:stCondLst>
                                            <p:cond delay="0"/>
                                          </p:stCondLst>
                                        </p:cTn>
                                        <p:tgtEl>
                                          <p:spTgt spid="1027"/>
                                        </p:tgtEl>
                                        <p:attrNameLst>
                                          <p:attrName>style.visibility</p:attrName>
                                        </p:attrNameLst>
                                      </p:cBhvr>
                                      <p:to>
                                        <p:strVal val="visible"/>
                                      </p:to>
                                    </p:set>
                                    <p:anim calcmode="lin" valueType="num">
                                      <p:cBhvr>
                                        <p:cTn id="42" dur="500" fill="hold"/>
                                        <p:tgtEl>
                                          <p:spTgt spid="1027"/>
                                        </p:tgtEl>
                                        <p:attrNameLst>
                                          <p:attrName>ppt_w</p:attrName>
                                        </p:attrNameLst>
                                      </p:cBhvr>
                                      <p:tavLst>
                                        <p:tav tm="0">
                                          <p:val>
                                            <p:fltVal val="0"/>
                                          </p:val>
                                        </p:tav>
                                        <p:tav tm="100000">
                                          <p:val>
                                            <p:strVal val="#ppt_w"/>
                                          </p:val>
                                        </p:tav>
                                      </p:tavLst>
                                    </p:anim>
                                    <p:anim calcmode="lin" valueType="num">
                                      <p:cBhvr>
                                        <p:cTn id="43" dur="500" fill="hold"/>
                                        <p:tgtEl>
                                          <p:spTgt spid="1027"/>
                                        </p:tgtEl>
                                        <p:attrNameLst>
                                          <p:attrName>ppt_h</p:attrName>
                                        </p:attrNameLst>
                                      </p:cBhvr>
                                      <p:tavLst>
                                        <p:tav tm="0">
                                          <p:val>
                                            <p:fltVal val="0"/>
                                          </p:val>
                                        </p:tav>
                                        <p:tav tm="100000">
                                          <p:val>
                                            <p:strVal val="#ppt_h"/>
                                          </p:val>
                                        </p:tav>
                                      </p:tavLst>
                                    </p:anim>
                                    <p:animEffect transition="in" filter="fade">
                                      <p:cBhvr>
                                        <p:cTn id="44" dur="500"/>
                                        <p:tgtEl>
                                          <p:spTgt spid="102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7">
                                            <p:txEl>
                                              <p:pRg st="1" end="1"/>
                                            </p:txEl>
                                          </p:spTgt>
                                        </p:tgtEl>
                                        <p:attrNameLst>
                                          <p:attrName>style.visibility</p:attrName>
                                        </p:attrNameLst>
                                      </p:cBhvr>
                                      <p:to>
                                        <p:strVal val="visible"/>
                                      </p:to>
                                    </p:set>
                                    <p:anim calcmode="lin" valueType="num">
                                      <p:cBhvr>
                                        <p:cTn id="49" dur="500" fill="hold"/>
                                        <p:tgtEl>
                                          <p:spTgt spid="17">
                                            <p:txEl>
                                              <p:pRg st="1" end="1"/>
                                            </p:txEl>
                                          </p:spTgt>
                                        </p:tgtEl>
                                        <p:attrNameLst>
                                          <p:attrName>ppt_w</p:attrName>
                                        </p:attrNameLst>
                                      </p:cBhvr>
                                      <p:tavLst>
                                        <p:tav tm="0">
                                          <p:val>
                                            <p:strVal val="#ppt_w*0.70"/>
                                          </p:val>
                                        </p:tav>
                                        <p:tav tm="100000">
                                          <p:val>
                                            <p:strVal val="#ppt_w"/>
                                          </p:val>
                                        </p:tav>
                                      </p:tavLst>
                                    </p:anim>
                                    <p:anim calcmode="lin" valueType="num">
                                      <p:cBhvr>
                                        <p:cTn id="50" dur="500" fill="hold"/>
                                        <p:tgtEl>
                                          <p:spTgt spid="17">
                                            <p:txEl>
                                              <p:pRg st="1" end="1"/>
                                            </p:txEl>
                                          </p:spTgt>
                                        </p:tgtEl>
                                        <p:attrNameLst>
                                          <p:attrName>ppt_h</p:attrName>
                                        </p:attrNameLst>
                                      </p:cBhvr>
                                      <p:tavLst>
                                        <p:tav tm="0">
                                          <p:val>
                                            <p:strVal val="#ppt_h"/>
                                          </p:val>
                                        </p:tav>
                                        <p:tav tm="100000">
                                          <p:val>
                                            <p:strVal val="#ppt_h"/>
                                          </p:val>
                                        </p:tav>
                                      </p:tavLst>
                                    </p:anim>
                                    <p:animEffect transition="in" filter="fade">
                                      <p:cBhvr>
                                        <p:cTn id="51" dur="500"/>
                                        <p:tgtEl>
                                          <p:spTgt spid="17">
                                            <p:txEl>
                                              <p:pRg st="1" end="1"/>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fill="hold"/>
                                        <p:tgtEl>
                                          <p:spTgt spid="1026"/>
                                        </p:tgtEl>
                                        <p:attrNameLst>
                                          <p:attrName>ppt_w</p:attrName>
                                        </p:attrNameLst>
                                      </p:cBhvr>
                                      <p:tavLst>
                                        <p:tav tm="0">
                                          <p:val>
                                            <p:fltVal val="0"/>
                                          </p:val>
                                        </p:tav>
                                        <p:tav tm="100000">
                                          <p:val>
                                            <p:strVal val="#ppt_w"/>
                                          </p:val>
                                        </p:tav>
                                      </p:tavLst>
                                    </p:anim>
                                    <p:anim calcmode="lin" valueType="num">
                                      <p:cBhvr>
                                        <p:cTn id="55" dur="500" fill="hold"/>
                                        <p:tgtEl>
                                          <p:spTgt spid="1026"/>
                                        </p:tgtEl>
                                        <p:attrNameLst>
                                          <p:attrName>ppt_h</p:attrName>
                                        </p:attrNameLst>
                                      </p:cBhvr>
                                      <p:tavLst>
                                        <p:tav tm="0">
                                          <p:val>
                                            <p:fltVal val="0"/>
                                          </p:val>
                                        </p:tav>
                                        <p:tav tm="100000">
                                          <p:val>
                                            <p:strVal val="#ppt_h"/>
                                          </p:val>
                                        </p:tav>
                                      </p:tavLst>
                                    </p:anim>
                                    <p:animEffect transition="in" filter="fade">
                                      <p:cBhvr>
                                        <p:cTn id="56" dur="500"/>
                                        <p:tgtEl>
                                          <p:spTgt spid="102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
                            </p:stCondLst>
                            <p:childTnLst>
                              <p:par>
                                <p:cTn id="65" presetID="53"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0" fill="hold" nodeType="withEffect">
                                  <p:stCondLst>
                                    <p:cond delay="0"/>
                                  </p:stCondLst>
                                  <p:childTnLst>
                                    <p:set>
                                      <p:cBhvr>
                                        <p:cTn id="71" dur="1" fill="hold">
                                          <p:stCondLst>
                                            <p:cond delay="0"/>
                                          </p:stCondLst>
                                        </p:cTn>
                                        <p:tgtEl>
                                          <p:spTgt spid="12289"/>
                                        </p:tgtEl>
                                        <p:attrNameLst>
                                          <p:attrName>style.visibility</p:attrName>
                                        </p:attrNameLst>
                                      </p:cBhvr>
                                      <p:to>
                                        <p:strVal val="visible"/>
                                      </p:to>
                                    </p:set>
                                    <p:anim calcmode="lin" valueType="num">
                                      <p:cBhvr>
                                        <p:cTn id="72" dur="500" fill="hold"/>
                                        <p:tgtEl>
                                          <p:spTgt spid="12289"/>
                                        </p:tgtEl>
                                        <p:attrNameLst>
                                          <p:attrName>ppt_w</p:attrName>
                                        </p:attrNameLst>
                                      </p:cBhvr>
                                      <p:tavLst>
                                        <p:tav tm="0">
                                          <p:val>
                                            <p:fltVal val="0"/>
                                          </p:val>
                                        </p:tav>
                                        <p:tav tm="100000">
                                          <p:val>
                                            <p:strVal val="#ppt_w"/>
                                          </p:val>
                                        </p:tav>
                                      </p:tavLst>
                                    </p:anim>
                                    <p:anim calcmode="lin" valueType="num">
                                      <p:cBhvr>
                                        <p:cTn id="73" dur="500" fill="hold"/>
                                        <p:tgtEl>
                                          <p:spTgt spid="12289"/>
                                        </p:tgtEl>
                                        <p:attrNameLst>
                                          <p:attrName>ppt_h</p:attrName>
                                        </p:attrNameLst>
                                      </p:cBhvr>
                                      <p:tavLst>
                                        <p:tav tm="0">
                                          <p:val>
                                            <p:fltVal val="0"/>
                                          </p:val>
                                        </p:tav>
                                        <p:tav tm="100000">
                                          <p:val>
                                            <p:strVal val="#ppt_h"/>
                                          </p:val>
                                        </p:tav>
                                      </p:tavLst>
                                    </p:anim>
                                    <p:animEffect transition="in" filter="fade">
                                      <p:cBhvr>
                                        <p:cTn id="74" dur="500"/>
                                        <p:tgtEl>
                                          <p:spTgt spid="1228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p:bldP spid="19" grpId="0" animBg="1"/>
      <p:bldP spid="9" grpId="0" animBg="1"/>
      <p:bldP spid="10"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pAutoFit/>
          </a:bodyPr>
          <a:lstStyle/>
          <a:p>
            <a:r>
              <a:rPr lang="en-US" smtClean="0"/>
              <a:t>AutoMonitoring</a:t>
            </a:r>
            <a:endParaRPr lang="en-US"/>
          </a:p>
        </p:txBody>
      </p:sp>
      <p:sp>
        <p:nvSpPr>
          <p:cNvPr id="6" name="Subtitle 5"/>
          <p:cNvSpPr>
            <a:spLocks noGrp="1"/>
          </p:cNvSpPr>
          <p:nvPr>
            <p:ph type="subTitle" idx="1"/>
          </p:nvPr>
        </p:nvSpPr>
        <p:spPr/>
        <p:txBody>
          <a:bodyPr/>
          <a:lstStyle/>
          <a:p>
            <a:endParaRPr lang="en-US"/>
          </a:p>
        </p:txBody>
      </p:sp>
      <p:pic>
        <p:nvPicPr>
          <p:cNvPr id="6146" name="Picture 2" descr="C:\Users\tshah\Pictures\Cisco-Stuff\icons\Kubrick_Icons\dashboard_1013_256.png"/>
          <p:cNvPicPr>
            <a:picLocks noChangeAspect="1" noChangeArrowheads="1"/>
          </p:cNvPicPr>
          <p:nvPr/>
        </p:nvPicPr>
        <p:blipFill>
          <a:blip r:embed="rId2" cstate="print"/>
          <a:srcRect/>
          <a:stretch>
            <a:fillRect/>
          </a:stretch>
        </p:blipFill>
        <p:spPr bwMode="auto">
          <a:xfrm>
            <a:off x="3200400" y="1676400"/>
            <a:ext cx="1752600" cy="1752600"/>
          </a:xfrm>
          <a:prstGeom prst="rect">
            <a:avLst/>
          </a:prstGeom>
          <a:noFill/>
        </p:spPr>
      </p:pic>
      <p:pic>
        <p:nvPicPr>
          <p:cNvPr id="4098" name="Picture 2" descr="C:\Users\tshah\Pictures\Cisco-Stuff\StockPictures\MAE10419.jpg"/>
          <p:cNvPicPr>
            <a:picLocks noChangeAspect="1" noChangeArrowheads="1"/>
          </p:cNvPicPr>
          <p:nvPr/>
        </p:nvPicPr>
        <p:blipFill>
          <a:blip r:embed="rId3" cstate="print">
            <a:lum bright="10000"/>
          </a:blip>
          <a:srcRect l="11184"/>
          <a:stretch>
            <a:fillRect/>
          </a:stretch>
        </p:blipFill>
        <p:spPr bwMode="auto">
          <a:xfrm>
            <a:off x="5334000" y="1752600"/>
            <a:ext cx="3429000" cy="2895600"/>
          </a:xfrm>
          <a:prstGeom prst="roundRect">
            <a:avLst>
              <a:gd name="adj" fmla="val 7785"/>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Basic Monitoring Out-Of-The-Box</a:t>
            </a:r>
            <a:endParaRPr lang="en-US" dirty="0"/>
          </a:p>
        </p:txBody>
      </p:sp>
      <p:pic>
        <p:nvPicPr>
          <p:cNvPr id="41986" name="Picture 2"/>
          <p:cNvPicPr>
            <a:picLocks noChangeAspect="1" noChangeArrowheads="1"/>
          </p:cNvPicPr>
          <p:nvPr/>
        </p:nvPicPr>
        <p:blipFill>
          <a:blip r:embed="rId2" cstate="print"/>
          <a:srcRect/>
          <a:stretch>
            <a:fillRect/>
          </a:stretch>
        </p:blipFill>
        <p:spPr bwMode="auto">
          <a:xfrm>
            <a:off x="3583635" y="1047091"/>
            <a:ext cx="5407965" cy="2149233"/>
          </a:xfrm>
          <a:prstGeom prst="roundRect">
            <a:avLst>
              <a:gd name="adj" fmla="val 8752"/>
            </a:avLst>
          </a:prstGeom>
          <a:noFill/>
          <a:ln w="9525">
            <a:noFill/>
            <a:miter lim="800000"/>
            <a:headEnd/>
            <a:tailEnd/>
          </a:ln>
        </p:spPr>
      </p:pic>
      <p:graphicFrame>
        <p:nvGraphicFramePr>
          <p:cNvPr id="11" name="Diagram 10"/>
          <p:cNvGraphicFramePr/>
          <p:nvPr/>
        </p:nvGraphicFramePr>
        <p:xfrm>
          <a:off x="152400" y="990600"/>
          <a:ext cx="3429000" cy="2197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988" name="Picture 4"/>
          <p:cNvPicPr>
            <a:picLocks noChangeAspect="1" noChangeArrowheads="1"/>
          </p:cNvPicPr>
          <p:nvPr/>
        </p:nvPicPr>
        <p:blipFill>
          <a:blip r:embed="rId8" cstate="print"/>
          <a:srcRect/>
          <a:stretch>
            <a:fillRect/>
          </a:stretch>
        </p:blipFill>
        <p:spPr bwMode="auto">
          <a:xfrm>
            <a:off x="247633" y="3886201"/>
            <a:ext cx="5258264" cy="2666999"/>
          </a:xfrm>
          <a:prstGeom prst="roundRect">
            <a:avLst>
              <a:gd name="adj" fmla="val 5504"/>
            </a:avLst>
          </a:prstGeom>
          <a:ln>
            <a:noFill/>
          </a:ln>
          <a:effectLst>
            <a:outerShdw blurRad="190500" algn="tl" rotWithShape="0">
              <a:srgbClr val="000000">
                <a:alpha val="70000"/>
              </a:srgbClr>
            </a:outerShdw>
          </a:effectLst>
        </p:spPr>
      </p:pic>
      <p:graphicFrame>
        <p:nvGraphicFramePr>
          <p:cNvPr id="14" name="Diagram 13"/>
          <p:cNvGraphicFramePr/>
          <p:nvPr/>
        </p:nvGraphicFramePr>
        <p:xfrm>
          <a:off x="5562600" y="3810000"/>
          <a:ext cx="3429000" cy="2971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Diagonal Stripe 7"/>
          <p:cNvSpPr/>
          <p:nvPr/>
        </p:nvSpPr>
        <p:spPr bwMode="auto">
          <a:xfrm>
            <a:off x="152400" y="3429000"/>
            <a:ext cx="8839200" cy="228600"/>
          </a:xfrm>
          <a:prstGeom prst="diagStripe">
            <a:avLst>
              <a:gd name="adj" fmla="val 0"/>
            </a:avLst>
          </a:prstGeom>
          <a:solidFill>
            <a:srgbClr val="C00000"/>
          </a:solidFill>
          <a:ln w="9525" cap="flat" cmpd="sng" algn="ctr">
            <a:solidFill>
              <a:schemeClr val="tx2"/>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p:cTn id="13" dur="500" fill="hold"/>
                                        <p:tgtEl>
                                          <p:spTgt spid="41988"/>
                                        </p:tgtEl>
                                        <p:attrNameLst>
                                          <p:attrName>ppt_w</p:attrName>
                                        </p:attrNameLst>
                                      </p:cBhvr>
                                      <p:tavLst>
                                        <p:tav tm="0">
                                          <p:val>
                                            <p:fltVal val="0"/>
                                          </p:val>
                                        </p:tav>
                                        <p:tav tm="100000">
                                          <p:val>
                                            <p:strVal val="#ppt_w"/>
                                          </p:val>
                                        </p:tav>
                                      </p:tavLst>
                                    </p:anim>
                                    <p:anim calcmode="lin" valueType="num">
                                      <p:cBhvr>
                                        <p:cTn id="14" dur="500" fill="hold"/>
                                        <p:tgtEl>
                                          <p:spTgt spid="41988"/>
                                        </p:tgtEl>
                                        <p:attrNameLst>
                                          <p:attrName>ppt_h</p:attrName>
                                        </p:attrNameLst>
                                      </p:cBhvr>
                                      <p:tavLst>
                                        <p:tav tm="0">
                                          <p:val>
                                            <p:fltVal val="0"/>
                                          </p:val>
                                        </p:tav>
                                        <p:tav tm="100000">
                                          <p:val>
                                            <p:strVal val="#ppt_h"/>
                                          </p:val>
                                        </p:tav>
                                      </p:tavLst>
                                    </p:anim>
                                    <p:animEffect transition="in" filter="fade">
                                      <p:cBhvr>
                                        <p:cTn id="15" dur="500"/>
                                        <p:tgtEl>
                                          <p:spTgt spid="41988"/>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pAutoFit/>
          </a:bodyPr>
          <a:lstStyle/>
          <a:p>
            <a:r>
              <a:rPr lang="en-US" smtClean="0"/>
              <a:t>Troubleshooting</a:t>
            </a:r>
            <a:endParaRPr lang="en-US"/>
          </a:p>
        </p:txBody>
      </p:sp>
      <p:sp>
        <p:nvSpPr>
          <p:cNvPr id="7" name="Subtitle 6"/>
          <p:cNvSpPr>
            <a:spLocks noGrp="1"/>
          </p:cNvSpPr>
          <p:nvPr>
            <p:ph type="subTitle" idx="1"/>
          </p:nvPr>
        </p:nvSpPr>
        <p:spPr/>
        <p:txBody>
          <a:bodyPr/>
          <a:lstStyle/>
          <a:p>
            <a:endParaRPr lang="en-US"/>
          </a:p>
        </p:txBody>
      </p:sp>
      <p:pic>
        <p:nvPicPr>
          <p:cNvPr id="6" name="Picture 3" descr="C:\Users\tshah\Pictures\Cisco-Stuff\icons\Kubrick_Icons\Recent_Service_Requests_128.png"/>
          <p:cNvPicPr>
            <a:picLocks noChangeAspect="1" noChangeArrowheads="1"/>
          </p:cNvPicPr>
          <p:nvPr/>
        </p:nvPicPr>
        <p:blipFill>
          <a:blip r:embed="rId2" cstate="print"/>
          <a:srcRect/>
          <a:stretch>
            <a:fillRect/>
          </a:stretch>
        </p:blipFill>
        <p:spPr bwMode="auto">
          <a:xfrm>
            <a:off x="3276600" y="1600200"/>
            <a:ext cx="1752600" cy="1752600"/>
          </a:xfrm>
          <a:prstGeom prst="rect">
            <a:avLst/>
          </a:prstGeom>
          <a:noFill/>
        </p:spPr>
      </p:pic>
      <p:pic>
        <p:nvPicPr>
          <p:cNvPr id="3" name="Picture 2" descr="C:\Users\tshah\Pictures\Cisco-Stuff\StockPictures\MAJ25542.jpg"/>
          <p:cNvPicPr>
            <a:picLocks noChangeAspect="1" noChangeArrowheads="1"/>
          </p:cNvPicPr>
          <p:nvPr/>
        </p:nvPicPr>
        <p:blipFill>
          <a:blip r:embed="rId3" cstate="print"/>
          <a:srcRect l="9009" r="11712"/>
          <a:stretch>
            <a:fillRect/>
          </a:stretch>
        </p:blipFill>
        <p:spPr bwMode="auto">
          <a:xfrm>
            <a:off x="5319584" y="1752600"/>
            <a:ext cx="3443416" cy="2895600"/>
          </a:xfrm>
          <a:prstGeom prst="roundRect">
            <a:avLst>
              <a:gd name="adj" fmla="val 6799"/>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Troubleshooting Tools at your Finger-tips</a:t>
            </a:r>
            <a:endParaRPr lang="en-US" dirty="0"/>
          </a:p>
        </p:txBody>
      </p:sp>
      <p:pic>
        <p:nvPicPr>
          <p:cNvPr id="43013" name="Picture 5"/>
          <p:cNvPicPr>
            <a:picLocks noChangeAspect="1" noChangeArrowheads="1"/>
          </p:cNvPicPr>
          <p:nvPr/>
        </p:nvPicPr>
        <p:blipFill>
          <a:blip r:embed="rId2" cstate="print"/>
          <a:srcRect/>
          <a:stretch>
            <a:fillRect/>
          </a:stretch>
        </p:blipFill>
        <p:spPr bwMode="auto">
          <a:xfrm>
            <a:off x="201395" y="3014070"/>
            <a:ext cx="3200400" cy="3053355"/>
          </a:xfrm>
          <a:prstGeom prst="rect">
            <a:avLst/>
          </a:prstGeom>
          <a:noFill/>
          <a:ln w="9525">
            <a:noFill/>
            <a:miter lim="800000"/>
            <a:headEnd/>
            <a:tailEnd/>
          </a:ln>
        </p:spPr>
      </p:pic>
      <p:pic>
        <p:nvPicPr>
          <p:cNvPr id="43017" name="Picture 9"/>
          <p:cNvPicPr>
            <a:picLocks noChangeAspect="1" noChangeArrowheads="1"/>
          </p:cNvPicPr>
          <p:nvPr/>
        </p:nvPicPr>
        <p:blipFill>
          <a:blip r:embed="rId3" cstate="print"/>
          <a:srcRect/>
          <a:stretch>
            <a:fillRect/>
          </a:stretch>
        </p:blipFill>
        <p:spPr bwMode="auto">
          <a:xfrm>
            <a:off x="220445" y="1295400"/>
            <a:ext cx="4526280" cy="838200"/>
          </a:xfrm>
          <a:prstGeom prst="rect">
            <a:avLst/>
          </a:prstGeom>
          <a:noFill/>
          <a:ln w="9525">
            <a:noFill/>
            <a:miter lim="800000"/>
            <a:headEnd/>
            <a:tailEnd/>
          </a:ln>
        </p:spPr>
      </p:pic>
      <p:pic>
        <p:nvPicPr>
          <p:cNvPr id="43019" name="Picture 11" descr="C:\Users\tshah\AppData\Local\Temp\SNAGHTML14d2f18c.PNG"/>
          <p:cNvPicPr>
            <a:picLocks noChangeAspect="1" noChangeArrowheads="1"/>
          </p:cNvPicPr>
          <p:nvPr/>
        </p:nvPicPr>
        <p:blipFill>
          <a:blip r:embed="rId4" cstate="print"/>
          <a:srcRect/>
          <a:stretch>
            <a:fillRect/>
          </a:stretch>
        </p:blipFill>
        <p:spPr bwMode="auto">
          <a:xfrm>
            <a:off x="220445" y="2133600"/>
            <a:ext cx="4705350" cy="2790825"/>
          </a:xfrm>
          <a:prstGeom prst="rect">
            <a:avLst/>
          </a:prstGeom>
          <a:noFill/>
        </p:spPr>
      </p:pic>
      <p:sp>
        <p:nvSpPr>
          <p:cNvPr id="12" name="Down Arrow 11"/>
          <p:cNvSpPr/>
          <p:nvPr/>
        </p:nvSpPr>
        <p:spPr bwMode="auto">
          <a:xfrm>
            <a:off x="449045" y="2286000"/>
            <a:ext cx="533400" cy="685800"/>
          </a:xfrm>
          <a:prstGeom prst="downArrow">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Curved Right Arrow 14"/>
          <p:cNvSpPr/>
          <p:nvPr/>
        </p:nvSpPr>
        <p:spPr bwMode="auto">
          <a:xfrm rot="17131520">
            <a:off x="637270" y="4217783"/>
            <a:ext cx="812744" cy="1624203"/>
          </a:xfrm>
          <a:prstGeom prst="curvedRightArrow">
            <a:avLst>
              <a:gd name="adj1" fmla="val 25000"/>
              <a:gd name="adj2" fmla="val 50000"/>
              <a:gd name="adj3" fmla="val 47305"/>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Cloud Callout 15"/>
          <p:cNvSpPr/>
          <p:nvPr/>
        </p:nvSpPr>
        <p:spPr bwMode="auto">
          <a:xfrm>
            <a:off x="4953000" y="1014696"/>
            <a:ext cx="4191000" cy="3078117"/>
          </a:xfrm>
          <a:prstGeom prst="cloudCallout">
            <a:avLst>
              <a:gd name="adj1" fmla="val -74429"/>
              <a:gd name="adj2" fmla="val 24045"/>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000" b="1" u="none" strike="noStrike" cap="none" normalizeH="0" baseline="0" dirty="0" smtClean="0">
                <a:ln>
                  <a:noFill/>
                </a:ln>
                <a:solidFill>
                  <a:schemeClr val="bg1"/>
                </a:solidFill>
                <a:effectLst/>
                <a:latin typeface="Arial" charset="0"/>
              </a:rPr>
              <a:t>Get Quick Synopsis</a:t>
            </a:r>
            <a:r>
              <a:rPr kumimoji="0" lang="en-US" sz="2000" b="1" u="none" strike="noStrike" cap="none" normalizeH="0" dirty="0" smtClean="0">
                <a:ln>
                  <a:noFill/>
                </a:ln>
                <a:solidFill>
                  <a:schemeClr val="bg1"/>
                </a:solidFill>
                <a:effectLst/>
                <a:latin typeface="Arial" charset="0"/>
              </a:rPr>
              <a:t> </a:t>
            </a:r>
            <a:br>
              <a:rPr kumimoji="0" lang="en-US" sz="2000" b="1" u="none" strike="noStrike" cap="none" normalizeH="0" dirty="0" smtClean="0">
                <a:ln>
                  <a:noFill/>
                </a:ln>
                <a:solidFill>
                  <a:schemeClr val="bg1"/>
                </a:solidFill>
                <a:effectLst/>
                <a:latin typeface="Arial" charset="0"/>
              </a:rPr>
            </a:br>
            <a:r>
              <a:rPr kumimoji="0" lang="en-US" sz="2000" b="1" u="none" strike="noStrike" cap="none" normalizeH="0" baseline="0" dirty="0" smtClean="0">
                <a:ln>
                  <a:noFill/>
                </a:ln>
                <a:solidFill>
                  <a:schemeClr val="bg1"/>
                </a:solidFill>
                <a:effectLst/>
                <a:latin typeface="Arial" charset="0"/>
              </a:rPr>
              <a:t>of your device:</a:t>
            </a:r>
            <a:r>
              <a:rPr kumimoji="0" lang="en-US" sz="1600" b="1" u="none" strike="noStrike" cap="none" normalizeH="0" baseline="0" dirty="0" smtClean="0">
                <a:ln>
                  <a:noFill/>
                </a:ln>
                <a:solidFill>
                  <a:schemeClr val="bg1"/>
                </a:solidFill>
                <a:effectLst/>
                <a:latin typeface="Arial" charset="0"/>
              </a:rPr>
              <a:t/>
            </a:r>
            <a:br>
              <a:rPr kumimoji="0" lang="en-US" sz="1600" b="1" u="none" strike="noStrike" cap="none" normalizeH="0" baseline="0" dirty="0" smtClean="0">
                <a:ln>
                  <a:noFill/>
                </a:ln>
                <a:solidFill>
                  <a:schemeClr val="bg1"/>
                </a:solidFill>
                <a:effectLst/>
                <a:latin typeface="Arial" charset="0"/>
              </a:rPr>
            </a:br>
            <a:endParaRPr kumimoji="0" lang="en-US" sz="1600" b="1" u="none" strike="noStrike" cap="none" normalizeH="0" baseline="0" dirty="0" smtClean="0">
              <a:ln>
                <a:noFill/>
              </a:ln>
              <a:solidFill>
                <a:schemeClr val="bg1"/>
              </a:solidFill>
              <a:effectLst/>
              <a:latin typeface="Arial" charset="0"/>
            </a:endParaRPr>
          </a:p>
          <a:p>
            <a:pPr marL="225425" indent="-225425" defTabSz="814388" eaLnBrk="0" fontAlgn="base" hangingPunct="0">
              <a:lnSpc>
                <a:spcPct val="90000"/>
              </a:lnSpc>
              <a:spcBef>
                <a:spcPct val="0"/>
              </a:spcBef>
              <a:spcAft>
                <a:spcPct val="0"/>
              </a:spcAft>
              <a:buFont typeface="Arial" pitchFamily="34" charset="0"/>
              <a:buChar char="•"/>
            </a:pPr>
            <a:r>
              <a:rPr lang="en-US" b="1" dirty="0" smtClean="0">
                <a:solidFill>
                  <a:schemeClr val="bg1"/>
                </a:solidFill>
                <a:latin typeface="Calibri" pitchFamily="34" charset="0"/>
                <a:cs typeface="Calibri" pitchFamily="34" charset="0"/>
              </a:rPr>
              <a:t>Last Polled Inventory / Configuration</a:t>
            </a:r>
          </a:p>
          <a:p>
            <a:pPr marL="225425" marR="0" indent="-225425" defTabSz="814388" rtl="0" eaLnBrk="0" fontAlgn="base" latinLnBrk="0" hangingPunct="0">
              <a:lnSpc>
                <a:spcPct val="90000"/>
              </a:lnSpc>
              <a:spcBef>
                <a:spcPct val="0"/>
              </a:spcBef>
              <a:spcAft>
                <a:spcPct val="0"/>
              </a:spcAft>
              <a:buClrTx/>
              <a:buSzTx/>
              <a:buFont typeface="Arial" pitchFamily="34" charset="0"/>
              <a:buChar char="•"/>
              <a:tabLst/>
            </a:pPr>
            <a:r>
              <a:rPr lang="en-US" b="1" dirty="0" smtClean="0">
                <a:solidFill>
                  <a:schemeClr val="bg1"/>
                </a:solidFill>
                <a:latin typeface="Calibri" pitchFamily="34" charset="0"/>
                <a:cs typeface="Calibri" pitchFamily="34" charset="0"/>
              </a:rPr>
              <a:t>Type of Device</a:t>
            </a:r>
          </a:p>
          <a:p>
            <a:pPr marL="225425" marR="0" indent="-225425" defTabSz="814388" rtl="0" eaLnBrk="0" fontAlgn="base" latinLnBrk="0" hangingPunct="0">
              <a:lnSpc>
                <a:spcPct val="90000"/>
              </a:lnSpc>
              <a:spcBef>
                <a:spcPct val="0"/>
              </a:spcBef>
              <a:spcAft>
                <a:spcPct val="0"/>
              </a:spcAft>
              <a:buClrTx/>
              <a:buSzTx/>
              <a:buFont typeface="Arial" pitchFamily="34" charset="0"/>
              <a:buChar char="•"/>
              <a:tabLst/>
            </a:pPr>
            <a:r>
              <a:rPr lang="en-US" b="1" dirty="0" smtClean="0">
                <a:solidFill>
                  <a:schemeClr val="bg1"/>
                </a:solidFill>
                <a:latin typeface="Calibri" pitchFamily="34" charset="0"/>
                <a:cs typeface="Calibri" pitchFamily="34" charset="0"/>
              </a:rPr>
              <a:t>OS Type/Version</a:t>
            </a:r>
          </a:p>
          <a:p>
            <a:pPr marL="225425" marR="0" indent="-225425" defTabSz="814388" rtl="0" eaLnBrk="0" fontAlgn="base" latinLnBrk="0" hangingPunct="0">
              <a:lnSpc>
                <a:spcPct val="90000"/>
              </a:lnSpc>
              <a:spcBef>
                <a:spcPct val="0"/>
              </a:spcBef>
              <a:spcAft>
                <a:spcPct val="0"/>
              </a:spcAft>
              <a:buClrTx/>
              <a:buSzTx/>
              <a:buFont typeface="Arial" pitchFamily="34" charset="0"/>
              <a:buChar char="•"/>
              <a:tabLst/>
            </a:pPr>
            <a:r>
              <a:rPr lang="en-US" b="1" dirty="0" smtClean="0">
                <a:solidFill>
                  <a:schemeClr val="bg1"/>
                </a:solidFill>
                <a:latin typeface="Calibri" pitchFamily="34" charset="0"/>
                <a:cs typeface="Calibri" pitchFamily="34" charset="0"/>
              </a:rPr>
              <a:t>Location/Contact</a:t>
            </a:r>
          </a:p>
        </p:txBody>
      </p:sp>
      <p:sp>
        <p:nvSpPr>
          <p:cNvPr id="17" name="Rounded Rectangle 16"/>
          <p:cNvSpPr/>
          <p:nvPr/>
        </p:nvSpPr>
        <p:spPr bwMode="auto">
          <a:xfrm>
            <a:off x="1211045" y="3962400"/>
            <a:ext cx="3657600" cy="914400"/>
          </a:xfrm>
          <a:prstGeom prst="roundRect">
            <a:avLst/>
          </a:prstGeom>
          <a:noFill/>
          <a:ln w="381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Cloud Callout 18"/>
          <p:cNvSpPr/>
          <p:nvPr/>
        </p:nvSpPr>
        <p:spPr bwMode="auto">
          <a:xfrm>
            <a:off x="4724400" y="4191000"/>
            <a:ext cx="4114800" cy="2413099"/>
          </a:xfrm>
          <a:prstGeom prst="cloudCallout">
            <a:avLst>
              <a:gd name="adj1" fmla="val -60891"/>
              <a:gd name="adj2" fmla="val -38544"/>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r" defTabSz="814388"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Basic Tools</a:t>
            </a:r>
            <a:r>
              <a:rPr kumimoji="0" lang="en-US" sz="1600" b="1" i="0" u="none" strike="noStrike" cap="none" normalizeH="0" dirty="0" smtClean="0">
                <a:ln>
                  <a:noFill/>
                </a:ln>
                <a:solidFill>
                  <a:schemeClr val="bg1"/>
                </a:solidFill>
                <a:effectLst/>
                <a:latin typeface="Arial" charset="0"/>
              </a:rPr>
              <a:t>  –</a:t>
            </a:r>
            <a:r>
              <a:rPr kumimoji="0" lang="en-US" sz="1600" b="1" i="0" u="none" strike="noStrike" cap="none" normalizeH="0" baseline="0" dirty="0" smtClean="0">
                <a:ln>
                  <a:noFill/>
                </a:ln>
                <a:solidFill>
                  <a:schemeClr val="bg1"/>
                </a:solidFill>
                <a:effectLst/>
                <a:latin typeface="Arial" charset="0"/>
              </a:rPr>
              <a:t>  1-Click away</a:t>
            </a:r>
            <a:r>
              <a:rPr kumimoji="0" lang="en-US" sz="2000" b="1" i="0" u="none" strike="noStrike" cap="none" normalizeH="0" baseline="0" dirty="0" smtClean="0">
                <a:ln>
                  <a:noFill/>
                </a:ln>
                <a:solidFill>
                  <a:schemeClr val="bg1"/>
                </a:solidFill>
                <a:effectLst/>
                <a:latin typeface="Arial" charset="0"/>
              </a:rPr>
              <a:t/>
            </a:r>
            <a:br>
              <a:rPr kumimoji="0" lang="en-US" sz="2000" b="1" i="0" u="none" strike="noStrike" cap="none" normalizeH="0" baseline="0" dirty="0" smtClean="0">
                <a:ln>
                  <a:noFill/>
                </a:ln>
                <a:solidFill>
                  <a:schemeClr val="bg1"/>
                </a:solidFill>
                <a:effectLst/>
                <a:latin typeface="Arial" charset="0"/>
              </a:rPr>
            </a:br>
            <a:endParaRPr kumimoji="0" lang="en-US" sz="2000" b="1" i="0" u="none" strike="noStrike" cap="none" normalizeH="0" baseline="0" dirty="0" smtClean="0">
              <a:ln>
                <a:noFill/>
              </a:ln>
              <a:solidFill>
                <a:schemeClr val="bg1"/>
              </a:solidFill>
              <a:effectLst/>
              <a:latin typeface="Arial" charset="0"/>
            </a:endParaRPr>
          </a:p>
          <a:p>
            <a:pPr marL="120650" marR="0" indent="-120650" defTabSz="814388" rtl="0" eaLnBrk="0" fontAlgn="base" latinLnBrk="0" hangingPunct="0">
              <a:lnSpc>
                <a:spcPct val="90000"/>
              </a:lnSpc>
              <a:spcBef>
                <a:spcPct val="0"/>
              </a:spcBef>
              <a:spcAft>
                <a:spcPct val="0"/>
              </a:spcAft>
              <a:buClrTx/>
              <a:buSzTx/>
              <a:buFont typeface="Arial" pitchFamily="34" charset="0"/>
              <a:buChar char="•"/>
              <a:tabLst/>
            </a:pPr>
            <a:r>
              <a:rPr lang="en-US" b="1" dirty="0" smtClean="0">
                <a:solidFill>
                  <a:schemeClr val="bg1"/>
                </a:solidFill>
                <a:latin typeface="Calibri" pitchFamily="34" charset="0"/>
                <a:cs typeface="Calibri" pitchFamily="34" charset="0"/>
              </a:rPr>
              <a:t>Ping/</a:t>
            </a:r>
            <a:r>
              <a:rPr lang="en-US" b="1" dirty="0" err="1" smtClean="0">
                <a:solidFill>
                  <a:schemeClr val="bg1"/>
                </a:solidFill>
                <a:latin typeface="Calibri" pitchFamily="34" charset="0"/>
                <a:cs typeface="Calibri" pitchFamily="34" charset="0"/>
              </a:rPr>
              <a:t>TraceRoute</a:t>
            </a:r>
            <a:endParaRPr lang="en-US" b="1" dirty="0" smtClean="0">
              <a:solidFill>
                <a:schemeClr val="bg1"/>
              </a:solidFill>
              <a:latin typeface="Calibri" pitchFamily="34" charset="0"/>
              <a:cs typeface="Calibri" pitchFamily="34" charset="0"/>
            </a:endParaRPr>
          </a:p>
          <a:p>
            <a:pPr marL="120650" marR="0" indent="-120650" defTabSz="814388" rtl="0" eaLnBrk="0" fontAlgn="base" latinLnBrk="0" hangingPunct="0">
              <a:lnSpc>
                <a:spcPct val="90000"/>
              </a:lnSpc>
              <a:spcBef>
                <a:spcPct val="0"/>
              </a:spcBef>
              <a:spcAft>
                <a:spcPct val="0"/>
              </a:spcAft>
              <a:buClrTx/>
              <a:buSzTx/>
              <a:buFont typeface="Arial" pitchFamily="34" charset="0"/>
              <a:buChar char="•"/>
              <a:tabLst/>
            </a:pPr>
            <a:r>
              <a:rPr lang="en-US" b="1" dirty="0" smtClean="0">
                <a:solidFill>
                  <a:schemeClr val="bg1"/>
                </a:solidFill>
                <a:latin typeface="Calibri" pitchFamily="34" charset="0"/>
                <a:cs typeface="Calibri" pitchFamily="34" charset="0"/>
              </a:rPr>
              <a:t>Telnet</a:t>
            </a:r>
          </a:p>
          <a:p>
            <a:pPr marL="120650" marR="0" indent="-120650" defTabSz="814388" rtl="0" eaLnBrk="0" fontAlgn="base" latinLnBrk="0" hangingPunct="0">
              <a:lnSpc>
                <a:spcPct val="90000"/>
              </a:lnSpc>
              <a:spcBef>
                <a:spcPct val="0"/>
              </a:spcBef>
              <a:spcAft>
                <a:spcPct val="0"/>
              </a:spcAft>
              <a:buClrTx/>
              <a:buSzTx/>
              <a:buFont typeface="Arial" pitchFamily="34" charset="0"/>
              <a:buChar char="•"/>
              <a:tabLst/>
            </a:pPr>
            <a:r>
              <a:rPr lang="en-US" b="1" dirty="0" smtClean="0">
                <a:solidFill>
                  <a:schemeClr val="bg1"/>
                </a:solidFill>
                <a:latin typeface="Calibri" pitchFamily="34" charset="0"/>
                <a:cs typeface="Calibri" pitchFamily="34" charset="0"/>
              </a:rPr>
              <a:t>Syslog/Events</a:t>
            </a:r>
          </a:p>
          <a:p>
            <a:pPr marL="120650" marR="0" indent="-120650" defTabSz="814388" rtl="0" eaLnBrk="0" fontAlgn="base" latinLnBrk="0" hangingPunct="0">
              <a:lnSpc>
                <a:spcPct val="90000"/>
              </a:lnSpc>
              <a:spcBef>
                <a:spcPct val="0"/>
              </a:spcBef>
              <a:spcAft>
                <a:spcPct val="0"/>
              </a:spcAft>
              <a:buClrTx/>
              <a:buSzTx/>
              <a:buFont typeface="Arial" pitchFamily="34" charset="0"/>
              <a:buChar char="•"/>
              <a:tabLst/>
            </a:pPr>
            <a:r>
              <a:rPr lang="en-US" b="1" dirty="0" smtClean="0">
                <a:solidFill>
                  <a:schemeClr val="bg1"/>
                </a:solidFill>
                <a:latin typeface="Calibri" pitchFamily="34" charset="0"/>
                <a:cs typeface="Calibri" pitchFamily="34" charset="0"/>
              </a:rPr>
              <a:t>1-Stop /Shop for T’Shooting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30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43019"/>
                                        </p:tgtEl>
                                        <p:attrNameLst>
                                          <p:attrName>style.visibility</p:attrName>
                                        </p:attrNameLst>
                                      </p:cBhvr>
                                      <p:to>
                                        <p:strVal val="visible"/>
                                      </p:to>
                                    </p:set>
                                    <p:anim calcmode="lin" valueType="num">
                                      <p:cBhvr>
                                        <p:cTn id="23" dur="500" fill="hold"/>
                                        <p:tgtEl>
                                          <p:spTgt spid="43019"/>
                                        </p:tgtEl>
                                        <p:attrNameLst>
                                          <p:attrName>ppt_w</p:attrName>
                                        </p:attrNameLst>
                                      </p:cBhvr>
                                      <p:tavLst>
                                        <p:tav tm="0">
                                          <p:val>
                                            <p:fltVal val="0"/>
                                          </p:val>
                                        </p:tav>
                                        <p:tav tm="100000">
                                          <p:val>
                                            <p:strVal val="#ppt_w"/>
                                          </p:val>
                                        </p:tav>
                                      </p:tavLst>
                                    </p:anim>
                                    <p:anim calcmode="lin" valueType="num">
                                      <p:cBhvr>
                                        <p:cTn id="24" dur="500" fill="hold"/>
                                        <p:tgtEl>
                                          <p:spTgt spid="43019"/>
                                        </p:tgtEl>
                                        <p:attrNameLst>
                                          <p:attrName>ppt_h</p:attrName>
                                        </p:attrNameLst>
                                      </p:cBhvr>
                                      <p:tavLst>
                                        <p:tav tm="0">
                                          <p:val>
                                            <p:fltVal val="0"/>
                                          </p:val>
                                        </p:tav>
                                        <p:tav tm="100000">
                                          <p:val>
                                            <p:strVal val="#ppt_h"/>
                                          </p:val>
                                        </p:tav>
                                      </p:tavLst>
                                    </p:anim>
                                    <p:animEffect transition="in" filter="fade">
                                      <p:cBhvr>
                                        <p:cTn id="25" dur="500"/>
                                        <p:tgtEl>
                                          <p:spTgt spid="43019"/>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childTnLst>
                          </p:cTn>
                        </p:par>
                        <p:par>
                          <p:cTn id="34" fill="hold">
                            <p:stCondLst>
                              <p:cond delay="2000"/>
                            </p:stCondLst>
                            <p:childTnLst>
                              <p:par>
                                <p:cTn id="35" presetID="53"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p:cNvPicPr>
            <a:picLocks noChangeAspect="1" noChangeArrowheads="1"/>
          </p:cNvPicPr>
          <p:nvPr/>
        </p:nvPicPr>
        <p:blipFill>
          <a:blip r:embed="rId2" cstate="print"/>
          <a:srcRect/>
          <a:stretch>
            <a:fillRect/>
          </a:stretch>
        </p:blipFill>
        <p:spPr bwMode="auto">
          <a:xfrm>
            <a:off x="228600" y="1308847"/>
            <a:ext cx="5029200" cy="1513654"/>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Troubleshooting – Contextual </a:t>
            </a:r>
            <a:r>
              <a:rPr lang="en-US" dirty="0" err="1" smtClean="0"/>
              <a:t>Mouseovers</a:t>
            </a:r>
            <a:endParaRPr lang="en-US" dirty="0"/>
          </a:p>
        </p:txBody>
      </p:sp>
      <p:pic>
        <p:nvPicPr>
          <p:cNvPr id="45061" name="Picture 5" descr="C:\Users\tshah\AppData\Local\Temp\SNAGHTML14f5d768.PNG"/>
          <p:cNvPicPr>
            <a:picLocks noChangeAspect="1" noChangeArrowheads="1"/>
          </p:cNvPicPr>
          <p:nvPr/>
        </p:nvPicPr>
        <p:blipFill>
          <a:blip r:embed="rId3" cstate="print"/>
          <a:stretch>
            <a:fillRect/>
          </a:stretch>
        </p:blipFill>
        <p:spPr bwMode="auto">
          <a:xfrm>
            <a:off x="228600" y="893747"/>
            <a:ext cx="5029200" cy="2009070"/>
          </a:xfrm>
          <a:prstGeom prst="rect">
            <a:avLst/>
          </a:prstGeom>
          <a:noFill/>
        </p:spPr>
      </p:pic>
      <p:pic>
        <p:nvPicPr>
          <p:cNvPr id="45065" name="Picture 9"/>
          <p:cNvPicPr>
            <a:picLocks noChangeAspect="1" noChangeArrowheads="1"/>
          </p:cNvPicPr>
          <p:nvPr/>
        </p:nvPicPr>
        <p:blipFill>
          <a:blip r:embed="rId4" cstate="print"/>
          <a:srcRect r="23958"/>
          <a:stretch>
            <a:fillRect/>
          </a:stretch>
        </p:blipFill>
        <p:spPr bwMode="auto">
          <a:xfrm>
            <a:off x="4184882" y="3276600"/>
            <a:ext cx="4959118" cy="1654337"/>
          </a:xfrm>
          <a:prstGeom prst="rect">
            <a:avLst/>
          </a:prstGeom>
          <a:noFill/>
          <a:ln w="9525">
            <a:noFill/>
            <a:miter lim="800000"/>
            <a:headEnd/>
            <a:tailEnd/>
          </a:ln>
        </p:spPr>
      </p:pic>
      <p:pic>
        <p:nvPicPr>
          <p:cNvPr id="45066" name="Picture 10"/>
          <p:cNvPicPr>
            <a:picLocks noChangeAspect="1" noChangeArrowheads="1"/>
          </p:cNvPicPr>
          <p:nvPr/>
        </p:nvPicPr>
        <p:blipFill>
          <a:blip r:embed="rId5" cstate="print"/>
          <a:srcRect/>
          <a:stretch>
            <a:fillRect/>
          </a:stretch>
        </p:blipFill>
        <p:spPr bwMode="auto">
          <a:xfrm>
            <a:off x="2895600" y="3334384"/>
            <a:ext cx="4619453" cy="1912554"/>
          </a:xfrm>
          <a:prstGeom prst="rect">
            <a:avLst/>
          </a:prstGeom>
          <a:noFill/>
          <a:ln w="9525">
            <a:noFill/>
            <a:miter lim="800000"/>
            <a:headEnd/>
            <a:tailEnd/>
          </a:ln>
        </p:spPr>
      </p:pic>
      <p:pic>
        <p:nvPicPr>
          <p:cNvPr id="5121" name="Picture 1"/>
          <p:cNvPicPr>
            <a:picLocks noChangeAspect="1" noChangeArrowheads="1"/>
          </p:cNvPicPr>
          <p:nvPr/>
        </p:nvPicPr>
        <p:blipFill>
          <a:blip r:embed="rId6" cstate="print"/>
          <a:srcRect/>
          <a:stretch>
            <a:fillRect/>
          </a:stretch>
        </p:blipFill>
        <p:spPr bwMode="auto">
          <a:xfrm>
            <a:off x="0" y="4495800"/>
            <a:ext cx="2862262" cy="2162052"/>
          </a:xfrm>
          <a:prstGeom prst="rect">
            <a:avLst/>
          </a:prstGeom>
          <a:noFill/>
          <a:ln w="9525">
            <a:noFill/>
            <a:miter lim="800000"/>
            <a:headEnd/>
            <a:tailEnd/>
          </a:ln>
        </p:spPr>
      </p:pic>
      <p:sp>
        <p:nvSpPr>
          <p:cNvPr id="11" name="Rounded Rectangle 10"/>
          <p:cNvSpPr/>
          <p:nvPr/>
        </p:nvSpPr>
        <p:spPr bwMode="auto">
          <a:xfrm>
            <a:off x="3886200" y="5095875"/>
            <a:ext cx="838200" cy="152400"/>
          </a:xfrm>
          <a:prstGeom prst="roundRect">
            <a:avLst/>
          </a:prstGeom>
          <a:noFill/>
          <a:ln>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Bent Arrow 26"/>
          <p:cNvSpPr/>
          <p:nvPr/>
        </p:nvSpPr>
        <p:spPr bwMode="auto">
          <a:xfrm rot="5400000" flipV="1">
            <a:off x="6362700" y="2705100"/>
            <a:ext cx="457200" cy="685800"/>
          </a:xfrm>
          <a:prstGeom prst="ben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3" name="Group 12"/>
          <p:cNvGrpSpPr/>
          <p:nvPr/>
        </p:nvGrpSpPr>
        <p:grpSpPr>
          <a:xfrm>
            <a:off x="7000875" y="2743200"/>
            <a:ext cx="2066925" cy="381000"/>
            <a:chOff x="7000875" y="2743200"/>
            <a:chExt cx="2066925" cy="381000"/>
          </a:xfrm>
        </p:grpSpPr>
        <p:pic>
          <p:nvPicPr>
            <p:cNvPr id="45064" name="Picture 8"/>
            <p:cNvPicPr>
              <a:picLocks noChangeAspect="1" noChangeArrowheads="1"/>
            </p:cNvPicPr>
            <p:nvPr/>
          </p:nvPicPr>
          <p:blipFill>
            <a:blip r:embed="rId7" cstate="print"/>
            <a:srcRect/>
            <a:stretch>
              <a:fillRect/>
            </a:stretch>
          </p:blipFill>
          <p:spPr bwMode="auto">
            <a:xfrm>
              <a:off x="7000875" y="2743200"/>
              <a:ext cx="2066925" cy="38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Flowchart: Connector 27"/>
            <p:cNvSpPr/>
            <p:nvPr/>
          </p:nvSpPr>
          <p:spPr bwMode="auto">
            <a:xfrm>
              <a:off x="7620000" y="2743200"/>
              <a:ext cx="457200" cy="304800"/>
            </a:xfrm>
            <a:prstGeom prst="flowChartConnector">
              <a:avLst/>
            </a:prstGeom>
            <a:noFill/>
            <a:ln w="28575" cap="flat" cmpd="sng" algn="ctr">
              <a:solidFill>
                <a:srgbClr val="FFC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29" name="Bent Arrow 28"/>
          <p:cNvSpPr/>
          <p:nvPr/>
        </p:nvSpPr>
        <p:spPr bwMode="auto">
          <a:xfrm flipH="1" flipV="1">
            <a:off x="2743200" y="5334000"/>
            <a:ext cx="1524000" cy="914400"/>
          </a:xfrm>
          <a:prstGeom prst="bentArrow">
            <a:avLst>
              <a:gd name="adj1" fmla="val 15625"/>
              <a:gd name="adj2" fmla="val 18750"/>
              <a:gd name="adj3" fmla="val 25000"/>
              <a:gd name="adj4" fmla="val 4375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Cloud Callout 14"/>
          <p:cNvSpPr/>
          <p:nvPr/>
        </p:nvSpPr>
        <p:spPr bwMode="auto">
          <a:xfrm>
            <a:off x="5334000" y="920425"/>
            <a:ext cx="3810000" cy="1517975"/>
          </a:xfrm>
          <a:prstGeom prst="cloudCallout">
            <a:avLst>
              <a:gd name="adj1" fmla="val -61930"/>
              <a:gd name="adj2" fmla="val 60020"/>
            </a:avLst>
          </a:prstGeom>
          <a:solidFill>
            <a:schemeClr val="accent1"/>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0" tIns="0" rIns="0" bIns="0"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b="1" dirty="0" smtClean="0">
                <a:solidFill>
                  <a:schemeClr val="bg1"/>
                </a:solidFill>
                <a:latin typeface="Arial" charset="0"/>
              </a:rPr>
              <a:t>Instantly see the device information and start troubleshooting</a:t>
            </a:r>
            <a:endParaRPr kumimoji="0" lang="en-US" b="1" i="0" u="none" strike="noStrike" cap="none" normalizeH="0" baseline="0" dirty="0" smtClean="0">
              <a:ln>
                <a:noFill/>
              </a:ln>
              <a:solidFill>
                <a:schemeClr val="bg1"/>
              </a:solidFill>
              <a:effectLst/>
              <a:latin typeface="Arial" charset="0"/>
            </a:endParaRPr>
          </a:p>
        </p:txBody>
      </p:sp>
      <p:cxnSp>
        <p:nvCxnSpPr>
          <p:cNvPr id="23" name="Elbow Connector 22"/>
          <p:cNvCxnSpPr/>
          <p:nvPr/>
        </p:nvCxnSpPr>
        <p:spPr bwMode="auto">
          <a:xfrm flipV="1">
            <a:off x="2667000" y="2590800"/>
            <a:ext cx="6477000" cy="533400"/>
          </a:xfrm>
          <a:prstGeom prst="bentConnector3">
            <a:avLst>
              <a:gd name="adj1" fmla="val 50000"/>
            </a:avLst>
          </a:prstGeom>
          <a:solidFill>
            <a:schemeClr val="accent1"/>
          </a:solidFill>
          <a:ln w="57150" cap="flat" cmpd="sng" algn="ctr">
            <a:solidFill>
              <a:schemeClr val="accent2">
                <a:lumMod val="75000"/>
              </a:schemeClr>
            </a:solidFill>
            <a:prstDash val="solid"/>
            <a:round/>
            <a:headEnd type="none" w="med" len="med"/>
            <a:tailEnd type="none" w="med" len="med"/>
          </a:ln>
          <a:effectLst/>
        </p:spPr>
      </p:cxnSp>
      <p:cxnSp>
        <p:nvCxnSpPr>
          <p:cNvPr id="35" name="Elbow Connector 34"/>
          <p:cNvCxnSpPr/>
          <p:nvPr/>
        </p:nvCxnSpPr>
        <p:spPr bwMode="auto">
          <a:xfrm flipV="1">
            <a:off x="0" y="3124200"/>
            <a:ext cx="3581400" cy="609600"/>
          </a:xfrm>
          <a:prstGeom prst="bentConnector3">
            <a:avLst>
              <a:gd name="adj1" fmla="val 66386"/>
            </a:avLst>
          </a:prstGeom>
          <a:solidFill>
            <a:schemeClr val="accent1"/>
          </a:solidFill>
          <a:ln w="57150" cap="flat" cmpd="sng" algn="ctr">
            <a:solidFill>
              <a:schemeClr val="accent2">
                <a:lumMod val="75000"/>
              </a:schemeClr>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wipe(left)">
                                      <p:cBhvr>
                                        <p:cTn id="7" dur="1000"/>
                                        <p:tgtEl>
                                          <p:spTgt spid="45061"/>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par>
                                <p:cTn id="34" presetID="53" presetClass="entr" presetSubtype="0" fill="hold" nodeType="withEffect">
                                  <p:stCondLst>
                                    <p:cond delay="0"/>
                                  </p:stCondLst>
                                  <p:childTnLst>
                                    <p:set>
                                      <p:cBhvr>
                                        <p:cTn id="35" dur="1" fill="hold">
                                          <p:stCondLst>
                                            <p:cond delay="0"/>
                                          </p:stCondLst>
                                        </p:cTn>
                                        <p:tgtEl>
                                          <p:spTgt spid="45065"/>
                                        </p:tgtEl>
                                        <p:attrNameLst>
                                          <p:attrName>style.visibility</p:attrName>
                                        </p:attrNameLst>
                                      </p:cBhvr>
                                      <p:to>
                                        <p:strVal val="visible"/>
                                      </p:to>
                                    </p:set>
                                    <p:anim calcmode="lin" valueType="num">
                                      <p:cBhvr>
                                        <p:cTn id="36" dur="500" fill="hold"/>
                                        <p:tgtEl>
                                          <p:spTgt spid="45065"/>
                                        </p:tgtEl>
                                        <p:attrNameLst>
                                          <p:attrName>ppt_w</p:attrName>
                                        </p:attrNameLst>
                                      </p:cBhvr>
                                      <p:tavLst>
                                        <p:tav tm="0">
                                          <p:val>
                                            <p:fltVal val="0"/>
                                          </p:val>
                                        </p:tav>
                                        <p:tav tm="100000">
                                          <p:val>
                                            <p:strVal val="#ppt_w"/>
                                          </p:val>
                                        </p:tav>
                                      </p:tavLst>
                                    </p:anim>
                                    <p:anim calcmode="lin" valueType="num">
                                      <p:cBhvr>
                                        <p:cTn id="37" dur="500" fill="hold"/>
                                        <p:tgtEl>
                                          <p:spTgt spid="45065"/>
                                        </p:tgtEl>
                                        <p:attrNameLst>
                                          <p:attrName>ppt_h</p:attrName>
                                        </p:attrNameLst>
                                      </p:cBhvr>
                                      <p:tavLst>
                                        <p:tav tm="0">
                                          <p:val>
                                            <p:fltVal val="0"/>
                                          </p:val>
                                        </p:tav>
                                        <p:tav tm="100000">
                                          <p:val>
                                            <p:strVal val="#ppt_h"/>
                                          </p:val>
                                        </p:tav>
                                      </p:tavLst>
                                    </p:anim>
                                    <p:animEffect transition="in" filter="fade">
                                      <p:cBhvr>
                                        <p:cTn id="38" dur="500"/>
                                        <p:tgtEl>
                                          <p:spTgt spid="4506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5066"/>
                                        </p:tgtEl>
                                        <p:attrNameLst>
                                          <p:attrName>style.visibility</p:attrName>
                                        </p:attrNameLst>
                                      </p:cBhvr>
                                      <p:to>
                                        <p:strVal val="visible"/>
                                      </p:to>
                                    </p:set>
                                    <p:animEffect transition="in" filter="wipe(right)">
                                      <p:cBhvr>
                                        <p:cTn id="43" dur="1000"/>
                                        <p:tgtEl>
                                          <p:spTgt spid="45066"/>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0" fill="hold" nodeType="withEffect">
                                  <p:stCondLst>
                                    <p:cond delay="0"/>
                                  </p:stCondLst>
                                  <p:childTnLst>
                                    <p:set>
                                      <p:cBhvr>
                                        <p:cTn id="54" dur="1" fill="hold">
                                          <p:stCondLst>
                                            <p:cond delay="0"/>
                                          </p:stCondLst>
                                        </p:cTn>
                                        <p:tgtEl>
                                          <p:spTgt spid="5121"/>
                                        </p:tgtEl>
                                        <p:attrNameLst>
                                          <p:attrName>style.visibility</p:attrName>
                                        </p:attrNameLst>
                                      </p:cBhvr>
                                      <p:to>
                                        <p:strVal val="visible"/>
                                      </p:to>
                                    </p:set>
                                    <p:anim calcmode="lin" valueType="num">
                                      <p:cBhvr>
                                        <p:cTn id="55" dur="500" fill="hold"/>
                                        <p:tgtEl>
                                          <p:spTgt spid="5121"/>
                                        </p:tgtEl>
                                        <p:attrNameLst>
                                          <p:attrName>ppt_w</p:attrName>
                                        </p:attrNameLst>
                                      </p:cBhvr>
                                      <p:tavLst>
                                        <p:tav tm="0">
                                          <p:val>
                                            <p:fltVal val="0"/>
                                          </p:val>
                                        </p:tav>
                                        <p:tav tm="100000">
                                          <p:val>
                                            <p:strVal val="#ppt_w"/>
                                          </p:val>
                                        </p:tav>
                                      </p:tavLst>
                                    </p:anim>
                                    <p:anim calcmode="lin" valueType="num">
                                      <p:cBhvr>
                                        <p:cTn id="56" dur="500" fill="hold"/>
                                        <p:tgtEl>
                                          <p:spTgt spid="5121"/>
                                        </p:tgtEl>
                                        <p:attrNameLst>
                                          <p:attrName>ppt_h</p:attrName>
                                        </p:attrNameLst>
                                      </p:cBhvr>
                                      <p:tavLst>
                                        <p:tav tm="0">
                                          <p:val>
                                            <p:fltVal val="0"/>
                                          </p:val>
                                        </p:tav>
                                        <p:tav tm="100000">
                                          <p:val>
                                            <p:strVal val="#ppt_h"/>
                                          </p:val>
                                        </p:tav>
                                      </p:tavLst>
                                    </p:anim>
                                    <p:animEffect transition="in" filter="fade">
                                      <p:cBhvr>
                                        <p:cTn id="57"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Reporting</a:t>
            </a:r>
            <a:endParaRPr lang="en-US" dirty="0"/>
          </a:p>
        </p:txBody>
      </p:sp>
      <p:sp>
        <p:nvSpPr>
          <p:cNvPr id="5" name="Subtitle 4"/>
          <p:cNvSpPr>
            <a:spLocks noGrp="1"/>
          </p:cNvSpPr>
          <p:nvPr>
            <p:ph type="subTitle" idx="1"/>
          </p:nvPr>
        </p:nvSpPr>
        <p:spPr/>
        <p:txBody>
          <a:bodyPr/>
          <a:lstStyle/>
          <a:p>
            <a:endParaRPr lang="en-US"/>
          </a:p>
        </p:txBody>
      </p:sp>
      <p:pic>
        <p:nvPicPr>
          <p:cNvPr id="3074" name="Picture 2" descr="C:\Users\tshah\Pictures\Cisco-Stuff\icons\Kubrick_Icons\Report_center_1231_128.png"/>
          <p:cNvPicPr>
            <a:picLocks noChangeAspect="1" noChangeArrowheads="1"/>
          </p:cNvPicPr>
          <p:nvPr/>
        </p:nvPicPr>
        <p:blipFill>
          <a:blip r:embed="rId2" cstate="print"/>
          <a:srcRect/>
          <a:stretch>
            <a:fillRect/>
          </a:stretch>
        </p:blipFill>
        <p:spPr bwMode="auto">
          <a:xfrm>
            <a:off x="3505200" y="1752600"/>
            <a:ext cx="1524000" cy="1524000"/>
          </a:xfrm>
          <a:prstGeom prst="rect">
            <a:avLst/>
          </a:prstGeom>
          <a:noFill/>
        </p:spPr>
      </p:pic>
      <p:pic>
        <p:nvPicPr>
          <p:cNvPr id="4099" name="Picture 3" descr="C:\Users\tshah\Pictures\Cisco-Stuff\StockPictures\mae16619_splash.jpg"/>
          <p:cNvPicPr>
            <a:picLocks noChangeAspect="1" noChangeArrowheads="1"/>
          </p:cNvPicPr>
          <p:nvPr/>
        </p:nvPicPr>
        <p:blipFill>
          <a:blip r:embed="rId3" cstate="print"/>
          <a:srcRect/>
          <a:stretch>
            <a:fillRect/>
          </a:stretch>
        </p:blipFill>
        <p:spPr bwMode="auto">
          <a:xfrm>
            <a:off x="5334000" y="1752600"/>
            <a:ext cx="3429000" cy="2895601"/>
          </a:xfrm>
          <a:prstGeom prst="roundRect">
            <a:avLst>
              <a:gd name="adj" fmla="val 5594"/>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square">
            <a:spAutoFit/>
          </a:bodyPr>
          <a:lstStyle/>
          <a:p>
            <a:r>
              <a:rPr lang="en-US" dirty="0" smtClean="0"/>
              <a:t>Reporting – ONE place ! ALL reports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259" y="1143000"/>
            <a:ext cx="8867088" cy="4867530"/>
          </a:xfrm>
          <a:prstGeom prst="roundRect">
            <a:avLst>
              <a:gd name="adj" fmla="val 5064"/>
            </a:avLst>
          </a:prstGeom>
          <a:noFill/>
          <a:ln w="9525">
            <a:noFill/>
            <a:miter lim="800000"/>
            <a:headEnd/>
            <a:tailEnd/>
          </a:ln>
        </p:spPr>
      </p:pic>
      <p:sp>
        <p:nvSpPr>
          <p:cNvPr id="6" name="Explosion 1 5"/>
          <p:cNvSpPr/>
          <p:nvPr/>
        </p:nvSpPr>
        <p:spPr bwMode="auto">
          <a:xfrm>
            <a:off x="5867400" y="4440959"/>
            <a:ext cx="3225699" cy="2417041"/>
          </a:xfrm>
          <a:prstGeom prst="irregularSeal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b="1" dirty="0" smtClean="0">
                <a:solidFill>
                  <a:schemeClr val="bg1"/>
                </a:solidFill>
                <a:effectLst>
                  <a:outerShdw blurRad="38100" dist="38100" dir="2700000" algn="tl">
                    <a:srgbClr val="000000">
                      <a:alpha val="43137"/>
                    </a:srgbClr>
                  </a:outerShdw>
                </a:effectLst>
                <a:latin typeface="Arial" charset="0"/>
              </a:rPr>
              <a:t/>
            </a:r>
            <a:br>
              <a:rPr lang="en-US" b="1" dirty="0" smtClean="0">
                <a:solidFill>
                  <a:schemeClr val="bg1"/>
                </a:solidFill>
                <a:effectLst>
                  <a:outerShdw blurRad="38100" dist="38100" dir="2700000" algn="tl">
                    <a:srgbClr val="000000">
                      <a:alpha val="43137"/>
                    </a:srgbClr>
                  </a:outerShdw>
                </a:effectLst>
                <a:latin typeface="Arial" charset="0"/>
              </a:rPr>
            </a:br>
            <a:r>
              <a:rPr lang="en-US" b="1" dirty="0" smtClean="0">
                <a:solidFill>
                  <a:schemeClr val="bg1"/>
                </a:solidFill>
                <a:effectLst>
                  <a:outerShdw blurRad="38100" dist="38100" dir="2700000" algn="tl">
                    <a:srgbClr val="000000">
                      <a:alpha val="43137"/>
                    </a:srgbClr>
                  </a:outerShdw>
                </a:effectLst>
                <a:latin typeface="Arial" charset="0"/>
              </a:rPr>
              <a:t>Easy to find</a:t>
            </a:r>
            <a:br>
              <a:rPr lang="en-US" b="1" dirty="0" smtClean="0">
                <a:solidFill>
                  <a:schemeClr val="bg1"/>
                </a:solidFill>
                <a:effectLst>
                  <a:outerShdw blurRad="38100" dist="38100" dir="2700000" algn="tl">
                    <a:srgbClr val="000000">
                      <a:alpha val="43137"/>
                    </a:srgbClr>
                  </a:outerShdw>
                </a:effectLst>
                <a:latin typeface="Arial" charset="0"/>
              </a:rPr>
            </a:br>
            <a:endParaRPr lang="en-US" b="1" dirty="0" smtClean="0">
              <a:solidFill>
                <a:schemeClr val="bg1"/>
              </a:solidFill>
              <a:effectLst>
                <a:outerShdw blurRad="38100" dist="38100" dir="2700000" algn="tl">
                  <a:srgbClr val="000000">
                    <a:alpha val="43137"/>
                  </a:srgbClr>
                </a:outerShdw>
              </a:effectLst>
              <a:latin typeface="Arial" charset="0"/>
            </a:endParaRPr>
          </a:p>
        </p:txBody>
      </p:sp>
      <p:sp>
        <p:nvSpPr>
          <p:cNvPr id="7" name="Explosion 1 6"/>
          <p:cNvSpPr/>
          <p:nvPr/>
        </p:nvSpPr>
        <p:spPr bwMode="auto">
          <a:xfrm>
            <a:off x="1981200" y="4617652"/>
            <a:ext cx="2394568" cy="1633211"/>
          </a:xfrm>
          <a:prstGeom prst="irregularSeal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Neatly Organized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pAutoFit/>
          </a:bodyPr>
          <a:lstStyle/>
          <a:p>
            <a:r>
              <a:rPr lang="en-US" smtClean="0"/>
              <a:t>3rd party support</a:t>
            </a:r>
            <a:endParaRPr lang="en-US"/>
          </a:p>
        </p:txBody>
      </p:sp>
      <p:sp>
        <p:nvSpPr>
          <p:cNvPr id="6" name="Subtitle 5"/>
          <p:cNvSpPr>
            <a:spLocks noGrp="1"/>
          </p:cNvSpPr>
          <p:nvPr>
            <p:ph type="subTitle" idx="1"/>
          </p:nvPr>
        </p:nvSpPr>
        <p:spPr/>
        <p:txBody>
          <a:bodyPr/>
          <a:lstStyle/>
          <a:p>
            <a:endParaRPr lang="en-US"/>
          </a:p>
        </p:txBody>
      </p:sp>
      <p:pic>
        <p:nvPicPr>
          <p:cNvPr id="4098" name="Picture 2" descr="C:\Users\tshah\Pictures\Cisco-Stuff\icons\Kubrick_Icons\Device_group_1211_128.png"/>
          <p:cNvPicPr>
            <a:picLocks noChangeAspect="1" noChangeArrowheads="1"/>
          </p:cNvPicPr>
          <p:nvPr/>
        </p:nvPicPr>
        <p:blipFill>
          <a:blip r:embed="rId2" cstate="print"/>
          <a:srcRect/>
          <a:stretch>
            <a:fillRect/>
          </a:stretch>
        </p:blipFill>
        <p:spPr bwMode="auto">
          <a:xfrm>
            <a:off x="3581400" y="1676400"/>
            <a:ext cx="1600200" cy="1600200"/>
          </a:xfrm>
          <a:prstGeom prst="rect">
            <a:avLst/>
          </a:prstGeom>
          <a:noFill/>
        </p:spPr>
      </p:pic>
      <p:pic>
        <p:nvPicPr>
          <p:cNvPr id="4097" name="Picture 1" descr="C:\Users\tshah\Pictures\Cisco-Stuff\StockPictures\3rd_Party_Image.jpg"/>
          <p:cNvPicPr>
            <a:picLocks noChangeAspect="1" noChangeArrowheads="1"/>
          </p:cNvPicPr>
          <p:nvPr/>
        </p:nvPicPr>
        <p:blipFill>
          <a:blip r:embed="rId3" cstate="print"/>
          <a:srcRect r="7688"/>
          <a:stretch>
            <a:fillRect/>
          </a:stretch>
        </p:blipFill>
        <p:spPr bwMode="auto">
          <a:xfrm>
            <a:off x="5334000" y="1752600"/>
            <a:ext cx="3429000" cy="2895600"/>
          </a:xfrm>
          <a:prstGeom prst="roundRect">
            <a:avLst>
              <a:gd name="adj" fmla="val 4825"/>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Agenda</a:t>
            </a:r>
            <a:endParaRPr lang="en-US" dirty="0"/>
          </a:p>
        </p:txBody>
      </p:sp>
      <p:sp>
        <p:nvSpPr>
          <p:cNvPr id="3" name="Content Placeholder 2"/>
          <p:cNvSpPr>
            <a:spLocks noGrp="1"/>
          </p:cNvSpPr>
          <p:nvPr>
            <p:ph idx="4294967295"/>
          </p:nvPr>
        </p:nvSpPr>
        <p:spPr>
          <a:xfrm>
            <a:off x="533400" y="1676400"/>
            <a:ext cx="8305800" cy="4800600"/>
          </a:xfrm>
        </p:spPr>
        <p:txBody>
          <a:bodyPr/>
          <a:lstStyle/>
          <a:p>
            <a:pPr marL="341313" indent="-341313">
              <a:buClrTx/>
              <a:buFont typeface="Wingdings" pitchFamily="2" charset="2"/>
              <a:buChar char="Ø"/>
            </a:pPr>
            <a:r>
              <a:rPr lang="en-US" sz="2800" dirty="0" smtClean="0">
                <a:latin typeface="Arial" pitchFamily="34" charset="0"/>
                <a:cs typeface="Arial" pitchFamily="34" charset="0"/>
              </a:rPr>
              <a:t>Introductions</a:t>
            </a:r>
          </a:p>
          <a:p>
            <a:pPr marL="341313" indent="-341313">
              <a:buClrTx/>
              <a:buFont typeface="Wingdings" pitchFamily="2" charset="2"/>
              <a:buChar char="Ø"/>
            </a:pPr>
            <a:r>
              <a:rPr lang="en-US" sz="2800" dirty="0" smtClean="0">
                <a:latin typeface="Arial" pitchFamily="34" charset="0"/>
                <a:cs typeface="Arial" pitchFamily="34" charset="0"/>
              </a:rPr>
              <a:t>What’s new in Ciscoworks LMS 4.0?</a:t>
            </a:r>
          </a:p>
          <a:p>
            <a:pPr marL="341313" indent="-341313">
              <a:buClrTx/>
              <a:buFont typeface="Wingdings" pitchFamily="2" charset="2"/>
              <a:buChar char="Ø"/>
            </a:pPr>
            <a:r>
              <a:rPr lang="en-US" sz="2800" dirty="0" smtClean="0">
                <a:latin typeface="Arial" pitchFamily="34" charset="0"/>
                <a:cs typeface="Arial" pitchFamily="34" charset="0"/>
              </a:rPr>
              <a:t>Ciscoworks LMS 4.0 Live Demo</a:t>
            </a:r>
          </a:p>
          <a:p>
            <a:pPr marL="341313" indent="-341313">
              <a:buClrTx/>
              <a:buFont typeface="Wingdings" pitchFamily="2" charset="2"/>
              <a:buChar char="Ø"/>
            </a:pPr>
            <a:r>
              <a:rPr lang="en-US" sz="2800" dirty="0" smtClean="0">
                <a:latin typeface="Arial" pitchFamily="34" charset="0"/>
                <a:cs typeface="Arial" pitchFamily="34" charset="0"/>
              </a:rPr>
              <a:t>Q &amp; A</a:t>
            </a:r>
          </a:p>
          <a:p>
            <a:pPr marL="341313" indent="-341313">
              <a:buClrTx/>
              <a:buFont typeface="Wingdings" pitchFamily="2" charset="2"/>
              <a:buChar char="Ø"/>
            </a:pPr>
            <a:r>
              <a:rPr lang="en-US" sz="2800" dirty="0" smtClean="0">
                <a:latin typeface="Arial" pitchFamily="34" charset="0"/>
                <a:cs typeface="Arial" pitchFamily="34" charset="0"/>
              </a:rPr>
              <a:t>References</a:t>
            </a:r>
          </a:p>
          <a:p>
            <a:pPr>
              <a:buClr>
                <a:schemeClr val="bg1"/>
              </a:buClr>
              <a:buFont typeface="Wingdings" pitchFamily="2" charset="2"/>
              <a:buChar char="Ø"/>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Basic Support for Non-Cisco Devices</a:t>
            </a:r>
            <a:endParaRPr lang="en-US" sz="2800" dirty="0"/>
          </a:p>
        </p:txBody>
      </p:sp>
      <p:pic>
        <p:nvPicPr>
          <p:cNvPr id="46082" name="Picture 2"/>
          <p:cNvPicPr>
            <a:picLocks noChangeAspect="1" noChangeArrowheads="1"/>
          </p:cNvPicPr>
          <p:nvPr/>
        </p:nvPicPr>
        <p:blipFill>
          <a:blip r:embed="rId3" cstate="print"/>
          <a:srcRect/>
          <a:stretch>
            <a:fillRect/>
          </a:stretch>
        </p:blipFill>
        <p:spPr bwMode="auto">
          <a:xfrm>
            <a:off x="209783" y="1219201"/>
            <a:ext cx="3981217" cy="2209799"/>
          </a:xfrm>
          <a:prstGeom prst="roundRect">
            <a:avLst>
              <a:gd name="adj" fmla="val 5355"/>
            </a:avLst>
          </a:prstGeom>
          <a:solidFill>
            <a:srgbClr val="FFFFFF">
              <a:shade val="85000"/>
            </a:srgbClr>
          </a:solidFill>
          <a:ln>
            <a:noFill/>
          </a:ln>
          <a:effectLst>
            <a:reflection blurRad="12700" stA="38000" endPos="28000" dist="5000" dir="5400000" sy="-100000" algn="bl" rotWithShape="0"/>
          </a:effectLst>
        </p:spPr>
      </p:pic>
      <p:pic>
        <p:nvPicPr>
          <p:cNvPr id="46083" name="Picture 3"/>
          <p:cNvPicPr>
            <a:picLocks noChangeAspect="1" noChangeArrowheads="1"/>
          </p:cNvPicPr>
          <p:nvPr/>
        </p:nvPicPr>
        <p:blipFill>
          <a:blip r:embed="rId4" cstate="print"/>
          <a:srcRect l="3620" t="2116"/>
          <a:stretch>
            <a:fillRect/>
          </a:stretch>
        </p:blipFill>
        <p:spPr bwMode="auto">
          <a:xfrm>
            <a:off x="4256008" y="1219200"/>
            <a:ext cx="2544257"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3" name="Picture 1"/>
          <p:cNvPicPr>
            <a:picLocks noChangeAspect="1" noChangeArrowheads="1"/>
          </p:cNvPicPr>
          <p:nvPr/>
        </p:nvPicPr>
        <p:blipFill>
          <a:blip r:embed="rId5" cstate="print"/>
          <a:srcRect b="43662"/>
          <a:stretch>
            <a:fillRect/>
          </a:stretch>
        </p:blipFill>
        <p:spPr bwMode="auto">
          <a:xfrm>
            <a:off x="6898957" y="1219200"/>
            <a:ext cx="2140268" cy="1600200"/>
          </a:xfrm>
          <a:prstGeom prst="rect">
            <a:avLst/>
          </a:prstGeom>
          <a:noFill/>
          <a:ln w="9525">
            <a:noFill/>
            <a:miter lim="800000"/>
            <a:headEnd/>
            <a:tailEnd/>
          </a:ln>
        </p:spPr>
      </p:pic>
      <p:cxnSp>
        <p:nvCxnSpPr>
          <p:cNvPr id="7" name="Straight Connector 6"/>
          <p:cNvCxnSpPr>
            <a:endCxn id="3074" idx="0"/>
          </p:cNvCxnSpPr>
          <p:nvPr/>
        </p:nvCxnSpPr>
        <p:spPr bwMode="auto">
          <a:xfrm rot="16200000" flipH="1">
            <a:off x="7786687" y="3062287"/>
            <a:ext cx="419100" cy="9525"/>
          </a:xfrm>
          <a:prstGeom prst="line">
            <a:avLst/>
          </a:prstGeom>
          <a:solidFill>
            <a:schemeClr val="accent1"/>
          </a:solidFill>
          <a:ln w="76200" cap="flat" cmpd="sng" algn="ctr">
            <a:solidFill>
              <a:schemeClr val="tx2"/>
            </a:solidFill>
            <a:prstDash val="sysDot"/>
            <a:round/>
            <a:headEnd type="none" w="med" len="med"/>
            <a:tailEnd type="none" w="med" len="med"/>
          </a:ln>
          <a:effectLst/>
        </p:spPr>
      </p:cxnSp>
      <p:pic>
        <p:nvPicPr>
          <p:cNvPr id="3074" name="Picture 2"/>
          <p:cNvPicPr>
            <a:picLocks noChangeAspect="1" noChangeArrowheads="1"/>
          </p:cNvPicPr>
          <p:nvPr/>
        </p:nvPicPr>
        <p:blipFill>
          <a:blip r:embed="rId6" cstate="print"/>
          <a:srcRect r="3540"/>
          <a:stretch>
            <a:fillRect/>
          </a:stretch>
        </p:blipFill>
        <p:spPr bwMode="auto">
          <a:xfrm>
            <a:off x="6962775" y="3276600"/>
            <a:ext cx="2076450" cy="2305050"/>
          </a:xfrm>
          <a:prstGeom prst="rect">
            <a:avLst/>
          </a:prstGeom>
          <a:noFill/>
          <a:ln w="9525">
            <a:noFill/>
            <a:miter lim="800000"/>
            <a:headEnd/>
            <a:tailEnd/>
          </a:ln>
        </p:spPr>
      </p:pic>
      <p:cxnSp>
        <p:nvCxnSpPr>
          <p:cNvPr id="15" name="Straight Connector 14"/>
          <p:cNvCxnSpPr/>
          <p:nvPr/>
        </p:nvCxnSpPr>
        <p:spPr bwMode="auto">
          <a:xfrm rot="5400000">
            <a:off x="7848600" y="5829300"/>
            <a:ext cx="381000" cy="0"/>
          </a:xfrm>
          <a:prstGeom prst="line">
            <a:avLst/>
          </a:prstGeom>
          <a:solidFill>
            <a:schemeClr val="accent1"/>
          </a:solidFill>
          <a:ln w="76200" cap="flat" cmpd="sng" algn="ctr">
            <a:solidFill>
              <a:schemeClr val="tx2"/>
            </a:solidFill>
            <a:prstDash val="sysDot"/>
            <a:round/>
            <a:headEnd type="none" w="med" len="med"/>
            <a:tailEnd type="none" w="med" len="med"/>
          </a:ln>
          <a:effectLst/>
        </p:spPr>
      </p:cxnSp>
      <p:sp>
        <p:nvSpPr>
          <p:cNvPr id="17" name="Double Brace 16"/>
          <p:cNvSpPr/>
          <p:nvPr/>
        </p:nvSpPr>
        <p:spPr bwMode="auto">
          <a:xfrm>
            <a:off x="7124700" y="6019800"/>
            <a:ext cx="1828800" cy="475573"/>
          </a:xfrm>
          <a:prstGeom prst="bracePair">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&amp; MORE</a:t>
            </a:r>
          </a:p>
        </p:txBody>
      </p:sp>
      <p:pic>
        <p:nvPicPr>
          <p:cNvPr id="7170" name="Picture 2"/>
          <p:cNvPicPr>
            <a:picLocks noChangeAspect="1" noChangeArrowheads="1"/>
          </p:cNvPicPr>
          <p:nvPr/>
        </p:nvPicPr>
        <p:blipFill>
          <a:blip r:embed="rId7" cstate="print"/>
          <a:srcRect/>
          <a:stretch>
            <a:fillRect/>
          </a:stretch>
        </p:blipFill>
        <p:spPr bwMode="auto">
          <a:xfrm>
            <a:off x="203184" y="4344602"/>
            <a:ext cx="6677228" cy="1979998"/>
          </a:xfrm>
          <a:prstGeom prst="rect">
            <a:avLst/>
          </a:prstGeom>
          <a:ln>
            <a:noFill/>
          </a:ln>
          <a:effectLst>
            <a:outerShdw blurRad="190500" algn="tl" rotWithShape="0">
              <a:srgbClr val="000000">
                <a:alpha val="70000"/>
              </a:srgbClr>
            </a:outerShdw>
          </a:effectLst>
        </p:spPr>
      </p:pic>
      <p:sp>
        <p:nvSpPr>
          <p:cNvPr id="12" name="Curved Down Arrow 11"/>
          <p:cNvSpPr/>
          <p:nvPr/>
        </p:nvSpPr>
        <p:spPr bwMode="auto">
          <a:xfrm rot="4250100">
            <a:off x="1617559" y="2783372"/>
            <a:ext cx="2404001" cy="992125"/>
          </a:xfrm>
          <a:prstGeom prst="curvedDownArrow">
            <a:avLst>
              <a:gd name="adj1" fmla="val 16451"/>
              <a:gd name="adj2" fmla="val 61198"/>
              <a:gd name="adj3" fmla="val 42801"/>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46082"/>
                                        </p:tgtEl>
                                        <p:attrNameLst>
                                          <p:attrName>style.visibility</p:attrName>
                                        </p:attrNameLst>
                                      </p:cBhvr>
                                      <p:to>
                                        <p:strVal val="visible"/>
                                      </p:to>
                                    </p:set>
                                    <p:anim calcmode="lin" valueType="num">
                                      <p:cBhvr>
                                        <p:cTn id="23" dur="500" fill="hold"/>
                                        <p:tgtEl>
                                          <p:spTgt spid="46082"/>
                                        </p:tgtEl>
                                        <p:attrNameLst>
                                          <p:attrName>ppt_w</p:attrName>
                                        </p:attrNameLst>
                                      </p:cBhvr>
                                      <p:tavLst>
                                        <p:tav tm="0">
                                          <p:val>
                                            <p:fltVal val="0"/>
                                          </p:val>
                                        </p:tav>
                                        <p:tav tm="100000">
                                          <p:val>
                                            <p:strVal val="#ppt_w"/>
                                          </p:val>
                                        </p:tav>
                                      </p:tavLst>
                                    </p:anim>
                                    <p:anim calcmode="lin" valueType="num">
                                      <p:cBhvr>
                                        <p:cTn id="24" dur="500" fill="hold"/>
                                        <p:tgtEl>
                                          <p:spTgt spid="46082"/>
                                        </p:tgtEl>
                                        <p:attrNameLst>
                                          <p:attrName>ppt_h</p:attrName>
                                        </p:attrNameLst>
                                      </p:cBhvr>
                                      <p:tavLst>
                                        <p:tav tm="0">
                                          <p:val>
                                            <p:fltVal val="0"/>
                                          </p:val>
                                        </p:tav>
                                        <p:tav tm="100000">
                                          <p:val>
                                            <p:strVal val="#ppt_h"/>
                                          </p:val>
                                        </p:tav>
                                      </p:tavLst>
                                    </p:anim>
                                    <p:animEffect transition="in" filter="fade">
                                      <p:cBhvr>
                                        <p:cTn id="25" dur="500"/>
                                        <p:tgtEl>
                                          <p:spTgt spid="4608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500"/>
                            </p:stCondLst>
                            <p:childTnLst>
                              <p:par>
                                <p:cTn id="34" presetID="53" presetClass="entr" presetSubtype="0" fill="hold" nodeType="afterEffect">
                                  <p:stCondLst>
                                    <p:cond delay="0"/>
                                  </p:stCondLst>
                                  <p:childTnLst>
                                    <p:set>
                                      <p:cBhvr>
                                        <p:cTn id="35" dur="1" fill="hold">
                                          <p:stCondLst>
                                            <p:cond delay="0"/>
                                          </p:stCondLst>
                                        </p:cTn>
                                        <p:tgtEl>
                                          <p:spTgt spid="7170"/>
                                        </p:tgtEl>
                                        <p:attrNameLst>
                                          <p:attrName>style.visibility</p:attrName>
                                        </p:attrNameLst>
                                      </p:cBhvr>
                                      <p:to>
                                        <p:strVal val="visible"/>
                                      </p:to>
                                    </p:set>
                                    <p:anim calcmode="lin" valueType="num">
                                      <p:cBhvr>
                                        <p:cTn id="36" dur="500" fill="hold"/>
                                        <p:tgtEl>
                                          <p:spTgt spid="7170"/>
                                        </p:tgtEl>
                                        <p:attrNameLst>
                                          <p:attrName>ppt_w</p:attrName>
                                        </p:attrNameLst>
                                      </p:cBhvr>
                                      <p:tavLst>
                                        <p:tav tm="0">
                                          <p:val>
                                            <p:fltVal val="0"/>
                                          </p:val>
                                        </p:tav>
                                        <p:tav tm="100000">
                                          <p:val>
                                            <p:strVal val="#ppt_w"/>
                                          </p:val>
                                        </p:tav>
                                      </p:tavLst>
                                    </p:anim>
                                    <p:anim calcmode="lin" valueType="num">
                                      <p:cBhvr>
                                        <p:cTn id="37" dur="500" fill="hold"/>
                                        <p:tgtEl>
                                          <p:spTgt spid="7170"/>
                                        </p:tgtEl>
                                        <p:attrNameLst>
                                          <p:attrName>ppt_h</p:attrName>
                                        </p:attrNameLst>
                                      </p:cBhvr>
                                      <p:tavLst>
                                        <p:tav tm="0">
                                          <p:val>
                                            <p:fltVal val="0"/>
                                          </p:val>
                                        </p:tav>
                                        <p:tav tm="100000">
                                          <p:val>
                                            <p:strVal val="#ppt_h"/>
                                          </p:val>
                                        </p:tav>
                                      </p:tavLst>
                                    </p:anim>
                                    <p:animEffect transition="in" filter="fade">
                                      <p:cBhvr>
                                        <p:cTn id="3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latin typeface="+mj-lt"/>
              </a:rPr>
              <a:t>Summary and Key Takeaways</a:t>
            </a:r>
            <a:endParaRPr lang="en-US" sz="3200" dirty="0">
              <a:latin typeface="+mj-lt"/>
            </a:endParaRPr>
          </a:p>
        </p:txBody>
      </p:sp>
      <p:sp>
        <p:nvSpPr>
          <p:cNvPr id="5" name="Rounded Rectangle 4"/>
          <p:cNvSpPr/>
          <p:nvPr/>
        </p:nvSpPr>
        <p:spPr bwMode="auto">
          <a:xfrm>
            <a:off x="381000" y="1357298"/>
            <a:ext cx="8072494" cy="1562787"/>
          </a:xfrm>
          <a:prstGeom prst="roundRect">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124" tIns="41061" rIns="82124" bIns="41061" numCol="1" rtlCol="0" anchor="ctr" anchorCtr="0" compatLnSpc="1">
            <a:prstTxWarp prst="textNoShape">
              <a:avLst/>
            </a:prstTxWarp>
            <a:spAutoFit/>
          </a:bodyPr>
          <a:lstStyle/>
          <a:p>
            <a:pPr marL="0" marR="0" indent="0"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accent1">
                    <a:lumMod val="75000"/>
                  </a:schemeClr>
                </a:solidFill>
                <a:effectLst/>
                <a:latin typeface="Arial" charset="0"/>
              </a:rPr>
              <a:t>CiscoWorks</a:t>
            </a:r>
            <a:r>
              <a:rPr kumimoji="0" lang="en-US" sz="2400" b="0" i="0" u="none" strike="noStrike" cap="none" normalizeH="0" dirty="0" smtClean="0">
                <a:ln>
                  <a:noFill/>
                </a:ln>
                <a:solidFill>
                  <a:schemeClr val="accent1">
                    <a:lumMod val="75000"/>
                  </a:schemeClr>
                </a:solidFill>
                <a:effectLst/>
                <a:latin typeface="Arial" charset="0"/>
              </a:rPr>
              <a:t> LMS provides an end-to-end suite of functionality for managing Borderless Networks end-to-end that improves network availability while lowering Operational Expenditures</a:t>
            </a:r>
            <a:endParaRPr kumimoji="0" lang="en-US" sz="2400" b="0" i="0" u="none" strike="noStrike" cap="none" normalizeH="0" baseline="0" dirty="0" smtClean="0">
              <a:ln>
                <a:noFill/>
              </a:ln>
              <a:solidFill>
                <a:schemeClr val="accent1">
                  <a:lumMod val="75000"/>
                </a:schemeClr>
              </a:solidFill>
              <a:effectLst/>
              <a:latin typeface="Arial" charset="0"/>
            </a:endParaRPr>
          </a:p>
        </p:txBody>
      </p:sp>
      <p:sp>
        <p:nvSpPr>
          <p:cNvPr id="6" name="Rounded Rectangle 5"/>
          <p:cNvSpPr/>
          <p:nvPr/>
        </p:nvSpPr>
        <p:spPr bwMode="auto">
          <a:xfrm>
            <a:off x="381000" y="3071810"/>
            <a:ext cx="8072494" cy="3309648"/>
          </a:xfrm>
          <a:prstGeom prst="roundRect">
            <a:avLst/>
          </a:prstGeom>
          <a:solidFill>
            <a:schemeClr val="bg1"/>
          </a:solidFill>
          <a:ln w="9525" cap="flat" cmpd="sng" algn="ctr">
            <a:solidFill>
              <a:schemeClr val="tx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2124" tIns="41061" rIns="82124" bIns="41061" numCol="1" rtlCol="0" anchor="ctr" anchorCtr="0" compatLnSpc="1">
            <a:prstTxWarp prst="textNoShape">
              <a:avLst/>
            </a:prstTxWarp>
            <a:spAutoFit/>
          </a:bodyPr>
          <a:lstStyle/>
          <a:p>
            <a:pPr marL="0" marR="0" indent="0" defTabSz="814388" rtl="0" eaLnBrk="0" fontAlgn="base" latinLnBrk="0" hangingPunct="0">
              <a:lnSpc>
                <a:spcPct val="90000"/>
              </a:lnSpc>
              <a:spcBef>
                <a:spcPct val="0"/>
              </a:spcBef>
              <a:spcAft>
                <a:spcPct val="0"/>
              </a:spcAft>
              <a:buClrTx/>
              <a:buSzTx/>
              <a:buFontTx/>
              <a:buNone/>
              <a:tabLst/>
            </a:pPr>
            <a:r>
              <a:rPr kumimoji="0" lang="en-US" sz="2400" b="0" i="0" u="none" strike="noStrike" cap="none" normalizeH="0" baseline="0" dirty="0" smtClean="0">
                <a:ln>
                  <a:noFill/>
                </a:ln>
                <a:solidFill>
                  <a:schemeClr val="accent1">
                    <a:lumMod val="75000"/>
                  </a:schemeClr>
                </a:solidFill>
                <a:effectLst/>
                <a:latin typeface="Arial" charset="0"/>
              </a:rPr>
              <a:t>LMS 4.0 is a significant new release that introduces major improvements</a:t>
            </a:r>
            <a:r>
              <a:rPr kumimoji="0" lang="en-US" sz="2400" b="0" i="0" u="none" strike="noStrike" cap="none" normalizeH="0" dirty="0" smtClean="0">
                <a:ln>
                  <a:noFill/>
                </a:ln>
                <a:solidFill>
                  <a:schemeClr val="accent1">
                    <a:lumMod val="75000"/>
                  </a:schemeClr>
                </a:solidFill>
                <a:effectLst/>
                <a:latin typeface="Arial" charset="0"/>
              </a:rPr>
              <a:t> in usability simplifying the deployment and day-to-day management of Cisco platforms and technologies</a:t>
            </a:r>
          </a:p>
          <a:p>
            <a:pPr marL="625475" marR="0" defTabSz="814388" rtl="0" eaLnBrk="0" fontAlgn="base" latinLnBrk="0" hangingPunct="0">
              <a:lnSpc>
                <a:spcPct val="90000"/>
              </a:lnSpc>
              <a:spcBef>
                <a:spcPct val="0"/>
              </a:spcBef>
              <a:spcAft>
                <a:spcPct val="0"/>
              </a:spcAft>
              <a:buClrTx/>
              <a:buSzTx/>
              <a:buBlip>
                <a:blip r:embed="rId2"/>
              </a:buBlip>
              <a:tabLst/>
            </a:pPr>
            <a:r>
              <a:rPr lang="en-US" baseline="0" dirty="0" smtClean="0">
                <a:solidFill>
                  <a:schemeClr val="accent1">
                    <a:lumMod val="75000"/>
                  </a:schemeClr>
                </a:solidFill>
              </a:rPr>
              <a:t>	</a:t>
            </a:r>
            <a:r>
              <a:rPr lang="en-US" sz="1800" dirty="0" smtClean="0">
                <a:solidFill>
                  <a:schemeClr val="accent1">
                    <a:lumMod val="75000"/>
                  </a:schemeClr>
                </a:solidFill>
              </a:rPr>
              <a:t>Intuitive user experience via functional partitioning aligned with the 	way operators do their job</a:t>
            </a:r>
          </a:p>
          <a:p>
            <a:pPr marL="625475" marR="0" defTabSz="814388" rtl="0" eaLnBrk="0" fontAlgn="base" latinLnBrk="0" hangingPunct="0">
              <a:lnSpc>
                <a:spcPct val="90000"/>
              </a:lnSpc>
              <a:spcBef>
                <a:spcPct val="0"/>
              </a:spcBef>
              <a:spcAft>
                <a:spcPct val="0"/>
              </a:spcAft>
              <a:buClrTx/>
              <a:buSzTx/>
              <a:buBlip>
                <a:blip r:embed="rId2"/>
              </a:buBlip>
              <a:tabLst/>
            </a:pPr>
            <a:r>
              <a:rPr kumimoji="0" lang="en-US" sz="1800" b="0" i="0" u="none" strike="noStrike" cap="none" normalizeH="0" baseline="0" dirty="0" smtClean="0">
                <a:ln>
                  <a:noFill/>
                </a:ln>
                <a:solidFill>
                  <a:schemeClr val="accent1">
                    <a:lumMod val="75000"/>
                  </a:schemeClr>
                </a:solidFill>
                <a:effectLst/>
                <a:latin typeface="Arial" charset="0"/>
              </a:rPr>
              <a:t>	</a:t>
            </a:r>
            <a:r>
              <a:rPr lang="en-US" sz="1800" dirty="0" smtClean="0">
                <a:solidFill>
                  <a:schemeClr val="accent1">
                    <a:lumMod val="75000"/>
                  </a:schemeClr>
                </a:solidFill>
              </a:rPr>
              <a:t>Out-of-the-box monitoring, troubleshooting and configuration 	templates provides immediate value</a:t>
            </a:r>
          </a:p>
          <a:p>
            <a:pPr marL="625475" marR="0" defTabSz="814388" rtl="0" eaLnBrk="0" fontAlgn="base" latinLnBrk="0" hangingPunct="0">
              <a:lnSpc>
                <a:spcPct val="90000"/>
              </a:lnSpc>
              <a:spcBef>
                <a:spcPct val="0"/>
              </a:spcBef>
              <a:spcAft>
                <a:spcPct val="0"/>
              </a:spcAft>
              <a:buClrTx/>
              <a:buSzTx/>
              <a:buBlip>
                <a:blip r:embed="rId2"/>
              </a:buBlip>
              <a:tabLst/>
            </a:pPr>
            <a:r>
              <a:rPr kumimoji="0" lang="en-US" sz="1800" b="0" i="0" u="none" strike="noStrike" cap="none" normalizeH="0" baseline="0" dirty="0" smtClean="0">
                <a:ln>
                  <a:noFill/>
                </a:ln>
                <a:solidFill>
                  <a:schemeClr val="accent1">
                    <a:lumMod val="75000"/>
                  </a:schemeClr>
                </a:solidFill>
                <a:effectLst/>
                <a:latin typeface="Arial" charset="0"/>
              </a:rPr>
              <a:t>	</a:t>
            </a:r>
            <a:r>
              <a:rPr lang="en-US" sz="1800" dirty="0" smtClean="0">
                <a:solidFill>
                  <a:schemeClr val="accent1">
                    <a:lumMod val="75000"/>
                  </a:schemeClr>
                </a:solidFill>
              </a:rPr>
              <a:t>WorkCenters simplify the deployment and management of Cisco 	technologies</a:t>
            </a:r>
            <a:endParaRPr kumimoji="0" lang="en-US" sz="1800" b="0" i="0" u="none" strike="noStrike" cap="none" normalizeH="0" baseline="0" dirty="0" smtClean="0">
              <a:ln>
                <a:noFill/>
              </a:ln>
              <a:solidFill>
                <a:schemeClr val="accent1">
                  <a:lumMod val="75000"/>
                </a:schemeClr>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ctrTitle"/>
          </p:nvPr>
        </p:nvSpPr>
        <p:spPr/>
        <p:txBody>
          <a:bodyPr/>
          <a:lstStyle/>
          <a:p>
            <a:r>
              <a:rPr lang="en-US" sz="3200" dirty="0" smtClean="0">
                <a:latin typeface="+mj-lt"/>
                <a:ea typeface="ヒラギノ角ゴ Pro W3"/>
                <a:cs typeface="ヒラギノ角ゴ Pro W3"/>
              </a:rPr>
              <a:t>Cisco Advanced Services</a:t>
            </a:r>
          </a:p>
        </p:txBody>
      </p:sp>
      <p:sp>
        <p:nvSpPr>
          <p:cNvPr id="5" name="TextBox 4"/>
          <p:cNvSpPr txBox="1"/>
          <p:nvPr/>
        </p:nvSpPr>
        <p:spPr>
          <a:xfrm>
            <a:off x="533400" y="1295400"/>
            <a:ext cx="4491070" cy="1477328"/>
          </a:xfrm>
          <a:prstGeom prst="rect">
            <a:avLst/>
          </a:prstGeom>
          <a:noFill/>
        </p:spPr>
        <p:txBody>
          <a:bodyPr wrap="square" rtlCol="0">
            <a:spAutoFit/>
          </a:bodyPr>
          <a:lstStyle/>
          <a:p>
            <a:r>
              <a:rPr lang="en-US" sz="1800" dirty="0" smtClean="0">
                <a:solidFill>
                  <a:schemeClr val="bg1"/>
                </a:solidFill>
              </a:rPr>
              <a:t>Cisco Advanced Services provides complete architecture, design, deployment and optimization services to efficiently deploy LMS 4.0 to meet your needs and quickly get you up and running</a:t>
            </a:r>
            <a:endParaRPr lang="en-US" sz="1800" dirty="0">
              <a:solidFill>
                <a:schemeClr val="bg1"/>
              </a:solidFill>
            </a:endParaRPr>
          </a:p>
        </p:txBody>
      </p:sp>
      <p:sp>
        <p:nvSpPr>
          <p:cNvPr id="6" name="Rounded Rectangle 5"/>
          <p:cNvSpPr/>
          <p:nvPr/>
        </p:nvSpPr>
        <p:spPr bwMode="auto">
          <a:xfrm>
            <a:off x="539552" y="4179518"/>
            <a:ext cx="8001056" cy="772783"/>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r>
              <a:rPr lang="en-US" sz="2000" b="1" dirty="0" smtClean="0">
                <a:solidFill>
                  <a:schemeClr val="accent1">
                    <a:lumMod val="75000"/>
                  </a:schemeClr>
                </a:solidFill>
              </a:rPr>
              <a:t>Design Services </a:t>
            </a:r>
            <a:r>
              <a:rPr lang="en-US" sz="2000" dirty="0" smtClean="0">
                <a:solidFill>
                  <a:schemeClr val="accent1">
                    <a:lumMod val="75000"/>
                  </a:schemeClr>
                </a:solidFill>
              </a:rPr>
              <a:t>prescribe how </a:t>
            </a:r>
            <a:r>
              <a:rPr lang="en-US" sz="2000" dirty="0" err="1" smtClean="0">
                <a:solidFill>
                  <a:schemeClr val="accent1">
                    <a:lumMod val="75000"/>
                  </a:schemeClr>
                </a:solidFill>
              </a:rPr>
              <a:t>LMS</a:t>
            </a:r>
            <a:r>
              <a:rPr lang="en-US" sz="2000" dirty="0" smtClean="0">
                <a:solidFill>
                  <a:schemeClr val="accent1">
                    <a:lumMod val="75000"/>
                  </a:schemeClr>
                </a:solidFill>
              </a:rPr>
              <a:t> 4.0 can be deployed to meet your organization and business requirements</a:t>
            </a:r>
            <a:endParaRPr lang="en-US" sz="1400" dirty="0" smtClean="0">
              <a:solidFill>
                <a:schemeClr val="accent1">
                  <a:lumMod val="75000"/>
                </a:schemeClr>
              </a:solidFill>
            </a:endParaRPr>
          </a:p>
        </p:txBody>
      </p:sp>
      <p:sp>
        <p:nvSpPr>
          <p:cNvPr id="7" name="Rounded Rectangle 6"/>
          <p:cNvSpPr/>
          <p:nvPr/>
        </p:nvSpPr>
        <p:spPr bwMode="auto">
          <a:xfrm>
            <a:off x="539552" y="5002044"/>
            <a:ext cx="8001056" cy="772783"/>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r>
              <a:rPr lang="en-US" sz="2000" b="1" dirty="0" smtClean="0">
                <a:solidFill>
                  <a:schemeClr val="accent1">
                    <a:lumMod val="75000"/>
                  </a:schemeClr>
                </a:solidFill>
              </a:rPr>
              <a:t>Build Services </a:t>
            </a:r>
            <a:r>
              <a:rPr lang="en-US" sz="2000" dirty="0" smtClean="0">
                <a:solidFill>
                  <a:schemeClr val="accent1">
                    <a:lumMod val="75000"/>
                  </a:schemeClr>
                </a:solidFill>
              </a:rPr>
              <a:t>efficiently deploy </a:t>
            </a:r>
            <a:r>
              <a:rPr lang="en-US" sz="2000" dirty="0" err="1" smtClean="0">
                <a:solidFill>
                  <a:schemeClr val="accent1">
                    <a:lumMod val="75000"/>
                  </a:schemeClr>
                </a:solidFill>
              </a:rPr>
              <a:t>LMS</a:t>
            </a:r>
            <a:r>
              <a:rPr lang="en-US" sz="2000" dirty="0" smtClean="0">
                <a:solidFill>
                  <a:schemeClr val="accent1">
                    <a:lumMod val="75000"/>
                  </a:schemeClr>
                </a:solidFill>
              </a:rPr>
              <a:t> 4.0 so you’re up and running quickly</a:t>
            </a:r>
            <a:endParaRPr lang="en-US" sz="1400" dirty="0" smtClean="0">
              <a:solidFill>
                <a:schemeClr val="accent1">
                  <a:lumMod val="75000"/>
                </a:schemeClr>
              </a:solidFill>
            </a:endParaRPr>
          </a:p>
        </p:txBody>
      </p:sp>
      <p:sp>
        <p:nvSpPr>
          <p:cNvPr id="9" name="Rounded Rectangle 8"/>
          <p:cNvSpPr/>
          <p:nvPr/>
        </p:nvSpPr>
        <p:spPr bwMode="auto">
          <a:xfrm>
            <a:off x="539552" y="5824569"/>
            <a:ext cx="8001056" cy="772783"/>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r>
              <a:rPr lang="en-US" sz="2000" b="1" dirty="0" smtClean="0">
                <a:solidFill>
                  <a:schemeClr val="accent1">
                    <a:lumMod val="75000"/>
                  </a:schemeClr>
                </a:solidFill>
              </a:rPr>
              <a:t>Optimization Services </a:t>
            </a:r>
            <a:r>
              <a:rPr lang="en-US" sz="2000" dirty="0" smtClean="0">
                <a:solidFill>
                  <a:schemeClr val="accent1">
                    <a:lumMod val="75000"/>
                  </a:schemeClr>
                </a:solidFill>
              </a:rPr>
              <a:t>provide ongoing recommendations and support in maintaining your </a:t>
            </a:r>
            <a:r>
              <a:rPr lang="en-US" sz="2000" dirty="0" err="1" smtClean="0">
                <a:solidFill>
                  <a:schemeClr val="accent1">
                    <a:lumMod val="75000"/>
                  </a:schemeClr>
                </a:solidFill>
              </a:rPr>
              <a:t>LMS</a:t>
            </a:r>
            <a:r>
              <a:rPr lang="en-US" sz="2000" dirty="0" smtClean="0">
                <a:solidFill>
                  <a:schemeClr val="accent1">
                    <a:lumMod val="75000"/>
                  </a:schemeClr>
                </a:solidFill>
              </a:rPr>
              <a:t> 4.0 investment</a:t>
            </a:r>
            <a:endParaRPr lang="en-US" sz="1400" dirty="0" smtClean="0">
              <a:solidFill>
                <a:schemeClr val="accent1">
                  <a:lumMod val="75000"/>
                </a:schemeClr>
              </a:solidFill>
            </a:endParaRPr>
          </a:p>
        </p:txBody>
      </p:sp>
      <p:pic>
        <p:nvPicPr>
          <p:cNvPr id="11" name="Picture 10" descr="AE14812.jpg"/>
          <p:cNvPicPr>
            <a:picLocks noChangeAspect="1"/>
          </p:cNvPicPr>
          <p:nvPr/>
        </p:nvPicPr>
        <p:blipFill>
          <a:blip r:embed="rId3" cstate="print"/>
          <a:stretch>
            <a:fillRect/>
          </a:stretch>
        </p:blipFill>
        <p:spPr>
          <a:xfrm>
            <a:off x="5342384" y="1066800"/>
            <a:ext cx="1858516" cy="18585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3" descr="AF03585.jpg"/>
          <p:cNvPicPr>
            <a:picLocks noChangeAspect="1"/>
          </p:cNvPicPr>
          <p:nvPr/>
        </p:nvPicPr>
        <p:blipFill>
          <a:blip r:embed="rId4" cstate="print"/>
          <a:stretch>
            <a:fillRect/>
          </a:stretch>
        </p:blipFill>
        <p:spPr>
          <a:xfrm>
            <a:off x="6984876" y="1426840"/>
            <a:ext cx="1930524" cy="19305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Rounded Rectangle 9"/>
          <p:cNvSpPr/>
          <p:nvPr/>
        </p:nvSpPr>
        <p:spPr bwMode="auto">
          <a:xfrm>
            <a:off x="539552" y="3356992"/>
            <a:ext cx="8001056" cy="772783"/>
          </a:xfrm>
          <a:prstGeom prst="roundRect">
            <a:avLst/>
          </a:prstGeom>
          <a:solidFill>
            <a:schemeClr val="bg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r>
              <a:rPr lang="en-US" sz="2000" b="1" dirty="0" smtClean="0">
                <a:solidFill>
                  <a:schemeClr val="accent1">
                    <a:lumMod val="75000"/>
                  </a:schemeClr>
                </a:solidFill>
              </a:rPr>
              <a:t>Network Management Architecture </a:t>
            </a:r>
            <a:r>
              <a:rPr lang="en-US" sz="2000" dirty="0" smtClean="0">
                <a:solidFill>
                  <a:schemeClr val="accent1">
                    <a:lumMod val="75000"/>
                  </a:schemeClr>
                </a:solidFill>
              </a:rPr>
              <a:t>Review &amp; Roadmap assures necessary tools in place to operate Cisco technologies</a:t>
            </a:r>
            <a:endParaRPr lang="en-US" sz="1400" dirty="0" smtClean="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557462"/>
            <a:ext cx="5105399" cy="1557337"/>
          </a:xfrm>
        </p:spPr>
        <p:txBody>
          <a:bodyPr/>
          <a:lstStyle/>
          <a:p>
            <a:pPr algn="ctr"/>
            <a:r>
              <a:rPr lang="en-US" dirty="0" smtClean="0"/>
              <a:t>D E M O</a:t>
            </a:r>
            <a:endParaRPr lang="en-US" dirty="0"/>
          </a:p>
        </p:txBody>
      </p:sp>
      <p:pic>
        <p:nvPicPr>
          <p:cNvPr id="1026" name="Picture 2" descr="C:\Users\tshah\Pictures\Cisco-Stuff\StockPictures\MAJ43294.jpg"/>
          <p:cNvPicPr>
            <a:picLocks noChangeAspect="1" noChangeArrowheads="1"/>
          </p:cNvPicPr>
          <p:nvPr/>
        </p:nvPicPr>
        <p:blipFill>
          <a:blip r:embed="rId2" cstate="print"/>
          <a:srcRect r="16564"/>
          <a:stretch>
            <a:fillRect/>
          </a:stretch>
        </p:blipFill>
        <p:spPr bwMode="auto">
          <a:xfrm>
            <a:off x="5334000" y="1752601"/>
            <a:ext cx="3429000" cy="2895599"/>
          </a:xfrm>
          <a:prstGeom prst="roundRect">
            <a:avLst>
              <a:gd name="adj" fmla="val 6026"/>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1" y="2557462"/>
            <a:ext cx="4724399" cy="1557337"/>
          </a:xfrm>
        </p:spPr>
        <p:txBody>
          <a:bodyPr/>
          <a:lstStyle/>
          <a:p>
            <a:pPr algn="ctr"/>
            <a:r>
              <a:rPr lang="en-US" dirty="0" smtClean="0"/>
              <a:t>Q &amp; A</a:t>
            </a:r>
            <a:endParaRPr lang="en-US" dirty="0"/>
          </a:p>
        </p:txBody>
      </p:sp>
      <p:pic>
        <p:nvPicPr>
          <p:cNvPr id="2050" name="Picture 2" descr="C:\Users\tshah\Pictures\Cisco-Stuff\StockPictures\wwac2005_qa.jpg"/>
          <p:cNvPicPr>
            <a:picLocks noChangeAspect="1" noChangeArrowheads="1"/>
          </p:cNvPicPr>
          <p:nvPr/>
        </p:nvPicPr>
        <p:blipFill>
          <a:blip r:embed="rId2" cstate="print"/>
          <a:srcRect l="5265" r="5238"/>
          <a:stretch>
            <a:fillRect/>
          </a:stretch>
        </p:blipFill>
        <p:spPr bwMode="auto">
          <a:xfrm>
            <a:off x="4953000" y="1752600"/>
            <a:ext cx="3886200" cy="2895600"/>
          </a:xfrm>
          <a:prstGeom prst="roundRect">
            <a:avLst>
              <a:gd name="adj" fmla="val 9459"/>
            </a:avLst>
          </a:prstGeom>
          <a:noFill/>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ctrTitle"/>
          </p:nvPr>
        </p:nvSpPr>
        <p:spPr/>
        <p:txBody>
          <a:bodyPr/>
          <a:lstStyle/>
          <a:p>
            <a:r>
              <a:rPr lang="en-US" smtClean="0">
                <a:latin typeface="Zurich Lt BT"/>
                <a:ea typeface="ヒラギノ角ゴ Pro W3"/>
                <a:cs typeface="ヒラギノ角ゴ Pro W3"/>
              </a:rPr>
              <a:t>For More Information</a:t>
            </a:r>
          </a:p>
        </p:txBody>
      </p:sp>
      <p:sp>
        <p:nvSpPr>
          <p:cNvPr id="69634" name="Rectangle 4"/>
          <p:cNvSpPr>
            <a:spLocks noChangeArrowheads="1"/>
          </p:cNvSpPr>
          <p:nvPr/>
        </p:nvSpPr>
        <p:spPr bwMode="auto">
          <a:xfrm>
            <a:off x="685800" y="381000"/>
            <a:ext cx="6324600" cy="685800"/>
          </a:xfrm>
          <a:prstGeom prst="rect">
            <a:avLst/>
          </a:prstGeom>
          <a:noFill/>
          <a:ln w="9525">
            <a:noFill/>
            <a:miter lim="800000"/>
            <a:headEnd/>
            <a:tailEnd/>
          </a:ln>
        </p:spPr>
        <p:txBody>
          <a:bodyPr lIns="0" tIns="0" rIns="0" bIns="0" anchor="ctr"/>
          <a:lstStyle/>
          <a:p>
            <a:pPr defTabSz="814388" eaLnBrk="0" hangingPunct="0">
              <a:lnSpc>
                <a:spcPct val="90000"/>
              </a:lnSpc>
            </a:pPr>
            <a:endParaRPr lang="en-US" sz="2700">
              <a:solidFill>
                <a:srgbClr val="6C93AA"/>
              </a:solidFill>
              <a:latin typeface="Zurich Lt BT"/>
            </a:endParaRPr>
          </a:p>
        </p:txBody>
      </p:sp>
      <p:sp>
        <p:nvSpPr>
          <p:cNvPr id="61452" name="AutoShape 12"/>
          <p:cNvSpPr>
            <a:spLocks noChangeArrowheads="1"/>
          </p:cNvSpPr>
          <p:nvPr/>
        </p:nvSpPr>
        <p:spPr bwMode="auto">
          <a:xfrm>
            <a:off x="0" y="914400"/>
            <a:ext cx="9144000" cy="3200400"/>
          </a:xfrm>
          <a:prstGeom prst="roundRect">
            <a:avLst>
              <a:gd name="adj" fmla="val 9227"/>
            </a:avLst>
          </a:prstGeom>
          <a:solidFill>
            <a:schemeClr val="bg1"/>
          </a:solidFill>
          <a:ln w="9525">
            <a:solidFill>
              <a:srgbClr val="CFCFCF"/>
            </a:solidFill>
            <a:round/>
            <a:headEnd/>
            <a:tailEnd/>
          </a:ln>
          <a:effectLst>
            <a:outerShdw blurRad="50800" dist="25400" dir="5400000" algn="ctr" rotWithShape="0">
              <a:srgbClr val="0E4D73">
                <a:alpha val="74997"/>
              </a:srgbClr>
            </a:outerShdw>
          </a:effectLst>
        </p:spPr>
        <p:txBody>
          <a:bodyPr wrap="none" anchor="ctr"/>
          <a:lstStyle/>
          <a:p>
            <a:pPr>
              <a:defRPr/>
            </a:pPr>
            <a:endParaRPr lang="en-US">
              <a:ea typeface="ヒラギノ角ゴ Pro W3" charset="-128"/>
              <a:cs typeface="ヒラギノ角ゴ Pro W3" charset="-128"/>
            </a:endParaRPr>
          </a:p>
        </p:txBody>
      </p:sp>
      <p:grpSp>
        <p:nvGrpSpPr>
          <p:cNvPr id="2" name="Group 9"/>
          <p:cNvGrpSpPr>
            <a:grpSpLocks noChangeAspect="1"/>
          </p:cNvGrpSpPr>
          <p:nvPr/>
        </p:nvGrpSpPr>
        <p:grpSpPr bwMode="auto">
          <a:xfrm>
            <a:off x="457200" y="1179444"/>
            <a:ext cx="136525" cy="228600"/>
            <a:chOff x="3456" y="1680"/>
            <a:chExt cx="144" cy="240"/>
          </a:xfrm>
        </p:grpSpPr>
        <p:sp>
          <p:nvSpPr>
            <p:cNvPr id="69640" name="Oval 4"/>
            <p:cNvSpPr>
              <a:spLocks noChangeAspect="1" noChangeArrowheads="1"/>
            </p:cNvSpPr>
            <p:nvPr/>
          </p:nvSpPr>
          <p:spPr bwMode="auto">
            <a:xfrm>
              <a:off x="3456" y="1680"/>
              <a:ext cx="48" cy="48"/>
            </a:xfrm>
            <a:prstGeom prst="ellipse">
              <a:avLst/>
            </a:prstGeom>
            <a:solidFill>
              <a:srgbClr val="0E4D73"/>
            </a:solidFill>
            <a:ln w="9525">
              <a:noFill/>
              <a:round/>
              <a:headEnd/>
              <a:tailEnd/>
            </a:ln>
          </p:spPr>
          <p:txBody>
            <a:bodyPr wrap="none" anchor="ctr"/>
            <a:lstStyle/>
            <a:p>
              <a:endParaRPr lang="en-US"/>
            </a:p>
          </p:txBody>
        </p:sp>
        <p:sp>
          <p:nvSpPr>
            <p:cNvPr id="69641" name="Oval 5"/>
            <p:cNvSpPr>
              <a:spLocks noChangeAspect="1" noChangeArrowheads="1"/>
            </p:cNvSpPr>
            <p:nvPr/>
          </p:nvSpPr>
          <p:spPr bwMode="auto">
            <a:xfrm>
              <a:off x="3504" y="1728"/>
              <a:ext cx="48" cy="48"/>
            </a:xfrm>
            <a:prstGeom prst="ellipse">
              <a:avLst/>
            </a:prstGeom>
            <a:solidFill>
              <a:srgbClr val="0E4D73"/>
            </a:solidFill>
            <a:ln w="9525">
              <a:noFill/>
              <a:round/>
              <a:headEnd/>
              <a:tailEnd/>
            </a:ln>
          </p:spPr>
          <p:txBody>
            <a:bodyPr wrap="none" anchor="ctr"/>
            <a:lstStyle/>
            <a:p>
              <a:endParaRPr lang="en-US"/>
            </a:p>
          </p:txBody>
        </p:sp>
        <p:sp>
          <p:nvSpPr>
            <p:cNvPr id="69642" name="Oval 6"/>
            <p:cNvSpPr>
              <a:spLocks noChangeAspect="1" noChangeArrowheads="1"/>
            </p:cNvSpPr>
            <p:nvPr/>
          </p:nvSpPr>
          <p:spPr bwMode="auto">
            <a:xfrm>
              <a:off x="3552" y="1776"/>
              <a:ext cx="48" cy="48"/>
            </a:xfrm>
            <a:prstGeom prst="ellipse">
              <a:avLst/>
            </a:prstGeom>
            <a:solidFill>
              <a:srgbClr val="0E4D73"/>
            </a:solidFill>
            <a:ln w="9525">
              <a:noFill/>
              <a:round/>
              <a:headEnd/>
              <a:tailEnd/>
            </a:ln>
          </p:spPr>
          <p:txBody>
            <a:bodyPr wrap="none" anchor="ctr"/>
            <a:lstStyle/>
            <a:p>
              <a:endParaRPr lang="en-US"/>
            </a:p>
          </p:txBody>
        </p:sp>
        <p:sp>
          <p:nvSpPr>
            <p:cNvPr id="69643" name="Oval 7"/>
            <p:cNvSpPr>
              <a:spLocks noChangeAspect="1" noChangeArrowheads="1"/>
            </p:cNvSpPr>
            <p:nvPr/>
          </p:nvSpPr>
          <p:spPr bwMode="auto">
            <a:xfrm>
              <a:off x="3504" y="1824"/>
              <a:ext cx="48" cy="48"/>
            </a:xfrm>
            <a:prstGeom prst="ellipse">
              <a:avLst/>
            </a:prstGeom>
            <a:solidFill>
              <a:srgbClr val="0E4D73"/>
            </a:solidFill>
            <a:ln w="9525">
              <a:noFill/>
              <a:round/>
              <a:headEnd/>
              <a:tailEnd/>
            </a:ln>
          </p:spPr>
          <p:txBody>
            <a:bodyPr wrap="none" anchor="ctr"/>
            <a:lstStyle/>
            <a:p>
              <a:endParaRPr lang="en-US"/>
            </a:p>
          </p:txBody>
        </p:sp>
        <p:sp>
          <p:nvSpPr>
            <p:cNvPr id="69644" name="Oval 8"/>
            <p:cNvSpPr>
              <a:spLocks noChangeAspect="1" noChangeArrowheads="1"/>
            </p:cNvSpPr>
            <p:nvPr/>
          </p:nvSpPr>
          <p:spPr bwMode="auto">
            <a:xfrm>
              <a:off x="3456" y="1872"/>
              <a:ext cx="48" cy="48"/>
            </a:xfrm>
            <a:prstGeom prst="ellipse">
              <a:avLst/>
            </a:prstGeom>
            <a:solidFill>
              <a:srgbClr val="0E4D73"/>
            </a:solidFill>
            <a:ln w="9525">
              <a:noFill/>
              <a:round/>
              <a:headEnd/>
              <a:tailEnd/>
            </a:ln>
          </p:spPr>
          <p:txBody>
            <a:bodyPr wrap="none" anchor="ctr"/>
            <a:lstStyle/>
            <a:p>
              <a:endParaRPr lang="en-US"/>
            </a:p>
          </p:txBody>
        </p:sp>
      </p:grpSp>
      <p:sp>
        <p:nvSpPr>
          <p:cNvPr id="69638" name="Rectangle 3"/>
          <p:cNvSpPr>
            <a:spLocks noChangeArrowheads="1"/>
          </p:cNvSpPr>
          <p:nvPr/>
        </p:nvSpPr>
        <p:spPr bwMode="auto">
          <a:xfrm>
            <a:off x="685800" y="1139825"/>
            <a:ext cx="8229600" cy="3432175"/>
          </a:xfrm>
          <a:prstGeom prst="rect">
            <a:avLst/>
          </a:prstGeom>
          <a:noFill/>
          <a:ln w="9525">
            <a:noFill/>
            <a:miter lim="800000"/>
            <a:headEnd/>
            <a:tailEnd/>
          </a:ln>
        </p:spPr>
        <p:txBody>
          <a:bodyPr lIns="0" tIns="0" rIns="0" bIns="0"/>
          <a:lstStyle/>
          <a:p>
            <a:pPr defTabSz="814388">
              <a:lnSpc>
                <a:spcPts val="2100"/>
              </a:lnSpc>
              <a:spcBef>
                <a:spcPts val="1500"/>
              </a:spcBef>
              <a:buClr>
                <a:schemeClr val="tx2"/>
              </a:buClr>
              <a:buSzPct val="100000"/>
              <a:tabLst>
                <a:tab pos="1720850" algn="l"/>
              </a:tabLst>
            </a:pPr>
            <a:r>
              <a:rPr lang="en-US" sz="1800" dirty="0" smtClean="0">
                <a:solidFill>
                  <a:srgbClr val="0E4D73"/>
                </a:solidFill>
                <a:latin typeface="Zurich Lt BT"/>
              </a:rPr>
              <a:t>External Links:</a:t>
            </a:r>
            <a:br>
              <a:rPr lang="en-US" sz="1800" dirty="0" smtClean="0">
                <a:solidFill>
                  <a:srgbClr val="0E4D73"/>
                </a:solidFill>
                <a:latin typeface="Zurich Lt BT"/>
              </a:rPr>
            </a:br>
            <a:r>
              <a:rPr lang="en-US" sz="1800" dirty="0">
                <a:solidFill>
                  <a:srgbClr val="0E4D73"/>
                </a:solidFill>
                <a:latin typeface="Zurich Lt BT"/>
              </a:rPr>
              <a:t/>
            </a:r>
            <a:br>
              <a:rPr lang="en-US" sz="1800" dirty="0">
                <a:solidFill>
                  <a:srgbClr val="0E4D73"/>
                </a:solidFill>
                <a:latin typeface="Zurich Lt BT"/>
              </a:rPr>
            </a:br>
            <a:r>
              <a:rPr lang="en-US" sz="1200" dirty="0" smtClean="0">
                <a:solidFill>
                  <a:srgbClr val="0E4D73"/>
                </a:solidFill>
                <a:latin typeface="Calibri" pitchFamily="34" charset="0"/>
                <a:cs typeface="Calibri" pitchFamily="34" charset="0"/>
              </a:rPr>
              <a:t>LMS Portal: </a:t>
            </a:r>
            <a:r>
              <a:rPr lang="en-US" sz="1200" u="sng" dirty="0" smtClean="0">
                <a:solidFill>
                  <a:schemeClr val="bg1">
                    <a:lumMod val="50000"/>
                  </a:schemeClr>
                </a:solidFill>
                <a:latin typeface="Calibri" pitchFamily="34" charset="0"/>
                <a:cs typeface="Calibri" pitchFamily="34" charset="0"/>
              </a:rPr>
              <a:t>http://www.cisco.com/go/lms </a:t>
            </a:r>
            <a:br>
              <a:rPr lang="en-US" sz="1200" u="sng" dirty="0" smtClean="0">
                <a:solidFill>
                  <a:schemeClr val="bg1">
                    <a:lumMod val="50000"/>
                  </a:schemeClr>
                </a:solidFill>
                <a:latin typeface="Calibri" pitchFamily="34" charset="0"/>
                <a:cs typeface="Calibri" pitchFamily="34" charset="0"/>
              </a:rPr>
            </a:br>
            <a:r>
              <a:rPr lang="en-US" sz="1200" dirty="0" smtClean="0">
                <a:solidFill>
                  <a:srgbClr val="0E4D73"/>
                </a:solidFill>
                <a:latin typeface="Calibri" pitchFamily="34" charset="0"/>
                <a:cs typeface="Calibri" pitchFamily="34" charset="0"/>
              </a:rPr>
              <a:t>LMS Evaluation: </a:t>
            </a:r>
            <a:r>
              <a:rPr lang="en-US" sz="1200" u="sng" dirty="0" smtClean="0">
                <a:solidFill>
                  <a:schemeClr val="bg1">
                    <a:lumMod val="50000"/>
                  </a:schemeClr>
                </a:solidFill>
                <a:latin typeface="Calibri" pitchFamily="34" charset="0"/>
                <a:cs typeface="Calibri" pitchFamily="34" charset="0"/>
              </a:rPr>
              <a:t>http://www.cisco.com/go/nmsevals</a:t>
            </a:r>
            <a:br>
              <a:rPr lang="en-US" sz="1200" u="sng" dirty="0" smtClean="0">
                <a:solidFill>
                  <a:schemeClr val="bg1">
                    <a:lumMod val="50000"/>
                  </a:schemeClr>
                </a:solidFill>
                <a:latin typeface="Calibri" pitchFamily="34" charset="0"/>
                <a:cs typeface="Calibri" pitchFamily="34" charset="0"/>
              </a:rPr>
            </a:br>
            <a:r>
              <a:rPr lang="en-US" sz="1200" dirty="0" smtClean="0">
                <a:solidFill>
                  <a:srgbClr val="0E4D73"/>
                </a:solidFill>
                <a:latin typeface="Calibri" pitchFamily="34" charset="0"/>
                <a:cs typeface="Calibri" pitchFamily="34" charset="0"/>
              </a:rPr>
              <a:t>YouTube link:  </a:t>
            </a:r>
            <a:r>
              <a:rPr lang="en-US" sz="1200" u="sng" dirty="0" smtClean="0">
                <a:solidFill>
                  <a:schemeClr val="bg1">
                    <a:lumMod val="50000"/>
                  </a:schemeClr>
                </a:solidFill>
                <a:latin typeface="Calibri" pitchFamily="34" charset="0"/>
                <a:cs typeface="Calibri" pitchFamily="34" charset="0"/>
              </a:rPr>
              <a:t>http://www.youtube.com/ciscoworkslms</a:t>
            </a:r>
            <a:br>
              <a:rPr lang="en-US" sz="1200" u="sng" dirty="0" smtClean="0">
                <a:solidFill>
                  <a:schemeClr val="bg1">
                    <a:lumMod val="50000"/>
                  </a:schemeClr>
                </a:solidFill>
                <a:latin typeface="Calibri" pitchFamily="34" charset="0"/>
                <a:cs typeface="Calibri" pitchFamily="34" charset="0"/>
              </a:rPr>
            </a:br>
            <a:r>
              <a:rPr lang="en-US" sz="1200" dirty="0" smtClean="0">
                <a:solidFill>
                  <a:schemeClr val="tx2">
                    <a:lumMod val="50000"/>
                  </a:schemeClr>
                </a:solidFill>
                <a:latin typeface="Calibri" pitchFamily="34" charset="0"/>
                <a:cs typeface="Calibri" pitchFamily="34" charset="0"/>
              </a:rPr>
              <a:t>More Webinars:</a:t>
            </a:r>
            <a:r>
              <a:rPr lang="en-US" sz="1200" dirty="0" smtClean="0">
                <a:solidFill>
                  <a:schemeClr val="bg1">
                    <a:lumMod val="50000"/>
                  </a:schemeClr>
                </a:solidFill>
                <a:latin typeface="Calibri" pitchFamily="34" charset="0"/>
                <a:cs typeface="Calibri" pitchFamily="34" charset="0"/>
              </a:rPr>
              <a:t> </a:t>
            </a:r>
            <a:r>
              <a:rPr lang="en-US" sz="1200" u="sng" dirty="0" smtClean="0">
                <a:solidFill>
                  <a:schemeClr val="tx1">
                    <a:lumMod val="50000"/>
                    <a:lumOff val="50000"/>
                  </a:schemeClr>
                </a:solidFill>
                <a:latin typeface="Calibri" pitchFamily="34" charset="0"/>
                <a:cs typeface="Calibri" pitchFamily="34" charset="0"/>
              </a:rPr>
              <a:t>http://www.cisco.com/web/learning/le31/le46/nmtg_training/LMS_4.0_Webinar_Series_External_Schedule.htm</a:t>
            </a:r>
            <a:br>
              <a:rPr lang="en-US" sz="1200" u="sng" dirty="0" smtClean="0">
                <a:solidFill>
                  <a:schemeClr val="tx1">
                    <a:lumMod val="50000"/>
                    <a:lumOff val="50000"/>
                  </a:schemeClr>
                </a:solidFill>
                <a:latin typeface="Calibri" pitchFamily="34" charset="0"/>
                <a:cs typeface="Calibri" pitchFamily="34" charset="0"/>
              </a:rPr>
            </a:br>
            <a:r>
              <a:rPr lang="en-US" sz="1200" dirty="0" smtClean="0">
                <a:solidFill>
                  <a:schemeClr val="tx2">
                    <a:lumMod val="50000"/>
                  </a:schemeClr>
                </a:solidFill>
                <a:latin typeface="Calibri" pitchFamily="34" charset="0"/>
                <a:cs typeface="Calibri" pitchFamily="34" charset="0"/>
              </a:rPr>
              <a:t>Advance Services</a:t>
            </a:r>
            <a:r>
              <a:rPr lang="en-US" sz="1200" dirty="0" smtClean="0">
                <a:solidFill>
                  <a:schemeClr val="bg2">
                    <a:lumMod val="50000"/>
                    <a:lumOff val="50000"/>
                  </a:schemeClr>
                </a:solidFill>
                <a:latin typeface="Calibri" pitchFamily="34" charset="0"/>
                <a:cs typeface="Calibri" pitchFamily="34" charset="0"/>
              </a:rPr>
              <a:t>: </a:t>
            </a:r>
            <a:r>
              <a:rPr lang="en-US" sz="1200" u="sng" dirty="0" smtClean="0">
                <a:solidFill>
                  <a:schemeClr val="bg2">
                    <a:lumMod val="50000"/>
                    <a:lumOff val="50000"/>
                  </a:schemeClr>
                </a:solidFill>
                <a:latin typeface="Calibri" pitchFamily="34" charset="0"/>
                <a:cs typeface="Calibri" pitchFamily="34" charset="0"/>
              </a:rPr>
              <a:t>http://www.cisco.com/en/US/products/ps6897/serv_group_home.html</a:t>
            </a:r>
          </a:p>
          <a:p>
            <a:pPr defTabSz="814388">
              <a:lnSpc>
                <a:spcPts val="2100"/>
              </a:lnSpc>
              <a:spcBef>
                <a:spcPts val="1500"/>
              </a:spcBef>
              <a:buClr>
                <a:schemeClr val="tx2"/>
              </a:buClr>
              <a:buSzPct val="100000"/>
              <a:tabLst>
                <a:tab pos="1141413" algn="l"/>
              </a:tabLst>
            </a:pPr>
            <a:r>
              <a:rPr lang="en-US" sz="1800" dirty="0" smtClean="0">
                <a:solidFill>
                  <a:srgbClr val="0E4D73"/>
                </a:solidFill>
                <a:latin typeface="Zurich Lt BT"/>
              </a:rPr>
              <a:t>Resources: </a:t>
            </a:r>
            <a:br>
              <a:rPr lang="en-US" sz="1800" dirty="0" smtClean="0">
                <a:solidFill>
                  <a:srgbClr val="0E4D73"/>
                </a:solidFill>
                <a:latin typeface="Zurich Lt BT"/>
              </a:rPr>
            </a:br>
            <a:r>
              <a:rPr lang="en-US" sz="1400" dirty="0" smtClean="0">
                <a:solidFill>
                  <a:srgbClr val="0E4D73"/>
                </a:solidFill>
                <a:latin typeface="Calibri" pitchFamily="34" charset="0"/>
                <a:cs typeface="Calibri" pitchFamily="34" charset="0"/>
              </a:rPr>
              <a:t>To enroll in the CiscoWorks Customer Intimacy program send an email to: </a:t>
            </a:r>
            <a:r>
              <a:rPr lang="en-US" sz="1400" u="sng" dirty="0" smtClean="0">
                <a:solidFill>
                  <a:schemeClr val="bg1">
                    <a:lumMod val="50000"/>
                  </a:schemeClr>
                </a:solidFill>
                <a:latin typeface="Calibri" pitchFamily="34" charset="0"/>
                <a:cs typeface="Calibri" pitchFamily="34" charset="0"/>
              </a:rPr>
              <a:t>ask-lms-team@cisco.com</a:t>
            </a:r>
            <a:r>
              <a:rPr lang="en-US" sz="1800" dirty="0" smtClean="0">
                <a:solidFill>
                  <a:schemeClr val="bg1">
                    <a:lumMod val="50000"/>
                  </a:schemeClr>
                </a:solidFill>
                <a:latin typeface="Zurich Lt BT"/>
              </a:rPr>
              <a:t> </a:t>
            </a:r>
            <a:endParaRPr lang="en-US" sz="1800" dirty="0">
              <a:solidFill>
                <a:schemeClr val="bg1">
                  <a:lumMod val="50000"/>
                </a:schemeClr>
              </a:solidFill>
              <a:latin typeface="Zurich Lt BT"/>
            </a:endParaRPr>
          </a:p>
        </p:txBody>
      </p:sp>
      <p:pic>
        <p:nvPicPr>
          <p:cNvPr id="69639" name="Picture 15" descr="2PeopleWorking"/>
          <p:cNvPicPr>
            <a:picLocks noChangeAspect="1" noChangeArrowheads="1"/>
          </p:cNvPicPr>
          <p:nvPr/>
        </p:nvPicPr>
        <p:blipFill>
          <a:blip r:embed="rId3" cstate="print"/>
          <a:srcRect l="3030" t="10862" r="3030"/>
          <a:stretch>
            <a:fillRect/>
          </a:stretch>
        </p:blipFill>
        <p:spPr bwMode="auto">
          <a:xfrm>
            <a:off x="5540829" y="4267200"/>
            <a:ext cx="3374571" cy="2286000"/>
          </a:xfrm>
          <a:prstGeom prst="rect">
            <a:avLst/>
          </a:prstGeom>
          <a:ln>
            <a:noFill/>
          </a:ln>
          <a:effectLst>
            <a:outerShdw blurRad="292100" dist="139700" dir="2700000" algn="tl" rotWithShape="0">
              <a:srgbClr val="333333">
                <a:alpha val="65000"/>
              </a:srgbClr>
            </a:outerShdw>
          </a:effectLst>
        </p:spPr>
      </p:pic>
      <p:grpSp>
        <p:nvGrpSpPr>
          <p:cNvPr id="14" name="Group 9"/>
          <p:cNvGrpSpPr>
            <a:grpSpLocks noChangeAspect="1"/>
          </p:cNvGrpSpPr>
          <p:nvPr/>
        </p:nvGrpSpPr>
        <p:grpSpPr bwMode="auto">
          <a:xfrm>
            <a:off x="457200" y="3226905"/>
            <a:ext cx="136525" cy="228600"/>
            <a:chOff x="3456" y="1680"/>
            <a:chExt cx="144" cy="240"/>
          </a:xfrm>
        </p:grpSpPr>
        <p:sp>
          <p:nvSpPr>
            <p:cNvPr id="15" name="Oval 4"/>
            <p:cNvSpPr>
              <a:spLocks noChangeAspect="1" noChangeArrowheads="1"/>
            </p:cNvSpPr>
            <p:nvPr/>
          </p:nvSpPr>
          <p:spPr bwMode="auto">
            <a:xfrm>
              <a:off x="3456" y="1680"/>
              <a:ext cx="48" cy="48"/>
            </a:xfrm>
            <a:prstGeom prst="ellipse">
              <a:avLst/>
            </a:prstGeom>
            <a:solidFill>
              <a:srgbClr val="0E4D73"/>
            </a:solidFill>
            <a:ln w="9525">
              <a:noFill/>
              <a:round/>
              <a:headEnd/>
              <a:tailEnd/>
            </a:ln>
          </p:spPr>
          <p:txBody>
            <a:bodyPr wrap="none" anchor="ctr"/>
            <a:lstStyle/>
            <a:p>
              <a:endParaRPr lang="en-US"/>
            </a:p>
          </p:txBody>
        </p:sp>
        <p:sp>
          <p:nvSpPr>
            <p:cNvPr id="16" name="Oval 5"/>
            <p:cNvSpPr>
              <a:spLocks noChangeAspect="1" noChangeArrowheads="1"/>
            </p:cNvSpPr>
            <p:nvPr/>
          </p:nvSpPr>
          <p:spPr bwMode="auto">
            <a:xfrm>
              <a:off x="3504" y="1728"/>
              <a:ext cx="48" cy="48"/>
            </a:xfrm>
            <a:prstGeom prst="ellipse">
              <a:avLst/>
            </a:prstGeom>
            <a:solidFill>
              <a:srgbClr val="0E4D73"/>
            </a:solidFill>
            <a:ln w="9525">
              <a:noFill/>
              <a:round/>
              <a:headEnd/>
              <a:tailEnd/>
            </a:ln>
          </p:spPr>
          <p:txBody>
            <a:bodyPr wrap="none" anchor="ctr"/>
            <a:lstStyle/>
            <a:p>
              <a:endParaRPr lang="en-US"/>
            </a:p>
          </p:txBody>
        </p:sp>
        <p:sp>
          <p:nvSpPr>
            <p:cNvPr id="17" name="Oval 6"/>
            <p:cNvSpPr>
              <a:spLocks noChangeAspect="1" noChangeArrowheads="1"/>
            </p:cNvSpPr>
            <p:nvPr/>
          </p:nvSpPr>
          <p:spPr bwMode="auto">
            <a:xfrm>
              <a:off x="3552" y="1776"/>
              <a:ext cx="48" cy="48"/>
            </a:xfrm>
            <a:prstGeom prst="ellipse">
              <a:avLst/>
            </a:prstGeom>
            <a:solidFill>
              <a:srgbClr val="0E4D73"/>
            </a:solidFill>
            <a:ln w="9525">
              <a:noFill/>
              <a:round/>
              <a:headEnd/>
              <a:tailEnd/>
            </a:ln>
          </p:spPr>
          <p:txBody>
            <a:bodyPr wrap="none" anchor="ctr"/>
            <a:lstStyle/>
            <a:p>
              <a:endParaRPr lang="en-US"/>
            </a:p>
          </p:txBody>
        </p:sp>
        <p:sp>
          <p:nvSpPr>
            <p:cNvPr id="18" name="Oval 7"/>
            <p:cNvSpPr>
              <a:spLocks noChangeAspect="1" noChangeArrowheads="1"/>
            </p:cNvSpPr>
            <p:nvPr/>
          </p:nvSpPr>
          <p:spPr bwMode="auto">
            <a:xfrm>
              <a:off x="3504" y="1824"/>
              <a:ext cx="48" cy="48"/>
            </a:xfrm>
            <a:prstGeom prst="ellipse">
              <a:avLst/>
            </a:prstGeom>
            <a:solidFill>
              <a:srgbClr val="0E4D73"/>
            </a:solidFill>
            <a:ln w="9525">
              <a:noFill/>
              <a:round/>
              <a:headEnd/>
              <a:tailEnd/>
            </a:ln>
          </p:spPr>
          <p:txBody>
            <a:bodyPr wrap="none" anchor="ctr"/>
            <a:lstStyle/>
            <a:p>
              <a:endParaRPr lang="en-US"/>
            </a:p>
          </p:txBody>
        </p:sp>
        <p:sp>
          <p:nvSpPr>
            <p:cNvPr id="19" name="Oval 8"/>
            <p:cNvSpPr>
              <a:spLocks noChangeAspect="1" noChangeArrowheads="1"/>
            </p:cNvSpPr>
            <p:nvPr/>
          </p:nvSpPr>
          <p:spPr bwMode="auto">
            <a:xfrm>
              <a:off x="3456" y="1872"/>
              <a:ext cx="48" cy="48"/>
            </a:xfrm>
            <a:prstGeom prst="ellipse">
              <a:avLst/>
            </a:prstGeom>
            <a:solidFill>
              <a:srgbClr val="0E4D73"/>
            </a:solidFill>
            <a:ln w="9525">
              <a:no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New Features at a Glance</a:t>
            </a:r>
            <a:endParaRPr lang="en-US"/>
          </a:p>
        </p:txBody>
      </p:sp>
      <p:graphicFrame>
        <p:nvGraphicFramePr>
          <p:cNvPr id="4" name="Diagram 3"/>
          <p:cNvGraphicFramePr/>
          <p:nvPr/>
        </p:nvGraphicFramePr>
        <p:xfrm>
          <a:off x="-76200" y="762000"/>
          <a:ext cx="9372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3200" dirty="0" smtClean="0"/>
              <a:t>Ciscoworks LMS 4.0</a:t>
            </a:r>
            <a:br>
              <a:rPr lang="en-US" sz="3200" dirty="0" smtClean="0"/>
            </a:br>
            <a:r>
              <a:rPr lang="en-US" sz="3200" dirty="0" smtClean="0"/>
              <a:t>An Improved User Experience</a:t>
            </a:r>
            <a:endParaRPr lang="en-US" sz="3200" dirty="0"/>
          </a:p>
        </p:txBody>
      </p:sp>
      <p:sp>
        <p:nvSpPr>
          <p:cNvPr id="4" name="Subtitle 3"/>
          <p:cNvSpPr>
            <a:spLocks noGrp="1"/>
          </p:cNvSpPr>
          <p:nvPr>
            <p:ph type="subTitle" idx="1"/>
          </p:nvPr>
        </p:nvSpPr>
        <p:spPr/>
        <p:txBody>
          <a:bodyPr/>
          <a:lstStyle/>
          <a:p>
            <a:endParaRPr lang="en-US" dirty="0"/>
          </a:p>
        </p:txBody>
      </p:sp>
      <p:pic>
        <p:nvPicPr>
          <p:cNvPr id="1026" name="Picture 2" descr="C:\Users\tshah\Pictures\Cisco-Stuff\StockPictures\MAI81378.jpg"/>
          <p:cNvPicPr>
            <a:picLocks noChangeAspect="1" noChangeArrowheads="1"/>
          </p:cNvPicPr>
          <p:nvPr/>
        </p:nvPicPr>
        <p:blipFill>
          <a:blip r:embed="rId2" cstate="print"/>
          <a:srcRect l="7018" r="14035"/>
          <a:stretch>
            <a:fillRect/>
          </a:stretch>
        </p:blipFill>
        <p:spPr bwMode="auto">
          <a:xfrm>
            <a:off x="5334000" y="1752600"/>
            <a:ext cx="3429000" cy="2895600"/>
          </a:xfrm>
          <a:prstGeom prst="roundRect">
            <a:avLst>
              <a:gd name="adj" fmla="val 4825"/>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n-US" dirty="0" smtClean="0"/>
              <a:t>Cut install time in half from LMS 3.x</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648200" y="3276319"/>
            <a:ext cx="4953000" cy="33960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304800" y="990600"/>
            <a:ext cx="6781800" cy="3477875"/>
          </a:xfrm>
          <a:prstGeom prst="rect">
            <a:avLst/>
          </a:prstGeom>
          <a:noFill/>
        </p:spPr>
        <p:txBody>
          <a:bodyPr wrap="square" rtlCol="0">
            <a:spAutoFit/>
          </a:bodyPr>
          <a:lstStyle/>
          <a:p>
            <a:pPr>
              <a:buClr>
                <a:schemeClr val="tx2">
                  <a:lumMod val="50000"/>
                </a:schemeClr>
              </a:buClr>
              <a:buFont typeface="Wingdings" pitchFamily="2" charset="2"/>
              <a:buChar char="ü"/>
            </a:pPr>
            <a:r>
              <a:rPr lang="en-US" sz="2000" dirty="0" smtClean="0"/>
              <a:t>Single DVD installation</a:t>
            </a:r>
            <a:r>
              <a:rPr lang="en-US" sz="2000" dirty="0" smtClean="0">
                <a:solidFill>
                  <a:srgbClr val="00B050"/>
                </a:solidFill>
              </a:rPr>
              <a:t> </a:t>
            </a:r>
          </a:p>
          <a:p>
            <a:pPr>
              <a:buClr>
                <a:schemeClr val="tx2">
                  <a:lumMod val="50000"/>
                </a:schemeClr>
              </a:buClr>
              <a:buFont typeface="Wingdings" pitchFamily="2" charset="2"/>
              <a:buChar char="ü"/>
            </a:pPr>
            <a:r>
              <a:rPr lang="en-US" sz="2000" dirty="0" smtClean="0"/>
              <a:t>Installation down to </a:t>
            </a:r>
            <a:r>
              <a:rPr lang="en-US" sz="2000" b="1" dirty="0" smtClean="0"/>
              <a:t>45 mins</a:t>
            </a:r>
            <a:r>
              <a:rPr lang="en-US" sz="2000" dirty="0" smtClean="0"/>
              <a:t> from 2 hours</a:t>
            </a:r>
          </a:p>
          <a:p>
            <a:pPr>
              <a:buClr>
                <a:schemeClr val="tx2">
                  <a:lumMod val="50000"/>
                </a:schemeClr>
              </a:buClr>
              <a:buFont typeface="Wingdings" pitchFamily="2" charset="2"/>
              <a:buChar char="ü"/>
            </a:pPr>
            <a:r>
              <a:rPr lang="en-US" sz="2000" dirty="0" smtClean="0"/>
              <a:t> Installation includes database as well as the application</a:t>
            </a:r>
          </a:p>
          <a:p>
            <a:pPr>
              <a:buClr>
                <a:schemeClr val="tx2">
                  <a:lumMod val="50000"/>
                </a:schemeClr>
              </a:buClr>
              <a:buFont typeface="Wingdings" pitchFamily="2" charset="2"/>
              <a:buChar char="ü"/>
            </a:pPr>
            <a:r>
              <a:rPr lang="en-US" sz="2000" dirty="0" smtClean="0"/>
              <a:t> New hardware options for Installation</a:t>
            </a:r>
          </a:p>
          <a:p>
            <a:pPr lvl="1">
              <a:buClr>
                <a:schemeClr val="tx2">
                  <a:lumMod val="50000"/>
                </a:schemeClr>
              </a:buClr>
              <a:buFont typeface="Wingdings" pitchFamily="2" charset="2"/>
              <a:buChar char="ü"/>
            </a:pPr>
            <a:r>
              <a:rPr lang="en-US" sz="2000" dirty="0" smtClean="0"/>
              <a:t> Cisco UCS – B and C Series Chassis</a:t>
            </a:r>
          </a:p>
          <a:p>
            <a:pPr>
              <a:buClr>
                <a:schemeClr val="tx2">
                  <a:lumMod val="50000"/>
                </a:schemeClr>
              </a:buClr>
              <a:buFont typeface="Wingdings" pitchFamily="2" charset="2"/>
              <a:buChar char="ü"/>
            </a:pPr>
            <a:r>
              <a:rPr lang="en-US" sz="2000" dirty="0" smtClean="0"/>
              <a:t> Variety of OS supported for Installation</a:t>
            </a:r>
          </a:p>
          <a:p>
            <a:pPr lvl="1">
              <a:buClr>
                <a:schemeClr val="tx2">
                  <a:lumMod val="50000"/>
                </a:schemeClr>
              </a:buClr>
              <a:buFont typeface="Wingdings" pitchFamily="2" charset="2"/>
              <a:buChar char="ü"/>
            </a:pPr>
            <a:r>
              <a:rPr lang="en-US" sz="2000" dirty="0" smtClean="0"/>
              <a:t> Windows 2003, 2008</a:t>
            </a:r>
          </a:p>
          <a:p>
            <a:pPr lvl="1">
              <a:buClr>
                <a:schemeClr val="tx2">
                  <a:lumMod val="50000"/>
                </a:schemeClr>
              </a:buClr>
              <a:buFont typeface="Wingdings" pitchFamily="2" charset="2"/>
              <a:buChar char="ü"/>
            </a:pPr>
            <a:r>
              <a:rPr lang="en-US" sz="2000" dirty="0" smtClean="0"/>
              <a:t> Solaris 10</a:t>
            </a:r>
          </a:p>
          <a:p>
            <a:pPr lvl="1">
              <a:buClr>
                <a:schemeClr val="tx2">
                  <a:lumMod val="50000"/>
                </a:schemeClr>
              </a:buClr>
              <a:buFont typeface="Wingdings" pitchFamily="2" charset="2"/>
              <a:buChar char="ü"/>
            </a:pPr>
            <a:r>
              <a:rPr lang="en-US" sz="2000" dirty="0" smtClean="0"/>
              <a:t> Virtualization </a:t>
            </a:r>
          </a:p>
          <a:p>
            <a:pPr lvl="2">
              <a:buClr>
                <a:schemeClr val="tx2">
                  <a:lumMod val="50000"/>
                </a:schemeClr>
              </a:buClr>
              <a:buFont typeface="Arial" pitchFamily="34" charset="0"/>
              <a:buChar char="―"/>
            </a:pPr>
            <a:r>
              <a:rPr lang="en-US" sz="2000" dirty="0" smtClean="0"/>
              <a:t> VMWare 4.x</a:t>
            </a:r>
          </a:p>
          <a:p>
            <a:pPr lvl="2">
              <a:buClr>
                <a:schemeClr val="tx2">
                  <a:lumMod val="50000"/>
                </a:schemeClr>
              </a:buClr>
              <a:buFont typeface="Arial" pitchFamily="34" charset="0"/>
              <a:buChar char="―"/>
            </a:pPr>
            <a:r>
              <a:rPr lang="en-US" sz="2000" dirty="0" smtClean="0"/>
              <a:t> Solaris Zones</a:t>
            </a:r>
          </a:p>
        </p:txBody>
      </p:sp>
      <p:pic>
        <p:nvPicPr>
          <p:cNvPr id="23553" name="Picture 1"/>
          <p:cNvPicPr>
            <a:picLocks noChangeAspect="1" noChangeArrowheads="1"/>
          </p:cNvPicPr>
          <p:nvPr/>
        </p:nvPicPr>
        <p:blipFill>
          <a:blip r:embed="rId3" cstate="print"/>
          <a:srcRect/>
          <a:stretch>
            <a:fillRect/>
          </a:stretch>
        </p:blipFill>
        <p:spPr bwMode="auto">
          <a:xfrm>
            <a:off x="259817" y="4114800"/>
            <a:ext cx="3414845"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3554" name="Picture 2" descr="C:\Users\tshah\Pictures\Cisco-Stuff\icons\Kubrick_Icons\Install_1190_128.png"/>
          <p:cNvPicPr>
            <a:picLocks noChangeAspect="1" noChangeArrowheads="1"/>
          </p:cNvPicPr>
          <p:nvPr/>
        </p:nvPicPr>
        <p:blipFill>
          <a:blip r:embed="rId4" cstate="print"/>
          <a:srcRect/>
          <a:stretch>
            <a:fillRect/>
          </a:stretch>
        </p:blipFill>
        <p:spPr bwMode="auto">
          <a:xfrm>
            <a:off x="6781800" y="914400"/>
            <a:ext cx="2133600" cy="2133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Intuitive Getting Started Wizard</a:t>
            </a:r>
            <a:endParaRPr lang="en-US" dirty="0"/>
          </a:p>
        </p:txBody>
      </p:sp>
      <p:sp>
        <p:nvSpPr>
          <p:cNvPr id="3" name="Content Placeholder 2"/>
          <p:cNvSpPr>
            <a:spLocks noGrp="1"/>
          </p:cNvSpPr>
          <p:nvPr>
            <p:ph idx="4294967295"/>
          </p:nvPr>
        </p:nvSpPr>
        <p:spPr>
          <a:xfrm>
            <a:off x="228600" y="2362200"/>
            <a:ext cx="4343400" cy="4114800"/>
          </a:xfrm>
        </p:spPr>
        <p:txBody>
          <a:bodyPr/>
          <a:lstStyle/>
          <a:p>
            <a:pPr>
              <a:buClr>
                <a:schemeClr val="tx2">
                  <a:lumMod val="75000"/>
                </a:schemeClr>
              </a:buClr>
              <a:buFont typeface="Wingdings" pitchFamily="2" charset="2"/>
              <a:buChar char="ü"/>
            </a:pPr>
            <a:r>
              <a:rPr lang="en-US" dirty="0" smtClean="0"/>
              <a:t>Sure fire way to quickly manage your network</a:t>
            </a:r>
          </a:p>
          <a:p>
            <a:pPr>
              <a:buClr>
                <a:schemeClr val="tx2">
                  <a:lumMod val="75000"/>
                </a:schemeClr>
              </a:buClr>
              <a:buFont typeface="Wingdings" pitchFamily="2" charset="2"/>
              <a:buChar char="ü"/>
            </a:pPr>
            <a:r>
              <a:rPr lang="en-US" dirty="0" smtClean="0"/>
              <a:t>Quickly start using LMS 4.0 with the guided workflow</a:t>
            </a:r>
          </a:p>
          <a:p>
            <a:pPr>
              <a:buClr>
                <a:schemeClr val="tx2">
                  <a:lumMod val="75000"/>
                </a:schemeClr>
              </a:buClr>
              <a:buFont typeface="Wingdings" pitchFamily="2" charset="2"/>
              <a:buChar char="ü"/>
            </a:pPr>
            <a:r>
              <a:rPr lang="en-US" dirty="0" smtClean="0"/>
              <a:t>Takes out the guess work – Configure mandatory items first, and then learn about optional items</a:t>
            </a:r>
          </a:p>
          <a:p>
            <a:pPr>
              <a:buClr>
                <a:schemeClr val="tx2">
                  <a:lumMod val="75000"/>
                </a:schemeClr>
              </a:buClr>
              <a:buFont typeface="Wingdings" pitchFamily="2" charset="2"/>
              <a:buChar char="ü"/>
            </a:pPr>
            <a:r>
              <a:rPr lang="en-US" dirty="0" smtClean="0"/>
              <a:t>Triggers ALL the basic collections automatically</a:t>
            </a:r>
            <a:endParaRPr lang="en-US" dirty="0"/>
          </a:p>
        </p:txBody>
      </p:sp>
      <p:grpSp>
        <p:nvGrpSpPr>
          <p:cNvPr id="4" name="Group 5"/>
          <p:cNvGrpSpPr>
            <a:grpSpLocks noChangeAspect="1"/>
          </p:cNvGrpSpPr>
          <p:nvPr/>
        </p:nvGrpSpPr>
        <p:grpSpPr>
          <a:xfrm>
            <a:off x="381000" y="994822"/>
            <a:ext cx="4953000" cy="1138778"/>
            <a:chOff x="838200" y="4495800"/>
            <a:chExt cx="7622755" cy="1752600"/>
          </a:xfrm>
        </p:grpSpPr>
        <p:pic>
          <p:nvPicPr>
            <p:cNvPr id="8194" name="Picture 2"/>
            <p:cNvPicPr>
              <a:picLocks noChangeAspect="1" noChangeArrowheads="1"/>
            </p:cNvPicPr>
            <p:nvPr/>
          </p:nvPicPr>
          <p:blipFill>
            <a:blip r:embed="rId2" cstate="print"/>
            <a:srcRect/>
            <a:stretch>
              <a:fillRect/>
            </a:stretch>
          </p:blipFill>
          <p:spPr bwMode="auto">
            <a:xfrm>
              <a:off x="838200" y="4495800"/>
              <a:ext cx="7622755" cy="1752600"/>
            </a:xfrm>
            <a:prstGeom prst="rect">
              <a:avLst/>
            </a:prstGeom>
            <a:ln>
              <a:noFill/>
            </a:ln>
            <a:effectLst>
              <a:outerShdw blurRad="190500" algn="tl" rotWithShape="0">
                <a:srgbClr val="000000">
                  <a:alpha val="70000"/>
                </a:srgbClr>
              </a:outerShdw>
            </a:effectLst>
          </p:spPr>
        </p:pic>
        <p:sp>
          <p:nvSpPr>
            <p:cNvPr id="5" name="Oval 4"/>
            <p:cNvSpPr/>
            <p:nvPr/>
          </p:nvSpPr>
          <p:spPr bwMode="auto">
            <a:xfrm>
              <a:off x="1371600" y="5181600"/>
              <a:ext cx="3505200" cy="9144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pic>
        <p:nvPicPr>
          <p:cNvPr id="1026" name="Picture 2"/>
          <p:cNvPicPr>
            <a:picLocks noChangeAspect="1" noChangeArrowheads="1"/>
          </p:cNvPicPr>
          <p:nvPr/>
        </p:nvPicPr>
        <p:blipFill>
          <a:blip r:embed="rId3" cstate="print"/>
          <a:srcRect l="2133" t="451"/>
          <a:stretch>
            <a:fillRect/>
          </a:stretch>
        </p:blipFill>
        <p:spPr bwMode="auto">
          <a:xfrm>
            <a:off x="5029200" y="2286000"/>
            <a:ext cx="3772574" cy="4267200"/>
          </a:xfrm>
          <a:prstGeom prst="rect">
            <a:avLst/>
          </a:prstGeom>
          <a:ln>
            <a:noFill/>
          </a:ln>
          <a:effectLst>
            <a:outerShdw blurRad="190500" algn="tl" rotWithShape="0">
              <a:srgbClr val="000000">
                <a:alpha val="70000"/>
              </a:srgbClr>
            </a:outerShdw>
          </a:effectLst>
        </p:spPr>
      </p:pic>
      <p:pic>
        <p:nvPicPr>
          <p:cNvPr id="1027" name="Picture 3" descr="C:\Users\tshah\AppData\Local\Temp\wz2bb3\start_1135_256.png"/>
          <p:cNvPicPr>
            <a:picLocks noChangeAspect="1" noChangeArrowheads="1"/>
          </p:cNvPicPr>
          <p:nvPr/>
        </p:nvPicPr>
        <p:blipFill>
          <a:blip r:embed="rId4" cstate="print"/>
          <a:srcRect/>
          <a:stretch>
            <a:fillRect/>
          </a:stretch>
        </p:blipFill>
        <p:spPr bwMode="auto">
          <a:xfrm>
            <a:off x="6477000" y="609600"/>
            <a:ext cx="2362200" cy="2362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04800" y="990600"/>
            <a:ext cx="7924800" cy="4658140"/>
            <a:chOff x="381000" y="761999"/>
            <a:chExt cx="8077200" cy="4962940"/>
          </a:xfrm>
        </p:grpSpPr>
        <p:grpSp>
          <p:nvGrpSpPr>
            <p:cNvPr id="14" name="Group 13"/>
            <p:cNvGrpSpPr/>
            <p:nvPr/>
          </p:nvGrpSpPr>
          <p:grpSpPr>
            <a:xfrm>
              <a:off x="381000" y="761999"/>
              <a:ext cx="8077200" cy="4962940"/>
              <a:chOff x="381000" y="761999"/>
              <a:chExt cx="8077200" cy="4962940"/>
            </a:xfrm>
          </p:grpSpPr>
          <p:grpSp>
            <p:nvGrpSpPr>
              <p:cNvPr id="10" name="Group 9"/>
              <p:cNvGrpSpPr/>
              <p:nvPr/>
            </p:nvGrpSpPr>
            <p:grpSpPr>
              <a:xfrm>
                <a:off x="381000" y="761999"/>
                <a:ext cx="8077200" cy="4962940"/>
                <a:chOff x="381000" y="761999"/>
                <a:chExt cx="8077200" cy="4962940"/>
              </a:xfrm>
            </p:grpSpPr>
            <p:pic>
              <p:nvPicPr>
                <p:cNvPr id="2050" name="Picture 2"/>
                <p:cNvPicPr>
                  <a:picLocks noChangeAspect="1" noChangeArrowheads="1"/>
                </p:cNvPicPr>
                <p:nvPr/>
              </p:nvPicPr>
              <p:blipFill>
                <a:blip r:embed="rId2" cstate="print"/>
                <a:srcRect/>
                <a:stretch>
                  <a:fillRect/>
                </a:stretch>
              </p:blipFill>
              <p:spPr bwMode="auto">
                <a:xfrm>
                  <a:off x="381000" y="762000"/>
                  <a:ext cx="4095514" cy="491966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128" t="1626"/>
                <a:stretch>
                  <a:fillRect/>
                </a:stretch>
              </p:blipFill>
              <p:spPr bwMode="auto">
                <a:xfrm>
                  <a:off x="4684727" y="762001"/>
                  <a:ext cx="3773473" cy="496293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38650" y="761999"/>
                  <a:ext cx="285750" cy="4939393"/>
                </a:xfrm>
                <a:prstGeom prst="rect">
                  <a:avLst/>
                </a:prstGeom>
                <a:noFill/>
                <a:ln w="9525">
                  <a:noFill/>
                  <a:miter lim="800000"/>
                  <a:headEnd/>
                  <a:tailEnd/>
                </a:ln>
              </p:spPr>
            </p:pic>
          </p:grpSp>
          <p:sp>
            <p:nvSpPr>
              <p:cNvPr id="6" name="Oval 5"/>
              <p:cNvSpPr/>
              <p:nvPr/>
            </p:nvSpPr>
            <p:spPr bwMode="auto">
              <a:xfrm>
                <a:off x="381000" y="1752600"/>
                <a:ext cx="5334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381000" y="2299447"/>
                <a:ext cx="5334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381000" y="3034553"/>
                <a:ext cx="5334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457200" y="3657600"/>
                <a:ext cx="5334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7" name="Flowchart: Alternate Process 6"/>
            <p:cNvSpPr/>
            <p:nvPr/>
          </p:nvSpPr>
          <p:spPr bwMode="auto">
            <a:xfrm>
              <a:off x="4648200" y="2438400"/>
              <a:ext cx="2514600" cy="1600200"/>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2" name="Title 1"/>
          <p:cNvSpPr>
            <a:spLocks noGrp="1"/>
          </p:cNvSpPr>
          <p:nvPr>
            <p:ph type="ctrTitle"/>
          </p:nvPr>
        </p:nvSpPr>
        <p:spPr/>
        <p:txBody>
          <a:bodyPr>
            <a:spAutoFit/>
          </a:bodyPr>
          <a:lstStyle/>
          <a:p>
            <a:r>
              <a:rPr lang="en-US" dirty="0" smtClean="0"/>
              <a:t>Getting Started Wizard</a:t>
            </a:r>
            <a:endParaRPr lang="en-US" dirty="0"/>
          </a:p>
        </p:txBody>
      </p:sp>
      <p:sp>
        <p:nvSpPr>
          <p:cNvPr id="3" name="Text Placeholder 2"/>
          <p:cNvSpPr>
            <a:spLocks noGrp="1"/>
          </p:cNvSpPr>
          <p:nvPr>
            <p:ph type="body" idx="4294967295"/>
          </p:nvPr>
        </p:nvSpPr>
        <p:spPr>
          <a:xfrm>
            <a:off x="3048000" y="4800600"/>
            <a:ext cx="5943600" cy="1828800"/>
          </a:xfrm>
          <a:prstGeom prst="roundRect">
            <a:avLst/>
          </a:prstGeom>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lstStyle/>
          <a:p>
            <a:pPr>
              <a:lnSpc>
                <a:spcPct val="100000"/>
              </a:lnSpc>
              <a:spcBef>
                <a:spcPts val="0"/>
              </a:spcBef>
              <a:buClr>
                <a:schemeClr val="bg1"/>
              </a:buClr>
              <a:buFont typeface="Wingdings" pitchFamily="2" charset="2"/>
              <a:buChar char="ü"/>
            </a:pPr>
            <a:r>
              <a:rPr lang="en-US" sz="1900" b="1" dirty="0" smtClean="0">
                <a:latin typeface="Calibri" pitchFamily="34" charset="0"/>
                <a:cs typeface="Calibri" pitchFamily="34" charset="0"/>
              </a:rPr>
              <a:t>Eliminates initial application configuration pain points and confusion</a:t>
            </a:r>
          </a:p>
          <a:p>
            <a:pPr>
              <a:lnSpc>
                <a:spcPct val="100000"/>
              </a:lnSpc>
              <a:spcBef>
                <a:spcPts val="0"/>
              </a:spcBef>
              <a:buClr>
                <a:schemeClr val="bg1"/>
              </a:buClr>
              <a:buFont typeface="Wingdings" pitchFamily="2" charset="2"/>
              <a:buChar char="ü"/>
            </a:pPr>
            <a:r>
              <a:rPr lang="en-US" sz="1900" b="1" dirty="0" smtClean="0">
                <a:latin typeface="Calibri" pitchFamily="34" charset="0"/>
                <a:cs typeface="Calibri" pitchFamily="34" charset="0"/>
              </a:rPr>
              <a:t>See your network in matter of minutes</a:t>
            </a:r>
          </a:p>
          <a:p>
            <a:pPr>
              <a:lnSpc>
                <a:spcPct val="100000"/>
              </a:lnSpc>
              <a:spcBef>
                <a:spcPts val="0"/>
              </a:spcBef>
              <a:buClr>
                <a:schemeClr val="bg1"/>
              </a:buClr>
              <a:buFont typeface="Wingdings" pitchFamily="2" charset="2"/>
              <a:buChar char="ü"/>
            </a:pPr>
            <a:r>
              <a:rPr lang="en-US" sz="1900" b="1" dirty="0" smtClean="0">
                <a:latin typeface="Calibri" pitchFamily="34" charset="0"/>
                <a:cs typeface="Calibri" pitchFamily="34" charset="0"/>
              </a:rPr>
              <a:t>Allows users to utilize the product in its entirety</a:t>
            </a:r>
          </a:p>
          <a:p>
            <a:pPr>
              <a:lnSpc>
                <a:spcPct val="100000"/>
              </a:lnSpc>
              <a:spcBef>
                <a:spcPts val="0"/>
              </a:spcBef>
              <a:buClr>
                <a:schemeClr val="bg1"/>
              </a:buClr>
              <a:buFont typeface="Wingdings" pitchFamily="2" charset="2"/>
              <a:buChar char="ü"/>
            </a:pPr>
            <a:r>
              <a:rPr lang="en-US" sz="1900" b="1" dirty="0" smtClean="0">
                <a:latin typeface="Calibri" pitchFamily="34" charset="0"/>
                <a:cs typeface="Calibri" pitchFamily="34" charset="0"/>
              </a:rPr>
              <a:t>One place to make change even after initial configuration</a:t>
            </a:r>
          </a:p>
          <a:p>
            <a:pPr>
              <a:lnSpc>
                <a:spcPct val="100000"/>
              </a:lnSpc>
              <a:spcBef>
                <a:spcPts val="0"/>
              </a:spcBef>
              <a:buClr>
                <a:schemeClr val="bg1"/>
              </a:buClr>
              <a:buFont typeface="Wingdings" pitchFamily="2" charset="2"/>
              <a:buChar char="ü"/>
            </a:pPr>
            <a:endParaRPr lang="en-US" sz="1900" b="1" dirty="0" smtClean="0">
              <a:latin typeface="Calibri" pitchFamily="34" charset="0"/>
              <a:cs typeface="Calibri" pitchFamily="34" charset="0"/>
            </a:endParaRPr>
          </a:p>
          <a:p>
            <a:pPr>
              <a:lnSpc>
                <a:spcPct val="100000"/>
              </a:lnSpc>
              <a:spcBef>
                <a:spcPts val="0"/>
              </a:spcBef>
              <a:buClr>
                <a:schemeClr val="bg1"/>
              </a:buClr>
              <a:buFont typeface="Wingdings" pitchFamily="2" charset="2"/>
              <a:buChar char="ü"/>
            </a:pPr>
            <a:endParaRPr lang="en-US" sz="19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3299" r="22474" b="50769"/>
          <a:stretch>
            <a:fillRect/>
          </a:stretch>
        </p:blipFill>
        <p:spPr bwMode="auto">
          <a:xfrm>
            <a:off x="152400" y="3657600"/>
            <a:ext cx="3429000" cy="1828800"/>
          </a:xfrm>
          <a:prstGeom prst="rect">
            <a:avLst/>
          </a:prstGeom>
          <a:ln>
            <a:noFill/>
          </a:ln>
          <a:effectLst>
            <a:outerShdw blurRad="190500" algn="tl" rotWithShape="0">
              <a:srgbClr val="000000">
                <a:alpha val="70000"/>
              </a:srgbClr>
            </a:outerShdw>
          </a:effectLst>
        </p:spPr>
      </p:pic>
      <p:pic>
        <p:nvPicPr>
          <p:cNvPr id="22530" name="Picture 2" descr="C:\Users\tshah\AppData\Local\Temp\SNAGHTML1e8bd4fa.PNG"/>
          <p:cNvPicPr>
            <a:picLocks noChangeAspect="1" noChangeArrowheads="1"/>
          </p:cNvPicPr>
          <p:nvPr/>
        </p:nvPicPr>
        <p:blipFill>
          <a:blip r:embed="rId3" cstate="print"/>
          <a:srcRect/>
          <a:stretch>
            <a:fillRect/>
          </a:stretch>
        </p:blipFill>
        <p:spPr bwMode="auto">
          <a:xfrm>
            <a:off x="152400" y="3733799"/>
            <a:ext cx="5267325" cy="2895601"/>
          </a:xfrm>
          <a:prstGeom prst="rect">
            <a:avLst/>
          </a:prstGeom>
          <a:noFill/>
        </p:spPr>
      </p:pic>
      <p:pic>
        <p:nvPicPr>
          <p:cNvPr id="1026" name="Picture 2"/>
          <p:cNvPicPr>
            <a:picLocks noChangeAspect="1" noChangeArrowheads="1"/>
          </p:cNvPicPr>
          <p:nvPr/>
        </p:nvPicPr>
        <p:blipFill>
          <a:blip r:embed="rId4" cstate="print"/>
          <a:srcRect t="15023"/>
          <a:stretch>
            <a:fillRect/>
          </a:stretch>
        </p:blipFill>
        <p:spPr bwMode="auto">
          <a:xfrm>
            <a:off x="152400" y="1143000"/>
            <a:ext cx="3124200" cy="1949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p:txBody>
          <a:bodyPr>
            <a:spAutoFit/>
          </a:bodyPr>
          <a:lstStyle/>
          <a:p>
            <a:r>
              <a:rPr lang="en-US" smtClean="0"/>
              <a:t>Actionable Global Search</a:t>
            </a:r>
            <a:endParaRPr lang="en-US"/>
          </a:p>
        </p:txBody>
      </p:sp>
      <p:sp>
        <p:nvSpPr>
          <p:cNvPr id="11" name="TextBox 10"/>
          <p:cNvSpPr txBox="1"/>
          <p:nvPr/>
        </p:nvSpPr>
        <p:spPr>
          <a:xfrm>
            <a:off x="3276600" y="914400"/>
            <a:ext cx="5652246" cy="2703076"/>
          </a:xfrm>
          <a:prstGeom prst="roundRect">
            <a:avLst>
              <a:gd name="adj" fmla="val 30027"/>
            </a:avLst>
          </a:prstGeom>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marL="287338" indent="-287338">
              <a:buClr>
                <a:schemeClr val="bg1"/>
              </a:buClr>
              <a:buFont typeface="Wingdings" pitchFamily="2" charset="2"/>
              <a:buChar char="ü"/>
            </a:pPr>
            <a:r>
              <a:rPr lang="en-US" sz="2000" dirty="0" smtClean="0"/>
              <a:t>Actionable Search</a:t>
            </a:r>
          </a:p>
          <a:p>
            <a:pPr marL="287338" indent="-287338">
              <a:buClr>
                <a:schemeClr val="bg1"/>
              </a:buClr>
              <a:buFont typeface="Wingdings" pitchFamily="2" charset="2"/>
              <a:buChar char="ü"/>
            </a:pPr>
            <a:r>
              <a:rPr lang="en-US" sz="2000" dirty="0" smtClean="0"/>
              <a:t>Global Search field available on all LMS pages</a:t>
            </a:r>
          </a:p>
          <a:p>
            <a:pPr marL="287338" indent="-287338">
              <a:buClr>
                <a:schemeClr val="bg1"/>
              </a:buClr>
              <a:buFont typeface="Wingdings" pitchFamily="2" charset="2"/>
              <a:buChar char="ü"/>
            </a:pPr>
            <a:r>
              <a:rPr lang="en-US" sz="2000" dirty="0" smtClean="0"/>
              <a:t>Ability to search on any IP or MAC Address</a:t>
            </a:r>
          </a:p>
          <a:p>
            <a:pPr marL="287338" indent="-287338">
              <a:buClr>
                <a:schemeClr val="bg1"/>
              </a:buClr>
              <a:buFont typeface="Wingdings" pitchFamily="2" charset="2"/>
              <a:buChar char="ü"/>
            </a:pPr>
            <a:r>
              <a:rPr lang="en-US" sz="2000" dirty="0" smtClean="0"/>
              <a:t>If you are stuck, help is just a few words away</a:t>
            </a:r>
          </a:p>
        </p:txBody>
      </p:sp>
      <p:sp>
        <p:nvSpPr>
          <p:cNvPr id="14" name="Flowchart: Alternate Process 13"/>
          <p:cNvSpPr/>
          <p:nvPr/>
        </p:nvSpPr>
        <p:spPr bwMode="auto">
          <a:xfrm>
            <a:off x="1461247" y="5818094"/>
            <a:ext cx="3886200" cy="838200"/>
          </a:xfrm>
          <a:prstGeom prst="flowChartAlternateProcess">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Cloud Callout 11"/>
          <p:cNvSpPr/>
          <p:nvPr/>
        </p:nvSpPr>
        <p:spPr bwMode="auto">
          <a:xfrm>
            <a:off x="5410200" y="3170551"/>
            <a:ext cx="3733800" cy="3077849"/>
          </a:xfrm>
          <a:prstGeom prst="cloudCallout">
            <a:avLst>
              <a:gd name="adj1" fmla="val -64371"/>
              <a:gd name="adj2" fmla="val 5053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lang="en-US" sz="2800" dirty="0" smtClean="0">
                <a:solidFill>
                  <a:schemeClr val="tx1">
                    <a:lumMod val="85000"/>
                    <a:lumOff val="15000"/>
                  </a:schemeClr>
                </a:solidFill>
                <a:latin typeface="Arial" charset="0"/>
              </a:rPr>
              <a:t>Actionable </a:t>
            </a:r>
            <a:br>
              <a:rPr lang="en-US" sz="2800" dirty="0" smtClean="0">
                <a:solidFill>
                  <a:schemeClr val="tx1">
                    <a:lumMod val="85000"/>
                    <a:lumOff val="15000"/>
                  </a:schemeClr>
                </a:solidFill>
                <a:latin typeface="Arial" charset="0"/>
              </a:rPr>
            </a:br>
            <a:r>
              <a:rPr lang="en-US" sz="2800" dirty="0" smtClean="0">
                <a:solidFill>
                  <a:schemeClr val="tx1">
                    <a:lumMod val="85000"/>
                    <a:lumOff val="15000"/>
                  </a:schemeClr>
                </a:solidFill>
                <a:latin typeface="Arial" charset="0"/>
              </a:rPr>
              <a:t>Mouse-</a:t>
            </a:r>
            <a:r>
              <a:rPr lang="en-US" sz="2800" dirty="0" err="1" smtClean="0">
                <a:solidFill>
                  <a:schemeClr val="tx1">
                    <a:lumMod val="85000"/>
                    <a:lumOff val="15000"/>
                  </a:schemeClr>
                </a:solidFill>
                <a:latin typeface="Arial" charset="0"/>
              </a:rPr>
              <a:t>Overs</a:t>
            </a:r>
            <a:r>
              <a:rPr lang="en-US" sz="2800" dirty="0" smtClean="0">
                <a:solidFill>
                  <a:schemeClr val="tx1">
                    <a:lumMod val="85000"/>
                    <a:lumOff val="15000"/>
                  </a:schemeClr>
                </a:solidFill>
                <a:latin typeface="Arial" charset="0"/>
              </a:rPr>
              <a:t> for more contextual tools!!</a:t>
            </a:r>
            <a:endParaRPr kumimoji="0" lang="en-US" sz="2800" b="0" i="0" u="none" strike="noStrike" cap="none" normalizeH="0" baseline="0" dirty="0" smtClean="0">
              <a:ln>
                <a:noFill/>
              </a:ln>
              <a:solidFill>
                <a:schemeClr val="tx1">
                  <a:lumMod val="85000"/>
                  <a:lumOff val="15000"/>
                </a:schemeClr>
              </a:solidFill>
              <a:effectLst/>
              <a:latin typeface="Arial" charset="0"/>
            </a:endParaRPr>
          </a:p>
        </p:txBody>
      </p:sp>
      <p:sp>
        <p:nvSpPr>
          <p:cNvPr id="7" name="Down Arrow 6"/>
          <p:cNvSpPr/>
          <p:nvPr/>
        </p:nvSpPr>
        <p:spPr bwMode="auto">
          <a:xfrm>
            <a:off x="228600" y="3200400"/>
            <a:ext cx="990600" cy="609600"/>
          </a:xfrm>
          <a:prstGeom prst="downArrow">
            <a:avLst/>
          </a:prstGeom>
          <a:ln>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530"/>
                                        </p:tgtEl>
                                        <p:attrNameLst>
                                          <p:attrName>style.visibility</p:attrName>
                                        </p:attrNameLst>
                                      </p:cBhvr>
                                      <p:to>
                                        <p:strVal val="visible"/>
                                      </p:to>
                                    </p:set>
                                    <p:animEffect transition="in" filter="wipe(left)">
                                      <p:cBhvr>
                                        <p:cTn id="20" dur="500"/>
                                        <p:tgtEl>
                                          <p:spTgt spid="22530"/>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2" grpId="0" animBg="1"/>
      <p:bldP spid="7" grpId="0" animBg="1"/>
    </p:bldLst>
  </p:timing>
</p:sld>
</file>

<file path=ppt/theme/theme1.xml><?xml version="1.0" encoding="utf-8"?>
<a:theme xmlns:a="http://schemas.openxmlformats.org/drawingml/2006/main" name="2VerticalTitle_Cisco">
  <a:themeElements>
    <a:clrScheme name="2VerticalTitle_Cisco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fontScheme name="2VerticalTitle_Cisco">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VerticalTitle_Cisco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Cisco_White_Template_2010_HorzTitle1</Template>
  <TotalTime>6469</TotalTime>
  <Words>1045</Words>
  <Application>Microsoft Office PowerPoint</Application>
  <PresentationFormat>On-screen Show (4:3)</PresentationFormat>
  <Paragraphs>219</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Wingdings</vt:lpstr>
      <vt:lpstr>Calibri</vt:lpstr>
      <vt:lpstr>Tempus Sans ITC</vt:lpstr>
      <vt:lpstr>ヒラギノ角ゴ Pro W3</vt:lpstr>
      <vt:lpstr>Zurich Lt BT</vt:lpstr>
      <vt:lpstr>2VerticalTitle_Cisco</vt:lpstr>
      <vt:lpstr>Ciscoworks LMS 4.0 A New Paradigm  LMS Webinar Series #2 </vt:lpstr>
      <vt:lpstr>Some Webex Tips</vt:lpstr>
      <vt:lpstr>Agenda</vt:lpstr>
      <vt:lpstr>New Features at a Glance</vt:lpstr>
      <vt:lpstr>Ciscoworks LMS 4.0 An Improved User Experience</vt:lpstr>
      <vt:lpstr>Cut install time in half from LMS 3.x</vt:lpstr>
      <vt:lpstr>Intuitive Getting Started Wizard</vt:lpstr>
      <vt:lpstr>Getting Started Wizard</vt:lpstr>
      <vt:lpstr>Actionable Global Search</vt:lpstr>
      <vt:lpstr>Enhanced User Interface</vt:lpstr>
      <vt:lpstr>WorkCenter – Simplified Lifecycle Mgmt</vt:lpstr>
      <vt:lpstr>WorkCenters – Consistent LifeCycle</vt:lpstr>
      <vt:lpstr>Consistent Life-Cycle Workflow Components</vt:lpstr>
      <vt:lpstr>Configuration Templates Manager – Fine Tuned for  Operational Needs</vt:lpstr>
      <vt:lpstr>Configuration Templates</vt:lpstr>
      <vt:lpstr>Config Templates – Import Workflow</vt:lpstr>
      <vt:lpstr>Config Templates – Manage Default Values</vt:lpstr>
      <vt:lpstr>Configuration Template – Deploy Workflow</vt:lpstr>
      <vt:lpstr>Configuration Template – Deploy Workflow</vt:lpstr>
      <vt:lpstr>NAM Integration</vt:lpstr>
      <vt:lpstr>LMS Manages and Integrates with NAM</vt:lpstr>
      <vt:lpstr>AutoMonitoring</vt:lpstr>
      <vt:lpstr>Basic Monitoring Out-Of-The-Box</vt:lpstr>
      <vt:lpstr>Troubleshooting</vt:lpstr>
      <vt:lpstr>Troubleshooting Tools at your Finger-tips</vt:lpstr>
      <vt:lpstr>Troubleshooting – Contextual Mouseovers</vt:lpstr>
      <vt:lpstr>Reporting</vt:lpstr>
      <vt:lpstr>Reporting – ONE place ! ALL reports !!</vt:lpstr>
      <vt:lpstr>3rd party support</vt:lpstr>
      <vt:lpstr>Basic Support for Non-Cisco Devices</vt:lpstr>
      <vt:lpstr>Summary and Key Takeaways</vt:lpstr>
      <vt:lpstr>Cisco Advanced Services</vt:lpstr>
      <vt:lpstr>D E M O</vt:lpstr>
      <vt:lpstr>Q &amp; A</vt:lpstr>
      <vt:lpstr>For More Information</vt:lpstr>
      <vt:lpstr>Slide 36</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LMS 4.0</dc:title>
  <dc:creator>Information Technology</dc:creator>
  <cp:lastModifiedBy>Tejas Shah</cp:lastModifiedBy>
  <cp:revision>123</cp:revision>
  <dcterms:created xsi:type="dcterms:W3CDTF">2010-08-17T04:01:30Z</dcterms:created>
  <dcterms:modified xsi:type="dcterms:W3CDTF">2010-09-28T16:53:57Z</dcterms:modified>
</cp:coreProperties>
</file>