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1" r:id="rId2"/>
    <p:sldMasterId id="2147483753" r:id="rId3"/>
    <p:sldMasterId id="2147483766" r:id="rId4"/>
    <p:sldMasterId id="2147483806" r:id="rId5"/>
    <p:sldMasterId id="2147483807" r:id="rId6"/>
    <p:sldMasterId id="2147483809" r:id="rId7"/>
    <p:sldMasterId id="2147483834" r:id="rId8"/>
    <p:sldMasterId id="2147483858" r:id="rId9"/>
  </p:sldMasterIdLst>
  <p:notesMasterIdLst>
    <p:notesMasterId r:id="rId11"/>
  </p:notesMasterIdLst>
  <p:handoutMasterIdLst>
    <p:handoutMasterId r:id="rId12"/>
  </p:handoutMasterIdLst>
  <p:sldIdLst>
    <p:sldId id="3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  <a:srgbClr val="CEE24C"/>
    <a:srgbClr val="FFCC00"/>
    <a:srgbClr val="FAE737"/>
    <a:srgbClr val="37BA4F"/>
    <a:srgbClr val="F3D53F"/>
    <a:srgbClr val="41C15F"/>
    <a:srgbClr val="F3952E"/>
    <a:srgbClr val="F5A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9822" autoAdjust="0"/>
  </p:normalViewPr>
  <p:slideViewPr>
    <p:cSldViewPr snapToGrid="0" snapToObjects="1" showGuides="1">
      <p:cViewPr>
        <p:scale>
          <a:sx n="80" d="100"/>
          <a:sy n="80" d="100"/>
        </p:scale>
        <p:origin x="-1572" y="-264"/>
      </p:cViewPr>
      <p:guideLst>
        <p:guide orient="horz" pos="4319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6CAFE-C078-4ADE-AB52-FFEF10400963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2F6A-1563-4D1A-9A0E-3BE85450D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0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64071-6752-2540-A5F5-7214E613228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96B6-3D39-0141-A22E-F6A542864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5.jpeg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6.png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5.jpeg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5.jpe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6.pn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cisco_gradient_background.png"/>
          <p:cNvPicPr>
            <a:picLocks noChangeAspect="1"/>
          </p:cNvPicPr>
          <p:nvPr userDrawn="1"/>
        </p:nvPicPr>
        <p:blipFill>
          <a:blip r:embed="rId2"/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52" name="Rounded Rectangle 51"/>
          <p:cNvSpPr/>
          <p:nvPr userDrawn="1"/>
        </p:nvSpPr>
        <p:spPr>
          <a:xfrm>
            <a:off x="1823499" y="3308943"/>
            <a:ext cx="1729740" cy="37182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>
            <a:off x="0" y="1236689"/>
            <a:ext cx="1729740" cy="5634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>
            <a:off x="1312442" y="3886200"/>
            <a:ext cx="1729740" cy="31409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 userDrawn="1"/>
        </p:nvSpPr>
        <p:spPr>
          <a:xfrm>
            <a:off x="6423660" y="-118279"/>
            <a:ext cx="1729740" cy="6278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8" name="Rounded Rectangle 57"/>
          <p:cNvSpPr/>
          <p:nvPr userDrawn="1"/>
        </p:nvSpPr>
        <p:spPr>
          <a:xfrm>
            <a:off x="8105451" y="2783785"/>
            <a:ext cx="1038549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ounded Rectangle 58"/>
          <p:cNvSpPr/>
          <p:nvPr userDrawn="1"/>
        </p:nvSpPr>
        <p:spPr>
          <a:xfrm rot="10800000">
            <a:off x="3173413" y="52720"/>
            <a:ext cx="1729740" cy="64477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281"/>
          <p:cNvSpPr>
            <a:spLocks noChangeArrowheads="1"/>
          </p:cNvSpPr>
          <p:nvPr userDrawn="1"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  <a:latin typeface="Arial" charset="0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>
              <a:solidFill>
                <a:srgbClr val="D3D3D3"/>
              </a:solidFill>
              <a:latin typeface="Arial" charset="0"/>
            </a:endParaRPr>
          </a:p>
        </p:txBody>
      </p:sp>
      <p:grpSp>
        <p:nvGrpSpPr>
          <p:cNvPr id="65" name="Group 28"/>
          <p:cNvGrpSpPr/>
          <p:nvPr userDrawn="1"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4" name="Picture 33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pic>
        <p:nvPicPr>
          <p:cNvPr id="202" name="Picture 201" descr="Mike-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9600" y="1981200"/>
            <a:ext cx="1645920" cy="1504188"/>
          </a:xfrm>
          <a:prstGeom prst="rect">
            <a:avLst/>
          </a:prstGeom>
        </p:spPr>
      </p:pic>
      <p:sp>
        <p:nvSpPr>
          <p:cNvPr id="203" name="Rectangle 202"/>
          <p:cNvSpPr/>
          <p:nvPr userDrawn="1"/>
        </p:nvSpPr>
        <p:spPr>
          <a:xfrm>
            <a:off x="4419600" y="3505200"/>
            <a:ext cx="1752600" cy="16764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 userDrawn="1"/>
        </p:nvSpPr>
        <p:spPr>
          <a:xfrm>
            <a:off x="5029200" y="5181600"/>
            <a:ext cx="1905000" cy="1676400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 userDrawn="1"/>
        </p:nvSpPr>
        <p:spPr>
          <a:xfrm>
            <a:off x="6934200" y="3886200"/>
            <a:ext cx="2209800" cy="2971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 userDrawn="1"/>
        </p:nvSpPr>
        <p:spPr>
          <a:xfrm>
            <a:off x="0" y="1295400"/>
            <a:ext cx="1524000" cy="2667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 userDrawn="1"/>
        </p:nvSpPr>
        <p:spPr>
          <a:xfrm>
            <a:off x="1524000" y="3200400"/>
            <a:ext cx="1676400" cy="16002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 userDrawn="1"/>
        </p:nvSpPr>
        <p:spPr>
          <a:xfrm>
            <a:off x="3200400" y="2438400"/>
            <a:ext cx="1219200" cy="17526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" name="Picture 208" descr="Kathy_color.png"/>
          <p:cNvPicPr>
            <a:picLocks noChangeAspect="1"/>
          </p:cNvPicPr>
          <p:nvPr userDrawn="1"/>
        </p:nvPicPr>
        <p:blipFill>
          <a:blip r:embed="rId5"/>
          <a:srcRect r="1235" b="1235"/>
          <a:stretch>
            <a:fillRect/>
          </a:stretch>
        </p:blipFill>
        <p:spPr>
          <a:xfrm>
            <a:off x="3200400" y="2438400"/>
            <a:ext cx="1219200" cy="1828800"/>
          </a:xfrm>
          <a:prstGeom prst="rect">
            <a:avLst/>
          </a:prstGeom>
        </p:spPr>
      </p:pic>
      <p:pic>
        <p:nvPicPr>
          <p:cNvPr id="210" name="Picture 209" descr="Pete_color.png"/>
          <p:cNvPicPr>
            <a:picLocks noChangeAspect="1"/>
          </p:cNvPicPr>
          <p:nvPr userDrawn="1"/>
        </p:nvPicPr>
        <p:blipFill>
          <a:blip r:embed="rId6"/>
          <a:srcRect l="4444" b="25926"/>
          <a:stretch>
            <a:fillRect/>
          </a:stretch>
        </p:blipFill>
        <p:spPr>
          <a:xfrm>
            <a:off x="1543050" y="3276600"/>
            <a:ext cx="1638300" cy="1524000"/>
          </a:xfrm>
          <a:prstGeom prst="rect">
            <a:avLst/>
          </a:prstGeom>
        </p:spPr>
      </p:pic>
      <p:pic>
        <p:nvPicPr>
          <p:cNvPr id="211" name="Picture 210" descr="Julie_BW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36072" y="4222750"/>
            <a:ext cx="1543050" cy="2647950"/>
          </a:xfrm>
          <a:prstGeom prst="rect">
            <a:avLst/>
          </a:prstGeom>
        </p:spPr>
      </p:pic>
      <p:pic>
        <p:nvPicPr>
          <p:cNvPr id="212" name="Picture 211" descr="Lalitha_BW.png"/>
          <p:cNvPicPr>
            <a:picLocks noChangeAspect="1"/>
          </p:cNvPicPr>
          <p:nvPr userDrawn="1"/>
        </p:nvPicPr>
        <p:blipFill>
          <a:blip r:embed="rId8"/>
          <a:srcRect b="31204"/>
          <a:stretch>
            <a:fillRect/>
          </a:stretch>
        </p:blipFill>
        <p:spPr>
          <a:xfrm>
            <a:off x="1261384" y="1600200"/>
            <a:ext cx="2057400" cy="1600200"/>
          </a:xfrm>
          <a:prstGeom prst="rect">
            <a:avLst/>
          </a:prstGeom>
        </p:spPr>
      </p:pic>
      <p:pic>
        <p:nvPicPr>
          <p:cNvPr id="213" name="Picture 212" descr="Kevin_color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934200" y="3936619"/>
            <a:ext cx="2133600" cy="2934081"/>
          </a:xfrm>
          <a:prstGeom prst="rect">
            <a:avLst/>
          </a:prstGeom>
        </p:spPr>
      </p:pic>
      <p:pic>
        <p:nvPicPr>
          <p:cNvPr id="214" name="Picture 213" descr="Philippe_color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29200" y="5155406"/>
            <a:ext cx="1885950" cy="1702594"/>
          </a:xfrm>
          <a:prstGeom prst="rect">
            <a:avLst/>
          </a:prstGeom>
        </p:spPr>
      </p:pic>
      <p:pic>
        <p:nvPicPr>
          <p:cNvPr id="215" name="Picture 214" descr="Noriko_color.png"/>
          <p:cNvPicPr>
            <a:picLocks noChangeAspect="1"/>
          </p:cNvPicPr>
          <p:nvPr userDrawn="1"/>
        </p:nvPicPr>
        <p:blipFill>
          <a:blip r:embed="rId11"/>
          <a:srcRect b="2320"/>
          <a:stretch>
            <a:fillRect/>
          </a:stretch>
        </p:blipFill>
        <p:spPr>
          <a:xfrm>
            <a:off x="0" y="1295400"/>
            <a:ext cx="1543050" cy="2667000"/>
          </a:xfrm>
          <a:prstGeom prst="rect">
            <a:avLst/>
          </a:prstGeom>
        </p:spPr>
      </p:pic>
      <p:pic>
        <p:nvPicPr>
          <p:cNvPr id="216" name="Picture 215" descr="Olaf_BW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58" y="3754755"/>
            <a:ext cx="1543050" cy="3103245"/>
          </a:xfrm>
          <a:prstGeom prst="rect">
            <a:avLst/>
          </a:prstGeom>
        </p:spPr>
      </p:pic>
      <p:sp>
        <p:nvSpPr>
          <p:cNvPr id="217" name="Rectangle 216"/>
          <p:cNvSpPr/>
          <p:nvPr userDrawn="1"/>
        </p:nvSpPr>
        <p:spPr>
          <a:xfrm>
            <a:off x="6172200" y="2209800"/>
            <a:ext cx="1828800" cy="16764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" name="Picture 217" descr="Colin_color.png"/>
          <p:cNvPicPr>
            <a:picLocks noChangeAspect="1"/>
          </p:cNvPicPr>
          <p:nvPr userDrawn="1"/>
        </p:nvPicPr>
        <p:blipFill>
          <a:blip r:embed="rId13"/>
          <a:srcRect l="4444" r="11111" b="34333"/>
          <a:stretch>
            <a:fillRect/>
          </a:stretch>
        </p:blipFill>
        <p:spPr>
          <a:xfrm>
            <a:off x="4419600" y="3429000"/>
            <a:ext cx="1737371" cy="1752600"/>
          </a:xfrm>
          <a:prstGeom prst="rect">
            <a:avLst/>
          </a:prstGeom>
        </p:spPr>
      </p:pic>
      <p:pic>
        <p:nvPicPr>
          <p:cNvPr id="219" name="Picture 218" descr="Michelle_color.png"/>
          <p:cNvPicPr>
            <a:picLocks noChangeAspect="1"/>
          </p:cNvPicPr>
          <p:nvPr userDrawn="1"/>
        </p:nvPicPr>
        <p:blipFill>
          <a:blip r:embed="rId14"/>
          <a:srcRect b="31147"/>
          <a:stretch>
            <a:fillRect/>
          </a:stretch>
        </p:blipFill>
        <p:spPr>
          <a:xfrm>
            <a:off x="6096000" y="2286000"/>
            <a:ext cx="2057400" cy="1600200"/>
          </a:xfrm>
          <a:prstGeom prst="rect">
            <a:avLst/>
          </a:prstGeom>
        </p:spPr>
      </p:pic>
      <p:sp>
        <p:nvSpPr>
          <p:cNvPr id="7" name="Rectangle 280"/>
          <p:cNvSpPr>
            <a:spLocks noChangeArrowheads="1"/>
          </p:cNvSpPr>
          <p:nvPr userDrawn="1"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700" dirty="0" err="1">
                <a:solidFill>
                  <a:srgbClr val="D3D3D3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D3D3D3"/>
              </a:solidFill>
              <a:latin typeface="Arial" charset="0"/>
            </a:endParaRPr>
          </a:p>
        </p:txBody>
      </p:sp>
      <p:sp>
        <p:nvSpPr>
          <p:cNvPr id="5" name="Rectangle 278"/>
          <p:cNvSpPr>
            <a:spLocks noChangeArrowheads="1"/>
          </p:cNvSpPr>
          <p:nvPr userDrawn="1"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  <a:latin typeface="Arial" charset="0"/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3173413" y="6672263"/>
            <a:ext cx="87788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  <a:latin typeface="Arial" charset="0"/>
              </a:rPr>
              <a:t>Cisco Confidential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0" y="2438400"/>
            <a:ext cx="9110942" cy="44323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>
            <a:off x="-2" y="1600200"/>
            <a:ext cx="3200402" cy="8382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4419600" y="1875060"/>
            <a:ext cx="1752600" cy="5633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>
            <a:off x="6172200" y="2209800"/>
            <a:ext cx="1828800" cy="2286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>
            <a:off x="-2" y="1295400"/>
            <a:ext cx="1524002" cy="3048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275"/>
          <p:cNvSpPr>
            <a:spLocks noChangeArrowheads="1"/>
          </p:cNvSpPr>
          <p:nvPr userDrawn="1"/>
        </p:nvSpPr>
        <p:spPr bwMode="auto">
          <a:xfrm rot="16200000">
            <a:off x="3429843" y="-1024502"/>
            <a:ext cx="2218197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7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" name="Rectangle 209"/>
          <p:cNvSpPr>
            <a:spLocks noGrp="1" noChangeArrowheads="1"/>
          </p:cNvSpPr>
          <p:nvPr userDrawn="1"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Rectangle 210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D53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6" descr="Cisco_TogetherWe_light_locku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8" name="Picture 7" descr="tinkers.png"/>
          <p:cNvPicPr>
            <a:picLocks noChangeAspect="1"/>
          </p:cNvPicPr>
          <p:nvPr userDrawn="1"/>
        </p:nvPicPr>
        <p:blipFill>
          <a:blip r:embed="rId3" cstate="print">
            <a:alphaModFix amt="41000"/>
          </a:blip>
          <a:stretch>
            <a:fillRect/>
          </a:stretch>
        </p:blipFill>
        <p:spPr>
          <a:xfrm>
            <a:off x="0" y="457626"/>
            <a:ext cx="9143391" cy="6400374"/>
          </a:xfrm>
          <a:prstGeom prst="rect">
            <a:avLst/>
          </a:prstGeom>
        </p:spPr>
      </p:pic>
      <p:pic>
        <p:nvPicPr>
          <p:cNvPr id="13" name="Picture 12" descr="Pete-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0" y="2676525"/>
            <a:ext cx="3522825" cy="418147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ridge lines_blue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5"/>
          <a:stretch>
            <a:fillRect/>
          </a:stretch>
        </p:blipFill>
        <p:spPr>
          <a:xfrm>
            <a:off x="0" y="3440105"/>
            <a:ext cx="2688051" cy="10655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9BAF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Cisco_TogetherWe_light_lock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 marL="236538" indent="-236538" algn="l" defTabSz="814388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2A83A6"/>
              </a:buClr>
              <a:buSzPct val="100000"/>
              <a:buFont typeface="Wingdings" charset="2"/>
              <a:buChar char="§"/>
              <a:defRPr lang="en-US" sz="20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1pPr>
            <a:lvl2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2pPr>
            <a:lvl3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3pPr>
            <a:lvl4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4pPr>
            <a:lvl5pPr>
              <a:buClr>
                <a:srgbClr val="2A83A6"/>
              </a:buClr>
              <a:buFont typeface="Wingdings" charset="2"/>
              <a:buChar char="§"/>
              <a:defRPr lang="en-US" sz="1800" kern="1200" dirty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D53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isco_TogetherWe_light_l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8" name="Picture 7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626"/>
            <a:ext cx="9143391" cy="6400374"/>
          </a:xfrm>
          <a:prstGeom prst="rect">
            <a:avLst/>
          </a:prstGeom>
        </p:spPr>
      </p:pic>
      <p:pic>
        <p:nvPicPr>
          <p:cNvPr id="13" name="Picture 12" descr="Pete-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2676525"/>
            <a:ext cx="3522825" cy="418147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Michell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22396" y="5138945"/>
            <a:ext cx="1420806" cy="126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5A43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Colin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2479462"/>
            <a:ext cx="3429000" cy="439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Philipp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046" y="5159375"/>
            <a:ext cx="13716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>
            <a:off x="924644" y="5709851"/>
            <a:ext cx="7605490" cy="666310"/>
            <a:chOff x="924644" y="5709851"/>
            <a:chExt cx="7605490" cy="666310"/>
          </a:xfrm>
        </p:grpSpPr>
        <p:pic>
          <p:nvPicPr>
            <p:cNvPr id="4" name="Picture 3" descr="Colin_color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15322" y="5709851"/>
              <a:ext cx="608711" cy="666310"/>
            </a:xfrm>
            <a:prstGeom prst="rect">
              <a:avLst/>
            </a:prstGeom>
          </p:spPr>
        </p:pic>
        <p:pic>
          <p:nvPicPr>
            <p:cNvPr id="6" name="Picture 5" descr="Julie_color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70670" y="5828720"/>
              <a:ext cx="798811" cy="547441"/>
            </a:xfrm>
            <a:prstGeom prst="rect">
              <a:avLst/>
            </a:prstGeom>
          </p:spPr>
        </p:pic>
        <p:pic>
          <p:nvPicPr>
            <p:cNvPr id="10" name="Picture 9" descr="Kevin_color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25247" y="5828720"/>
              <a:ext cx="572749" cy="547441"/>
            </a:xfrm>
            <a:prstGeom prst="rect">
              <a:avLst/>
            </a:prstGeom>
          </p:spPr>
        </p:pic>
        <p:pic>
          <p:nvPicPr>
            <p:cNvPr id="12" name="Picture 11" descr="Lalitha_color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00975" y="5818169"/>
              <a:ext cx="1029159" cy="557992"/>
            </a:xfrm>
            <a:prstGeom prst="rect">
              <a:avLst/>
            </a:prstGeom>
          </p:spPr>
        </p:pic>
        <p:pic>
          <p:nvPicPr>
            <p:cNvPr id="14" name="Picture 13" descr="Michelle_color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1669" y="5804060"/>
              <a:ext cx="536023" cy="572101"/>
            </a:xfrm>
            <a:prstGeom prst="rect">
              <a:avLst/>
            </a:prstGeom>
          </p:spPr>
        </p:pic>
        <p:pic>
          <p:nvPicPr>
            <p:cNvPr id="19" name="Picture 18" descr="Noriko_color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27011" y="5784273"/>
              <a:ext cx="795258" cy="591888"/>
            </a:xfrm>
            <a:prstGeom prst="rect">
              <a:avLst/>
            </a:prstGeom>
          </p:spPr>
        </p:pic>
        <p:pic>
          <p:nvPicPr>
            <p:cNvPr id="21" name="Picture 20" descr="Olaf_color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644" y="5777346"/>
              <a:ext cx="504047" cy="598815"/>
            </a:xfrm>
            <a:prstGeom prst="rect">
              <a:avLst/>
            </a:prstGeom>
          </p:spPr>
        </p:pic>
        <p:pic>
          <p:nvPicPr>
            <p:cNvPr id="27" name="Picture 26" descr="Philippe_color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459" y="5798487"/>
              <a:ext cx="639885" cy="5776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278"/>
          <p:cNvSpPr>
            <a:spLocks noChangeArrowheads="1"/>
          </p:cNvSpPr>
          <p:nvPr/>
        </p:nvSpPr>
        <p:spPr bwMode="auto">
          <a:xfrm rot="5400000" flipV="1">
            <a:off x="1985850" y="33873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401" y="1918741"/>
            <a:ext cx="3686748" cy="3020517"/>
          </a:xfrm>
        </p:spPr>
        <p:txBody>
          <a:bodyPr anchor="ctr"/>
          <a:lstStyle>
            <a:lvl1pPr marL="0" indent="0">
              <a:buNone/>
              <a:defRPr sz="45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Telling Shared Experiences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922519" y="495300"/>
            <a:ext cx="3605531" cy="5673725"/>
          </a:xfrm>
        </p:spPr>
        <p:txBody>
          <a:bodyPr anchor="ctr"/>
          <a:lstStyle>
            <a:lvl1pPr marL="228600" indent="-228600">
              <a:buClr>
                <a:srgbClr val="2A83A6"/>
              </a:buClr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1pPr>
            <a:lvl2pPr marL="228600" indent="-228600">
              <a:buClr>
                <a:srgbClr val="2A83A6"/>
              </a:buClr>
              <a:buFont typeface="Wingdings" charset="2"/>
              <a:buChar char="§"/>
              <a:defRPr/>
            </a:lvl2pPr>
            <a:lvl3pPr marL="228600" indent="-228600">
              <a:buClr>
                <a:srgbClr val="2A83A6"/>
              </a:buClr>
              <a:buFont typeface="Wingdings" charset="2"/>
              <a:buChar char="§"/>
              <a:defRPr/>
            </a:lvl3pPr>
            <a:lvl4pPr marL="228600" indent="-228600">
              <a:buClr>
                <a:srgbClr val="2A83A6"/>
              </a:buClr>
              <a:buFont typeface="Wingdings" charset="2"/>
              <a:buChar char="§"/>
              <a:defRPr/>
            </a:lvl4pPr>
            <a:lvl5pPr marL="228600" indent="-228600"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9" name="Picture 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Michelle_BW.png"/>
          <p:cNvPicPr>
            <a:picLocks noChangeAspect="1"/>
          </p:cNvPicPr>
          <p:nvPr userDrawn="1"/>
        </p:nvPicPr>
        <p:blipFill>
          <a:blip r:embed="rId2"/>
          <a:srcRect b="22206"/>
          <a:stretch>
            <a:fillRect/>
          </a:stretch>
        </p:blipFill>
        <p:spPr>
          <a:xfrm flipH="1">
            <a:off x="7322396" y="5138945"/>
            <a:ext cx="1420806" cy="126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900684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909828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790700"/>
            <a:ext cx="4142232" cy="45262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 sz="20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790700"/>
            <a:ext cx="4005072" cy="45262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8" name="Picture 17" descr="bottom ba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5076" y="990600"/>
            <a:ext cx="2633472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Three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5900" y="990052"/>
            <a:ext cx="2670175" cy="627561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One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1" y="990600"/>
            <a:ext cx="2596896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Two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78677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75562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92100" indent="0">
              <a:defRPr sz="2000">
                <a:latin typeface="+mj-lt"/>
                <a:cs typeface="Arial" pitchFamily="34" charset="0"/>
              </a:defRPr>
            </a:lvl2pPr>
            <a:lvl3pPr marL="292100" indent="0">
              <a:defRPr sz="2000">
                <a:latin typeface="+mj-lt"/>
                <a:cs typeface="Arial" pitchFamily="34" charset="0"/>
              </a:defRPr>
            </a:lvl3pPr>
            <a:lvl4pPr marL="292100" indent="0">
              <a:defRPr sz="2000">
                <a:latin typeface="+mj-lt"/>
                <a:cs typeface="Arial" pitchFamily="34" charset="0"/>
              </a:defRPr>
            </a:lvl4pPr>
            <a:lvl5pPr marL="2921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72447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9" name="Picture 1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rot="5400000" flipV="1">
            <a:off x="4856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6278"/>
          <p:cNvSpPr>
            <a:spLocks noChangeArrowheads="1"/>
          </p:cNvSpPr>
          <p:nvPr/>
        </p:nvSpPr>
        <p:spPr bwMode="auto">
          <a:xfrm rot="5400000" flipV="1">
            <a:off x="34828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000000"/>
                </a:solidFill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978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823499" y="3308943"/>
            <a:ext cx="1729740" cy="37182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0" y="1236689"/>
            <a:ext cx="1729740" cy="5634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>
            <a:off x="1312442" y="3886200"/>
            <a:ext cx="1729740" cy="31409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423660" y="-118279"/>
            <a:ext cx="1729740" cy="6278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105451" y="2783785"/>
            <a:ext cx="1038549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 rot="10800000">
            <a:off x="3173413" y="52720"/>
            <a:ext cx="1729740" cy="64477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4" name="Picture 33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pic>
        <p:nvPicPr>
          <p:cNvPr id="202" name="Picture 201" descr="Mike-B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981200"/>
            <a:ext cx="1645920" cy="1504188"/>
          </a:xfrm>
          <a:prstGeom prst="rect">
            <a:avLst/>
          </a:prstGeom>
        </p:spPr>
      </p:pic>
      <p:sp>
        <p:nvSpPr>
          <p:cNvPr id="203" name="Rectangle 202"/>
          <p:cNvSpPr/>
          <p:nvPr/>
        </p:nvSpPr>
        <p:spPr>
          <a:xfrm>
            <a:off x="4419600" y="3505200"/>
            <a:ext cx="1752600" cy="16764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029200" y="5181600"/>
            <a:ext cx="1905000" cy="1676400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34200" y="3886200"/>
            <a:ext cx="2209800" cy="2971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0" y="1295400"/>
            <a:ext cx="1524000" cy="2667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524000" y="3200400"/>
            <a:ext cx="1676400" cy="16002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200400" y="2438400"/>
            <a:ext cx="1219200" cy="17526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9" name="Picture 208" descr="Kathy_colo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438400"/>
            <a:ext cx="1219200" cy="1828800"/>
          </a:xfrm>
          <a:prstGeom prst="rect">
            <a:avLst/>
          </a:prstGeom>
        </p:spPr>
      </p:pic>
      <p:pic>
        <p:nvPicPr>
          <p:cNvPr id="210" name="Picture 209" descr="Pete_colo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050" y="3276600"/>
            <a:ext cx="1638300" cy="1524000"/>
          </a:xfrm>
          <a:prstGeom prst="rect">
            <a:avLst/>
          </a:prstGeom>
        </p:spPr>
      </p:pic>
      <p:pic>
        <p:nvPicPr>
          <p:cNvPr id="211" name="Picture 210" descr="Julie_B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6072" y="4222750"/>
            <a:ext cx="1543050" cy="2647950"/>
          </a:xfrm>
          <a:prstGeom prst="rect">
            <a:avLst/>
          </a:prstGeom>
        </p:spPr>
      </p:pic>
      <p:pic>
        <p:nvPicPr>
          <p:cNvPr id="212" name="Picture 211" descr="Lalitha_BW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1384" y="1600200"/>
            <a:ext cx="2057400" cy="1600200"/>
          </a:xfrm>
          <a:prstGeom prst="rect">
            <a:avLst/>
          </a:prstGeom>
        </p:spPr>
      </p:pic>
      <p:pic>
        <p:nvPicPr>
          <p:cNvPr id="213" name="Picture 212" descr="Kevin_colo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4200" y="3936619"/>
            <a:ext cx="2133600" cy="2934081"/>
          </a:xfrm>
          <a:prstGeom prst="rect">
            <a:avLst/>
          </a:prstGeom>
        </p:spPr>
      </p:pic>
      <p:pic>
        <p:nvPicPr>
          <p:cNvPr id="214" name="Picture 213" descr="Philippe_colo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155406"/>
            <a:ext cx="1885950" cy="1702594"/>
          </a:xfrm>
          <a:prstGeom prst="rect">
            <a:avLst/>
          </a:prstGeom>
        </p:spPr>
      </p:pic>
      <p:pic>
        <p:nvPicPr>
          <p:cNvPr id="215" name="Picture 214" descr="Noriko_colo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1543050" cy="2667000"/>
          </a:xfrm>
          <a:prstGeom prst="rect">
            <a:avLst/>
          </a:prstGeom>
        </p:spPr>
      </p:pic>
      <p:pic>
        <p:nvPicPr>
          <p:cNvPr id="216" name="Picture 215" descr="Olaf_BW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58" y="3754755"/>
            <a:ext cx="1543050" cy="3103245"/>
          </a:xfrm>
          <a:prstGeom prst="rect">
            <a:avLst/>
          </a:prstGeom>
        </p:spPr>
      </p:pic>
      <p:sp>
        <p:nvSpPr>
          <p:cNvPr id="217" name="Rectangle 216"/>
          <p:cNvSpPr/>
          <p:nvPr/>
        </p:nvSpPr>
        <p:spPr>
          <a:xfrm>
            <a:off x="6172200" y="2209800"/>
            <a:ext cx="1828800" cy="16764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8" name="Picture 217" descr="Colin_color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429000"/>
            <a:ext cx="1737371" cy="1752600"/>
          </a:xfrm>
          <a:prstGeom prst="rect">
            <a:avLst/>
          </a:prstGeom>
        </p:spPr>
      </p:pic>
      <p:pic>
        <p:nvPicPr>
          <p:cNvPr id="219" name="Picture 218" descr="Michelle_color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2286000"/>
            <a:ext cx="2057400" cy="1600200"/>
          </a:xfrm>
          <a:prstGeom prst="rect">
            <a:avLst/>
          </a:prstGeom>
        </p:spPr>
      </p:pic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 dirty="0" err="1">
                <a:solidFill>
                  <a:srgbClr val="D3D3D3"/>
                </a:solidFill>
              </a:rPr>
              <a:t>Presentation_ID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2438400"/>
            <a:ext cx="9110942" cy="44323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2" y="1600200"/>
            <a:ext cx="3200402" cy="8382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1875060"/>
            <a:ext cx="1752600" cy="5633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72200" y="2209800"/>
            <a:ext cx="1828800" cy="2286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2" y="1295400"/>
            <a:ext cx="1524002" cy="3048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275"/>
          <p:cNvSpPr>
            <a:spLocks noChangeArrowheads="1"/>
          </p:cNvSpPr>
          <p:nvPr/>
        </p:nvSpPr>
        <p:spPr bwMode="auto">
          <a:xfrm rot="16200000">
            <a:off x="3281641" y="-1028700"/>
            <a:ext cx="2514601" cy="9144000"/>
          </a:xfrm>
          <a:prstGeom prst="rect">
            <a:avLst/>
          </a:prstGeom>
          <a:solidFill>
            <a:srgbClr val="DDDDDD">
              <a:alpha val="6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1823499" y="3308943"/>
            <a:ext cx="1729740" cy="36285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0" y="1236689"/>
            <a:ext cx="1729740" cy="56579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>
            <a:off x="1121142" y="2649071"/>
            <a:ext cx="1729740" cy="42884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99552" y="-51152"/>
            <a:ext cx="1729740" cy="47831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05451" y="2783785"/>
            <a:ext cx="1038550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>
            <a:off x="3173413" y="736841"/>
            <a:ext cx="1729740" cy="615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" name="Rectangle 275"/>
          <p:cNvSpPr>
            <a:spLocks noChangeArrowheads="1"/>
          </p:cNvSpPr>
          <p:nvPr/>
        </p:nvSpPr>
        <p:spPr bwMode="auto">
          <a:xfrm rot="16200000">
            <a:off x="3272798" y="-1139197"/>
            <a:ext cx="2598406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3" name="Picture 32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sp>
        <p:nvSpPr>
          <p:cNvPr id="46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r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1C15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tinkers.png"/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5A43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Colin_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400" y="2479462"/>
            <a:ext cx="3429000" cy="439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Noriko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Mike-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032" y="5169159"/>
            <a:ext cx="1371600" cy="1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ridge lines_blue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5"/>
          <a:stretch>
            <a:fillRect/>
          </a:stretch>
        </p:blipFill>
        <p:spPr>
          <a:xfrm>
            <a:off x="0" y="3440105"/>
            <a:ext cx="2688051" cy="10655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9BAF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Cisco_TogetherWe_light_lock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 marL="236538" indent="-236538" algn="l" defTabSz="814388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2A83A6"/>
              </a:buClr>
              <a:buSzPct val="100000"/>
              <a:buFont typeface="Wingdings" charset="2"/>
              <a:buChar char="§"/>
              <a:defRPr lang="en-US" sz="20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1pPr>
            <a:lvl2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2pPr>
            <a:lvl3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3pPr>
            <a:lvl4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4pPr>
            <a:lvl5pPr>
              <a:buClr>
                <a:srgbClr val="2A83A6"/>
              </a:buClr>
              <a:buFont typeface="Wingdings" charset="2"/>
              <a:buChar char="§"/>
              <a:defRPr lang="en-US" sz="1800" kern="1200" dirty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D53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isco_TogetherWe_light_l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8" name="Picture 7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626"/>
            <a:ext cx="9143391" cy="6400374"/>
          </a:xfrm>
          <a:prstGeom prst="rect">
            <a:avLst/>
          </a:prstGeom>
        </p:spPr>
      </p:pic>
      <p:pic>
        <p:nvPicPr>
          <p:cNvPr id="13" name="Picture 12" descr="Pete-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2676525"/>
            <a:ext cx="3522825" cy="418147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Michell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22396" y="5138945"/>
            <a:ext cx="1420806" cy="126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5A43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Colin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2479462"/>
            <a:ext cx="3429000" cy="439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Philipp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046" y="5159375"/>
            <a:ext cx="13716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Philippe_B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9046" y="5159375"/>
            <a:ext cx="13716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>
            <a:off x="924644" y="5709851"/>
            <a:ext cx="7605490" cy="666310"/>
            <a:chOff x="924644" y="5709851"/>
            <a:chExt cx="7605490" cy="666310"/>
          </a:xfrm>
        </p:grpSpPr>
        <p:pic>
          <p:nvPicPr>
            <p:cNvPr id="4" name="Picture 3" descr="Colin_color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15322" y="5709851"/>
              <a:ext cx="608711" cy="666310"/>
            </a:xfrm>
            <a:prstGeom prst="rect">
              <a:avLst/>
            </a:prstGeom>
          </p:spPr>
        </p:pic>
        <p:pic>
          <p:nvPicPr>
            <p:cNvPr id="6" name="Picture 5" descr="Julie_color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70670" y="5828720"/>
              <a:ext cx="798811" cy="547441"/>
            </a:xfrm>
            <a:prstGeom prst="rect">
              <a:avLst/>
            </a:prstGeom>
          </p:spPr>
        </p:pic>
        <p:pic>
          <p:nvPicPr>
            <p:cNvPr id="10" name="Picture 9" descr="Kevin_color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25247" y="5828720"/>
              <a:ext cx="572749" cy="547441"/>
            </a:xfrm>
            <a:prstGeom prst="rect">
              <a:avLst/>
            </a:prstGeom>
          </p:spPr>
        </p:pic>
        <p:pic>
          <p:nvPicPr>
            <p:cNvPr id="12" name="Picture 11" descr="Lalitha_color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00975" y="5818169"/>
              <a:ext cx="1029159" cy="557992"/>
            </a:xfrm>
            <a:prstGeom prst="rect">
              <a:avLst/>
            </a:prstGeom>
          </p:spPr>
        </p:pic>
        <p:pic>
          <p:nvPicPr>
            <p:cNvPr id="14" name="Picture 13" descr="Michelle_color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1669" y="5804060"/>
              <a:ext cx="536023" cy="572101"/>
            </a:xfrm>
            <a:prstGeom prst="rect">
              <a:avLst/>
            </a:prstGeom>
          </p:spPr>
        </p:pic>
        <p:pic>
          <p:nvPicPr>
            <p:cNvPr id="19" name="Picture 18" descr="Noriko_color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27011" y="5784273"/>
              <a:ext cx="795258" cy="591888"/>
            </a:xfrm>
            <a:prstGeom prst="rect">
              <a:avLst/>
            </a:prstGeom>
          </p:spPr>
        </p:pic>
        <p:pic>
          <p:nvPicPr>
            <p:cNvPr id="21" name="Picture 20" descr="Olaf_color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644" y="5777346"/>
              <a:ext cx="504047" cy="598815"/>
            </a:xfrm>
            <a:prstGeom prst="rect">
              <a:avLst/>
            </a:prstGeom>
          </p:spPr>
        </p:pic>
        <p:pic>
          <p:nvPicPr>
            <p:cNvPr id="27" name="Picture 26" descr="Philippe_color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459" y="5798487"/>
              <a:ext cx="639885" cy="5776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278"/>
          <p:cNvSpPr>
            <a:spLocks noChangeArrowheads="1"/>
          </p:cNvSpPr>
          <p:nvPr/>
        </p:nvSpPr>
        <p:spPr bwMode="auto">
          <a:xfrm rot="5400000" flipV="1">
            <a:off x="1985850" y="33873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401" y="1918741"/>
            <a:ext cx="3686748" cy="3020517"/>
          </a:xfrm>
        </p:spPr>
        <p:txBody>
          <a:bodyPr anchor="ctr"/>
          <a:lstStyle>
            <a:lvl1pPr marL="0" indent="0">
              <a:buNone/>
              <a:defRPr sz="45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Telling Shared Experiences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922519" y="495300"/>
            <a:ext cx="3605531" cy="5673725"/>
          </a:xfrm>
        </p:spPr>
        <p:txBody>
          <a:bodyPr anchor="ctr"/>
          <a:lstStyle>
            <a:lvl1pPr marL="228600" indent="-228600">
              <a:buClr>
                <a:srgbClr val="2A83A6"/>
              </a:buClr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1pPr>
            <a:lvl2pPr marL="228600" indent="-228600">
              <a:buClr>
                <a:srgbClr val="2A83A6"/>
              </a:buClr>
              <a:buFont typeface="Wingdings" charset="2"/>
              <a:buChar char="§"/>
              <a:defRPr/>
            </a:lvl2pPr>
            <a:lvl3pPr marL="228600" indent="-228600">
              <a:buClr>
                <a:srgbClr val="2A83A6"/>
              </a:buClr>
              <a:buFont typeface="Wingdings" charset="2"/>
              <a:buChar char="§"/>
              <a:defRPr/>
            </a:lvl3pPr>
            <a:lvl4pPr marL="228600" indent="-228600">
              <a:buClr>
                <a:srgbClr val="2A83A6"/>
              </a:buClr>
              <a:buFont typeface="Wingdings" charset="2"/>
              <a:buChar char="§"/>
              <a:defRPr/>
            </a:lvl4pPr>
            <a:lvl5pPr marL="228600" indent="-228600"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9" name="Picture 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900684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909828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790700"/>
            <a:ext cx="4142232" cy="45262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 sz="20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790700"/>
            <a:ext cx="4005072" cy="45262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8" name="Picture 17" descr="bottom ba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5076" y="990600"/>
            <a:ext cx="2633472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Three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5900" y="990052"/>
            <a:ext cx="2670175" cy="627561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One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1" y="990600"/>
            <a:ext cx="2596896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Two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78677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75562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92100" indent="0">
              <a:defRPr sz="2000">
                <a:latin typeface="+mj-lt"/>
                <a:cs typeface="Arial" pitchFamily="34" charset="0"/>
              </a:defRPr>
            </a:lvl2pPr>
            <a:lvl3pPr marL="292100" indent="0">
              <a:defRPr sz="2000">
                <a:latin typeface="+mj-lt"/>
                <a:cs typeface="Arial" pitchFamily="34" charset="0"/>
              </a:defRPr>
            </a:lvl3pPr>
            <a:lvl4pPr marL="292100" indent="0">
              <a:defRPr sz="2000">
                <a:latin typeface="+mj-lt"/>
                <a:cs typeface="Arial" pitchFamily="34" charset="0"/>
              </a:defRPr>
            </a:lvl4pPr>
            <a:lvl5pPr marL="2921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72447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9" name="Picture 1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rot="5400000" flipV="1">
            <a:off x="4856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6278"/>
          <p:cNvSpPr>
            <a:spLocks noChangeArrowheads="1"/>
          </p:cNvSpPr>
          <p:nvPr/>
        </p:nvSpPr>
        <p:spPr bwMode="auto">
          <a:xfrm rot="5400000" flipV="1">
            <a:off x="34828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000000"/>
                </a:solidFill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978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924644" y="5709851"/>
            <a:ext cx="7605490" cy="666310"/>
            <a:chOff x="924644" y="5709851"/>
            <a:chExt cx="7605490" cy="666310"/>
          </a:xfrm>
        </p:grpSpPr>
        <p:pic>
          <p:nvPicPr>
            <p:cNvPr id="4" name="Picture 3" descr="Colin_color.png"/>
            <p:cNvPicPr>
              <a:picLocks noChangeAspect="1"/>
            </p:cNvPicPr>
            <p:nvPr userDrawn="1"/>
          </p:nvPicPr>
          <p:blipFill>
            <a:blip r:embed="rId2"/>
            <a:srcRect l="16571" r="28917" b="54001"/>
            <a:stretch>
              <a:fillRect/>
            </a:stretch>
          </p:blipFill>
          <p:spPr>
            <a:xfrm>
              <a:off x="4615322" y="5709851"/>
              <a:ext cx="608711" cy="666310"/>
            </a:xfrm>
            <a:prstGeom prst="rect">
              <a:avLst/>
            </a:prstGeom>
          </p:spPr>
        </p:pic>
        <p:pic>
          <p:nvPicPr>
            <p:cNvPr id="6" name="Picture 5" descr="Julie_color.png"/>
            <p:cNvPicPr>
              <a:picLocks noChangeAspect="1"/>
            </p:cNvPicPr>
            <p:nvPr userDrawn="1"/>
          </p:nvPicPr>
          <p:blipFill>
            <a:blip r:embed="rId3"/>
            <a:srcRect b="60064"/>
            <a:stretch>
              <a:fillRect/>
            </a:stretch>
          </p:blipFill>
          <p:spPr>
            <a:xfrm>
              <a:off x="2570670" y="5828720"/>
              <a:ext cx="798811" cy="547441"/>
            </a:xfrm>
            <a:prstGeom prst="rect">
              <a:avLst/>
            </a:prstGeom>
          </p:spPr>
        </p:pic>
        <p:pic>
          <p:nvPicPr>
            <p:cNvPr id="10" name="Picture 9" descr="Kevin_color.png"/>
            <p:cNvPicPr>
              <a:picLocks noChangeAspect="1"/>
            </p:cNvPicPr>
            <p:nvPr userDrawn="1"/>
          </p:nvPicPr>
          <p:blipFill>
            <a:blip r:embed="rId4"/>
            <a:srcRect l="28894" r="17363" b="63147"/>
            <a:stretch>
              <a:fillRect/>
            </a:stretch>
          </p:blipFill>
          <p:spPr>
            <a:xfrm>
              <a:off x="6625247" y="5828720"/>
              <a:ext cx="572749" cy="547441"/>
            </a:xfrm>
            <a:prstGeom prst="rect">
              <a:avLst/>
            </a:prstGeom>
          </p:spPr>
        </p:pic>
        <p:pic>
          <p:nvPicPr>
            <p:cNvPr id="12" name="Picture 11" descr="Lalitha_color.png"/>
            <p:cNvPicPr>
              <a:picLocks noChangeAspect="1"/>
            </p:cNvPicPr>
            <p:nvPr userDrawn="1"/>
          </p:nvPicPr>
          <p:blipFill>
            <a:blip r:embed="rId5"/>
            <a:srcRect b="52043"/>
            <a:stretch>
              <a:fillRect/>
            </a:stretch>
          </p:blipFill>
          <p:spPr>
            <a:xfrm>
              <a:off x="7500975" y="5818169"/>
              <a:ext cx="1029159" cy="557992"/>
            </a:xfrm>
            <a:prstGeom prst="rect">
              <a:avLst/>
            </a:prstGeom>
          </p:spPr>
        </p:pic>
        <p:pic>
          <p:nvPicPr>
            <p:cNvPr id="14" name="Picture 13" descr="Michelle_color.png"/>
            <p:cNvPicPr>
              <a:picLocks noChangeAspect="1"/>
            </p:cNvPicPr>
            <p:nvPr userDrawn="1"/>
          </p:nvPicPr>
          <p:blipFill>
            <a:blip r:embed="rId6"/>
            <a:srcRect l="17149" r="21261" b="41808"/>
            <a:stretch>
              <a:fillRect/>
            </a:stretch>
          </p:blipFill>
          <p:spPr>
            <a:xfrm>
              <a:off x="1731669" y="5804060"/>
              <a:ext cx="536023" cy="572101"/>
            </a:xfrm>
            <a:prstGeom prst="rect">
              <a:avLst/>
            </a:prstGeom>
          </p:spPr>
        </p:pic>
        <p:pic>
          <p:nvPicPr>
            <p:cNvPr id="19" name="Picture 18" descr="Noriko_color.png"/>
            <p:cNvPicPr>
              <a:picLocks noChangeAspect="1"/>
            </p:cNvPicPr>
            <p:nvPr userDrawn="1"/>
          </p:nvPicPr>
          <p:blipFill>
            <a:blip r:embed="rId7"/>
            <a:srcRect b="57938"/>
            <a:stretch>
              <a:fillRect/>
            </a:stretch>
          </p:blipFill>
          <p:spPr>
            <a:xfrm>
              <a:off x="5527011" y="5784273"/>
              <a:ext cx="795258" cy="591888"/>
            </a:xfrm>
            <a:prstGeom prst="rect">
              <a:avLst/>
            </a:prstGeom>
          </p:spPr>
        </p:pic>
        <p:pic>
          <p:nvPicPr>
            <p:cNvPr id="21" name="Picture 20" descr="Olaf_color.png"/>
            <p:cNvPicPr>
              <a:picLocks noChangeAspect="1"/>
            </p:cNvPicPr>
            <p:nvPr userDrawn="1"/>
          </p:nvPicPr>
          <p:blipFill>
            <a:blip r:embed="rId8"/>
            <a:srcRect l="25892" r="29050" b="73374"/>
            <a:stretch>
              <a:fillRect/>
            </a:stretch>
          </p:blipFill>
          <p:spPr>
            <a:xfrm>
              <a:off x="924644" y="5777346"/>
              <a:ext cx="504047" cy="598815"/>
            </a:xfrm>
            <a:prstGeom prst="rect">
              <a:avLst/>
            </a:prstGeom>
          </p:spPr>
        </p:pic>
        <p:pic>
          <p:nvPicPr>
            <p:cNvPr id="27" name="Picture 26" descr="Philippe_color.png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672459" y="5798487"/>
              <a:ext cx="639885" cy="5776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278"/>
          <p:cNvSpPr>
            <a:spLocks noChangeArrowheads="1"/>
          </p:cNvSpPr>
          <p:nvPr userDrawn="1"/>
        </p:nvSpPr>
        <p:spPr bwMode="auto">
          <a:xfrm rot="5400000" flipV="1">
            <a:off x="1985850" y="33873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401" y="1918741"/>
            <a:ext cx="3686748" cy="3020517"/>
          </a:xfrm>
        </p:spPr>
        <p:txBody>
          <a:bodyPr anchor="ctr"/>
          <a:lstStyle>
            <a:lvl1pPr marL="0" indent="0">
              <a:buNone/>
              <a:defRPr sz="45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Telling Shared Experiences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922519" y="495300"/>
            <a:ext cx="3605531" cy="5673725"/>
          </a:xfrm>
        </p:spPr>
        <p:txBody>
          <a:bodyPr anchor="ctr"/>
          <a:lstStyle>
            <a:lvl1pPr marL="228600" indent="-228600">
              <a:buClr>
                <a:srgbClr val="2A83A6"/>
              </a:buClr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1pPr>
            <a:lvl2pPr marL="228600" indent="-228600">
              <a:buClr>
                <a:srgbClr val="2A83A6"/>
              </a:buClr>
              <a:buFont typeface="Wingdings" charset="2"/>
              <a:buChar char="§"/>
              <a:defRPr/>
            </a:lvl2pPr>
            <a:lvl3pPr marL="228600" indent="-228600">
              <a:buClr>
                <a:srgbClr val="2A83A6"/>
              </a:buClr>
              <a:buFont typeface="Wingdings" charset="2"/>
              <a:buChar char="§"/>
              <a:defRPr/>
            </a:lvl3pPr>
            <a:lvl4pPr marL="228600" indent="-228600">
              <a:buClr>
                <a:srgbClr val="2A83A6"/>
              </a:buClr>
              <a:buFont typeface="Wingdings" charset="2"/>
              <a:buChar char="§"/>
              <a:defRPr/>
            </a:lvl4pPr>
            <a:lvl5pPr marL="228600" indent="-228600"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9" name="Picture 8" descr="cisco_gradient_background.png"/>
          <p:cNvPicPr>
            <a:picLocks/>
          </p:cNvPicPr>
          <p:nvPr userDrawn="1"/>
        </p:nvPicPr>
        <p:blipFill>
          <a:blip r:embed="rId2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900684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909828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790700"/>
            <a:ext cx="4142232" cy="45262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 sz="20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790700"/>
            <a:ext cx="4005072" cy="45262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 descr="cisco_gradient_background.png"/>
          <p:cNvPicPr>
            <a:picLocks/>
          </p:cNvPicPr>
          <p:nvPr userDrawn="1"/>
        </p:nvPicPr>
        <p:blipFill>
          <a:blip r:embed="rId2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 userDrawn="1"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1" name="Picture 10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5076" y="990600"/>
            <a:ext cx="2633472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Three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5900" y="990052"/>
            <a:ext cx="2670175" cy="627561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One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1" y="990600"/>
            <a:ext cx="2596896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Two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78677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75562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92100" indent="0">
              <a:defRPr sz="2000">
                <a:latin typeface="+mj-lt"/>
                <a:cs typeface="Arial" pitchFamily="34" charset="0"/>
              </a:defRPr>
            </a:lvl2pPr>
            <a:lvl3pPr marL="292100" indent="0">
              <a:defRPr sz="2000">
                <a:latin typeface="+mj-lt"/>
                <a:cs typeface="Arial" pitchFamily="34" charset="0"/>
              </a:defRPr>
            </a:lvl3pPr>
            <a:lvl4pPr marL="292100" indent="0">
              <a:defRPr sz="2000">
                <a:latin typeface="+mj-lt"/>
                <a:cs typeface="Arial" pitchFamily="34" charset="0"/>
              </a:defRPr>
            </a:lvl4pPr>
            <a:lvl5pPr marL="2921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72447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9" name="Picture 18" descr="cisco_gradient_background.png"/>
          <p:cNvPicPr>
            <a:picLocks/>
          </p:cNvPicPr>
          <p:nvPr userDrawn="1"/>
        </p:nvPicPr>
        <p:blipFill>
          <a:blip r:embed="rId2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 userDrawn="1"/>
        </p:nvSpPr>
        <p:spPr bwMode="auto">
          <a:xfrm rot="5400000" flipV="1">
            <a:off x="4856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6278"/>
          <p:cNvSpPr>
            <a:spLocks noChangeArrowheads="1"/>
          </p:cNvSpPr>
          <p:nvPr userDrawn="1"/>
        </p:nvSpPr>
        <p:spPr bwMode="auto">
          <a:xfrm rot="5400000" flipV="1">
            <a:off x="34828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isco_gradient_background.png"/>
          <p:cNvPicPr>
            <a:picLocks noChangeAspect="1"/>
          </p:cNvPicPr>
          <p:nvPr userDrawn="1"/>
        </p:nvPicPr>
        <p:blipFill>
          <a:blip r:embed="rId2"/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48" name="Rounded Rectangle 47"/>
          <p:cNvSpPr/>
          <p:nvPr userDrawn="1"/>
        </p:nvSpPr>
        <p:spPr>
          <a:xfrm>
            <a:off x="1823499" y="3308943"/>
            <a:ext cx="1729740" cy="36285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>
            <a:off x="0" y="1236689"/>
            <a:ext cx="1729740" cy="56579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>
            <a:off x="1121142" y="2649071"/>
            <a:ext cx="1729740" cy="42884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>
            <a:off x="6599552" y="-51152"/>
            <a:ext cx="1729740" cy="47831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>
            <a:off x="8105451" y="2783785"/>
            <a:ext cx="1038550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>
            <a:off x="3173413" y="736841"/>
            <a:ext cx="1729740" cy="615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Rectangle 278"/>
          <p:cNvSpPr>
            <a:spLocks noChangeArrowheads="1"/>
          </p:cNvSpPr>
          <p:nvPr userDrawn="1"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  <a:latin typeface="Arial" charset="0"/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  <a:latin typeface="Arial" charset="0"/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 userDrawn="1"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  <a:latin typeface="Arial" charset="0"/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 userDrawn="1"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  <a:latin typeface="Arial" charset="0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>
              <a:solidFill>
                <a:srgbClr val="D3D3D3"/>
              </a:solidFill>
              <a:latin typeface="Arial" charset="0"/>
            </a:endParaRPr>
          </a:p>
        </p:txBody>
      </p:sp>
      <p:grpSp>
        <p:nvGrpSpPr>
          <p:cNvPr id="3" name="Group 28"/>
          <p:cNvGrpSpPr/>
          <p:nvPr userDrawn="1"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" name="Rectangle 275"/>
          <p:cNvSpPr>
            <a:spLocks noChangeArrowheads="1"/>
          </p:cNvSpPr>
          <p:nvPr userDrawn="1"/>
        </p:nvSpPr>
        <p:spPr bwMode="auto">
          <a:xfrm rot="16200000">
            <a:off x="3462902" y="-994449"/>
            <a:ext cx="2218197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3" name="Picture 32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sp>
        <p:nvSpPr>
          <p:cNvPr id="46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2741613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79299" name="Rectangle 3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© 2009 Cisco Systems, Inc. All rights reserved.</a:t>
            </a: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79301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fld id="{0361AACE-CD81-4335-91D0-5AFA17B2714D}" type="slidenum">
              <a:rPr lang="en-US" sz="10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pPr algn="r" defTabSz="81438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D3D3D3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10793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4" name="Rectangle 8"/>
            <p:cNvSpPr>
              <a:spLocks noChangeArrowheads="1"/>
            </p:cNvSpPr>
            <p:nvPr/>
          </p:nvSpPr>
          <p:spPr bwMode="auto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5" name="Freeform 9"/>
            <p:cNvSpPr>
              <a:spLocks/>
            </p:cNvSpPr>
            <p:nvPr/>
          </p:nvSpPr>
          <p:spPr bwMode="auto">
            <a:xfrm>
              <a:off x="430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6" name="Freeform 10"/>
            <p:cNvSpPr>
              <a:spLocks/>
            </p:cNvSpPr>
            <p:nvPr/>
          </p:nvSpPr>
          <p:spPr bwMode="auto">
            <a:xfrm>
              <a:off x="344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7" name="Freeform 11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8" name="Freeform 12"/>
            <p:cNvSpPr>
              <a:spLocks/>
            </p:cNvSpPr>
            <p:nvPr/>
          </p:nvSpPr>
          <p:spPr bwMode="auto">
            <a:xfrm>
              <a:off x="4000" y="1971"/>
              <a:ext cx="223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9" name="Freeform 13"/>
            <p:cNvSpPr>
              <a:spLocks/>
            </p:cNvSpPr>
            <p:nvPr/>
          </p:nvSpPr>
          <p:spPr bwMode="auto">
            <a:xfrm>
              <a:off x="3272" y="1586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0" name="Freeform 14"/>
            <p:cNvSpPr>
              <a:spLocks/>
            </p:cNvSpPr>
            <p:nvPr/>
          </p:nvSpPr>
          <p:spPr bwMode="auto">
            <a:xfrm>
              <a:off x="349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1" name="Freeform 15"/>
            <p:cNvSpPr>
              <a:spLocks/>
            </p:cNvSpPr>
            <p:nvPr/>
          </p:nvSpPr>
          <p:spPr bwMode="auto">
            <a:xfrm>
              <a:off x="3722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2" name="Freeform 16"/>
            <p:cNvSpPr>
              <a:spLocks/>
            </p:cNvSpPr>
            <p:nvPr/>
          </p:nvSpPr>
          <p:spPr bwMode="auto">
            <a:xfrm>
              <a:off x="394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3" name="Freeform 17"/>
            <p:cNvSpPr>
              <a:spLocks/>
            </p:cNvSpPr>
            <p:nvPr/>
          </p:nvSpPr>
          <p:spPr bwMode="auto">
            <a:xfrm>
              <a:off x="4171" y="1586"/>
              <a:ext cx="86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4" name="Freeform 18"/>
            <p:cNvSpPr>
              <a:spLocks/>
            </p:cNvSpPr>
            <p:nvPr/>
          </p:nvSpPr>
          <p:spPr bwMode="auto">
            <a:xfrm>
              <a:off x="439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5" name="Freeform 19"/>
            <p:cNvSpPr>
              <a:spLocks/>
            </p:cNvSpPr>
            <p:nvPr/>
          </p:nvSpPr>
          <p:spPr bwMode="auto">
            <a:xfrm>
              <a:off x="4625" y="1320"/>
              <a:ext cx="82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6" name="Freeform 20"/>
            <p:cNvSpPr>
              <a:spLocks/>
            </p:cNvSpPr>
            <p:nvPr/>
          </p:nvSpPr>
          <p:spPr bwMode="auto">
            <a:xfrm>
              <a:off x="484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7" name="Freeform 21"/>
            <p:cNvSpPr>
              <a:spLocks/>
            </p:cNvSpPr>
            <p:nvPr/>
          </p:nvSpPr>
          <p:spPr bwMode="auto">
            <a:xfrm>
              <a:off x="5075" y="1586"/>
              <a:ext cx="82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79318" name="Rectangle 22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676525"/>
            <a:ext cx="3768725" cy="830263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79319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7121525" cy="1590675"/>
          </a:xfrm>
          <a:ln/>
        </p:spPr>
        <p:txBody>
          <a:bodyPr/>
          <a:lstStyle>
            <a:lvl1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676400"/>
            <a:ext cx="38941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676400"/>
            <a:ext cx="38941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inkers.png"/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1C15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Kevin_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400" y="2298487"/>
            <a:ext cx="342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6200"/>
            <a:ext cx="2035175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6200"/>
            <a:ext cx="5957887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6"/>
          <p:cNvSpPr/>
          <p:nvPr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/>
          <p:nvPr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32"/>
          <p:cNvSpPr/>
          <p:nvPr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27"/>
          <p:cNvSpPr/>
          <p:nvPr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28"/>
          <p:cNvSpPr/>
          <p:nvPr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29"/>
          <p:cNvSpPr/>
          <p:nvPr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30"/>
          <p:cNvSpPr/>
          <p:nvPr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Rounded Rectangle 33"/>
          <p:cNvSpPr/>
          <p:nvPr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ounded Rectangle 34"/>
          <p:cNvSpPr/>
          <p:nvPr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ounded Rectangle 35"/>
          <p:cNvSpPr/>
          <p:nvPr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ounded Rectangle 36"/>
          <p:cNvSpPr/>
          <p:nvPr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ounded Rectangle 37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ounded Rectangle 38"/>
          <p:cNvSpPr/>
          <p:nvPr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ounded Rectangle 40"/>
          <p:cNvSpPr/>
          <p:nvPr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ounded Rectangle 41"/>
          <p:cNvSpPr/>
          <p:nvPr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84"/>
          <p:cNvSpPr/>
          <p:nvPr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43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45509F91-3752-4F2D-BA69-6A1AA04EC509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28" name="Rectangle 100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7A51DB77-70FA-459F-8E20-6C8EAF964908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32" name="Rectangle 108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798D47E-A8F0-4342-8114-CF2AFCFBFDE0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7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0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9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5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5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53" name="Rectangle 56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DA2A0186-5047-4A53-AE71-AC1351555994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6"/>
          <p:cNvSpPr/>
          <p:nvPr/>
        </p:nvSpPr>
        <p:spPr>
          <a:xfrm>
            <a:off x="3405188" y="5562600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/>
          <p:nvPr/>
        </p:nvSpPr>
        <p:spPr>
          <a:xfrm>
            <a:off x="1460500" y="5638800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4772025" y="5562600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32"/>
          <p:cNvSpPr/>
          <p:nvPr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27"/>
          <p:cNvSpPr/>
          <p:nvPr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28"/>
          <p:cNvSpPr/>
          <p:nvPr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Rounded Rectangle 35"/>
          <p:cNvSpPr/>
          <p:nvPr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ounded Rectangle 36"/>
          <p:cNvSpPr/>
          <p:nvPr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ounded Rectangle 40"/>
          <p:cNvSpPr/>
          <p:nvPr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ounded Rectangle 41"/>
          <p:cNvSpPr/>
          <p:nvPr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84"/>
          <p:cNvSpPr/>
          <p:nvPr/>
        </p:nvSpPr>
        <p:spPr>
          <a:xfrm>
            <a:off x="14288" y="0"/>
            <a:ext cx="9129712" cy="637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43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5980073-A9F1-4EBC-B07D-CAD0A7625B60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22" name="Rectangle 100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7E26E5CC-6BD3-4ED2-AF60-86964FA6C06E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26" name="Rectangle 108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8DDE05D6-688F-4C3F-86E8-99CF3D071FA1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1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2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3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4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5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7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9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0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1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2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3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4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45" name="Rectangle 56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B095F928-F3AD-4CF9-94AE-A9F8A93980C2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28"/>
          <p:cNvSpPr/>
          <p:nvPr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29"/>
          <p:cNvSpPr/>
          <p:nvPr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30"/>
          <p:cNvSpPr/>
          <p:nvPr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31"/>
          <p:cNvSpPr/>
          <p:nvPr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32"/>
          <p:cNvSpPr/>
          <p:nvPr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33"/>
          <p:cNvSpPr/>
          <p:nvPr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DAE38060-392E-4767-9A3C-48A9EB74BAE2}" type="slidenum">
              <a:rPr lang="en-US" sz="600">
                <a:solidFill>
                  <a:srgbClr val="FFFFFF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6"/>
          <p:cNvSpPr/>
          <p:nvPr/>
        </p:nvSpPr>
        <p:spPr>
          <a:xfrm>
            <a:off x="1824038" y="3308350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37"/>
          <p:cNvSpPr/>
          <p:nvPr/>
        </p:nvSpPr>
        <p:spPr>
          <a:xfrm>
            <a:off x="0" y="12366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38"/>
          <p:cNvSpPr/>
          <p:nvPr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39"/>
          <p:cNvSpPr/>
          <p:nvPr/>
        </p:nvSpPr>
        <p:spPr>
          <a:xfrm>
            <a:off x="6584950" y="-205581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40"/>
          <p:cNvSpPr/>
          <p:nvPr/>
        </p:nvSpPr>
        <p:spPr>
          <a:xfrm>
            <a:off x="8105775" y="2784475"/>
            <a:ext cx="1728788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41"/>
          <p:cNvSpPr/>
          <p:nvPr/>
        </p:nvSpPr>
        <p:spPr>
          <a:xfrm rot="10800000">
            <a:off x="3035300" y="1746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3ACD1F96-AE14-4EEF-B642-061AADF005E6}" type="slidenum">
              <a:rPr lang="en-US" sz="600">
                <a:solidFill>
                  <a:srgbClr val="FFFFFF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6738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CDA1025-CE15-4BDD-9997-DE962638585D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8578850" cy="452765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 marL="576263" indent="-231775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–"/>
              <a:defRPr>
                <a:solidFill>
                  <a:srgbClr val="435153"/>
                </a:solidFill>
                <a:latin typeface="+mj-lt"/>
              </a:defRPr>
            </a:lvl2pPr>
            <a:lvl3pPr marL="801688" indent="-6350"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Julie_BW.png"/>
          <p:cNvPicPr>
            <a:picLocks noChangeAspect="1"/>
          </p:cNvPicPr>
          <p:nvPr userDrawn="1"/>
        </p:nvPicPr>
        <p:blipFill>
          <a:blip r:embed="rId2"/>
          <a:srcRect b="55995"/>
          <a:stretch>
            <a:fillRect/>
          </a:stretch>
        </p:blipFill>
        <p:spPr>
          <a:xfrm>
            <a:off x="560948" y="5232400"/>
            <a:ext cx="1543050" cy="11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/>
          <p:cNvSpPr/>
          <p:nvPr/>
        </p:nvSpPr>
        <p:spPr>
          <a:xfrm>
            <a:off x="4984750" y="1411288"/>
            <a:ext cx="3759200" cy="47942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3F013721-C724-4686-8154-9F3C7DB49AB1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1" name="Picture 20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238" y="1335088"/>
            <a:ext cx="84137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4735551"/>
            <a:ext cx="3236976" cy="338554"/>
          </a:xfrm>
          <a:noFill/>
        </p:spPr>
        <p:txBody>
          <a:bodyPr rtlCol="0">
            <a:spAutoFit/>
          </a:bodyPr>
          <a:lstStyle>
            <a:lvl1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496D9831-F98C-4F68-BD09-B3CE45AF409B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0" name="Picture 14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01752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310896"/>
            <a:ext cx="3895344" cy="841248"/>
          </a:xfrm>
        </p:spPr>
        <p:txBody>
          <a:bodyPr lIns="82296" rIns="82296"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4" name="Picture 13" descr="cisco_gradient_background.png"/>
          <p:cNvPicPr>
            <a:picLocks/>
          </p:cNvPicPr>
          <p:nvPr userDrawn="1"/>
        </p:nvPicPr>
        <p:blipFill>
          <a:blip r:embed="rId3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 userDrawn="1"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6" name="Picture 15" descr="Cisco_TogetherWe_light_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>
          <a:xfrm flipV="1">
            <a:off x="217488" y="6356350"/>
            <a:ext cx="869473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5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98375"/>
            <a:ext cx="2633472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0" y="98375"/>
            <a:ext cx="2670175" cy="1150939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98375"/>
            <a:ext cx="2596896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38888"/>
            <a:ext cx="9144000" cy="2714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 flipV="1">
            <a:off x="217488" y="6356350"/>
            <a:ext cx="869473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11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tinkers.png"/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Noriko_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/>
          <p:nvPr/>
        </p:nvSpPr>
        <p:spPr>
          <a:xfrm>
            <a:off x="-12700" y="6142038"/>
            <a:ext cx="9156700" cy="715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8"/>
          <p:cNvSpPr/>
          <p:nvPr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0"/>
          <p:cNvSpPr/>
          <p:nvPr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6580188"/>
            <a:ext cx="261938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>
              <a:defRPr/>
            </a:pPr>
            <a:fld id="{831A5CFD-C956-42C0-AFAD-79220C44CAC9}" type="slidenum">
              <a:rPr lang="en-US" sz="600">
                <a:solidFill>
                  <a:srgbClr val="FFFFFF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6580188"/>
            <a:ext cx="261938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>
              <a:defRPr/>
            </a:pPr>
            <a:fld id="{14B866AC-DA5A-47F6-A2A2-371C022A272B}" type="slidenum">
              <a:rPr lang="en-US" sz="600">
                <a:solidFill>
                  <a:srgbClr val="FFFFFF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174625" indent="-174625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6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978729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E9F46D6A-1D79-4FC1-B9F7-ADE408650A56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91440"/>
            <a:ext cx="9326880" cy="704088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778669"/>
            <a:ext cx="597103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6D15058A-53BF-40E1-987A-7E0D8F83CC83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Mike-B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032" y="5169159"/>
            <a:ext cx="1371600" cy="1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600" dirty="0">
                <a:solidFill>
                  <a:srgbClr val="FFFFFF"/>
                </a:solidFill>
              </a:rPr>
              <a:t>Thank you.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600" dirty="0">
                <a:solidFill>
                  <a:srgbClr val="FFFFFF"/>
                </a:solidFill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Freeform 35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4572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1781175"/>
            <a:ext cx="7940675" cy="43608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5700"/>
            <a:ext cx="9153525" cy="6334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5000"/>
                </a:schemeClr>
              </a:gs>
              <a:gs pos="100000">
                <a:schemeClr val="accent2">
                  <a:lumMod val="25000"/>
                </a:schemeClr>
              </a:gs>
              <a:gs pos="74000">
                <a:schemeClr val="tx2"/>
              </a:gs>
              <a:gs pos="25000">
                <a:schemeClr val="tx2"/>
              </a:gs>
              <a:gs pos="48000">
                <a:schemeClr val="tx2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93788"/>
          </a:xfrm>
          <a:prstGeom prst="rect">
            <a:avLst/>
          </a:prstGeom>
          <a:solidFill>
            <a:srgbClr val="DFE3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8582819" y="6620669"/>
            <a:ext cx="18415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312672"/>
            <a:ext cx="7315200" cy="4594608"/>
          </a:xfrm>
        </p:spPr>
        <p:txBody>
          <a:bodyPr>
            <a:noAutofit/>
          </a:bodyPr>
          <a:lstStyle>
            <a:lvl1pPr marL="182880" indent="-182880">
              <a:spcBef>
                <a:spcPts val="350"/>
              </a:spcBef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182563">
              <a:buClr>
                <a:schemeClr val="accent5"/>
              </a:buClr>
              <a:buFont typeface="Arial"/>
              <a:buChar char="•"/>
              <a:defRPr sz="1800"/>
            </a:lvl2pPr>
            <a:lvl3pPr indent="-182880">
              <a:spcBef>
                <a:spcPts val="350"/>
              </a:spcBef>
              <a:buClr>
                <a:schemeClr val="accent5"/>
              </a:buClr>
              <a:buFont typeface="Arial"/>
              <a:buChar char="•"/>
              <a:defRPr sz="1500"/>
            </a:lvl3pPr>
            <a:lvl4pPr indent="-182880">
              <a:buClr>
                <a:schemeClr val="accent5"/>
              </a:buClr>
              <a:buFont typeface="Arial"/>
              <a:buChar char="•"/>
              <a:defRPr sz="1400"/>
            </a:lvl4pPr>
            <a:lvl5pPr indent="-182880">
              <a:buClr>
                <a:schemeClr val="accent5"/>
              </a:buClr>
              <a:buFont typeface="Arial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6768" y="108736"/>
            <a:ext cx="8302752" cy="87782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gether white skreek.png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pic>
        <p:nvPicPr>
          <p:cNvPr id="32" name="Picture 31" descr="collaborate text.png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3844636" y="177800"/>
            <a:ext cx="5299364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6278"/>
          <p:cNvSpPr>
            <a:spLocks noChangeArrowheads="1"/>
          </p:cNvSpPr>
          <p:nvPr/>
        </p:nvSpPr>
        <p:spPr bwMode="auto">
          <a:xfrm flipV="1">
            <a:off x="0" y="0"/>
            <a:ext cx="9144000" cy="82294"/>
          </a:xfrm>
          <a:prstGeom prst="rect">
            <a:avLst/>
          </a:prstGeom>
          <a:solidFill>
            <a:srgbClr val="F6921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9" name="Picture 8" descr="tinkers.png"/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pic>
        <p:nvPicPr>
          <p:cNvPr id="47" name="Picture 46" descr="collabora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3304"/>
            <a:ext cx="5626915" cy="595469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nkers.png"/>
          <p:cNvPicPr>
            <a:picLocks noChangeAspect="1"/>
          </p:cNvPicPr>
          <p:nvPr userDrawn="1"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5" name="Picture 14" descr="Cisco_TogetherWe_light_lockup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6" name="Picture 15" descr="Noriko_BW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cisco_gradient_background.png"/>
          <p:cNvPicPr>
            <a:picLocks noChangeAspect="1"/>
          </p:cNvPicPr>
          <p:nvPr userDrawn="1"/>
        </p:nvPicPr>
        <p:blipFill>
          <a:blip r:embed="rId2"/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12" name="Rectangle 275"/>
          <p:cNvSpPr>
            <a:spLocks noChangeArrowheads="1"/>
          </p:cNvSpPr>
          <p:nvPr userDrawn="1"/>
        </p:nvSpPr>
        <p:spPr bwMode="auto">
          <a:xfrm rot="16200000">
            <a:off x="3462902" y="-1159899"/>
            <a:ext cx="2218197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4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6" name="Picture 5" descr="together white skreek.png"/>
          <p:cNvPicPr>
            <a:picLocks noChangeAspect="1"/>
          </p:cNvPicPr>
          <p:nvPr userDrawn="1"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pic>
        <p:nvPicPr>
          <p:cNvPr id="10" name="Picture 9" descr="innovate title.png"/>
          <p:cNvPicPr>
            <a:picLocks noChangeAspect="1"/>
          </p:cNvPicPr>
          <p:nvPr userDrawn="1"/>
        </p:nvPicPr>
        <p:blipFill>
          <a:blip r:embed="rId4">
            <a:alphaModFix amt="59000"/>
          </a:blip>
          <a:srcRect b="61481"/>
          <a:stretch>
            <a:fillRect/>
          </a:stretch>
        </p:blipFill>
        <p:spPr>
          <a:xfrm>
            <a:off x="3844636" y="177800"/>
            <a:ext cx="5299364" cy="2641600"/>
          </a:xfrm>
          <a:prstGeom prst="rect">
            <a:avLst/>
          </a:prstGeom>
        </p:spPr>
      </p:pic>
      <p:sp>
        <p:nvSpPr>
          <p:cNvPr id="9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28"/>
          <p:cNvGrpSpPr/>
          <p:nvPr userDrawn="1"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14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ridge lines_blue.png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l="30625"/>
          <a:stretch>
            <a:fillRect/>
          </a:stretch>
        </p:blipFill>
        <p:spPr>
          <a:xfrm>
            <a:off x="0" y="3440105"/>
            <a:ext cx="2688051" cy="10655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tinkers.png"/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9BAF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" name="Picture 8" descr="Cisco_TogetherWe_light_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Olaf_BW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400" y="306705"/>
            <a:ext cx="3257550" cy="6551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823499" y="3308943"/>
            <a:ext cx="1729740" cy="37182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0" y="1236689"/>
            <a:ext cx="1729740" cy="5634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>
            <a:off x="1312442" y="3886200"/>
            <a:ext cx="1729740" cy="31409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423660" y="-118279"/>
            <a:ext cx="1729740" cy="6278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105451" y="2783785"/>
            <a:ext cx="1038549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 rot="10800000">
            <a:off x="3173413" y="52720"/>
            <a:ext cx="1729740" cy="64477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4" name="Picture 33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pic>
        <p:nvPicPr>
          <p:cNvPr id="202" name="Picture 201" descr="Mike-B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981200"/>
            <a:ext cx="1645920" cy="1504188"/>
          </a:xfrm>
          <a:prstGeom prst="rect">
            <a:avLst/>
          </a:prstGeom>
        </p:spPr>
      </p:pic>
      <p:sp>
        <p:nvSpPr>
          <p:cNvPr id="203" name="Rectangle 202"/>
          <p:cNvSpPr/>
          <p:nvPr/>
        </p:nvSpPr>
        <p:spPr>
          <a:xfrm>
            <a:off x="4419600" y="3505200"/>
            <a:ext cx="1752600" cy="16764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029200" y="5181600"/>
            <a:ext cx="1905000" cy="1676400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34200" y="3886200"/>
            <a:ext cx="2209800" cy="2971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0" y="1295400"/>
            <a:ext cx="1524000" cy="2667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524000" y="3200400"/>
            <a:ext cx="1676400" cy="16002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200400" y="2438400"/>
            <a:ext cx="1219200" cy="17526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9" name="Picture 208" descr="Kathy_colo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438400"/>
            <a:ext cx="1219200" cy="1828800"/>
          </a:xfrm>
          <a:prstGeom prst="rect">
            <a:avLst/>
          </a:prstGeom>
        </p:spPr>
      </p:pic>
      <p:pic>
        <p:nvPicPr>
          <p:cNvPr id="210" name="Picture 209" descr="Pete_colo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050" y="3276600"/>
            <a:ext cx="1638300" cy="1524000"/>
          </a:xfrm>
          <a:prstGeom prst="rect">
            <a:avLst/>
          </a:prstGeom>
        </p:spPr>
      </p:pic>
      <p:pic>
        <p:nvPicPr>
          <p:cNvPr id="211" name="Picture 210" descr="Julie_B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6072" y="4222750"/>
            <a:ext cx="1543050" cy="2647950"/>
          </a:xfrm>
          <a:prstGeom prst="rect">
            <a:avLst/>
          </a:prstGeom>
        </p:spPr>
      </p:pic>
      <p:pic>
        <p:nvPicPr>
          <p:cNvPr id="212" name="Picture 211" descr="Lalitha_BW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1384" y="1600200"/>
            <a:ext cx="2057400" cy="1600200"/>
          </a:xfrm>
          <a:prstGeom prst="rect">
            <a:avLst/>
          </a:prstGeom>
        </p:spPr>
      </p:pic>
      <p:pic>
        <p:nvPicPr>
          <p:cNvPr id="213" name="Picture 212" descr="Kevin_colo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4200" y="3936619"/>
            <a:ext cx="2133600" cy="2934081"/>
          </a:xfrm>
          <a:prstGeom prst="rect">
            <a:avLst/>
          </a:prstGeom>
        </p:spPr>
      </p:pic>
      <p:pic>
        <p:nvPicPr>
          <p:cNvPr id="214" name="Picture 213" descr="Philippe_colo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155406"/>
            <a:ext cx="1885950" cy="1702594"/>
          </a:xfrm>
          <a:prstGeom prst="rect">
            <a:avLst/>
          </a:prstGeom>
        </p:spPr>
      </p:pic>
      <p:pic>
        <p:nvPicPr>
          <p:cNvPr id="215" name="Picture 214" descr="Noriko_colo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1543050" cy="2667000"/>
          </a:xfrm>
          <a:prstGeom prst="rect">
            <a:avLst/>
          </a:prstGeom>
        </p:spPr>
      </p:pic>
      <p:pic>
        <p:nvPicPr>
          <p:cNvPr id="216" name="Picture 215" descr="Olaf_BW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58" y="3754755"/>
            <a:ext cx="1543050" cy="3103245"/>
          </a:xfrm>
          <a:prstGeom prst="rect">
            <a:avLst/>
          </a:prstGeom>
        </p:spPr>
      </p:pic>
      <p:sp>
        <p:nvSpPr>
          <p:cNvPr id="217" name="Rectangle 216"/>
          <p:cNvSpPr/>
          <p:nvPr/>
        </p:nvSpPr>
        <p:spPr>
          <a:xfrm>
            <a:off x="6172200" y="2209800"/>
            <a:ext cx="1828800" cy="16764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8" name="Picture 217" descr="Colin_color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429000"/>
            <a:ext cx="1737371" cy="1752600"/>
          </a:xfrm>
          <a:prstGeom prst="rect">
            <a:avLst/>
          </a:prstGeom>
        </p:spPr>
      </p:pic>
      <p:pic>
        <p:nvPicPr>
          <p:cNvPr id="219" name="Picture 218" descr="Michelle_color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2286000"/>
            <a:ext cx="2057400" cy="1600200"/>
          </a:xfrm>
          <a:prstGeom prst="rect">
            <a:avLst/>
          </a:prstGeom>
        </p:spPr>
      </p:pic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 dirty="0" err="1">
                <a:solidFill>
                  <a:srgbClr val="D3D3D3"/>
                </a:solidFill>
              </a:rPr>
              <a:t>Presentation_ID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2438400"/>
            <a:ext cx="9110942" cy="44323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2" y="1600200"/>
            <a:ext cx="3200402" cy="8382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1875060"/>
            <a:ext cx="1752600" cy="5633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72200" y="2209800"/>
            <a:ext cx="1828800" cy="2286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2" y="1295400"/>
            <a:ext cx="1524002" cy="3048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275"/>
          <p:cNvSpPr>
            <a:spLocks noChangeArrowheads="1"/>
          </p:cNvSpPr>
          <p:nvPr/>
        </p:nvSpPr>
        <p:spPr bwMode="auto">
          <a:xfrm rot="16200000">
            <a:off x="2924227" y="-671286"/>
            <a:ext cx="3229430" cy="9144000"/>
          </a:xfrm>
          <a:prstGeom prst="rect">
            <a:avLst/>
          </a:prstGeom>
          <a:solidFill>
            <a:srgbClr val="DDDDDD">
              <a:alpha val="6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1823499" y="3308943"/>
            <a:ext cx="1729740" cy="36285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0" y="1236689"/>
            <a:ext cx="1729740" cy="56579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>
            <a:off x="1121142" y="2649071"/>
            <a:ext cx="1729740" cy="42884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99552" y="-51152"/>
            <a:ext cx="1729740" cy="47831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05451" y="2783785"/>
            <a:ext cx="1038550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>
            <a:off x="3173413" y="736841"/>
            <a:ext cx="1729740" cy="615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" name="Rectangle 275"/>
          <p:cNvSpPr>
            <a:spLocks noChangeArrowheads="1"/>
          </p:cNvSpPr>
          <p:nvPr/>
        </p:nvSpPr>
        <p:spPr bwMode="auto">
          <a:xfrm rot="16200000">
            <a:off x="3272798" y="-1139197"/>
            <a:ext cx="2598406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3" name="Picture 32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sp>
        <p:nvSpPr>
          <p:cNvPr id="46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r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1C15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Juli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948" y="5232400"/>
            <a:ext cx="1543050" cy="11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Noriko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Mike-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032" y="5169159"/>
            <a:ext cx="1371600" cy="1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ridge lines_blue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5"/>
          <a:stretch>
            <a:fillRect/>
          </a:stretch>
        </p:blipFill>
        <p:spPr>
          <a:xfrm>
            <a:off x="0" y="3440105"/>
            <a:ext cx="2688051" cy="10655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9BAF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Cisco_TogetherWe_light_lock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Lalitha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0920" y="4952828"/>
            <a:ext cx="1714500" cy="144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D53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isco_TogetherWe_light_l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8" name="Picture 7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626"/>
            <a:ext cx="9143391" cy="6400374"/>
          </a:xfrm>
          <a:prstGeom prst="rect">
            <a:avLst/>
          </a:prstGeom>
        </p:spPr>
      </p:pic>
      <p:pic>
        <p:nvPicPr>
          <p:cNvPr id="13" name="Picture 12" descr="Pete-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2676525"/>
            <a:ext cx="3522825" cy="418147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Michell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22396" y="5138945"/>
            <a:ext cx="1420806" cy="126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5A43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Colin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2479462"/>
            <a:ext cx="3429000" cy="439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Philipp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046" y="5159375"/>
            <a:ext cx="13716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>
            <a:off x="924644" y="5709851"/>
            <a:ext cx="7605490" cy="666310"/>
            <a:chOff x="924644" y="5709851"/>
            <a:chExt cx="7605490" cy="666310"/>
          </a:xfrm>
        </p:grpSpPr>
        <p:pic>
          <p:nvPicPr>
            <p:cNvPr id="4" name="Picture 3" descr="Colin_color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15322" y="5709851"/>
              <a:ext cx="608711" cy="666310"/>
            </a:xfrm>
            <a:prstGeom prst="rect">
              <a:avLst/>
            </a:prstGeom>
          </p:spPr>
        </p:pic>
        <p:pic>
          <p:nvPicPr>
            <p:cNvPr id="6" name="Picture 5" descr="Julie_color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70670" y="5828720"/>
              <a:ext cx="798811" cy="547441"/>
            </a:xfrm>
            <a:prstGeom prst="rect">
              <a:avLst/>
            </a:prstGeom>
          </p:spPr>
        </p:pic>
        <p:pic>
          <p:nvPicPr>
            <p:cNvPr id="10" name="Picture 9" descr="Kevin_color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25247" y="5828720"/>
              <a:ext cx="572749" cy="547441"/>
            </a:xfrm>
            <a:prstGeom prst="rect">
              <a:avLst/>
            </a:prstGeom>
          </p:spPr>
        </p:pic>
        <p:pic>
          <p:nvPicPr>
            <p:cNvPr id="12" name="Picture 11" descr="Lalitha_color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00975" y="5818169"/>
              <a:ext cx="1029159" cy="557992"/>
            </a:xfrm>
            <a:prstGeom prst="rect">
              <a:avLst/>
            </a:prstGeom>
          </p:spPr>
        </p:pic>
        <p:pic>
          <p:nvPicPr>
            <p:cNvPr id="14" name="Picture 13" descr="Michelle_color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1669" y="5804060"/>
              <a:ext cx="536023" cy="572101"/>
            </a:xfrm>
            <a:prstGeom prst="rect">
              <a:avLst/>
            </a:prstGeom>
          </p:spPr>
        </p:pic>
        <p:pic>
          <p:nvPicPr>
            <p:cNvPr id="19" name="Picture 18" descr="Noriko_color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27011" y="5784273"/>
              <a:ext cx="795258" cy="591888"/>
            </a:xfrm>
            <a:prstGeom prst="rect">
              <a:avLst/>
            </a:prstGeom>
          </p:spPr>
        </p:pic>
        <p:pic>
          <p:nvPicPr>
            <p:cNvPr id="21" name="Picture 20" descr="Olaf_color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644" y="5777346"/>
              <a:ext cx="504047" cy="598815"/>
            </a:xfrm>
            <a:prstGeom prst="rect">
              <a:avLst/>
            </a:prstGeom>
          </p:spPr>
        </p:pic>
        <p:pic>
          <p:nvPicPr>
            <p:cNvPr id="27" name="Picture 26" descr="Philippe_color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459" y="5798487"/>
              <a:ext cx="639885" cy="5776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278"/>
          <p:cNvSpPr>
            <a:spLocks noChangeArrowheads="1"/>
          </p:cNvSpPr>
          <p:nvPr/>
        </p:nvSpPr>
        <p:spPr bwMode="auto">
          <a:xfrm rot="5400000" flipV="1">
            <a:off x="1985850" y="33873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401" y="1918741"/>
            <a:ext cx="3686748" cy="3020517"/>
          </a:xfrm>
        </p:spPr>
        <p:txBody>
          <a:bodyPr anchor="ctr"/>
          <a:lstStyle>
            <a:lvl1pPr marL="0" indent="0">
              <a:buNone/>
              <a:defRPr sz="45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Telling Shared Experiences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922519" y="495300"/>
            <a:ext cx="3605531" cy="5673725"/>
          </a:xfrm>
        </p:spPr>
        <p:txBody>
          <a:bodyPr anchor="ctr"/>
          <a:lstStyle>
            <a:lvl1pPr marL="228600" indent="-228600">
              <a:buClr>
                <a:srgbClr val="2A83A6"/>
              </a:buClr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1pPr>
            <a:lvl2pPr marL="228600" indent="-228600">
              <a:buClr>
                <a:srgbClr val="2A83A6"/>
              </a:buClr>
              <a:buFont typeface="Wingdings" charset="2"/>
              <a:buChar char="§"/>
              <a:defRPr/>
            </a:lvl2pPr>
            <a:lvl3pPr marL="228600" indent="-228600">
              <a:buClr>
                <a:srgbClr val="2A83A6"/>
              </a:buClr>
              <a:buFont typeface="Wingdings" charset="2"/>
              <a:buChar char="§"/>
              <a:defRPr/>
            </a:lvl3pPr>
            <a:lvl4pPr marL="228600" indent="-228600">
              <a:buClr>
                <a:srgbClr val="2A83A6"/>
              </a:buClr>
              <a:buFont typeface="Wingdings" charset="2"/>
              <a:buChar char="§"/>
              <a:defRPr/>
            </a:lvl4pPr>
            <a:lvl5pPr marL="228600" indent="-228600"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9" name="Picture 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900684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909828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790700"/>
            <a:ext cx="4142232" cy="45262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 sz="20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790700"/>
            <a:ext cx="4005072" cy="45262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pic>
        <p:nvPicPr>
          <p:cNvPr id="13" name="Picture 12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8" name="Picture 17" descr="bottom ba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5076" y="990600"/>
            <a:ext cx="2633472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Three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5900" y="990052"/>
            <a:ext cx="2670175" cy="627561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One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1" y="990600"/>
            <a:ext cx="2596896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Two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78677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75562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92100" indent="0">
              <a:defRPr sz="2000">
                <a:latin typeface="+mj-lt"/>
                <a:cs typeface="Arial" pitchFamily="34" charset="0"/>
              </a:defRPr>
            </a:lvl2pPr>
            <a:lvl3pPr marL="292100" indent="0">
              <a:defRPr sz="2000">
                <a:latin typeface="+mj-lt"/>
                <a:cs typeface="Arial" pitchFamily="34" charset="0"/>
              </a:defRPr>
            </a:lvl3pPr>
            <a:lvl4pPr marL="292100" indent="0">
              <a:defRPr sz="2000">
                <a:latin typeface="+mj-lt"/>
                <a:cs typeface="Arial" pitchFamily="34" charset="0"/>
              </a:defRPr>
            </a:lvl4pPr>
            <a:lvl5pPr marL="2921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72447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9" name="Picture 1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rot="5400000" flipV="1">
            <a:off x="4856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6278"/>
          <p:cNvSpPr>
            <a:spLocks noChangeArrowheads="1"/>
          </p:cNvSpPr>
          <p:nvPr/>
        </p:nvSpPr>
        <p:spPr bwMode="auto">
          <a:xfrm rot="5400000" flipV="1">
            <a:off x="34828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000000"/>
                </a:solidFill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Lalitha_BW.png"/>
          <p:cNvPicPr>
            <a:picLocks noChangeAspect="1"/>
          </p:cNvPicPr>
          <p:nvPr userDrawn="1"/>
        </p:nvPicPr>
        <p:blipFill>
          <a:blip r:embed="rId2"/>
          <a:srcRect b="25553"/>
          <a:stretch>
            <a:fillRect/>
          </a:stretch>
        </p:blipFill>
        <p:spPr>
          <a:xfrm>
            <a:off x="7130920" y="4952828"/>
            <a:ext cx="1714500" cy="144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823499" y="3308943"/>
            <a:ext cx="1729740" cy="37182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0" y="1236689"/>
            <a:ext cx="1729740" cy="5634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>
            <a:off x="1312442" y="3886200"/>
            <a:ext cx="1729740" cy="31409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423660" y="-118279"/>
            <a:ext cx="1729740" cy="6278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105451" y="2783785"/>
            <a:ext cx="1038549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 rot="10800000">
            <a:off x="3173413" y="52720"/>
            <a:ext cx="1729740" cy="64477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4" name="Picture 33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pic>
        <p:nvPicPr>
          <p:cNvPr id="202" name="Picture 201" descr="Mike-B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981200"/>
            <a:ext cx="1645920" cy="1504188"/>
          </a:xfrm>
          <a:prstGeom prst="rect">
            <a:avLst/>
          </a:prstGeom>
        </p:spPr>
      </p:pic>
      <p:sp>
        <p:nvSpPr>
          <p:cNvPr id="203" name="Rectangle 202"/>
          <p:cNvSpPr/>
          <p:nvPr/>
        </p:nvSpPr>
        <p:spPr>
          <a:xfrm>
            <a:off x="4419600" y="3505200"/>
            <a:ext cx="1752600" cy="16764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029200" y="5181600"/>
            <a:ext cx="1905000" cy="1676400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34200" y="3886200"/>
            <a:ext cx="2209800" cy="2971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0" y="1295400"/>
            <a:ext cx="1524000" cy="2667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524000" y="3200400"/>
            <a:ext cx="1676400" cy="16002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200400" y="2438400"/>
            <a:ext cx="1219200" cy="17526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9" name="Picture 208" descr="Kathy_colo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438400"/>
            <a:ext cx="1219200" cy="1828800"/>
          </a:xfrm>
          <a:prstGeom prst="rect">
            <a:avLst/>
          </a:prstGeom>
        </p:spPr>
      </p:pic>
      <p:pic>
        <p:nvPicPr>
          <p:cNvPr id="210" name="Picture 209" descr="Pete_colo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050" y="3276600"/>
            <a:ext cx="1638300" cy="1524000"/>
          </a:xfrm>
          <a:prstGeom prst="rect">
            <a:avLst/>
          </a:prstGeom>
        </p:spPr>
      </p:pic>
      <p:pic>
        <p:nvPicPr>
          <p:cNvPr id="211" name="Picture 210" descr="Julie_B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6072" y="4222750"/>
            <a:ext cx="1543050" cy="2647950"/>
          </a:xfrm>
          <a:prstGeom prst="rect">
            <a:avLst/>
          </a:prstGeom>
        </p:spPr>
      </p:pic>
      <p:pic>
        <p:nvPicPr>
          <p:cNvPr id="212" name="Picture 211" descr="Lalitha_BW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1384" y="1600200"/>
            <a:ext cx="2057400" cy="1600200"/>
          </a:xfrm>
          <a:prstGeom prst="rect">
            <a:avLst/>
          </a:prstGeom>
        </p:spPr>
      </p:pic>
      <p:pic>
        <p:nvPicPr>
          <p:cNvPr id="213" name="Picture 212" descr="Kevin_colo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4200" y="3936619"/>
            <a:ext cx="2133600" cy="2934081"/>
          </a:xfrm>
          <a:prstGeom prst="rect">
            <a:avLst/>
          </a:prstGeom>
        </p:spPr>
      </p:pic>
      <p:pic>
        <p:nvPicPr>
          <p:cNvPr id="214" name="Picture 213" descr="Philippe_colo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155406"/>
            <a:ext cx="1885950" cy="1702594"/>
          </a:xfrm>
          <a:prstGeom prst="rect">
            <a:avLst/>
          </a:prstGeom>
        </p:spPr>
      </p:pic>
      <p:pic>
        <p:nvPicPr>
          <p:cNvPr id="215" name="Picture 214" descr="Noriko_colo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1543050" cy="2667000"/>
          </a:xfrm>
          <a:prstGeom prst="rect">
            <a:avLst/>
          </a:prstGeom>
        </p:spPr>
      </p:pic>
      <p:pic>
        <p:nvPicPr>
          <p:cNvPr id="216" name="Picture 215" descr="Olaf_BW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58" y="3754755"/>
            <a:ext cx="1543050" cy="3103245"/>
          </a:xfrm>
          <a:prstGeom prst="rect">
            <a:avLst/>
          </a:prstGeom>
        </p:spPr>
      </p:pic>
      <p:sp>
        <p:nvSpPr>
          <p:cNvPr id="217" name="Rectangle 216"/>
          <p:cNvSpPr/>
          <p:nvPr/>
        </p:nvSpPr>
        <p:spPr>
          <a:xfrm>
            <a:off x="6172200" y="2209800"/>
            <a:ext cx="1828800" cy="16764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8" name="Picture 217" descr="Colin_color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429000"/>
            <a:ext cx="1737371" cy="1752600"/>
          </a:xfrm>
          <a:prstGeom prst="rect">
            <a:avLst/>
          </a:prstGeom>
        </p:spPr>
      </p:pic>
      <p:pic>
        <p:nvPicPr>
          <p:cNvPr id="219" name="Picture 218" descr="Michelle_color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2286000"/>
            <a:ext cx="2057400" cy="1600200"/>
          </a:xfrm>
          <a:prstGeom prst="rect">
            <a:avLst/>
          </a:prstGeom>
        </p:spPr>
      </p:pic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 dirty="0" err="1">
                <a:solidFill>
                  <a:srgbClr val="D3D3D3"/>
                </a:solidFill>
              </a:rPr>
              <a:t>Presentation_ID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2438400"/>
            <a:ext cx="9110942" cy="44323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2" y="1600200"/>
            <a:ext cx="3200402" cy="8382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1875060"/>
            <a:ext cx="1752600" cy="5633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72200" y="2209800"/>
            <a:ext cx="1828800" cy="2286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2" y="1295400"/>
            <a:ext cx="1524002" cy="3048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275"/>
          <p:cNvSpPr>
            <a:spLocks noChangeArrowheads="1"/>
          </p:cNvSpPr>
          <p:nvPr/>
        </p:nvSpPr>
        <p:spPr bwMode="auto">
          <a:xfrm rot="16200000">
            <a:off x="3281641" y="-1028700"/>
            <a:ext cx="2514601" cy="9144000"/>
          </a:xfrm>
          <a:prstGeom prst="rect">
            <a:avLst/>
          </a:prstGeom>
          <a:solidFill>
            <a:srgbClr val="DDDDDD">
              <a:alpha val="6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1823499" y="3308943"/>
            <a:ext cx="1729740" cy="36285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0" y="1236689"/>
            <a:ext cx="1729740" cy="56579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>
            <a:off x="1121142" y="2649071"/>
            <a:ext cx="1729740" cy="42884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99552" y="-51152"/>
            <a:ext cx="1729740" cy="47831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05451" y="2783785"/>
            <a:ext cx="1038550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>
            <a:off x="3173413" y="736841"/>
            <a:ext cx="1729740" cy="615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" name="Rectangle 275"/>
          <p:cNvSpPr>
            <a:spLocks noChangeArrowheads="1"/>
          </p:cNvSpPr>
          <p:nvPr/>
        </p:nvSpPr>
        <p:spPr bwMode="auto">
          <a:xfrm rot="16200000">
            <a:off x="3272798" y="-1139197"/>
            <a:ext cx="2598406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3" name="Picture 32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sp>
        <p:nvSpPr>
          <p:cNvPr id="46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r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1C15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Noriko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Mike-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032" y="5169159"/>
            <a:ext cx="1371600" cy="1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image" Target="../media/image27.jpe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image" Target="../media/image37.jpeg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image" Target="../media/image3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image" Target="../media/image38.png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image" Target="../media/image37.jpeg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image" Target="../media/image38.png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image" Target="../media/image37.jpeg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latin typeface="+mn-lt"/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latin typeface="+mn-lt"/>
                <a:cs typeface="Cisco-Light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900">
              <a:solidFill>
                <a:srgbClr val="666666"/>
              </a:solidFill>
              <a:latin typeface="+mn-lt"/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21"/>
          <a:srcRect l="955" t="27519" r="819" b="68089"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5" r:id="rId2"/>
    <p:sldLayoutId id="2147483703" r:id="rId3"/>
    <p:sldLayoutId id="2147483706" r:id="rId4"/>
    <p:sldLayoutId id="2147483677" r:id="rId5"/>
    <p:sldLayoutId id="2147483708" r:id="rId6"/>
    <p:sldLayoutId id="2147483681" r:id="rId7"/>
    <p:sldLayoutId id="2147483710" r:id="rId8"/>
    <p:sldLayoutId id="2147483711" r:id="rId9"/>
    <p:sldLayoutId id="2147483682" r:id="rId10"/>
    <p:sldLayoutId id="2147483712" r:id="rId11"/>
    <p:sldLayoutId id="2147483683" r:id="rId12"/>
    <p:sldLayoutId id="2147483714" r:id="rId13"/>
    <p:sldLayoutId id="2147483715" r:id="rId14"/>
    <p:sldLayoutId id="2147483663" r:id="rId15"/>
    <p:sldLayoutId id="2147483716" r:id="rId16"/>
    <p:sldLayoutId id="2147483718" r:id="rId17"/>
    <p:sldLayoutId id="2147483719" r:id="rId18"/>
    <p:sldLayoutId id="2147483720" r:id="rId19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52" r:id="rId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6200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78276" name="Rectangle 4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© 2009 Cisco Systems, Inc. All rights reserved.</a:t>
            </a:r>
          </a:p>
        </p:txBody>
      </p:sp>
      <p:sp>
        <p:nvSpPr>
          <p:cNvPr id="1078277" name="Rectangle 5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7827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fld id="{F3F8BBCE-7595-429A-A29F-613AB444F290}" type="slidenum">
              <a:rPr lang="en-US" sz="10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pPr algn="r" defTabSz="81438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D3D3D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78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676400"/>
            <a:ext cx="7940675" cy="439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8280" name="Rectangle 8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l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kblue</a:t>
            </a:r>
          </a:p>
        </p:txBody>
      </p:sp>
      <p:sp>
        <p:nvSpPr>
          <p:cNvPr id="1078283" name="Rectangle 11"/>
          <p:cNvSpPr>
            <a:spLocks noChangeArrowheads="1"/>
          </p:cNvSpPr>
          <p:nvPr userDrawn="1"/>
        </p:nvSpPr>
        <p:spPr bwMode="auto">
          <a:xfrm>
            <a:off x="7664450" y="6488113"/>
            <a:ext cx="9525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>
            <a:spAutoFit/>
          </a:bodyPr>
          <a:lstStyle/>
          <a:p>
            <a:pPr algn="ctr" defTabSz="814388" rtl="0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0183B7"/>
              </a:buClr>
              <a:buSzPct val="100000"/>
              <a:buFont typeface="Wingdings" pitchFamily="2" charset="2"/>
              <a:buNone/>
            </a:pPr>
            <a:r>
              <a:rPr lang="en-US" sz="800" kern="1200">
                <a:solidFill>
                  <a:srgbClr val="8E8E95"/>
                </a:solidFill>
                <a:latin typeface="Arial" charset="0"/>
                <a:ea typeface="+mn-ea"/>
                <a:cs typeface="+mn-cs"/>
              </a:rPr>
              <a:t>v. 2 05272009 kb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914400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254125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6049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3F5245A8-143A-4381-A9D0-485DCF604CB9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33375" y="6378575"/>
            <a:ext cx="8477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5" r:id="rId3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50800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682625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102711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1454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latin typeface="+mn-lt"/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latin typeface="+mn-lt"/>
                <a:cs typeface="Cisco-Light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900" dirty="0">
              <a:solidFill>
                <a:srgbClr val="666666"/>
              </a:solidFill>
              <a:latin typeface="+mn-lt"/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7940675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8" name="Picture 7" descr="cisco_gradient_background.png"/>
          <p:cNvPicPr>
            <a:picLocks/>
          </p:cNvPicPr>
          <p:nvPr/>
        </p:nvPicPr>
        <p:blipFill>
          <a:blip r:embed="rId2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latin typeface="+mn-lt"/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latin typeface="+mn-lt"/>
                <a:cs typeface="Cisco-Light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900" dirty="0">
              <a:solidFill>
                <a:srgbClr val="666666"/>
              </a:solidFill>
              <a:latin typeface="+mn-lt"/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3"/>
          <a:srcRect l="955" t="27519" r="819" b="68089"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2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3" name="Picture 12" descr="cisco_gradient_background.png"/>
          <p:cNvPicPr>
            <a:picLocks/>
          </p:cNvPicPr>
          <p:nvPr/>
        </p:nvPicPr>
        <p:blipFill>
          <a:blip r:embed="rId3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© 2010 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cs typeface="Cisco-Light"/>
              </a:rPr>
              <a:pPr algn="r" defTabSz="814388">
                <a:defRPr/>
              </a:pPr>
              <a:t>‹#›</a:t>
            </a:fld>
            <a:endParaRPr lang="en-US" sz="900">
              <a:solidFill>
                <a:srgbClr val="666666"/>
              </a:solidFill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cs typeface="Cisco-Light"/>
              </a:rPr>
              <a:pPr algn="r" defTabSz="814388">
                <a:defRPr/>
              </a:pPr>
              <a:t>‹#›</a:t>
            </a:fld>
            <a:endParaRPr lang="en-US" sz="900">
              <a:solidFill>
                <a:srgbClr val="666666"/>
              </a:solidFill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cs typeface="Cisco-Light"/>
              </a:rPr>
              <a:pPr algn="r" defTabSz="814388">
                <a:defRPr/>
              </a:pPr>
              <a:t>‹#›</a:t>
            </a:fld>
            <a:endParaRPr lang="en-US" sz="900">
              <a:solidFill>
                <a:srgbClr val="666666"/>
              </a:solidFill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7506" y="95014"/>
            <a:ext cx="8799619" cy="1154162"/>
          </a:xfrm>
          <a:prstGeom prst="rect">
            <a:avLst/>
          </a:prstGeom>
          <a:noFill/>
        </p:spPr>
        <p:txBody>
          <a:bodyPr wrap="square" tIns="822960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96829" y="118313"/>
            <a:ext cx="7636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Repeatable, Scalable, Sustainable</a:t>
            </a:r>
          </a:p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ERO Engagement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4513" y="883394"/>
            <a:ext cx="8516194" cy="5730215"/>
            <a:chOff x="975763" y="883394"/>
            <a:chExt cx="8516194" cy="5730215"/>
          </a:xfrm>
        </p:grpSpPr>
        <p:grpSp>
          <p:nvGrpSpPr>
            <p:cNvPr id="15" name="Group 14"/>
            <p:cNvGrpSpPr/>
            <p:nvPr/>
          </p:nvGrpSpPr>
          <p:grpSpPr>
            <a:xfrm>
              <a:off x="975763" y="883394"/>
              <a:ext cx="8516194" cy="5730215"/>
              <a:chOff x="975763" y="791366"/>
              <a:chExt cx="8516203" cy="5730215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975763" y="3495908"/>
                <a:ext cx="8516203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" name="Group 12"/>
              <p:cNvGrpSpPr/>
              <p:nvPr/>
            </p:nvGrpSpPr>
            <p:grpSpPr>
              <a:xfrm>
                <a:off x="1670772" y="791366"/>
                <a:ext cx="5600368" cy="5730215"/>
                <a:chOff x="2371397" y="791366"/>
                <a:chExt cx="5600368" cy="5730215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4278817" y="2855798"/>
                  <a:ext cx="1873342" cy="1512623"/>
                  <a:chOff x="4319761" y="3010173"/>
                  <a:chExt cx="1873342" cy="1512623"/>
                </a:xfrm>
              </p:grpSpPr>
              <p:sp>
                <p:nvSpPr>
                  <p:cNvPr id="12" name="Shape 11"/>
                  <p:cNvSpPr/>
                  <p:nvPr/>
                </p:nvSpPr>
                <p:spPr>
                  <a:xfrm>
                    <a:off x="4319761" y="3010173"/>
                    <a:ext cx="1873342" cy="1512623"/>
                  </a:xfrm>
                  <a:prstGeom prst="gear9">
                    <a:avLst/>
                  </a:prstGeom>
                  <a:solidFill>
                    <a:srgbClr val="339966"/>
                  </a:solidFill>
                  <a:scene3d>
                    <a:camera prst="perspectiveLeft" zoom="91000"/>
                    <a:lightRig rig="threePt" dir="t">
                      <a:rot lat="0" lon="0" rev="20640000"/>
                    </a:lightRig>
                  </a:scene3d>
                  <a:sp3d extrusionH="50600" prstMaterial="metal">
                    <a:bevelT w="101600" h="80600" prst="relaxedInset"/>
                    <a:bevelB w="80600" h="80600" prst="relaxedInset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617869" y="3493435"/>
                    <a:ext cx="140571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solidFill>
                          <a:schemeClr val="bg1"/>
                        </a:solidFill>
                      </a:rPr>
                      <a:t>ERO</a:t>
                    </a:r>
                    <a:endParaRPr lang="en-US" sz="28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1" name="Up-Down Arrow 20"/>
                <p:cNvSpPr/>
                <p:nvPr/>
              </p:nvSpPr>
              <p:spPr bwMode="auto">
                <a:xfrm rot="2809250">
                  <a:off x="4171531" y="3940006"/>
                  <a:ext cx="138311" cy="1527773"/>
                </a:xfrm>
                <a:prstGeom prst="upDown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124" tIns="457200" rIns="82124" bIns="4106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14388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Up-Down Arrow 21"/>
                <p:cNvSpPr/>
                <p:nvPr/>
              </p:nvSpPr>
              <p:spPr bwMode="auto">
                <a:xfrm rot="19205138">
                  <a:off x="6184741" y="4050060"/>
                  <a:ext cx="110501" cy="1254551"/>
                </a:xfrm>
                <a:prstGeom prst="upDown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124" tIns="457200" rIns="82124" bIns="4106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14388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Up-Down Arrow 22"/>
                <p:cNvSpPr/>
                <p:nvPr/>
              </p:nvSpPr>
              <p:spPr bwMode="auto">
                <a:xfrm>
                  <a:off x="5123571" y="2426107"/>
                  <a:ext cx="239674" cy="536566"/>
                </a:xfrm>
                <a:prstGeom prst="upDown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124" tIns="0" rIns="82124" bIns="4106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14388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4085107" y="791366"/>
                  <a:ext cx="2171928" cy="1807467"/>
                  <a:chOff x="2856787" y="835359"/>
                  <a:chExt cx="2171928" cy="1962186"/>
                </a:xfrm>
              </p:grpSpPr>
              <p:sp>
                <p:nvSpPr>
                  <p:cNvPr id="56" name="Shape 55"/>
                  <p:cNvSpPr/>
                  <p:nvPr/>
                </p:nvSpPr>
                <p:spPr>
                  <a:xfrm>
                    <a:off x="2856787" y="835359"/>
                    <a:ext cx="2171928" cy="1962186"/>
                  </a:xfrm>
                  <a:prstGeom prst="gear9">
                    <a:avLst/>
                  </a:prstGeom>
                  <a:solidFill>
                    <a:srgbClr val="0066FF"/>
                  </a:solidFill>
                  <a:scene3d>
                    <a:camera prst="perspectiveLeft" zoom="91000"/>
                    <a:lightRig rig="threePt" dir="t">
                      <a:rot lat="0" lon="0" rev="20640000"/>
                    </a:lightRig>
                  </a:scene3d>
                  <a:sp3d extrusionH="50600" prstMaterial="metal">
                    <a:bevelT w="101600" h="80600" prst="relaxedInset"/>
                    <a:bevelB w="80600" h="80600" prst="relaxedInset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177697" y="1393536"/>
                    <a:ext cx="1639179" cy="7684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Bef>
                        <a:spcPts val="1200"/>
                      </a:spcBef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Corporate Initiatives</a:t>
                    </a: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6108364" y="5215632"/>
                  <a:ext cx="1863401" cy="1260985"/>
                  <a:chOff x="4696586" y="4950689"/>
                  <a:chExt cx="2207751" cy="1260985"/>
                </a:xfrm>
              </p:grpSpPr>
              <p:grpSp>
                <p:nvGrpSpPr>
                  <p:cNvPr id="44" name="Diagram group"/>
                  <p:cNvGrpSpPr/>
                  <p:nvPr/>
                </p:nvGrpSpPr>
                <p:grpSpPr>
                  <a:xfrm>
                    <a:off x="4696586" y="4950689"/>
                    <a:ext cx="2207751" cy="1260985"/>
                    <a:chOff x="-384588" y="1565830"/>
                    <a:chExt cx="2235200" cy="2235200"/>
                  </a:xfrm>
                  <a:solidFill>
                    <a:schemeClr val="accent3">
                      <a:lumMod val="75000"/>
                    </a:schemeClr>
                  </a:solidFill>
                  <a:scene3d>
                    <a:camera prst="perspectiveLeft" zoom="91000"/>
                    <a:lightRig rig="threePt" dir="t">
                      <a:rot lat="0" lon="0" rev="20640000"/>
                    </a:lightRig>
                  </a:scene3d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-384588" y="1565830"/>
                      <a:ext cx="2235200" cy="2235200"/>
                      <a:chOff x="-384588" y="1565830"/>
                      <a:chExt cx="2235200" cy="2235200"/>
                    </a:xfrm>
                    <a:grpFill/>
                  </p:grpSpPr>
                  <p:sp>
                    <p:nvSpPr>
                      <p:cNvPr id="46" name="Shape 45"/>
                      <p:cNvSpPr/>
                      <p:nvPr/>
                    </p:nvSpPr>
                    <p:spPr>
                      <a:xfrm>
                        <a:off x="-384588" y="1565830"/>
                        <a:ext cx="2235200" cy="2235200"/>
                      </a:xfrm>
                      <a:prstGeom prst="gear9">
                        <a:avLst/>
                      </a:prstGeom>
                      <a:grpFill/>
                      <a:sp3d extrusionH="50600" prstMaterial="metal">
                        <a:bevelT w="101600" h="80600" prst="relaxedInset"/>
                        <a:bevelB w="80600" h="80600" prst="relaxedInset"/>
                      </a:sp3d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47" name="Shape 4"/>
                      <p:cNvSpPr/>
                      <p:nvPr/>
                    </p:nvSpPr>
                    <p:spPr>
                      <a:xfrm>
                        <a:off x="449375" y="2352384"/>
                        <a:ext cx="1336450" cy="1148939"/>
                      </a:xfrm>
                      <a:prstGeom prst="rect">
                        <a:avLst/>
                      </a:prstGeom>
                      <a:noFill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50800" tIns="50800" rIns="50800" bIns="50800" numCol="1" spcCol="1270" anchor="ctr" anchorCtr="0">
                        <a:noAutofit/>
                      </a:bodyPr>
                      <a:lstStyle/>
                      <a:p>
                        <a:pPr lvl="0" algn="ctr" defTabSz="17780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4000" kern="1200"/>
                      </a:p>
                    </p:txBody>
                  </p:sp>
                </p:grpSp>
              </p:grp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922477" y="5358627"/>
                    <a:ext cx="1897443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300" b="1" dirty="0" smtClean="0">
                        <a:solidFill>
                          <a:srgbClr val="000000"/>
                        </a:solidFill>
                      </a:rPr>
                      <a:t>Non-University Schools</a:t>
                    </a:r>
                    <a:endParaRPr lang="en-US" sz="130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9" name="Diagram group"/>
                <p:cNvGrpSpPr/>
                <p:nvPr/>
              </p:nvGrpSpPr>
              <p:grpSpPr>
                <a:xfrm>
                  <a:off x="2371397" y="5184645"/>
                  <a:ext cx="2006627" cy="1260986"/>
                  <a:chOff x="-396840" y="1478491"/>
                  <a:chExt cx="2235200" cy="2235202"/>
                </a:xfrm>
                <a:solidFill>
                  <a:schemeClr val="accent3">
                    <a:lumMod val="75000"/>
                  </a:schemeClr>
                </a:solidFill>
                <a:scene3d>
                  <a:camera prst="perspectiveLeft" zoom="91000"/>
                  <a:lightRig rig="threePt" dir="t">
                    <a:rot lat="0" lon="0" rev="20640000"/>
                  </a:lightRig>
                </a:scene3d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-396840" y="1478491"/>
                    <a:ext cx="2235200" cy="2235202"/>
                    <a:chOff x="-396840" y="1478491"/>
                    <a:chExt cx="2235200" cy="2235202"/>
                  </a:xfrm>
                  <a:grpFill/>
                </p:grpSpPr>
                <p:sp>
                  <p:nvSpPr>
                    <p:cNvPr id="51" name="Shape 50"/>
                    <p:cNvSpPr/>
                    <p:nvPr/>
                  </p:nvSpPr>
                  <p:spPr>
                    <a:xfrm>
                      <a:off x="-396840" y="1478491"/>
                      <a:ext cx="2235200" cy="2235202"/>
                    </a:xfrm>
                    <a:prstGeom prst="gear9">
                      <a:avLst/>
                    </a:prstGeom>
                    <a:grpFill/>
                    <a:sp3d extrusionH="50600" prstMaterial="metal">
                      <a:bevelT w="101600" h="80600" prst="relaxedInset"/>
                      <a:bevelB w="80600" h="80600" prst="relaxedInset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/>
                    </a:fontRef>
                  </p:style>
                </p:sp>
                <p:sp>
                  <p:nvSpPr>
                    <p:cNvPr id="52" name="Shape 4"/>
                    <p:cNvSpPr/>
                    <p:nvPr/>
                  </p:nvSpPr>
                  <p:spPr>
                    <a:xfrm>
                      <a:off x="449375" y="2352384"/>
                      <a:ext cx="1336450" cy="1148939"/>
                    </a:xfrm>
                    <a:prstGeom prst="rect">
                      <a:avLst/>
                    </a:prstGeom>
                    <a:noFill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spcFirstLastPara="0" vert="horz" wrap="square" lIns="50800" tIns="50800" rIns="50800" bIns="50800" numCol="1" spcCol="1270" anchor="ctr" anchorCtr="0">
                      <a:noAutofit/>
                    </a:bodyPr>
                    <a:lstStyle/>
                    <a:p>
                      <a:pPr lvl="0" algn="ctr" defTabSz="1778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4000" kern="1200"/>
                    </a:p>
                  </p:txBody>
                </p:sp>
              </p:grp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2767242" y="5260596"/>
                  <a:ext cx="3443863" cy="1260985"/>
                  <a:chOff x="-480221" y="4937121"/>
                  <a:chExt cx="3789042" cy="1260985"/>
                </a:xfrm>
              </p:grpSpPr>
              <p:grpSp>
                <p:nvGrpSpPr>
                  <p:cNvPr id="35" name="Diagram group"/>
                  <p:cNvGrpSpPr/>
                  <p:nvPr/>
                </p:nvGrpSpPr>
                <p:grpSpPr>
                  <a:xfrm>
                    <a:off x="1101070" y="4937121"/>
                    <a:ext cx="2207751" cy="1260985"/>
                    <a:chOff x="-436524" y="1644692"/>
                    <a:chExt cx="2235200" cy="2235200"/>
                  </a:xfrm>
                  <a:solidFill>
                    <a:schemeClr val="accent3">
                      <a:lumMod val="75000"/>
                    </a:schemeClr>
                  </a:solidFill>
                  <a:scene3d>
                    <a:camera prst="perspectiveLeft" zoom="91000"/>
                    <a:lightRig rig="threePt" dir="t">
                      <a:rot lat="0" lon="0" rev="20640000"/>
                    </a:lightRig>
                  </a:scene3d>
                </p:grpSpPr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-436524" y="1644692"/>
                      <a:ext cx="2235200" cy="2235200"/>
                      <a:chOff x="-436524" y="1644692"/>
                      <a:chExt cx="2235200" cy="2235200"/>
                    </a:xfrm>
                    <a:grpFill/>
                  </p:grpSpPr>
                  <p:sp>
                    <p:nvSpPr>
                      <p:cNvPr id="40" name="Shape 39"/>
                      <p:cNvSpPr/>
                      <p:nvPr/>
                    </p:nvSpPr>
                    <p:spPr>
                      <a:xfrm>
                        <a:off x="-436524" y="1644692"/>
                        <a:ext cx="2235200" cy="2235200"/>
                      </a:xfrm>
                      <a:prstGeom prst="gear9">
                        <a:avLst/>
                      </a:prstGeom>
                      <a:grpFill/>
                      <a:sp3d extrusionH="50600" prstMaterial="metal">
                        <a:bevelT w="101600" h="80600" prst="relaxedInset"/>
                        <a:bevelB w="80600" h="80600" prst="relaxedInset"/>
                      </a:sp3d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41" name="Shape 4"/>
                      <p:cNvSpPr/>
                      <p:nvPr/>
                    </p:nvSpPr>
                    <p:spPr>
                      <a:xfrm>
                        <a:off x="449375" y="2352384"/>
                        <a:ext cx="1336450" cy="1148939"/>
                      </a:xfrm>
                      <a:prstGeom prst="rect">
                        <a:avLst/>
                      </a:prstGeom>
                      <a:noFill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50800" tIns="50800" rIns="50800" bIns="50800" numCol="1" spcCol="1270" anchor="ctr" anchorCtr="0">
                        <a:noAutofit/>
                      </a:bodyPr>
                      <a:lstStyle/>
                      <a:p>
                        <a:pPr lvl="0" algn="ctr" defTabSz="17780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4000" kern="1200"/>
                      </a:p>
                    </p:txBody>
                  </p:sp>
                </p:grpSp>
              </p:grp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-480221" y="5230053"/>
                    <a:ext cx="14499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000000"/>
                        </a:solidFill>
                      </a:rPr>
                      <a:t>External EROs</a:t>
                    </a:r>
                    <a:endParaRPr lang="en-US" sz="140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2" name="Up-Down Arrow 41"/>
                <p:cNvSpPr/>
                <p:nvPr/>
              </p:nvSpPr>
              <p:spPr bwMode="auto">
                <a:xfrm>
                  <a:off x="5194329" y="4267288"/>
                  <a:ext cx="145166" cy="962247"/>
                </a:xfrm>
                <a:prstGeom prst="upDown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124" tIns="365760" rIns="82124" bIns="4106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14388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758740" y="5684821"/>
              <a:ext cx="1601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Non-Profit Organizations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56943" y="4630786"/>
              <a:ext cx="3027281" cy="33855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Membership Engagement</a:t>
              </a:r>
              <a:endParaRPr lang="en-US" sz="16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32936" y="1867244"/>
            <a:ext cx="2593203" cy="1277273"/>
          </a:xfrm>
          <a:prstGeom prst="rect">
            <a:avLst/>
          </a:prstGeom>
          <a:noFill/>
        </p:spPr>
        <p:txBody>
          <a:bodyPr wrap="square" tIns="0" bIns="91440" rtlCol="0">
            <a:spAutoFit/>
          </a:bodyPr>
          <a:lstStyle/>
          <a:p>
            <a:r>
              <a:rPr lang="en-US" sz="1600" b="1" i="1" u="sng" dirty="0" smtClean="0">
                <a:solidFill>
                  <a:srgbClr val="000000"/>
                </a:solidFill>
                <a:latin typeface="+mj-lt"/>
              </a:rPr>
              <a:t>Business Sponsor:</a:t>
            </a:r>
            <a:endParaRPr lang="en-US" sz="1600" b="1" i="1" u="sng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Sets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Provides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Establishes metrics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Advocates for EROs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79454" y="3767762"/>
            <a:ext cx="3298949" cy="1431161"/>
          </a:xfrm>
          <a:prstGeom prst="rect">
            <a:avLst/>
          </a:prstGeom>
          <a:noFill/>
        </p:spPr>
        <p:txBody>
          <a:bodyPr wrap="square" tIns="0" bIns="91440" rtlCol="0">
            <a:spAutoFit/>
          </a:bodyPr>
          <a:lstStyle/>
          <a:p>
            <a:r>
              <a:rPr lang="en-US" sz="1400" b="1" i="1" u="sng" dirty="0" smtClean="0">
                <a:solidFill>
                  <a:srgbClr val="000000"/>
                </a:solidFill>
                <a:latin typeface="+mj-lt"/>
              </a:rPr>
              <a:t>Community / Membership Activities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Funded by GID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Defined activities per chapter </a:t>
            </a:r>
          </a:p>
          <a:p>
            <a:r>
              <a:rPr lang="en-US" sz="1400" dirty="0">
                <a:solidFill>
                  <a:srgbClr val="C00000"/>
                </a:solidFill>
                <a:latin typeface="+mj-lt"/>
              </a:rPr>
              <a:t>	</a:t>
            </a:r>
            <a:r>
              <a:rPr lang="en-US" sz="1200" dirty="0" smtClean="0">
                <a:solidFill>
                  <a:srgbClr val="C00000"/>
                </a:solidFill>
                <a:latin typeface="+mj-lt"/>
              </a:rPr>
              <a:t>(140+ Chapters)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Executed globally ~ </a:t>
            </a:r>
            <a:r>
              <a:rPr lang="en-US" sz="1200" dirty="0" smtClean="0">
                <a:solidFill>
                  <a:srgbClr val="C00000"/>
                </a:solidFill>
                <a:latin typeface="+mj-lt"/>
              </a:rPr>
              <a:t>600 events annually</a:t>
            </a:r>
          </a:p>
          <a:p>
            <a:endParaRPr lang="en-US" sz="12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759" y="6562354"/>
            <a:ext cx="36296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Cisco ERO Strategist, Rosie Cofre (</a:t>
            </a:r>
            <a:r>
              <a:rPr lang="en-US" sz="1100" noProof="1" smtClean="0">
                <a:solidFill>
                  <a:schemeClr val="bg1"/>
                </a:solidFill>
              </a:rPr>
              <a:t>rcofre@cisco.com)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441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38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183B7"/>
      </a:dk2>
      <a:lt2>
        <a:srgbClr val="8E8E95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183B7"/>
        </a:dk2>
        <a:lt2>
          <a:srgbClr val="8E8E95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sco_Template_2010_Arial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24689</TotalTime>
  <Words>50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Oct_2006_Cisco White Template</vt:lpstr>
      <vt:lpstr>Cisco Arial 4x3 template</vt:lpstr>
      <vt:lpstr>1_blank</vt:lpstr>
      <vt:lpstr>Cisco_Template_2010_Arial</vt:lpstr>
      <vt:lpstr>1_Oct_2006_Cisco White Template</vt:lpstr>
      <vt:lpstr>2_Oct_2006_Cisco White Template</vt:lpstr>
      <vt:lpstr>3_Oct_2006_Cisco White Template</vt:lpstr>
      <vt:lpstr>4_Oct_2006_Cisco White Template</vt:lpstr>
      <vt:lpstr>5_Oct_2006_Cisco White Template</vt:lpstr>
      <vt:lpstr>PowerPoint Presentation</vt:lpstr>
    </vt:vector>
  </TitlesOfParts>
  <Company>Burn the Box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DS Young</dc:creator>
  <cp:lastModifiedBy>Sharndeep Kaur</cp:lastModifiedBy>
  <cp:revision>879</cp:revision>
  <dcterms:created xsi:type="dcterms:W3CDTF">2010-12-08T20:30:19Z</dcterms:created>
  <dcterms:modified xsi:type="dcterms:W3CDTF">2014-04-10T05:17:24Z</dcterms:modified>
</cp:coreProperties>
</file>