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1" r:id="rId1"/>
  </p:sldMasterIdLst>
  <p:notesMasterIdLst>
    <p:notesMasterId r:id="rId22"/>
  </p:notesMasterIdLst>
  <p:handoutMasterIdLst>
    <p:handoutMasterId r:id="rId23"/>
  </p:handoutMasterIdLst>
  <p:sldIdLst>
    <p:sldId id="548" r:id="rId2"/>
    <p:sldId id="528" r:id="rId3"/>
    <p:sldId id="652" r:id="rId4"/>
    <p:sldId id="607" r:id="rId5"/>
    <p:sldId id="656" r:id="rId6"/>
    <p:sldId id="657" r:id="rId7"/>
    <p:sldId id="658" r:id="rId8"/>
    <p:sldId id="567" r:id="rId9"/>
    <p:sldId id="587" r:id="rId10"/>
    <p:sldId id="632" r:id="rId11"/>
    <p:sldId id="667" r:id="rId12"/>
    <p:sldId id="671" r:id="rId13"/>
    <p:sldId id="659" r:id="rId14"/>
    <p:sldId id="660" r:id="rId15"/>
    <p:sldId id="661" r:id="rId16"/>
    <p:sldId id="662" r:id="rId17"/>
    <p:sldId id="663" r:id="rId18"/>
    <p:sldId id="664" r:id="rId19"/>
    <p:sldId id="665" r:id="rId20"/>
    <p:sldId id="651"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566"/>
    <a:srgbClr val="763AA8"/>
    <a:srgbClr val="015F85"/>
    <a:srgbClr val="1F89B5"/>
    <a:srgbClr val="177196"/>
    <a:srgbClr val="F2A220"/>
    <a:srgbClr val="47B0D5"/>
    <a:srgbClr val="8E8E9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042" autoAdjust="0"/>
    <p:restoredTop sz="72360" autoAdjust="0"/>
  </p:normalViewPr>
  <p:slideViewPr>
    <p:cSldViewPr snapToGrid="0">
      <p:cViewPr>
        <p:scale>
          <a:sx n="100" d="100"/>
          <a:sy n="100" d="100"/>
        </p:scale>
        <p:origin x="-1290" y="-72"/>
      </p:cViewPr>
      <p:guideLst>
        <p:guide orient="horz" pos="2168"/>
        <p:guide pos="14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2898" y="-60"/>
      </p:cViewPr>
      <p:guideLst>
        <p:guide orient="horz" pos="2928"/>
        <p:guide pos="2208"/>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latin typeface="Arial" charset="0"/>
              <a:cs typeface="+mn-cs"/>
            </a:endParaRPr>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a:latin typeface="Arial" charset="0"/>
                <a:cs typeface="+mn-cs"/>
              </a:rPr>
              <a:t>© 2006, Cisco Systems, Inc. All rights reserved.</a:t>
            </a:r>
          </a:p>
          <a:p>
            <a:pPr defTabSz="611188" eaLnBrk="0" hangingPunct="0">
              <a:tabLst>
                <a:tab pos="2387600" algn="l"/>
                <a:tab pos="4830763" algn="l"/>
              </a:tabLst>
              <a:defRPr/>
            </a:pPr>
            <a:r>
              <a:rPr lang="en-US" sz="800">
                <a:latin typeface="Arial" charset="0"/>
                <a:cs typeface="+mn-cs"/>
              </a:rPr>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latin typeface="Arial" charset="0"/>
              <a:cs typeface="+mn-cs"/>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eaLnBrk="0" hangingPunct="0">
              <a:defRPr/>
            </a:pPr>
            <a:fld id="{41BDCC24-C03C-4F06-9806-2AD4144D4136}" type="slidenum">
              <a:rPr lang="en-US" sz="800">
                <a:latin typeface="Arial" charset="0"/>
                <a:cs typeface="+mn-cs"/>
              </a:rPr>
              <a:pPr algn="r" defTabSz="903288" eaLnBrk="0" hangingPunct="0">
                <a:defRPr/>
              </a:pPr>
              <a:t>‹#›</a:t>
            </a:fld>
            <a:endParaRPr lang="en-US" sz="800">
              <a:latin typeface="Arial" charset="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latin typeface="Arial" charset="0"/>
              <a:cs typeface="+mn-cs"/>
            </a:endParaRPr>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a:latin typeface="Arial" charset="0"/>
                <a:cs typeface="+mn-cs"/>
              </a:rPr>
              <a:t>© 2006, Cisco Systems, Inc. All rights reserved.</a:t>
            </a:r>
          </a:p>
          <a:p>
            <a:pPr defTabSz="611188" eaLnBrk="0" hangingPunct="0">
              <a:tabLst>
                <a:tab pos="2387600" algn="l"/>
                <a:tab pos="4830763" algn="l"/>
              </a:tabLst>
              <a:defRPr/>
            </a:pPr>
            <a:r>
              <a:rPr lang="en-US" sz="800">
                <a:latin typeface="Arial" charset="0"/>
                <a:cs typeface="+mn-cs"/>
              </a:rPr>
              <a:t>Presentation_ID.scr</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latin typeface="Arial" charset="0"/>
              <a:cs typeface="+mn-cs"/>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eaLnBrk="0" hangingPunct="0">
              <a:defRPr sz="800">
                <a:latin typeface="Arial" charset="0"/>
                <a:cs typeface="+mn-cs"/>
              </a:defRPr>
            </a:lvl1pPr>
          </a:lstStyle>
          <a:p>
            <a:pPr>
              <a:defRPr/>
            </a:pPr>
            <a:fld id="{500D0CA1-ED8D-433A-A8C9-A2C71D6B48A0}" type="slidenum">
              <a:rPr lang="en-US"/>
              <a:pPr>
                <a:defRPr/>
              </a:pPr>
              <a:t>‹#›</a:t>
            </a:fld>
            <a:endParaRPr lang="en-US"/>
          </a:p>
        </p:txBody>
      </p:sp>
      <p:sp>
        <p:nvSpPr>
          <p:cNvPr id="3379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S PGothic" pitchFamily="34" charset="-128"/>
        <a:cs typeface="ＭＳ Ｐゴシック" charset="-128"/>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S PGothic" pitchFamily="34" charset="-128"/>
        <a:cs typeface="ＭＳ Ｐゴシック"/>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S PGothic" pitchFamily="34" charset="-128"/>
        <a:cs typeface="ＭＳ Ｐゴシック"/>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S PGothic"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latin typeface="Arial" pitchFamily="34" charset="0"/>
            </a:endParaRPr>
          </a:p>
        </p:txBody>
      </p:sp>
      <p:sp>
        <p:nvSpPr>
          <p:cNvPr id="35844" name="Slide Number Placeholder 3"/>
          <p:cNvSpPr>
            <a:spLocks noGrp="1"/>
          </p:cNvSpPr>
          <p:nvPr>
            <p:ph type="sldNum" sz="quarter" idx="5"/>
          </p:nvPr>
        </p:nvSpPr>
        <p:spPr/>
        <p:txBody>
          <a:bodyPr/>
          <a:lstStyle/>
          <a:p>
            <a:pPr>
              <a:defRPr/>
            </a:pPr>
            <a:fld id="{B5B411D1-5844-42FB-A42D-9F175B24A12D}" type="slidenum">
              <a:rPr lang="en-US" smtClean="0">
                <a:latin typeface="Arial" pitchFamily="34" charset="0"/>
              </a:rPr>
              <a:pPr>
                <a:def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latin typeface="Arial" pitchFamily="34"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latin typeface="Arial" pitchFamily="34" charset="0"/>
              </a:rPr>
              <a:t>Creation is fun, exciting, and exhilarating.  The more diverse our sources of inspiration are, the more of an abundance of inventive, creative ideas we have to work with.</a:t>
            </a:r>
          </a:p>
          <a:p>
            <a:pPr>
              <a:buFontTx/>
              <a:buNone/>
            </a:pPr>
            <a:r>
              <a:rPr lang="en-US" smtClean="0">
                <a:latin typeface="Arial" pitchFamily="34" charset="0"/>
                <a:ea typeface="MS PGothic" pitchFamily="34" charset="-128"/>
              </a:rPr>
              <a:t>Innovation is fueled by highly-diverse teams. Innovation and collaboration happen in environments where it is safe to share new ideas and to be yourself.</a:t>
            </a:r>
          </a:p>
          <a:p>
            <a:pPr>
              <a:buFontTx/>
              <a:buNone/>
            </a:pPr>
            <a:endParaRPr lang="en-US" smtClean="0">
              <a:latin typeface="Arial" pitchFamily="34" charset="0"/>
              <a:ea typeface="MS PGothic" pitchFamily="34" charset="-128"/>
            </a:endParaRPr>
          </a:p>
        </p:txBody>
      </p:sp>
      <p:sp>
        <p:nvSpPr>
          <p:cNvPr id="47108" name="Slide Number Placeholder 3"/>
          <p:cNvSpPr>
            <a:spLocks noGrp="1"/>
          </p:cNvSpPr>
          <p:nvPr>
            <p:ph type="sldNum" sz="quarter" idx="5"/>
          </p:nvPr>
        </p:nvSpPr>
        <p:spPr/>
        <p:txBody>
          <a:bodyPr/>
          <a:lstStyle/>
          <a:p>
            <a:pPr>
              <a:defRPr/>
            </a:pPr>
            <a:fld id="{34869FC1-6078-45FA-954E-8266DBB8FDD2}" type="slidenum">
              <a:rPr lang="en-US" smtClean="0">
                <a:latin typeface="Arial" pitchFamily="34" charset="0"/>
              </a:rPr>
              <a:pPr>
                <a:defRPr/>
              </a:pPr>
              <a:t>14</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a:buFontTx/>
              <a:buNone/>
            </a:pPr>
            <a:r>
              <a:rPr lang="en-US" smtClean="0">
                <a:latin typeface="Arial" pitchFamily="34" charset="0"/>
              </a:rPr>
              <a:t>Working together, in a collaborative environment, we can develop brilliant ideas, products, solutions and services faster and more efficiently than ever before.</a:t>
            </a:r>
          </a:p>
        </p:txBody>
      </p:sp>
      <p:sp>
        <p:nvSpPr>
          <p:cNvPr id="48132" name="Slide Number Placeholder 3"/>
          <p:cNvSpPr>
            <a:spLocks noGrp="1"/>
          </p:cNvSpPr>
          <p:nvPr>
            <p:ph type="sldNum" sz="quarter" idx="5"/>
          </p:nvPr>
        </p:nvSpPr>
        <p:spPr/>
        <p:txBody>
          <a:bodyPr/>
          <a:lstStyle/>
          <a:p>
            <a:pPr>
              <a:defRPr/>
            </a:pPr>
            <a:fld id="{83FBF599-FAEE-4513-8E38-254D4D4E3AB8}" type="slidenum">
              <a:rPr lang="en-US" smtClean="0">
                <a:latin typeface="Arial" pitchFamily="34" charset="0"/>
              </a:rPr>
              <a:pPr>
                <a:defRPr/>
              </a:pPr>
              <a:t>15</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buFontTx/>
              <a:buNone/>
            </a:pPr>
            <a:r>
              <a:rPr lang="en-US" smtClean="0">
                <a:latin typeface="Arial" pitchFamily="34" charset="0"/>
              </a:rPr>
              <a:t>As we realize our globalization strategies and move in to new markets our competitive advantage will come from our local knowledge. </a:t>
            </a:r>
          </a:p>
        </p:txBody>
      </p:sp>
      <p:sp>
        <p:nvSpPr>
          <p:cNvPr id="49156" name="Slide Number Placeholder 3"/>
          <p:cNvSpPr>
            <a:spLocks noGrp="1"/>
          </p:cNvSpPr>
          <p:nvPr>
            <p:ph type="sldNum" sz="quarter" idx="5"/>
          </p:nvPr>
        </p:nvSpPr>
        <p:spPr/>
        <p:txBody>
          <a:bodyPr/>
          <a:lstStyle/>
          <a:p>
            <a:pPr>
              <a:defRPr/>
            </a:pPr>
            <a:fld id="{1FC561B5-BD37-45FD-B577-34ECC1DDD910}" type="slidenum">
              <a:rPr lang="en-US" smtClean="0">
                <a:latin typeface="Arial" pitchFamily="34" charset="0"/>
              </a:rPr>
              <a:pPr>
                <a:defRPr/>
              </a:pPr>
              <a:t>16</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latin typeface="Arial" pitchFamily="34" charset="0"/>
              </a:rPr>
              <a:t>Before you can really know who other people are, you have to know who you are.  Start with self-awareness, then take the next step: learning more about others and appreciating how they’re different from you.</a:t>
            </a:r>
          </a:p>
          <a:p>
            <a:r>
              <a:rPr lang="en-US" smtClean="0">
                <a:latin typeface="Arial" pitchFamily="34" charset="0"/>
                <a:ea typeface="MS PGothic" pitchFamily="34" charset="-128"/>
              </a:rPr>
              <a:t>I&amp;D helps us to better understand our customers, which is increasingly more important in a global marketplace</a:t>
            </a:r>
          </a:p>
          <a:p>
            <a:r>
              <a:rPr lang="en-US" smtClean="0">
                <a:latin typeface="Arial" pitchFamily="34" charset="0"/>
                <a:ea typeface="MS PGothic" pitchFamily="34" charset="-128"/>
              </a:rPr>
              <a:t>Companies do business with other companies that have shared values.  Leverage inclusion and diversity to mutually understand the shared values.</a:t>
            </a:r>
          </a:p>
          <a:p>
            <a:endParaRPr lang="en-US" smtClean="0">
              <a:latin typeface="Arial" pitchFamily="34" charset="0"/>
            </a:endParaRPr>
          </a:p>
          <a:p>
            <a:pPr>
              <a:buFontTx/>
              <a:buNone/>
            </a:pPr>
            <a:endParaRPr lang="en-US" smtClean="0">
              <a:latin typeface="Arial" pitchFamily="34" charset="0"/>
            </a:endParaRPr>
          </a:p>
        </p:txBody>
      </p:sp>
      <p:sp>
        <p:nvSpPr>
          <p:cNvPr id="50180" name="Slide Number Placeholder 3"/>
          <p:cNvSpPr>
            <a:spLocks noGrp="1"/>
          </p:cNvSpPr>
          <p:nvPr>
            <p:ph type="sldNum" sz="quarter" idx="5"/>
          </p:nvPr>
        </p:nvSpPr>
        <p:spPr/>
        <p:txBody>
          <a:bodyPr/>
          <a:lstStyle/>
          <a:p>
            <a:pPr>
              <a:defRPr/>
            </a:pPr>
            <a:fld id="{998EED53-A6B6-4262-B8A1-2B4C6166BE3F}" type="slidenum">
              <a:rPr lang="en-US" smtClean="0">
                <a:latin typeface="Arial" pitchFamily="34" charset="0"/>
              </a:rPr>
              <a:pPr>
                <a:defRPr/>
              </a:pPr>
              <a:t>17</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buFontTx/>
              <a:buNone/>
            </a:pPr>
            <a:r>
              <a:rPr lang="en-US" smtClean="0">
                <a:latin typeface="Arial" pitchFamily="34" charset="0"/>
              </a:rPr>
              <a:t>Having an inclusive culture is about wanting to work together and welcoming diversity of thought.</a:t>
            </a:r>
          </a:p>
          <a:p>
            <a:pPr>
              <a:buFontTx/>
              <a:buNone/>
            </a:pPr>
            <a:r>
              <a:rPr lang="en-US" smtClean="0">
                <a:latin typeface="Arial" pitchFamily="34" charset="0"/>
              </a:rPr>
              <a:t>Celebrating and tapping into a multitude of differences isn’t just limited to Cisco employees. It encompasses our customers and partners, too. By gaining a better understanding of the world—and the differences in its people—we can change the way it works, lives, plays, and learns.  </a:t>
            </a:r>
          </a:p>
          <a:p>
            <a:pPr>
              <a:buFontTx/>
              <a:buNone/>
            </a:pPr>
            <a:endParaRPr lang="en-US" smtClean="0">
              <a:latin typeface="Arial" pitchFamily="34" charset="0"/>
            </a:endParaRPr>
          </a:p>
        </p:txBody>
      </p:sp>
      <p:sp>
        <p:nvSpPr>
          <p:cNvPr id="51204" name="Slide Number Placeholder 3"/>
          <p:cNvSpPr>
            <a:spLocks noGrp="1"/>
          </p:cNvSpPr>
          <p:nvPr>
            <p:ph type="sldNum" sz="quarter" idx="5"/>
          </p:nvPr>
        </p:nvSpPr>
        <p:spPr/>
        <p:txBody>
          <a:bodyPr/>
          <a:lstStyle/>
          <a:p>
            <a:pPr>
              <a:defRPr/>
            </a:pPr>
            <a:fld id="{8EE0EB6C-7C84-40EE-A7D6-051A729801A5}" type="slidenum">
              <a:rPr lang="en-US" smtClean="0">
                <a:latin typeface="Arial" pitchFamily="34" charset="0"/>
              </a:rPr>
              <a:pPr>
                <a:defRPr/>
              </a:pPr>
              <a:t>18</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latin typeface="Arial" pitchFamily="34" charset="0"/>
            </a:endParaRPr>
          </a:p>
        </p:txBody>
      </p:sp>
      <p:sp>
        <p:nvSpPr>
          <p:cNvPr id="36868" name="Slide Number Placeholder 3"/>
          <p:cNvSpPr>
            <a:spLocks noGrp="1"/>
          </p:cNvSpPr>
          <p:nvPr>
            <p:ph type="sldNum" sz="quarter" idx="5"/>
          </p:nvPr>
        </p:nvSpPr>
        <p:spPr/>
        <p:txBody>
          <a:bodyPr/>
          <a:lstStyle/>
          <a:p>
            <a:pPr>
              <a:defRPr/>
            </a:pPr>
            <a:fld id="{B7314615-BA67-4086-AEFE-800F1A52668E}" type="slidenum">
              <a:rPr lang="en-US" smtClean="0">
                <a:latin typeface="Arial" pitchFamily="34" charset="0"/>
              </a:rPr>
              <a:pPr>
                <a:defRPr/>
              </a:pPr>
              <a:t>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0D0CA1-ED8D-433A-A8C9-A2C71D6B48A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latin typeface="Arial" pitchFamily="34" charset="0"/>
              </a:rPr>
              <a:t>Here are some of the types of events that we offer to help employees identify ways in which they can leverage and benefit from a diverse and inclusive culture…</a:t>
            </a:r>
          </a:p>
        </p:txBody>
      </p:sp>
      <p:sp>
        <p:nvSpPr>
          <p:cNvPr id="37892" name="Slide Number Placeholder 3"/>
          <p:cNvSpPr>
            <a:spLocks noGrp="1"/>
          </p:cNvSpPr>
          <p:nvPr>
            <p:ph type="sldNum" sz="quarter" idx="5"/>
          </p:nvPr>
        </p:nvSpPr>
        <p:spPr/>
        <p:txBody>
          <a:bodyPr/>
          <a:lstStyle/>
          <a:p>
            <a:pPr>
              <a:defRPr/>
            </a:pPr>
            <a:fld id="{EA65913E-BCA4-4391-93DA-CF6AC3E080CA}" type="slidenum">
              <a:rPr lang="en-US" smtClean="0">
                <a:latin typeface="Arial" pitchFamily="34" charset="0"/>
              </a:rPr>
              <a:pPr>
                <a:def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latin typeface="Arial" pitchFamily="34" charset="0"/>
              </a:rPr>
              <a:t>I&amp;D’s coalition structure has functional and geographical representation stretching out across the organization… </a:t>
            </a: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39940" name="Slide Number Placeholder 3"/>
          <p:cNvSpPr>
            <a:spLocks noGrp="1"/>
          </p:cNvSpPr>
          <p:nvPr>
            <p:ph type="sldNum" sz="quarter" idx="5"/>
          </p:nvPr>
        </p:nvSpPr>
        <p:spPr/>
        <p:txBody>
          <a:bodyPr/>
          <a:lstStyle/>
          <a:p>
            <a:pPr>
              <a:defRPr/>
            </a:pPr>
            <a:fld id="{4503AD41-920F-4877-9390-0C438533A821}" type="slidenum">
              <a:rPr lang="en-US" smtClean="0">
                <a:latin typeface="Arial" pitchFamily="34" charset="0"/>
              </a:rPr>
              <a:pPr>
                <a:defRPr/>
              </a:pPr>
              <a:t>8</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Arial" pitchFamily="34" charset="0"/>
            </a:endParaRPr>
          </a:p>
        </p:txBody>
      </p:sp>
      <p:sp>
        <p:nvSpPr>
          <p:cNvPr id="40964" name="Slide Number Placeholder 3"/>
          <p:cNvSpPr>
            <a:spLocks noGrp="1"/>
          </p:cNvSpPr>
          <p:nvPr>
            <p:ph type="sldNum" sz="quarter" idx="5"/>
          </p:nvPr>
        </p:nvSpPr>
        <p:spPr/>
        <p:txBody>
          <a:bodyPr/>
          <a:lstStyle/>
          <a:p>
            <a:pPr>
              <a:defRPr/>
            </a:pPr>
            <a:fld id="{42EB8EDC-75B7-40C3-9649-C9F8D8FCF9B4}" type="slidenum">
              <a:rPr lang="en-US" smtClean="0">
                <a:latin typeface="Arial" pitchFamily="34" charset="0"/>
              </a:rPr>
              <a:pPr>
                <a:defRPr/>
              </a:pPr>
              <a:t>9</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a:buFontTx/>
              <a:buNone/>
            </a:pPr>
            <a:r>
              <a:rPr lang="en-US" smtClean="0">
                <a:latin typeface="Arial" pitchFamily="34" charset="0"/>
              </a:rPr>
              <a:t>It can impact the bottom line, influencing: </a:t>
            </a:r>
          </a:p>
          <a:p>
            <a:pPr>
              <a:buFontTx/>
              <a:buNone/>
            </a:pPr>
            <a:endParaRPr lang="en-US" smtClean="0">
              <a:latin typeface="Arial" pitchFamily="34" charset="0"/>
            </a:endParaRPr>
          </a:p>
          <a:p>
            <a:r>
              <a:rPr lang="en-US" smtClean="0">
                <a:latin typeface="Arial" pitchFamily="34" charset="0"/>
              </a:rPr>
              <a:t>Customer buying preferences</a:t>
            </a:r>
          </a:p>
          <a:p>
            <a:r>
              <a:rPr lang="en-US" smtClean="0">
                <a:latin typeface="Arial" pitchFamily="34" charset="0"/>
              </a:rPr>
              <a:t>A company’s ability to understand nuanced market forces and drive growth</a:t>
            </a:r>
          </a:p>
          <a:p>
            <a:r>
              <a:rPr lang="en-US" smtClean="0">
                <a:latin typeface="Arial" pitchFamily="34" charset="0"/>
              </a:rPr>
              <a:t>The level of employee commitment and satisfaction, which can motivate or de-motivate the workforce</a:t>
            </a:r>
          </a:p>
        </p:txBody>
      </p:sp>
      <p:sp>
        <p:nvSpPr>
          <p:cNvPr id="41988" name="Slide Number Placeholder 3"/>
          <p:cNvSpPr>
            <a:spLocks noGrp="1"/>
          </p:cNvSpPr>
          <p:nvPr>
            <p:ph type="sldNum" sz="quarter" idx="5"/>
          </p:nvPr>
        </p:nvSpPr>
        <p:spPr/>
        <p:txBody>
          <a:bodyPr/>
          <a:lstStyle/>
          <a:p>
            <a:pPr>
              <a:defRPr/>
            </a:pPr>
            <a:fld id="{8820BF51-1F0E-409A-983B-56C0E73FBC79}" type="slidenum">
              <a:rPr lang="en-US" smtClean="0">
                <a:latin typeface="Arial" pitchFamily="34" charset="0"/>
              </a:rPr>
              <a:pPr>
                <a:defRPr/>
              </a:pPr>
              <a:t>10</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a:lnSpc>
                <a:spcPct val="70000"/>
              </a:lnSpc>
              <a:buFontTx/>
              <a:buNone/>
            </a:pPr>
            <a:r>
              <a:rPr lang="en-US" sz="500" b="1" smtClean="0">
                <a:latin typeface="Arial" pitchFamily="34" charset="0"/>
              </a:rPr>
              <a:t>The goal of the slide is to show the geographic location of each employee resource group. We would like a new graphic of the globe since this one have been heavily used</a:t>
            </a:r>
          </a:p>
          <a:p>
            <a:pPr>
              <a:lnSpc>
                <a:spcPct val="70000"/>
              </a:lnSpc>
            </a:pPr>
            <a:endParaRPr lang="en-US" sz="500" b="1" smtClean="0">
              <a:latin typeface="Arial" pitchFamily="34" charset="0"/>
            </a:endParaRPr>
          </a:p>
          <a:p>
            <a:pPr>
              <a:lnSpc>
                <a:spcPct val="70000"/>
              </a:lnSpc>
            </a:pPr>
            <a:r>
              <a:rPr lang="en-US" sz="500" b="1" smtClean="0">
                <a:latin typeface="Arial" pitchFamily="34" charset="0"/>
              </a:rPr>
              <a:t>iCon:</a:t>
            </a:r>
            <a:endParaRPr lang="en-US" sz="500" smtClean="0">
              <a:latin typeface="Arial" pitchFamily="34" charset="0"/>
            </a:endParaRPr>
          </a:p>
          <a:p>
            <a:pPr>
              <a:lnSpc>
                <a:spcPct val="70000"/>
              </a:lnSpc>
            </a:pPr>
            <a:r>
              <a:rPr lang="en-US" sz="500" smtClean="0">
                <a:latin typeface="Arial" pitchFamily="34" charset="0"/>
              </a:rPr>
              <a:t>US</a:t>
            </a:r>
          </a:p>
          <a:p>
            <a:pPr>
              <a:lnSpc>
                <a:spcPct val="70000"/>
              </a:lnSpc>
            </a:pPr>
            <a:r>
              <a:rPr lang="en-US" sz="500" smtClean="0">
                <a:latin typeface="Arial" pitchFamily="34" charset="0"/>
              </a:rPr>
              <a:t> </a:t>
            </a:r>
          </a:p>
          <a:p>
            <a:pPr>
              <a:lnSpc>
                <a:spcPct val="70000"/>
              </a:lnSpc>
            </a:pPr>
            <a:r>
              <a:rPr lang="en-US" sz="500" b="1" smtClean="0">
                <a:latin typeface="Arial" pitchFamily="34" charset="0"/>
              </a:rPr>
              <a:t>CDAN:</a:t>
            </a:r>
            <a:endParaRPr lang="en-US" sz="500" smtClean="0">
              <a:latin typeface="Arial" pitchFamily="34" charset="0"/>
            </a:endParaRPr>
          </a:p>
          <a:p>
            <a:pPr>
              <a:lnSpc>
                <a:spcPct val="70000"/>
              </a:lnSpc>
            </a:pPr>
            <a:r>
              <a:rPr lang="en-US" sz="500" smtClean="0">
                <a:latin typeface="Arial" pitchFamily="34" charset="0"/>
              </a:rPr>
              <a:t>Europe </a:t>
            </a:r>
          </a:p>
          <a:p>
            <a:pPr>
              <a:lnSpc>
                <a:spcPct val="70000"/>
              </a:lnSpc>
            </a:pPr>
            <a:r>
              <a:rPr lang="en-US" sz="500" smtClean="0">
                <a:latin typeface="Arial" pitchFamily="34" charset="0"/>
              </a:rPr>
              <a:t>US </a:t>
            </a:r>
          </a:p>
          <a:p>
            <a:pPr>
              <a:lnSpc>
                <a:spcPct val="70000"/>
              </a:lnSpc>
            </a:pPr>
            <a:r>
              <a:rPr lang="en-US" sz="500" smtClean="0">
                <a:latin typeface="Arial" pitchFamily="34" charset="0"/>
              </a:rPr>
              <a:t>India</a:t>
            </a:r>
          </a:p>
          <a:p>
            <a:pPr>
              <a:lnSpc>
                <a:spcPct val="70000"/>
              </a:lnSpc>
            </a:pPr>
            <a:r>
              <a:rPr lang="en-US" sz="500" smtClean="0">
                <a:latin typeface="Arial" pitchFamily="34" charset="0"/>
              </a:rPr>
              <a:t> </a:t>
            </a:r>
          </a:p>
          <a:p>
            <a:pPr>
              <a:lnSpc>
                <a:spcPct val="70000"/>
              </a:lnSpc>
            </a:pPr>
            <a:r>
              <a:rPr lang="en-US" sz="500" b="1" smtClean="0">
                <a:latin typeface="Arial" pitchFamily="34" charset="0"/>
              </a:rPr>
              <a:t>CAAN:</a:t>
            </a:r>
            <a:endParaRPr lang="en-US" sz="500" smtClean="0">
              <a:latin typeface="Arial" pitchFamily="34" charset="0"/>
            </a:endParaRPr>
          </a:p>
          <a:p>
            <a:pPr>
              <a:lnSpc>
                <a:spcPct val="70000"/>
              </a:lnSpc>
            </a:pPr>
            <a:r>
              <a:rPr lang="en-US" sz="500" smtClean="0">
                <a:latin typeface="Arial" pitchFamily="34" charset="0"/>
              </a:rPr>
              <a:t>US</a:t>
            </a:r>
          </a:p>
          <a:p>
            <a:pPr>
              <a:lnSpc>
                <a:spcPct val="70000"/>
              </a:lnSpc>
            </a:pPr>
            <a:r>
              <a:rPr lang="en-US" sz="500" smtClean="0">
                <a:latin typeface="Arial" pitchFamily="34" charset="0"/>
              </a:rPr>
              <a:t> </a:t>
            </a:r>
          </a:p>
          <a:p>
            <a:pPr>
              <a:lnSpc>
                <a:spcPct val="70000"/>
              </a:lnSpc>
            </a:pPr>
            <a:r>
              <a:rPr lang="en-US" sz="500" b="1" smtClean="0">
                <a:latin typeface="Arial" pitchFamily="34" charset="0"/>
              </a:rPr>
              <a:t>Conexion:</a:t>
            </a:r>
            <a:endParaRPr lang="en-US" sz="500" smtClean="0">
              <a:latin typeface="Arial" pitchFamily="34" charset="0"/>
            </a:endParaRPr>
          </a:p>
          <a:p>
            <a:pPr>
              <a:lnSpc>
                <a:spcPct val="70000"/>
              </a:lnSpc>
            </a:pPr>
            <a:r>
              <a:rPr lang="en-US" sz="500" smtClean="0">
                <a:latin typeface="Arial" pitchFamily="34" charset="0"/>
              </a:rPr>
              <a:t>US</a:t>
            </a:r>
          </a:p>
          <a:p>
            <a:pPr>
              <a:lnSpc>
                <a:spcPct val="70000"/>
              </a:lnSpc>
            </a:pPr>
            <a:r>
              <a:rPr lang="en-US" sz="500" smtClean="0">
                <a:latin typeface="Arial" pitchFamily="34" charset="0"/>
              </a:rPr>
              <a:t>Europe</a:t>
            </a:r>
          </a:p>
          <a:p>
            <a:pPr>
              <a:lnSpc>
                <a:spcPct val="70000"/>
              </a:lnSpc>
            </a:pPr>
            <a:r>
              <a:rPr lang="en-US" sz="500" smtClean="0">
                <a:latin typeface="Arial" pitchFamily="34" charset="0"/>
              </a:rPr>
              <a:t>Latin America</a:t>
            </a:r>
          </a:p>
          <a:p>
            <a:pPr>
              <a:lnSpc>
                <a:spcPct val="70000"/>
              </a:lnSpc>
            </a:pPr>
            <a:r>
              <a:rPr lang="en-US" sz="500" smtClean="0">
                <a:latin typeface="Arial" pitchFamily="34" charset="0"/>
              </a:rPr>
              <a:t> </a:t>
            </a:r>
          </a:p>
          <a:p>
            <a:pPr>
              <a:lnSpc>
                <a:spcPct val="70000"/>
              </a:lnSpc>
            </a:pPr>
            <a:r>
              <a:rPr lang="en-US" sz="500" b="1" smtClean="0">
                <a:latin typeface="Arial" pitchFamily="34" charset="0"/>
              </a:rPr>
              <a:t>GLBT&amp;A:</a:t>
            </a:r>
            <a:endParaRPr lang="en-US" sz="500" smtClean="0">
              <a:latin typeface="Arial" pitchFamily="34" charset="0"/>
            </a:endParaRPr>
          </a:p>
          <a:p>
            <a:pPr>
              <a:lnSpc>
                <a:spcPct val="70000"/>
              </a:lnSpc>
            </a:pPr>
            <a:r>
              <a:rPr lang="en-US" sz="500" smtClean="0">
                <a:latin typeface="Arial" pitchFamily="34" charset="0"/>
              </a:rPr>
              <a:t>US</a:t>
            </a:r>
          </a:p>
          <a:p>
            <a:pPr>
              <a:lnSpc>
                <a:spcPct val="70000"/>
              </a:lnSpc>
            </a:pPr>
            <a:r>
              <a:rPr lang="en-US" sz="500" smtClean="0">
                <a:latin typeface="Arial" pitchFamily="34" charset="0"/>
              </a:rPr>
              <a:t>Europe</a:t>
            </a:r>
          </a:p>
          <a:p>
            <a:pPr>
              <a:lnSpc>
                <a:spcPct val="70000"/>
              </a:lnSpc>
            </a:pPr>
            <a:r>
              <a:rPr lang="en-US" sz="500" smtClean="0">
                <a:latin typeface="Arial" pitchFamily="34" charset="0"/>
              </a:rPr>
              <a:t>Canada</a:t>
            </a:r>
          </a:p>
          <a:p>
            <a:pPr>
              <a:lnSpc>
                <a:spcPct val="70000"/>
              </a:lnSpc>
            </a:pPr>
            <a:r>
              <a:rPr lang="en-US" sz="500" smtClean="0">
                <a:latin typeface="Arial" pitchFamily="34" charset="0"/>
              </a:rPr>
              <a:t> </a:t>
            </a:r>
          </a:p>
          <a:p>
            <a:pPr>
              <a:lnSpc>
                <a:spcPct val="70000"/>
              </a:lnSpc>
            </a:pPr>
            <a:r>
              <a:rPr lang="en-US" sz="500" b="1" smtClean="0">
                <a:latin typeface="Arial" pitchFamily="34" charset="0"/>
              </a:rPr>
              <a:t>Experienced Influencers</a:t>
            </a:r>
            <a:endParaRPr lang="en-US" sz="500" smtClean="0">
              <a:latin typeface="Arial" pitchFamily="34" charset="0"/>
            </a:endParaRPr>
          </a:p>
          <a:p>
            <a:pPr>
              <a:lnSpc>
                <a:spcPct val="70000"/>
              </a:lnSpc>
            </a:pPr>
            <a:r>
              <a:rPr lang="en-US" sz="500" smtClean="0">
                <a:latin typeface="Arial" pitchFamily="34" charset="0"/>
              </a:rPr>
              <a:t>US</a:t>
            </a:r>
          </a:p>
          <a:p>
            <a:pPr>
              <a:lnSpc>
                <a:spcPct val="70000"/>
              </a:lnSpc>
            </a:pPr>
            <a:r>
              <a:rPr lang="en-US" sz="500" smtClean="0">
                <a:latin typeface="Arial" pitchFamily="34" charset="0"/>
              </a:rPr>
              <a:t> </a:t>
            </a:r>
          </a:p>
          <a:p>
            <a:pPr>
              <a:lnSpc>
                <a:spcPct val="70000"/>
              </a:lnSpc>
            </a:pPr>
            <a:r>
              <a:rPr lang="en-US" sz="500" b="1" smtClean="0">
                <a:latin typeface="Arial" pitchFamily="34" charset="0"/>
              </a:rPr>
              <a:t>ECN:</a:t>
            </a:r>
            <a:endParaRPr lang="en-US" sz="500" smtClean="0">
              <a:latin typeface="Arial" pitchFamily="34" charset="0"/>
            </a:endParaRPr>
          </a:p>
          <a:p>
            <a:pPr>
              <a:lnSpc>
                <a:spcPct val="70000"/>
              </a:lnSpc>
            </a:pPr>
            <a:r>
              <a:rPr lang="en-US" sz="500" smtClean="0">
                <a:latin typeface="Arial" pitchFamily="34" charset="0"/>
              </a:rPr>
              <a:t>US</a:t>
            </a:r>
          </a:p>
          <a:p>
            <a:pPr>
              <a:lnSpc>
                <a:spcPct val="70000"/>
              </a:lnSpc>
            </a:pPr>
            <a:r>
              <a:rPr lang="en-US" sz="500" smtClean="0">
                <a:latin typeface="Arial" pitchFamily="34" charset="0"/>
              </a:rPr>
              <a:t> </a:t>
            </a:r>
          </a:p>
          <a:p>
            <a:pPr>
              <a:lnSpc>
                <a:spcPct val="70000"/>
              </a:lnSpc>
            </a:pPr>
            <a:r>
              <a:rPr lang="en-US" sz="500" b="1" smtClean="0">
                <a:latin typeface="Arial" pitchFamily="34" charset="0"/>
              </a:rPr>
              <a:t>MEDI:</a:t>
            </a:r>
            <a:endParaRPr lang="en-US" sz="500" smtClean="0">
              <a:latin typeface="Arial" pitchFamily="34" charset="0"/>
            </a:endParaRPr>
          </a:p>
          <a:p>
            <a:pPr>
              <a:lnSpc>
                <a:spcPct val="70000"/>
              </a:lnSpc>
            </a:pPr>
            <a:r>
              <a:rPr lang="en-US" sz="500" smtClean="0">
                <a:latin typeface="Arial" pitchFamily="34" charset="0"/>
              </a:rPr>
              <a:t> </a:t>
            </a:r>
          </a:p>
          <a:p>
            <a:pPr>
              <a:lnSpc>
                <a:spcPct val="70000"/>
              </a:lnSpc>
            </a:pPr>
            <a:r>
              <a:rPr lang="en-US" sz="500" b="1" smtClean="0">
                <a:latin typeface="Arial" pitchFamily="34" charset="0"/>
              </a:rPr>
              <a:t>VETS:</a:t>
            </a:r>
            <a:endParaRPr lang="en-US" sz="500" smtClean="0">
              <a:latin typeface="Arial" pitchFamily="34" charset="0"/>
            </a:endParaRPr>
          </a:p>
          <a:p>
            <a:pPr>
              <a:lnSpc>
                <a:spcPct val="70000"/>
              </a:lnSpc>
            </a:pPr>
            <a:r>
              <a:rPr lang="en-US" sz="500" smtClean="0">
                <a:latin typeface="Arial" pitchFamily="34" charset="0"/>
              </a:rPr>
              <a:t>US</a:t>
            </a:r>
          </a:p>
          <a:p>
            <a:pPr>
              <a:lnSpc>
                <a:spcPct val="70000"/>
              </a:lnSpc>
            </a:pPr>
            <a:r>
              <a:rPr lang="en-US" sz="500" smtClean="0">
                <a:latin typeface="Arial" pitchFamily="34" charset="0"/>
              </a:rPr>
              <a:t> </a:t>
            </a:r>
          </a:p>
          <a:p>
            <a:pPr>
              <a:lnSpc>
                <a:spcPct val="70000"/>
              </a:lnSpc>
            </a:pPr>
            <a:r>
              <a:rPr lang="en-US" sz="500" b="1" smtClean="0">
                <a:latin typeface="Arial" pitchFamily="34" charset="0"/>
              </a:rPr>
              <a:t>CBEN:</a:t>
            </a:r>
            <a:endParaRPr lang="en-US" sz="500" smtClean="0">
              <a:latin typeface="Arial" pitchFamily="34" charset="0"/>
            </a:endParaRPr>
          </a:p>
          <a:p>
            <a:pPr>
              <a:lnSpc>
                <a:spcPct val="70000"/>
              </a:lnSpc>
            </a:pPr>
            <a:r>
              <a:rPr lang="en-US" sz="500" smtClean="0">
                <a:latin typeface="Arial" pitchFamily="34" charset="0"/>
              </a:rPr>
              <a:t>US</a:t>
            </a:r>
          </a:p>
          <a:p>
            <a:pPr>
              <a:lnSpc>
                <a:spcPct val="70000"/>
              </a:lnSpc>
            </a:pPr>
            <a:r>
              <a:rPr lang="en-US" sz="500" smtClean="0">
                <a:latin typeface="Arial" pitchFamily="34" charset="0"/>
              </a:rPr>
              <a:t> </a:t>
            </a:r>
          </a:p>
          <a:p>
            <a:pPr>
              <a:lnSpc>
                <a:spcPct val="70000"/>
              </a:lnSpc>
            </a:pPr>
            <a:r>
              <a:rPr lang="en-US" sz="500" smtClean="0">
                <a:latin typeface="Arial" pitchFamily="34" charset="0"/>
              </a:rPr>
              <a:t> </a:t>
            </a:r>
          </a:p>
          <a:p>
            <a:pPr>
              <a:lnSpc>
                <a:spcPct val="70000"/>
              </a:lnSpc>
            </a:pPr>
            <a:endParaRPr lang="en-US" sz="500" smtClean="0">
              <a:latin typeface="Arial" pitchFamily="34" charset="0"/>
            </a:endParaRPr>
          </a:p>
        </p:txBody>
      </p:sp>
      <p:sp>
        <p:nvSpPr>
          <p:cNvPr id="43012" name="Slide Number Placeholder 3"/>
          <p:cNvSpPr>
            <a:spLocks noGrp="1"/>
          </p:cNvSpPr>
          <p:nvPr>
            <p:ph type="sldNum" sz="quarter" idx="5"/>
          </p:nvPr>
        </p:nvSpPr>
        <p:spPr/>
        <p:txBody>
          <a:bodyPr/>
          <a:lstStyle/>
          <a:p>
            <a:pPr>
              <a:defRPr/>
            </a:pPr>
            <a:fld id="{555BC31A-E331-4F33-B16E-FEA90A7C4F04}" type="slidenum">
              <a:rPr lang="en-US" smtClean="0">
                <a:latin typeface="Arial" pitchFamily="34" charset="0"/>
              </a:rPr>
              <a:pPr>
                <a:defRPr/>
              </a:pPr>
              <a:t>11</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a:p>
            <a:pPr>
              <a:buNone/>
            </a:pPr>
            <a:r>
              <a:rPr lang="en-US" dirty="0" smtClean="0">
                <a:latin typeface="Arial" charset="0"/>
                <a:ea typeface="ＭＳ Ｐゴシック" charset="-128"/>
                <a:cs typeface="ＭＳ Ｐゴシック" charset="-128"/>
              </a:rPr>
              <a:t>As you can see the Executive Board has representation from</a:t>
            </a:r>
            <a:r>
              <a:rPr lang="en-US" baseline="0" dirty="0" smtClean="0">
                <a:latin typeface="Arial" charset="0"/>
                <a:ea typeface="ＭＳ Ｐゴシック" charset="-128"/>
                <a:cs typeface="ＭＳ Ｐゴシック" charset="-128"/>
              </a:rPr>
              <a:t> across the organization… </a:t>
            </a:r>
            <a:r>
              <a:rPr lang="en-US" baseline="0" dirty="0" smtClean="0"/>
              <a:t>It’s responsible:</a:t>
            </a:r>
          </a:p>
          <a:p>
            <a:pPr lvl="1" eaLnBrk="1" hangingPunct="1"/>
            <a:r>
              <a:rPr lang="en-US" baseline="0" dirty="0" smtClean="0"/>
              <a:t>for raising issues to the Operating Board and CEO</a:t>
            </a:r>
          </a:p>
          <a:p>
            <a:pPr lvl="1" eaLnBrk="1" hangingPunct="1"/>
            <a:r>
              <a:rPr lang="en-US" baseline="0" dirty="0" smtClean="0"/>
              <a:t>setting the overall direction based on company priorities and expectations of the programs</a:t>
            </a:r>
          </a:p>
          <a:p>
            <a:endParaRPr lang="en-US" dirty="0" smtClean="0">
              <a:latin typeface="Arial" charset="0"/>
              <a:ea typeface="ＭＳ Ｐゴシック" charset="-128"/>
              <a:cs typeface="ＭＳ Ｐゴシック" charset="-128"/>
            </a:endParaRPr>
          </a:p>
          <a:p>
            <a:endParaRPr lang="en-US" dirty="0">
              <a:latin typeface="Arial" charset="0"/>
              <a:ea typeface="ＭＳ Ｐゴシック" charset="-128"/>
              <a:cs typeface="ＭＳ Ｐゴシック" charset="-128"/>
            </a:endParaRPr>
          </a:p>
        </p:txBody>
      </p:sp>
      <p:sp>
        <p:nvSpPr>
          <p:cNvPr id="14340" name="Slide Number Placeholder 3"/>
          <p:cNvSpPr>
            <a:spLocks noGrp="1"/>
          </p:cNvSpPr>
          <p:nvPr>
            <p:ph type="sldNum" sz="quarter" idx="5"/>
          </p:nvPr>
        </p:nvSpPr>
        <p:spPr>
          <a:noFill/>
        </p:spPr>
        <p:txBody>
          <a:bodyPr/>
          <a:lstStyle/>
          <a:p>
            <a:pPr algn="r" rtl="0"/>
            <a:fld id="{7E586D33-971D-DD4B-BC15-A80BA9C80D6E}" type="slidenum">
              <a:rPr lang="en-US">
                <a:solidFill>
                  <a:prstClr val="black"/>
                </a:solidFill>
                <a:latin typeface="Calibri"/>
              </a:rPr>
              <a:pPr algn="r" rtl="0"/>
              <a:t>12</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spTree>
      <p:nvGrpSpPr>
        <p:cNvPr id="1" name=""/>
        <p:cNvGrpSpPr/>
        <p:nvPr/>
      </p:nvGrpSpPr>
      <p:grpSpPr>
        <a:xfrm>
          <a:off x="0" y="0"/>
          <a:ext cx="0" cy="0"/>
          <a:chOff x="0" y="0"/>
          <a:chExt cx="0" cy="0"/>
        </a:xfrm>
      </p:grpSpPr>
      <p:pic>
        <p:nvPicPr>
          <p:cNvPr id="4" name="Picture 9" descr="cisco_gradient_background.png"/>
          <p:cNvPicPr>
            <a:picLocks noChangeAspect="1"/>
          </p:cNvPicPr>
          <p:nvPr userDrawn="1"/>
        </p:nvPicPr>
        <p:blipFill>
          <a:blip r:embed="rId2"/>
          <a:srcRect l="819" r="955" b="929"/>
          <a:stretch>
            <a:fillRect/>
          </a:stretch>
        </p:blipFill>
        <p:spPr bwMode="auto">
          <a:xfrm>
            <a:off x="0" y="-4763"/>
            <a:ext cx="9144000" cy="6875463"/>
          </a:xfrm>
          <a:prstGeom prst="rect">
            <a:avLst/>
          </a:prstGeom>
          <a:noFill/>
          <a:ln w="9525">
            <a:noFill/>
            <a:miter lim="800000"/>
            <a:headEnd/>
            <a:tailEnd/>
          </a:ln>
        </p:spPr>
      </p:pic>
      <p:pic>
        <p:nvPicPr>
          <p:cNvPr id="5" name="Picture 10" descr="TogetherWE_Main_image.png"/>
          <p:cNvPicPr>
            <a:picLocks noChangeAspect="1"/>
          </p:cNvPicPr>
          <p:nvPr userDrawn="1"/>
        </p:nvPicPr>
        <p:blipFill>
          <a:blip r:embed="rId3"/>
          <a:srcRect/>
          <a:stretch>
            <a:fillRect/>
          </a:stretch>
        </p:blipFill>
        <p:spPr bwMode="auto">
          <a:xfrm>
            <a:off x="0" y="1362075"/>
            <a:ext cx="9144000" cy="5516563"/>
          </a:xfrm>
          <a:prstGeom prst="rect">
            <a:avLst/>
          </a:prstGeom>
          <a:noFill/>
          <a:ln w="9525">
            <a:noFill/>
            <a:miter lim="800000"/>
            <a:headEnd/>
            <a:tailEnd/>
          </a:ln>
        </p:spPr>
      </p:pic>
      <p:sp>
        <p:nvSpPr>
          <p:cNvPr id="6" name="Rectangle 275"/>
          <p:cNvSpPr>
            <a:spLocks noChangeArrowheads="1"/>
          </p:cNvSpPr>
          <p:nvPr userDrawn="1"/>
        </p:nvSpPr>
        <p:spPr bwMode="auto">
          <a:xfrm rot="16200000">
            <a:off x="3463131" y="-1159668"/>
            <a:ext cx="2217737" cy="9144000"/>
          </a:xfrm>
          <a:prstGeom prst="rect">
            <a:avLst/>
          </a:prstGeom>
          <a:gradFill flip="none" rotWithShape="1">
            <a:gsLst>
              <a:gs pos="0">
                <a:schemeClr val="bg1">
                  <a:alpha val="25000"/>
                </a:schemeClr>
              </a:gs>
              <a:gs pos="100000">
                <a:schemeClr val="bg1">
                  <a:alpha val="25000"/>
                </a:schemeClr>
              </a:gs>
            </a:gsLst>
            <a:lin ang="7680000" scaled="0"/>
            <a:tileRect/>
          </a:gradFill>
          <a:ln w="9525" algn="ctr">
            <a:noFill/>
            <a:miter lim="800000"/>
            <a:headEnd/>
            <a:tailEnd/>
          </a:ln>
          <a:effectLst/>
        </p:spPr>
        <p:txBody>
          <a:bodyPr wrap="none" lIns="73025" tIns="36512" rIns="73025" bIns="36512" anchor="ctr"/>
          <a:lstStyle/>
          <a:p>
            <a:pPr>
              <a:defRPr/>
            </a:pPr>
            <a:endParaRPr lang="en-US">
              <a:latin typeface="Arial" charset="0"/>
              <a:cs typeface="+mn-cs"/>
            </a:endParaRPr>
          </a:p>
        </p:txBody>
      </p:sp>
      <p:pic>
        <p:nvPicPr>
          <p:cNvPr id="7" name="Picture 12" descr="together white skreek.png"/>
          <p:cNvPicPr>
            <a:picLocks noChangeAspect="1"/>
          </p:cNvPicPr>
          <p:nvPr userDrawn="1"/>
        </p:nvPicPr>
        <p:blipFill>
          <a:blip r:embed="rId4"/>
          <a:srcRect/>
          <a:stretch>
            <a:fillRect/>
          </a:stretch>
        </p:blipFill>
        <p:spPr bwMode="auto">
          <a:xfrm>
            <a:off x="3844925" y="0"/>
            <a:ext cx="5299075" cy="6858000"/>
          </a:xfrm>
          <a:prstGeom prst="rect">
            <a:avLst/>
          </a:prstGeom>
          <a:noFill/>
          <a:ln w="9525">
            <a:noFill/>
            <a:miter lim="800000"/>
            <a:headEnd/>
            <a:tailEnd/>
          </a:ln>
        </p:spPr>
      </p:pic>
      <p:pic>
        <p:nvPicPr>
          <p:cNvPr id="8" name="Picture 13" descr="innovate title.png"/>
          <p:cNvPicPr>
            <a:picLocks noChangeAspect="1"/>
          </p:cNvPicPr>
          <p:nvPr userDrawn="1"/>
        </p:nvPicPr>
        <p:blipFill>
          <a:blip r:embed="rId5"/>
          <a:srcRect b="61481"/>
          <a:stretch>
            <a:fillRect/>
          </a:stretch>
        </p:blipFill>
        <p:spPr bwMode="auto">
          <a:xfrm>
            <a:off x="3844925" y="177800"/>
            <a:ext cx="5299075" cy="2641600"/>
          </a:xfrm>
          <a:prstGeom prst="rect">
            <a:avLst/>
          </a:prstGeom>
          <a:noFill/>
          <a:ln w="9525">
            <a:noFill/>
            <a:miter lim="800000"/>
            <a:headEnd/>
            <a:tailEnd/>
          </a:ln>
        </p:spPr>
      </p:pic>
      <p:grpSp>
        <p:nvGrpSpPr>
          <p:cNvPr id="10" name="Group 28"/>
          <p:cNvGrpSpPr>
            <a:grpSpLocks/>
          </p:cNvGrpSpPr>
          <p:nvPr userDrawn="1"/>
        </p:nvGrpSpPr>
        <p:grpSpPr bwMode="auto">
          <a:xfrm>
            <a:off x="773113" y="222250"/>
            <a:ext cx="969962" cy="514350"/>
            <a:chOff x="254000" y="5811838"/>
            <a:chExt cx="1447800" cy="769937"/>
          </a:xfrm>
        </p:grpSpPr>
        <p:sp>
          <p:nvSpPr>
            <p:cNvPr id="12" name="AutoShape 284"/>
            <p:cNvSpPr>
              <a:spLocks noChangeAspect="1" noChangeArrowheads="1" noTextEdit="1"/>
            </p:cNvSpPr>
            <p:nvPr/>
          </p:nvSpPr>
          <p:spPr bwMode="invGray">
            <a:xfrm>
              <a:off x="254000" y="5811838"/>
              <a:ext cx="1447800" cy="769937"/>
            </a:xfrm>
            <a:prstGeom prst="rect">
              <a:avLst/>
            </a:prstGeom>
            <a:noFill/>
            <a:ln w="9525">
              <a:noFill/>
              <a:miter lim="800000"/>
              <a:headEnd/>
              <a:tailEnd/>
            </a:ln>
          </p:spPr>
          <p:txBody>
            <a:bodyPr/>
            <a:lstStyle/>
            <a:p>
              <a:pPr>
                <a:defRPr/>
              </a:pPr>
              <a:endParaRPr lang="en-US">
                <a:cs typeface="+mn-cs"/>
              </a:endParaRPr>
            </a:p>
          </p:txBody>
        </p:sp>
        <p:sp>
          <p:nvSpPr>
            <p:cNvPr id="13" name="Rectangle 285"/>
            <p:cNvSpPr>
              <a:spLocks noChangeArrowheads="1"/>
            </p:cNvSpPr>
            <p:nvPr/>
          </p:nvSpPr>
          <p:spPr bwMode="invGray">
            <a:xfrm>
              <a:off x="661564" y="6320377"/>
              <a:ext cx="66348" cy="251893"/>
            </a:xfrm>
            <a:prstGeom prst="rect">
              <a:avLst/>
            </a:prstGeom>
            <a:solidFill>
              <a:schemeClr val="bg1"/>
            </a:solidFill>
            <a:ln w="9525">
              <a:noFill/>
              <a:miter lim="800000"/>
              <a:headEnd/>
              <a:tailEnd/>
            </a:ln>
          </p:spPr>
          <p:txBody>
            <a:bodyPr/>
            <a:lstStyle/>
            <a:p>
              <a:pPr>
                <a:defRPr/>
              </a:pPr>
              <a:endParaRPr lang="en-US">
                <a:cs typeface="+mn-cs"/>
              </a:endParaRPr>
            </a:p>
          </p:txBody>
        </p:sp>
        <p:sp>
          <p:nvSpPr>
            <p:cNvPr id="14" name="Freeform 286"/>
            <p:cNvSpPr>
              <a:spLocks/>
            </p:cNvSpPr>
            <p:nvPr/>
          </p:nvSpPr>
          <p:spPr bwMode="invGray">
            <a:xfrm>
              <a:off x="1045433" y="6315624"/>
              <a:ext cx="189565" cy="26377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a:cs typeface="+mn-cs"/>
              </a:endParaRPr>
            </a:p>
          </p:txBody>
        </p:sp>
        <p:sp>
          <p:nvSpPr>
            <p:cNvPr id="15" name="Freeform 287"/>
            <p:cNvSpPr>
              <a:spLocks/>
            </p:cNvSpPr>
            <p:nvPr/>
          </p:nvSpPr>
          <p:spPr bwMode="invGray">
            <a:xfrm>
              <a:off x="386695" y="6315624"/>
              <a:ext cx="189565" cy="26377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a:cs typeface="+mn-cs"/>
              </a:endParaRPr>
            </a:p>
          </p:txBody>
        </p:sp>
        <p:sp>
          <p:nvSpPr>
            <p:cNvPr id="16" name="Freeform 288"/>
            <p:cNvSpPr>
              <a:spLocks noEditPoints="1"/>
            </p:cNvSpPr>
            <p:nvPr/>
          </p:nvSpPr>
          <p:spPr bwMode="invGray">
            <a:xfrm>
              <a:off x="1306084" y="6315624"/>
              <a:ext cx="260652" cy="26377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a:cs typeface="+mn-cs"/>
              </a:endParaRPr>
            </a:p>
          </p:txBody>
        </p:sp>
        <p:sp>
          <p:nvSpPr>
            <p:cNvPr id="17" name="Freeform 289"/>
            <p:cNvSpPr>
              <a:spLocks/>
            </p:cNvSpPr>
            <p:nvPr/>
          </p:nvSpPr>
          <p:spPr bwMode="invGray">
            <a:xfrm>
              <a:off x="810846" y="6315624"/>
              <a:ext cx="172979" cy="26377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a:cs typeface="+mn-cs"/>
              </a:endParaRPr>
            </a:p>
          </p:txBody>
        </p:sp>
        <p:sp>
          <p:nvSpPr>
            <p:cNvPr id="18" name="Freeform 290"/>
            <p:cNvSpPr>
              <a:spLocks/>
            </p:cNvSpPr>
            <p:nvPr/>
          </p:nvSpPr>
          <p:spPr bwMode="invGray">
            <a:xfrm>
              <a:off x="254000" y="6020957"/>
              <a:ext cx="61609"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a:cs typeface="+mn-cs"/>
              </a:endParaRPr>
            </a:p>
          </p:txBody>
        </p:sp>
        <p:sp>
          <p:nvSpPr>
            <p:cNvPr id="19" name="Freeform 291"/>
            <p:cNvSpPr>
              <a:spLocks/>
            </p:cNvSpPr>
            <p:nvPr/>
          </p:nvSpPr>
          <p:spPr bwMode="invGray">
            <a:xfrm>
              <a:off x="429347" y="5933033"/>
              <a:ext cx="61609" cy="216247"/>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a:cs typeface="+mn-cs"/>
              </a:endParaRPr>
            </a:p>
          </p:txBody>
        </p:sp>
        <p:sp>
          <p:nvSpPr>
            <p:cNvPr id="20" name="Freeform 292"/>
            <p:cNvSpPr>
              <a:spLocks/>
            </p:cNvSpPr>
            <p:nvPr/>
          </p:nvSpPr>
          <p:spPr bwMode="invGray">
            <a:xfrm>
              <a:off x="597585" y="5814215"/>
              <a:ext cx="63979" cy="3968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a:cs typeface="+mn-cs"/>
              </a:endParaRPr>
            </a:p>
          </p:txBody>
        </p:sp>
        <p:sp>
          <p:nvSpPr>
            <p:cNvPr id="21" name="Freeform 293"/>
            <p:cNvSpPr>
              <a:spLocks/>
            </p:cNvSpPr>
            <p:nvPr/>
          </p:nvSpPr>
          <p:spPr bwMode="invGray">
            <a:xfrm>
              <a:off x="772933" y="5933033"/>
              <a:ext cx="61609" cy="216247"/>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a:cs typeface="+mn-cs"/>
              </a:endParaRPr>
            </a:p>
          </p:txBody>
        </p:sp>
        <p:sp>
          <p:nvSpPr>
            <p:cNvPr id="22" name="Freeform 294"/>
            <p:cNvSpPr>
              <a:spLocks/>
            </p:cNvSpPr>
            <p:nvPr/>
          </p:nvSpPr>
          <p:spPr bwMode="invGray">
            <a:xfrm>
              <a:off x="943541" y="6020957"/>
              <a:ext cx="66348"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a:cs typeface="+mn-cs"/>
              </a:endParaRPr>
            </a:p>
          </p:txBody>
        </p:sp>
        <p:sp>
          <p:nvSpPr>
            <p:cNvPr id="23" name="Freeform 295"/>
            <p:cNvSpPr>
              <a:spLocks/>
            </p:cNvSpPr>
            <p:nvPr/>
          </p:nvSpPr>
          <p:spPr bwMode="invGray">
            <a:xfrm>
              <a:off x="1116520" y="5933033"/>
              <a:ext cx="63977" cy="216247"/>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a:cs typeface="+mn-cs"/>
              </a:endParaRPr>
            </a:p>
          </p:txBody>
        </p:sp>
        <p:sp>
          <p:nvSpPr>
            <p:cNvPr id="24" name="Freeform 296"/>
            <p:cNvSpPr>
              <a:spLocks/>
            </p:cNvSpPr>
            <p:nvPr/>
          </p:nvSpPr>
          <p:spPr bwMode="invGray">
            <a:xfrm>
              <a:off x="1289497" y="5814215"/>
              <a:ext cx="63979" cy="3968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a:cs typeface="+mn-cs"/>
              </a:endParaRPr>
            </a:p>
          </p:txBody>
        </p:sp>
        <p:sp>
          <p:nvSpPr>
            <p:cNvPr id="25" name="Freeform 297"/>
            <p:cNvSpPr>
              <a:spLocks/>
            </p:cNvSpPr>
            <p:nvPr/>
          </p:nvSpPr>
          <p:spPr bwMode="invGray">
            <a:xfrm>
              <a:off x="1462475" y="5933033"/>
              <a:ext cx="61609" cy="216247"/>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a:cs typeface="+mn-cs"/>
              </a:endParaRPr>
            </a:p>
          </p:txBody>
        </p:sp>
        <p:sp>
          <p:nvSpPr>
            <p:cNvPr id="26" name="Freeform 298"/>
            <p:cNvSpPr>
              <a:spLocks/>
            </p:cNvSpPr>
            <p:nvPr/>
          </p:nvSpPr>
          <p:spPr bwMode="invGray">
            <a:xfrm>
              <a:off x="1635452" y="6020957"/>
              <a:ext cx="63979"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a:cs typeface="+mn-cs"/>
              </a:endParaRPr>
            </a:p>
          </p:txBody>
        </p:sp>
      </p:grpSp>
      <p:sp>
        <p:nvSpPr>
          <p:cNvPr id="9" name="Rectangle 209"/>
          <p:cNvSpPr>
            <a:spLocks noGrp="1" noChangeArrowheads="1"/>
          </p:cNvSpPr>
          <p:nvPr>
            <p:ph type="ctrTitle"/>
          </p:nvPr>
        </p:nvSpPr>
        <p:spPr bwMode="white">
          <a:xfrm>
            <a:off x="688956" y="2388469"/>
            <a:ext cx="7640336" cy="850422"/>
          </a:xfrm>
          <a:ln/>
        </p:spPr>
        <p:txBody>
          <a:bodyPr lIns="36576" rIns="36576"/>
          <a:lstStyle>
            <a:lvl1pPr>
              <a:defRPr sz="3200" b="1">
                <a:solidFill>
                  <a:schemeClr val="bg1"/>
                </a:solidFill>
              </a:defRPr>
            </a:lvl1pPr>
          </a:lstStyle>
          <a:p>
            <a:r>
              <a:rPr lang="en-US" dirty="0"/>
              <a:t>Click To Edit Master Title Style</a:t>
            </a:r>
          </a:p>
        </p:txBody>
      </p:sp>
      <p:sp>
        <p:nvSpPr>
          <p:cNvPr id="11" name="Rectangle 210"/>
          <p:cNvSpPr>
            <a:spLocks noGrp="1" noChangeArrowheads="1"/>
          </p:cNvSpPr>
          <p:nvPr>
            <p:ph type="subTitle" idx="1"/>
          </p:nvPr>
        </p:nvSpPr>
        <p:spPr>
          <a:xfrm>
            <a:off x="688956" y="3328695"/>
            <a:ext cx="7640336" cy="1158638"/>
          </a:xfrm>
          <a:ln/>
        </p:spPr>
        <p:txBody>
          <a:bodyPr/>
          <a:lstStyle>
            <a:lvl1pPr marL="0" indent="0" algn="l">
              <a:lnSpc>
                <a:spcPct val="90000"/>
              </a:lnSpc>
              <a:buFont typeface="Wingdings" pitchFamily="2" charset="2"/>
              <a:buNone/>
              <a:defRPr sz="2400" b="1">
                <a:solidFill>
                  <a:schemeClr val="bg1"/>
                </a:solidFill>
              </a:defRPr>
            </a:lvl1pPr>
          </a:lstStyle>
          <a:p>
            <a:r>
              <a:rPr lang="en-US" dirty="0"/>
              <a:t>Click to Edit Master Subtitle Style</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Closing Slide-red thank you">
    <p:spTree>
      <p:nvGrpSpPr>
        <p:cNvPr id="1" name=""/>
        <p:cNvGrpSpPr/>
        <p:nvPr/>
      </p:nvGrpSpPr>
      <p:grpSpPr>
        <a:xfrm>
          <a:off x="0" y="0"/>
          <a:ext cx="0" cy="0"/>
          <a:chOff x="0" y="0"/>
          <a:chExt cx="0" cy="0"/>
        </a:xfrm>
      </p:grpSpPr>
      <p:pic>
        <p:nvPicPr>
          <p:cNvPr id="2" name="Picture 9" descr="cisco_gradient_background.png"/>
          <p:cNvPicPr>
            <a:picLocks noChangeAspect="1"/>
          </p:cNvPicPr>
          <p:nvPr userDrawn="1"/>
        </p:nvPicPr>
        <p:blipFill>
          <a:blip r:embed="rId2"/>
          <a:srcRect l="819" r="955" b="929"/>
          <a:stretch>
            <a:fillRect/>
          </a:stretch>
        </p:blipFill>
        <p:spPr bwMode="auto">
          <a:xfrm>
            <a:off x="0" y="-4763"/>
            <a:ext cx="9144000" cy="6875463"/>
          </a:xfrm>
          <a:prstGeom prst="rect">
            <a:avLst/>
          </a:prstGeom>
          <a:noFill/>
          <a:ln w="9525">
            <a:noFill/>
            <a:miter lim="800000"/>
            <a:headEnd/>
            <a:tailEnd/>
          </a:ln>
        </p:spPr>
      </p:pic>
      <p:sp>
        <p:nvSpPr>
          <p:cNvPr id="3" name="Rectangle 2"/>
          <p:cNvSpPr>
            <a:spLocks noChangeArrowheads="1"/>
          </p:cNvSpPr>
          <p:nvPr/>
        </p:nvSpPr>
        <p:spPr bwMode="black">
          <a:xfrm>
            <a:off x="3989388" y="3708400"/>
            <a:ext cx="115887" cy="441325"/>
          </a:xfrm>
          <a:prstGeom prst="rect">
            <a:avLst/>
          </a:prstGeom>
          <a:solidFill>
            <a:schemeClr val="bg1"/>
          </a:solidFill>
          <a:ln w="9525">
            <a:noFill/>
            <a:miter lim="800000"/>
            <a:headEnd/>
            <a:tailEnd/>
          </a:ln>
        </p:spPr>
        <p:txBody>
          <a:bodyPr/>
          <a:lstStyle/>
          <a:p>
            <a:pPr>
              <a:defRPr/>
            </a:pPr>
            <a:endParaRPr lang="en-US">
              <a:solidFill>
                <a:srgbClr val="0096D6"/>
              </a:solidFill>
              <a:latin typeface="+mj-lt"/>
              <a:cs typeface="+mn-cs"/>
            </a:endParaRPr>
          </a:p>
        </p:txBody>
      </p:sp>
      <p:sp>
        <p:nvSpPr>
          <p:cNvPr id="4" name="Freeform 3"/>
          <p:cNvSpPr>
            <a:spLocks/>
          </p:cNvSpPr>
          <p:nvPr/>
        </p:nvSpPr>
        <p:spPr bwMode="black">
          <a:xfrm>
            <a:off x="4668838" y="3697288"/>
            <a:ext cx="336550"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5" name="Freeform 4"/>
          <p:cNvSpPr>
            <a:spLocks/>
          </p:cNvSpPr>
          <p:nvPr userDrawn="1"/>
        </p:nvSpPr>
        <p:spPr bwMode="black">
          <a:xfrm>
            <a:off x="3500438" y="3697288"/>
            <a:ext cx="338137"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6" name="Freeform 5"/>
          <p:cNvSpPr>
            <a:spLocks noEditPoints="1"/>
          </p:cNvSpPr>
          <p:nvPr/>
        </p:nvSpPr>
        <p:spPr bwMode="black">
          <a:xfrm>
            <a:off x="5127625" y="3697288"/>
            <a:ext cx="463550"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7" name="Freeform 6"/>
          <p:cNvSpPr>
            <a:spLocks/>
          </p:cNvSpPr>
          <p:nvPr/>
        </p:nvSpPr>
        <p:spPr bwMode="black">
          <a:xfrm>
            <a:off x="4256088" y="3697288"/>
            <a:ext cx="301625"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8" name="Freeform 7"/>
          <p:cNvSpPr>
            <a:spLocks/>
          </p:cNvSpPr>
          <p:nvPr/>
        </p:nvSpPr>
        <p:spPr bwMode="black">
          <a:xfrm>
            <a:off x="3268663" y="3082925"/>
            <a:ext cx="109537"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9" name="Freeform 8"/>
          <p:cNvSpPr>
            <a:spLocks/>
          </p:cNvSpPr>
          <p:nvPr/>
        </p:nvSpPr>
        <p:spPr bwMode="black">
          <a:xfrm>
            <a:off x="3576638" y="2930525"/>
            <a:ext cx="109537"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10" name="Freeform 9"/>
          <p:cNvSpPr>
            <a:spLocks/>
          </p:cNvSpPr>
          <p:nvPr/>
        </p:nvSpPr>
        <p:spPr bwMode="black">
          <a:xfrm>
            <a:off x="3878263" y="2720975"/>
            <a:ext cx="111125"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11" name="Freeform 10"/>
          <p:cNvSpPr>
            <a:spLocks/>
          </p:cNvSpPr>
          <p:nvPr/>
        </p:nvSpPr>
        <p:spPr bwMode="black">
          <a:xfrm>
            <a:off x="4186238" y="2930525"/>
            <a:ext cx="11112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12" name="Freeform 11"/>
          <p:cNvSpPr>
            <a:spLocks/>
          </p:cNvSpPr>
          <p:nvPr/>
        </p:nvSpPr>
        <p:spPr bwMode="black">
          <a:xfrm>
            <a:off x="4487863" y="3082925"/>
            <a:ext cx="115887"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13" name="Freeform 12"/>
          <p:cNvSpPr>
            <a:spLocks/>
          </p:cNvSpPr>
          <p:nvPr/>
        </p:nvSpPr>
        <p:spPr bwMode="black">
          <a:xfrm>
            <a:off x="47958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14" name="Freeform 13"/>
          <p:cNvSpPr>
            <a:spLocks/>
          </p:cNvSpPr>
          <p:nvPr/>
        </p:nvSpPr>
        <p:spPr bwMode="black">
          <a:xfrm>
            <a:off x="5103813" y="2720975"/>
            <a:ext cx="111125"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15" name="Freeform 14"/>
          <p:cNvSpPr>
            <a:spLocks/>
          </p:cNvSpPr>
          <p:nvPr/>
        </p:nvSpPr>
        <p:spPr bwMode="black">
          <a:xfrm>
            <a:off x="54054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
        <p:nvSpPr>
          <p:cNvPr id="16" name="Freeform 15"/>
          <p:cNvSpPr>
            <a:spLocks/>
          </p:cNvSpPr>
          <p:nvPr/>
        </p:nvSpPr>
        <p:spPr bwMode="black">
          <a:xfrm>
            <a:off x="5713413" y="3082925"/>
            <a:ext cx="111125"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a:solidFill>
                <a:srgbClr val="0096D6"/>
              </a:solidFill>
              <a:latin typeface="+mj-lt"/>
              <a:cs typeface="+mn-cs"/>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00"/>
                                        <p:tgtEl>
                                          <p:spTgt spid="10"/>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00"/>
                                        <p:tgtEl>
                                          <p:spTgt spid="1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00"/>
                                        <p:tgtEl>
                                          <p:spTgt spid="1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00"/>
                                        <p:tgtEl>
                                          <p:spTgt spid="1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00"/>
                                        <p:tgtEl>
                                          <p:spTgt spid="14"/>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00"/>
                                        <p:tgtEl>
                                          <p:spTgt spid="16"/>
                                        </p:tgtEl>
                                      </p:cBhvr>
                                    </p:animEffect>
                                  </p:childTnLst>
                                </p:cTn>
                              </p:par>
                              <p:par>
                                <p:cTn id="32" presetID="42" presetClass="path" presetSubtype="0" accel="50000" decel="50000" fill="hold" grpId="0" nodeType="withEffect">
                                  <p:stCondLst>
                                    <p:cond delay="0"/>
                                  </p:stCondLst>
                                  <p:childTnLst>
                                    <p:animMotion origin="layout" path="M -4.72222E-6 3.7037E-7 L -4.72222E-6 0.09143 " pathEditMode="relative" rAng="0" ptsTypes="AA">
                                      <p:cBhvr>
                                        <p:cTn id="33" dur="700" spd="-100000" fill="hold"/>
                                        <p:tgtEl>
                                          <p:spTgt spid="8"/>
                                        </p:tgtEl>
                                        <p:attrNameLst>
                                          <p:attrName>ppt_x</p:attrName>
                                          <p:attrName>ppt_y</p:attrName>
                                        </p:attrNameLst>
                                      </p:cBhvr>
                                      <p:rCtr x="0" y="46"/>
                                    </p:animMotion>
                                  </p:childTnLst>
                                </p:cTn>
                              </p:par>
                              <p:par>
                                <p:cTn id="34" presetID="42" presetClass="path" presetSubtype="0" accel="50000" decel="50000" fill="hold" grpId="0" nodeType="withEffect">
                                  <p:stCondLst>
                                    <p:cond delay="0"/>
                                  </p:stCondLst>
                                  <p:childTnLst>
                                    <p:animMotion origin="layout" path="M 5E-6 3.7037E-6 L 5E-6 0.11157 " pathEditMode="relative" rAng="0" ptsTypes="AA">
                                      <p:cBhvr>
                                        <p:cTn id="35" dur="700" spd="-100000" fill="hold"/>
                                        <p:tgtEl>
                                          <p:spTgt spid="10"/>
                                        </p:tgtEl>
                                        <p:attrNameLst>
                                          <p:attrName>ppt_x</p:attrName>
                                          <p:attrName>ppt_y</p:attrName>
                                        </p:attrNameLst>
                                      </p:cBhvr>
                                      <p:rCtr x="0" y="56"/>
                                    </p:animMotion>
                                  </p:childTnLst>
                                </p:cTn>
                              </p:par>
                              <p:par>
                                <p:cTn id="36" presetID="42" presetClass="path" presetSubtype="0" accel="50000" decel="50000" fill="hold" grpId="0" nodeType="withEffect">
                                  <p:stCondLst>
                                    <p:cond delay="0"/>
                                  </p:stCondLst>
                                  <p:childTnLst>
                                    <p:animMotion origin="layout" path="M 4.72222E-6 4.81481E-6 L 4.72222E-6 0.09143 " pathEditMode="relative" rAng="0" ptsTypes="AA">
                                      <p:cBhvr>
                                        <p:cTn id="37" dur="700" spd="-100000" fill="hold"/>
                                        <p:tgtEl>
                                          <p:spTgt spid="1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2.77778E-6 3.7037E-6 L -2.77778E-6 0.11157 " pathEditMode="relative" rAng="0" ptsTypes="AA">
                                      <p:cBhvr>
                                        <p:cTn id="39" dur="700" spd="-100000" fill="hold"/>
                                        <p:tgtEl>
                                          <p:spTgt spid="1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5.55556E-7 4.81481E-6 L 5.55556E-7 0.09143 " pathEditMode="relative" rAng="0" ptsTypes="AA">
                                      <p:cBhvr>
                                        <p:cTn id="41" dur="700" spd="-100000" fill="hold"/>
                                        <p:tgtEl>
                                          <p:spTgt spid="16"/>
                                        </p:tgtEl>
                                        <p:attrNameLst>
                                          <p:attrName>ppt_x</p:attrName>
                                          <p:attrName>ppt_y</p:attrName>
                                        </p:attrNameLst>
                                      </p:cBhvr>
                                      <p:rCtr x="0" y="46"/>
                                    </p:animMotion>
                                  </p:childTnLst>
                                </p:cTn>
                              </p:par>
                              <p:par>
                                <p:cTn id="42" presetID="64" presetClass="path" presetSubtype="0" accel="50000" decel="50000" fill="hold" grpId="0" nodeType="withEffect">
                                  <p:stCondLst>
                                    <p:cond delay="0"/>
                                  </p:stCondLst>
                                  <p:childTnLst>
                                    <p:animMotion origin="layout" path="M 4.72222E-6 3.33333E-6 L 4.72222E-6 -0.10764 " pathEditMode="relative" rAng="0" ptsTypes="AA">
                                      <p:cBhvr>
                                        <p:cTn id="43" dur="700" spd="-100000" fill="hold"/>
                                        <p:tgtEl>
                                          <p:spTgt spid="9"/>
                                        </p:tgtEl>
                                        <p:attrNameLst>
                                          <p:attrName>ppt_x</p:attrName>
                                          <p:attrName>ppt_y</p:attrName>
                                        </p:attrNameLst>
                                      </p:cBhvr>
                                      <p:rCtr x="0" y="-54"/>
                                    </p:animMotion>
                                  </p:childTnLst>
                                </p:cTn>
                              </p:par>
                              <p:par>
                                <p:cTn id="44" presetID="64" presetClass="path" presetSubtype="0" accel="50000" decel="50000" fill="hold" grpId="0" nodeType="withEffect">
                                  <p:stCondLst>
                                    <p:cond delay="0"/>
                                  </p:stCondLst>
                                  <p:childTnLst>
                                    <p:animMotion origin="layout" path="M 4.44444E-6 3.33333E-6 L 4.44444E-6 -0.10764 " pathEditMode="relative" rAng="0" ptsTypes="AA">
                                      <p:cBhvr>
                                        <p:cTn id="45" dur="700" spd="-100000" fill="hold"/>
                                        <p:tgtEl>
                                          <p:spTgt spid="11"/>
                                        </p:tgtEl>
                                        <p:attrNameLst>
                                          <p:attrName>ppt_x</p:attrName>
                                          <p:attrName>ppt_y</p:attrName>
                                        </p:attrNameLst>
                                      </p:cBhvr>
                                      <p:rCtr x="0" y="-54"/>
                                    </p:animMotion>
                                  </p:childTnLst>
                                </p:cTn>
                              </p:par>
                              <p:par>
                                <p:cTn id="46" presetID="64" presetClass="path" presetSubtype="0" accel="50000" decel="50000" fill="hold" grpId="0" nodeType="withEffect">
                                  <p:stCondLst>
                                    <p:cond delay="0"/>
                                  </p:stCondLst>
                                  <p:childTnLst>
                                    <p:animMotion origin="layout" path="M -2.22222E-6 3.33333E-6 L -2.22222E-6 -0.10764 " pathEditMode="relative" rAng="0" ptsTypes="AA">
                                      <p:cBhvr>
                                        <p:cTn id="47" dur="700" spd="-100000" fill="hold"/>
                                        <p:tgtEl>
                                          <p:spTgt spid="1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1.11111E-6 3.33333E-6 L 1.11111E-6 -0.10764 " pathEditMode="relative" rAng="0" ptsTypes="AA">
                                      <p:cBhvr>
                                        <p:cTn id="49" dur="700" spd="-100000" fill="hold"/>
                                        <p:tgtEl>
                                          <p:spTgt spid="15"/>
                                        </p:tgtEl>
                                        <p:attrNameLst>
                                          <p:attrName>ppt_x</p:attrName>
                                          <p:attrName>ppt_y</p:attrName>
                                        </p:attrNameLst>
                                      </p:cBhvr>
                                      <p:rCtr x="0" y="-54"/>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pic>
        <p:nvPicPr>
          <p:cNvPr id="3" name="Picture 9" descr="cisco_gradient_background.png"/>
          <p:cNvPicPr>
            <a:picLocks noChangeAspect="1"/>
          </p:cNvPicPr>
          <p:nvPr userDrawn="1"/>
        </p:nvPicPr>
        <p:blipFill>
          <a:blip r:embed="rId2"/>
          <a:srcRect l="819" r="955" b="929"/>
          <a:stretch>
            <a:fillRect/>
          </a:stretch>
        </p:blipFill>
        <p:spPr bwMode="auto">
          <a:xfrm>
            <a:off x="0" y="-4763"/>
            <a:ext cx="9144000" cy="6875463"/>
          </a:xfrm>
          <a:prstGeom prst="rect">
            <a:avLst/>
          </a:prstGeom>
          <a:noFill/>
          <a:ln w="9525">
            <a:noFill/>
            <a:miter lim="800000"/>
            <a:headEnd/>
            <a:tailEnd/>
          </a:ln>
        </p:spPr>
      </p:pic>
      <p:sp>
        <p:nvSpPr>
          <p:cNvPr id="4" name="Rectangle 3"/>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 name="Rectangle 4"/>
          <p:cNvSpPr/>
          <p:nvPr userDrawn="1"/>
        </p:nvSpPr>
        <p:spPr>
          <a:xfrm>
            <a:off x="492125" y="5135563"/>
            <a:ext cx="6054725" cy="1363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descr="cisco_gradient_background.png"/>
          <p:cNvPicPr>
            <a:picLocks/>
          </p:cNvPicPr>
          <p:nvPr userDrawn="1"/>
        </p:nvPicPr>
        <p:blipFill>
          <a:blip r:embed="rId4"/>
          <a:srcRect l="27519" t="819" r="68089" b="955"/>
          <a:stretch>
            <a:fillRect/>
          </a:stretch>
        </p:blipFill>
        <p:spPr bwMode="auto">
          <a:xfrm>
            <a:off x="228600" y="5130800"/>
            <a:ext cx="257175" cy="1363663"/>
          </a:xfrm>
          <a:prstGeom prst="rect">
            <a:avLst/>
          </a:prstGeom>
          <a:noFill/>
          <a:ln w="9525">
            <a:noFill/>
            <a:miter lim="800000"/>
            <a:headEnd/>
            <a:tailEnd/>
          </a:ln>
        </p:spPr>
      </p:pic>
      <p:sp>
        <p:nvSpPr>
          <p:cNvPr id="2" name="Title 1"/>
          <p:cNvSpPr>
            <a:spLocks noGrp="1"/>
          </p:cNvSpPr>
          <p:nvPr>
            <p:ph type="title"/>
          </p:nvPr>
        </p:nvSpPr>
        <p:spPr>
          <a:xfrm>
            <a:off x="558800" y="5181600"/>
            <a:ext cx="5926667" cy="1236133"/>
          </a:xfrm>
        </p:spPr>
        <p:txBody>
          <a:bodyPr anchor="t"/>
          <a:lstStyle>
            <a:lvl1pPr algn="l">
              <a:defRPr sz="4000" b="1" cap="none">
                <a:gradFill flip="none" rotWithShape="1">
                  <a:gsLst>
                    <a:gs pos="0">
                      <a:schemeClr val="tx2">
                        <a:lumMod val="75000"/>
                      </a:schemeClr>
                    </a:gs>
                    <a:gs pos="100000">
                      <a:schemeClr val="tx2">
                        <a:lumMod val="60000"/>
                        <a:lumOff val="40000"/>
                      </a:schemeClr>
                    </a:gs>
                  </a:gsLst>
                  <a:lin ang="0" scaled="1"/>
                  <a:tileRect/>
                </a:gradFill>
              </a:defRPr>
            </a:lvl1pPr>
          </a:lstStyle>
          <a:p>
            <a:r>
              <a:rPr lang="en-US" dirty="0" smtClean="0"/>
              <a:t>Click to edit Master title style</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9" descr="guy2.png"/>
          <p:cNvPicPr>
            <a:picLocks noChangeAspect="1"/>
          </p:cNvPicPr>
          <p:nvPr userDrawn="1"/>
        </p:nvPicPr>
        <p:blipFill>
          <a:blip r:embed="rId2">
            <a:grayscl/>
          </a:blip>
          <a:srcRect/>
          <a:stretch>
            <a:fillRect/>
          </a:stretch>
        </p:blipFill>
        <p:spPr bwMode="auto">
          <a:xfrm>
            <a:off x="238125" y="5232400"/>
            <a:ext cx="874713" cy="1165225"/>
          </a:xfrm>
          <a:prstGeom prst="rect">
            <a:avLst/>
          </a:prstGeom>
          <a:noFill/>
          <a:ln w="9525">
            <a:noFill/>
            <a:miter lim="800000"/>
            <a:headEnd/>
            <a:tailEnd/>
          </a:ln>
        </p:spPr>
      </p:pic>
      <p:sp>
        <p:nvSpPr>
          <p:cNvPr id="5" name="Rectangle 6278"/>
          <p:cNvSpPr>
            <a:spLocks noChangeArrowheads="1"/>
          </p:cNvSpPr>
          <p:nvPr userDrawn="1"/>
        </p:nvSpPr>
        <p:spPr bwMode="auto">
          <a:xfrm flipV="1">
            <a:off x="660400" y="284163"/>
            <a:ext cx="8089900" cy="82550"/>
          </a:xfrm>
          <a:prstGeom prst="rect">
            <a:avLst/>
          </a:prstGeom>
          <a:solidFill>
            <a:srgbClr val="41C15F"/>
          </a:solidFill>
          <a:ln w="25400" algn="ctr">
            <a:noFill/>
            <a:miter lim="800000"/>
            <a:headEnd/>
            <a:tailEnd/>
          </a:ln>
          <a:effectLst/>
        </p:spPr>
        <p:txBody>
          <a:bodyPr wrap="none" anchor="ctr"/>
          <a:lstStyle/>
          <a:p>
            <a:pPr>
              <a:defRPr/>
            </a:pPr>
            <a:endParaRPr lang="en-US">
              <a:latin typeface="Arial" charset="0"/>
              <a:cs typeface="+mn-cs"/>
            </a:endParaRPr>
          </a:p>
        </p:txBody>
      </p:sp>
      <p:pic>
        <p:nvPicPr>
          <p:cNvPr id="6" name="Picture 11" descr="innovate title.png"/>
          <p:cNvPicPr>
            <a:picLocks noChangeAspect="1"/>
          </p:cNvPicPr>
          <p:nvPr userDrawn="1"/>
        </p:nvPicPr>
        <p:blipFill>
          <a:blip r:embed="rId3"/>
          <a:srcRect l="28474" b="61481"/>
          <a:stretch>
            <a:fillRect/>
          </a:stretch>
        </p:blipFill>
        <p:spPr bwMode="auto">
          <a:xfrm>
            <a:off x="6688138" y="366713"/>
            <a:ext cx="2463800" cy="1717675"/>
          </a:xfrm>
          <a:prstGeom prst="rect">
            <a:avLst/>
          </a:prstGeom>
          <a:noFill/>
          <a:ln w="9525">
            <a:noFill/>
            <a:miter lim="800000"/>
            <a:headEnd/>
            <a:tailEnd/>
          </a:ln>
        </p:spPr>
      </p:pic>
      <p:sp>
        <p:nvSpPr>
          <p:cNvPr id="3" name="Text Placeholder 2"/>
          <p:cNvSpPr>
            <a:spLocks noGrp="1"/>
          </p:cNvSpPr>
          <p:nvPr>
            <p:ph type="body" idx="1"/>
          </p:nvPr>
        </p:nvSpPr>
        <p:spPr>
          <a:xfrm>
            <a:off x="722313" y="431800"/>
            <a:ext cx="7772400" cy="928688"/>
          </a:xfrm>
        </p:spPr>
        <p:txBody>
          <a:bodyPr anchor="ctr"/>
          <a:lstStyle>
            <a:lvl1pPr marL="0" indent="0">
              <a:buNone/>
              <a:defRPr sz="3200" b="1">
                <a:gradFill flip="none" rotWithShape="1">
                  <a:gsLst>
                    <a:gs pos="0">
                      <a:schemeClr val="accent6">
                        <a:lumMod val="50000"/>
                      </a:schemeClr>
                    </a:gs>
                    <a:gs pos="100000">
                      <a:schemeClr val="tx2">
                        <a:lumMod val="40000"/>
                        <a:lumOff val="60000"/>
                      </a:schemeClr>
                    </a:gs>
                  </a:gsLst>
                  <a:lin ang="0" scaled="1"/>
                  <a:tileRect/>
                </a:gra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5" name="Content Placeholder 14"/>
          <p:cNvSpPr>
            <a:spLocks noGrp="1"/>
          </p:cNvSpPr>
          <p:nvPr>
            <p:ph sz="quarter" idx="10"/>
          </p:nvPr>
        </p:nvSpPr>
        <p:spPr>
          <a:xfrm>
            <a:off x="722313" y="1530350"/>
            <a:ext cx="7805737" cy="4638675"/>
          </a:xfrm>
        </p:spPr>
        <p:txBody>
          <a:bodyPr/>
          <a:lstStyle>
            <a:lvl1pPr>
              <a:buClr>
                <a:srgbClr val="2A83A6"/>
              </a:buClr>
              <a:buFont typeface="Wingdings" charset="2"/>
              <a:buChar char="§"/>
              <a:defRPr/>
            </a:lvl1pPr>
            <a:lvl2pPr>
              <a:buClr>
                <a:srgbClr val="2A83A6"/>
              </a:buClr>
              <a:buFont typeface="Wingdings" charset="2"/>
              <a:buChar char="§"/>
              <a:defRPr/>
            </a:lvl2pPr>
            <a:lvl3pPr>
              <a:buClr>
                <a:srgbClr val="2A83A6"/>
              </a:buClr>
              <a:buFont typeface="Wingdings" charset="2"/>
              <a:buChar char="§"/>
              <a:defRPr/>
            </a:lvl3pPr>
            <a:lvl4pPr>
              <a:buClr>
                <a:srgbClr val="2A83A6"/>
              </a:buClr>
              <a:buFont typeface="Wingdings" charset="2"/>
              <a:buChar char="§"/>
              <a:defRPr/>
            </a:lvl4pPr>
            <a:lvl5pPr>
              <a:buClr>
                <a:srgbClr val="2A83A6"/>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9" descr="collaborate text.png"/>
          <p:cNvPicPr>
            <a:picLocks noChangeAspect="1"/>
          </p:cNvPicPr>
          <p:nvPr userDrawn="1"/>
        </p:nvPicPr>
        <p:blipFill>
          <a:blip r:embed="rId2"/>
          <a:srcRect l="28824" b="61467"/>
          <a:stretch>
            <a:fillRect/>
          </a:stretch>
        </p:blipFill>
        <p:spPr bwMode="auto">
          <a:xfrm>
            <a:off x="6692900" y="381000"/>
            <a:ext cx="2439988" cy="1709738"/>
          </a:xfrm>
          <a:prstGeom prst="rect">
            <a:avLst/>
          </a:prstGeom>
          <a:noFill/>
          <a:ln w="9525">
            <a:noFill/>
            <a:miter lim="800000"/>
            <a:headEnd/>
            <a:tailEnd/>
          </a:ln>
        </p:spPr>
      </p:pic>
      <p:sp>
        <p:nvSpPr>
          <p:cNvPr id="5" name="Rectangle 6278"/>
          <p:cNvSpPr>
            <a:spLocks noChangeArrowheads="1"/>
          </p:cNvSpPr>
          <p:nvPr userDrawn="1"/>
        </p:nvSpPr>
        <p:spPr bwMode="auto">
          <a:xfrm flipV="1">
            <a:off x="660400" y="284163"/>
            <a:ext cx="8089900" cy="82550"/>
          </a:xfrm>
          <a:prstGeom prst="rect">
            <a:avLst/>
          </a:prstGeom>
          <a:solidFill>
            <a:srgbClr val="41C15F"/>
          </a:solidFill>
          <a:ln w="25400" algn="ctr">
            <a:noFill/>
            <a:miter lim="800000"/>
            <a:headEnd/>
            <a:tailEnd/>
          </a:ln>
          <a:effectLst/>
        </p:spPr>
        <p:txBody>
          <a:bodyPr wrap="none" anchor="ctr"/>
          <a:lstStyle/>
          <a:p>
            <a:pPr>
              <a:defRPr/>
            </a:pPr>
            <a:endParaRPr lang="en-US">
              <a:latin typeface="Arial" charset="0"/>
              <a:cs typeface="+mn-cs"/>
            </a:endParaRPr>
          </a:p>
        </p:txBody>
      </p:sp>
      <p:sp>
        <p:nvSpPr>
          <p:cNvPr id="6" name="Rectangle 6278"/>
          <p:cNvSpPr>
            <a:spLocks noChangeArrowheads="1"/>
          </p:cNvSpPr>
          <p:nvPr userDrawn="1"/>
        </p:nvSpPr>
        <p:spPr bwMode="auto">
          <a:xfrm flipV="1">
            <a:off x="660400" y="285750"/>
            <a:ext cx="8089900" cy="80963"/>
          </a:xfrm>
          <a:prstGeom prst="rect">
            <a:avLst/>
          </a:prstGeom>
          <a:solidFill>
            <a:srgbClr val="F5A435"/>
          </a:solidFill>
          <a:ln w="25400" algn="ctr">
            <a:noFill/>
            <a:miter lim="800000"/>
            <a:headEnd/>
            <a:tailEnd/>
          </a:ln>
          <a:effectLst/>
        </p:spPr>
        <p:txBody>
          <a:bodyPr wrap="none" anchor="ctr"/>
          <a:lstStyle/>
          <a:p>
            <a:pPr>
              <a:defRPr/>
            </a:pPr>
            <a:endParaRPr lang="en-US">
              <a:latin typeface="Arial" charset="0"/>
              <a:cs typeface="+mn-cs"/>
            </a:endParaRPr>
          </a:p>
        </p:txBody>
      </p:sp>
      <p:pic>
        <p:nvPicPr>
          <p:cNvPr id="7" name="Picture 12" descr="together we2.png"/>
          <p:cNvPicPr>
            <a:picLocks noChangeAspect="1"/>
          </p:cNvPicPr>
          <p:nvPr userDrawn="1"/>
        </p:nvPicPr>
        <p:blipFill>
          <a:blip r:embed="rId3"/>
          <a:srcRect/>
          <a:stretch>
            <a:fillRect/>
          </a:stretch>
        </p:blipFill>
        <p:spPr bwMode="auto">
          <a:xfrm>
            <a:off x="254000" y="5599113"/>
            <a:ext cx="8413750" cy="803275"/>
          </a:xfrm>
          <a:prstGeom prst="rect">
            <a:avLst/>
          </a:prstGeom>
          <a:noFill/>
          <a:ln w="9525">
            <a:noFill/>
            <a:miter lim="800000"/>
            <a:headEnd/>
            <a:tailEnd/>
          </a:ln>
        </p:spPr>
      </p:pic>
      <p:sp>
        <p:nvSpPr>
          <p:cNvPr id="3" name="Text Placeholder 2"/>
          <p:cNvSpPr>
            <a:spLocks noGrp="1"/>
          </p:cNvSpPr>
          <p:nvPr>
            <p:ph type="body" idx="1"/>
          </p:nvPr>
        </p:nvSpPr>
        <p:spPr>
          <a:xfrm>
            <a:off x="722313" y="431800"/>
            <a:ext cx="7772400" cy="928688"/>
          </a:xfrm>
        </p:spPr>
        <p:txBody>
          <a:bodyPr anchor="ctr"/>
          <a:lstStyle>
            <a:lvl1pPr marL="0" indent="0">
              <a:buNone/>
              <a:defRPr sz="3200" b="1">
                <a:gradFill flip="none" rotWithShape="1">
                  <a:gsLst>
                    <a:gs pos="0">
                      <a:schemeClr val="accent6">
                        <a:lumMod val="50000"/>
                      </a:schemeClr>
                    </a:gs>
                    <a:gs pos="100000">
                      <a:schemeClr val="tx2">
                        <a:lumMod val="40000"/>
                        <a:lumOff val="60000"/>
                      </a:schemeClr>
                    </a:gs>
                  </a:gsLst>
                  <a:lin ang="0" scaled="1"/>
                  <a:tileRect/>
                </a:gra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5" name="Content Placeholder 14"/>
          <p:cNvSpPr>
            <a:spLocks noGrp="1"/>
          </p:cNvSpPr>
          <p:nvPr>
            <p:ph sz="quarter" idx="10"/>
          </p:nvPr>
        </p:nvSpPr>
        <p:spPr>
          <a:xfrm>
            <a:off x="722313" y="1530350"/>
            <a:ext cx="7805737" cy="4638675"/>
          </a:xfrm>
        </p:spPr>
        <p:txBody>
          <a:bodyPr/>
          <a:lstStyle>
            <a:lvl1pPr>
              <a:buClr>
                <a:srgbClr val="2A83A6"/>
              </a:buClr>
              <a:buFont typeface="Wingdings" charset="2"/>
              <a:buChar char="§"/>
              <a:defRPr/>
            </a:lvl1pPr>
            <a:lvl2pPr>
              <a:buClr>
                <a:srgbClr val="2A83A6"/>
              </a:buClr>
              <a:buFont typeface="Wingdings" charset="2"/>
              <a:buChar char="§"/>
              <a:defRPr/>
            </a:lvl2pPr>
            <a:lvl3pPr>
              <a:buClr>
                <a:srgbClr val="2A83A6"/>
              </a:buClr>
              <a:buFont typeface="Wingdings" charset="2"/>
              <a:buChar char="§"/>
              <a:defRPr/>
            </a:lvl3pPr>
            <a:lvl4pPr>
              <a:buClr>
                <a:srgbClr val="2A83A6"/>
              </a:buClr>
              <a:buFont typeface="Wingdings" charset="2"/>
              <a:buChar char="§"/>
              <a:defRPr/>
            </a:lvl4pPr>
            <a:lvl5pPr>
              <a:buClr>
                <a:srgbClr val="2A83A6"/>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4" name="Picture 9" descr="background.png"/>
          <p:cNvPicPr>
            <a:picLocks noChangeAspect="1"/>
          </p:cNvPicPr>
          <p:nvPr userDrawn="1"/>
        </p:nvPicPr>
        <p:blipFill>
          <a:blip r:embed="rId2"/>
          <a:srcRect b="2791"/>
          <a:stretch>
            <a:fillRect/>
          </a:stretch>
        </p:blipFill>
        <p:spPr bwMode="auto">
          <a:xfrm>
            <a:off x="0" y="1588"/>
            <a:ext cx="9144000" cy="6869112"/>
          </a:xfrm>
          <a:prstGeom prst="rect">
            <a:avLst/>
          </a:prstGeom>
          <a:noFill/>
          <a:ln w="9525">
            <a:noFill/>
            <a:miter lim="800000"/>
            <a:headEnd/>
            <a:tailEnd/>
          </a:ln>
        </p:spPr>
      </p:pic>
      <p:sp>
        <p:nvSpPr>
          <p:cNvPr id="5" name="Rectangle 6278"/>
          <p:cNvSpPr>
            <a:spLocks noChangeArrowheads="1"/>
          </p:cNvSpPr>
          <p:nvPr userDrawn="1"/>
        </p:nvSpPr>
        <p:spPr bwMode="auto">
          <a:xfrm flipV="1">
            <a:off x="0" y="0"/>
            <a:ext cx="9144000" cy="82550"/>
          </a:xfrm>
          <a:prstGeom prst="rect">
            <a:avLst/>
          </a:prstGeom>
          <a:solidFill>
            <a:srgbClr val="2CADEE"/>
          </a:solidFill>
          <a:ln w="25400" algn="ctr">
            <a:noFill/>
            <a:miter lim="800000"/>
            <a:headEnd/>
            <a:tailEnd/>
          </a:ln>
          <a:effectLst/>
        </p:spPr>
        <p:txBody>
          <a:bodyPr wrap="none" anchor="ctr"/>
          <a:lstStyle/>
          <a:p>
            <a:pPr>
              <a:defRPr/>
            </a:pPr>
            <a:endParaRPr lang="en-US">
              <a:latin typeface="Arial" charset="0"/>
              <a:cs typeface="+mn-cs"/>
            </a:endParaRPr>
          </a:p>
        </p:txBody>
      </p:sp>
      <p:pic>
        <p:nvPicPr>
          <p:cNvPr id="6" name="Picture 11" descr="text.png"/>
          <p:cNvPicPr>
            <a:picLocks noChangeAspect="1"/>
          </p:cNvPicPr>
          <p:nvPr userDrawn="1"/>
        </p:nvPicPr>
        <p:blipFill>
          <a:blip r:embed="rId3"/>
          <a:srcRect l="30501" b="61755"/>
          <a:stretch>
            <a:fillRect/>
          </a:stretch>
        </p:blipFill>
        <p:spPr bwMode="auto">
          <a:xfrm>
            <a:off x="5461000" y="171450"/>
            <a:ext cx="3683000" cy="2622550"/>
          </a:xfrm>
          <a:prstGeom prst="rect">
            <a:avLst/>
          </a:prstGeom>
          <a:noFill/>
          <a:ln w="9525">
            <a:noFill/>
            <a:miter lim="800000"/>
            <a:headEnd/>
            <a:tailEnd/>
          </a:ln>
        </p:spPr>
      </p:pic>
      <p:pic>
        <p:nvPicPr>
          <p:cNvPr id="7" name="Picture 12" descr="tinkers.png"/>
          <p:cNvPicPr>
            <a:picLocks noChangeAspect="1"/>
          </p:cNvPicPr>
          <p:nvPr userDrawn="1"/>
        </p:nvPicPr>
        <p:blipFill>
          <a:blip r:embed="rId4"/>
          <a:srcRect/>
          <a:stretch>
            <a:fillRect/>
          </a:stretch>
        </p:blipFill>
        <p:spPr bwMode="auto">
          <a:xfrm>
            <a:off x="0" y="469900"/>
            <a:ext cx="9144000" cy="6400800"/>
          </a:xfrm>
          <a:prstGeom prst="rect">
            <a:avLst/>
          </a:prstGeom>
          <a:noFill/>
          <a:ln w="9525">
            <a:noFill/>
            <a:miter lim="800000"/>
            <a:headEnd/>
            <a:tailEnd/>
          </a:ln>
        </p:spPr>
      </p:pic>
      <p:pic>
        <p:nvPicPr>
          <p:cNvPr id="8" name="Picture 13" descr="globalize.png"/>
          <p:cNvPicPr>
            <a:picLocks noChangeAspect="1"/>
          </p:cNvPicPr>
          <p:nvPr userDrawn="1"/>
        </p:nvPicPr>
        <p:blipFill>
          <a:blip r:embed="rId5"/>
          <a:srcRect/>
          <a:stretch>
            <a:fillRect/>
          </a:stretch>
        </p:blipFill>
        <p:spPr bwMode="auto">
          <a:xfrm>
            <a:off x="0" y="1651000"/>
            <a:ext cx="4932363" cy="5219700"/>
          </a:xfrm>
          <a:prstGeom prst="rect">
            <a:avLst/>
          </a:prstGeom>
          <a:noFill/>
          <a:ln w="9525">
            <a:noFill/>
            <a:miter lim="800000"/>
            <a:headEnd/>
            <a:tailEnd/>
          </a:ln>
        </p:spPr>
      </p:pic>
      <p:sp>
        <p:nvSpPr>
          <p:cNvPr id="11" name="Title 1"/>
          <p:cNvSpPr>
            <a:spLocks noGrp="1"/>
          </p:cNvSpPr>
          <p:nvPr>
            <p:ph type="title"/>
          </p:nvPr>
        </p:nvSpPr>
        <p:spPr>
          <a:xfrm>
            <a:off x="4419599" y="4010025"/>
            <a:ext cx="4519613" cy="1362075"/>
          </a:xfrm>
        </p:spPr>
        <p:txBody>
          <a:bodyPr anchor="t"/>
          <a:lstStyle>
            <a:lvl1pPr algn="l">
              <a:defRPr sz="4000" b="1" cap="none">
                <a:solidFill>
                  <a:srgbClr val="FFFFFF"/>
                </a:solidFill>
              </a:defRPr>
            </a:lvl1pPr>
          </a:lstStyle>
          <a:p>
            <a:r>
              <a:rPr lang="en-US" smtClean="0"/>
              <a:t>Click to edit Master title style</a:t>
            </a:r>
            <a:endParaRPr lang="en-US" dirty="0"/>
          </a:p>
        </p:txBody>
      </p:sp>
      <p:sp>
        <p:nvSpPr>
          <p:cNvPr id="12" name="Text Placeholder 2"/>
          <p:cNvSpPr>
            <a:spLocks noGrp="1"/>
          </p:cNvSpPr>
          <p:nvPr>
            <p:ph type="body" idx="1"/>
          </p:nvPr>
        </p:nvSpPr>
        <p:spPr>
          <a:xfrm>
            <a:off x="4419598" y="3057525"/>
            <a:ext cx="4519613" cy="876300"/>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pic>
        <p:nvPicPr>
          <p:cNvPr id="4" name="Picture 9" descr="background.png"/>
          <p:cNvPicPr>
            <a:picLocks noChangeAspect="1"/>
          </p:cNvPicPr>
          <p:nvPr userDrawn="1"/>
        </p:nvPicPr>
        <p:blipFill>
          <a:blip r:embed="rId2"/>
          <a:srcRect b="3970"/>
          <a:stretch>
            <a:fillRect/>
          </a:stretch>
        </p:blipFill>
        <p:spPr bwMode="auto">
          <a:xfrm>
            <a:off x="0" y="73025"/>
            <a:ext cx="9144000" cy="6784975"/>
          </a:xfrm>
          <a:prstGeom prst="rect">
            <a:avLst/>
          </a:prstGeom>
          <a:noFill/>
          <a:ln w="9525">
            <a:noFill/>
            <a:miter lim="800000"/>
            <a:headEnd/>
            <a:tailEnd/>
          </a:ln>
        </p:spPr>
      </p:pic>
      <p:pic>
        <p:nvPicPr>
          <p:cNvPr id="5" name="Picture 10" descr="text.png"/>
          <p:cNvPicPr>
            <a:picLocks noChangeAspect="1"/>
          </p:cNvPicPr>
          <p:nvPr userDrawn="1"/>
        </p:nvPicPr>
        <p:blipFill>
          <a:blip r:embed="rId3"/>
          <a:srcRect l="26666" b="61200"/>
          <a:stretch>
            <a:fillRect/>
          </a:stretch>
        </p:blipFill>
        <p:spPr bwMode="auto">
          <a:xfrm>
            <a:off x="5257800" y="171450"/>
            <a:ext cx="3886200" cy="2660650"/>
          </a:xfrm>
          <a:prstGeom prst="rect">
            <a:avLst/>
          </a:prstGeom>
          <a:noFill/>
          <a:ln w="9525">
            <a:noFill/>
            <a:miter lim="800000"/>
            <a:headEnd/>
            <a:tailEnd/>
          </a:ln>
        </p:spPr>
      </p:pic>
      <p:pic>
        <p:nvPicPr>
          <p:cNvPr id="6" name="Picture 11" descr="tinkers.png"/>
          <p:cNvPicPr>
            <a:picLocks noChangeAspect="1"/>
          </p:cNvPicPr>
          <p:nvPr userDrawn="1"/>
        </p:nvPicPr>
        <p:blipFill>
          <a:blip r:embed="rId4"/>
          <a:srcRect/>
          <a:stretch>
            <a:fillRect/>
          </a:stretch>
        </p:blipFill>
        <p:spPr bwMode="auto">
          <a:xfrm>
            <a:off x="0" y="469900"/>
            <a:ext cx="9144000" cy="6400800"/>
          </a:xfrm>
          <a:prstGeom prst="rect">
            <a:avLst/>
          </a:prstGeom>
          <a:noFill/>
          <a:ln w="9525">
            <a:noFill/>
            <a:miter lim="800000"/>
            <a:headEnd/>
            <a:tailEnd/>
          </a:ln>
        </p:spPr>
      </p:pic>
      <p:pic>
        <p:nvPicPr>
          <p:cNvPr id="7" name="Picture 12" descr="inclusion.png"/>
          <p:cNvPicPr>
            <a:picLocks noChangeAspect="1"/>
          </p:cNvPicPr>
          <p:nvPr userDrawn="1"/>
        </p:nvPicPr>
        <p:blipFill>
          <a:blip r:embed="rId5"/>
          <a:srcRect/>
          <a:stretch>
            <a:fillRect/>
          </a:stretch>
        </p:blipFill>
        <p:spPr bwMode="auto">
          <a:xfrm>
            <a:off x="0" y="825500"/>
            <a:ext cx="4519613" cy="6032500"/>
          </a:xfrm>
          <a:prstGeom prst="rect">
            <a:avLst/>
          </a:prstGeom>
          <a:noFill/>
          <a:ln w="9525">
            <a:noFill/>
            <a:miter lim="800000"/>
            <a:headEnd/>
            <a:tailEnd/>
          </a:ln>
        </p:spPr>
      </p:pic>
      <p:sp>
        <p:nvSpPr>
          <p:cNvPr id="8" name="Rectangle 6278"/>
          <p:cNvSpPr>
            <a:spLocks noChangeArrowheads="1"/>
          </p:cNvSpPr>
          <p:nvPr userDrawn="1"/>
        </p:nvSpPr>
        <p:spPr bwMode="auto">
          <a:xfrm flipV="1">
            <a:off x="0" y="0"/>
            <a:ext cx="9144000" cy="82550"/>
          </a:xfrm>
          <a:prstGeom prst="rect">
            <a:avLst/>
          </a:prstGeom>
          <a:solidFill>
            <a:srgbClr val="F4CA25"/>
          </a:solidFill>
          <a:ln w="25400" algn="ctr">
            <a:noFill/>
            <a:miter lim="800000"/>
            <a:headEnd/>
            <a:tailEnd/>
          </a:ln>
          <a:effectLst/>
        </p:spPr>
        <p:txBody>
          <a:bodyPr wrap="none" anchor="ctr"/>
          <a:lstStyle/>
          <a:p>
            <a:pPr>
              <a:defRPr/>
            </a:pPr>
            <a:endParaRPr lang="en-US">
              <a:latin typeface="Arial" charset="0"/>
              <a:cs typeface="+mn-cs"/>
            </a:endParaRPr>
          </a:p>
        </p:txBody>
      </p:sp>
      <p:sp>
        <p:nvSpPr>
          <p:cNvPr id="11" name="Title 1"/>
          <p:cNvSpPr>
            <a:spLocks noGrp="1"/>
          </p:cNvSpPr>
          <p:nvPr>
            <p:ph type="title"/>
          </p:nvPr>
        </p:nvSpPr>
        <p:spPr>
          <a:xfrm>
            <a:off x="4419599" y="4010025"/>
            <a:ext cx="4519613" cy="1362075"/>
          </a:xfrm>
        </p:spPr>
        <p:txBody>
          <a:bodyPr anchor="t"/>
          <a:lstStyle>
            <a:lvl1pPr algn="l">
              <a:defRPr sz="4000" b="1" cap="none">
                <a:solidFill>
                  <a:srgbClr val="FFFFFF"/>
                </a:solidFill>
              </a:defRPr>
            </a:lvl1pPr>
          </a:lstStyle>
          <a:p>
            <a:r>
              <a:rPr lang="en-US" smtClean="0"/>
              <a:t>Click to edit Master title style</a:t>
            </a:r>
            <a:endParaRPr lang="en-US" dirty="0"/>
          </a:p>
        </p:txBody>
      </p:sp>
      <p:sp>
        <p:nvSpPr>
          <p:cNvPr id="12" name="Text Placeholder 2"/>
          <p:cNvSpPr>
            <a:spLocks noGrp="1"/>
          </p:cNvSpPr>
          <p:nvPr>
            <p:ph type="body" idx="1"/>
          </p:nvPr>
        </p:nvSpPr>
        <p:spPr>
          <a:xfrm>
            <a:off x="4419598" y="3057525"/>
            <a:ext cx="4519613" cy="876300"/>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pic>
        <p:nvPicPr>
          <p:cNvPr id="4" name="Picture 9" descr="background.png"/>
          <p:cNvPicPr>
            <a:picLocks noChangeAspect="1"/>
          </p:cNvPicPr>
          <p:nvPr userDrawn="1"/>
        </p:nvPicPr>
        <p:blipFill>
          <a:blip r:embed="rId2"/>
          <a:srcRect b="2791"/>
          <a:stretch>
            <a:fillRect/>
          </a:stretch>
        </p:blipFill>
        <p:spPr bwMode="auto">
          <a:xfrm>
            <a:off x="0" y="-11113"/>
            <a:ext cx="9144000" cy="6869113"/>
          </a:xfrm>
          <a:prstGeom prst="rect">
            <a:avLst/>
          </a:prstGeom>
          <a:noFill/>
          <a:ln w="9525">
            <a:noFill/>
            <a:miter lim="800000"/>
            <a:headEnd/>
            <a:tailEnd/>
          </a:ln>
        </p:spPr>
      </p:pic>
      <p:pic>
        <p:nvPicPr>
          <p:cNvPr id="5" name="Picture 10" descr="text.png"/>
          <p:cNvPicPr>
            <a:picLocks noChangeAspect="1"/>
          </p:cNvPicPr>
          <p:nvPr userDrawn="1"/>
        </p:nvPicPr>
        <p:blipFill>
          <a:blip r:embed="rId3"/>
          <a:srcRect b="61981"/>
          <a:stretch>
            <a:fillRect/>
          </a:stretch>
        </p:blipFill>
        <p:spPr bwMode="auto">
          <a:xfrm>
            <a:off x="3844925" y="174625"/>
            <a:ext cx="5299075" cy="2606675"/>
          </a:xfrm>
          <a:prstGeom prst="rect">
            <a:avLst/>
          </a:prstGeom>
          <a:noFill/>
          <a:ln w="9525">
            <a:noFill/>
            <a:miter lim="800000"/>
            <a:headEnd/>
            <a:tailEnd/>
          </a:ln>
        </p:spPr>
      </p:pic>
      <p:pic>
        <p:nvPicPr>
          <p:cNvPr id="6" name="Picture 11" descr="tinkers.png"/>
          <p:cNvPicPr>
            <a:picLocks noChangeAspect="1"/>
          </p:cNvPicPr>
          <p:nvPr userDrawn="1"/>
        </p:nvPicPr>
        <p:blipFill>
          <a:blip r:embed="rId4"/>
          <a:srcRect/>
          <a:stretch>
            <a:fillRect/>
          </a:stretch>
        </p:blipFill>
        <p:spPr bwMode="auto">
          <a:xfrm>
            <a:off x="0" y="469900"/>
            <a:ext cx="9144000" cy="6400800"/>
          </a:xfrm>
          <a:prstGeom prst="rect">
            <a:avLst/>
          </a:prstGeom>
          <a:noFill/>
          <a:ln w="9525">
            <a:noFill/>
            <a:miter lim="800000"/>
            <a:headEnd/>
            <a:tailEnd/>
          </a:ln>
        </p:spPr>
      </p:pic>
      <p:pic>
        <p:nvPicPr>
          <p:cNvPr id="7" name="Picture 12" descr="intimacy.png"/>
          <p:cNvPicPr>
            <a:picLocks noChangeAspect="1"/>
          </p:cNvPicPr>
          <p:nvPr userDrawn="1"/>
        </p:nvPicPr>
        <p:blipFill>
          <a:blip r:embed="rId5"/>
          <a:srcRect/>
          <a:stretch>
            <a:fillRect/>
          </a:stretch>
        </p:blipFill>
        <p:spPr bwMode="auto">
          <a:xfrm>
            <a:off x="-192088" y="1166813"/>
            <a:ext cx="5387976" cy="5703887"/>
          </a:xfrm>
          <a:prstGeom prst="rect">
            <a:avLst/>
          </a:prstGeom>
          <a:noFill/>
          <a:ln w="9525">
            <a:noFill/>
            <a:miter lim="800000"/>
            <a:headEnd/>
            <a:tailEnd/>
          </a:ln>
        </p:spPr>
      </p:pic>
      <p:sp>
        <p:nvSpPr>
          <p:cNvPr id="8" name="Rectangle 6278"/>
          <p:cNvSpPr>
            <a:spLocks noChangeArrowheads="1"/>
          </p:cNvSpPr>
          <p:nvPr userDrawn="1"/>
        </p:nvSpPr>
        <p:spPr bwMode="auto">
          <a:xfrm flipV="1">
            <a:off x="0" y="0"/>
            <a:ext cx="9144000" cy="82550"/>
          </a:xfrm>
          <a:prstGeom prst="rect">
            <a:avLst/>
          </a:prstGeom>
          <a:solidFill>
            <a:srgbClr val="F6921E"/>
          </a:solidFill>
          <a:ln w="25400" algn="ctr">
            <a:noFill/>
            <a:miter lim="800000"/>
            <a:headEnd/>
            <a:tailEnd/>
          </a:ln>
          <a:effectLst/>
        </p:spPr>
        <p:txBody>
          <a:bodyPr wrap="none" anchor="ctr"/>
          <a:lstStyle/>
          <a:p>
            <a:pPr>
              <a:defRPr/>
            </a:pPr>
            <a:endParaRPr lang="en-US">
              <a:latin typeface="Arial" charset="0"/>
              <a:cs typeface="+mn-cs"/>
            </a:endParaRPr>
          </a:p>
        </p:txBody>
      </p:sp>
      <p:sp>
        <p:nvSpPr>
          <p:cNvPr id="11" name="Title 1"/>
          <p:cNvSpPr>
            <a:spLocks noGrp="1"/>
          </p:cNvSpPr>
          <p:nvPr>
            <p:ph type="title"/>
          </p:nvPr>
        </p:nvSpPr>
        <p:spPr>
          <a:xfrm>
            <a:off x="4419599" y="4010025"/>
            <a:ext cx="4519613" cy="1362075"/>
          </a:xfrm>
        </p:spPr>
        <p:txBody>
          <a:bodyPr anchor="t"/>
          <a:lstStyle>
            <a:lvl1pPr algn="l">
              <a:defRPr sz="4000" b="1" cap="none">
                <a:solidFill>
                  <a:srgbClr val="FFFFFF"/>
                </a:solidFill>
              </a:defRPr>
            </a:lvl1pPr>
          </a:lstStyle>
          <a:p>
            <a:r>
              <a:rPr lang="en-US" smtClean="0"/>
              <a:t>Click to edit Master title style</a:t>
            </a:r>
            <a:endParaRPr lang="en-US" dirty="0"/>
          </a:p>
        </p:txBody>
      </p:sp>
      <p:sp>
        <p:nvSpPr>
          <p:cNvPr id="12" name="Text Placeholder 2"/>
          <p:cNvSpPr>
            <a:spLocks noGrp="1"/>
          </p:cNvSpPr>
          <p:nvPr>
            <p:ph type="body" idx="1"/>
          </p:nvPr>
        </p:nvSpPr>
        <p:spPr>
          <a:xfrm>
            <a:off x="4419598" y="3057525"/>
            <a:ext cx="4519613" cy="876300"/>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4" name="Rectangle 6278"/>
          <p:cNvSpPr>
            <a:spLocks noChangeArrowheads="1"/>
          </p:cNvSpPr>
          <p:nvPr userDrawn="1"/>
        </p:nvSpPr>
        <p:spPr bwMode="auto">
          <a:xfrm flipV="1">
            <a:off x="660400" y="284163"/>
            <a:ext cx="8089900" cy="82550"/>
          </a:xfrm>
          <a:prstGeom prst="rect">
            <a:avLst/>
          </a:prstGeom>
          <a:solidFill>
            <a:srgbClr val="41C15F"/>
          </a:solidFill>
          <a:ln w="25400" algn="ctr">
            <a:noFill/>
            <a:miter lim="800000"/>
            <a:headEnd/>
            <a:tailEnd/>
          </a:ln>
          <a:effectLst/>
        </p:spPr>
        <p:txBody>
          <a:bodyPr wrap="none" anchor="ctr"/>
          <a:lstStyle/>
          <a:p>
            <a:pPr>
              <a:defRPr/>
            </a:pPr>
            <a:endParaRPr lang="en-US">
              <a:latin typeface="Arial" charset="0"/>
              <a:cs typeface="+mn-cs"/>
            </a:endParaRPr>
          </a:p>
        </p:txBody>
      </p:sp>
      <p:sp>
        <p:nvSpPr>
          <p:cNvPr id="5" name="Rectangle 6278"/>
          <p:cNvSpPr>
            <a:spLocks noChangeArrowheads="1"/>
          </p:cNvSpPr>
          <p:nvPr userDrawn="1"/>
        </p:nvSpPr>
        <p:spPr bwMode="auto">
          <a:xfrm flipV="1">
            <a:off x="660400" y="285750"/>
            <a:ext cx="8089900" cy="80963"/>
          </a:xfrm>
          <a:prstGeom prst="rect">
            <a:avLst/>
          </a:prstGeom>
          <a:solidFill>
            <a:srgbClr val="49BAF0"/>
          </a:solidFill>
          <a:ln w="25400" algn="ctr">
            <a:noFill/>
            <a:miter lim="800000"/>
            <a:headEnd/>
            <a:tailEnd/>
          </a:ln>
          <a:effectLst/>
        </p:spPr>
        <p:txBody>
          <a:bodyPr wrap="none" anchor="ctr"/>
          <a:lstStyle/>
          <a:p>
            <a:pPr>
              <a:defRPr/>
            </a:pPr>
            <a:endParaRPr lang="en-US">
              <a:latin typeface="Arial" charset="0"/>
              <a:cs typeface="+mn-cs"/>
            </a:endParaRPr>
          </a:p>
        </p:txBody>
      </p:sp>
      <p:sp>
        <p:nvSpPr>
          <p:cNvPr id="6" name="Rectangle 6278"/>
          <p:cNvSpPr>
            <a:spLocks noChangeArrowheads="1"/>
          </p:cNvSpPr>
          <p:nvPr userDrawn="1"/>
        </p:nvSpPr>
        <p:spPr bwMode="auto">
          <a:xfrm flipV="1">
            <a:off x="722313" y="284163"/>
            <a:ext cx="8089900" cy="82550"/>
          </a:xfrm>
          <a:prstGeom prst="rect">
            <a:avLst/>
          </a:prstGeom>
          <a:solidFill>
            <a:srgbClr val="F3D53F"/>
          </a:solidFill>
          <a:ln w="25400" algn="ctr">
            <a:noFill/>
            <a:miter lim="800000"/>
            <a:headEnd/>
            <a:tailEnd/>
          </a:ln>
          <a:effectLst/>
        </p:spPr>
        <p:txBody>
          <a:bodyPr wrap="none" anchor="ctr"/>
          <a:lstStyle/>
          <a:p>
            <a:pPr>
              <a:defRPr/>
            </a:pPr>
            <a:endParaRPr lang="en-US">
              <a:latin typeface="Arial" charset="0"/>
              <a:cs typeface="+mn-cs"/>
            </a:endParaRPr>
          </a:p>
        </p:txBody>
      </p:sp>
      <p:sp>
        <p:nvSpPr>
          <p:cNvPr id="7" name="Rectangle 6278"/>
          <p:cNvSpPr>
            <a:spLocks noChangeArrowheads="1"/>
          </p:cNvSpPr>
          <p:nvPr userDrawn="1"/>
        </p:nvSpPr>
        <p:spPr bwMode="auto">
          <a:xfrm flipV="1">
            <a:off x="658813" y="282575"/>
            <a:ext cx="8093075" cy="82550"/>
          </a:xfrm>
          <a:prstGeom prst="rect">
            <a:avLst/>
          </a:prstGeom>
          <a:solidFill>
            <a:srgbClr val="F6921E"/>
          </a:solidFill>
          <a:ln w="25400" algn="ctr">
            <a:noFill/>
            <a:miter lim="800000"/>
            <a:headEnd/>
            <a:tailEnd/>
          </a:ln>
          <a:effectLst/>
        </p:spPr>
        <p:txBody>
          <a:bodyPr wrap="none" anchor="ctr"/>
          <a:lstStyle/>
          <a:p>
            <a:pPr>
              <a:defRPr/>
            </a:pPr>
            <a:endParaRPr lang="en-US">
              <a:latin typeface="Arial" charset="0"/>
              <a:cs typeface="+mn-cs"/>
            </a:endParaRPr>
          </a:p>
        </p:txBody>
      </p:sp>
      <p:pic>
        <p:nvPicPr>
          <p:cNvPr id="8" name="Picture 13" descr="text.png"/>
          <p:cNvPicPr>
            <a:picLocks noChangeAspect="1"/>
          </p:cNvPicPr>
          <p:nvPr userDrawn="1"/>
        </p:nvPicPr>
        <p:blipFill>
          <a:blip r:embed="rId2"/>
          <a:srcRect l="30501" b="61981"/>
          <a:stretch>
            <a:fillRect/>
          </a:stretch>
        </p:blipFill>
        <p:spPr bwMode="auto">
          <a:xfrm>
            <a:off x="6692900" y="377825"/>
            <a:ext cx="2451100" cy="1735138"/>
          </a:xfrm>
          <a:prstGeom prst="rect">
            <a:avLst/>
          </a:prstGeom>
          <a:noFill/>
          <a:ln w="9525">
            <a:noFill/>
            <a:miter lim="800000"/>
            <a:headEnd/>
            <a:tailEnd/>
          </a:ln>
        </p:spPr>
      </p:pic>
      <p:pic>
        <p:nvPicPr>
          <p:cNvPr id="9" name="Picture 14" descr="together we1.png"/>
          <p:cNvPicPr>
            <a:picLocks noChangeAspect="1"/>
          </p:cNvPicPr>
          <p:nvPr userDrawn="1"/>
        </p:nvPicPr>
        <p:blipFill>
          <a:blip r:embed="rId3"/>
          <a:srcRect/>
          <a:stretch>
            <a:fillRect/>
          </a:stretch>
        </p:blipFill>
        <p:spPr bwMode="auto">
          <a:xfrm>
            <a:off x="241300" y="5616575"/>
            <a:ext cx="8509000" cy="788988"/>
          </a:xfrm>
          <a:prstGeom prst="rect">
            <a:avLst/>
          </a:prstGeom>
          <a:noFill/>
          <a:ln w="9525">
            <a:noFill/>
            <a:miter lim="800000"/>
            <a:headEnd/>
            <a:tailEnd/>
          </a:ln>
        </p:spPr>
      </p:pic>
      <p:sp>
        <p:nvSpPr>
          <p:cNvPr id="3" name="Text Placeholder 2"/>
          <p:cNvSpPr>
            <a:spLocks noGrp="1"/>
          </p:cNvSpPr>
          <p:nvPr>
            <p:ph type="body" idx="1"/>
          </p:nvPr>
        </p:nvSpPr>
        <p:spPr>
          <a:xfrm>
            <a:off x="722313" y="431800"/>
            <a:ext cx="7772400" cy="928688"/>
          </a:xfrm>
        </p:spPr>
        <p:txBody>
          <a:bodyPr anchor="ctr"/>
          <a:lstStyle>
            <a:lvl1pPr marL="0" indent="0">
              <a:buNone/>
              <a:defRPr sz="3200" b="1">
                <a:gradFill flip="none" rotWithShape="1">
                  <a:gsLst>
                    <a:gs pos="0">
                      <a:schemeClr val="accent6">
                        <a:lumMod val="50000"/>
                      </a:schemeClr>
                    </a:gs>
                    <a:gs pos="100000">
                      <a:schemeClr val="tx2">
                        <a:lumMod val="40000"/>
                        <a:lumOff val="60000"/>
                      </a:schemeClr>
                    </a:gs>
                  </a:gsLst>
                  <a:lin ang="0" scaled="1"/>
                  <a:tileRect/>
                </a:gra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5" name="Content Placeholder 14"/>
          <p:cNvSpPr>
            <a:spLocks noGrp="1"/>
          </p:cNvSpPr>
          <p:nvPr>
            <p:ph sz="quarter" idx="10"/>
          </p:nvPr>
        </p:nvSpPr>
        <p:spPr>
          <a:xfrm>
            <a:off x="722313" y="1530350"/>
            <a:ext cx="7805737" cy="4638675"/>
          </a:xfrm>
        </p:spPr>
        <p:txBody>
          <a:bodyPr/>
          <a:lstStyle>
            <a:lvl1pPr>
              <a:buClr>
                <a:srgbClr val="2A83A6"/>
              </a:buClr>
              <a:buFont typeface="Wingdings" charset="2"/>
              <a:buChar char="§"/>
              <a:defRPr/>
            </a:lvl1pPr>
            <a:lvl2pPr>
              <a:buClr>
                <a:srgbClr val="2A83A6"/>
              </a:buClr>
              <a:buFont typeface="Wingdings" charset="2"/>
              <a:buChar char="§"/>
              <a:defRPr/>
            </a:lvl2pPr>
            <a:lvl3pPr>
              <a:buClr>
                <a:srgbClr val="2A83A6"/>
              </a:buClr>
              <a:buFont typeface="Wingdings" charset="2"/>
              <a:buChar char="§"/>
              <a:defRPr/>
            </a:lvl3pPr>
            <a:lvl4pPr>
              <a:buClr>
                <a:srgbClr val="2A83A6"/>
              </a:buClr>
              <a:buFont typeface="Wingdings" charset="2"/>
              <a:buChar char="§"/>
              <a:defRPr/>
            </a:lvl4pPr>
            <a:lvl5pPr>
              <a:buClr>
                <a:srgbClr val="2A83A6"/>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telling">
    <p:spTree>
      <p:nvGrpSpPr>
        <p:cNvPr id="1" name=""/>
        <p:cNvGrpSpPr/>
        <p:nvPr/>
      </p:nvGrpSpPr>
      <p:grpSpPr>
        <a:xfrm>
          <a:off x="0" y="0"/>
          <a:ext cx="0" cy="0"/>
          <a:chOff x="0" y="0"/>
          <a:chExt cx="0" cy="0"/>
        </a:xfrm>
      </p:grpSpPr>
      <p:pic>
        <p:nvPicPr>
          <p:cNvPr id="4" name="Picture 9" descr="cisco_gradient_background.png"/>
          <p:cNvPicPr>
            <a:picLocks/>
          </p:cNvPicPr>
          <p:nvPr userDrawn="1"/>
        </p:nvPicPr>
        <p:blipFill>
          <a:blip r:embed="rId2"/>
          <a:srcRect l="27519" t="819" r="68089" b="955"/>
          <a:stretch>
            <a:fillRect/>
          </a:stretch>
        </p:blipFill>
        <p:spPr bwMode="auto">
          <a:xfrm>
            <a:off x="4441825" y="800100"/>
            <a:ext cx="101600" cy="5240338"/>
          </a:xfrm>
          <a:prstGeom prst="rect">
            <a:avLst/>
          </a:prstGeom>
          <a:noFill/>
          <a:ln w="9525">
            <a:noFill/>
            <a:miter lim="800000"/>
            <a:headEnd/>
            <a:tailEnd/>
          </a:ln>
        </p:spPr>
      </p:pic>
      <p:sp>
        <p:nvSpPr>
          <p:cNvPr id="5" name="Rectangle 4"/>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pic>
        <p:nvPicPr>
          <p:cNvPr id="6" name="Picture 11" descr="cisco_gradient_background.png"/>
          <p:cNvPicPr>
            <a:picLocks/>
          </p:cNvPicPr>
          <p:nvPr userDrawn="1"/>
        </p:nvPicPr>
        <p:blipFill>
          <a:blip r:embed="rId3"/>
          <a:srcRect l="819" t="27519" r="955" b="68089"/>
          <a:stretch>
            <a:fillRect/>
          </a:stretch>
        </p:blipFill>
        <p:spPr bwMode="auto">
          <a:xfrm>
            <a:off x="228600" y="6400800"/>
            <a:ext cx="8477250" cy="165100"/>
          </a:xfrm>
          <a:prstGeom prst="rect">
            <a:avLst/>
          </a:prstGeom>
          <a:noFill/>
          <a:ln w="9525">
            <a:noFill/>
            <a:miter lim="800000"/>
            <a:headEnd/>
            <a:tailEnd/>
          </a:ln>
        </p:spPr>
      </p:pic>
      <p:sp>
        <p:nvSpPr>
          <p:cNvPr id="7" name="Text Placeholder 2"/>
          <p:cNvSpPr>
            <a:spLocks noGrp="1"/>
          </p:cNvSpPr>
          <p:nvPr>
            <p:ph type="body" idx="1"/>
          </p:nvPr>
        </p:nvSpPr>
        <p:spPr>
          <a:xfrm>
            <a:off x="660401" y="1918741"/>
            <a:ext cx="3686748" cy="3020517"/>
          </a:xfrm>
        </p:spPr>
        <p:txBody>
          <a:bodyPr anchor="ctr"/>
          <a:lstStyle>
            <a:lvl1pPr marL="0" indent="0">
              <a:buNone/>
              <a:defRPr sz="4500" b="1">
                <a:gradFill flip="none" rotWithShape="1">
                  <a:gsLst>
                    <a:gs pos="0">
                      <a:schemeClr val="accent6">
                        <a:lumMod val="50000"/>
                      </a:schemeClr>
                    </a:gs>
                    <a:gs pos="100000">
                      <a:schemeClr val="tx2">
                        <a:lumMod val="40000"/>
                        <a:lumOff val="60000"/>
                      </a:schemeClr>
                    </a:gs>
                  </a:gsLst>
                  <a:lin ang="0" scaled="1"/>
                  <a:tileRect/>
                </a:gra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Content Placeholder 14"/>
          <p:cNvSpPr>
            <a:spLocks noGrp="1"/>
          </p:cNvSpPr>
          <p:nvPr>
            <p:ph sz="quarter" idx="10"/>
          </p:nvPr>
        </p:nvSpPr>
        <p:spPr>
          <a:xfrm>
            <a:off x="4922519" y="495300"/>
            <a:ext cx="3605531" cy="5673725"/>
          </a:xfrm>
        </p:spPr>
        <p:txBody>
          <a:bodyPr anchor="ctr"/>
          <a:lstStyle>
            <a:lvl1pPr marL="0" indent="0">
              <a:lnSpc>
                <a:spcPts val="3480"/>
              </a:lnSpc>
              <a:buClr>
                <a:srgbClr val="2A83A6"/>
              </a:buClr>
              <a:buFont typeface="Wingdings" charset="2"/>
              <a:buNone/>
              <a:defRPr baseline="0">
                <a:solidFill>
                  <a:schemeClr val="tx2"/>
                </a:solidFill>
              </a:defRPr>
            </a:lvl1pPr>
            <a:lvl2pPr marL="228600" indent="-228600">
              <a:buClr>
                <a:srgbClr val="2A83A6"/>
              </a:buClr>
              <a:buFont typeface="Wingdings" charset="2"/>
              <a:buChar char="§"/>
              <a:defRPr/>
            </a:lvl2pPr>
            <a:lvl3pPr marL="228600" indent="-228600">
              <a:buClr>
                <a:srgbClr val="2A83A6"/>
              </a:buClr>
              <a:buFont typeface="Wingdings" charset="2"/>
              <a:buChar char="§"/>
              <a:defRPr/>
            </a:lvl3pPr>
            <a:lvl4pPr marL="228600" indent="-228600">
              <a:buClr>
                <a:srgbClr val="2A83A6"/>
              </a:buClr>
              <a:buFont typeface="Wingdings" charset="2"/>
              <a:buChar char="§"/>
              <a:defRPr/>
            </a:lvl4pPr>
            <a:lvl5pPr marL="228600" indent="-228600">
              <a:buClr>
                <a:srgbClr val="2A83A6"/>
              </a:buClr>
              <a:buFont typeface="Wingdings" charset="2"/>
              <a:buChar char="§"/>
              <a:defRPr/>
            </a:lvl5pPr>
          </a:lstStyle>
          <a:p>
            <a:pPr lvl="0"/>
            <a:r>
              <a:rPr lang="en-US" smtClean="0"/>
              <a:t>Click to edit Master text styles</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6146"/>
          <p:cNvSpPr>
            <a:spLocks noGrp="1" noChangeArrowheads="1"/>
          </p:cNvSpPr>
          <p:nvPr>
            <p:ph type="title"/>
          </p:nvPr>
        </p:nvSpPr>
        <p:spPr bwMode="auto">
          <a:xfrm>
            <a:off x="655638" y="495300"/>
            <a:ext cx="8145462" cy="647700"/>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pPr lvl="0"/>
            <a:r>
              <a:rPr lang="en-US" dirty="0" smtClean="0"/>
              <a:t>Slide Title</a:t>
            </a:r>
          </a:p>
        </p:txBody>
      </p:sp>
      <p:sp>
        <p:nvSpPr>
          <p:cNvPr id="368775" name="Rectangle 6279"/>
          <p:cNvSpPr>
            <a:spLocks noChangeArrowheads="1"/>
          </p:cNvSpPr>
          <p:nvPr/>
        </p:nvSpPr>
        <p:spPr bwMode="auto">
          <a:xfrm>
            <a:off x="660400" y="6629400"/>
            <a:ext cx="2566988" cy="220663"/>
          </a:xfrm>
          <a:prstGeom prst="rect">
            <a:avLst/>
          </a:prstGeom>
          <a:noFill/>
          <a:ln w="9525">
            <a:noFill/>
            <a:miter lim="800000"/>
            <a:headEnd/>
            <a:tailEnd/>
          </a:ln>
          <a:effectLst/>
        </p:spPr>
        <p:txBody>
          <a:bodyPr wrap="none" lIns="82124" tIns="41061" rIns="82124" bIns="41061" anchor="b" anchorCtr="1">
            <a:spAutoFit/>
          </a:bodyPr>
          <a:lstStyle/>
          <a:p>
            <a:pPr defTabSz="814388">
              <a:defRPr/>
            </a:pPr>
            <a:r>
              <a:rPr lang="en-US" sz="900" dirty="0">
                <a:solidFill>
                  <a:srgbClr val="666666"/>
                </a:solidFill>
                <a:latin typeface="+mn-lt"/>
                <a:cs typeface="Cisco-Light"/>
              </a:rPr>
              <a:t>© 2010 Cisco Systems, Inc. All rights reserved.</a:t>
            </a:r>
          </a:p>
        </p:txBody>
      </p:sp>
      <p:sp>
        <p:nvSpPr>
          <p:cNvPr id="368776" name="Rectangle 6280"/>
          <p:cNvSpPr>
            <a:spLocks noChangeArrowheads="1"/>
          </p:cNvSpPr>
          <p:nvPr/>
        </p:nvSpPr>
        <p:spPr bwMode="auto">
          <a:xfrm>
            <a:off x="7723188" y="6637338"/>
            <a:ext cx="1116012" cy="220662"/>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900" dirty="0">
                <a:solidFill>
                  <a:srgbClr val="666666"/>
                </a:solidFill>
                <a:latin typeface="+mn-lt"/>
                <a:cs typeface="Cisco-Light"/>
              </a:rPr>
              <a:t>Cisco Confidential</a:t>
            </a:r>
          </a:p>
        </p:txBody>
      </p:sp>
      <p:sp>
        <p:nvSpPr>
          <p:cNvPr id="368778" name="Rectangle 6282"/>
          <p:cNvSpPr>
            <a:spLocks noChangeArrowheads="1"/>
          </p:cNvSpPr>
          <p:nvPr/>
        </p:nvSpPr>
        <p:spPr bwMode="auto">
          <a:xfrm>
            <a:off x="8839200" y="6640513"/>
            <a:ext cx="306388" cy="220662"/>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D5B7860D-DF3D-4075-A614-FFA179ADB2A6}" type="slidenum">
              <a:rPr lang="en-US" sz="900">
                <a:solidFill>
                  <a:srgbClr val="666666"/>
                </a:solidFill>
                <a:latin typeface="+mn-lt"/>
                <a:cs typeface="Cisco-Light"/>
              </a:rPr>
              <a:pPr algn="r" defTabSz="814388">
                <a:defRPr/>
              </a:pPr>
              <a:t>‹#›</a:t>
            </a:fld>
            <a:endParaRPr lang="en-US" sz="900">
              <a:solidFill>
                <a:srgbClr val="666666"/>
              </a:solidFill>
              <a:latin typeface="+mn-lt"/>
              <a:cs typeface="Cisco-Light"/>
            </a:endParaRPr>
          </a:p>
        </p:txBody>
      </p:sp>
      <p:sp>
        <p:nvSpPr>
          <p:cNvPr id="1032" name="Rectangle 6284"/>
          <p:cNvSpPr>
            <a:spLocks noGrp="1" noChangeArrowheads="1"/>
          </p:cNvSpPr>
          <p:nvPr>
            <p:ph type="body" idx="1"/>
          </p:nvPr>
        </p:nvSpPr>
        <p:spPr bwMode="auto">
          <a:xfrm>
            <a:off x="655638" y="1520825"/>
            <a:ext cx="7940675" cy="48164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6278"/>
          <p:cNvSpPr>
            <a:spLocks noChangeArrowheads="1"/>
          </p:cNvSpPr>
          <p:nvPr userDrawn="1"/>
        </p:nvSpPr>
        <p:spPr bwMode="auto">
          <a:xfrm flipV="1">
            <a:off x="227013" y="284163"/>
            <a:ext cx="8477250" cy="82550"/>
          </a:xfrm>
          <a:prstGeom prst="rect">
            <a:avLst/>
          </a:prstGeom>
          <a:solidFill>
            <a:srgbClr val="177196"/>
          </a:solidFill>
          <a:ln w="25400" algn="ctr">
            <a:noFill/>
            <a:miter lim="800000"/>
            <a:headEnd/>
            <a:tailEnd/>
          </a:ln>
          <a:effectLst/>
        </p:spPr>
        <p:txBody>
          <a:bodyPr wrap="none" anchor="ctr"/>
          <a:lstStyle/>
          <a:p>
            <a:pPr>
              <a:defRPr/>
            </a:pPr>
            <a:endParaRPr lang="en-US">
              <a:latin typeface="Arial" charset="0"/>
              <a:cs typeface="+mn-cs"/>
            </a:endParaRPr>
          </a:p>
        </p:txBody>
      </p:sp>
      <p:pic>
        <p:nvPicPr>
          <p:cNvPr id="2" name="Picture 7" descr="cisco_gradient_background.png"/>
          <p:cNvPicPr>
            <a:picLocks/>
          </p:cNvPicPr>
          <p:nvPr userDrawn="1"/>
        </p:nvPicPr>
        <p:blipFill>
          <a:blip r:embed="rId14"/>
          <a:srcRect l="819" t="27519" r="955" b="68089"/>
          <a:stretch>
            <a:fillRect/>
          </a:stretch>
        </p:blipFill>
        <p:spPr bwMode="auto">
          <a:xfrm>
            <a:off x="227013" y="6400800"/>
            <a:ext cx="8477250" cy="165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76" r:id="rId9"/>
    <p:sldLayoutId id="2147483887" r:id="rId10"/>
    <p:sldLayoutId id="2147483888" r:id="rId11"/>
    <p:sldLayoutId id="2147483878" r:id="rId12"/>
  </p:sldLayoutIdLst>
  <p:transition spd="med">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gradFill flip="none" rotWithShape="1">
            <a:gsLst>
              <a:gs pos="0">
                <a:schemeClr val="tx2"/>
              </a:gs>
              <a:gs pos="100000">
                <a:schemeClr val="accent6">
                  <a:lumMod val="50000"/>
                </a:schemeClr>
              </a:gs>
            </a:gsLst>
            <a:lin ang="0" scaled="1"/>
            <a:tileRect/>
          </a:gradFill>
          <a:latin typeface="+mn-lt"/>
          <a:ea typeface="Cisco-Light"/>
          <a:cs typeface="Cisco-Light"/>
        </a:defRPr>
      </a:lvl1pPr>
      <a:lvl2pPr algn="l" defTabSz="814388" rtl="0" eaLnBrk="0" fontAlgn="base" hangingPunct="0">
        <a:lnSpc>
          <a:spcPct val="90000"/>
        </a:lnSpc>
        <a:spcBef>
          <a:spcPct val="0"/>
        </a:spcBef>
        <a:spcAft>
          <a:spcPct val="0"/>
        </a:spcAft>
        <a:defRPr sz="3200" b="1">
          <a:solidFill>
            <a:schemeClr val="tx1"/>
          </a:solidFill>
          <a:latin typeface="Arial" charset="0"/>
          <a:ea typeface="Cisco-Light"/>
          <a:cs typeface="Cisco-Light"/>
        </a:defRPr>
      </a:lvl2pPr>
      <a:lvl3pPr algn="l" defTabSz="814388" rtl="0" eaLnBrk="0" fontAlgn="base" hangingPunct="0">
        <a:lnSpc>
          <a:spcPct val="90000"/>
        </a:lnSpc>
        <a:spcBef>
          <a:spcPct val="0"/>
        </a:spcBef>
        <a:spcAft>
          <a:spcPct val="0"/>
        </a:spcAft>
        <a:defRPr sz="3200" b="1">
          <a:solidFill>
            <a:schemeClr val="tx1"/>
          </a:solidFill>
          <a:latin typeface="Arial" charset="0"/>
          <a:ea typeface="Cisco-Light"/>
          <a:cs typeface="Cisco-Light"/>
        </a:defRPr>
      </a:lvl3pPr>
      <a:lvl4pPr algn="l" defTabSz="814388" rtl="0" eaLnBrk="0" fontAlgn="base" hangingPunct="0">
        <a:lnSpc>
          <a:spcPct val="90000"/>
        </a:lnSpc>
        <a:spcBef>
          <a:spcPct val="0"/>
        </a:spcBef>
        <a:spcAft>
          <a:spcPct val="0"/>
        </a:spcAft>
        <a:defRPr sz="3200" b="1">
          <a:solidFill>
            <a:schemeClr val="tx1"/>
          </a:solidFill>
          <a:latin typeface="Arial" charset="0"/>
          <a:ea typeface="Cisco-Light"/>
          <a:cs typeface="Cisco-Light"/>
        </a:defRPr>
      </a:lvl4pPr>
      <a:lvl5pPr algn="l" defTabSz="814388" rtl="0" eaLnBrk="0" fontAlgn="base" hangingPunct="0">
        <a:lnSpc>
          <a:spcPct val="90000"/>
        </a:lnSpc>
        <a:spcBef>
          <a:spcPct val="0"/>
        </a:spcBef>
        <a:spcAft>
          <a:spcPct val="0"/>
        </a:spcAft>
        <a:defRPr sz="3200" b="1">
          <a:solidFill>
            <a:schemeClr val="tx1"/>
          </a:solidFill>
          <a:latin typeface="Arial" charset="0"/>
          <a:ea typeface="Cisco-Light"/>
          <a:cs typeface="Cisco-Light"/>
        </a:defRPr>
      </a:lvl5pPr>
      <a:lvl6pPr marL="457200" algn="l" defTabSz="814388" rtl="0" fontAlgn="base">
        <a:lnSpc>
          <a:spcPct val="90000"/>
        </a:lnSpc>
        <a:spcBef>
          <a:spcPct val="0"/>
        </a:spcBef>
        <a:spcAft>
          <a:spcPct val="0"/>
        </a:spcAft>
        <a:defRPr sz="3200" b="1">
          <a:solidFill>
            <a:schemeClr val="tx2"/>
          </a:solidFill>
          <a:latin typeface="Arial" charset="0"/>
        </a:defRPr>
      </a:lvl6pPr>
      <a:lvl7pPr marL="914400" algn="l" defTabSz="814388" rtl="0" fontAlgn="base">
        <a:lnSpc>
          <a:spcPct val="90000"/>
        </a:lnSpc>
        <a:spcBef>
          <a:spcPct val="0"/>
        </a:spcBef>
        <a:spcAft>
          <a:spcPct val="0"/>
        </a:spcAft>
        <a:defRPr sz="3200" b="1">
          <a:solidFill>
            <a:schemeClr val="tx2"/>
          </a:solidFill>
          <a:latin typeface="Arial" charset="0"/>
        </a:defRPr>
      </a:lvl7pPr>
      <a:lvl8pPr marL="1371600" algn="l" defTabSz="814388" rtl="0" fontAlgn="base">
        <a:lnSpc>
          <a:spcPct val="90000"/>
        </a:lnSpc>
        <a:spcBef>
          <a:spcPct val="0"/>
        </a:spcBef>
        <a:spcAft>
          <a:spcPct val="0"/>
        </a:spcAft>
        <a:defRPr sz="3200" b="1">
          <a:solidFill>
            <a:schemeClr val="tx2"/>
          </a:solidFill>
          <a:latin typeface="Arial" charset="0"/>
        </a:defRPr>
      </a:lvl8pPr>
      <a:lvl9pPr marL="1828800" algn="l" defTabSz="814388" rtl="0" fontAlgn="base">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gradFill flip="none" rotWithShape="1">
            <a:gsLst>
              <a:gs pos="0">
                <a:schemeClr val="tx2">
                  <a:lumMod val="60000"/>
                  <a:lumOff val="40000"/>
                </a:schemeClr>
              </a:gs>
              <a:gs pos="100000">
                <a:schemeClr val="tx2">
                  <a:lumMod val="50000"/>
                </a:schemeClr>
              </a:gs>
            </a:gsLst>
            <a:lin ang="0" scaled="1"/>
            <a:tileRect/>
          </a:gradFill>
          <a:latin typeface="+mn-lt"/>
          <a:ea typeface="Cisco-Light"/>
          <a:cs typeface="Cisco-Light"/>
        </a:defRPr>
      </a:lvl1pPr>
      <a:lvl2pPr marL="574675" indent="-117475" algn="l" defTabSz="814388" rtl="0" eaLnBrk="0" fontAlgn="base" hangingPunct="0">
        <a:lnSpc>
          <a:spcPct val="95000"/>
        </a:lnSpc>
        <a:spcBef>
          <a:spcPct val="35000"/>
        </a:spcBef>
        <a:spcAft>
          <a:spcPct val="0"/>
        </a:spcAft>
        <a:defRPr sz="2000">
          <a:gradFill flip="none" rotWithShape="1">
            <a:gsLst>
              <a:gs pos="0">
                <a:schemeClr val="tx2">
                  <a:lumMod val="60000"/>
                  <a:lumOff val="40000"/>
                </a:schemeClr>
              </a:gs>
              <a:gs pos="100000">
                <a:schemeClr val="tx2">
                  <a:lumMod val="50000"/>
                </a:schemeClr>
              </a:gs>
            </a:gsLst>
            <a:lin ang="0" scaled="1"/>
            <a:tileRect/>
          </a:gradFill>
          <a:latin typeface="+mn-lt"/>
          <a:ea typeface="Cisco-Light"/>
          <a:cs typeface="Cisco-Light"/>
        </a:defRPr>
      </a:lvl2pPr>
      <a:lvl3pPr marL="914400" algn="l" defTabSz="814388" rtl="0" eaLnBrk="0" fontAlgn="base" hangingPunct="0">
        <a:lnSpc>
          <a:spcPct val="95000"/>
        </a:lnSpc>
        <a:spcBef>
          <a:spcPct val="35000"/>
        </a:spcBef>
        <a:spcAft>
          <a:spcPct val="0"/>
        </a:spcAft>
        <a:defRPr sz="2000">
          <a:gradFill flip="none" rotWithShape="1">
            <a:gsLst>
              <a:gs pos="0">
                <a:schemeClr val="tx2">
                  <a:lumMod val="60000"/>
                  <a:lumOff val="40000"/>
                </a:schemeClr>
              </a:gs>
              <a:gs pos="100000">
                <a:schemeClr val="tx2">
                  <a:lumMod val="50000"/>
                </a:schemeClr>
              </a:gs>
            </a:gsLst>
            <a:lin ang="0" scaled="1"/>
            <a:tileRect/>
          </a:gradFill>
          <a:latin typeface="+mn-lt"/>
          <a:ea typeface="Cisco-Light"/>
          <a:cs typeface="Cisco-Light"/>
        </a:defRPr>
      </a:lvl3pPr>
      <a:lvl4pPr marL="1254125" indent="117475" algn="l" defTabSz="814388" rtl="0" eaLnBrk="0" fontAlgn="base" hangingPunct="0">
        <a:lnSpc>
          <a:spcPct val="95000"/>
        </a:lnSpc>
        <a:spcBef>
          <a:spcPct val="35000"/>
        </a:spcBef>
        <a:spcAft>
          <a:spcPct val="0"/>
        </a:spcAft>
        <a:defRPr sz="2000">
          <a:gradFill flip="none" rotWithShape="1">
            <a:gsLst>
              <a:gs pos="0">
                <a:schemeClr val="tx2">
                  <a:lumMod val="60000"/>
                  <a:lumOff val="40000"/>
                </a:schemeClr>
              </a:gs>
              <a:gs pos="100000">
                <a:schemeClr val="tx2">
                  <a:lumMod val="50000"/>
                </a:schemeClr>
              </a:gs>
            </a:gsLst>
            <a:lin ang="0" scaled="1"/>
            <a:tileRect/>
          </a:gradFill>
          <a:latin typeface="+mn-lt"/>
          <a:ea typeface="Cisco-Light"/>
          <a:cs typeface="Cisco-Light"/>
        </a:defRPr>
      </a:lvl4pPr>
      <a:lvl5pPr marL="1604963" indent="223838" algn="l" defTabSz="814388" rtl="0" eaLnBrk="0" fontAlgn="base" hangingPunct="0">
        <a:lnSpc>
          <a:spcPct val="95000"/>
        </a:lnSpc>
        <a:spcBef>
          <a:spcPct val="35000"/>
        </a:spcBef>
        <a:spcAft>
          <a:spcPct val="0"/>
        </a:spcAft>
        <a:defRPr sz="2000">
          <a:gradFill flip="none" rotWithShape="1">
            <a:gsLst>
              <a:gs pos="0">
                <a:schemeClr val="tx2">
                  <a:lumMod val="60000"/>
                  <a:lumOff val="40000"/>
                </a:schemeClr>
              </a:gs>
              <a:gs pos="100000">
                <a:schemeClr val="tx2">
                  <a:lumMod val="50000"/>
                </a:schemeClr>
              </a:gs>
            </a:gsLst>
            <a:lin ang="0" scaled="1"/>
            <a:tileRect/>
          </a:gradFill>
          <a:latin typeface="+mn-lt"/>
          <a:ea typeface="Cisco-Light"/>
          <a:cs typeface="Cisco-Ligh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png"/><Relationship Id="rId3" Type="http://schemas.openxmlformats.org/officeDocument/2006/relationships/image" Target="../media/image36.jpeg"/><Relationship Id="rId21" Type="http://schemas.openxmlformats.org/officeDocument/2006/relationships/image" Target="../media/image54.pn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eg"/><Relationship Id="rId2" Type="http://schemas.openxmlformats.org/officeDocument/2006/relationships/notesSlide" Target="../notesSlides/notesSlide9.xml"/><Relationship Id="rId16" Type="http://schemas.openxmlformats.org/officeDocument/2006/relationships/image" Target="../media/image49.png"/><Relationship Id="rId20" Type="http://schemas.openxmlformats.org/officeDocument/2006/relationships/image" Target="../media/image53.jpeg"/><Relationship Id="rId1" Type="http://schemas.openxmlformats.org/officeDocument/2006/relationships/slideLayout" Target="../slideLayouts/slideLayout9.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png"/><Relationship Id="rId10" Type="http://schemas.openxmlformats.org/officeDocument/2006/relationships/image" Target="../media/image43.jpeg"/><Relationship Id="rId19" Type="http://schemas.openxmlformats.org/officeDocument/2006/relationships/image" Target="../media/image52.pn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isco.com/go/espano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8975" y="2389188"/>
            <a:ext cx="7640638" cy="849312"/>
          </a:xfrm>
          <a:solidFill>
            <a:schemeClr val="bg1">
              <a:lumMod val="50000"/>
              <a:alpha val="67000"/>
            </a:schemeClr>
          </a:solidFill>
        </p:spPr>
        <p:txBody>
          <a:bodyPr/>
          <a:lstStyle/>
          <a:p>
            <a:pPr>
              <a:defRPr/>
            </a:pPr>
            <a:r>
              <a:rPr lang="en-US" dirty="0" smtClean="0"/>
              <a:t>Employee Resource Groups:</a:t>
            </a:r>
            <a:br>
              <a:rPr lang="en-US" dirty="0" smtClean="0"/>
            </a:br>
            <a:r>
              <a:rPr lang="en-US" dirty="0" smtClean="0"/>
              <a:t>An Overview</a:t>
            </a:r>
          </a:p>
        </p:txBody>
      </p:sp>
      <p:sp>
        <p:nvSpPr>
          <p:cNvPr id="12291" name="Subtitle 6"/>
          <p:cNvSpPr>
            <a:spLocks noGrp="1"/>
          </p:cNvSpPr>
          <p:nvPr>
            <p:ph type="subTitle" idx="1"/>
          </p:nvPr>
        </p:nvSpPr>
        <p:spPr>
          <a:xfrm>
            <a:off x="1270000" y="3319463"/>
            <a:ext cx="4530725" cy="347662"/>
          </a:xfrm>
          <a:solidFill>
            <a:schemeClr val="bg1">
              <a:lumMod val="50000"/>
              <a:alpha val="66000"/>
            </a:schemeClr>
          </a:solidFill>
        </p:spPr>
        <p:txBody>
          <a:bodyPr/>
          <a:lstStyle/>
          <a:p>
            <a:pPr>
              <a:defRPr/>
            </a:pPr>
            <a:r>
              <a:rPr lang="en-US" dirty="0" smtClean="0"/>
              <a:t>Global Inclusion and Diversity</a:t>
            </a:r>
          </a:p>
          <a:p>
            <a:pPr>
              <a:defRP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97"/>
          <p:cNvSpPr>
            <a:spLocks noGrp="1"/>
          </p:cNvSpPr>
          <p:nvPr>
            <p:ph type="title"/>
          </p:nvPr>
        </p:nvSpPr>
        <p:spPr/>
        <p:txBody>
          <a:bodyPr/>
          <a:lstStyle/>
          <a:p>
            <a:pPr marL="236538" indent="-236538">
              <a:lnSpc>
                <a:spcPct val="95000"/>
              </a:lnSpc>
              <a:spcBef>
                <a:spcPct val="50000"/>
              </a:spcBef>
              <a:defRPr/>
            </a:pPr>
            <a:r>
              <a:rPr lang="en-US" b="0" dirty="0" smtClean="0">
                <a:gradFill flip="none" rotWithShape="1">
                  <a:gsLst>
                    <a:gs pos="0">
                      <a:schemeClr val="tx2">
                        <a:lumMod val="60000"/>
                        <a:lumOff val="40000"/>
                      </a:schemeClr>
                    </a:gs>
                    <a:gs pos="100000">
                      <a:schemeClr val="tx2">
                        <a:lumMod val="50000"/>
                      </a:schemeClr>
                    </a:gs>
                  </a:gsLst>
                  <a:lin ang="0" scaled="1"/>
                  <a:tileRect/>
                </a:gradFill>
                <a:ea typeface="+mj-ea"/>
              </a:rPr>
              <a:t>Evolution of </a:t>
            </a:r>
            <a:r>
              <a:rPr lang="en-US" b="0" dirty="0" err="1" smtClean="0">
                <a:gradFill flip="none" rotWithShape="1">
                  <a:gsLst>
                    <a:gs pos="0">
                      <a:schemeClr val="tx2">
                        <a:lumMod val="60000"/>
                        <a:lumOff val="40000"/>
                      </a:schemeClr>
                    </a:gs>
                    <a:gs pos="100000">
                      <a:schemeClr val="tx2">
                        <a:lumMod val="50000"/>
                      </a:schemeClr>
                    </a:gs>
                  </a:gsLst>
                  <a:lin ang="0" scaled="1"/>
                  <a:tileRect/>
                </a:gradFill>
                <a:ea typeface="+mj-ea"/>
              </a:rPr>
              <a:t>ERGs</a:t>
            </a:r>
            <a:endParaRPr lang="en-US" b="0" dirty="0">
              <a:solidFill>
                <a:srgbClr val="FF0000"/>
              </a:solidFill>
              <a:ea typeface="+mj-ea"/>
            </a:endParaRPr>
          </a:p>
        </p:txBody>
      </p:sp>
      <p:grpSp>
        <p:nvGrpSpPr>
          <p:cNvPr id="21507" name="Group 143"/>
          <p:cNvGrpSpPr>
            <a:grpSpLocks/>
          </p:cNvGrpSpPr>
          <p:nvPr/>
        </p:nvGrpSpPr>
        <p:grpSpPr bwMode="auto">
          <a:xfrm>
            <a:off x="292100" y="1727200"/>
            <a:ext cx="8559800" cy="3179763"/>
            <a:chOff x="292099" y="1727353"/>
            <a:chExt cx="8559801" cy="3180007"/>
          </a:xfrm>
        </p:grpSpPr>
        <p:grpSp>
          <p:nvGrpSpPr>
            <p:cNvPr id="3" name="Group 56"/>
            <p:cNvGrpSpPr/>
            <p:nvPr/>
          </p:nvGrpSpPr>
          <p:grpSpPr>
            <a:xfrm>
              <a:off x="6073459" y="2178050"/>
              <a:ext cx="2778441" cy="2134656"/>
              <a:chOff x="4341812" y="0"/>
              <a:chExt cx="3124200" cy="2400300"/>
            </a:xfrm>
            <a:effectLst>
              <a:reflection stA="50000" endPos="35000" dist="12700" dir="5400000" sy="-100000" algn="bl" rotWithShape="0"/>
            </a:effectLst>
          </p:grpSpPr>
          <p:grpSp>
            <p:nvGrpSpPr>
              <p:cNvPr id="4" name="Group 29"/>
              <p:cNvGrpSpPr/>
              <p:nvPr/>
            </p:nvGrpSpPr>
            <p:grpSpPr>
              <a:xfrm>
                <a:off x="4341812" y="0"/>
                <a:ext cx="3124200" cy="2400300"/>
                <a:chOff x="205089" y="1333500"/>
                <a:chExt cx="2946404" cy="4800600"/>
              </a:xfrm>
              <a:effectLst>
                <a:outerShdw blurRad="50800" dist="38100" dir="5400000" algn="t" rotWithShape="0">
                  <a:prstClr val="black">
                    <a:alpha val="40000"/>
                  </a:prstClr>
                </a:outerShdw>
              </a:effectLst>
            </p:grpSpPr>
            <p:grpSp>
              <p:nvGrpSpPr>
                <p:cNvPr id="5" name="Group 139"/>
                <p:cNvGrpSpPr/>
                <p:nvPr/>
              </p:nvGrpSpPr>
              <p:grpSpPr>
                <a:xfrm>
                  <a:off x="205089" y="1333500"/>
                  <a:ext cx="2946404" cy="4800600"/>
                  <a:chOff x="438261" y="2011363"/>
                  <a:chExt cx="2657654" cy="3787659"/>
                </a:xfrm>
                <a:effectLst>
                  <a:outerShdw blurRad="50800" dist="38100" dir="5400000" algn="t" rotWithShape="0">
                    <a:prstClr val="black">
                      <a:alpha val="40000"/>
                    </a:prstClr>
                  </a:outerShdw>
                </a:effectLst>
              </p:grpSpPr>
              <p:sp>
                <p:nvSpPr>
                  <p:cNvPr id="126" name="AutoShape 12"/>
                  <p:cNvSpPr>
                    <a:spLocks noChangeArrowheads="1"/>
                  </p:cNvSpPr>
                  <p:nvPr/>
                </p:nvSpPr>
                <p:spPr bwMode="ltGray">
                  <a:xfrm>
                    <a:off x="438261" y="2011363"/>
                    <a:ext cx="2657654" cy="3787659"/>
                  </a:xfrm>
                  <a:prstGeom prst="roundRect">
                    <a:avLst>
                      <a:gd name="adj" fmla="val 3937"/>
                    </a:avLst>
                  </a:prstGeom>
                  <a:gradFill rotWithShape="1">
                    <a:gsLst>
                      <a:gs pos="0">
                        <a:schemeClr val="accent1"/>
                      </a:gs>
                      <a:gs pos="100000">
                        <a:schemeClr val="accent1">
                          <a:lumMod val="50000"/>
                        </a:schemeClr>
                      </a:gs>
                    </a:gsLst>
                    <a:lin ang="5400000" scaled="1"/>
                  </a:gradFill>
                  <a:ln w="28575" algn="ctr">
                    <a:noFill/>
                    <a:round/>
                    <a:headEnd/>
                    <a:tailEnd/>
                  </a:ln>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sp>
                <p:nvSpPr>
                  <p:cNvPr id="127" name="AutoShape 14"/>
                  <p:cNvSpPr>
                    <a:spLocks noChangeArrowheads="1"/>
                  </p:cNvSpPr>
                  <p:nvPr/>
                </p:nvSpPr>
                <p:spPr bwMode="ltGray">
                  <a:xfrm>
                    <a:off x="453210" y="2061464"/>
                    <a:ext cx="2618602" cy="901824"/>
                  </a:xfrm>
                  <a:prstGeom prst="roundRect">
                    <a:avLst>
                      <a:gd name="adj" fmla="val 13510"/>
                    </a:avLst>
                  </a:prstGeom>
                  <a:gradFill rotWithShape="1">
                    <a:gsLst>
                      <a:gs pos="0">
                        <a:srgbClr val="FFFFFF">
                          <a:alpha val="36000"/>
                        </a:srgbClr>
                      </a:gs>
                      <a:gs pos="100000">
                        <a:srgbClr val="FFFFFF">
                          <a:alpha val="0"/>
                        </a:srgbClr>
                      </a:gs>
                    </a:gsLst>
                    <a:lin ang="5400000" scaled="1"/>
                  </a:gradFill>
                  <a:ln w="25400" algn="ctr">
                    <a:noFill/>
                    <a:round/>
                    <a:headEnd/>
                    <a:tailEnd/>
                  </a:ln>
                </p:spPr>
                <p:txBody>
                  <a:bodyP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sp>
                <p:nvSpPr>
                  <p:cNvPr id="128" name="AutoShape 16"/>
                  <p:cNvSpPr>
                    <a:spLocks noChangeArrowheads="1"/>
                  </p:cNvSpPr>
                  <p:nvPr/>
                </p:nvSpPr>
                <p:spPr bwMode="ltGray">
                  <a:xfrm rot="10800000">
                    <a:off x="457833" y="4506408"/>
                    <a:ext cx="2610811" cy="1262553"/>
                  </a:xfrm>
                  <a:prstGeom prst="roundRect">
                    <a:avLst>
                      <a:gd name="adj" fmla="val 10311"/>
                    </a:avLst>
                  </a:prstGeom>
                  <a:gradFill rotWithShape="1">
                    <a:gsLst>
                      <a:gs pos="0">
                        <a:srgbClr val="FFFFFF">
                          <a:alpha val="11000"/>
                        </a:srgbClr>
                      </a:gs>
                      <a:gs pos="100000">
                        <a:srgbClr val="FFFFFF">
                          <a:alpha val="0"/>
                        </a:srgbClr>
                      </a:gs>
                    </a:gsLst>
                    <a:lin ang="5400000" scaled="1"/>
                  </a:gradFill>
                  <a:ln w="25400" algn="ctr">
                    <a:noFill/>
                    <a:round/>
                    <a:headEnd/>
                    <a:tailEnd/>
                  </a:ln>
                </p:spPr>
                <p:txBody>
                  <a:bodyP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grpSp>
            <p:sp>
              <p:nvSpPr>
                <p:cNvPr id="125" name="AutoShape 12"/>
                <p:cNvSpPr>
                  <a:spLocks noChangeArrowheads="1"/>
                </p:cNvSpPr>
                <p:nvPr/>
              </p:nvSpPr>
              <p:spPr bwMode="ltGray">
                <a:xfrm flipH="1">
                  <a:off x="304800" y="2222500"/>
                  <a:ext cx="2737829" cy="3759200"/>
                </a:xfrm>
                <a:prstGeom prst="roundRect">
                  <a:avLst>
                    <a:gd name="adj" fmla="val 2792"/>
                  </a:avLst>
                </a:prstGeom>
                <a:solidFill>
                  <a:srgbClr val="003246"/>
                </a:solidFill>
                <a:ln w="28575" algn="ctr">
                  <a:noFill/>
                  <a:round/>
                  <a:headEnd/>
                  <a:tailEnd/>
                </a:ln>
                <a:effectLst>
                  <a:innerShdw blurRad="114300">
                    <a:prstClr val="black"/>
                  </a:innerShdw>
                </a:effectLst>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grpSp>
          <p:sp>
            <p:nvSpPr>
              <p:cNvPr id="123" name="Rectangle 122"/>
              <p:cNvSpPr/>
              <p:nvPr/>
            </p:nvSpPr>
            <p:spPr>
              <a:xfrm>
                <a:off x="5061566" y="17418"/>
                <a:ext cx="1684692" cy="461665"/>
              </a:xfrm>
              <a:prstGeom prst="rect">
                <a:avLst/>
              </a:prstGeom>
            </p:spPr>
            <p:txBody>
              <a:bodyPr wrap="none">
                <a:scene3d>
                  <a:camera prst="orthographicFront"/>
                  <a:lightRig rig="soft" dir="t">
                    <a:rot lat="0" lon="0" rev="10800000"/>
                  </a:lightRig>
                </a:scene3d>
                <a:sp3d>
                  <a:bevelT w="27940" h="12700"/>
                  <a:contourClr>
                    <a:srgbClr val="DDDDDD"/>
                  </a:contourClr>
                </a:sp3d>
              </a:bodyPr>
              <a:lstStyle/>
              <a:p>
                <a:pPr algn="ctr">
                  <a:defRPr/>
                </a:pPr>
                <a:r>
                  <a:rPr lang="en-US" sz="2000" spc="150" dirty="0">
                    <a:ln w="11430"/>
                    <a:solidFill>
                      <a:srgbClr val="F8F8F8"/>
                    </a:solidFill>
                    <a:effectLst>
                      <a:outerShdw blurRad="25400" algn="tl" rotWithShape="0">
                        <a:srgbClr val="000000">
                          <a:alpha val="43000"/>
                        </a:srgbClr>
                      </a:outerShdw>
                    </a:effectLst>
                    <a:latin typeface="Arial Black" pitchFamily="34" charset="0"/>
                    <a:cs typeface="Arial" charset="0"/>
                  </a:rPr>
                  <a:t>2010</a:t>
                </a:r>
              </a:p>
            </p:txBody>
          </p:sp>
        </p:grpSp>
        <p:grpSp>
          <p:nvGrpSpPr>
            <p:cNvPr id="6" name="Group 110"/>
            <p:cNvGrpSpPr/>
            <p:nvPr/>
          </p:nvGrpSpPr>
          <p:grpSpPr>
            <a:xfrm>
              <a:off x="292099" y="2178050"/>
              <a:ext cx="2778441" cy="2134656"/>
              <a:chOff x="4341812" y="0"/>
              <a:chExt cx="3124200" cy="2400300"/>
            </a:xfrm>
            <a:effectLst>
              <a:reflection blurRad="6350" stA="52000" endA="300" endPos="35000" dir="5400000" sy="-100000" algn="bl" rotWithShape="0"/>
            </a:effectLst>
          </p:grpSpPr>
          <p:grpSp>
            <p:nvGrpSpPr>
              <p:cNvPr id="7" name="Group 62"/>
              <p:cNvGrpSpPr/>
              <p:nvPr/>
            </p:nvGrpSpPr>
            <p:grpSpPr>
              <a:xfrm>
                <a:off x="4341812" y="0"/>
                <a:ext cx="3124200" cy="2400300"/>
                <a:chOff x="205089" y="1333500"/>
                <a:chExt cx="2946404" cy="4800600"/>
              </a:xfrm>
              <a:effectLst>
                <a:outerShdw blurRad="50800" dist="38100" dir="5400000" algn="t" rotWithShape="0">
                  <a:prstClr val="black">
                    <a:alpha val="40000"/>
                  </a:prstClr>
                </a:outerShdw>
              </a:effectLst>
            </p:grpSpPr>
            <p:grpSp>
              <p:nvGrpSpPr>
                <p:cNvPr id="8" name="Group 29"/>
                <p:cNvGrpSpPr/>
                <p:nvPr/>
              </p:nvGrpSpPr>
              <p:grpSpPr>
                <a:xfrm>
                  <a:off x="205089" y="1333500"/>
                  <a:ext cx="2946404" cy="4800600"/>
                  <a:chOff x="438261" y="2011363"/>
                  <a:chExt cx="2657654" cy="3787659"/>
                </a:xfrm>
                <a:effectLst>
                  <a:outerShdw blurRad="50800" dist="38100" dir="5400000" algn="t" rotWithShape="0">
                    <a:prstClr val="black">
                      <a:alpha val="40000"/>
                    </a:prstClr>
                  </a:outerShdw>
                </a:effectLst>
              </p:grpSpPr>
              <p:sp>
                <p:nvSpPr>
                  <p:cNvPr id="116" name="AutoShape 12"/>
                  <p:cNvSpPr>
                    <a:spLocks noChangeArrowheads="1"/>
                  </p:cNvSpPr>
                  <p:nvPr/>
                </p:nvSpPr>
                <p:spPr bwMode="ltGray">
                  <a:xfrm>
                    <a:off x="438261" y="2011363"/>
                    <a:ext cx="2657654" cy="3787659"/>
                  </a:xfrm>
                  <a:prstGeom prst="roundRect">
                    <a:avLst>
                      <a:gd name="adj" fmla="val 3937"/>
                    </a:avLst>
                  </a:prstGeom>
                  <a:gradFill rotWithShape="1">
                    <a:gsLst>
                      <a:gs pos="0">
                        <a:schemeClr val="accent1"/>
                      </a:gs>
                      <a:gs pos="100000">
                        <a:schemeClr val="accent1">
                          <a:lumMod val="50000"/>
                        </a:schemeClr>
                      </a:gs>
                    </a:gsLst>
                    <a:lin ang="5400000" scaled="1"/>
                  </a:gradFill>
                  <a:ln w="28575" algn="ctr">
                    <a:noFill/>
                    <a:round/>
                    <a:headEnd/>
                    <a:tailEnd/>
                  </a:ln>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sp>
                <p:nvSpPr>
                  <p:cNvPr id="117" name="AutoShape 14"/>
                  <p:cNvSpPr>
                    <a:spLocks noChangeArrowheads="1"/>
                  </p:cNvSpPr>
                  <p:nvPr/>
                </p:nvSpPr>
                <p:spPr bwMode="ltGray">
                  <a:xfrm>
                    <a:off x="453210" y="2061464"/>
                    <a:ext cx="2618602" cy="901824"/>
                  </a:xfrm>
                  <a:prstGeom prst="roundRect">
                    <a:avLst>
                      <a:gd name="adj" fmla="val 13510"/>
                    </a:avLst>
                  </a:prstGeom>
                  <a:gradFill rotWithShape="1">
                    <a:gsLst>
                      <a:gs pos="0">
                        <a:srgbClr val="FFFFFF">
                          <a:alpha val="36000"/>
                        </a:srgbClr>
                      </a:gs>
                      <a:gs pos="100000">
                        <a:srgbClr val="FFFFFF">
                          <a:alpha val="0"/>
                        </a:srgbClr>
                      </a:gs>
                    </a:gsLst>
                    <a:lin ang="5400000" scaled="1"/>
                  </a:gradFill>
                  <a:ln w="25400" algn="ctr">
                    <a:noFill/>
                    <a:round/>
                    <a:headEnd/>
                    <a:tailEnd/>
                  </a:ln>
                </p:spPr>
                <p:txBody>
                  <a:bodyP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sp>
                <p:nvSpPr>
                  <p:cNvPr id="118" name="AutoShape 16"/>
                  <p:cNvSpPr>
                    <a:spLocks noChangeArrowheads="1"/>
                  </p:cNvSpPr>
                  <p:nvPr/>
                </p:nvSpPr>
                <p:spPr bwMode="ltGray">
                  <a:xfrm rot="10800000">
                    <a:off x="457833" y="4506408"/>
                    <a:ext cx="2610811" cy="1262553"/>
                  </a:xfrm>
                  <a:prstGeom prst="roundRect">
                    <a:avLst>
                      <a:gd name="adj" fmla="val 10311"/>
                    </a:avLst>
                  </a:prstGeom>
                  <a:gradFill rotWithShape="1">
                    <a:gsLst>
                      <a:gs pos="0">
                        <a:srgbClr val="FFFFFF">
                          <a:alpha val="11000"/>
                        </a:srgbClr>
                      </a:gs>
                      <a:gs pos="100000">
                        <a:srgbClr val="FFFFFF">
                          <a:alpha val="0"/>
                        </a:srgbClr>
                      </a:gs>
                    </a:gsLst>
                    <a:lin ang="5400000" scaled="1"/>
                  </a:gradFill>
                  <a:ln w="25400" algn="ctr">
                    <a:noFill/>
                    <a:round/>
                    <a:headEnd/>
                    <a:tailEnd/>
                  </a:ln>
                </p:spPr>
                <p:txBody>
                  <a:bodyP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grpSp>
            <p:sp>
              <p:nvSpPr>
                <p:cNvPr id="115" name="AutoShape 12"/>
                <p:cNvSpPr>
                  <a:spLocks noChangeArrowheads="1"/>
                </p:cNvSpPr>
                <p:nvPr/>
              </p:nvSpPr>
              <p:spPr bwMode="ltGray">
                <a:xfrm flipH="1">
                  <a:off x="304800" y="2222500"/>
                  <a:ext cx="2737829" cy="3759200"/>
                </a:xfrm>
                <a:prstGeom prst="roundRect">
                  <a:avLst>
                    <a:gd name="adj" fmla="val 2792"/>
                  </a:avLst>
                </a:prstGeom>
                <a:solidFill>
                  <a:srgbClr val="003246"/>
                </a:solidFill>
                <a:ln w="28575" algn="ctr">
                  <a:noFill/>
                  <a:round/>
                  <a:headEnd/>
                  <a:tailEnd/>
                </a:ln>
                <a:effectLst>
                  <a:innerShdw blurRad="114300">
                    <a:prstClr val="black"/>
                  </a:innerShdw>
                </a:effectLst>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grpSp>
          <p:sp>
            <p:nvSpPr>
              <p:cNvPr id="113" name="Rectangle 112"/>
              <p:cNvSpPr/>
              <p:nvPr/>
            </p:nvSpPr>
            <p:spPr>
              <a:xfrm>
                <a:off x="4432300" y="26127"/>
                <a:ext cx="2882900" cy="461665"/>
              </a:xfrm>
              <a:prstGeom prst="rect">
                <a:avLst/>
              </a:prstGeom>
            </p:spPr>
            <p:txBody>
              <a:bodyPr wrap="none">
                <a:scene3d>
                  <a:camera prst="orthographicFront"/>
                  <a:lightRig rig="soft" dir="t">
                    <a:rot lat="0" lon="0" rev="10800000"/>
                  </a:lightRig>
                </a:scene3d>
                <a:sp3d>
                  <a:bevelT w="27940" h="12700"/>
                  <a:contourClr>
                    <a:srgbClr val="DDDDDD"/>
                  </a:contourClr>
                </a:sp3d>
              </a:bodyPr>
              <a:lstStyle/>
              <a:p>
                <a:pPr algn="ctr">
                  <a:defRPr/>
                </a:pPr>
                <a:r>
                  <a:rPr lang="en-US" sz="2000" b="1" dirty="0">
                    <a:ln w="11430"/>
                    <a:solidFill>
                      <a:srgbClr val="F8F8F8"/>
                    </a:solidFill>
                    <a:effectLst>
                      <a:outerShdw blurRad="25400" algn="tl" rotWithShape="0">
                        <a:srgbClr val="000000">
                          <a:alpha val="43000"/>
                        </a:srgbClr>
                      </a:outerShdw>
                    </a:effectLst>
                    <a:latin typeface="Arial Black" pitchFamily="34" charset="0"/>
                    <a:cs typeface="Arial" charset="0"/>
                  </a:rPr>
                  <a:t>2004-2006</a:t>
                </a:r>
              </a:p>
            </p:txBody>
          </p:sp>
        </p:grpSp>
        <p:sp>
          <p:nvSpPr>
            <p:cNvPr id="21510" name="TextBox 37"/>
            <p:cNvSpPr txBox="1">
              <a:spLocks noChangeArrowheads="1"/>
            </p:cNvSpPr>
            <p:nvPr/>
          </p:nvSpPr>
          <p:spPr bwMode="auto">
            <a:xfrm>
              <a:off x="471400" y="1727353"/>
              <a:ext cx="2441018" cy="3170099"/>
            </a:xfrm>
            <a:prstGeom prst="rect">
              <a:avLst/>
            </a:prstGeom>
            <a:noFill/>
            <a:ln w="9525">
              <a:noFill/>
              <a:miter lim="800000"/>
              <a:headEnd/>
              <a:tailEnd/>
            </a:ln>
          </p:spPr>
          <p:txBody>
            <a:bodyPr>
              <a:spAutoFit/>
            </a:bodyPr>
            <a:lstStyle/>
            <a:p>
              <a:pPr algn="ctr"/>
              <a:r>
                <a:rPr lang="en-US" sz="2000" b="1">
                  <a:solidFill>
                    <a:schemeClr val="bg2"/>
                  </a:solidFill>
                </a:rPr>
                <a:t>~ 1000 Employees</a:t>
              </a: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r>
                <a:rPr lang="en-US" sz="2000" b="1">
                  <a:solidFill>
                    <a:schemeClr val="bg2"/>
                  </a:solidFill>
                </a:rPr>
                <a:t>Grass Roots</a:t>
              </a:r>
              <a:endParaRPr lang="en-US" sz="2000">
                <a:solidFill>
                  <a:schemeClr val="bg2"/>
                </a:solidFill>
              </a:endParaRPr>
            </a:p>
          </p:txBody>
        </p:sp>
        <p:grpSp>
          <p:nvGrpSpPr>
            <p:cNvPr id="9" name="Group 42"/>
            <p:cNvGrpSpPr/>
            <p:nvPr/>
          </p:nvGrpSpPr>
          <p:grpSpPr>
            <a:xfrm>
              <a:off x="3182073" y="2178050"/>
              <a:ext cx="2778441" cy="2134656"/>
              <a:chOff x="4646612" y="2667000"/>
              <a:chExt cx="3124200" cy="2400300"/>
            </a:xfrm>
            <a:effectLst>
              <a:reflection stA="50000" endPos="38000" dist="12700" dir="5400000" sy="-100000" algn="bl" rotWithShape="0"/>
            </a:effectLst>
          </p:grpSpPr>
          <p:grpSp>
            <p:nvGrpSpPr>
              <p:cNvPr id="10" name="Group 47"/>
              <p:cNvGrpSpPr/>
              <p:nvPr/>
            </p:nvGrpSpPr>
            <p:grpSpPr>
              <a:xfrm>
                <a:off x="4646612" y="2667000"/>
                <a:ext cx="3124200" cy="2400300"/>
                <a:chOff x="205089" y="1333500"/>
                <a:chExt cx="2946404" cy="4800600"/>
              </a:xfrm>
              <a:effectLst>
                <a:outerShdw blurRad="50800" dist="38100" dir="5400000" algn="t" rotWithShape="0">
                  <a:prstClr val="black">
                    <a:alpha val="40000"/>
                  </a:prstClr>
                </a:outerShdw>
              </a:effectLst>
            </p:grpSpPr>
            <p:grpSp>
              <p:nvGrpSpPr>
                <p:cNvPr id="11" name="Group 29"/>
                <p:cNvGrpSpPr/>
                <p:nvPr/>
              </p:nvGrpSpPr>
              <p:grpSpPr>
                <a:xfrm>
                  <a:off x="205089" y="1333500"/>
                  <a:ext cx="2946404" cy="4800600"/>
                  <a:chOff x="438261" y="2011363"/>
                  <a:chExt cx="2657654" cy="3787659"/>
                </a:xfrm>
                <a:effectLst>
                  <a:outerShdw blurRad="50800" dist="38100" dir="5400000" algn="t" rotWithShape="0">
                    <a:prstClr val="black">
                      <a:alpha val="40000"/>
                    </a:prstClr>
                  </a:outerShdw>
                </a:effectLst>
              </p:grpSpPr>
              <p:sp>
                <p:nvSpPr>
                  <p:cNvPr id="108" name="AutoShape 12"/>
                  <p:cNvSpPr>
                    <a:spLocks noChangeArrowheads="1"/>
                  </p:cNvSpPr>
                  <p:nvPr/>
                </p:nvSpPr>
                <p:spPr bwMode="ltGray">
                  <a:xfrm>
                    <a:off x="438261" y="2011363"/>
                    <a:ext cx="2657654" cy="3787659"/>
                  </a:xfrm>
                  <a:prstGeom prst="roundRect">
                    <a:avLst>
                      <a:gd name="adj" fmla="val 3937"/>
                    </a:avLst>
                  </a:prstGeom>
                  <a:gradFill rotWithShape="1">
                    <a:gsLst>
                      <a:gs pos="0">
                        <a:srgbClr val="EE6804"/>
                      </a:gs>
                      <a:gs pos="100000">
                        <a:srgbClr val="8C3D02"/>
                      </a:gs>
                    </a:gsLst>
                    <a:lin ang="5400000" scaled="1"/>
                  </a:gradFill>
                  <a:ln w="28575" algn="ctr">
                    <a:noFill/>
                    <a:round/>
                    <a:headEnd/>
                    <a:tailEnd/>
                  </a:ln>
                  <a:effectLst/>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sp>
                <p:nvSpPr>
                  <p:cNvPr id="109" name="AutoShape 14"/>
                  <p:cNvSpPr>
                    <a:spLocks noChangeArrowheads="1"/>
                  </p:cNvSpPr>
                  <p:nvPr/>
                </p:nvSpPr>
                <p:spPr bwMode="ltGray">
                  <a:xfrm>
                    <a:off x="453210" y="2061464"/>
                    <a:ext cx="2618602" cy="901824"/>
                  </a:xfrm>
                  <a:prstGeom prst="roundRect">
                    <a:avLst>
                      <a:gd name="adj" fmla="val 13510"/>
                    </a:avLst>
                  </a:prstGeom>
                  <a:gradFill rotWithShape="1">
                    <a:gsLst>
                      <a:gs pos="0">
                        <a:srgbClr val="FFFFFF">
                          <a:alpha val="36000"/>
                        </a:srgbClr>
                      </a:gs>
                      <a:gs pos="100000">
                        <a:srgbClr val="FFFFFF">
                          <a:alpha val="0"/>
                        </a:srgbClr>
                      </a:gs>
                    </a:gsLst>
                    <a:lin ang="5400000" scaled="1"/>
                  </a:gradFill>
                  <a:ln w="25400" algn="ctr">
                    <a:noFill/>
                    <a:round/>
                    <a:headEnd/>
                    <a:tailEnd/>
                  </a:ln>
                </p:spPr>
                <p:txBody>
                  <a:bodyP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sp>
                <p:nvSpPr>
                  <p:cNvPr id="110" name="AutoShape 16"/>
                  <p:cNvSpPr>
                    <a:spLocks noChangeArrowheads="1"/>
                  </p:cNvSpPr>
                  <p:nvPr/>
                </p:nvSpPr>
                <p:spPr bwMode="ltGray">
                  <a:xfrm rot="10800000">
                    <a:off x="457833" y="4506408"/>
                    <a:ext cx="2610811" cy="1262553"/>
                  </a:xfrm>
                  <a:prstGeom prst="roundRect">
                    <a:avLst>
                      <a:gd name="adj" fmla="val 10311"/>
                    </a:avLst>
                  </a:prstGeom>
                  <a:gradFill rotWithShape="1">
                    <a:gsLst>
                      <a:gs pos="0">
                        <a:srgbClr val="FFFFFF">
                          <a:alpha val="11000"/>
                        </a:srgbClr>
                      </a:gs>
                      <a:gs pos="100000">
                        <a:srgbClr val="FFFFFF">
                          <a:alpha val="0"/>
                        </a:srgbClr>
                      </a:gs>
                    </a:gsLst>
                    <a:lin ang="5400000" scaled="1"/>
                  </a:gradFill>
                  <a:ln w="25400" algn="ctr">
                    <a:noFill/>
                    <a:round/>
                    <a:headEnd/>
                    <a:tailEnd/>
                  </a:ln>
                </p:spPr>
                <p:txBody>
                  <a:bodyP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grpSp>
            <p:sp>
              <p:nvSpPr>
                <p:cNvPr id="107" name="AutoShape 12"/>
                <p:cNvSpPr>
                  <a:spLocks noChangeArrowheads="1"/>
                </p:cNvSpPr>
                <p:nvPr/>
              </p:nvSpPr>
              <p:spPr bwMode="ltGray">
                <a:xfrm flipH="1">
                  <a:off x="304800" y="2222500"/>
                  <a:ext cx="2737829" cy="3759200"/>
                </a:xfrm>
                <a:prstGeom prst="roundRect">
                  <a:avLst>
                    <a:gd name="adj" fmla="val 2792"/>
                  </a:avLst>
                </a:prstGeom>
                <a:solidFill>
                  <a:srgbClr val="672D01"/>
                </a:solidFill>
                <a:ln w="28575" algn="ctr">
                  <a:noFill/>
                  <a:round/>
                  <a:headEnd/>
                  <a:tailEnd/>
                </a:ln>
                <a:effectLst>
                  <a:innerShdw blurRad="114300">
                    <a:prstClr val="black"/>
                  </a:innerShdw>
                </a:effectLst>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grpSp>
          <p:sp>
            <p:nvSpPr>
              <p:cNvPr id="105" name="Rectangle 104"/>
              <p:cNvSpPr/>
              <p:nvPr/>
            </p:nvSpPr>
            <p:spPr>
              <a:xfrm>
                <a:off x="5366366" y="2693127"/>
                <a:ext cx="1684692" cy="461665"/>
              </a:xfrm>
              <a:prstGeom prst="rect">
                <a:avLst/>
              </a:prstGeom>
            </p:spPr>
            <p:txBody>
              <a:bodyPr wrap="none">
                <a:scene3d>
                  <a:camera prst="orthographicFront"/>
                  <a:lightRig rig="soft" dir="t">
                    <a:rot lat="0" lon="0" rev="10800000"/>
                  </a:lightRig>
                </a:scene3d>
                <a:sp3d>
                  <a:bevelT w="27940" h="12700"/>
                  <a:contourClr>
                    <a:srgbClr val="DDDDDD"/>
                  </a:contourClr>
                </a:sp3d>
              </a:bodyPr>
              <a:lstStyle/>
              <a:p>
                <a:pPr algn="ctr">
                  <a:defRPr/>
                </a:pPr>
                <a:r>
                  <a:rPr lang="en-US" sz="2000" b="1" spc="150" dirty="0">
                    <a:ln w="11430"/>
                    <a:solidFill>
                      <a:srgbClr val="F8F8F8"/>
                    </a:solidFill>
                    <a:effectLst>
                      <a:outerShdw blurRad="25400" algn="tl" rotWithShape="0">
                        <a:srgbClr val="000000">
                          <a:alpha val="43000"/>
                        </a:srgbClr>
                      </a:outerShdw>
                    </a:effectLst>
                    <a:latin typeface="Arial Black" pitchFamily="34" charset="0"/>
                    <a:cs typeface="Arial" charset="0"/>
                  </a:rPr>
                  <a:t>2005</a:t>
                </a:r>
              </a:p>
            </p:txBody>
          </p:sp>
        </p:grpSp>
        <p:sp>
          <p:nvSpPr>
            <p:cNvPr id="21512" name="TextBox 37"/>
            <p:cNvSpPr txBox="1">
              <a:spLocks noChangeArrowheads="1"/>
            </p:cNvSpPr>
            <p:nvPr/>
          </p:nvSpPr>
          <p:spPr bwMode="auto">
            <a:xfrm>
              <a:off x="3351491" y="1737261"/>
              <a:ext cx="2441018" cy="3170099"/>
            </a:xfrm>
            <a:prstGeom prst="rect">
              <a:avLst/>
            </a:prstGeom>
            <a:noFill/>
            <a:ln w="9525">
              <a:noFill/>
              <a:miter lim="800000"/>
              <a:headEnd/>
              <a:tailEnd/>
            </a:ln>
          </p:spPr>
          <p:txBody>
            <a:bodyPr>
              <a:spAutoFit/>
            </a:bodyPr>
            <a:lstStyle/>
            <a:p>
              <a:pPr algn="ctr"/>
              <a:r>
                <a:rPr lang="en-US" sz="2000" b="1">
                  <a:solidFill>
                    <a:schemeClr val="bg2"/>
                  </a:solidFill>
                </a:rPr>
                <a:t>~ 3000 Employees</a:t>
              </a: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r>
                <a:rPr lang="en-US" sz="2000" b="1">
                  <a:solidFill>
                    <a:schemeClr val="bg2"/>
                  </a:solidFill>
                </a:rPr>
                <a:t>Formalized</a:t>
              </a:r>
              <a:endParaRPr lang="en-US" sz="2000">
                <a:solidFill>
                  <a:schemeClr val="bg2"/>
                </a:solidFill>
              </a:endParaRPr>
            </a:p>
          </p:txBody>
        </p:sp>
        <p:sp>
          <p:nvSpPr>
            <p:cNvPr id="21513" name="TextBox 37"/>
            <p:cNvSpPr txBox="1">
              <a:spLocks noChangeArrowheads="1"/>
            </p:cNvSpPr>
            <p:nvPr/>
          </p:nvSpPr>
          <p:spPr bwMode="auto">
            <a:xfrm>
              <a:off x="6265466" y="1737261"/>
              <a:ext cx="2441018" cy="3170099"/>
            </a:xfrm>
            <a:prstGeom prst="rect">
              <a:avLst/>
            </a:prstGeom>
            <a:noFill/>
            <a:ln w="9525">
              <a:noFill/>
              <a:miter lim="800000"/>
              <a:headEnd/>
              <a:tailEnd/>
            </a:ln>
          </p:spPr>
          <p:txBody>
            <a:bodyPr>
              <a:spAutoFit/>
            </a:bodyPr>
            <a:lstStyle/>
            <a:p>
              <a:pPr algn="ctr"/>
              <a:r>
                <a:rPr lang="en-US" sz="2000" b="1">
                  <a:solidFill>
                    <a:schemeClr val="bg2"/>
                  </a:solidFill>
                </a:rPr>
                <a:t>~ 8000 Employees</a:t>
              </a: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endParaRPr lang="en-US" sz="2000" b="1">
                <a:solidFill>
                  <a:schemeClr val="bg2"/>
                </a:solidFill>
              </a:endParaRPr>
            </a:p>
            <a:p>
              <a:pPr algn="ctr"/>
              <a:r>
                <a:rPr lang="en-US" sz="2000" b="1">
                  <a:solidFill>
                    <a:schemeClr val="bg2"/>
                  </a:solidFill>
                </a:rPr>
                <a:t>Business Impact</a:t>
              </a:r>
              <a:endParaRPr lang="en-US" sz="2000">
                <a:solidFill>
                  <a:schemeClr val="bg2"/>
                </a:solidFill>
              </a:endParaRPr>
            </a:p>
          </p:txBody>
        </p:sp>
        <p:pic>
          <p:nvPicPr>
            <p:cNvPr id="94" name="Picture 93" descr="MAK44246.jpg"/>
            <p:cNvPicPr>
              <a:picLocks/>
            </p:cNvPicPr>
            <p:nvPr/>
          </p:nvPicPr>
          <p:blipFill>
            <a:blip r:embed="rId3" cstate="print"/>
            <a:stretch>
              <a:fillRect/>
            </a:stretch>
          </p:blipFill>
          <p:spPr>
            <a:xfrm>
              <a:off x="381000" y="2574520"/>
              <a:ext cx="2587752" cy="1673352"/>
            </a:xfrm>
            <a:prstGeom prst="roundRect">
              <a:avLst>
                <a:gd name="adj" fmla="val 1763"/>
              </a:avLst>
            </a:prstGeom>
            <a:solidFill>
              <a:srgbClr val="FFFFFF">
                <a:shade val="85000"/>
              </a:srgbClr>
            </a:solidFill>
            <a:ln>
              <a:noFill/>
            </a:ln>
            <a:effectLst>
              <a:innerShdw blurRad="63500" dist="50800" dir="13500000">
                <a:srgbClr val="000000">
                  <a:alpha val="50000"/>
                </a:srgbClr>
              </a:innerShdw>
            </a:effectLst>
          </p:spPr>
        </p:pic>
        <p:pic>
          <p:nvPicPr>
            <p:cNvPr id="135" name="Picture 19"/>
            <p:cNvPicPr>
              <a:picLocks noChangeArrowheads="1"/>
            </p:cNvPicPr>
            <p:nvPr/>
          </p:nvPicPr>
          <p:blipFill>
            <a:blip r:embed="rId4"/>
            <a:srcRect l="53148" b="11647"/>
            <a:stretch>
              <a:fillRect/>
            </a:stretch>
          </p:blipFill>
          <p:spPr bwMode="auto">
            <a:xfrm>
              <a:off x="6172201" y="2575955"/>
              <a:ext cx="2587752" cy="1673352"/>
            </a:xfrm>
            <a:prstGeom prst="roundRect">
              <a:avLst>
                <a:gd name="adj" fmla="val 4040"/>
              </a:avLst>
            </a:prstGeom>
            <a:solidFill>
              <a:srgbClr val="FFFFFF">
                <a:shade val="85000"/>
              </a:srgbClr>
            </a:solidFill>
            <a:ln>
              <a:noFill/>
            </a:ln>
            <a:effectLst>
              <a:innerShdw blurRad="63500" dist="50800" dir="13500000">
                <a:srgbClr val="000000">
                  <a:alpha val="50000"/>
                </a:srgbClr>
              </a:innerShdw>
            </a:effectLst>
          </p:spPr>
        </p:pic>
        <p:grpSp>
          <p:nvGrpSpPr>
            <p:cNvPr id="21516" name="Group 139"/>
            <p:cNvGrpSpPr>
              <a:grpSpLocks/>
            </p:cNvGrpSpPr>
            <p:nvPr/>
          </p:nvGrpSpPr>
          <p:grpSpPr bwMode="auto">
            <a:xfrm>
              <a:off x="3263837" y="2579624"/>
              <a:ext cx="2576576" cy="1674876"/>
              <a:chOff x="3263837" y="2579624"/>
              <a:chExt cx="2576576" cy="1674876"/>
            </a:xfrm>
          </p:grpSpPr>
          <p:pic>
            <p:nvPicPr>
              <p:cNvPr id="136" name="Picture 135" descr="TogetherWE_Main_image.png"/>
              <p:cNvPicPr>
                <a:picLocks/>
              </p:cNvPicPr>
              <p:nvPr/>
            </p:nvPicPr>
            <p:blipFill>
              <a:blip r:embed="rId5" cstate="print"/>
              <a:srcRect r="5769"/>
              <a:stretch>
                <a:fillRect/>
              </a:stretch>
            </p:blipFill>
            <p:spPr>
              <a:xfrm>
                <a:off x="3263837" y="2579624"/>
                <a:ext cx="2438463" cy="1673352"/>
              </a:xfrm>
              <a:prstGeom prst="roundRect">
                <a:avLst>
                  <a:gd name="adj" fmla="val 245"/>
                </a:avLst>
              </a:prstGeom>
              <a:solidFill>
                <a:srgbClr val="FFFFFF">
                  <a:shade val="85000"/>
                </a:srgbClr>
              </a:solidFill>
              <a:ln>
                <a:noFill/>
              </a:ln>
              <a:effectLst>
                <a:innerShdw blurRad="63500" dist="50800" dir="13500000">
                  <a:srgbClr val="000000">
                    <a:alpha val="50000"/>
                  </a:srgbClr>
                </a:innerShdw>
              </a:effectLst>
            </p:spPr>
          </p:pic>
          <p:pic>
            <p:nvPicPr>
              <p:cNvPr id="137" name="Picture 136" descr="TogetherWE_Main_image.png"/>
              <p:cNvPicPr>
                <a:picLocks noChangeAspect="1"/>
              </p:cNvPicPr>
              <p:nvPr/>
            </p:nvPicPr>
            <p:blipFill>
              <a:blip r:embed="rId5" cstate="print"/>
              <a:srcRect l="57339" t="15659" r="20829" b="29443"/>
              <a:stretch>
                <a:fillRect/>
              </a:stretch>
            </p:blipFill>
            <p:spPr>
              <a:xfrm>
                <a:off x="4735513" y="2590800"/>
                <a:ext cx="1104900" cy="1663700"/>
              </a:xfrm>
              <a:prstGeom prst="roundRect">
                <a:avLst>
                  <a:gd name="adj" fmla="val 0"/>
                </a:avLst>
              </a:prstGeom>
              <a:solidFill>
                <a:srgbClr val="FFFFFF">
                  <a:shade val="85000"/>
                </a:srgbClr>
              </a:solidFill>
              <a:ln>
                <a:noFill/>
              </a:ln>
              <a:effectLst/>
            </p:spPr>
          </p:pic>
          <p:pic>
            <p:nvPicPr>
              <p:cNvPr id="21528" name="Picture 137" descr="TogetherWE_Main_image.png"/>
              <p:cNvPicPr>
                <a:picLocks noChangeAspect="1"/>
              </p:cNvPicPr>
              <p:nvPr/>
            </p:nvPicPr>
            <p:blipFill>
              <a:blip r:embed="rId6"/>
              <a:srcRect l="79214" t="28635" b="27049"/>
              <a:stretch>
                <a:fillRect/>
              </a:stretch>
            </p:blipFill>
            <p:spPr bwMode="auto">
              <a:xfrm flipH="1">
                <a:off x="3289300" y="3702660"/>
                <a:ext cx="419100" cy="539140"/>
              </a:xfrm>
              <a:prstGeom prst="rect">
                <a:avLst/>
              </a:prstGeom>
              <a:noFill/>
              <a:ln w="9525">
                <a:noFill/>
                <a:miter lim="800000"/>
                <a:headEnd/>
                <a:tailEnd/>
              </a:ln>
            </p:spPr>
          </p:pic>
          <p:pic>
            <p:nvPicPr>
              <p:cNvPr id="21529" name="Picture 138" descr="TogetherWE_Main_image.png"/>
              <p:cNvPicPr>
                <a:picLocks noChangeAspect="1"/>
              </p:cNvPicPr>
              <p:nvPr/>
            </p:nvPicPr>
            <p:blipFill>
              <a:blip r:embed="rId5"/>
              <a:srcRect l="91370" t="74390" r="905" b="8707"/>
              <a:stretch>
                <a:fillRect/>
              </a:stretch>
            </p:blipFill>
            <p:spPr bwMode="auto">
              <a:xfrm>
                <a:off x="3695700" y="3568700"/>
                <a:ext cx="509924" cy="673100"/>
              </a:xfrm>
              <a:prstGeom prst="rect">
                <a:avLst/>
              </a:prstGeom>
              <a:noFill/>
              <a:ln w="9525">
                <a:noFill/>
                <a:miter lim="800000"/>
                <a:headEnd/>
                <a:tailEnd/>
              </a:ln>
            </p:spPr>
          </p:pic>
        </p:grpSp>
        <p:sp>
          <p:nvSpPr>
            <p:cNvPr id="141" name="AutoShape 12"/>
            <p:cNvSpPr>
              <a:spLocks noChangeArrowheads="1"/>
            </p:cNvSpPr>
            <p:nvPr/>
          </p:nvSpPr>
          <p:spPr bwMode="ltGray">
            <a:xfrm flipH="1">
              <a:off x="398222" y="2586057"/>
              <a:ext cx="2581756" cy="1671582"/>
            </a:xfrm>
            <a:prstGeom prst="roundRect">
              <a:avLst>
                <a:gd name="adj" fmla="val 2792"/>
              </a:avLst>
            </a:prstGeom>
            <a:noFill/>
            <a:ln w="28575" algn="ctr">
              <a:solidFill>
                <a:schemeClr val="accent1">
                  <a:lumMod val="50000"/>
                </a:schemeClr>
              </a:solidFill>
              <a:round/>
              <a:headEnd/>
              <a:tailEnd/>
            </a:ln>
            <a:effectLst>
              <a:innerShdw blurRad="114300">
                <a:prstClr val="black"/>
              </a:innerShdw>
            </a:effectLst>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sp>
          <p:nvSpPr>
            <p:cNvPr id="142" name="AutoShape 12"/>
            <p:cNvSpPr>
              <a:spLocks noChangeArrowheads="1"/>
            </p:cNvSpPr>
            <p:nvPr/>
          </p:nvSpPr>
          <p:spPr bwMode="ltGray">
            <a:xfrm flipH="1">
              <a:off x="3271069" y="2569124"/>
              <a:ext cx="2581756" cy="1671582"/>
            </a:xfrm>
            <a:prstGeom prst="roundRect">
              <a:avLst>
                <a:gd name="adj" fmla="val 2792"/>
              </a:avLst>
            </a:prstGeom>
            <a:noFill/>
            <a:ln w="28575" algn="ctr">
              <a:solidFill>
                <a:schemeClr val="accent3">
                  <a:lumMod val="50000"/>
                </a:schemeClr>
              </a:solidFill>
              <a:round/>
              <a:headEnd/>
              <a:tailEnd/>
            </a:ln>
            <a:effectLst>
              <a:innerShdw blurRad="114300">
                <a:prstClr val="black"/>
              </a:innerShdw>
            </a:effectLst>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sp>
          <p:nvSpPr>
            <p:cNvPr id="143" name="AutoShape 12"/>
            <p:cNvSpPr>
              <a:spLocks noChangeArrowheads="1"/>
            </p:cNvSpPr>
            <p:nvPr/>
          </p:nvSpPr>
          <p:spPr bwMode="ltGray">
            <a:xfrm flipH="1">
              <a:off x="6172489" y="2586057"/>
              <a:ext cx="2581756" cy="1671582"/>
            </a:xfrm>
            <a:prstGeom prst="roundRect">
              <a:avLst>
                <a:gd name="adj" fmla="val 2792"/>
              </a:avLst>
            </a:prstGeom>
            <a:noFill/>
            <a:ln w="28575" algn="ctr">
              <a:solidFill>
                <a:schemeClr val="accent1">
                  <a:lumMod val="50000"/>
                </a:schemeClr>
              </a:solidFill>
              <a:round/>
              <a:headEnd/>
              <a:tailEnd/>
            </a:ln>
            <a:effectLst>
              <a:innerShdw blurRad="114300">
                <a:prstClr val="black"/>
              </a:innerShdw>
            </a:effectLst>
          </p:spPr>
          <p:txBody>
            <a:bodyPr wrap="none" lIns="73025" tIns="36511" rIns="73025" bIns="36511" anchor="ctr"/>
            <a:lstStyle/>
            <a:p>
              <a:pPr algn="ctr" eaLnBrk="0" fontAlgn="auto" hangingPunct="0">
                <a:lnSpc>
                  <a:spcPct val="90000"/>
                </a:lnSpc>
                <a:spcBef>
                  <a:spcPts val="0"/>
                </a:spcBef>
                <a:spcAft>
                  <a:spcPts val="0"/>
                </a:spcAft>
                <a:defRPr/>
              </a:pPr>
              <a:endParaRPr lang="en-US" sz="1800" kern="0">
                <a:solidFill>
                  <a:srgbClr val="000000"/>
                </a:solidFill>
                <a:latin typeface="Arial" charset="0"/>
                <a:cs typeface="Arial" charset="0"/>
              </a:endParaRPr>
            </a:p>
          </p:txBody>
        </p:sp>
      </p:gr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Oval 2"/>
          <p:cNvSpPr>
            <a:spLocks noChangeArrowheads="1"/>
          </p:cNvSpPr>
          <p:nvPr/>
        </p:nvSpPr>
        <p:spPr bwMode="auto">
          <a:xfrm>
            <a:off x="4594225" y="1801813"/>
            <a:ext cx="2673350" cy="2673350"/>
          </a:xfrm>
          <a:prstGeom prst="ellipse">
            <a:avLst/>
          </a:prstGeom>
          <a:gradFill rotWithShape="1">
            <a:gsLst>
              <a:gs pos="0">
                <a:schemeClr val="hlink">
                  <a:gamma/>
                  <a:shade val="78824"/>
                  <a:invGamma/>
                  <a:alpha val="0"/>
                </a:schemeClr>
              </a:gs>
              <a:gs pos="100000">
                <a:schemeClr val="hlink">
                  <a:alpha val="35001"/>
                </a:schemeClr>
              </a:gs>
            </a:gsLst>
            <a:lin ang="5400000" scaled="1"/>
          </a:gradFill>
          <a:ln w="19050">
            <a:solidFill>
              <a:srgbClr val="000000"/>
            </a:solidFill>
            <a:round/>
            <a:headEnd/>
            <a:tailEnd/>
          </a:ln>
          <a:effectLst/>
        </p:spPr>
        <p:txBody>
          <a:bodyPr lIns="82124" tIns="41061" rIns="82124" bIns="41061" anchor="ctr">
            <a:spAutoFit/>
          </a:bodyPr>
          <a:lstStyle/>
          <a:p>
            <a:pPr>
              <a:defRPr/>
            </a:pPr>
            <a:endParaRPr lang="en-US">
              <a:cs typeface="+mn-cs"/>
            </a:endParaRPr>
          </a:p>
        </p:txBody>
      </p:sp>
      <p:grpSp>
        <p:nvGrpSpPr>
          <p:cNvPr id="22531" name="Group 3"/>
          <p:cNvGrpSpPr>
            <a:grpSpLocks/>
          </p:cNvGrpSpPr>
          <p:nvPr/>
        </p:nvGrpSpPr>
        <p:grpSpPr bwMode="auto">
          <a:xfrm>
            <a:off x="4967288" y="2109788"/>
            <a:ext cx="1938337" cy="1746250"/>
            <a:chOff x="815" y="2752"/>
            <a:chExt cx="945" cy="852"/>
          </a:xfrm>
        </p:grpSpPr>
        <p:grpSp>
          <p:nvGrpSpPr>
            <p:cNvPr id="22578" name="Group 4"/>
            <p:cNvGrpSpPr>
              <a:grpSpLocks/>
            </p:cNvGrpSpPr>
            <p:nvPr/>
          </p:nvGrpSpPr>
          <p:grpSpPr bwMode="auto">
            <a:xfrm>
              <a:off x="815" y="3340"/>
              <a:ext cx="945" cy="264"/>
              <a:chOff x="815" y="3340"/>
              <a:chExt cx="945" cy="264"/>
            </a:xfrm>
          </p:grpSpPr>
          <p:grpSp>
            <p:nvGrpSpPr>
              <p:cNvPr id="22621" name="Group 5"/>
              <p:cNvGrpSpPr>
                <a:grpSpLocks/>
              </p:cNvGrpSpPr>
              <p:nvPr/>
            </p:nvGrpSpPr>
            <p:grpSpPr bwMode="auto">
              <a:xfrm>
                <a:off x="984" y="3340"/>
                <a:ext cx="99" cy="264"/>
                <a:chOff x="952" y="2724"/>
                <a:chExt cx="118" cy="312"/>
              </a:xfrm>
            </p:grpSpPr>
            <p:sp>
              <p:nvSpPr>
                <p:cNvPr id="22637" name="Oval 6"/>
                <p:cNvSpPr>
                  <a:spLocks noChangeArrowheads="1"/>
                </p:cNvSpPr>
                <p:nvPr/>
              </p:nvSpPr>
              <p:spPr bwMode="auto">
                <a:xfrm>
                  <a:off x="962" y="2724"/>
                  <a:ext cx="98" cy="98"/>
                </a:xfrm>
                <a:prstGeom prst="ellipse">
                  <a:avLst/>
                </a:prstGeom>
                <a:solidFill>
                  <a:srgbClr val="FFFFFF"/>
                </a:solidFill>
                <a:ln w="9525">
                  <a:noFill/>
                  <a:round/>
                  <a:headEnd/>
                  <a:tailEnd/>
                </a:ln>
              </p:spPr>
              <p:txBody>
                <a:bodyPr wrap="none" lIns="82124" tIns="41061" rIns="82124" bIns="41061" anchor="ctr">
                  <a:spAutoFit/>
                </a:bodyPr>
                <a:lstStyle/>
                <a:p>
                  <a:endParaRPr lang="en-US"/>
                </a:p>
              </p:txBody>
            </p:sp>
            <p:sp>
              <p:nvSpPr>
                <p:cNvPr id="22638" name="AutoShape 7"/>
                <p:cNvSpPr>
                  <a:spLocks noChangeArrowheads="1"/>
                </p:cNvSpPr>
                <p:nvPr/>
              </p:nvSpPr>
              <p:spPr bwMode="auto">
                <a:xfrm flipV="1">
                  <a:off x="952" y="2845"/>
                  <a:ext cx="118" cy="191"/>
                </a:xfrm>
                <a:prstGeom prst="triangle">
                  <a:avLst>
                    <a:gd name="adj" fmla="val 50000"/>
                  </a:avLst>
                </a:prstGeom>
                <a:solidFill>
                  <a:srgbClr val="FFFFFF"/>
                </a:solidFill>
                <a:ln w="9525">
                  <a:noFill/>
                  <a:miter lim="800000"/>
                  <a:headEnd/>
                  <a:tailEnd/>
                </a:ln>
              </p:spPr>
              <p:txBody>
                <a:bodyPr lIns="82124" tIns="41061" rIns="82124" bIns="41061" anchor="ctr">
                  <a:spAutoFit/>
                </a:bodyPr>
                <a:lstStyle/>
                <a:p>
                  <a:endParaRPr lang="en-US"/>
                </a:p>
              </p:txBody>
            </p:sp>
          </p:grpSp>
          <p:grpSp>
            <p:nvGrpSpPr>
              <p:cNvPr id="22622" name="Group 8"/>
              <p:cNvGrpSpPr>
                <a:grpSpLocks/>
              </p:cNvGrpSpPr>
              <p:nvPr/>
            </p:nvGrpSpPr>
            <p:grpSpPr bwMode="auto">
              <a:xfrm>
                <a:off x="1153" y="3340"/>
                <a:ext cx="99" cy="264"/>
                <a:chOff x="952" y="2724"/>
                <a:chExt cx="118" cy="312"/>
              </a:xfrm>
            </p:grpSpPr>
            <p:sp>
              <p:nvSpPr>
                <p:cNvPr id="22635" name="Oval 9"/>
                <p:cNvSpPr>
                  <a:spLocks noChangeArrowheads="1"/>
                </p:cNvSpPr>
                <p:nvPr/>
              </p:nvSpPr>
              <p:spPr bwMode="auto">
                <a:xfrm>
                  <a:off x="962" y="2724"/>
                  <a:ext cx="98" cy="98"/>
                </a:xfrm>
                <a:prstGeom prst="ellipse">
                  <a:avLst/>
                </a:prstGeom>
                <a:solidFill>
                  <a:srgbClr val="FFFFFF"/>
                </a:solidFill>
                <a:ln w="9525">
                  <a:noFill/>
                  <a:round/>
                  <a:headEnd/>
                  <a:tailEnd/>
                </a:ln>
              </p:spPr>
              <p:txBody>
                <a:bodyPr wrap="none" lIns="82124" tIns="41061" rIns="82124" bIns="41061" anchor="ctr">
                  <a:spAutoFit/>
                </a:bodyPr>
                <a:lstStyle/>
                <a:p>
                  <a:endParaRPr lang="en-US"/>
                </a:p>
              </p:txBody>
            </p:sp>
            <p:sp>
              <p:nvSpPr>
                <p:cNvPr id="22636" name="AutoShape 10"/>
                <p:cNvSpPr>
                  <a:spLocks noChangeArrowheads="1"/>
                </p:cNvSpPr>
                <p:nvPr/>
              </p:nvSpPr>
              <p:spPr bwMode="auto">
                <a:xfrm flipV="1">
                  <a:off x="952" y="2845"/>
                  <a:ext cx="118" cy="191"/>
                </a:xfrm>
                <a:prstGeom prst="triangle">
                  <a:avLst>
                    <a:gd name="adj" fmla="val 50000"/>
                  </a:avLst>
                </a:prstGeom>
                <a:solidFill>
                  <a:srgbClr val="FFFFFF"/>
                </a:solidFill>
                <a:ln w="9525">
                  <a:noFill/>
                  <a:miter lim="800000"/>
                  <a:headEnd/>
                  <a:tailEnd/>
                </a:ln>
              </p:spPr>
              <p:txBody>
                <a:bodyPr lIns="82124" tIns="41061" rIns="82124" bIns="41061" anchor="ctr">
                  <a:spAutoFit/>
                </a:bodyPr>
                <a:lstStyle/>
                <a:p>
                  <a:endParaRPr lang="en-US"/>
                </a:p>
              </p:txBody>
            </p:sp>
          </p:grpSp>
          <p:grpSp>
            <p:nvGrpSpPr>
              <p:cNvPr id="22623" name="Group 11"/>
              <p:cNvGrpSpPr>
                <a:grpSpLocks/>
              </p:cNvGrpSpPr>
              <p:nvPr/>
            </p:nvGrpSpPr>
            <p:grpSpPr bwMode="auto">
              <a:xfrm>
                <a:off x="1322" y="3340"/>
                <a:ext cx="99" cy="264"/>
                <a:chOff x="952" y="2724"/>
                <a:chExt cx="118" cy="312"/>
              </a:xfrm>
            </p:grpSpPr>
            <p:sp>
              <p:nvSpPr>
                <p:cNvPr id="22633" name="Oval 12"/>
                <p:cNvSpPr>
                  <a:spLocks noChangeArrowheads="1"/>
                </p:cNvSpPr>
                <p:nvPr/>
              </p:nvSpPr>
              <p:spPr bwMode="auto">
                <a:xfrm>
                  <a:off x="962" y="2724"/>
                  <a:ext cx="98" cy="98"/>
                </a:xfrm>
                <a:prstGeom prst="ellipse">
                  <a:avLst/>
                </a:prstGeom>
                <a:solidFill>
                  <a:srgbClr val="FFFFFF"/>
                </a:solidFill>
                <a:ln w="9525">
                  <a:noFill/>
                  <a:round/>
                  <a:headEnd/>
                  <a:tailEnd/>
                </a:ln>
              </p:spPr>
              <p:txBody>
                <a:bodyPr wrap="none" lIns="82124" tIns="41061" rIns="82124" bIns="41061" anchor="ctr">
                  <a:spAutoFit/>
                </a:bodyPr>
                <a:lstStyle/>
                <a:p>
                  <a:endParaRPr lang="en-US"/>
                </a:p>
              </p:txBody>
            </p:sp>
            <p:sp>
              <p:nvSpPr>
                <p:cNvPr id="22634" name="AutoShape 13"/>
                <p:cNvSpPr>
                  <a:spLocks noChangeArrowheads="1"/>
                </p:cNvSpPr>
                <p:nvPr/>
              </p:nvSpPr>
              <p:spPr bwMode="auto">
                <a:xfrm flipV="1">
                  <a:off x="952" y="2845"/>
                  <a:ext cx="118" cy="191"/>
                </a:xfrm>
                <a:prstGeom prst="triangle">
                  <a:avLst>
                    <a:gd name="adj" fmla="val 50000"/>
                  </a:avLst>
                </a:prstGeom>
                <a:solidFill>
                  <a:srgbClr val="FFFFFF"/>
                </a:solidFill>
                <a:ln w="9525">
                  <a:noFill/>
                  <a:miter lim="800000"/>
                  <a:headEnd/>
                  <a:tailEnd/>
                </a:ln>
              </p:spPr>
              <p:txBody>
                <a:bodyPr lIns="82124" tIns="41061" rIns="82124" bIns="41061" anchor="ctr">
                  <a:spAutoFit/>
                </a:bodyPr>
                <a:lstStyle/>
                <a:p>
                  <a:endParaRPr lang="en-US"/>
                </a:p>
              </p:txBody>
            </p:sp>
          </p:grpSp>
          <p:grpSp>
            <p:nvGrpSpPr>
              <p:cNvPr id="22624" name="Group 14"/>
              <p:cNvGrpSpPr>
                <a:grpSpLocks/>
              </p:cNvGrpSpPr>
              <p:nvPr/>
            </p:nvGrpSpPr>
            <p:grpSpPr bwMode="auto">
              <a:xfrm>
                <a:off x="1491" y="3340"/>
                <a:ext cx="99" cy="264"/>
                <a:chOff x="952" y="2724"/>
                <a:chExt cx="118" cy="312"/>
              </a:xfrm>
            </p:grpSpPr>
            <p:sp>
              <p:nvSpPr>
                <p:cNvPr id="22631" name="Oval 15"/>
                <p:cNvSpPr>
                  <a:spLocks noChangeArrowheads="1"/>
                </p:cNvSpPr>
                <p:nvPr/>
              </p:nvSpPr>
              <p:spPr bwMode="auto">
                <a:xfrm>
                  <a:off x="962" y="2724"/>
                  <a:ext cx="98" cy="98"/>
                </a:xfrm>
                <a:prstGeom prst="ellipse">
                  <a:avLst/>
                </a:prstGeom>
                <a:solidFill>
                  <a:srgbClr val="FFFFFF"/>
                </a:solidFill>
                <a:ln w="9525">
                  <a:noFill/>
                  <a:round/>
                  <a:headEnd/>
                  <a:tailEnd/>
                </a:ln>
              </p:spPr>
              <p:txBody>
                <a:bodyPr wrap="none" lIns="82124" tIns="41061" rIns="82124" bIns="41061" anchor="ctr">
                  <a:spAutoFit/>
                </a:bodyPr>
                <a:lstStyle/>
                <a:p>
                  <a:endParaRPr lang="en-US"/>
                </a:p>
              </p:txBody>
            </p:sp>
            <p:sp>
              <p:nvSpPr>
                <p:cNvPr id="22632" name="AutoShape 16"/>
                <p:cNvSpPr>
                  <a:spLocks noChangeArrowheads="1"/>
                </p:cNvSpPr>
                <p:nvPr/>
              </p:nvSpPr>
              <p:spPr bwMode="auto">
                <a:xfrm flipV="1">
                  <a:off x="952" y="2845"/>
                  <a:ext cx="118" cy="191"/>
                </a:xfrm>
                <a:prstGeom prst="triangle">
                  <a:avLst>
                    <a:gd name="adj" fmla="val 50000"/>
                  </a:avLst>
                </a:prstGeom>
                <a:solidFill>
                  <a:srgbClr val="FFFFFF"/>
                </a:solidFill>
                <a:ln w="9525">
                  <a:noFill/>
                  <a:miter lim="800000"/>
                  <a:headEnd/>
                  <a:tailEnd/>
                </a:ln>
              </p:spPr>
              <p:txBody>
                <a:bodyPr lIns="82124" tIns="41061" rIns="82124" bIns="41061" anchor="ctr">
                  <a:spAutoFit/>
                </a:bodyPr>
                <a:lstStyle/>
                <a:p>
                  <a:endParaRPr lang="en-US"/>
                </a:p>
              </p:txBody>
            </p:sp>
          </p:grpSp>
          <p:grpSp>
            <p:nvGrpSpPr>
              <p:cNvPr id="22625" name="Group 17"/>
              <p:cNvGrpSpPr>
                <a:grpSpLocks/>
              </p:cNvGrpSpPr>
              <p:nvPr/>
            </p:nvGrpSpPr>
            <p:grpSpPr bwMode="auto">
              <a:xfrm>
                <a:off x="1661" y="3340"/>
                <a:ext cx="99" cy="264"/>
                <a:chOff x="952" y="2724"/>
                <a:chExt cx="118" cy="312"/>
              </a:xfrm>
            </p:grpSpPr>
            <p:sp>
              <p:nvSpPr>
                <p:cNvPr id="22629" name="Oval 18"/>
                <p:cNvSpPr>
                  <a:spLocks noChangeArrowheads="1"/>
                </p:cNvSpPr>
                <p:nvPr/>
              </p:nvSpPr>
              <p:spPr bwMode="auto">
                <a:xfrm>
                  <a:off x="962" y="2724"/>
                  <a:ext cx="98" cy="98"/>
                </a:xfrm>
                <a:prstGeom prst="ellipse">
                  <a:avLst/>
                </a:prstGeom>
                <a:solidFill>
                  <a:srgbClr val="FFFFFF"/>
                </a:solidFill>
                <a:ln w="9525">
                  <a:noFill/>
                  <a:round/>
                  <a:headEnd/>
                  <a:tailEnd/>
                </a:ln>
              </p:spPr>
              <p:txBody>
                <a:bodyPr wrap="none" lIns="82124" tIns="41061" rIns="82124" bIns="41061" anchor="ctr">
                  <a:spAutoFit/>
                </a:bodyPr>
                <a:lstStyle/>
                <a:p>
                  <a:endParaRPr lang="en-US"/>
                </a:p>
              </p:txBody>
            </p:sp>
            <p:sp>
              <p:nvSpPr>
                <p:cNvPr id="22630" name="AutoShape 19"/>
                <p:cNvSpPr>
                  <a:spLocks noChangeArrowheads="1"/>
                </p:cNvSpPr>
                <p:nvPr/>
              </p:nvSpPr>
              <p:spPr bwMode="auto">
                <a:xfrm flipV="1">
                  <a:off x="952" y="2845"/>
                  <a:ext cx="118" cy="191"/>
                </a:xfrm>
                <a:prstGeom prst="triangle">
                  <a:avLst>
                    <a:gd name="adj" fmla="val 50000"/>
                  </a:avLst>
                </a:prstGeom>
                <a:solidFill>
                  <a:srgbClr val="FFFFFF"/>
                </a:solidFill>
                <a:ln w="9525">
                  <a:noFill/>
                  <a:miter lim="800000"/>
                  <a:headEnd/>
                  <a:tailEnd/>
                </a:ln>
              </p:spPr>
              <p:txBody>
                <a:bodyPr lIns="82124" tIns="41061" rIns="82124" bIns="41061" anchor="ctr">
                  <a:spAutoFit/>
                </a:bodyPr>
                <a:lstStyle/>
                <a:p>
                  <a:endParaRPr lang="en-US"/>
                </a:p>
              </p:txBody>
            </p:sp>
          </p:grpSp>
          <p:grpSp>
            <p:nvGrpSpPr>
              <p:cNvPr id="22626" name="Group 20"/>
              <p:cNvGrpSpPr>
                <a:grpSpLocks/>
              </p:cNvGrpSpPr>
              <p:nvPr/>
            </p:nvGrpSpPr>
            <p:grpSpPr bwMode="auto">
              <a:xfrm>
                <a:off x="815" y="3340"/>
                <a:ext cx="99" cy="264"/>
                <a:chOff x="952" y="2724"/>
                <a:chExt cx="118" cy="312"/>
              </a:xfrm>
            </p:grpSpPr>
            <p:sp>
              <p:nvSpPr>
                <p:cNvPr id="22627" name="Oval 21"/>
                <p:cNvSpPr>
                  <a:spLocks noChangeArrowheads="1"/>
                </p:cNvSpPr>
                <p:nvPr/>
              </p:nvSpPr>
              <p:spPr bwMode="auto">
                <a:xfrm>
                  <a:off x="962" y="2724"/>
                  <a:ext cx="98" cy="98"/>
                </a:xfrm>
                <a:prstGeom prst="ellipse">
                  <a:avLst/>
                </a:prstGeom>
                <a:solidFill>
                  <a:srgbClr val="FFFFFF"/>
                </a:solidFill>
                <a:ln w="9525">
                  <a:noFill/>
                  <a:round/>
                  <a:headEnd/>
                  <a:tailEnd/>
                </a:ln>
              </p:spPr>
              <p:txBody>
                <a:bodyPr wrap="none" lIns="82124" tIns="41061" rIns="82124" bIns="41061" anchor="ctr">
                  <a:spAutoFit/>
                </a:bodyPr>
                <a:lstStyle/>
                <a:p>
                  <a:endParaRPr lang="en-US"/>
                </a:p>
              </p:txBody>
            </p:sp>
            <p:sp>
              <p:nvSpPr>
                <p:cNvPr id="22628" name="AutoShape 22"/>
                <p:cNvSpPr>
                  <a:spLocks noChangeArrowheads="1"/>
                </p:cNvSpPr>
                <p:nvPr/>
              </p:nvSpPr>
              <p:spPr bwMode="auto">
                <a:xfrm flipV="1">
                  <a:off x="952" y="2845"/>
                  <a:ext cx="118" cy="191"/>
                </a:xfrm>
                <a:prstGeom prst="triangle">
                  <a:avLst>
                    <a:gd name="adj" fmla="val 50000"/>
                  </a:avLst>
                </a:prstGeom>
                <a:solidFill>
                  <a:srgbClr val="FFFFFF"/>
                </a:solidFill>
                <a:ln w="9525">
                  <a:noFill/>
                  <a:miter lim="800000"/>
                  <a:headEnd/>
                  <a:tailEnd/>
                </a:ln>
              </p:spPr>
              <p:txBody>
                <a:bodyPr lIns="82124" tIns="41061" rIns="82124" bIns="41061" anchor="ctr">
                  <a:spAutoFit/>
                </a:bodyPr>
                <a:lstStyle/>
                <a:p>
                  <a:endParaRPr lang="en-US"/>
                </a:p>
              </p:txBody>
            </p:sp>
          </p:grpSp>
        </p:grpSp>
        <p:grpSp>
          <p:nvGrpSpPr>
            <p:cNvPr id="22579" name="Group 23"/>
            <p:cNvGrpSpPr>
              <a:grpSpLocks/>
            </p:cNvGrpSpPr>
            <p:nvPr/>
          </p:nvGrpSpPr>
          <p:grpSpPr bwMode="auto">
            <a:xfrm>
              <a:off x="900" y="3202"/>
              <a:ext cx="99" cy="264"/>
              <a:chOff x="952" y="2724"/>
              <a:chExt cx="118" cy="312"/>
            </a:xfrm>
          </p:grpSpPr>
          <p:sp>
            <p:nvSpPr>
              <p:cNvPr id="22619" name="Oval 24"/>
              <p:cNvSpPr>
                <a:spLocks noChangeArrowheads="1"/>
              </p:cNvSpPr>
              <p:nvPr/>
            </p:nvSpPr>
            <p:spPr bwMode="auto">
              <a:xfrm>
                <a:off x="962" y="2724"/>
                <a:ext cx="98" cy="98"/>
              </a:xfrm>
              <a:prstGeom prst="ellipse">
                <a:avLst/>
              </a:prstGeom>
              <a:solidFill>
                <a:srgbClr val="969696"/>
              </a:solidFill>
              <a:ln w="9525">
                <a:noFill/>
                <a:round/>
                <a:headEnd/>
                <a:tailEnd/>
              </a:ln>
            </p:spPr>
            <p:txBody>
              <a:bodyPr wrap="none" lIns="82124" tIns="41061" rIns="82124" bIns="41061" anchor="ctr">
                <a:spAutoFit/>
              </a:bodyPr>
              <a:lstStyle/>
              <a:p>
                <a:endParaRPr lang="en-US"/>
              </a:p>
            </p:txBody>
          </p:sp>
          <p:sp>
            <p:nvSpPr>
              <p:cNvPr id="22620" name="AutoShape 25"/>
              <p:cNvSpPr>
                <a:spLocks noChangeArrowheads="1"/>
              </p:cNvSpPr>
              <p:nvPr/>
            </p:nvSpPr>
            <p:spPr bwMode="auto">
              <a:xfrm flipV="1">
                <a:off x="952" y="2845"/>
                <a:ext cx="118" cy="191"/>
              </a:xfrm>
              <a:prstGeom prst="triangle">
                <a:avLst>
                  <a:gd name="adj" fmla="val 50000"/>
                </a:avLst>
              </a:prstGeom>
              <a:solidFill>
                <a:srgbClr val="969696"/>
              </a:solidFill>
              <a:ln w="9525">
                <a:noFill/>
                <a:miter lim="800000"/>
                <a:headEnd/>
                <a:tailEnd/>
              </a:ln>
            </p:spPr>
            <p:txBody>
              <a:bodyPr lIns="82124" tIns="41061" rIns="82124" bIns="41061" anchor="ctr">
                <a:spAutoFit/>
              </a:bodyPr>
              <a:lstStyle/>
              <a:p>
                <a:endParaRPr lang="en-US"/>
              </a:p>
            </p:txBody>
          </p:sp>
        </p:grpSp>
        <p:grpSp>
          <p:nvGrpSpPr>
            <p:cNvPr id="22580" name="Group 26"/>
            <p:cNvGrpSpPr>
              <a:grpSpLocks/>
            </p:cNvGrpSpPr>
            <p:nvPr/>
          </p:nvGrpSpPr>
          <p:grpSpPr bwMode="auto">
            <a:xfrm>
              <a:off x="1069" y="3202"/>
              <a:ext cx="99" cy="264"/>
              <a:chOff x="952" y="2724"/>
              <a:chExt cx="118" cy="312"/>
            </a:xfrm>
          </p:grpSpPr>
          <p:sp>
            <p:nvSpPr>
              <p:cNvPr id="22617" name="Oval 27"/>
              <p:cNvSpPr>
                <a:spLocks noChangeArrowheads="1"/>
              </p:cNvSpPr>
              <p:nvPr/>
            </p:nvSpPr>
            <p:spPr bwMode="auto">
              <a:xfrm>
                <a:off x="962" y="2724"/>
                <a:ext cx="98" cy="98"/>
              </a:xfrm>
              <a:prstGeom prst="ellipse">
                <a:avLst/>
              </a:prstGeom>
              <a:solidFill>
                <a:srgbClr val="969696"/>
              </a:solidFill>
              <a:ln w="9525">
                <a:noFill/>
                <a:round/>
                <a:headEnd/>
                <a:tailEnd/>
              </a:ln>
            </p:spPr>
            <p:txBody>
              <a:bodyPr wrap="none" lIns="82124" tIns="41061" rIns="82124" bIns="41061" anchor="ctr">
                <a:spAutoFit/>
              </a:bodyPr>
              <a:lstStyle/>
              <a:p>
                <a:endParaRPr lang="en-US"/>
              </a:p>
            </p:txBody>
          </p:sp>
          <p:sp>
            <p:nvSpPr>
              <p:cNvPr id="22618" name="AutoShape 28"/>
              <p:cNvSpPr>
                <a:spLocks noChangeArrowheads="1"/>
              </p:cNvSpPr>
              <p:nvPr/>
            </p:nvSpPr>
            <p:spPr bwMode="auto">
              <a:xfrm flipV="1">
                <a:off x="952" y="2845"/>
                <a:ext cx="118" cy="191"/>
              </a:xfrm>
              <a:prstGeom prst="triangle">
                <a:avLst>
                  <a:gd name="adj" fmla="val 50000"/>
                </a:avLst>
              </a:prstGeom>
              <a:solidFill>
                <a:srgbClr val="969696"/>
              </a:solidFill>
              <a:ln w="9525">
                <a:noFill/>
                <a:miter lim="800000"/>
                <a:headEnd/>
                <a:tailEnd/>
              </a:ln>
            </p:spPr>
            <p:txBody>
              <a:bodyPr lIns="82124" tIns="41061" rIns="82124" bIns="41061" anchor="ctr">
                <a:spAutoFit/>
              </a:bodyPr>
              <a:lstStyle/>
              <a:p>
                <a:endParaRPr lang="en-US"/>
              </a:p>
            </p:txBody>
          </p:sp>
        </p:grpSp>
        <p:grpSp>
          <p:nvGrpSpPr>
            <p:cNvPr id="22581" name="Group 29"/>
            <p:cNvGrpSpPr>
              <a:grpSpLocks/>
            </p:cNvGrpSpPr>
            <p:nvPr/>
          </p:nvGrpSpPr>
          <p:grpSpPr bwMode="auto">
            <a:xfrm>
              <a:off x="1238" y="3202"/>
              <a:ext cx="99" cy="264"/>
              <a:chOff x="952" y="2724"/>
              <a:chExt cx="118" cy="312"/>
            </a:xfrm>
          </p:grpSpPr>
          <p:sp>
            <p:nvSpPr>
              <p:cNvPr id="22615" name="Oval 30"/>
              <p:cNvSpPr>
                <a:spLocks noChangeArrowheads="1"/>
              </p:cNvSpPr>
              <p:nvPr/>
            </p:nvSpPr>
            <p:spPr bwMode="auto">
              <a:xfrm>
                <a:off x="962" y="2724"/>
                <a:ext cx="98" cy="98"/>
              </a:xfrm>
              <a:prstGeom prst="ellipse">
                <a:avLst/>
              </a:prstGeom>
              <a:solidFill>
                <a:srgbClr val="969696"/>
              </a:solidFill>
              <a:ln w="9525">
                <a:noFill/>
                <a:round/>
                <a:headEnd/>
                <a:tailEnd/>
              </a:ln>
            </p:spPr>
            <p:txBody>
              <a:bodyPr wrap="none" lIns="82124" tIns="41061" rIns="82124" bIns="41061" anchor="ctr">
                <a:spAutoFit/>
              </a:bodyPr>
              <a:lstStyle/>
              <a:p>
                <a:endParaRPr lang="en-US"/>
              </a:p>
            </p:txBody>
          </p:sp>
          <p:sp>
            <p:nvSpPr>
              <p:cNvPr id="22616" name="AutoShape 31"/>
              <p:cNvSpPr>
                <a:spLocks noChangeArrowheads="1"/>
              </p:cNvSpPr>
              <p:nvPr/>
            </p:nvSpPr>
            <p:spPr bwMode="auto">
              <a:xfrm flipV="1">
                <a:off x="952" y="2845"/>
                <a:ext cx="118" cy="191"/>
              </a:xfrm>
              <a:prstGeom prst="triangle">
                <a:avLst>
                  <a:gd name="adj" fmla="val 50000"/>
                </a:avLst>
              </a:prstGeom>
              <a:solidFill>
                <a:srgbClr val="969696"/>
              </a:solidFill>
              <a:ln w="9525">
                <a:noFill/>
                <a:miter lim="800000"/>
                <a:headEnd/>
                <a:tailEnd/>
              </a:ln>
            </p:spPr>
            <p:txBody>
              <a:bodyPr lIns="82124" tIns="41061" rIns="82124" bIns="41061" anchor="ctr">
                <a:spAutoFit/>
              </a:bodyPr>
              <a:lstStyle/>
              <a:p>
                <a:endParaRPr lang="en-US"/>
              </a:p>
            </p:txBody>
          </p:sp>
        </p:grpSp>
        <p:grpSp>
          <p:nvGrpSpPr>
            <p:cNvPr id="22582" name="Group 32"/>
            <p:cNvGrpSpPr>
              <a:grpSpLocks/>
            </p:cNvGrpSpPr>
            <p:nvPr/>
          </p:nvGrpSpPr>
          <p:grpSpPr bwMode="auto">
            <a:xfrm>
              <a:off x="1407" y="3202"/>
              <a:ext cx="99" cy="264"/>
              <a:chOff x="952" y="2724"/>
              <a:chExt cx="118" cy="312"/>
            </a:xfrm>
          </p:grpSpPr>
          <p:sp>
            <p:nvSpPr>
              <p:cNvPr id="22613" name="Oval 33"/>
              <p:cNvSpPr>
                <a:spLocks noChangeArrowheads="1"/>
              </p:cNvSpPr>
              <p:nvPr/>
            </p:nvSpPr>
            <p:spPr bwMode="auto">
              <a:xfrm>
                <a:off x="962" y="2724"/>
                <a:ext cx="98" cy="98"/>
              </a:xfrm>
              <a:prstGeom prst="ellipse">
                <a:avLst/>
              </a:prstGeom>
              <a:solidFill>
                <a:srgbClr val="969696"/>
              </a:solidFill>
              <a:ln w="9525">
                <a:noFill/>
                <a:round/>
                <a:headEnd/>
                <a:tailEnd/>
              </a:ln>
            </p:spPr>
            <p:txBody>
              <a:bodyPr wrap="none" lIns="82124" tIns="41061" rIns="82124" bIns="41061" anchor="ctr">
                <a:spAutoFit/>
              </a:bodyPr>
              <a:lstStyle/>
              <a:p>
                <a:endParaRPr lang="en-US"/>
              </a:p>
            </p:txBody>
          </p:sp>
          <p:sp>
            <p:nvSpPr>
              <p:cNvPr id="22614" name="AutoShape 34"/>
              <p:cNvSpPr>
                <a:spLocks noChangeArrowheads="1"/>
              </p:cNvSpPr>
              <p:nvPr/>
            </p:nvSpPr>
            <p:spPr bwMode="auto">
              <a:xfrm flipV="1">
                <a:off x="952" y="2845"/>
                <a:ext cx="118" cy="191"/>
              </a:xfrm>
              <a:prstGeom prst="triangle">
                <a:avLst>
                  <a:gd name="adj" fmla="val 50000"/>
                </a:avLst>
              </a:prstGeom>
              <a:solidFill>
                <a:srgbClr val="969696"/>
              </a:solidFill>
              <a:ln w="9525">
                <a:noFill/>
                <a:miter lim="800000"/>
                <a:headEnd/>
                <a:tailEnd/>
              </a:ln>
            </p:spPr>
            <p:txBody>
              <a:bodyPr lIns="82124" tIns="41061" rIns="82124" bIns="41061" anchor="ctr">
                <a:spAutoFit/>
              </a:bodyPr>
              <a:lstStyle/>
              <a:p>
                <a:endParaRPr lang="en-US"/>
              </a:p>
            </p:txBody>
          </p:sp>
        </p:grpSp>
        <p:grpSp>
          <p:nvGrpSpPr>
            <p:cNvPr id="22583" name="Group 35"/>
            <p:cNvGrpSpPr>
              <a:grpSpLocks/>
            </p:cNvGrpSpPr>
            <p:nvPr/>
          </p:nvGrpSpPr>
          <p:grpSpPr bwMode="auto">
            <a:xfrm>
              <a:off x="1577" y="3202"/>
              <a:ext cx="99" cy="264"/>
              <a:chOff x="952" y="2724"/>
              <a:chExt cx="118" cy="312"/>
            </a:xfrm>
          </p:grpSpPr>
          <p:sp>
            <p:nvSpPr>
              <p:cNvPr id="22611" name="Oval 36"/>
              <p:cNvSpPr>
                <a:spLocks noChangeArrowheads="1"/>
              </p:cNvSpPr>
              <p:nvPr/>
            </p:nvSpPr>
            <p:spPr bwMode="auto">
              <a:xfrm>
                <a:off x="962" y="2724"/>
                <a:ext cx="98" cy="98"/>
              </a:xfrm>
              <a:prstGeom prst="ellipse">
                <a:avLst/>
              </a:prstGeom>
              <a:solidFill>
                <a:srgbClr val="969696"/>
              </a:solidFill>
              <a:ln w="9525">
                <a:noFill/>
                <a:round/>
                <a:headEnd/>
                <a:tailEnd/>
              </a:ln>
            </p:spPr>
            <p:txBody>
              <a:bodyPr wrap="none" lIns="82124" tIns="41061" rIns="82124" bIns="41061" anchor="ctr">
                <a:spAutoFit/>
              </a:bodyPr>
              <a:lstStyle/>
              <a:p>
                <a:endParaRPr lang="en-US"/>
              </a:p>
            </p:txBody>
          </p:sp>
          <p:sp>
            <p:nvSpPr>
              <p:cNvPr id="22612" name="AutoShape 37"/>
              <p:cNvSpPr>
                <a:spLocks noChangeArrowheads="1"/>
              </p:cNvSpPr>
              <p:nvPr/>
            </p:nvSpPr>
            <p:spPr bwMode="auto">
              <a:xfrm flipV="1">
                <a:off x="952" y="2845"/>
                <a:ext cx="118" cy="191"/>
              </a:xfrm>
              <a:prstGeom prst="triangle">
                <a:avLst>
                  <a:gd name="adj" fmla="val 50000"/>
                </a:avLst>
              </a:prstGeom>
              <a:solidFill>
                <a:srgbClr val="969696"/>
              </a:solidFill>
              <a:ln w="9525">
                <a:noFill/>
                <a:miter lim="800000"/>
                <a:headEnd/>
                <a:tailEnd/>
              </a:ln>
            </p:spPr>
            <p:txBody>
              <a:bodyPr lIns="82124" tIns="41061" rIns="82124" bIns="41061" anchor="ctr">
                <a:spAutoFit/>
              </a:bodyPr>
              <a:lstStyle/>
              <a:p>
                <a:endParaRPr lang="en-US"/>
              </a:p>
            </p:txBody>
          </p:sp>
        </p:grpSp>
        <p:grpSp>
          <p:nvGrpSpPr>
            <p:cNvPr id="22584" name="Group 38"/>
            <p:cNvGrpSpPr>
              <a:grpSpLocks/>
            </p:cNvGrpSpPr>
            <p:nvPr/>
          </p:nvGrpSpPr>
          <p:grpSpPr bwMode="auto">
            <a:xfrm>
              <a:off x="984" y="3052"/>
              <a:ext cx="99" cy="264"/>
              <a:chOff x="952" y="2724"/>
              <a:chExt cx="118" cy="312"/>
            </a:xfrm>
          </p:grpSpPr>
          <p:sp>
            <p:nvSpPr>
              <p:cNvPr id="22609" name="Oval 39"/>
              <p:cNvSpPr>
                <a:spLocks noChangeArrowheads="1"/>
              </p:cNvSpPr>
              <p:nvPr/>
            </p:nvSpPr>
            <p:spPr bwMode="auto">
              <a:xfrm>
                <a:off x="962" y="2724"/>
                <a:ext cx="98" cy="98"/>
              </a:xfrm>
              <a:prstGeom prst="ellipse">
                <a:avLst/>
              </a:prstGeom>
              <a:solidFill>
                <a:srgbClr val="4D4D4D"/>
              </a:solidFill>
              <a:ln w="9525">
                <a:noFill/>
                <a:round/>
                <a:headEnd/>
                <a:tailEnd/>
              </a:ln>
            </p:spPr>
            <p:txBody>
              <a:bodyPr wrap="none" lIns="82124" tIns="41061" rIns="82124" bIns="41061" anchor="ctr">
                <a:spAutoFit/>
              </a:bodyPr>
              <a:lstStyle/>
              <a:p>
                <a:endParaRPr lang="en-US"/>
              </a:p>
            </p:txBody>
          </p:sp>
          <p:sp>
            <p:nvSpPr>
              <p:cNvPr id="22610" name="AutoShape 40"/>
              <p:cNvSpPr>
                <a:spLocks noChangeArrowheads="1"/>
              </p:cNvSpPr>
              <p:nvPr/>
            </p:nvSpPr>
            <p:spPr bwMode="auto">
              <a:xfrm flipV="1">
                <a:off x="952" y="2845"/>
                <a:ext cx="118" cy="191"/>
              </a:xfrm>
              <a:prstGeom prst="triangle">
                <a:avLst>
                  <a:gd name="adj" fmla="val 50000"/>
                </a:avLst>
              </a:prstGeom>
              <a:solidFill>
                <a:srgbClr val="4D4D4D"/>
              </a:solidFill>
              <a:ln w="9525">
                <a:noFill/>
                <a:miter lim="800000"/>
                <a:headEnd/>
                <a:tailEnd/>
              </a:ln>
            </p:spPr>
            <p:txBody>
              <a:bodyPr lIns="82124" tIns="41061" rIns="82124" bIns="41061" anchor="ctr">
                <a:spAutoFit/>
              </a:bodyPr>
              <a:lstStyle/>
              <a:p>
                <a:endParaRPr lang="en-US"/>
              </a:p>
            </p:txBody>
          </p:sp>
        </p:grpSp>
        <p:grpSp>
          <p:nvGrpSpPr>
            <p:cNvPr id="22585" name="Group 41"/>
            <p:cNvGrpSpPr>
              <a:grpSpLocks/>
            </p:cNvGrpSpPr>
            <p:nvPr/>
          </p:nvGrpSpPr>
          <p:grpSpPr bwMode="auto">
            <a:xfrm>
              <a:off x="1153" y="3052"/>
              <a:ext cx="99" cy="264"/>
              <a:chOff x="952" y="2724"/>
              <a:chExt cx="118" cy="312"/>
            </a:xfrm>
          </p:grpSpPr>
          <p:sp>
            <p:nvSpPr>
              <p:cNvPr id="22607" name="Oval 42"/>
              <p:cNvSpPr>
                <a:spLocks noChangeArrowheads="1"/>
              </p:cNvSpPr>
              <p:nvPr/>
            </p:nvSpPr>
            <p:spPr bwMode="auto">
              <a:xfrm>
                <a:off x="962" y="2724"/>
                <a:ext cx="98" cy="98"/>
              </a:xfrm>
              <a:prstGeom prst="ellipse">
                <a:avLst/>
              </a:prstGeom>
              <a:solidFill>
                <a:srgbClr val="4D4D4D"/>
              </a:solidFill>
              <a:ln w="9525">
                <a:noFill/>
                <a:round/>
                <a:headEnd/>
                <a:tailEnd/>
              </a:ln>
            </p:spPr>
            <p:txBody>
              <a:bodyPr wrap="none" lIns="82124" tIns="41061" rIns="82124" bIns="41061" anchor="ctr">
                <a:spAutoFit/>
              </a:bodyPr>
              <a:lstStyle/>
              <a:p>
                <a:endParaRPr lang="en-US"/>
              </a:p>
            </p:txBody>
          </p:sp>
          <p:sp>
            <p:nvSpPr>
              <p:cNvPr id="22608" name="AutoShape 43"/>
              <p:cNvSpPr>
                <a:spLocks noChangeArrowheads="1"/>
              </p:cNvSpPr>
              <p:nvPr/>
            </p:nvSpPr>
            <p:spPr bwMode="auto">
              <a:xfrm flipV="1">
                <a:off x="952" y="2845"/>
                <a:ext cx="118" cy="191"/>
              </a:xfrm>
              <a:prstGeom prst="triangle">
                <a:avLst>
                  <a:gd name="adj" fmla="val 50000"/>
                </a:avLst>
              </a:prstGeom>
              <a:solidFill>
                <a:srgbClr val="4D4D4D"/>
              </a:solidFill>
              <a:ln w="9525">
                <a:noFill/>
                <a:miter lim="800000"/>
                <a:headEnd/>
                <a:tailEnd/>
              </a:ln>
            </p:spPr>
            <p:txBody>
              <a:bodyPr lIns="82124" tIns="41061" rIns="82124" bIns="41061" anchor="ctr">
                <a:spAutoFit/>
              </a:bodyPr>
              <a:lstStyle/>
              <a:p>
                <a:endParaRPr lang="en-US"/>
              </a:p>
            </p:txBody>
          </p:sp>
        </p:grpSp>
        <p:grpSp>
          <p:nvGrpSpPr>
            <p:cNvPr id="22586" name="Group 44"/>
            <p:cNvGrpSpPr>
              <a:grpSpLocks/>
            </p:cNvGrpSpPr>
            <p:nvPr/>
          </p:nvGrpSpPr>
          <p:grpSpPr bwMode="auto">
            <a:xfrm>
              <a:off x="1322" y="3052"/>
              <a:ext cx="99" cy="264"/>
              <a:chOff x="952" y="2724"/>
              <a:chExt cx="118" cy="312"/>
            </a:xfrm>
          </p:grpSpPr>
          <p:sp>
            <p:nvSpPr>
              <p:cNvPr id="22605" name="Oval 45"/>
              <p:cNvSpPr>
                <a:spLocks noChangeArrowheads="1"/>
              </p:cNvSpPr>
              <p:nvPr/>
            </p:nvSpPr>
            <p:spPr bwMode="auto">
              <a:xfrm>
                <a:off x="962" y="2724"/>
                <a:ext cx="98" cy="98"/>
              </a:xfrm>
              <a:prstGeom prst="ellipse">
                <a:avLst/>
              </a:prstGeom>
              <a:solidFill>
                <a:srgbClr val="4D4D4D"/>
              </a:solidFill>
              <a:ln w="9525">
                <a:noFill/>
                <a:round/>
                <a:headEnd/>
                <a:tailEnd/>
              </a:ln>
            </p:spPr>
            <p:txBody>
              <a:bodyPr wrap="none" lIns="82124" tIns="41061" rIns="82124" bIns="41061" anchor="ctr">
                <a:spAutoFit/>
              </a:bodyPr>
              <a:lstStyle/>
              <a:p>
                <a:endParaRPr lang="en-US"/>
              </a:p>
            </p:txBody>
          </p:sp>
          <p:sp>
            <p:nvSpPr>
              <p:cNvPr id="22606" name="AutoShape 46"/>
              <p:cNvSpPr>
                <a:spLocks noChangeArrowheads="1"/>
              </p:cNvSpPr>
              <p:nvPr/>
            </p:nvSpPr>
            <p:spPr bwMode="auto">
              <a:xfrm flipV="1">
                <a:off x="952" y="2845"/>
                <a:ext cx="118" cy="191"/>
              </a:xfrm>
              <a:prstGeom prst="triangle">
                <a:avLst>
                  <a:gd name="adj" fmla="val 50000"/>
                </a:avLst>
              </a:prstGeom>
              <a:solidFill>
                <a:srgbClr val="4D4D4D"/>
              </a:solidFill>
              <a:ln w="9525">
                <a:noFill/>
                <a:miter lim="800000"/>
                <a:headEnd/>
                <a:tailEnd/>
              </a:ln>
            </p:spPr>
            <p:txBody>
              <a:bodyPr lIns="82124" tIns="41061" rIns="82124" bIns="41061" anchor="ctr">
                <a:spAutoFit/>
              </a:bodyPr>
              <a:lstStyle/>
              <a:p>
                <a:endParaRPr lang="en-US"/>
              </a:p>
            </p:txBody>
          </p:sp>
        </p:grpSp>
        <p:grpSp>
          <p:nvGrpSpPr>
            <p:cNvPr id="22587" name="Group 47"/>
            <p:cNvGrpSpPr>
              <a:grpSpLocks/>
            </p:cNvGrpSpPr>
            <p:nvPr/>
          </p:nvGrpSpPr>
          <p:grpSpPr bwMode="auto">
            <a:xfrm>
              <a:off x="1491" y="3052"/>
              <a:ext cx="99" cy="264"/>
              <a:chOff x="952" y="2724"/>
              <a:chExt cx="118" cy="312"/>
            </a:xfrm>
          </p:grpSpPr>
          <p:sp>
            <p:nvSpPr>
              <p:cNvPr id="22603" name="Oval 48"/>
              <p:cNvSpPr>
                <a:spLocks noChangeArrowheads="1"/>
              </p:cNvSpPr>
              <p:nvPr/>
            </p:nvSpPr>
            <p:spPr bwMode="auto">
              <a:xfrm>
                <a:off x="962" y="2724"/>
                <a:ext cx="98" cy="98"/>
              </a:xfrm>
              <a:prstGeom prst="ellipse">
                <a:avLst/>
              </a:prstGeom>
              <a:solidFill>
                <a:srgbClr val="4D4D4D"/>
              </a:solidFill>
              <a:ln w="9525">
                <a:noFill/>
                <a:round/>
                <a:headEnd/>
                <a:tailEnd/>
              </a:ln>
            </p:spPr>
            <p:txBody>
              <a:bodyPr wrap="none" lIns="82124" tIns="41061" rIns="82124" bIns="41061" anchor="ctr">
                <a:spAutoFit/>
              </a:bodyPr>
              <a:lstStyle/>
              <a:p>
                <a:endParaRPr lang="en-US"/>
              </a:p>
            </p:txBody>
          </p:sp>
          <p:sp>
            <p:nvSpPr>
              <p:cNvPr id="22604" name="AutoShape 49"/>
              <p:cNvSpPr>
                <a:spLocks noChangeArrowheads="1"/>
              </p:cNvSpPr>
              <p:nvPr/>
            </p:nvSpPr>
            <p:spPr bwMode="auto">
              <a:xfrm flipV="1">
                <a:off x="952" y="2845"/>
                <a:ext cx="118" cy="191"/>
              </a:xfrm>
              <a:prstGeom prst="triangle">
                <a:avLst>
                  <a:gd name="adj" fmla="val 50000"/>
                </a:avLst>
              </a:prstGeom>
              <a:solidFill>
                <a:srgbClr val="4D4D4D"/>
              </a:solidFill>
              <a:ln w="9525">
                <a:noFill/>
                <a:miter lim="800000"/>
                <a:headEnd/>
                <a:tailEnd/>
              </a:ln>
            </p:spPr>
            <p:txBody>
              <a:bodyPr lIns="82124" tIns="41061" rIns="82124" bIns="41061" anchor="ctr">
                <a:spAutoFit/>
              </a:bodyPr>
              <a:lstStyle/>
              <a:p>
                <a:endParaRPr lang="en-US"/>
              </a:p>
            </p:txBody>
          </p:sp>
        </p:grpSp>
        <p:grpSp>
          <p:nvGrpSpPr>
            <p:cNvPr id="22588" name="Group 50"/>
            <p:cNvGrpSpPr>
              <a:grpSpLocks/>
            </p:cNvGrpSpPr>
            <p:nvPr/>
          </p:nvGrpSpPr>
          <p:grpSpPr bwMode="auto">
            <a:xfrm>
              <a:off x="1069" y="2890"/>
              <a:ext cx="99" cy="264"/>
              <a:chOff x="952" y="2724"/>
              <a:chExt cx="118" cy="312"/>
            </a:xfrm>
          </p:grpSpPr>
          <p:sp>
            <p:nvSpPr>
              <p:cNvPr id="22601" name="Oval 51"/>
              <p:cNvSpPr>
                <a:spLocks noChangeArrowheads="1"/>
              </p:cNvSpPr>
              <p:nvPr/>
            </p:nvSpPr>
            <p:spPr bwMode="auto">
              <a:xfrm>
                <a:off x="962" y="2724"/>
                <a:ext cx="98" cy="98"/>
              </a:xfrm>
              <a:prstGeom prst="ellipse">
                <a:avLst/>
              </a:prstGeom>
              <a:solidFill>
                <a:srgbClr val="292929"/>
              </a:solidFill>
              <a:ln w="9525">
                <a:noFill/>
                <a:round/>
                <a:headEnd/>
                <a:tailEnd/>
              </a:ln>
            </p:spPr>
            <p:txBody>
              <a:bodyPr wrap="none" lIns="82124" tIns="41061" rIns="82124" bIns="41061" anchor="ctr">
                <a:spAutoFit/>
              </a:bodyPr>
              <a:lstStyle/>
              <a:p>
                <a:endParaRPr lang="en-US"/>
              </a:p>
            </p:txBody>
          </p:sp>
          <p:sp>
            <p:nvSpPr>
              <p:cNvPr id="22602" name="AutoShape 52"/>
              <p:cNvSpPr>
                <a:spLocks noChangeArrowheads="1"/>
              </p:cNvSpPr>
              <p:nvPr/>
            </p:nvSpPr>
            <p:spPr bwMode="auto">
              <a:xfrm flipV="1">
                <a:off x="952" y="2845"/>
                <a:ext cx="118" cy="191"/>
              </a:xfrm>
              <a:prstGeom prst="triangle">
                <a:avLst>
                  <a:gd name="adj" fmla="val 50000"/>
                </a:avLst>
              </a:prstGeom>
              <a:solidFill>
                <a:srgbClr val="292929"/>
              </a:solidFill>
              <a:ln w="9525">
                <a:noFill/>
                <a:miter lim="800000"/>
                <a:headEnd/>
                <a:tailEnd/>
              </a:ln>
            </p:spPr>
            <p:txBody>
              <a:bodyPr lIns="82124" tIns="41061" rIns="82124" bIns="41061" anchor="ctr">
                <a:spAutoFit/>
              </a:bodyPr>
              <a:lstStyle/>
              <a:p>
                <a:endParaRPr lang="en-US"/>
              </a:p>
            </p:txBody>
          </p:sp>
        </p:grpSp>
        <p:grpSp>
          <p:nvGrpSpPr>
            <p:cNvPr id="22589" name="Group 53"/>
            <p:cNvGrpSpPr>
              <a:grpSpLocks/>
            </p:cNvGrpSpPr>
            <p:nvPr/>
          </p:nvGrpSpPr>
          <p:grpSpPr bwMode="auto">
            <a:xfrm>
              <a:off x="1238" y="2890"/>
              <a:ext cx="99" cy="264"/>
              <a:chOff x="952" y="2724"/>
              <a:chExt cx="118" cy="312"/>
            </a:xfrm>
          </p:grpSpPr>
          <p:sp>
            <p:nvSpPr>
              <p:cNvPr id="22599" name="Oval 54"/>
              <p:cNvSpPr>
                <a:spLocks noChangeArrowheads="1"/>
              </p:cNvSpPr>
              <p:nvPr/>
            </p:nvSpPr>
            <p:spPr bwMode="auto">
              <a:xfrm>
                <a:off x="962" y="2724"/>
                <a:ext cx="98" cy="98"/>
              </a:xfrm>
              <a:prstGeom prst="ellipse">
                <a:avLst/>
              </a:prstGeom>
              <a:solidFill>
                <a:srgbClr val="292929"/>
              </a:solidFill>
              <a:ln w="9525">
                <a:noFill/>
                <a:round/>
                <a:headEnd/>
                <a:tailEnd/>
              </a:ln>
            </p:spPr>
            <p:txBody>
              <a:bodyPr wrap="none" lIns="82124" tIns="41061" rIns="82124" bIns="41061" anchor="ctr">
                <a:spAutoFit/>
              </a:bodyPr>
              <a:lstStyle/>
              <a:p>
                <a:endParaRPr lang="en-US"/>
              </a:p>
            </p:txBody>
          </p:sp>
          <p:sp>
            <p:nvSpPr>
              <p:cNvPr id="22600" name="AutoShape 55"/>
              <p:cNvSpPr>
                <a:spLocks noChangeArrowheads="1"/>
              </p:cNvSpPr>
              <p:nvPr/>
            </p:nvSpPr>
            <p:spPr bwMode="auto">
              <a:xfrm flipV="1">
                <a:off x="952" y="2845"/>
                <a:ext cx="118" cy="191"/>
              </a:xfrm>
              <a:prstGeom prst="triangle">
                <a:avLst>
                  <a:gd name="adj" fmla="val 50000"/>
                </a:avLst>
              </a:prstGeom>
              <a:solidFill>
                <a:srgbClr val="292929"/>
              </a:solidFill>
              <a:ln w="9525">
                <a:noFill/>
                <a:miter lim="800000"/>
                <a:headEnd/>
                <a:tailEnd/>
              </a:ln>
            </p:spPr>
            <p:txBody>
              <a:bodyPr lIns="82124" tIns="41061" rIns="82124" bIns="41061" anchor="ctr">
                <a:spAutoFit/>
              </a:bodyPr>
              <a:lstStyle/>
              <a:p>
                <a:endParaRPr lang="en-US"/>
              </a:p>
            </p:txBody>
          </p:sp>
        </p:grpSp>
        <p:grpSp>
          <p:nvGrpSpPr>
            <p:cNvPr id="22590" name="Group 56"/>
            <p:cNvGrpSpPr>
              <a:grpSpLocks/>
            </p:cNvGrpSpPr>
            <p:nvPr/>
          </p:nvGrpSpPr>
          <p:grpSpPr bwMode="auto">
            <a:xfrm>
              <a:off x="1407" y="2890"/>
              <a:ext cx="99" cy="264"/>
              <a:chOff x="952" y="2724"/>
              <a:chExt cx="118" cy="312"/>
            </a:xfrm>
          </p:grpSpPr>
          <p:sp>
            <p:nvSpPr>
              <p:cNvPr id="22597" name="Oval 57"/>
              <p:cNvSpPr>
                <a:spLocks noChangeArrowheads="1"/>
              </p:cNvSpPr>
              <p:nvPr/>
            </p:nvSpPr>
            <p:spPr bwMode="auto">
              <a:xfrm>
                <a:off x="962" y="2724"/>
                <a:ext cx="98" cy="98"/>
              </a:xfrm>
              <a:prstGeom prst="ellipse">
                <a:avLst/>
              </a:prstGeom>
              <a:solidFill>
                <a:srgbClr val="292929"/>
              </a:solidFill>
              <a:ln w="9525">
                <a:noFill/>
                <a:round/>
                <a:headEnd/>
                <a:tailEnd/>
              </a:ln>
            </p:spPr>
            <p:txBody>
              <a:bodyPr wrap="none" lIns="82124" tIns="41061" rIns="82124" bIns="41061" anchor="ctr">
                <a:spAutoFit/>
              </a:bodyPr>
              <a:lstStyle/>
              <a:p>
                <a:endParaRPr lang="en-US"/>
              </a:p>
            </p:txBody>
          </p:sp>
          <p:sp>
            <p:nvSpPr>
              <p:cNvPr id="22598" name="AutoShape 58"/>
              <p:cNvSpPr>
                <a:spLocks noChangeArrowheads="1"/>
              </p:cNvSpPr>
              <p:nvPr/>
            </p:nvSpPr>
            <p:spPr bwMode="auto">
              <a:xfrm flipV="1">
                <a:off x="952" y="2845"/>
                <a:ext cx="118" cy="191"/>
              </a:xfrm>
              <a:prstGeom prst="triangle">
                <a:avLst>
                  <a:gd name="adj" fmla="val 50000"/>
                </a:avLst>
              </a:prstGeom>
              <a:solidFill>
                <a:srgbClr val="292929"/>
              </a:solidFill>
              <a:ln w="9525">
                <a:noFill/>
                <a:miter lim="800000"/>
                <a:headEnd/>
                <a:tailEnd/>
              </a:ln>
            </p:spPr>
            <p:txBody>
              <a:bodyPr lIns="82124" tIns="41061" rIns="82124" bIns="41061" anchor="ctr">
                <a:spAutoFit/>
              </a:bodyPr>
              <a:lstStyle/>
              <a:p>
                <a:endParaRPr lang="en-US"/>
              </a:p>
            </p:txBody>
          </p:sp>
        </p:grpSp>
        <p:grpSp>
          <p:nvGrpSpPr>
            <p:cNvPr id="22591" name="Group 59"/>
            <p:cNvGrpSpPr>
              <a:grpSpLocks/>
            </p:cNvGrpSpPr>
            <p:nvPr/>
          </p:nvGrpSpPr>
          <p:grpSpPr bwMode="auto">
            <a:xfrm>
              <a:off x="1153" y="2752"/>
              <a:ext cx="99" cy="264"/>
              <a:chOff x="952" y="2724"/>
              <a:chExt cx="118" cy="312"/>
            </a:xfrm>
          </p:grpSpPr>
          <p:sp>
            <p:nvSpPr>
              <p:cNvPr id="22595" name="Oval 60"/>
              <p:cNvSpPr>
                <a:spLocks noChangeArrowheads="1"/>
              </p:cNvSpPr>
              <p:nvPr/>
            </p:nvSpPr>
            <p:spPr bwMode="auto">
              <a:xfrm>
                <a:off x="962" y="2724"/>
                <a:ext cx="98" cy="98"/>
              </a:xfrm>
              <a:prstGeom prst="ellipse">
                <a:avLst/>
              </a:prstGeom>
              <a:solidFill>
                <a:srgbClr val="1C1C1C"/>
              </a:solidFill>
              <a:ln w="9525">
                <a:noFill/>
                <a:round/>
                <a:headEnd/>
                <a:tailEnd/>
              </a:ln>
            </p:spPr>
            <p:txBody>
              <a:bodyPr wrap="none" lIns="82124" tIns="41061" rIns="82124" bIns="41061" anchor="ctr">
                <a:spAutoFit/>
              </a:bodyPr>
              <a:lstStyle/>
              <a:p>
                <a:endParaRPr lang="en-US"/>
              </a:p>
            </p:txBody>
          </p:sp>
          <p:sp>
            <p:nvSpPr>
              <p:cNvPr id="22596" name="AutoShape 61"/>
              <p:cNvSpPr>
                <a:spLocks noChangeArrowheads="1"/>
              </p:cNvSpPr>
              <p:nvPr/>
            </p:nvSpPr>
            <p:spPr bwMode="auto">
              <a:xfrm flipV="1">
                <a:off x="952" y="2845"/>
                <a:ext cx="118" cy="191"/>
              </a:xfrm>
              <a:prstGeom prst="triangle">
                <a:avLst>
                  <a:gd name="adj" fmla="val 50000"/>
                </a:avLst>
              </a:prstGeom>
              <a:solidFill>
                <a:srgbClr val="1C1C1C"/>
              </a:solidFill>
              <a:ln w="9525">
                <a:noFill/>
                <a:miter lim="800000"/>
                <a:headEnd/>
                <a:tailEnd/>
              </a:ln>
            </p:spPr>
            <p:txBody>
              <a:bodyPr lIns="82124" tIns="41061" rIns="82124" bIns="41061" anchor="ctr">
                <a:spAutoFit/>
              </a:bodyPr>
              <a:lstStyle/>
              <a:p>
                <a:endParaRPr lang="en-US"/>
              </a:p>
            </p:txBody>
          </p:sp>
        </p:grpSp>
        <p:grpSp>
          <p:nvGrpSpPr>
            <p:cNvPr id="22592" name="Group 62"/>
            <p:cNvGrpSpPr>
              <a:grpSpLocks/>
            </p:cNvGrpSpPr>
            <p:nvPr/>
          </p:nvGrpSpPr>
          <p:grpSpPr bwMode="auto">
            <a:xfrm>
              <a:off x="1322" y="2752"/>
              <a:ext cx="99" cy="264"/>
              <a:chOff x="952" y="2724"/>
              <a:chExt cx="118" cy="312"/>
            </a:xfrm>
          </p:grpSpPr>
          <p:sp>
            <p:nvSpPr>
              <p:cNvPr id="22593" name="Oval 63"/>
              <p:cNvSpPr>
                <a:spLocks noChangeArrowheads="1"/>
              </p:cNvSpPr>
              <p:nvPr/>
            </p:nvSpPr>
            <p:spPr bwMode="auto">
              <a:xfrm>
                <a:off x="962" y="2724"/>
                <a:ext cx="98" cy="98"/>
              </a:xfrm>
              <a:prstGeom prst="ellipse">
                <a:avLst/>
              </a:prstGeom>
              <a:solidFill>
                <a:srgbClr val="1C1C1C"/>
              </a:solidFill>
              <a:ln w="9525">
                <a:noFill/>
                <a:round/>
                <a:headEnd/>
                <a:tailEnd/>
              </a:ln>
            </p:spPr>
            <p:txBody>
              <a:bodyPr wrap="none" lIns="82124" tIns="41061" rIns="82124" bIns="41061" anchor="ctr">
                <a:spAutoFit/>
              </a:bodyPr>
              <a:lstStyle/>
              <a:p>
                <a:endParaRPr lang="en-US"/>
              </a:p>
            </p:txBody>
          </p:sp>
          <p:sp>
            <p:nvSpPr>
              <p:cNvPr id="22594" name="AutoShape 64"/>
              <p:cNvSpPr>
                <a:spLocks noChangeArrowheads="1"/>
              </p:cNvSpPr>
              <p:nvPr/>
            </p:nvSpPr>
            <p:spPr bwMode="auto">
              <a:xfrm flipV="1">
                <a:off x="952" y="2845"/>
                <a:ext cx="118" cy="191"/>
              </a:xfrm>
              <a:prstGeom prst="triangle">
                <a:avLst>
                  <a:gd name="adj" fmla="val 50000"/>
                </a:avLst>
              </a:prstGeom>
              <a:solidFill>
                <a:srgbClr val="1C1C1C"/>
              </a:solidFill>
              <a:ln w="9525">
                <a:noFill/>
                <a:miter lim="800000"/>
                <a:headEnd/>
                <a:tailEnd/>
              </a:ln>
            </p:spPr>
            <p:txBody>
              <a:bodyPr lIns="82124" tIns="41061" rIns="82124" bIns="41061" anchor="ctr">
                <a:spAutoFit/>
              </a:bodyPr>
              <a:lstStyle/>
              <a:p>
                <a:endParaRPr lang="en-US"/>
              </a:p>
            </p:txBody>
          </p:sp>
        </p:grpSp>
      </p:grpSp>
      <p:sp>
        <p:nvSpPr>
          <p:cNvPr id="22532" name="Rectangle 67"/>
          <p:cNvSpPr>
            <a:spLocks noChangeArrowheads="1"/>
          </p:cNvSpPr>
          <p:nvPr/>
        </p:nvSpPr>
        <p:spPr bwMode="auto">
          <a:xfrm>
            <a:off x="4608513" y="2687638"/>
            <a:ext cx="2673350" cy="892175"/>
          </a:xfrm>
          <a:prstGeom prst="rect">
            <a:avLst/>
          </a:prstGeom>
          <a:solidFill>
            <a:srgbClr val="89A424"/>
          </a:solidFill>
          <a:ln w="19050">
            <a:noFill/>
            <a:miter lim="800000"/>
            <a:headEnd/>
            <a:tailEnd/>
          </a:ln>
        </p:spPr>
        <p:txBody>
          <a:bodyPr wrap="none" lIns="82124" tIns="41061" rIns="82124" bIns="41061" anchor="ctr">
            <a:spAutoFit/>
          </a:bodyPr>
          <a:lstStyle/>
          <a:p>
            <a:endParaRPr lang="en-US"/>
          </a:p>
        </p:txBody>
      </p:sp>
      <p:sp>
        <p:nvSpPr>
          <p:cNvPr id="22533" name="Rectangle 68"/>
          <p:cNvSpPr>
            <a:spLocks noChangeArrowheads="1"/>
          </p:cNvSpPr>
          <p:nvPr/>
        </p:nvSpPr>
        <p:spPr bwMode="auto">
          <a:xfrm>
            <a:off x="4608513" y="1798638"/>
            <a:ext cx="2673350" cy="889000"/>
          </a:xfrm>
          <a:prstGeom prst="rect">
            <a:avLst/>
          </a:prstGeom>
          <a:solidFill>
            <a:schemeClr val="accent1"/>
          </a:solidFill>
          <a:ln w="19050">
            <a:noFill/>
            <a:miter lim="800000"/>
            <a:headEnd/>
            <a:tailEnd/>
          </a:ln>
        </p:spPr>
        <p:txBody>
          <a:bodyPr wrap="none" lIns="82124" tIns="41061" rIns="82124" bIns="41061" anchor="ctr">
            <a:spAutoFit/>
          </a:bodyPr>
          <a:lstStyle/>
          <a:p>
            <a:endParaRPr lang="en-US"/>
          </a:p>
        </p:txBody>
      </p:sp>
      <p:sp>
        <p:nvSpPr>
          <p:cNvPr id="22534" name="Rectangle 66"/>
          <p:cNvSpPr>
            <a:spLocks noChangeArrowheads="1"/>
          </p:cNvSpPr>
          <p:nvPr/>
        </p:nvSpPr>
        <p:spPr bwMode="auto">
          <a:xfrm>
            <a:off x="4608513" y="3579813"/>
            <a:ext cx="2673350" cy="457200"/>
          </a:xfrm>
          <a:prstGeom prst="rect">
            <a:avLst/>
          </a:prstGeom>
          <a:solidFill>
            <a:schemeClr val="hlink"/>
          </a:solidFill>
          <a:ln w="19050">
            <a:noFill/>
            <a:miter lim="800000"/>
            <a:headEnd/>
            <a:tailEnd/>
          </a:ln>
        </p:spPr>
        <p:txBody>
          <a:bodyPr lIns="82124" tIns="41061" rIns="82124" bIns="41061" anchor="ctr">
            <a:spAutoFit/>
          </a:bodyPr>
          <a:lstStyle/>
          <a:p>
            <a:endParaRPr lang="en-US"/>
          </a:p>
        </p:txBody>
      </p:sp>
      <p:sp>
        <p:nvSpPr>
          <p:cNvPr id="22535" name="Rectangle 103"/>
          <p:cNvSpPr>
            <a:spLocks noChangeArrowheads="1"/>
          </p:cNvSpPr>
          <p:nvPr/>
        </p:nvSpPr>
        <p:spPr bwMode="auto">
          <a:xfrm>
            <a:off x="4608513" y="4037013"/>
            <a:ext cx="2673350" cy="457200"/>
          </a:xfrm>
          <a:prstGeom prst="rect">
            <a:avLst/>
          </a:prstGeom>
          <a:solidFill>
            <a:srgbClr val="B2B2B2"/>
          </a:solidFill>
          <a:ln w="19050">
            <a:noFill/>
            <a:miter lim="800000"/>
            <a:headEnd/>
            <a:tailEnd/>
          </a:ln>
        </p:spPr>
        <p:txBody>
          <a:bodyPr lIns="82124" tIns="41061" rIns="82124" bIns="41061" anchor="ctr">
            <a:spAutoFit/>
          </a:bodyPr>
          <a:lstStyle/>
          <a:p>
            <a:endParaRPr lang="en-US"/>
          </a:p>
        </p:txBody>
      </p:sp>
      <p:sp>
        <p:nvSpPr>
          <p:cNvPr id="22536" name="Oval 65"/>
          <p:cNvSpPr>
            <a:spLocks noChangeArrowheads="1"/>
          </p:cNvSpPr>
          <p:nvPr/>
        </p:nvSpPr>
        <p:spPr bwMode="auto">
          <a:xfrm>
            <a:off x="4557713" y="1731963"/>
            <a:ext cx="2784475" cy="2781300"/>
          </a:xfrm>
          <a:prstGeom prst="ellipse">
            <a:avLst/>
          </a:prstGeom>
          <a:noFill/>
          <a:ln w="19050">
            <a:solidFill>
              <a:schemeClr val="accent1"/>
            </a:solidFill>
            <a:round/>
            <a:headEnd/>
            <a:tailEnd/>
          </a:ln>
        </p:spPr>
        <p:txBody>
          <a:bodyPr lIns="82124" tIns="41061" rIns="82124" bIns="41061" anchor="ctr">
            <a:spAutoFit/>
          </a:bodyPr>
          <a:lstStyle/>
          <a:p>
            <a:endParaRPr lang="en-US"/>
          </a:p>
        </p:txBody>
      </p:sp>
      <p:sp>
        <p:nvSpPr>
          <p:cNvPr id="22537" name="Oval 71"/>
          <p:cNvSpPr>
            <a:spLocks noChangeArrowheads="1"/>
          </p:cNvSpPr>
          <p:nvPr/>
        </p:nvSpPr>
        <p:spPr bwMode="auto">
          <a:xfrm>
            <a:off x="4606925" y="1801813"/>
            <a:ext cx="2673350" cy="2670175"/>
          </a:xfrm>
          <a:prstGeom prst="ellipse">
            <a:avLst/>
          </a:prstGeom>
          <a:noFill/>
          <a:ln w="25400">
            <a:solidFill>
              <a:srgbClr val="000000"/>
            </a:solidFill>
            <a:round/>
            <a:headEnd/>
            <a:tailEnd/>
          </a:ln>
        </p:spPr>
        <p:txBody>
          <a:bodyPr lIns="82124" tIns="41061" rIns="82124" bIns="41061" anchor="ctr">
            <a:spAutoFit/>
          </a:bodyPr>
          <a:lstStyle/>
          <a:p>
            <a:endParaRPr lang="en-US"/>
          </a:p>
        </p:txBody>
      </p:sp>
      <p:pic>
        <p:nvPicPr>
          <p:cNvPr id="22538" name="Picture 69"/>
          <p:cNvPicPr>
            <a:picLocks noChangeAspect="1" noChangeArrowheads="1"/>
          </p:cNvPicPr>
          <p:nvPr/>
        </p:nvPicPr>
        <p:blipFill>
          <a:blip r:embed="rId3"/>
          <a:srcRect l="23088" t="10875" r="22871" b="-2127"/>
          <a:stretch>
            <a:fillRect/>
          </a:stretch>
        </p:blipFill>
        <p:spPr bwMode="auto">
          <a:xfrm>
            <a:off x="4598988" y="1858963"/>
            <a:ext cx="2746375" cy="2832100"/>
          </a:xfrm>
          <a:prstGeom prst="rect">
            <a:avLst/>
          </a:prstGeom>
          <a:noFill/>
          <a:ln w="9525">
            <a:noFill/>
            <a:miter lim="800000"/>
            <a:headEnd/>
            <a:tailEnd/>
          </a:ln>
        </p:spPr>
      </p:pic>
      <p:sp>
        <p:nvSpPr>
          <p:cNvPr id="22539" name="AutoShape 70"/>
          <p:cNvSpPr>
            <a:spLocks noChangeArrowheads="1"/>
          </p:cNvSpPr>
          <p:nvPr/>
        </p:nvSpPr>
        <p:spPr bwMode="auto">
          <a:xfrm>
            <a:off x="3970338" y="1100138"/>
            <a:ext cx="3946525" cy="39782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53" y="10800"/>
                </a:moveTo>
                <a:cubicBezTo>
                  <a:pt x="3553" y="14802"/>
                  <a:pt x="6798" y="18047"/>
                  <a:pt x="10800" y="18047"/>
                </a:cubicBezTo>
                <a:cubicBezTo>
                  <a:pt x="14802" y="18047"/>
                  <a:pt x="18047" y="14802"/>
                  <a:pt x="18047" y="10800"/>
                </a:cubicBezTo>
                <a:cubicBezTo>
                  <a:pt x="18047" y="6798"/>
                  <a:pt x="14802" y="3553"/>
                  <a:pt x="10800" y="3553"/>
                </a:cubicBezTo>
                <a:cubicBezTo>
                  <a:pt x="6798" y="3553"/>
                  <a:pt x="3553" y="6798"/>
                  <a:pt x="3553" y="10800"/>
                </a:cubicBezTo>
                <a:close/>
              </a:path>
            </a:pathLst>
          </a:custGeom>
          <a:solidFill>
            <a:srgbClr val="FFFFFF"/>
          </a:solidFill>
          <a:ln w="6350">
            <a:noFill/>
            <a:round/>
            <a:headEnd/>
            <a:tailEnd/>
          </a:ln>
        </p:spPr>
        <p:txBody>
          <a:bodyPr lIns="82124" tIns="41061" rIns="82124" bIns="41061" anchor="ctr">
            <a:spAutoFit/>
          </a:bodyPr>
          <a:lstStyle/>
          <a:p>
            <a:endParaRPr lang="en-US"/>
          </a:p>
        </p:txBody>
      </p:sp>
      <p:sp>
        <p:nvSpPr>
          <p:cNvPr id="22540" name="Oval 93"/>
          <p:cNvSpPr>
            <a:spLocks noChangeArrowheads="1"/>
          </p:cNvSpPr>
          <p:nvPr/>
        </p:nvSpPr>
        <p:spPr bwMode="auto">
          <a:xfrm>
            <a:off x="4559300" y="1754188"/>
            <a:ext cx="2768600" cy="2765425"/>
          </a:xfrm>
          <a:prstGeom prst="ellipse">
            <a:avLst/>
          </a:prstGeom>
          <a:noFill/>
          <a:ln w="25400">
            <a:solidFill>
              <a:schemeClr val="tx2"/>
            </a:solidFill>
            <a:round/>
            <a:headEnd/>
            <a:tailEnd/>
          </a:ln>
        </p:spPr>
        <p:txBody>
          <a:bodyPr lIns="82124" tIns="41061" rIns="82124" bIns="41061" anchor="ctr">
            <a:spAutoFit/>
          </a:bodyPr>
          <a:lstStyle/>
          <a:p>
            <a:endParaRPr lang="en-US"/>
          </a:p>
        </p:txBody>
      </p:sp>
      <p:sp>
        <p:nvSpPr>
          <p:cNvPr id="189" name="Text Box 72"/>
          <p:cNvSpPr txBox="1">
            <a:spLocks noChangeArrowheads="1"/>
          </p:cNvSpPr>
          <p:nvPr/>
        </p:nvSpPr>
        <p:spPr bwMode="auto">
          <a:xfrm>
            <a:off x="288925" y="2016125"/>
            <a:ext cx="3987800" cy="760032"/>
          </a:xfrm>
          <a:prstGeom prst="rect">
            <a:avLst/>
          </a:prstGeom>
          <a:noFill/>
          <a:ln w="9525">
            <a:noFill/>
            <a:miter lim="800000"/>
            <a:headEnd/>
            <a:tailEnd/>
          </a:ln>
          <a:effectLst/>
        </p:spPr>
        <p:txBody>
          <a:bodyPr lIns="82124" tIns="41061" rIns="82124" bIns="41061">
            <a:spAutoFit/>
          </a:bodyPr>
          <a:lstStyle/>
          <a:p>
            <a:pPr defTabSz="814388">
              <a:defRPr/>
            </a:pPr>
            <a:r>
              <a:rPr lang="en-US" sz="4400" kern="0" dirty="0">
                <a:gradFill flip="none" rotWithShape="1">
                  <a:gsLst>
                    <a:gs pos="0">
                      <a:schemeClr val="tx2">
                        <a:lumMod val="60000"/>
                        <a:lumOff val="40000"/>
                      </a:schemeClr>
                    </a:gs>
                    <a:gs pos="100000">
                      <a:schemeClr val="tx2">
                        <a:lumMod val="50000"/>
                      </a:schemeClr>
                    </a:gs>
                  </a:gsLst>
                  <a:lin ang="0" scaled="1"/>
                  <a:tileRect/>
                </a:gradFill>
                <a:cs typeface="Cisco-Light"/>
              </a:rPr>
              <a:t>12 Employee </a:t>
            </a:r>
            <a:endParaRPr lang="en-US" sz="4300" dirty="0">
              <a:cs typeface="+mn-cs"/>
            </a:endParaRPr>
          </a:p>
        </p:txBody>
      </p:sp>
      <p:sp>
        <p:nvSpPr>
          <p:cNvPr id="190" name="Rectangle 73"/>
          <p:cNvSpPr>
            <a:spLocks noChangeArrowheads="1"/>
          </p:cNvSpPr>
          <p:nvPr/>
        </p:nvSpPr>
        <p:spPr bwMode="auto">
          <a:xfrm>
            <a:off x="501148" y="2640013"/>
            <a:ext cx="3381877" cy="575367"/>
          </a:xfrm>
          <a:prstGeom prst="rect">
            <a:avLst/>
          </a:prstGeom>
          <a:noFill/>
          <a:ln w="9525">
            <a:noFill/>
            <a:miter lim="800000"/>
            <a:headEnd/>
            <a:tailEnd/>
          </a:ln>
          <a:effectLst/>
        </p:spPr>
        <p:txBody>
          <a:bodyPr wrap="none" lIns="82124" tIns="41061" rIns="82124" bIns="41061">
            <a:spAutoFit/>
          </a:bodyPr>
          <a:lstStyle/>
          <a:p>
            <a:pPr algn="r" defTabSz="814388">
              <a:spcBef>
                <a:spcPct val="50000"/>
              </a:spcBef>
              <a:defRPr/>
            </a:pPr>
            <a:r>
              <a:rPr lang="en-US" sz="3200" kern="0" dirty="0">
                <a:gradFill flip="none" rotWithShape="1">
                  <a:gsLst>
                    <a:gs pos="0">
                      <a:schemeClr val="tx2">
                        <a:lumMod val="60000"/>
                        <a:lumOff val="40000"/>
                      </a:schemeClr>
                    </a:gs>
                    <a:gs pos="100000">
                      <a:schemeClr val="tx2">
                        <a:lumMod val="50000"/>
                      </a:schemeClr>
                    </a:gs>
                  </a:gsLst>
                  <a:lin ang="0" scaled="1"/>
                  <a:tileRect/>
                </a:gradFill>
                <a:cs typeface="Cisco-Light"/>
              </a:rPr>
              <a:t>Resource Groups</a:t>
            </a:r>
            <a:endParaRPr lang="en-US" sz="3200" dirty="0">
              <a:solidFill>
                <a:schemeClr val="folHlink"/>
              </a:solidFill>
              <a:cs typeface="+mn-cs"/>
            </a:endParaRPr>
          </a:p>
        </p:txBody>
      </p:sp>
      <p:sp>
        <p:nvSpPr>
          <p:cNvPr id="22543" name="Text Box 92"/>
          <p:cNvSpPr txBox="1">
            <a:spLocks noChangeArrowheads="1"/>
          </p:cNvSpPr>
          <p:nvPr/>
        </p:nvSpPr>
        <p:spPr bwMode="auto">
          <a:xfrm>
            <a:off x="625475" y="3163888"/>
            <a:ext cx="2825750" cy="365125"/>
          </a:xfrm>
          <a:prstGeom prst="rect">
            <a:avLst/>
          </a:prstGeom>
          <a:noFill/>
          <a:ln w="9525">
            <a:noFill/>
            <a:miter lim="800000"/>
            <a:headEnd/>
            <a:tailEnd/>
          </a:ln>
        </p:spPr>
        <p:txBody>
          <a:bodyPr lIns="82124" tIns="41061" rIns="82124" bIns="41061">
            <a:spAutoFit/>
          </a:bodyPr>
          <a:lstStyle/>
          <a:p>
            <a:pPr defTabSz="814388">
              <a:spcBef>
                <a:spcPct val="50000"/>
              </a:spcBef>
            </a:pPr>
            <a:r>
              <a:rPr lang="en-US" sz="2000">
                <a:solidFill>
                  <a:srgbClr val="FFFFFF"/>
                </a:solidFill>
              </a:rPr>
              <a:t>In 35 Countries</a:t>
            </a:r>
          </a:p>
        </p:txBody>
      </p:sp>
      <p:sp>
        <p:nvSpPr>
          <p:cNvPr id="22544" name="Line 94"/>
          <p:cNvSpPr>
            <a:spLocks noChangeShapeType="1"/>
          </p:cNvSpPr>
          <p:nvPr/>
        </p:nvSpPr>
        <p:spPr bwMode="auto">
          <a:xfrm>
            <a:off x="3435350" y="-838200"/>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sp>
        <p:nvSpPr>
          <p:cNvPr id="22545" name="Rectangle 76"/>
          <p:cNvSpPr>
            <a:spLocks noChangeArrowheads="1"/>
          </p:cNvSpPr>
          <p:nvPr/>
        </p:nvSpPr>
        <p:spPr bwMode="auto">
          <a:xfrm>
            <a:off x="1924050" y="1154113"/>
            <a:ext cx="1914525" cy="1044575"/>
          </a:xfrm>
          <a:prstGeom prst="rect">
            <a:avLst/>
          </a:prstGeom>
          <a:noFill/>
          <a:ln w="9525">
            <a:noFill/>
            <a:miter lim="800000"/>
            <a:headEnd/>
            <a:tailEnd/>
          </a:ln>
        </p:spPr>
        <p:txBody>
          <a:bodyPr lIns="82124" tIns="41061" rIns="82124" bIns="41061">
            <a:spAutoFit/>
          </a:bodyPr>
          <a:lstStyle/>
          <a:p>
            <a:pPr defTabSz="622300" eaLnBrk="0" hangingPunct="0">
              <a:lnSpc>
                <a:spcPct val="90000"/>
              </a:lnSpc>
              <a:spcAft>
                <a:spcPct val="35000"/>
              </a:spcAft>
            </a:pPr>
            <a:r>
              <a:rPr lang="en-US" sz="1200" b="1">
                <a:solidFill>
                  <a:srgbClr val="000000"/>
                </a:solidFill>
              </a:rPr>
              <a:t>Connected Women   Technology Network</a:t>
            </a:r>
          </a:p>
          <a:p>
            <a:pPr defTabSz="622300" eaLnBrk="0" hangingPunct="0">
              <a:lnSpc>
                <a:spcPct val="90000"/>
              </a:lnSpc>
              <a:spcAft>
                <a:spcPct val="35000"/>
              </a:spcAft>
            </a:pPr>
            <a:r>
              <a:rPr lang="en-US" sz="1200" b="1">
                <a:solidFill>
                  <a:srgbClr val="000000"/>
                </a:solidFill>
              </a:rPr>
              <a:t>(CWTN)</a:t>
            </a:r>
          </a:p>
          <a:p>
            <a:pPr defTabSz="622300" eaLnBrk="0" hangingPunct="0">
              <a:lnSpc>
                <a:spcPct val="90000"/>
              </a:lnSpc>
              <a:spcAft>
                <a:spcPct val="35000"/>
              </a:spcAft>
            </a:pPr>
            <a:r>
              <a:rPr lang="en-US" sz="1200">
                <a:solidFill>
                  <a:srgbClr val="000000"/>
                </a:solidFill>
              </a:rPr>
              <a:t>US</a:t>
            </a:r>
            <a:br>
              <a:rPr lang="en-US" sz="1200">
                <a:solidFill>
                  <a:srgbClr val="000000"/>
                </a:solidFill>
              </a:rPr>
            </a:br>
            <a:endParaRPr lang="en-US" sz="1200">
              <a:solidFill>
                <a:srgbClr val="000000"/>
              </a:solidFill>
            </a:endParaRPr>
          </a:p>
        </p:txBody>
      </p:sp>
      <p:grpSp>
        <p:nvGrpSpPr>
          <p:cNvPr id="22546" name="Group 203"/>
          <p:cNvGrpSpPr>
            <a:grpSpLocks/>
          </p:cNvGrpSpPr>
          <p:nvPr/>
        </p:nvGrpSpPr>
        <p:grpSpPr bwMode="auto">
          <a:xfrm>
            <a:off x="3914775" y="517525"/>
            <a:ext cx="1219200" cy="1190625"/>
            <a:chOff x="4119695" y="644525"/>
            <a:chExt cx="1217285" cy="1191348"/>
          </a:xfrm>
        </p:grpSpPr>
        <p:sp>
          <p:nvSpPr>
            <p:cNvPr id="22576" name="Rectangle 76"/>
            <p:cNvSpPr>
              <a:spLocks noChangeArrowheads="1"/>
            </p:cNvSpPr>
            <p:nvPr/>
          </p:nvSpPr>
          <p:spPr bwMode="auto">
            <a:xfrm>
              <a:off x="4119695" y="755660"/>
              <a:ext cx="1217285" cy="1080213"/>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Cisco Black Employee Network (CBEN)</a:t>
              </a:r>
              <a:r>
                <a:rPr lang="en-US" sz="2000">
                  <a:solidFill>
                    <a:srgbClr val="000000"/>
                  </a:solidFill>
                </a:rPr>
                <a:t/>
              </a:r>
              <a:br>
                <a:rPr lang="en-US" sz="2000">
                  <a:solidFill>
                    <a:srgbClr val="000000"/>
                  </a:solidFill>
                </a:rPr>
              </a:br>
              <a:r>
                <a:rPr lang="en-US" sz="1200">
                  <a:solidFill>
                    <a:srgbClr val="000000"/>
                  </a:solidFill>
                </a:rPr>
                <a:t>US</a:t>
              </a:r>
              <a:br>
                <a:rPr lang="en-US" sz="1200">
                  <a:solidFill>
                    <a:srgbClr val="000000"/>
                  </a:solidFill>
                </a:rPr>
              </a:br>
              <a:r>
                <a:rPr lang="en-US" sz="1200">
                  <a:solidFill>
                    <a:srgbClr val="000000"/>
                  </a:solidFill>
                </a:rPr>
                <a:t>Europe</a:t>
              </a:r>
            </a:p>
          </p:txBody>
        </p:sp>
        <p:sp>
          <p:nvSpPr>
            <p:cNvPr id="22577" name="Line 95"/>
            <p:cNvSpPr>
              <a:spLocks noChangeShapeType="1"/>
            </p:cNvSpPr>
            <p:nvPr/>
          </p:nvSpPr>
          <p:spPr bwMode="auto">
            <a:xfrm>
              <a:off x="5208588" y="644525"/>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sp>
        <p:nvSpPr>
          <p:cNvPr id="22547" name="Rectangle 76"/>
          <p:cNvSpPr>
            <a:spLocks noChangeArrowheads="1"/>
          </p:cNvSpPr>
          <p:nvPr/>
        </p:nvSpPr>
        <p:spPr bwMode="auto">
          <a:xfrm>
            <a:off x="4073525" y="4695825"/>
            <a:ext cx="974725" cy="1246188"/>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Middle Eastern Diversity &amp; Inclusion (MEDI)</a:t>
            </a:r>
            <a:r>
              <a:rPr lang="en-US" sz="1200">
                <a:solidFill>
                  <a:srgbClr val="000000"/>
                </a:solidFill>
              </a:rPr>
              <a:t/>
            </a:r>
            <a:br>
              <a:rPr lang="en-US" sz="1200">
                <a:solidFill>
                  <a:srgbClr val="000000"/>
                </a:solidFill>
              </a:rPr>
            </a:br>
            <a:r>
              <a:rPr lang="en-US" sz="1000">
                <a:solidFill>
                  <a:srgbClr val="000000"/>
                </a:solidFill>
              </a:rPr>
              <a:t>US</a:t>
            </a:r>
            <a:r>
              <a:rPr lang="en-US" sz="1200">
                <a:solidFill>
                  <a:srgbClr val="000000"/>
                </a:solidFill>
              </a:rPr>
              <a:t/>
            </a:r>
            <a:br>
              <a:rPr lang="en-US" sz="1200">
                <a:solidFill>
                  <a:srgbClr val="000000"/>
                </a:solidFill>
              </a:rPr>
            </a:br>
            <a:endParaRPr lang="en-US" sz="1200">
              <a:solidFill>
                <a:srgbClr val="000000"/>
              </a:solidFill>
            </a:endParaRPr>
          </a:p>
        </p:txBody>
      </p:sp>
      <p:grpSp>
        <p:nvGrpSpPr>
          <p:cNvPr id="22548" name="Group 218"/>
          <p:cNvGrpSpPr>
            <a:grpSpLocks/>
          </p:cNvGrpSpPr>
          <p:nvPr/>
        </p:nvGrpSpPr>
        <p:grpSpPr bwMode="auto">
          <a:xfrm>
            <a:off x="7510463" y="4038600"/>
            <a:ext cx="1366837" cy="501650"/>
            <a:chOff x="3234284" y="1158875"/>
            <a:chExt cx="1516744" cy="988912"/>
          </a:xfrm>
        </p:grpSpPr>
        <p:sp>
          <p:nvSpPr>
            <p:cNvPr id="22574" name="Rectangle 76"/>
            <p:cNvSpPr>
              <a:spLocks noChangeArrowheads="1"/>
            </p:cNvSpPr>
            <p:nvPr/>
          </p:nvSpPr>
          <p:spPr bwMode="auto">
            <a:xfrm>
              <a:off x="3260024" y="1158875"/>
              <a:ext cx="1491004" cy="581522"/>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Experienced </a:t>
              </a:r>
              <a:br>
                <a:rPr lang="en-US" sz="1200" b="1">
                  <a:solidFill>
                    <a:srgbClr val="000000"/>
                  </a:solidFill>
                </a:rPr>
              </a:br>
              <a:r>
                <a:rPr lang="en-US" sz="1200" b="1">
                  <a:solidFill>
                    <a:srgbClr val="000000"/>
                  </a:solidFill>
                </a:rPr>
                <a:t>Influencers (EI)</a:t>
              </a:r>
              <a:r>
                <a:rPr lang="en-US" sz="1200">
                  <a:solidFill>
                    <a:srgbClr val="000000"/>
                  </a:solidFill>
                </a:rPr>
                <a:t/>
              </a:r>
              <a:br>
                <a:rPr lang="en-US" sz="1200">
                  <a:solidFill>
                    <a:srgbClr val="000000"/>
                  </a:solidFill>
                </a:rPr>
              </a:br>
              <a:r>
                <a:rPr lang="en-US" sz="1200">
                  <a:solidFill>
                    <a:srgbClr val="000000"/>
                  </a:solidFill>
                </a:rPr>
                <a:t>US</a:t>
              </a:r>
            </a:p>
          </p:txBody>
        </p:sp>
        <p:sp>
          <p:nvSpPr>
            <p:cNvPr id="22575" name="Line 95"/>
            <p:cNvSpPr>
              <a:spLocks noChangeShapeType="1"/>
            </p:cNvSpPr>
            <p:nvPr/>
          </p:nvSpPr>
          <p:spPr bwMode="auto">
            <a:xfrm>
              <a:off x="3234284" y="1271487"/>
              <a:ext cx="1338" cy="876300"/>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grpSp>
        <p:nvGrpSpPr>
          <p:cNvPr id="22549" name="Group 221"/>
          <p:cNvGrpSpPr>
            <a:grpSpLocks/>
          </p:cNvGrpSpPr>
          <p:nvPr/>
        </p:nvGrpSpPr>
        <p:grpSpPr bwMode="auto">
          <a:xfrm>
            <a:off x="7586663" y="2543175"/>
            <a:ext cx="1681162" cy="1422400"/>
            <a:chOff x="4032824" y="680203"/>
            <a:chExt cx="1378964" cy="1409255"/>
          </a:xfrm>
        </p:grpSpPr>
        <p:sp>
          <p:nvSpPr>
            <p:cNvPr id="22572" name="Rectangle 76"/>
            <p:cNvSpPr>
              <a:spLocks noChangeArrowheads="1"/>
            </p:cNvSpPr>
            <p:nvPr/>
          </p:nvSpPr>
          <p:spPr bwMode="auto">
            <a:xfrm>
              <a:off x="4032824" y="680203"/>
              <a:ext cx="966761" cy="1409255"/>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Cisco Hispanic and Latino Network</a:t>
              </a:r>
            </a:p>
            <a:p>
              <a:pPr defTabSz="814388" eaLnBrk="0" hangingPunct="0">
                <a:lnSpc>
                  <a:spcPct val="90000"/>
                </a:lnSpc>
                <a:spcBef>
                  <a:spcPct val="50000"/>
                </a:spcBef>
              </a:pPr>
              <a:r>
                <a:rPr lang="en-US" sz="1200">
                  <a:solidFill>
                    <a:srgbClr val="000000"/>
                  </a:solidFill>
                </a:rPr>
                <a:t>(CONEXION)</a:t>
              </a:r>
              <a:br>
                <a:rPr lang="en-US" sz="1200">
                  <a:solidFill>
                    <a:srgbClr val="000000"/>
                  </a:solidFill>
                </a:rPr>
              </a:br>
              <a:r>
                <a:rPr lang="en-US" sz="1000">
                  <a:solidFill>
                    <a:srgbClr val="000000"/>
                  </a:solidFill>
                </a:rPr>
                <a:t>US</a:t>
              </a:r>
              <a:br>
                <a:rPr lang="en-US" sz="1000">
                  <a:solidFill>
                    <a:srgbClr val="000000"/>
                  </a:solidFill>
                </a:rPr>
              </a:br>
              <a:r>
                <a:rPr lang="en-US" sz="1000">
                  <a:solidFill>
                    <a:srgbClr val="000000"/>
                  </a:solidFill>
                </a:rPr>
                <a:t>Europe</a:t>
              </a:r>
              <a:br>
                <a:rPr lang="en-US" sz="1000">
                  <a:solidFill>
                    <a:srgbClr val="000000"/>
                  </a:solidFill>
                </a:rPr>
              </a:br>
              <a:r>
                <a:rPr lang="en-US" sz="1000">
                  <a:solidFill>
                    <a:srgbClr val="000000"/>
                  </a:solidFill>
                </a:rPr>
                <a:t>LATAM</a:t>
              </a:r>
            </a:p>
          </p:txBody>
        </p:sp>
        <p:sp>
          <p:nvSpPr>
            <p:cNvPr id="22573" name="Line 95"/>
            <p:cNvSpPr>
              <a:spLocks noChangeShapeType="1"/>
            </p:cNvSpPr>
            <p:nvPr/>
          </p:nvSpPr>
          <p:spPr bwMode="auto">
            <a:xfrm>
              <a:off x="5411788" y="758825"/>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sp>
        <p:nvSpPr>
          <p:cNvPr id="22550" name="Rectangle 76"/>
          <p:cNvSpPr>
            <a:spLocks noChangeArrowheads="1"/>
          </p:cNvSpPr>
          <p:nvPr/>
        </p:nvSpPr>
        <p:spPr bwMode="auto">
          <a:xfrm>
            <a:off x="6448425" y="4708525"/>
            <a:ext cx="2352675" cy="1108075"/>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Gay,Lesbian, Bi Sexual Transgender &amp; Advocates (GLBT&amp;A)</a:t>
            </a:r>
            <a:r>
              <a:rPr lang="en-US" sz="2000" b="1">
                <a:solidFill>
                  <a:srgbClr val="000000"/>
                </a:solidFill>
              </a:rPr>
              <a:t> </a:t>
            </a:r>
            <a:r>
              <a:rPr lang="en-US" sz="1200">
                <a:solidFill>
                  <a:srgbClr val="000000"/>
                </a:solidFill>
              </a:rPr>
              <a:t/>
            </a:r>
            <a:br>
              <a:rPr lang="en-US" sz="1200">
                <a:solidFill>
                  <a:srgbClr val="000000"/>
                </a:solidFill>
              </a:rPr>
            </a:br>
            <a:r>
              <a:rPr lang="en-US" sz="1000">
                <a:solidFill>
                  <a:srgbClr val="000000"/>
                </a:solidFill>
              </a:rPr>
              <a:t>US</a:t>
            </a:r>
            <a:br>
              <a:rPr lang="en-US" sz="1000">
                <a:solidFill>
                  <a:srgbClr val="000000"/>
                </a:solidFill>
              </a:rPr>
            </a:br>
            <a:r>
              <a:rPr lang="en-US" sz="1000">
                <a:solidFill>
                  <a:srgbClr val="000000"/>
                </a:solidFill>
              </a:rPr>
              <a:t>Europe</a:t>
            </a:r>
            <a:br>
              <a:rPr lang="en-US" sz="1000">
                <a:solidFill>
                  <a:srgbClr val="000000"/>
                </a:solidFill>
              </a:rPr>
            </a:br>
            <a:r>
              <a:rPr lang="en-US" sz="1000">
                <a:solidFill>
                  <a:srgbClr val="000000"/>
                </a:solidFill>
              </a:rPr>
              <a:t>Canada</a:t>
            </a:r>
          </a:p>
        </p:txBody>
      </p:sp>
      <p:grpSp>
        <p:nvGrpSpPr>
          <p:cNvPr id="22551" name="Group 227"/>
          <p:cNvGrpSpPr>
            <a:grpSpLocks/>
          </p:cNvGrpSpPr>
          <p:nvPr/>
        </p:nvGrpSpPr>
        <p:grpSpPr bwMode="auto">
          <a:xfrm>
            <a:off x="5095875" y="4860925"/>
            <a:ext cx="1285875" cy="893763"/>
            <a:chOff x="4186648" y="428707"/>
            <a:chExt cx="1285389" cy="894043"/>
          </a:xfrm>
        </p:grpSpPr>
        <p:sp>
          <p:nvSpPr>
            <p:cNvPr id="22570" name="Rectangle 76"/>
            <p:cNvSpPr>
              <a:spLocks noChangeArrowheads="1"/>
            </p:cNvSpPr>
            <p:nvPr/>
          </p:nvSpPr>
          <p:spPr bwMode="auto">
            <a:xfrm>
              <a:off x="4186648" y="492188"/>
              <a:ext cx="1285389" cy="830562"/>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Early Career Network (ECN)</a:t>
              </a:r>
              <a:r>
                <a:rPr lang="en-US" sz="1200">
                  <a:solidFill>
                    <a:srgbClr val="000000"/>
                  </a:solidFill>
                </a:rPr>
                <a:t/>
              </a:r>
              <a:br>
                <a:rPr lang="en-US" sz="1200">
                  <a:solidFill>
                    <a:srgbClr val="000000"/>
                  </a:solidFill>
                </a:rPr>
              </a:br>
              <a:r>
                <a:rPr lang="en-US" sz="1000">
                  <a:solidFill>
                    <a:srgbClr val="000000"/>
                  </a:solidFill>
                </a:rPr>
                <a:t>US</a:t>
              </a:r>
              <a:br>
                <a:rPr lang="en-US" sz="1000">
                  <a:solidFill>
                    <a:srgbClr val="000000"/>
                  </a:solidFill>
                </a:rPr>
              </a:br>
              <a:r>
                <a:rPr lang="en-US" sz="1000">
                  <a:solidFill>
                    <a:srgbClr val="000000"/>
                  </a:solidFill>
                </a:rPr>
                <a:t>APAC</a:t>
              </a:r>
              <a:br>
                <a:rPr lang="en-US" sz="1000">
                  <a:solidFill>
                    <a:srgbClr val="000000"/>
                  </a:solidFill>
                </a:rPr>
              </a:br>
              <a:r>
                <a:rPr lang="en-US" sz="1000">
                  <a:solidFill>
                    <a:srgbClr val="000000"/>
                  </a:solidFill>
                </a:rPr>
                <a:t>Europe</a:t>
              </a:r>
            </a:p>
          </p:txBody>
        </p:sp>
        <p:sp>
          <p:nvSpPr>
            <p:cNvPr id="22571" name="Line 95"/>
            <p:cNvSpPr>
              <a:spLocks noChangeShapeType="1"/>
            </p:cNvSpPr>
            <p:nvPr/>
          </p:nvSpPr>
          <p:spPr bwMode="auto">
            <a:xfrm>
              <a:off x="5421250" y="428707"/>
              <a:ext cx="0" cy="838199"/>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grpSp>
        <p:nvGrpSpPr>
          <p:cNvPr id="22552" name="Group 230"/>
          <p:cNvGrpSpPr>
            <a:grpSpLocks/>
          </p:cNvGrpSpPr>
          <p:nvPr/>
        </p:nvGrpSpPr>
        <p:grpSpPr bwMode="auto">
          <a:xfrm>
            <a:off x="5165725" y="542925"/>
            <a:ext cx="1073150" cy="1079500"/>
            <a:chOff x="4099576" y="377825"/>
            <a:chExt cx="1072469" cy="1079500"/>
          </a:xfrm>
        </p:grpSpPr>
        <p:sp>
          <p:nvSpPr>
            <p:cNvPr id="22568" name="Rectangle 76"/>
            <p:cNvSpPr>
              <a:spLocks noChangeArrowheads="1"/>
            </p:cNvSpPr>
            <p:nvPr/>
          </p:nvSpPr>
          <p:spPr bwMode="auto">
            <a:xfrm>
              <a:off x="4099576" y="377825"/>
              <a:ext cx="1072469" cy="913921"/>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Indians Connecting People (iCON)</a:t>
              </a:r>
              <a:r>
                <a:rPr lang="en-US" sz="2000">
                  <a:solidFill>
                    <a:srgbClr val="000000"/>
                  </a:solidFill>
                </a:rPr>
                <a:t/>
              </a:r>
              <a:br>
                <a:rPr lang="en-US" sz="2000">
                  <a:solidFill>
                    <a:srgbClr val="000000"/>
                  </a:solidFill>
                </a:rPr>
              </a:br>
              <a:r>
                <a:rPr lang="en-US" sz="1200">
                  <a:solidFill>
                    <a:srgbClr val="000000"/>
                  </a:solidFill>
                </a:rPr>
                <a:t>US</a:t>
              </a:r>
            </a:p>
          </p:txBody>
        </p:sp>
        <p:sp>
          <p:nvSpPr>
            <p:cNvPr id="22569" name="Line 95"/>
            <p:cNvSpPr>
              <a:spLocks noChangeShapeType="1"/>
            </p:cNvSpPr>
            <p:nvPr/>
          </p:nvSpPr>
          <p:spPr bwMode="auto">
            <a:xfrm>
              <a:off x="5119688" y="619125"/>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grpSp>
        <p:nvGrpSpPr>
          <p:cNvPr id="22553" name="Group 233"/>
          <p:cNvGrpSpPr>
            <a:grpSpLocks/>
          </p:cNvGrpSpPr>
          <p:nvPr/>
        </p:nvGrpSpPr>
        <p:grpSpPr bwMode="auto">
          <a:xfrm>
            <a:off x="6465888" y="682625"/>
            <a:ext cx="885825" cy="1085850"/>
            <a:chOff x="4325185" y="574675"/>
            <a:chExt cx="886578" cy="1085850"/>
          </a:xfrm>
        </p:grpSpPr>
        <p:sp>
          <p:nvSpPr>
            <p:cNvPr id="22566" name="Rectangle 76"/>
            <p:cNvSpPr>
              <a:spLocks noChangeArrowheads="1"/>
            </p:cNvSpPr>
            <p:nvPr/>
          </p:nvSpPr>
          <p:spPr bwMode="auto">
            <a:xfrm>
              <a:off x="4325185" y="574675"/>
              <a:ext cx="821965" cy="1080120"/>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Cisco Asian Affinity Network (CAAN)</a:t>
              </a:r>
              <a:r>
                <a:rPr lang="en-US" sz="1200">
                  <a:solidFill>
                    <a:srgbClr val="000000"/>
                  </a:solidFill>
                </a:rPr>
                <a:t/>
              </a:r>
              <a:br>
                <a:rPr lang="en-US" sz="1200">
                  <a:solidFill>
                    <a:srgbClr val="000000"/>
                  </a:solidFill>
                </a:rPr>
              </a:br>
              <a:r>
                <a:rPr lang="en-US" sz="1200">
                  <a:solidFill>
                    <a:srgbClr val="000000"/>
                  </a:solidFill>
                </a:rPr>
                <a:t>US</a:t>
              </a:r>
            </a:p>
          </p:txBody>
        </p:sp>
        <p:sp>
          <p:nvSpPr>
            <p:cNvPr id="22567" name="Line 95"/>
            <p:cNvSpPr>
              <a:spLocks noChangeShapeType="1"/>
            </p:cNvSpPr>
            <p:nvPr/>
          </p:nvSpPr>
          <p:spPr bwMode="auto">
            <a:xfrm>
              <a:off x="5211763" y="822325"/>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grpSp>
        <p:nvGrpSpPr>
          <p:cNvPr id="22554" name="Group 236"/>
          <p:cNvGrpSpPr>
            <a:grpSpLocks/>
          </p:cNvGrpSpPr>
          <p:nvPr/>
        </p:nvGrpSpPr>
        <p:grpSpPr bwMode="auto">
          <a:xfrm>
            <a:off x="7572375" y="895350"/>
            <a:ext cx="1228725" cy="1606550"/>
            <a:chOff x="4167913" y="307887"/>
            <a:chExt cx="1229427" cy="1606816"/>
          </a:xfrm>
        </p:grpSpPr>
        <p:sp>
          <p:nvSpPr>
            <p:cNvPr id="22564" name="Rectangle 76"/>
            <p:cNvSpPr>
              <a:spLocks noChangeArrowheads="1"/>
            </p:cNvSpPr>
            <p:nvPr/>
          </p:nvSpPr>
          <p:spPr bwMode="auto">
            <a:xfrm>
              <a:off x="4167913" y="307887"/>
              <a:ext cx="1229427" cy="1606816"/>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Cisco Disabilities Awareness Network (CDAN)</a:t>
              </a:r>
              <a:r>
                <a:rPr lang="en-US" sz="1200">
                  <a:solidFill>
                    <a:srgbClr val="000000"/>
                  </a:solidFill>
                </a:rPr>
                <a:t/>
              </a:r>
              <a:br>
                <a:rPr lang="en-US" sz="1200">
                  <a:solidFill>
                    <a:srgbClr val="000000"/>
                  </a:solidFill>
                </a:rPr>
              </a:br>
              <a:r>
                <a:rPr lang="en-US" sz="1000">
                  <a:solidFill>
                    <a:srgbClr val="000000"/>
                  </a:solidFill>
                </a:rPr>
                <a:t>Europe</a:t>
              </a:r>
              <a:br>
                <a:rPr lang="en-US" sz="1000">
                  <a:solidFill>
                    <a:srgbClr val="000000"/>
                  </a:solidFill>
                </a:rPr>
              </a:br>
              <a:r>
                <a:rPr lang="en-US" sz="1000">
                  <a:solidFill>
                    <a:srgbClr val="000000"/>
                  </a:solidFill>
                </a:rPr>
                <a:t>Canada</a:t>
              </a:r>
              <a:br>
                <a:rPr lang="en-US" sz="1000">
                  <a:solidFill>
                    <a:srgbClr val="000000"/>
                  </a:solidFill>
                </a:rPr>
              </a:br>
              <a:r>
                <a:rPr lang="en-US" sz="1000">
                  <a:solidFill>
                    <a:srgbClr val="000000"/>
                  </a:solidFill>
                </a:rPr>
                <a:t>US</a:t>
              </a:r>
              <a:br>
                <a:rPr lang="en-US" sz="1000">
                  <a:solidFill>
                    <a:srgbClr val="000000"/>
                  </a:solidFill>
                </a:rPr>
              </a:br>
              <a:r>
                <a:rPr lang="en-US" sz="1000">
                  <a:solidFill>
                    <a:srgbClr val="000000"/>
                  </a:solidFill>
                </a:rPr>
                <a:t>India</a:t>
              </a:r>
              <a:br>
                <a:rPr lang="en-US" sz="1000">
                  <a:solidFill>
                    <a:srgbClr val="000000"/>
                  </a:solidFill>
                </a:rPr>
              </a:br>
              <a:r>
                <a:rPr lang="en-US" sz="1000">
                  <a:solidFill>
                    <a:srgbClr val="000000"/>
                  </a:solidFill>
                </a:rPr>
                <a:t>APAC</a:t>
              </a:r>
            </a:p>
          </p:txBody>
        </p:sp>
        <p:sp>
          <p:nvSpPr>
            <p:cNvPr id="22565" name="Line 95"/>
            <p:cNvSpPr>
              <a:spLocks noChangeShapeType="1"/>
            </p:cNvSpPr>
            <p:nvPr/>
          </p:nvSpPr>
          <p:spPr bwMode="auto">
            <a:xfrm>
              <a:off x="5138738" y="746125"/>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sp>
        <p:nvSpPr>
          <p:cNvPr id="114" name="Oval 4"/>
          <p:cNvSpPr/>
          <p:nvPr/>
        </p:nvSpPr>
        <p:spPr bwMode="auto">
          <a:xfrm>
            <a:off x="-1155700" y="3167063"/>
            <a:ext cx="1314450" cy="468312"/>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814388" eaLnBrk="0" hangingPunct="0">
              <a:lnSpc>
                <a:spcPct val="90000"/>
              </a:lnSpc>
              <a:spcBef>
                <a:spcPct val="50000"/>
              </a:spcBef>
              <a:defRPr/>
            </a:pPr>
            <a:endParaRPr lang="en-US" sz="1200" b="1" dirty="0">
              <a:solidFill>
                <a:srgbClr val="000000"/>
              </a:solidFill>
            </a:endParaRPr>
          </a:p>
        </p:txBody>
      </p:sp>
      <p:grpSp>
        <p:nvGrpSpPr>
          <p:cNvPr id="22556" name="Group 227"/>
          <p:cNvGrpSpPr>
            <a:grpSpLocks/>
          </p:cNvGrpSpPr>
          <p:nvPr/>
        </p:nvGrpSpPr>
        <p:grpSpPr bwMode="auto">
          <a:xfrm>
            <a:off x="2076450" y="4340225"/>
            <a:ext cx="1857375" cy="844550"/>
            <a:chOff x="4402461" y="590550"/>
            <a:chExt cx="1174304" cy="845047"/>
          </a:xfrm>
        </p:grpSpPr>
        <p:sp>
          <p:nvSpPr>
            <p:cNvPr id="22562" name="Rectangle 76"/>
            <p:cNvSpPr>
              <a:spLocks noChangeArrowheads="1"/>
            </p:cNvSpPr>
            <p:nvPr/>
          </p:nvSpPr>
          <p:spPr bwMode="auto">
            <a:xfrm>
              <a:off x="4402461" y="854075"/>
              <a:ext cx="1174304" cy="581522"/>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Veterans Enablement &amp; Troop Support (VETS)</a:t>
              </a:r>
              <a:r>
                <a:rPr lang="en-US" sz="1200">
                  <a:solidFill>
                    <a:srgbClr val="000000"/>
                  </a:solidFill>
                </a:rPr>
                <a:t/>
              </a:r>
              <a:br>
                <a:rPr lang="en-US" sz="1200">
                  <a:solidFill>
                    <a:srgbClr val="000000"/>
                  </a:solidFill>
                </a:rPr>
              </a:br>
              <a:r>
                <a:rPr lang="en-US" sz="1200">
                  <a:solidFill>
                    <a:srgbClr val="000000"/>
                  </a:solidFill>
                </a:rPr>
                <a:t>US</a:t>
              </a:r>
            </a:p>
          </p:txBody>
        </p:sp>
        <p:sp>
          <p:nvSpPr>
            <p:cNvPr id="22563" name="Line 95"/>
            <p:cNvSpPr>
              <a:spLocks noChangeShapeType="1"/>
            </p:cNvSpPr>
            <p:nvPr/>
          </p:nvSpPr>
          <p:spPr bwMode="auto">
            <a:xfrm>
              <a:off x="5560491" y="590550"/>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grpSp>
        <p:nvGrpSpPr>
          <p:cNvPr id="22557" name="Group 227"/>
          <p:cNvGrpSpPr>
            <a:grpSpLocks/>
          </p:cNvGrpSpPr>
          <p:nvPr/>
        </p:nvGrpSpPr>
        <p:grpSpPr bwMode="auto">
          <a:xfrm>
            <a:off x="1873250" y="3279775"/>
            <a:ext cx="1681163" cy="1117600"/>
            <a:chOff x="4450110" y="720522"/>
            <a:chExt cx="1680993" cy="1119082"/>
          </a:xfrm>
        </p:grpSpPr>
        <p:sp>
          <p:nvSpPr>
            <p:cNvPr id="22560" name="Rectangle 76"/>
            <p:cNvSpPr>
              <a:spLocks noChangeArrowheads="1"/>
            </p:cNvSpPr>
            <p:nvPr/>
          </p:nvSpPr>
          <p:spPr bwMode="auto">
            <a:xfrm>
              <a:off x="4450110" y="758763"/>
              <a:ext cx="1651602" cy="1080841"/>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1200" b="1">
                  <a:solidFill>
                    <a:srgbClr val="000000"/>
                  </a:solidFill>
                </a:rPr>
                <a:t>Connected Women (CW)</a:t>
              </a:r>
              <a:r>
                <a:rPr lang="en-US" sz="1200">
                  <a:solidFill>
                    <a:srgbClr val="000000"/>
                  </a:solidFill>
                </a:rPr>
                <a:t/>
              </a:r>
              <a:br>
                <a:rPr lang="en-US" sz="1200">
                  <a:solidFill>
                    <a:srgbClr val="000000"/>
                  </a:solidFill>
                </a:rPr>
              </a:br>
              <a:r>
                <a:rPr lang="en-US" sz="1200">
                  <a:solidFill>
                    <a:srgbClr val="000000"/>
                  </a:solidFill>
                </a:rPr>
                <a:t>US</a:t>
              </a:r>
              <a:br>
                <a:rPr lang="en-US" sz="1200">
                  <a:solidFill>
                    <a:srgbClr val="000000"/>
                  </a:solidFill>
                </a:rPr>
              </a:br>
              <a:r>
                <a:rPr lang="en-US" sz="1200">
                  <a:solidFill>
                    <a:srgbClr val="000000"/>
                  </a:solidFill>
                </a:rPr>
                <a:t>Europe</a:t>
              </a:r>
              <a:br>
                <a:rPr lang="en-US" sz="1200">
                  <a:solidFill>
                    <a:srgbClr val="000000"/>
                  </a:solidFill>
                </a:rPr>
              </a:br>
              <a:r>
                <a:rPr lang="en-US" sz="1200">
                  <a:solidFill>
                    <a:srgbClr val="000000"/>
                  </a:solidFill>
                </a:rPr>
                <a:t>India</a:t>
              </a:r>
              <a:br>
                <a:rPr lang="en-US" sz="1200">
                  <a:solidFill>
                    <a:srgbClr val="000000"/>
                  </a:solidFill>
                </a:rPr>
              </a:br>
              <a:r>
                <a:rPr lang="en-US" sz="1200">
                  <a:solidFill>
                    <a:srgbClr val="000000"/>
                  </a:solidFill>
                </a:rPr>
                <a:t>Canada</a:t>
              </a:r>
            </a:p>
          </p:txBody>
        </p:sp>
        <p:sp>
          <p:nvSpPr>
            <p:cNvPr id="22561" name="Line 95"/>
            <p:cNvSpPr>
              <a:spLocks noChangeShapeType="1"/>
            </p:cNvSpPr>
            <p:nvPr/>
          </p:nvSpPr>
          <p:spPr bwMode="auto">
            <a:xfrm>
              <a:off x="6131103" y="720522"/>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grpSp>
      <p:sp>
        <p:nvSpPr>
          <p:cNvPr id="22558" name="Line 95"/>
          <p:cNvSpPr>
            <a:spLocks noChangeShapeType="1"/>
          </p:cNvSpPr>
          <p:nvPr/>
        </p:nvSpPr>
        <p:spPr bwMode="auto">
          <a:xfrm>
            <a:off x="3668713" y="1174750"/>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sp>
        <p:nvSpPr>
          <p:cNvPr id="22559" name="Line 95"/>
          <p:cNvSpPr>
            <a:spLocks noChangeShapeType="1"/>
          </p:cNvSpPr>
          <p:nvPr/>
        </p:nvSpPr>
        <p:spPr bwMode="auto">
          <a:xfrm>
            <a:off x="5049838" y="4994275"/>
            <a:ext cx="0" cy="838200"/>
          </a:xfrm>
          <a:prstGeom prst="line">
            <a:avLst/>
          </a:prstGeom>
          <a:noFill/>
          <a:ln w="12700">
            <a:solidFill>
              <a:srgbClr val="B2B2B2"/>
            </a:solidFill>
            <a:round/>
            <a:headEnd/>
            <a:tailEnd/>
          </a:ln>
        </p:spPr>
        <p:txBody>
          <a:bodyPr lIns="82124" tIns="41061" rIns="82124" bIns="41061" anchor="ct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7"/>
          <p:cNvSpPr>
            <a:spLocks noChangeArrowheads="1"/>
          </p:cNvSpPr>
          <p:nvPr/>
        </p:nvSpPr>
        <p:spPr bwMode="auto">
          <a:xfrm>
            <a:off x="473727" y="4954370"/>
            <a:ext cx="2463800"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00" name="Rectangle 7"/>
          <p:cNvSpPr>
            <a:spLocks noChangeArrowheads="1"/>
          </p:cNvSpPr>
          <p:nvPr/>
        </p:nvSpPr>
        <p:spPr bwMode="auto">
          <a:xfrm>
            <a:off x="5502927" y="3507693"/>
            <a:ext cx="1141064"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191" name="Rectangle 7"/>
          <p:cNvSpPr>
            <a:spLocks noChangeArrowheads="1"/>
          </p:cNvSpPr>
          <p:nvPr/>
        </p:nvSpPr>
        <p:spPr bwMode="auto">
          <a:xfrm>
            <a:off x="2848627" y="3519270"/>
            <a:ext cx="2387600"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nvGrpSpPr>
          <p:cNvPr id="2" name="Group 286"/>
          <p:cNvGrpSpPr/>
          <p:nvPr/>
        </p:nvGrpSpPr>
        <p:grpSpPr>
          <a:xfrm>
            <a:off x="130827" y="3506572"/>
            <a:ext cx="2463800" cy="1478266"/>
            <a:chOff x="127000" y="3754233"/>
            <a:chExt cx="2463800" cy="1478266"/>
          </a:xfrm>
        </p:grpSpPr>
        <p:sp>
          <p:nvSpPr>
            <p:cNvPr id="153" name="Rectangle 7"/>
            <p:cNvSpPr>
              <a:spLocks noChangeArrowheads="1"/>
            </p:cNvSpPr>
            <p:nvPr/>
          </p:nvSpPr>
          <p:spPr bwMode="auto">
            <a:xfrm>
              <a:off x="406400" y="3766931"/>
              <a:ext cx="2171700"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156" name="Rectangle 11"/>
            <p:cNvSpPr>
              <a:spLocks noChangeArrowheads="1"/>
            </p:cNvSpPr>
            <p:nvPr/>
          </p:nvSpPr>
          <p:spPr bwMode="auto">
            <a:xfrm>
              <a:off x="330200" y="4795632"/>
              <a:ext cx="119380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Tuan Nguyen</a:t>
              </a:r>
              <a:endParaRPr lang="en-US" sz="1100" b="1" kern="1200" dirty="0">
                <a:solidFill>
                  <a:srgbClr val="595959"/>
                </a:solidFill>
                <a:latin typeface="Arial"/>
                <a:ea typeface="+mn-ea"/>
                <a:cs typeface="+mn-cs"/>
              </a:endParaRPr>
            </a:p>
            <a:p>
              <a:pPr algn="l" defTabSz="814388" rtl="0"/>
              <a:r>
                <a:rPr lang="en-US" sz="1100" b="1" dirty="0" smtClean="0">
                  <a:solidFill>
                    <a:srgbClr val="2194C2"/>
                  </a:solidFill>
                  <a:latin typeface="Arial"/>
                </a:rPr>
                <a:t>Engineering</a:t>
              </a:r>
              <a:endParaRPr lang="en-US" sz="1100" b="1" kern="1200" dirty="0">
                <a:solidFill>
                  <a:srgbClr val="2194C2"/>
                </a:solidFill>
                <a:latin typeface="Arial"/>
                <a:ea typeface="+mn-ea"/>
                <a:cs typeface="+mn-cs"/>
              </a:endParaRPr>
            </a:p>
          </p:txBody>
        </p:sp>
        <p:sp>
          <p:nvSpPr>
            <p:cNvPr id="154" name="Rectangle 11"/>
            <p:cNvSpPr>
              <a:spLocks noChangeArrowheads="1"/>
            </p:cNvSpPr>
            <p:nvPr/>
          </p:nvSpPr>
          <p:spPr bwMode="auto">
            <a:xfrm>
              <a:off x="1397000" y="4795632"/>
              <a:ext cx="1193800" cy="404294"/>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Kim </a:t>
              </a:r>
              <a:r>
                <a:rPr lang="en-US" sz="1200" b="1" kern="1200" dirty="0" err="1">
                  <a:solidFill>
                    <a:srgbClr val="595959"/>
                  </a:solidFill>
                  <a:latin typeface="Arial" charset="0"/>
                  <a:ea typeface="+mn-ea"/>
                  <a:cs typeface="+mn-cs"/>
                </a:rPr>
                <a:t>Marcellis</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OPS</a:t>
              </a:r>
            </a:p>
          </p:txBody>
        </p:sp>
        <p:sp>
          <p:nvSpPr>
            <p:cNvPr id="135" name="Line 9"/>
            <p:cNvSpPr>
              <a:spLocks noChangeShapeType="1"/>
            </p:cNvSpPr>
            <p:nvPr/>
          </p:nvSpPr>
          <p:spPr bwMode="auto">
            <a:xfrm flipH="1" flipV="1">
              <a:off x="2565398" y="3754233"/>
              <a:ext cx="254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pic>
          <p:nvPicPr>
            <p:cNvPr id="249" name="Picture 76"/>
            <p:cNvPicPr>
              <a:picLocks noChangeAspect="1" noChangeArrowheads="1"/>
            </p:cNvPicPr>
            <p:nvPr/>
          </p:nvPicPr>
          <p:blipFill>
            <a:blip r:embed="rId3" cstate="print"/>
            <a:srcRect/>
            <a:stretch>
              <a:fillRect/>
            </a:stretch>
          </p:blipFill>
          <p:spPr bwMode="auto">
            <a:xfrm>
              <a:off x="634999" y="3759200"/>
              <a:ext cx="718457" cy="914400"/>
            </a:xfrm>
            <a:prstGeom prst="rect">
              <a:avLst/>
            </a:prstGeom>
            <a:noFill/>
            <a:ln w="9525">
              <a:noFill/>
              <a:miter lim="800000"/>
              <a:headEnd/>
              <a:tailEnd/>
            </a:ln>
            <a:effectLst>
              <a:innerShdw blurRad="63500" dist="50800" dir="13500000">
                <a:srgbClr val="000000">
                  <a:alpha val="50000"/>
                </a:srgbClr>
              </a:innerShdw>
            </a:effectLst>
          </p:spPr>
        </p:pic>
        <p:pic>
          <p:nvPicPr>
            <p:cNvPr id="250" name="Picture 83" descr="kmarceli"/>
            <p:cNvPicPr>
              <a:picLocks noChangeAspect="1" noChangeArrowheads="1"/>
            </p:cNvPicPr>
            <p:nvPr/>
          </p:nvPicPr>
          <p:blipFill>
            <a:blip r:embed="rId4" cstate="print"/>
            <a:srcRect/>
            <a:stretch>
              <a:fillRect/>
            </a:stretch>
          </p:blipFill>
          <p:spPr bwMode="auto">
            <a:xfrm>
              <a:off x="1720851" y="3759200"/>
              <a:ext cx="685800" cy="914400"/>
            </a:xfrm>
            <a:prstGeom prst="rect">
              <a:avLst/>
            </a:prstGeom>
            <a:noFill/>
            <a:ln w="9525">
              <a:noFill/>
              <a:miter lim="800000"/>
              <a:headEnd/>
              <a:tailEnd/>
            </a:ln>
            <a:effectLst>
              <a:innerShdw blurRad="63500" dist="50800" dir="13500000">
                <a:srgbClr val="000000">
                  <a:alpha val="50000"/>
                </a:srgbClr>
              </a:innerShdw>
            </a:effectLst>
          </p:spPr>
        </p:pic>
        <p:sp>
          <p:nvSpPr>
            <p:cNvPr id="286" name="Rectangle 32"/>
            <p:cNvSpPr>
              <a:spLocks noChangeArrowheads="1"/>
            </p:cNvSpPr>
            <p:nvPr/>
          </p:nvSpPr>
          <p:spPr bwMode="auto">
            <a:xfrm rot="16200000">
              <a:off x="-448860" y="4341486"/>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CAAN</a:t>
              </a:r>
            </a:p>
          </p:txBody>
        </p:sp>
      </p:grpSp>
      <p:sp>
        <p:nvSpPr>
          <p:cNvPr id="79" name="Line 9"/>
          <p:cNvSpPr>
            <a:spLocks noChangeShapeType="1"/>
          </p:cNvSpPr>
          <p:nvPr/>
        </p:nvSpPr>
        <p:spPr bwMode="auto">
          <a:xfrm flipH="1" flipV="1">
            <a:off x="5857106" y="567941"/>
            <a:ext cx="12701" cy="141732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82" name="Rectangle 7"/>
          <p:cNvSpPr>
            <a:spLocks noChangeArrowheads="1"/>
          </p:cNvSpPr>
          <p:nvPr/>
        </p:nvSpPr>
        <p:spPr bwMode="auto">
          <a:xfrm>
            <a:off x="5858920" y="567243"/>
            <a:ext cx="1206500" cy="14097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187" name="Line 9"/>
          <p:cNvSpPr>
            <a:spLocks noChangeShapeType="1"/>
          </p:cNvSpPr>
          <p:nvPr/>
        </p:nvSpPr>
        <p:spPr bwMode="auto">
          <a:xfrm flipH="1" flipV="1">
            <a:off x="2835926" y="3519269"/>
            <a:ext cx="12701" cy="1458977"/>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dirty="0">
              <a:solidFill>
                <a:srgbClr val="000000"/>
              </a:solidFill>
              <a:latin typeface="Arial"/>
              <a:ea typeface="+mn-ea"/>
              <a:cs typeface="+mn-cs"/>
            </a:endParaRPr>
          </a:p>
        </p:txBody>
      </p:sp>
      <p:sp>
        <p:nvSpPr>
          <p:cNvPr id="194" name="Rectangle 11"/>
          <p:cNvSpPr>
            <a:spLocks noChangeArrowheads="1"/>
          </p:cNvSpPr>
          <p:nvPr/>
        </p:nvSpPr>
        <p:spPr bwMode="auto">
          <a:xfrm>
            <a:off x="2759727" y="4547971"/>
            <a:ext cx="1397000" cy="404294"/>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Howard Charney</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Office of CEO</a:t>
            </a:r>
          </a:p>
        </p:txBody>
      </p:sp>
      <p:sp>
        <p:nvSpPr>
          <p:cNvPr id="192" name="Rectangle 11"/>
          <p:cNvSpPr>
            <a:spLocks noChangeArrowheads="1"/>
          </p:cNvSpPr>
          <p:nvPr/>
        </p:nvSpPr>
        <p:spPr bwMode="auto">
          <a:xfrm>
            <a:off x="4017027" y="4547971"/>
            <a:ext cx="1295400" cy="404294"/>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John Donovan</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VP Europe</a:t>
            </a:r>
          </a:p>
        </p:txBody>
      </p:sp>
      <p:sp>
        <p:nvSpPr>
          <p:cNvPr id="190" name="Line 9"/>
          <p:cNvSpPr>
            <a:spLocks noChangeShapeType="1"/>
          </p:cNvSpPr>
          <p:nvPr/>
        </p:nvSpPr>
        <p:spPr bwMode="auto">
          <a:xfrm flipH="1" flipV="1">
            <a:off x="5223525" y="3506572"/>
            <a:ext cx="254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17" name="Rectangle 11"/>
          <p:cNvSpPr>
            <a:spLocks noChangeArrowheads="1"/>
          </p:cNvSpPr>
          <p:nvPr/>
        </p:nvSpPr>
        <p:spPr bwMode="auto">
          <a:xfrm>
            <a:off x="461027" y="5995771"/>
            <a:ext cx="129540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Angel </a:t>
            </a:r>
            <a:r>
              <a:rPr lang="en-US" sz="1200" b="1" kern="1200" dirty="0" smtClean="0">
                <a:solidFill>
                  <a:srgbClr val="595959"/>
                </a:solidFill>
                <a:latin typeface="Arial" charset="0"/>
                <a:ea typeface="+mn-ea"/>
                <a:cs typeface="+mn-cs"/>
              </a:rPr>
              <a:t>Mendez</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MFG</a:t>
            </a:r>
          </a:p>
        </p:txBody>
      </p:sp>
      <p:sp>
        <p:nvSpPr>
          <p:cNvPr id="215" name="Rectangle 11"/>
          <p:cNvSpPr>
            <a:spLocks noChangeArrowheads="1"/>
          </p:cNvSpPr>
          <p:nvPr/>
        </p:nvSpPr>
        <p:spPr bwMode="auto">
          <a:xfrm>
            <a:off x="1667527" y="5983071"/>
            <a:ext cx="1295400" cy="404294"/>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Guillermo Diaz</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IT</a:t>
            </a:r>
          </a:p>
        </p:txBody>
      </p:sp>
      <p:sp>
        <p:nvSpPr>
          <p:cNvPr id="213" name="Line 9"/>
          <p:cNvSpPr>
            <a:spLocks noChangeShapeType="1"/>
          </p:cNvSpPr>
          <p:nvPr/>
        </p:nvSpPr>
        <p:spPr bwMode="auto">
          <a:xfrm flipH="1" flipV="1">
            <a:off x="2924825" y="4941672"/>
            <a:ext cx="254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nvGrpSpPr>
          <p:cNvPr id="3" name="Group 76"/>
          <p:cNvGrpSpPr/>
          <p:nvPr/>
        </p:nvGrpSpPr>
        <p:grpSpPr>
          <a:xfrm>
            <a:off x="3956050" y="546099"/>
            <a:ext cx="1212850" cy="1466850"/>
            <a:chOff x="3956050" y="1511300"/>
            <a:chExt cx="1212850" cy="1466850"/>
          </a:xfrm>
        </p:grpSpPr>
        <p:sp>
          <p:nvSpPr>
            <p:cNvPr id="18" name="Line 9"/>
            <p:cNvSpPr>
              <a:spLocks noChangeShapeType="1"/>
            </p:cNvSpPr>
            <p:nvPr/>
          </p:nvSpPr>
          <p:spPr bwMode="auto">
            <a:xfrm flipH="1" flipV="1">
              <a:off x="3962399" y="1549399"/>
              <a:ext cx="12701" cy="141732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16" name="Rectangle 7"/>
            <p:cNvSpPr>
              <a:spLocks noChangeArrowheads="1"/>
            </p:cNvSpPr>
            <p:nvPr/>
          </p:nvSpPr>
          <p:spPr bwMode="auto">
            <a:xfrm>
              <a:off x="3956050" y="1511300"/>
              <a:ext cx="1206500" cy="146685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76" name="Line 9"/>
            <p:cNvSpPr>
              <a:spLocks noChangeShapeType="1"/>
            </p:cNvSpPr>
            <p:nvPr/>
          </p:nvSpPr>
          <p:spPr bwMode="auto">
            <a:xfrm flipH="1" flipV="1">
              <a:off x="5156199" y="1549402"/>
              <a:ext cx="12701" cy="141732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sp>
        <p:nvSpPr>
          <p:cNvPr id="237" name="Line 8"/>
          <p:cNvSpPr>
            <a:spLocks noChangeShapeType="1"/>
          </p:cNvSpPr>
          <p:nvPr/>
        </p:nvSpPr>
        <p:spPr bwMode="auto">
          <a:xfrm flipH="1">
            <a:off x="257830" y="3505189"/>
            <a:ext cx="8695939" cy="0"/>
          </a:xfrm>
          <a:prstGeom prst="line">
            <a:avLst/>
          </a:prstGeom>
          <a:noFill/>
          <a:ln w="19050" cap="flat" cmpd="sng" algn="ctr">
            <a:solidFill>
              <a:srgbClr val="777777"/>
            </a:solidFill>
            <a:prstDash val="solid"/>
            <a:round/>
            <a:headEnd type="none" w="med" len="med"/>
            <a:tailEnd type="none" w="med" len="med"/>
          </a:ln>
          <a:effectLst>
            <a:outerShdw blurRad="50800" dist="38100" dir="2700000">
              <a:srgbClr val="000000">
                <a:alpha val="43000"/>
              </a:srgbClr>
            </a:outerShdw>
          </a:effectLst>
        </p:spPr>
        <p:txBody>
          <a:bodyPr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38" name="Line 8"/>
          <p:cNvSpPr>
            <a:spLocks noChangeShapeType="1"/>
          </p:cNvSpPr>
          <p:nvPr/>
        </p:nvSpPr>
        <p:spPr bwMode="auto">
          <a:xfrm flipH="1">
            <a:off x="422930" y="4965689"/>
            <a:ext cx="8641075" cy="0"/>
          </a:xfrm>
          <a:prstGeom prst="line">
            <a:avLst/>
          </a:prstGeom>
          <a:noFill/>
          <a:ln w="19050" cap="flat" cmpd="sng" algn="ctr">
            <a:solidFill>
              <a:srgbClr val="777777"/>
            </a:solidFill>
            <a:prstDash val="solid"/>
            <a:round/>
            <a:headEnd type="none" w="med" len="med"/>
            <a:tailEnd type="none" w="med" len="med"/>
          </a:ln>
          <a:effectLst>
            <a:outerShdw blurRad="50800" dist="38100" dir="2700000">
              <a:srgbClr val="000000">
                <a:alpha val="43000"/>
              </a:srgbClr>
            </a:outerShdw>
          </a:effectLst>
        </p:spPr>
        <p:txBody>
          <a:bodyPr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40" name="Line 8"/>
          <p:cNvSpPr>
            <a:spLocks noChangeShapeType="1"/>
          </p:cNvSpPr>
          <p:nvPr/>
        </p:nvSpPr>
        <p:spPr bwMode="auto">
          <a:xfrm flipH="1">
            <a:off x="477292" y="6400789"/>
            <a:ext cx="8238728" cy="0"/>
          </a:xfrm>
          <a:prstGeom prst="line">
            <a:avLst/>
          </a:prstGeom>
          <a:noFill/>
          <a:ln w="19050" cap="flat" cmpd="sng" algn="ctr">
            <a:solidFill>
              <a:srgbClr val="777777"/>
            </a:solidFill>
            <a:prstDash val="solid"/>
            <a:round/>
            <a:headEnd type="none" w="med" len="med"/>
            <a:tailEnd type="none" w="med" len="med"/>
          </a:ln>
          <a:effectLst>
            <a:outerShdw blurRad="50800" dist="38100" dir="2700000">
              <a:srgbClr val="000000">
                <a:alpha val="43000"/>
              </a:srgbClr>
            </a:outerShdw>
          </a:effectLst>
        </p:spPr>
        <p:txBody>
          <a:bodyPr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nvGrpSpPr>
          <p:cNvPr id="4" name="Group 261"/>
          <p:cNvGrpSpPr/>
          <p:nvPr/>
        </p:nvGrpSpPr>
        <p:grpSpPr>
          <a:xfrm>
            <a:off x="270527" y="2071469"/>
            <a:ext cx="1295400" cy="1465568"/>
            <a:chOff x="266700" y="2306430"/>
            <a:chExt cx="1295400" cy="1465568"/>
          </a:xfrm>
        </p:grpSpPr>
        <p:grpSp>
          <p:nvGrpSpPr>
            <p:cNvPr id="5" name="Group 74"/>
            <p:cNvGrpSpPr/>
            <p:nvPr/>
          </p:nvGrpSpPr>
          <p:grpSpPr>
            <a:xfrm>
              <a:off x="266700" y="2306430"/>
              <a:ext cx="1295400" cy="1465568"/>
              <a:chOff x="3949700" y="1092200"/>
              <a:chExt cx="1295400" cy="1465568"/>
            </a:xfrm>
          </p:grpSpPr>
          <p:sp>
            <p:nvSpPr>
              <p:cNvPr id="89" name="Rectangle 7"/>
              <p:cNvSpPr>
                <a:spLocks noChangeArrowheads="1"/>
              </p:cNvSpPr>
              <p:nvPr/>
            </p:nvSpPr>
            <p:spPr bwMode="auto">
              <a:xfrm>
                <a:off x="3962400" y="1092200"/>
                <a:ext cx="1257300"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91" name="Rectangle 11"/>
              <p:cNvSpPr>
                <a:spLocks noChangeArrowheads="1"/>
              </p:cNvSpPr>
              <p:nvPr/>
            </p:nvSpPr>
            <p:spPr bwMode="auto">
              <a:xfrm>
                <a:off x="3949700" y="2120901"/>
                <a:ext cx="129540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smtClean="0">
                    <a:solidFill>
                      <a:srgbClr val="595959"/>
                    </a:solidFill>
                    <a:latin typeface="Arial" charset="0"/>
                    <a:ea typeface="+mn-ea"/>
                    <a:cs typeface="+mn-cs"/>
                  </a:rPr>
                  <a:t>TBD</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HR</a:t>
                </a:r>
              </a:p>
            </p:txBody>
          </p:sp>
        </p:grpSp>
        <p:sp>
          <p:nvSpPr>
            <p:cNvPr id="88" name="Line 9"/>
            <p:cNvSpPr>
              <a:spLocks noChangeShapeType="1"/>
            </p:cNvSpPr>
            <p:nvPr/>
          </p:nvSpPr>
          <p:spPr bwMode="auto">
            <a:xfrm flipH="1" flipV="1">
              <a:off x="1498598" y="2306432"/>
              <a:ext cx="254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sp>
        <p:nvSpPr>
          <p:cNvPr id="94" name="Line 9"/>
          <p:cNvSpPr>
            <a:spLocks noChangeShapeType="1"/>
          </p:cNvSpPr>
          <p:nvPr/>
        </p:nvSpPr>
        <p:spPr bwMode="auto">
          <a:xfrm flipH="1" flipV="1">
            <a:off x="1807226" y="2071468"/>
            <a:ext cx="127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nvGrpSpPr>
          <p:cNvPr id="6" name="Group 74"/>
          <p:cNvGrpSpPr/>
          <p:nvPr/>
        </p:nvGrpSpPr>
        <p:grpSpPr>
          <a:xfrm>
            <a:off x="1756426" y="2071469"/>
            <a:ext cx="2438400" cy="1447800"/>
            <a:chOff x="3911600" y="1092200"/>
            <a:chExt cx="2849234" cy="1447800"/>
          </a:xfrm>
        </p:grpSpPr>
        <p:sp>
          <p:nvSpPr>
            <p:cNvPr id="97" name="Rectangle 7"/>
            <p:cNvSpPr>
              <a:spLocks noChangeArrowheads="1"/>
            </p:cNvSpPr>
            <p:nvPr/>
          </p:nvSpPr>
          <p:spPr bwMode="auto">
            <a:xfrm>
              <a:off x="3962400" y="1092200"/>
              <a:ext cx="2798434"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99" name="Rectangle 11"/>
            <p:cNvSpPr>
              <a:spLocks noChangeArrowheads="1"/>
            </p:cNvSpPr>
            <p:nvPr/>
          </p:nvSpPr>
          <p:spPr bwMode="auto">
            <a:xfrm>
              <a:off x="3911600" y="2058645"/>
              <a:ext cx="1714499" cy="452256"/>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Gregory Neal </a:t>
              </a:r>
            </a:p>
            <a:p>
              <a:pPr algn="l" defTabSz="814388" rtl="0"/>
              <a:r>
                <a:rPr lang="en-US" sz="1200" b="1" kern="1200" dirty="0" smtClean="0">
                  <a:solidFill>
                    <a:srgbClr val="595959"/>
                  </a:solidFill>
                  <a:latin typeface="Arial" charset="0"/>
                  <a:ea typeface="+mn-ea"/>
                  <a:cs typeface="+mn-cs"/>
                </a:rPr>
                <a:t>Akers, </a:t>
              </a:r>
              <a:r>
                <a:rPr lang="en-US" sz="1100" b="1" kern="1200" dirty="0" err="1" smtClean="0">
                  <a:solidFill>
                    <a:srgbClr val="2194C2"/>
                  </a:solidFill>
                  <a:latin typeface="Arial"/>
                  <a:ea typeface="+mn-ea"/>
                  <a:cs typeface="+mn-cs"/>
                </a:rPr>
                <a:t>GGSG</a:t>
              </a:r>
              <a:endParaRPr lang="en-US" sz="1100" b="1" kern="1200" dirty="0">
                <a:solidFill>
                  <a:srgbClr val="2194C2"/>
                </a:solidFill>
                <a:latin typeface="Arial"/>
                <a:ea typeface="+mn-ea"/>
                <a:cs typeface="+mn-cs"/>
              </a:endParaRPr>
            </a:p>
          </p:txBody>
        </p:sp>
      </p:grpSp>
      <p:sp>
        <p:nvSpPr>
          <p:cNvPr id="106" name="Rectangle 11"/>
          <p:cNvSpPr>
            <a:spLocks noChangeArrowheads="1"/>
          </p:cNvSpPr>
          <p:nvPr/>
        </p:nvSpPr>
        <p:spPr bwMode="auto">
          <a:xfrm>
            <a:off x="2899427" y="3055707"/>
            <a:ext cx="144780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Duncan Mitchell</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Sales</a:t>
            </a:r>
          </a:p>
        </p:txBody>
      </p:sp>
      <p:pic>
        <p:nvPicPr>
          <p:cNvPr id="244" name="Picture 85" descr="gakers"/>
          <p:cNvPicPr>
            <a:picLocks noChangeAspect="1" noChangeArrowheads="1"/>
          </p:cNvPicPr>
          <p:nvPr/>
        </p:nvPicPr>
        <p:blipFill>
          <a:blip r:embed="rId5" cstate="print"/>
          <a:srcRect/>
          <a:stretch>
            <a:fillRect/>
          </a:stretch>
        </p:blipFill>
        <p:spPr bwMode="auto">
          <a:xfrm>
            <a:off x="1908827" y="2051039"/>
            <a:ext cx="764035" cy="1018714"/>
          </a:xfrm>
          <a:prstGeom prst="rect">
            <a:avLst/>
          </a:prstGeom>
          <a:noFill/>
          <a:ln w="9525">
            <a:noFill/>
            <a:miter lim="800000"/>
            <a:headEnd/>
            <a:tailEnd/>
          </a:ln>
          <a:effectLst>
            <a:innerShdw blurRad="63500" dist="50800" dir="13500000">
              <a:srgbClr val="000000">
                <a:alpha val="50000"/>
              </a:srgbClr>
            </a:innerShdw>
          </a:effectLst>
        </p:spPr>
      </p:pic>
      <p:pic>
        <p:nvPicPr>
          <p:cNvPr id="245" name="Picture 22" descr="Click to close"/>
          <p:cNvPicPr>
            <a:picLocks noChangeAspect="1" noChangeArrowheads="1"/>
          </p:cNvPicPr>
          <p:nvPr/>
        </p:nvPicPr>
        <p:blipFill>
          <a:blip r:embed="rId6" cstate="print"/>
          <a:srcRect/>
          <a:stretch>
            <a:fillRect/>
          </a:stretch>
        </p:blipFill>
        <p:spPr bwMode="auto">
          <a:xfrm>
            <a:off x="3108099" y="2051039"/>
            <a:ext cx="733425" cy="968121"/>
          </a:xfrm>
          <a:prstGeom prst="rect">
            <a:avLst/>
          </a:prstGeom>
          <a:noFill/>
          <a:ln w="9525">
            <a:noFill/>
            <a:miter lim="800000"/>
            <a:headEnd/>
            <a:tailEnd/>
          </a:ln>
          <a:effectLst>
            <a:innerShdw blurRad="63500" dist="50800" dir="13500000">
              <a:srgbClr val="000000">
                <a:alpha val="50000"/>
              </a:srgbClr>
            </a:innerShdw>
          </a:effectLst>
        </p:spPr>
      </p:pic>
      <p:sp>
        <p:nvSpPr>
          <p:cNvPr id="108" name="Line 9"/>
          <p:cNvSpPr>
            <a:spLocks noChangeShapeType="1"/>
          </p:cNvSpPr>
          <p:nvPr/>
        </p:nvSpPr>
        <p:spPr bwMode="auto">
          <a:xfrm flipH="1" flipV="1">
            <a:off x="4436126" y="2071468"/>
            <a:ext cx="127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111" name="Rectangle 7"/>
          <p:cNvSpPr>
            <a:spLocks noChangeArrowheads="1"/>
          </p:cNvSpPr>
          <p:nvPr/>
        </p:nvSpPr>
        <p:spPr bwMode="auto">
          <a:xfrm>
            <a:off x="4448827" y="2071469"/>
            <a:ext cx="2108200" cy="14605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113" name="Rectangle 11"/>
          <p:cNvSpPr>
            <a:spLocks noChangeArrowheads="1"/>
          </p:cNvSpPr>
          <p:nvPr/>
        </p:nvSpPr>
        <p:spPr bwMode="auto">
          <a:xfrm>
            <a:off x="4423427" y="3112870"/>
            <a:ext cx="1295400" cy="267590"/>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smtClean="0">
                <a:solidFill>
                  <a:srgbClr val="595959"/>
                </a:solidFill>
                <a:latin typeface="Arial" charset="0"/>
                <a:ea typeface="+mn-ea"/>
                <a:cs typeface="+mn-cs"/>
              </a:rPr>
              <a:t>TBD</a:t>
            </a:r>
            <a:endParaRPr lang="en-US" sz="1100" b="1" kern="1200" dirty="0">
              <a:solidFill>
                <a:srgbClr val="595959"/>
              </a:solidFill>
              <a:latin typeface="Arial"/>
              <a:ea typeface="+mn-ea"/>
              <a:cs typeface="+mn-cs"/>
            </a:endParaRPr>
          </a:p>
        </p:txBody>
      </p:sp>
      <p:pic>
        <p:nvPicPr>
          <p:cNvPr id="251" name="Picture 79" descr="Click to close"/>
          <p:cNvPicPr>
            <a:picLocks noChangeAspect="1" noChangeArrowheads="1"/>
          </p:cNvPicPr>
          <p:nvPr/>
        </p:nvPicPr>
        <p:blipFill>
          <a:blip r:embed="rId7" cstate="print"/>
          <a:srcRect/>
          <a:stretch>
            <a:fillRect/>
          </a:stretch>
        </p:blipFill>
        <p:spPr bwMode="auto">
          <a:xfrm>
            <a:off x="3108976" y="3511539"/>
            <a:ext cx="685801" cy="914400"/>
          </a:xfrm>
          <a:prstGeom prst="rect">
            <a:avLst/>
          </a:prstGeom>
          <a:noFill/>
          <a:ln w="9525">
            <a:noFill/>
            <a:miter lim="800000"/>
            <a:headEnd/>
            <a:tailEnd/>
          </a:ln>
          <a:effectLst>
            <a:innerShdw blurRad="63500" dist="50800" dir="13500000">
              <a:srgbClr val="000000">
                <a:alpha val="50000"/>
              </a:srgbClr>
            </a:innerShdw>
          </a:effectLst>
        </p:spPr>
      </p:pic>
      <p:pic>
        <p:nvPicPr>
          <p:cNvPr id="252" name="Picture 2" descr="directory photo of John Donovan if avalable"/>
          <p:cNvPicPr>
            <a:picLocks noChangeAspect="1" noChangeArrowheads="1"/>
          </p:cNvPicPr>
          <p:nvPr/>
        </p:nvPicPr>
        <p:blipFill>
          <a:blip r:embed="rId8" cstate="print"/>
          <a:srcRect/>
          <a:stretch>
            <a:fillRect/>
          </a:stretch>
        </p:blipFill>
        <p:spPr bwMode="auto">
          <a:xfrm>
            <a:off x="4399614" y="3511539"/>
            <a:ext cx="657226" cy="876301"/>
          </a:xfrm>
          <a:prstGeom prst="rect">
            <a:avLst/>
          </a:prstGeom>
          <a:noFill/>
          <a:effectLst>
            <a:innerShdw blurRad="63500" dist="50800" dir="13500000">
              <a:srgbClr val="000000">
                <a:alpha val="50000"/>
              </a:srgbClr>
            </a:innerShdw>
          </a:effectLst>
        </p:spPr>
      </p:pic>
      <p:sp>
        <p:nvSpPr>
          <p:cNvPr id="196" name="Line 9"/>
          <p:cNvSpPr>
            <a:spLocks noChangeShapeType="1"/>
          </p:cNvSpPr>
          <p:nvPr/>
        </p:nvSpPr>
        <p:spPr bwMode="auto">
          <a:xfrm flipH="1" flipV="1">
            <a:off x="5490226" y="3507692"/>
            <a:ext cx="12701" cy="1458977"/>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199" name="Line 9"/>
          <p:cNvSpPr>
            <a:spLocks noChangeShapeType="1"/>
          </p:cNvSpPr>
          <p:nvPr/>
        </p:nvSpPr>
        <p:spPr bwMode="auto">
          <a:xfrm flipH="1" flipV="1">
            <a:off x="6606205" y="3514450"/>
            <a:ext cx="254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nvGrpSpPr>
          <p:cNvPr id="7" name="Group 207"/>
          <p:cNvGrpSpPr/>
          <p:nvPr/>
        </p:nvGrpSpPr>
        <p:grpSpPr>
          <a:xfrm>
            <a:off x="6877455" y="3498839"/>
            <a:ext cx="2270372" cy="1463040"/>
            <a:chOff x="7874000" y="3500229"/>
            <a:chExt cx="1078993" cy="1463040"/>
          </a:xfrm>
        </p:grpSpPr>
        <p:sp>
          <p:nvSpPr>
            <p:cNvPr id="204" name="Line 9"/>
            <p:cNvSpPr>
              <a:spLocks noChangeShapeType="1"/>
            </p:cNvSpPr>
            <p:nvPr/>
          </p:nvSpPr>
          <p:spPr bwMode="auto">
            <a:xfrm flipH="1" flipV="1">
              <a:off x="7874000" y="3500229"/>
              <a:ext cx="127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05" name="Rectangle 7"/>
            <p:cNvSpPr>
              <a:spLocks noChangeArrowheads="1"/>
            </p:cNvSpPr>
            <p:nvPr/>
          </p:nvSpPr>
          <p:spPr bwMode="auto">
            <a:xfrm>
              <a:off x="7874001" y="3500230"/>
              <a:ext cx="1078992" cy="14605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dirty="0">
                <a:solidFill>
                  <a:srgbClr val="000000"/>
                </a:solidFill>
                <a:latin typeface="Arial"/>
                <a:ea typeface="+mn-ea"/>
                <a:cs typeface="+mn-cs"/>
              </a:endParaRPr>
            </a:p>
          </p:txBody>
        </p:sp>
      </p:grpSp>
      <p:pic>
        <p:nvPicPr>
          <p:cNvPr id="256" name="Picture 6" descr="Click to close"/>
          <p:cNvPicPr>
            <a:picLocks noChangeAspect="1" noChangeArrowheads="1"/>
          </p:cNvPicPr>
          <p:nvPr/>
        </p:nvPicPr>
        <p:blipFill>
          <a:blip r:embed="rId9" cstate="print"/>
          <a:srcRect/>
          <a:stretch>
            <a:fillRect/>
          </a:stretch>
        </p:blipFill>
        <p:spPr bwMode="auto">
          <a:xfrm>
            <a:off x="676927" y="4959339"/>
            <a:ext cx="714375" cy="960438"/>
          </a:xfrm>
          <a:prstGeom prst="rect">
            <a:avLst/>
          </a:prstGeom>
          <a:noFill/>
          <a:ln w="9525">
            <a:noFill/>
            <a:miter lim="800000"/>
            <a:headEnd/>
            <a:tailEnd/>
          </a:ln>
          <a:effectLst>
            <a:innerShdw blurRad="63500" dist="50800" dir="13500000">
              <a:srgbClr val="000000">
                <a:alpha val="50000"/>
              </a:srgbClr>
            </a:innerShdw>
          </a:effectLst>
        </p:spPr>
      </p:pic>
      <p:pic>
        <p:nvPicPr>
          <p:cNvPr id="257" name="Picture 7" descr="Click to close"/>
          <p:cNvPicPr>
            <a:picLocks noChangeAspect="1" noChangeArrowheads="1"/>
          </p:cNvPicPr>
          <p:nvPr/>
        </p:nvPicPr>
        <p:blipFill>
          <a:blip r:embed="rId10" cstate="print"/>
          <a:srcRect/>
          <a:stretch>
            <a:fillRect/>
          </a:stretch>
        </p:blipFill>
        <p:spPr bwMode="auto">
          <a:xfrm>
            <a:off x="1946927" y="4959339"/>
            <a:ext cx="695325" cy="933450"/>
          </a:xfrm>
          <a:prstGeom prst="rect">
            <a:avLst/>
          </a:prstGeom>
          <a:noFill/>
          <a:ln w="9525">
            <a:noFill/>
            <a:miter lim="800000"/>
            <a:headEnd/>
            <a:tailEnd/>
          </a:ln>
          <a:effectLst>
            <a:innerShdw blurRad="63500" dist="50800" dir="13500000">
              <a:srgbClr val="000000">
                <a:alpha val="50000"/>
              </a:srgbClr>
            </a:innerShdw>
          </a:effectLst>
        </p:spPr>
      </p:pic>
      <p:grpSp>
        <p:nvGrpSpPr>
          <p:cNvPr id="8" name="Group 217"/>
          <p:cNvGrpSpPr/>
          <p:nvPr/>
        </p:nvGrpSpPr>
        <p:grpSpPr>
          <a:xfrm>
            <a:off x="3204228" y="4941672"/>
            <a:ext cx="2057400" cy="1471674"/>
            <a:chOff x="63499" y="3576433"/>
            <a:chExt cx="2527300" cy="1471674"/>
          </a:xfrm>
        </p:grpSpPr>
        <p:sp>
          <p:nvSpPr>
            <p:cNvPr id="219" name="Line 9"/>
            <p:cNvSpPr>
              <a:spLocks noChangeShapeType="1"/>
            </p:cNvSpPr>
            <p:nvPr/>
          </p:nvSpPr>
          <p:spPr bwMode="auto">
            <a:xfrm flipH="1" flipV="1">
              <a:off x="63499" y="3589130"/>
              <a:ext cx="12701" cy="1458977"/>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25" name="Rectangle 7"/>
            <p:cNvSpPr>
              <a:spLocks noChangeArrowheads="1"/>
            </p:cNvSpPr>
            <p:nvPr/>
          </p:nvSpPr>
          <p:spPr bwMode="auto">
            <a:xfrm>
              <a:off x="63500" y="3589131"/>
              <a:ext cx="1257299"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23" name="Rectangle 7"/>
            <p:cNvSpPr>
              <a:spLocks noChangeArrowheads="1"/>
            </p:cNvSpPr>
            <p:nvPr/>
          </p:nvSpPr>
          <p:spPr bwMode="auto">
            <a:xfrm>
              <a:off x="1320800" y="3589131"/>
              <a:ext cx="1257300"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22" name="Line 9"/>
            <p:cNvSpPr>
              <a:spLocks noChangeShapeType="1"/>
            </p:cNvSpPr>
            <p:nvPr/>
          </p:nvSpPr>
          <p:spPr bwMode="auto">
            <a:xfrm flipH="1" flipV="1">
              <a:off x="2565398" y="3576433"/>
              <a:ext cx="254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grpSp>
        <p:nvGrpSpPr>
          <p:cNvPr id="9" name="Group 226"/>
          <p:cNvGrpSpPr/>
          <p:nvPr/>
        </p:nvGrpSpPr>
        <p:grpSpPr>
          <a:xfrm>
            <a:off x="5248926" y="4941668"/>
            <a:ext cx="1384301" cy="1463040"/>
            <a:chOff x="7899400" y="3500229"/>
            <a:chExt cx="1384301" cy="1463040"/>
          </a:xfrm>
        </p:grpSpPr>
        <p:sp>
          <p:nvSpPr>
            <p:cNvPr id="228" name="Line 9"/>
            <p:cNvSpPr>
              <a:spLocks noChangeShapeType="1"/>
            </p:cNvSpPr>
            <p:nvPr/>
          </p:nvSpPr>
          <p:spPr bwMode="auto">
            <a:xfrm flipH="1" flipV="1">
              <a:off x="7899400" y="3500229"/>
              <a:ext cx="127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29" name="Rectangle 7"/>
            <p:cNvSpPr>
              <a:spLocks noChangeArrowheads="1"/>
            </p:cNvSpPr>
            <p:nvPr/>
          </p:nvSpPr>
          <p:spPr bwMode="auto">
            <a:xfrm>
              <a:off x="8140701" y="3505200"/>
              <a:ext cx="1143000"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grpSp>
      <p:sp>
        <p:nvSpPr>
          <p:cNvPr id="233" name="Line 9"/>
          <p:cNvSpPr>
            <a:spLocks noChangeShapeType="1"/>
          </p:cNvSpPr>
          <p:nvPr/>
        </p:nvSpPr>
        <p:spPr bwMode="auto">
          <a:xfrm flipH="1" flipV="1">
            <a:off x="6945870" y="4941668"/>
            <a:ext cx="13104"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34" name="Rectangle 7"/>
          <p:cNvSpPr>
            <a:spLocks noChangeArrowheads="1"/>
          </p:cNvSpPr>
          <p:nvPr/>
        </p:nvSpPr>
        <p:spPr bwMode="auto">
          <a:xfrm>
            <a:off x="6958972" y="4941669"/>
            <a:ext cx="2036455" cy="14605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35" name="Rectangle 11"/>
          <p:cNvSpPr>
            <a:spLocks noChangeArrowheads="1"/>
          </p:cNvSpPr>
          <p:nvPr/>
        </p:nvSpPr>
        <p:spPr bwMode="auto">
          <a:xfrm>
            <a:off x="7014227" y="5965375"/>
            <a:ext cx="133654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Mike Quinn</a:t>
            </a:r>
            <a:endParaRPr lang="en-US" sz="1100" b="1" kern="1200" dirty="0">
              <a:solidFill>
                <a:srgbClr val="595959"/>
              </a:solidFill>
              <a:latin typeface="Arial"/>
              <a:ea typeface="+mn-ea"/>
              <a:cs typeface="+mn-cs"/>
            </a:endParaRPr>
          </a:p>
          <a:p>
            <a:pPr algn="l" defTabSz="814388" rtl="0"/>
            <a:r>
              <a:rPr lang="en-US" sz="1100" b="1" kern="1200" dirty="0" smtClean="0">
                <a:solidFill>
                  <a:srgbClr val="2194C2"/>
                </a:solidFill>
                <a:latin typeface="Arial"/>
                <a:ea typeface="+mn-ea"/>
                <a:cs typeface="+mn-cs"/>
              </a:rPr>
              <a:t>Services</a:t>
            </a:r>
            <a:endParaRPr lang="en-US" sz="1100" b="1" kern="1200" dirty="0">
              <a:solidFill>
                <a:srgbClr val="2194C2"/>
              </a:solidFill>
              <a:latin typeface="Arial"/>
              <a:ea typeface="+mn-ea"/>
              <a:cs typeface="+mn-cs"/>
            </a:endParaRPr>
          </a:p>
        </p:txBody>
      </p:sp>
      <p:pic>
        <p:nvPicPr>
          <p:cNvPr id="260" name="Picture 64"/>
          <p:cNvPicPr>
            <a:picLocks noChangeAspect="1" noChangeArrowheads="1"/>
          </p:cNvPicPr>
          <p:nvPr/>
        </p:nvPicPr>
        <p:blipFill>
          <a:blip r:embed="rId11" cstate="print"/>
          <a:srcRect/>
          <a:stretch>
            <a:fillRect/>
          </a:stretch>
        </p:blipFill>
        <p:spPr bwMode="auto">
          <a:xfrm>
            <a:off x="7178951" y="4959339"/>
            <a:ext cx="691963" cy="900112"/>
          </a:xfrm>
          <a:prstGeom prst="rect">
            <a:avLst/>
          </a:prstGeom>
          <a:noFill/>
          <a:ln w="9525" algn="ctr">
            <a:noFill/>
            <a:miter lim="800000"/>
            <a:headEnd/>
            <a:tailEnd/>
          </a:ln>
          <a:effectLst>
            <a:innerShdw blurRad="63500" dist="50800" dir="13500000">
              <a:srgbClr val="000000">
                <a:alpha val="50000"/>
              </a:srgbClr>
            </a:innerShdw>
          </a:effectLst>
        </p:spPr>
      </p:pic>
      <p:sp>
        <p:nvSpPr>
          <p:cNvPr id="261" name="Rectangle 32"/>
          <p:cNvSpPr>
            <a:spLocks noChangeArrowheads="1"/>
          </p:cNvSpPr>
          <p:nvPr/>
        </p:nvSpPr>
        <p:spPr bwMode="auto">
          <a:xfrm rot="16200000">
            <a:off x="-572033" y="2645805"/>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Talent</a:t>
            </a:r>
          </a:p>
        </p:txBody>
      </p:sp>
      <p:sp>
        <p:nvSpPr>
          <p:cNvPr id="17" name="Line 8"/>
          <p:cNvSpPr>
            <a:spLocks noChangeShapeType="1"/>
          </p:cNvSpPr>
          <p:nvPr/>
        </p:nvSpPr>
        <p:spPr bwMode="auto">
          <a:xfrm flipH="1">
            <a:off x="457200" y="2037496"/>
            <a:ext cx="8714227" cy="0"/>
          </a:xfrm>
          <a:prstGeom prst="line">
            <a:avLst/>
          </a:prstGeom>
          <a:noFill/>
          <a:ln w="19050" cap="flat" cmpd="sng" algn="ctr">
            <a:solidFill>
              <a:srgbClr val="777777"/>
            </a:solidFill>
            <a:prstDash val="solid"/>
            <a:round/>
            <a:headEnd type="none" w="med" len="med"/>
            <a:tailEnd type="none" w="med" len="med"/>
          </a:ln>
          <a:effectLst>
            <a:outerShdw blurRad="50800" dist="25400" dir="2700000">
              <a:srgbClr val="000000">
                <a:alpha val="43000"/>
              </a:srgbClr>
            </a:outerShdw>
          </a:effectLst>
        </p:spPr>
        <p:txBody>
          <a:bodyPr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67" name="Rectangle 32"/>
          <p:cNvSpPr>
            <a:spLocks noChangeArrowheads="1"/>
          </p:cNvSpPr>
          <p:nvPr/>
        </p:nvSpPr>
        <p:spPr bwMode="auto">
          <a:xfrm rot="16200000">
            <a:off x="951967" y="2620405"/>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CDAN</a:t>
            </a:r>
          </a:p>
        </p:txBody>
      </p:sp>
      <p:sp>
        <p:nvSpPr>
          <p:cNvPr id="268" name="Rectangle 32"/>
          <p:cNvSpPr>
            <a:spLocks noChangeArrowheads="1"/>
          </p:cNvSpPr>
          <p:nvPr/>
        </p:nvSpPr>
        <p:spPr bwMode="auto">
          <a:xfrm rot="16200000">
            <a:off x="3615140" y="2626899"/>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CWAG</a:t>
            </a:r>
          </a:p>
        </p:txBody>
      </p:sp>
      <p:sp>
        <p:nvSpPr>
          <p:cNvPr id="269" name="Rectangle 32"/>
          <p:cNvSpPr>
            <a:spLocks noChangeArrowheads="1"/>
          </p:cNvSpPr>
          <p:nvPr/>
        </p:nvSpPr>
        <p:spPr bwMode="auto">
          <a:xfrm rot="16200000">
            <a:off x="5977340" y="2633105"/>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smtClean="0">
                <a:solidFill>
                  <a:srgbClr val="2194C2"/>
                </a:solidFill>
                <a:latin typeface="Arial" charset="0"/>
                <a:ea typeface="+mn-ea"/>
                <a:cs typeface="+mn-cs"/>
              </a:rPr>
              <a:t>GLBT&amp;A</a:t>
            </a:r>
            <a:endParaRPr lang="en-US" sz="1600" b="1" kern="1200" dirty="0">
              <a:solidFill>
                <a:srgbClr val="2194C2"/>
              </a:solidFill>
              <a:latin typeface="Arial" charset="0"/>
              <a:ea typeface="+mn-ea"/>
              <a:cs typeface="+mn-cs"/>
            </a:endParaRPr>
          </a:p>
        </p:txBody>
      </p:sp>
      <p:sp>
        <p:nvSpPr>
          <p:cNvPr id="271" name="Line 9"/>
          <p:cNvSpPr>
            <a:spLocks noChangeShapeType="1"/>
          </p:cNvSpPr>
          <p:nvPr/>
        </p:nvSpPr>
        <p:spPr bwMode="auto">
          <a:xfrm flipH="1" flipV="1">
            <a:off x="6544326" y="2058768"/>
            <a:ext cx="12701" cy="1463040"/>
          </a:xfrm>
          <a:prstGeom prst="line">
            <a:avLst/>
          </a:prstGeom>
          <a:noFill/>
          <a:ln w="9525">
            <a:solidFill>
              <a:srgbClr val="777777"/>
            </a:solidFill>
            <a:round/>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77" name="Rectangle 7"/>
          <p:cNvSpPr>
            <a:spLocks noChangeArrowheads="1"/>
          </p:cNvSpPr>
          <p:nvPr/>
        </p:nvSpPr>
        <p:spPr bwMode="auto">
          <a:xfrm>
            <a:off x="6861827" y="2058769"/>
            <a:ext cx="2108200" cy="1447800"/>
          </a:xfrm>
          <a:prstGeom prst="rect">
            <a:avLst/>
          </a:prstGeom>
          <a:gradFill rotWithShape="1">
            <a:gsLst>
              <a:gs pos="0">
                <a:srgbClr val="777777">
                  <a:gamma/>
                  <a:shade val="46275"/>
                  <a:invGamma/>
                  <a:alpha val="0"/>
                </a:srgbClr>
              </a:gs>
              <a:gs pos="100000">
                <a:srgbClr val="777777">
                  <a:alpha val="41000"/>
                </a:srgbClr>
              </a:gs>
            </a:gsLst>
            <a:lin ang="5400000" scaled="1"/>
          </a:gradFill>
          <a:ln w="9525">
            <a:noFill/>
            <a:miter lim="800000"/>
            <a:headEnd/>
            <a:tailEnd/>
          </a:ln>
          <a:effectLst/>
        </p:spPr>
        <p:txBody>
          <a:bodyPr wrap="square" lIns="82124" tIns="41061" rIns="82124" bIns="41061" anchor="ctr">
            <a:prstTxWarp prst="textNoShape">
              <a:avLst/>
            </a:prstTxWarp>
            <a:spAutoFit/>
          </a:bodyPr>
          <a:lstStyle/>
          <a:p>
            <a:pPr algn="l" rtl="0"/>
            <a:endParaRPr lang="en-US" kern="1200">
              <a:solidFill>
                <a:srgbClr val="000000"/>
              </a:solidFill>
              <a:latin typeface="Arial"/>
              <a:ea typeface="+mn-ea"/>
              <a:cs typeface="+mn-cs"/>
            </a:endParaRPr>
          </a:p>
        </p:txBody>
      </p:sp>
      <p:sp>
        <p:nvSpPr>
          <p:cNvPr id="278" name="Rectangle 11"/>
          <p:cNvSpPr>
            <a:spLocks noChangeArrowheads="1"/>
          </p:cNvSpPr>
          <p:nvPr/>
        </p:nvSpPr>
        <p:spPr bwMode="auto">
          <a:xfrm>
            <a:off x="6861827" y="3055707"/>
            <a:ext cx="121920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Sherri </a:t>
            </a:r>
            <a:r>
              <a:rPr lang="en-US" sz="1200" b="1" kern="1200" dirty="0" err="1">
                <a:solidFill>
                  <a:srgbClr val="595959"/>
                </a:solidFill>
                <a:latin typeface="Arial" charset="0"/>
                <a:ea typeface="+mn-ea"/>
                <a:cs typeface="+mn-cs"/>
              </a:rPr>
              <a:t>Liebo</a:t>
            </a:r>
            <a:endParaRPr lang="en-US" sz="1100" b="1" kern="1200" dirty="0">
              <a:solidFill>
                <a:srgbClr val="595959"/>
              </a:solidFill>
              <a:latin typeface="Arial"/>
              <a:ea typeface="+mn-ea"/>
              <a:cs typeface="+mn-cs"/>
            </a:endParaRPr>
          </a:p>
          <a:p>
            <a:pPr algn="l" defTabSz="814388" rtl="0"/>
            <a:r>
              <a:rPr lang="en-US" sz="1100" b="1" kern="1200" dirty="0" smtClean="0">
                <a:solidFill>
                  <a:srgbClr val="2194C2"/>
                </a:solidFill>
                <a:latin typeface="Arial"/>
                <a:ea typeface="+mn-ea"/>
                <a:cs typeface="+mn-cs"/>
              </a:rPr>
              <a:t>Services</a:t>
            </a:r>
            <a:endParaRPr lang="en-US" sz="1100" b="1" kern="1200" dirty="0">
              <a:solidFill>
                <a:srgbClr val="2194C2"/>
              </a:solidFill>
              <a:latin typeface="Arial"/>
              <a:ea typeface="+mn-ea"/>
              <a:cs typeface="+mn-cs"/>
            </a:endParaRPr>
          </a:p>
        </p:txBody>
      </p:sp>
      <p:sp>
        <p:nvSpPr>
          <p:cNvPr id="273" name="Rectangle 11"/>
          <p:cNvSpPr>
            <a:spLocks noChangeArrowheads="1"/>
          </p:cNvSpPr>
          <p:nvPr/>
        </p:nvSpPr>
        <p:spPr bwMode="auto">
          <a:xfrm>
            <a:off x="7954027" y="3055707"/>
            <a:ext cx="119380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Rick Moran</a:t>
            </a:r>
            <a:endParaRPr lang="en-US" sz="1100" b="1" kern="1200" dirty="0">
              <a:solidFill>
                <a:srgbClr val="595959"/>
              </a:solidFill>
              <a:latin typeface="Arial"/>
              <a:ea typeface="+mn-ea"/>
              <a:cs typeface="+mn-cs"/>
            </a:endParaRPr>
          </a:p>
          <a:p>
            <a:pPr defTabSz="814388"/>
            <a:r>
              <a:rPr lang="en-US" sz="1100" b="1" dirty="0" err="1" smtClean="0">
                <a:solidFill>
                  <a:srgbClr val="2194C2"/>
                </a:solidFill>
                <a:latin typeface="Arial"/>
              </a:rPr>
              <a:t>CMO</a:t>
            </a:r>
            <a:endParaRPr lang="en-US" sz="1100" b="1" dirty="0">
              <a:solidFill>
                <a:srgbClr val="2194C2"/>
              </a:solidFill>
              <a:latin typeface="Arial"/>
            </a:endParaRPr>
          </a:p>
        </p:txBody>
      </p:sp>
      <p:pic>
        <p:nvPicPr>
          <p:cNvPr id="279" name="Picture 58" descr="sliebo"/>
          <p:cNvPicPr>
            <a:picLocks noChangeAspect="1" noChangeArrowheads="1"/>
          </p:cNvPicPr>
          <p:nvPr/>
        </p:nvPicPr>
        <p:blipFill>
          <a:blip r:embed="rId12" cstate="print"/>
          <a:srcRect/>
          <a:stretch>
            <a:fillRect/>
          </a:stretch>
        </p:blipFill>
        <p:spPr bwMode="auto">
          <a:xfrm>
            <a:off x="6947552" y="2065326"/>
            <a:ext cx="752475" cy="1001713"/>
          </a:xfrm>
          <a:prstGeom prst="rect">
            <a:avLst/>
          </a:prstGeom>
          <a:noFill/>
          <a:ln w="9525">
            <a:noFill/>
            <a:miter lim="800000"/>
            <a:headEnd/>
            <a:tailEnd/>
          </a:ln>
          <a:effectLst>
            <a:innerShdw blurRad="63500" dist="50800" dir="13500000">
              <a:srgbClr val="000000">
                <a:alpha val="50000"/>
              </a:srgbClr>
            </a:innerShdw>
          </a:effectLst>
        </p:spPr>
      </p:pic>
      <p:pic>
        <p:nvPicPr>
          <p:cNvPr id="280" name="Picture 48" descr="Click to close"/>
          <p:cNvPicPr>
            <a:picLocks noChangeAspect="1" noChangeArrowheads="1"/>
          </p:cNvPicPr>
          <p:nvPr/>
        </p:nvPicPr>
        <p:blipFill>
          <a:blip r:embed="rId13" cstate="print"/>
          <a:srcRect/>
          <a:stretch>
            <a:fillRect/>
          </a:stretch>
        </p:blipFill>
        <p:spPr bwMode="auto">
          <a:xfrm>
            <a:off x="7890527" y="2063739"/>
            <a:ext cx="807280" cy="990600"/>
          </a:xfrm>
          <a:prstGeom prst="rect">
            <a:avLst/>
          </a:prstGeom>
          <a:noFill/>
          <a:ln w="9525">
            <a:noFill/>
            <a:miter lim="800000"/>
            <a:headEnd/>
            <a:tailEnd/>
          </a:ln>
          <a:effectLst>
            <a:innerShdw blurRad="63500" dist="50800" dir="13500000">
              <a:srgbClr val="000000">
                <a:alpha val="50000"/>
              </a:srgbClr>
            </a:innerShdw>
          </a:effectLst>
        </p:spPr>
      </p:pic>
      <p:sp>
        <p:nvSpPr>
          <p:cNvPr id="283" name="Rectangle 32"/>
          <p:cNvSpPr>
            <a:spLocks noChangeArrowheads="1"/>
          </p:cNvSpPr>
          <p:nvPr/>
        </p:nvSpPr>
        <p:spPr bwMode="auto">
          <a:xfrm rot="16200000">
            <a:off x="4647667" y="4068425"/>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CBEN</a:t>
            </a:r>
          </a:p>
        </p:txBody>
      </p:sp>
      <p:sp>
        <p:nvSpPr>
          <p:cNvPr id="284" name="Rectangle 32"/>
          <p:cNvSpPr>
            <a:spLocks noChangeArrowheads="1"/>
          </p:cNvSpPr>
          <p:nvPr/>
        </p:nvSpPr>
        <p:spPr bwMode="auto">
          <a:xfrm rot="16200000">
            <a:off x="6054351" y="4060748"/>
            <a:ext cx="1460347" cy="304523"/>
          </a:xfrm>
          <a:prstGeom prst="rect">
            <a:avLst/>
          </a:prstGeom>
          <a:noFill/>
          <a:ln w="9525" algn="ctr">
            <a:noFill/>
            <a:miter lim="800000"/>
            <a:headEnd/>
            <a:tailEnd/>
          </a:ln>
        </p:spPr>
        <p:txBody>
          <a:bodyPr wrap="square"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MEDI</a:t>
            </a:r>
          </a:p>
        </p:txBody>
      </p:sp>
      <p:sp>
        <p:nvSpPr>
          <p:cNvPr id="285" name="Rectangle 32"/>
          <p:cNvSpPr>
            <a:spLocks noChangeArrowheads="1"/>
          </p:cNvSpPr>
          <p:nvPr/>
        </p:nvSpPr>
        <p:spPr bwMode="auto">
          <a:xfrm rot="16200000">
            <a:off x="1980667" y="4081125"/>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smtClean="0">
                <a:solidFill>
                  <a:srgbClr val="2194C2"/>
                </a:solidFill>
                <a:latin typeface="Arial" charset="0"/>
                <a:ea typeface="+mn-ea"/>
                <a:cs typeface="+mn-cs"/>
              </a:rPr>
              <a:t>EI</a:t>
            </a:r>
            <a:endParaRPr lang="en-US" sz="1600" b="1" kern="1200" dirty="0">
              <a:solidFill>
                <a:srgbClr val="2194C2"/>
              </a:solidFill>
              <a:latin typeface="Arial" charset="0"/>
              <a:ea typeface="+mn-ea"/>
              <a:cs typeface="+mn-cs"/>
            </a:endParaRPr>
          </a:p>
        </p:txBody>
      </p:sp>
      <p:sp>
        <p:nvSpPr>
          <p:cNvPr id="288" name="Rectangle 32"/>
          <p:cNvSpPr>
            <a:spLocks noChangeArrowheads="1"/>
          </p:cNvSpPr>
          <p:nvPr/>
        </p:nvSpPr>
        <p:spPr bwMode="auto">
          <a:xfrm rot="16200000">
            <a:off x="-406933" y="5528925"/>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CONEXION</a:t>
            </a:r>
          </a:p>
        </p:txBody>
      </p:sp>
      <p:sp>
        <p:nvSpPr>
          <p:cNvPr id="291" name="Rectangle 32"/>
          <p:cNvSpPr>
            <a:spLocks noChangeArrowheads="1"/>
          </p:cNvSpPr>
          <p:nvPr/>
        </p:nvSpPr>
        <p:spPr bwMode="auto">
          <a:xfrm rot="16200000">
            <a:off x="6058591" y="5521275"/>
            <a:ext cx="1454073" cy="304800"/>
          </a:xfrm>
          <a:prstGeom prst="rect">
            <a:avLst/>
          </a:prstGeom>
          <a:noFill/>
          <a:ln w="9525" algn="ctr">
            <a:noFill/>
            <a:miter lim="800000"/>
            <a:headEnd/>
            <a:tailEnd/>
          </a:ln>
        </p:spPr>
        <p:txBody>
          <a:bodyPr wrap="square"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VETS</a:t>
            </a:r>
          </a:p>
        </p:txBody>
      </p:sp>
      <p:sp>
        <p:nvSpPr>
          <p:cNvPr id="292" name="Rectangle 32"/>
          <p:cNvSpPr>
            <a:spLocks noChangeArrowheads="1"/>
          </p:cNvSpPr>
          <p:nvPr/>
        </p:nvSpPr>
        <p:spPr bwMode="auto">
          <a:xfrm rot="16200000">
            <a:off x="4683992" y="5524551"/>
            <a:ext cx="1460347" cy="304523"/>
          </a:xfrm>
          <a:prstGeom prst="rect">
            <a:avLst/>
          </a:prstGeom>
          <a:noFill/>
          <a:ln w="9525" algn="ctr">
            <a:noFill/>
            <a:miter lim="800000"/>
            <a:headEnd/>
            <a:tailEnd/>
          </a:ln>
        </p:spPr>
        <p:txBody>
          <a:bodyPr wrap="square" lIns="82124" tIns="41061" rIns="82124" bIns="41061">
            <a:spAutoFit/>
          </a:bodyPr>
          <a:lstStyle/>
          <a:p>
            <a:pPr algn="l" defTabSz="814388" rtl="0" eaLnBrk="0" fontAlgn="base" hangingPunct="0">
              <a:lnSpc>
                <a:spcPct val="90000"/>
              </a:lnSpc>
              <a:spcBef>
                <a:spcPct val="0"/>
              </a:spcBef>
              <a:spcAft>
                <a:spcPct val="0"/>
              </a:spcAft>
            </a:pPr>
            <a:r>
              <a:rPr lang="en-US" sz="1600" b="1" kern="1200" dirty="0" err="1">
                <a:solidFill>
                  <a:srgbClr val="2194C2"/>
                </a:solidFill>
                <a:latin typeface="Arial"/>
                <a:ea typeface="+mn-ea"/>
                <a:cs typeface="+mn-cs"/>
              </a:rPr>
              <a:t>iCON</a:t>
            </a:r>
            <a:endParaRPr lang="en-US" sz="1600" b="1" kern="1200" dirty="0">
              <a:solidFill>
                <a:srgbClr val="2194C2"/>
              </a:solidFill>
              <a:latin typeface="Arial" charset="0"/>
              <a:ea typeface="+mn-ea"/>
              <a:cs typeface="+mn-cs"/>
            </a:endParaRPr>
          </a:p>
        </p:txBody>
      </p:sp>
      <p:sp>
        <p:nvSpPr>
          <p:cNvPr id="294" name="Rectangle 32"/>
          <p:cNvSpPr>
            <a:spLocks noChangeArrowheads="1"/>
          </p:cNvSpPr>
          <p:nvPr/>
        </p:nvSpPr>
        <p:spPr bwMode="auto">
          <a:xfrm rot="16200000">
            <a:off x="2356648" y="5530976"/>
            <a:ext cx="1460347" cy="304523"/>
          </a:xfrm>
          <a:prstGeom prst="rect">
            <a:avLst/>
          </a:prstGeom>
          <a:noFill/>
          <a:ln w="9525" algn="ctr">
            <a:noFill/>
            <a:miter lim="800000"/>
            <a:headEnd/>
            <a:tailEnd/>
          </a:ln>
        </p:spPr>
        <p:txBody>
          <a:bodyPr wrap="square" lIns="82124" tIns="41061" rIns="82124" bIns="41061">
            <a:spAutoFit/>
          </a:bodyPr>
          <a:lstStyle/>
          <a:p>
            <a:pPr algn="l" defTabSz="814388" rtl="0" eaLnBrk="0" fontAlgn="base" hangingPunct="0">
              <a:lnSpc>
                <a:spcPct val="90000"/>
              </a:lnSpc>
              <a:spcBef>
                <a:spcPct val="0"/>
              </a:spcBef>
              <a:spcAft>
                <a:spcPct val="0"/>
              </a:spcAft>
            </a:pPr>
            <a:r>
              <a:rPr lang="en-US" sz="1600" b="1" kern="1200" dirty="0" smtClean="0">
                <a:solidFill>
                  <a:srgbClr val="2194C2"/>
                </a:solidFill>
                <a:latin typeface="Arial" charset="0"/>
                <a:ea typeface="+mn-ea"/>
                <a:cs typeface="+mn-cs"/>
              </a:rPr>
              <a:t>ECN</a:t>
            </a:r>
            <a:endParaRPr lang="en-US" sz="1600" b="1" kern="1200" dirty="0">
              <a:solidFill>
                <a:srgbClr val="2194C2"/>
              </a:solidFill>
              <a:latin typeface="Arial" charset="0"/>
              <a:ea typeface="+mn-ea"/>
              <a:cs typeface="+mn-cs"/>
            </a:endParaRPr>
          </a:p>
        </p:txBody>
      </p:sp>
      <p:sp>
        <p:nvSpPr>
          <p:cNvPr id="295" name="Rectangle 32"/>
          <p:cNvSpPr>
            <a:spLocks noChangeArrowheads="1"/>
          </p:cNvSpPr>
          <p:nvPr/>
        </p:nvSpPr>
        <p:spPr bwMode="auto">
          <a:xfrm rot="16200000">
            <a:off x="3071563" y="1160058"/>
            <a:ext cx="1460347" cy="308627"/>
          </a:xfrm>
          <a:prstGeom prst="rect">
            <a:avLst/>
          </a:prstGeom>
          <a:noFill/>
          <a:ln w="9525" algn="ctr">
            <a:noFill/>
            <a:miter lim="800000"/>
            <a:headEnd/>
            <a:tailEnd/>
          </a:ln>
        </p:spPr>
        <p:txBody>
          <a:bodyPr lIns="82124" tIns="41061" rIns="82124" bIns="41061">
            <a:spAutoFit/>
          </a:bodyPr>
          <a:lstStyle/>
          <a:p>
            <a:pPr algn="l" defTabSz="814388" rtl="0" eaLnBrk="0" fontAlgn="base" hangingPunct="0">
              <a:lnSpc>
                <a:spcPct val="90000"/>
              </a:lnSpc>
              <a:spcBef>
                <a:spcPct val="0"/>
              </a:spcBef>
              <a:spcAft>
                <a:spcPct val="0"/>
              </a:spcAft>
            </a:pPr>
            <a:r>
              <a:rPr lang="en-US" sz="1600" b="1" kern="1200" dirty="0">
                <a:solidFill>
                  <a:srgbClr val="2194C2"/>
                </a:solidFill>
                <a:latin typeface="Arial" charset="0"/>
                <a:ea typeface="+mn-ea"/>
                <a:cs typeface="+mn-cs"/>
              </a:rPr>
              <a:t>Chair</a:t>
            </a:r>
          </a:p>
        </p:txBody>
      </p:sp>
      <p:sp>
        <p:nvSpPr>
          <p:cNvPr id="296" name="Rectangle 32"/>
          <p:cNvSpPr>
            <a:spLocks noChangeArrowheads="1"/>
          </p:cNvSpPr>
          <p:nvPr/>
        </p:nvSpPr>
        <p:spPr bwMode="auto">
          <a:xfrm rot="16200000">
            <a:off x="4633297" y="810298"/>
            <a:ext cx="1720774" cy="747721"/>
          </a:xfrm>
          <a:prstGeom prst="rect">
            <a:avLst/>
          </a:prstGeom>
          <a:noFill/>
          <a:ln w="9525" algn="ctr">
            <a:noFill/>
            <a:miter lim="800000"/>
            <a:headEnd/>
            <a:tailEnd/>
          </a:ln>
        </p:spPr>
        <p:txBody>
          <a:bodyPr wrap="square" lIns="82124" tIns="41061" rIns="82124" bIns="41061">
            <a:spAutoFit/>
          </a:bodyPr>
          <a:lstStyle/>
          <a:p>
            <a:pPr algn="l" defTabSz="814388" rtl="0" eaLnBrk="0" fontAlgn="base" hangingPunct="0">
              <a:lnSpc>
                <a:spcPct val="90000"/>
              </a:lnSpc>
              <a:spcBef>
                <a:spcPct val="0"/>
              </a:spcBef>
              <a:spcAft>
                <a:spcPct val="0"/>
              </a:spcAft>
            </a:pPr>
            <a:r>
              <a:rPr lang="en-US" sz="1600" b="1" kern="1200" dirty="0" smtClean="0">
                <a:solidFill>
                  <a:srgbClr val="2194C2"/>
                </a:solidFill>
                <a:latin typeface="Arial" charset="0"/>
                <a:ea typeface="+mn-ea"/>
                <a:cs typeface="+mn-cs"/>
              </a:rPr>
              <a:t>Interim Chief </a:t>
            </a:r>
            <a:r>
              <a:rPr lang="en-US" sz="1600" b="1" kern="1200" dirty="0">
                <a:solidFill>
                  <a:srgbClr val="2194C2"/>
                </a:solidFill>
                <a:latin typeface="Arial" charset="0"/>
                <a:ea typeface="+mn-ea"/>
                <a:cs typeface="+mn-cs"/>
              </a:rPr>
              <a:t>Diversity Officer</a:t>
            </a:r>
          </a:p>
        </p:txBody>
      </p:sp>
      <p:pic>
        <p:nvPicPr>
          <p:cNvPr id="119" name="Picture 2" descr="C:\Users\jmunson\Desktop\rmazid.jpg"/>
          <p:cNvPicPr>
            <a:picLocks noChangeAspect="1" noChangeArrowheads="1"/>
          </p:cNvPicPr>
          <p:nvPr/>
        </p:nvPicPr>
        <p:blipFill>
          <a:blip r:embed="rId14" cstate="print"/>
          <a:srcRect/>
          <a:stretch>
            <a:fillRect/>
          </a:stretch>
        </p:blipFill>
        <p:spPr bwMode="auto">
          <a:xfrm>
            <a:off x="8004827" y="3538753"/>
            <a:ext cx="727387" cy="928915"/>
          </a:xfrm>
          <a:prstGeom prst="rect">
            <a:avLst/>
          </a:prstGeom>
          <a:noFill/>
        </p:spPr>
      </p:pic>
      <p:sp>
        <p:nvSpPr>
          <p:cNvPr id="120" name="Rectangle 11"/>
          <p:cNvSpPr>
            <a:spLocks noChangeArrowheads="1"/>
          </p:cNvSpPr>
          <p:nvPr/>
        </p:nvSpPr>
        <p:spPr bwMode="auto">
          <a:xfrm>
            <a:off x="7890528" y="4551571"/>
            <a:ext cx="1257299" cy="436867"/>
          </a:xfrm>
          <a:prstGeom prst="rect">
            <a:avLst/>
          </a:prstGeom>
          <a:noFill/>
          <a:ln w="9525" algn="ctr">
            <a:noFill/>
            <a:miter lim="800000"/>
            <a:headEnd/>
            <a:tailEnd/>
          </a:ln>
        </p:spPr>
        <p:txBody>
          <a:bodyPr wrap="square" lIns="82124" tIns="41061" rIns="82124" bIns="41061">
            <a:spAutoFit/>
          </a:bodyPr>
          <a:lstStyle/>
          <a:p>
            <a:pPr defTabSz="814388"/>
            <a:r>
              <a:rPr lang="en-US" sz="1200" b="1" dirty="0">
                <a:solidFill>
                  <a:srgbClr val="595959"/>
                </a:solidFill>
                <a:latin typeface="Arial" charset="0"/>
              </a:rPr>
              <a:t>Rami Mazid</a:t>
            </a:r>
          </a:p>
          <a:p>
            <a:pPr algn="l" defTabSz="814388" rtl="0"/>
            <a:r>
              <a:rPr lang="en-US" sz="1100" b="1" dirty="0" smtClean="0">
                <a:solidFill>
                  <a:srgbClr val="2194C2"/>
                </a:solidFill>
                <a:latin typeface="Arial"/>
              </a:rPr>
              <a:t>IT</a:t>
            </a:r>
            <a:endParaRPr lang="en-US" sz="1100" b="1" dirty="0">
              <a:solidFill>
                <a:srgbClr val="2194C2"/>
              </a:solidFill>
              <a:latin typeface="Arial"/>
            </a:endParaRPr>
          </a:p>
        </p:txBody>
      </p:sp>
      <p:pic>
        <p:nvPicPr>
          <p:cNvPr id="26625" name="Picture 1"/>
          <p:cNvPicPr>
            <a:picLocks noChangeAspect="1" noChangeArrowheads="1"/>
          </p:cNvPicPr>
          <p:nvPr/>
        </p:nvPicPr>
        <p:blipFill>
          <a:blip r:embed="rId15" cstate="print"/>
          <a:srcRect/>
          <a:stretch>
            <a:fillRect/>
          </a:stretch>
        </p:blipFill>
        <p:spPr bwMode="auto">
          <a:xfrm>
            <a:off x="5642626" y="2051038"/>
            <a:ext cx="722667" cy="1043853"/>
          </a:xfrm>
          <a:prstGeom prst="rect">
            <a:avLst/>
          </a:prstGeom>
          <a:noFill/>
          <a:ln w="9525">
            <a:noFill/>
            <a:miter lim="800000"/>
            <a:headEnd/>
            <a:tailEnd/>
          </a:ln>
        </p:spPr>
      </p:pic>
      <p:sp>
        <p:nvSpPr>
          <p:cNvPr id="112" name="Rectangle 11"/>
          <p:cNvSpPr>
            <a:spLocks noChangeArrowheads="1"/>
          </p:cNvSpPr>
          <p:nvPr/>
        </p:nvSpPr>
        <p:spPr bwMode="auto">
          <a:xfrm>
            <a:off x="5337827" y="3066757"/>
            <a:ext cx="129540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Chuck Robbins</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Sales</a:t>
            </a:r>
          </a:p>
        </p:txBody>
      </p:sp>
      <p:sp>
        <p:nvSpPr>
          <p:cNvPr id="114" name="Rectangle 11"/>
          <p:cNvSpPr>
            <a:spLocks noChangeArrowheads="1"/>
          </p:cNvSpPr>
          <p:nvPr/>
        </p:nvSpPr>
        <p:spPr bwMode="auto">
          <a:xfrm>
            <a:off x="8039887" y="5965375"/>
            <a:ext cx="110794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Pat Finn</a:t>
            </a:r>
            <a:endParaRPr lang="en-US" sz="1100" b="1" kern="1200" dirty="0">
              <a:solidFill>
                <a:srgbClr val="595959"/>
              </a:solidFill>
              <a:latin typeface="Arial"/>
              <a:ea typeface="+mn-ea"/>
              <a:cs typeface="+mn-cs"/>
            </a:endParaRPr>
          </a:p>
          <a:p>
            <a:pPr algn="l" defTabSz="814388" rtl="0"/>
            <a:r>
              <a:rPr lang="en-US" sz="1100" b="1" kern="1200" dirty="0">
                <a:solidFill>
                  <a:srgbClr val="2194C2"/>
                </a:solidFill>
                <a:latin typeface="Arial"/>
                <a:ea typeface="+mn-ea"/>
                <a:cs typeface="+mn-cs"/>
              </a:rPr>
              <a:t>US Sales</a:t>
            </a:r>
          </a:p>
        </p:txBody>
      </p:sp>
      <p:pic>
        <p:nvPicPr>
          <p:cNvPr id="26626" name="Picture 2"/>
          <p:cNvPicPr>
            <a:picLocks noChangeAspect="1" noChangeArrowheads="1"/>
          </p:cNvPicPr>
          <p:nvPr/>
        </p:nvPicPr>
        <p:blipFill>
          <a:blip r:embed="rId16" cstate="print"/>
          <a:srcRect/>
          <a:stretch>
            <a:fillRect/>
          </a:stretch>
        </p:blipFill>
        <p:spPr bwMode="auto">
          <a:xfrm>
            <a:off x="8081027" y="4946639"/>
            <a:ext cx="628650" cy="914400"/>
          </a:xfrm>
          <a:prstGeom prst="rect">
            <a:avLst/>
          </a:prstGeom>
          <a:noFill/>
          <a:ln w="9525">
            <a:noFill/>
            <a:miter lim="800000"/>
            <a:headEnd/>
            <a:tailEnd/>
          </a:ln>
        </p:spPr>
      </p:pic>
      <p:sp>
        <p:nvSpPr>
          <p:cNvPr id="105" name="Rectangle 11"/>
          <p:cNvSpPr>
            <a:spLocks noChangeArrowheads="1"/>
          </p:cNvSpPr>
          <p:nvPr/>
        </p:nvSpPr>
        <p:spPr bwMode="auto">
          <a:xfrm>
            <a:off x="3128027" y="5979443"/>
            <a:ext cx="1123950" cy="452256"/>
          </a:xfrm>
          <a:prstGeom prst="rect">
            <a:avLst/>
          </a:prstGeom>
          <a:noFill/>
          <a:ln w="9525" algn="ctr">
            <a:noFill/>
            <a:miter lim="800000"/>
            <a:headEnd/>
            <a:tailEnd/>
          </a:ln>
        </p:spPr>
        <p:txBody>
          <a:bodyPr wrap="square" lIns="82124" tIns="41061" rIns="82124" bIns="41061">
            <a:spAutoFit/>
          </a:bodyPr>
          <a:lstStyle/>
          <a:p>
            <a:pPr defTabSz="814388"/>
            <a:r>
              <a:rPr lang="en-US" sz="1200" b="1" kern="1200" dirty="0" err="1" smtClean="0">
                <a:solidFill>
                  <a:srgbClr val="595959"/>
                </a:solidFill>
                <a:latin typeface="Arial" charset="0"/>
                <a:ea typeface="+mn-ea"/>
                <a:cs typeface="+mn-cs"/>
              </a:rPr>
              <a:t>Nitin</a:t>
            </a:r>
            <a:r>
              <a:rPr lang="en-US" sz="1200" b="1" kern="1200" dirty="0" smtClean="0">
                <a:solidFill>
                  <a:srgbClr val="595959"/>
                </a:solidFill>
                <a:latin typeface="Arial" charset="0"/>
                <a:ea typeface="+mn-ea"/>
                <a:cs typeface="+mn-cs"/>
              </a:rPr>
              <a:t> </a:t>
            </a:r>
            <a:r>
              <a:rPr lang="en-US" sz="1200" b="1" kern="1200" dirty="0" err="1" smtClean="0">
                <a:solidFill>
                  <a:srgbClr val="595959"/>
                </a:solidFill>
                <a:latin typeface="Arial" charset="0"/>
                <a:ea typeface="+mn-ea"/>
                <a:cs typeface="+mn-cs"/>
              </a:rPr>
              <a:t>Kawale</a:t>
            </a:r>
            <a:endParaRPr lang="en-US" sz="1100" b="1" dirty="0" smtClean="0">
              <a:solidFill>
                <a:srgbClr val="595959"/>
              </a:solidFill>
            </a:endParaRPr>
          </a:p>
          <a:p>
            <a:pPr defTabSz="814388"/>
            <a:r>
              <a:rPr lang="en-US" sz="1100" b="1" dirty="0" smtClean="0">
                <a:solidFill>
                  <a:srgbClr val="2194C2"/>
                </a:solidFill>
                <a:latin typeface="Arial"/>
              </a:rPr>
              <a:t>Sales</a:t>
            </a:r>
            <a:endParaRPr lang="en-US" sz="1100" b="1" dirty="0">
              <a:solidFill>
                <a:srgbClr val="2194C2"/>
              </a:solidFill>
              <a:latin typeface="Arial"/>
            </a:endParaRPr>
          </a:p>
        </p:txBody>
      </p:sp>
      <p:pic>
        <p:nvPicPr>
          <p:cNvPr id="107" name="Picture 4" descr="Directory photo of Nitin Kawale if available">
            <a:hlinkClick r:id="" tooltip="Directory photo of Nitin Kawale if available"/>
          </p:cNvPr>
          <p:cNvPicPr>
            <a:picLocks noChangeAspect="1" noChangeArrowheads="1"/>
          </p:cNvPicPr>
          <p:nvPr/>
        </p:nvPicPr>
        <p:blipFill>
          <a:blip r:embed="rId17" cstate="print"/>
          <a:srcRect/>
          <a:stretch>
            <a:fillRect/>
          </a:stretch>
        </p:blipFill>
        <p:spPr bwMode="auto">
          <a:xfrm>
            <a:off x="3280427" y="5001671"/>
            <a:ext cx="701675" cy="935568"/>
          </a:xfrm>
          <a:prstGeom prst="rect">
            <a:avLst/>
          </a:prstGeom>
          <a:noFill/>
        </p:spPr>
      </p:pic>
      <p:sp>
        <p:nvSpPr>
          <p:cNvPr id="109" name="Rectangle 11"/>
          <p:cNvSpPr>
            <a:spLocks noChangeArrowheads="1"/>
          </p:cNvSpPr>
          <p:nvPr/>
        </p:nvSpPr>
        <p:spPr bwMode="auto">
          <a:xfrm>
            <a:off x="5490227" y="5957572"/>
            <a:ext cx="1295400" cy="252201"/>
          </a:xfrm>
          <a:prstGeom prst="rect">
            <a:avLst/>
          </a:prstGeom>
          <a:noFill/>
          <a:ln w="9525" algn="ctr">
            <a:noFill/>
            <a:miter lim="800000"/>
            <a:headEnd/>
            <a:tailEnd/>
          </a:ln>
        </p:spPr>
        <p:txBody>
          <a:bodyPr wrap="square" lIns="82124" tIns="41061" rIns="82124" bIns="41061">
            <a:spAutoFit/>
          </a:bodyPr>
          <a:lstStyle/>
          <a:p>
            <a:pPr defTabSz="814388"/>
            <a:r>
              <a:rPr lang="en-US" sz="1100" b="1" dirty="0" smtClean="0">
                <a:solidFill>
                  <a:srgbClr val="595959"/>
                </a:solidFill>
                <a:latin typeface="Arial" charset="0"/>
              </a:rPr>
              <a:t>TBD</a:t>
            </a:r>
            <a:endParaRPr lang="en-US" sz="1050" b="1" dirty="0">
              <a:solidFill>
                <a:srgbClr val="595959"/>
              </a:solidFill>
              <a:latin typeface="Arial"/>
            </a:endParaRPr>
          </a:p>
        </p:txBody>
      </p:sp>
      <p:sp>
        <p:nvSpPr>
          <p:cNvPr id="115" name="Rectangle 114"/>
          <p:cNvSpPr/>
          <p:nvPr/>
        </p:nvSpPr>
        <p:spPr>
          <a:xfrm>
            <a:off x="4194827" y="5979443"/>
            <a:ext cx="1079142" cy="446276"/>
          </a:xfrm>
          <a:prstGeom prst="rect">
            <a:avLst/>
          </a:prstGeom>
        </p:spPr>
        <p:txBody>
          <a:bodyPr wrap="none">
            <a:spAutoFit/>
          </a:bodyPr>
          <a:lstStyle/>
          <a:p>
            <a:pPr defTabSz="814388"/>
            <a:r>
              <a:rPr lang="en-US" sz="1200" b="1" dirty="0" err="1" smtClean="0">
                <a:solidFill>
                  <a:srgbClr val="595959"/>
                </a:solidFill>
                <a:latin typeface="Arial" charset="0"/>
              </a:rPr>
              <a:t>Sandeep</a:t>
            </a:r>
            <a:r>
              <a:rPr lang="en-US" sz="1200" b="1" dirty="0" smtClean="0">
                <a:solidFill>
                  <a:srgbClr val="595959"/>
                </a:solidFill>
                <a:latin typeface="Arial" charset="0"/>
              </a:rPr>
              <a:t> </a:t>
            </a:r>
            <a:r>
              <a:rPr lang="en-US" sz="1200" b="1" dirty="0" err="1" smtClean="0">
                <a:solidFill>
                  <a:srgbClr val="595959"/>
                </a:solidFill>
                <a:latin typeface="Arial" charset="0"/>
              </a:rPr>
              <a:t>Vij</a:t>
            </a:r>
            <a:endParaRPr lang="en-US" sz="1200" b="1" dirty="0" smtClean="0">
              <a:solidFill>
                <a:srgbClr val="595959"/>
              </a:solidFill>
              <a:latin typeface="Arial" charset="0"/>
            </a:endParaRPr>
          </a:p>
          <a:p>
            <a:pPr defTabSz="814388"/>
            <a:r>
              <a:rPr lang="en-US" sz="1100" b="1" dirty="0" smtClean="0">
                <a:solidFill>
                  <a:srgbClr val="2194C2"/>
                </a:solidFill>
                <a:latin typeface="Arial"/>
              </a:rPr>
              <a:t>Engineering</a:t>
            </a:r>
            <a:endParaRPr lang="en-US" sz="1100" b="1" dirty="0">
              <a:solidFill>
                <a:srgbClr val="2194C2"/>
              </a:solidFill>
              <a:latin typeface="Arial"/>
            </a:endParaRPr>
          </a:p>
        </p:txBody>
      </p:sp>
      <p:pic>
        <p:nvPicPr>
          <p:cNvPr id="1026" name="Picture 2"/>
          <p:cNvPicPr>
            <a:picLocks noChangeAspect="1" noChangeArrowheads="1"/>
          </p:cNvPicPr>
          <p:nvPr/>
        </p:nvPicPr>
        <p:blipFill>
          <a:blip r:embed="rId18" cstate="print"/>
          <a:srcRect/>
          <a:stretch>
            <a:fillRect/>
          </a:stretch>
        </p:blipFill>
        <p:spPr bwMode="auto">
          <a:xfrm>
            <a:off x="4266264" y="5022839"/>
            <a:ext cx="628650" cy="914399"/>
          </a:xfrm>
          <a:prstGeom prst="rect">
            <a:avLst/>
          </a:prstGeom>
          <a:noFill/>
          <a:ln w="9525">
            <a:noFill/>
            <a:miter lim="800000"/>
            <a:headEnd/>
            <a:tailEnd/>
          </a:ln>
        </p:spPr>
      </p:pic>
      <p:pic>
        <p:nvPicPr>
          <p:cNvPr id="118" name="Picture 64"/>
          <p:cNvPicPr>
            <a:picLocks noChangeAspect="1" noChangeArrowheads="1"/>
          </p:cNvPicPr>
          <p:nvPr/>
        </p:nvPicPr>
        <p:blipFill>
          <a:blip r:embed="rId11" cstate="print"/>
          <a:srcRect/>
          <a:stretch>
            <a:fillRect/>
          </a:stretch>
        </p:blipFill>
        <p:spPr bwMode="auto">
          <a:xfrm>
            <a:off x="6981155" y="3545586"/>
            <a:ext cx="691963" cy="900112"/>
          </a:xfrm>
          <a:prstGeom prst="rect">
            <a:avLst/>
          </a:prstGeom>
          <a:noFill/>
          <a:ln w="9525" algn="ctr">
            <a:noFill/>
            <a:miter lim="800000"/>
            <a:headEnd/>
            <a:tailEnd/>
          </a:ln>
          <a:effectLst>
            <a:innerShdw blurRad="63500" dist="50800" dir="13500000">
              <a:srgbClr val="000000">
                <a:alpha val="50000"/>
              </a:srgbClr>
            </a:innerShdw>
          </a:effectLst>
        </p:spPr>
      </p:pic>
      <p:sp>
        <p:nvSpPr>
          <p:cNvPr id="121" name="Rectangle 11"/>
          <p:cNvSpPr>
            <a:spLocks noChangeArrowheads="1"/>
          </p:cNvSpPr>
          <p:nvPr/>
        </p:nvSpPr>
        <p:spPr bwMode="auto">
          <a:xfrm>
            <a:off x="6933163" y="4558060"/>
            <a:ext cx="1336540" cy="436867"/>
          </a:xfrm>
          <a:prstGeom prst="rect">
            <a:avLst/>
          </a:prstGeom>
          <a:noFill/>
          <a:ln w="9525" algn="ctr">
            <a:noFill/>
            <a:miter lim="800000"/>
            <a:headEnd/>
            <a:tailEnd/>
          </a:ln>
        </p:spPr>
        <p:txBody>
          <a:bodyPr wrap="square" lIns="82124" tIns="41061" rIns="82124" bIns="41061">
            <a:spAutoFit/>
          </a:bodyPr>
          <a:lstStyle/>
          <a:p>
            <a:pPr algn="l" defTabSz="814388" rtl="0"/>
            <a:r>
              <a:rPr lang="en-US" sz="1200" b="1" kern="1200" dirty="0">
                <a:solidFill>
                  <a:srgbClr val="595959"/>
                </a:solidFill>
                <a:latin typeface="Arial" charset="0"/>
                <a:ea typeface="+mn-ea"/>
                <a:cs typeface="+mn-cs"/>
              </a:rPr>
              <a:t>Mike Quinn</a:t>
            </a:r>
            <a:endParaRPr lang="en-US" sz="1100" b="1" kern="1200" dirty="0">
              <a:solidFill>
                <a:srgbClr val="595959"/>
              </a:solidFill>
              <a:latin typeface="Arial"/>
              <a:ea typeface="+mn-ea"/>
              <a:cs typeface="+mn-cs"/>
            </a:endParaRPr>
          </a:p>
          <a:p>
            <a:pPr algn="l" defTabSz="814388" rtl="0"/>
            <a:r>
              <a:rPr lang="en-US" sz="1100" b="1" kern="1200" dirty="0" smtClean="0">
                <a:solidFill>
                  <a:srgbClr val="2194C2"/>
                </a:solidFill>
                <a:latin typeface="Arial"/>
                <a:ea typeface="+mn-ea"/>
                <a:cs typeface="+mn-cs"/>
              </a:rPr>
              <a:t>Services</a:t>
            </a:r>
            <a:endParaRPr lang="en-US" sz="1100" b="1" kern="1200" dirty="0">
              <a:solidFill>
                <a:srgbClr val="2194C2"/>
              </a:solidFill>
              <a:latin typeface="Arial"/>
              <a:ea typeface="+mn-ea"/>
              <a:cs typeface="+mn-cs"/>
            </a:endParaRPr>
          </a:p>
        </p:txBody>
      </p:sp>
      <p:pic>
        <p:nvPicPr>
          <p:cNvPr id="122" name="Picture 29"/>
          <p:cNvPicPr>
            <a:picLocks noChangeArrowheads="1"/>
          </p:cNvPicPr>
          <p:nvPr/>
        </p:nvPicPr>
        <p:blipFill>
          <a:blip r:embed="rId19" cstate="print"/>
          <a:srcRect/>
          <a:stretch>
            <a:fillRect/>
          </a:stretch>
        </p:blipFill>
        <p:spPr bwMode="auto">
          <a:xfrm>
            <a:off x="5597555" y="3550380"/>
            <a:ext cx="804672" cy="996696"/>
          </a:xfrm>
          <a:prstGeom prst="rect">
            <a:avLst/>
          </a:prstGeom>
          <a:noFill/>
          <a:ln w="28575" cap="flat" cmpd="sng" algn="ctr">
            <a:noFill/>
            <a:prstDash val="solid"/>
            <a:miter lim="800000"/>
            <a:headEnd type="none" w="med" len="med"/>
            <a:tailEnd type="none" w="med" len="med"/>
          </a:ln>
          <a:effectLst>
            <a:innerShdw blurRad="63500" dist="50800" dir="13500000">
              <a:srgbClr val="000000">
                <a:alpha val="50000"/>
              </a:srgbClr>
            </a:innerShdw>
          </a:effectLst>
        </p:spPr>
      </p:pic>
      <p:sp>
        <p:nvSpPr>
          <p:cNvPr id="116" name="Rectangle 11"/>
          <p:cNvSpPr>
            <a:spLocks noChangeArrowheads="1"/>
          </p:cNvSpPr>
          <p:nvPr/>
        </p:nvSpPr>
        <p:spPr bwMode="auto">
          <a:xfrm>
            <a:off x="5834816" y="1593781"/>
            <a:ext cx="1295400" cy="452256"/>
          </a:xfrm>
          <a:prstGeom prst="rect">
            <a:avLst/>
          </a:prstGeom>
          <a:noFill/>
          <a:ln w="9525" algn="ctr">
            <a:noFill/>
            <a:miter lim="800000"/>
            <a:headEnd/>
            <a:tailEnd/>
          </a:ln>
        </p:spPr>
        <p:txBody>
          <a:bodyPr wrap="square" lIns="82124" tIns="41061" rIns="82124" bIns="41061">
            <a:spAutoFit/>
          </a:bodyPr>
          <a:lstStyle/>
          <a:p>
            <a:pPr algn="ctr" defTabSz="814388" rtl="0"/>
            <a:r>
              <a:rPr lang="en-US" sz="1200" b="1" kern="1200" dirty="0" smtClean="0">
                <a:solidFill>
                  <a:srgbClr val="595959"/>
                </a:solidFill>
                <a:latin typeface="Arial"/>
                <a:ea typeface="+mn-ea"/>
                <a:cs typeface="+mn-cs"/>
              </a:rPr>
              <a:t>Sandy Hoffman</a:t>
            </a:r>
          </a:p>
          <a:p>
            <a:pPr algn="ctr" defTabSz="814388"/>
            <a:r>
              <a:rPr lang="en-US" sz="1200" b="1" dirty="0" smtClean="0">
                <a:solidFill>
                  <a:srgbClr val="2194C2"/>
                </a:solidFill>
                <a:latin typeface="Arial"/>
              </a:rPr>
              <a:t>Facilitator</a:t>
            </a:r>
          </a:p>
        </p:txBody>
      </p:sp>
      <p:sp>
        <p:nvSpPr>
          <p:cNvPr id="126" name="Text Placeholder 9"/>
          <p:cNvSpPr txBox="1">
            <a:spLocks/>
          </p:cNvSpPr>
          <p:nvPr/>
        </p:nvSpPr>
        <p:spPr>
          <a:xfrm>
            <a:off x="142115" y="470424"/>
            <a:ext cx="4357512" cy="928688"/>
          </a:xfrm>
          <a:prstGeom prst="rect">
            <a:avLst/>
          </a:prstGeom>
        </p:spPr>
        <p:txBody>
          <a:bodyPr/>
          <a:lstStyle/>
          <a:p>
            <a:pPr marL="236538" marR="0" lvl="0" indent="-236538" defTabSz="814388" rtl="0" eaLnBrk="0" fontAlgn="base" latinLnBrk="0" hangingPunct="0">
              <a:lnSpc>
                <a:spcPct val="95000"/>
              </a:lnSpc>
              <a:spcAft>
                <a:spcPct val="0"/>
              </a:spcAft>
              <a:buClr>
                <a:schemeClr val="tx2"/>
              </a:buClr>
              <a:buSzPct val="100000"/>
              <a:tabLst/>
              <a:defRPr/>
            </a:pPr>
            <a:r>
              <a:rPr kumimoji="0" lang="en-US" sz="2800" b="1" i="0" u="none" strike="noStrike" kern="0" cap="none" spc="0" normalizeH="0" baseline="0" noProof="0" dirty="0" smtClean="0">
                <a:ln>
                  <a:noFill/>
                </a:ln>
                <a:gradFill flip="none" rotWithShape="1">
                  <a:gsLst>
                    <a:gs pos="0">
                      <a:schemeClr val="tx2">
                        <a:lumMod val="60000"/>
                        <a:lumOff val="40000"/>
                      </a:schemeClr>
                    </a:gs>
                    <a:gs pos="100000">
                      <a:schemeClr val="tx2">
                        <a:lumMod val="50000"/>
                      </a:schemeClr>
                    </a:gs>
                  </a:gsLst>
                  <a:lin ang="0" scaled="1"/>
                  <a:tileRect/>
                </a:gradFill>
                <a:effectLst/>
                <a:uLnTx/>
                <a:uFillTx/>
                <a:latin typeface="+mn-lt"/>
                <a:ea typeface="+mn-ea"/>
                <a:cs typeface="Cisco-Light"/>
              </a:rPr>
              <a:t>Inclusion</a:t>
            </a:r>
            <a:r>
              <a:rPr kumimoji="0" lang="en-US" sz="2800" b="1" i="0" u="none" strike="noStrike" kern="0" cap="none" spc="0" normalizeH="0" noProof="0" dirty="0" smtClean="0">
                <a:ln>
                  <a:noFill/>
                </a:ln>
                <a:gradFill flip="none" rotWithShape="1">
                  <a:gsLst>
                    <a:gs pos="0">
                      <a:schemeClr val="tx2">
                        <a:lumMod val="60000"/>
                        <a:lumOff val="40000"/>
                      </a:schemeClr>
                    </a:gs>
                    <a:gs pos="100000">
                      <a:schemeClr val="tx2">
                        <a:lumMod val="50000"/>
                      </a:schemeClr>
                    </a:gs>
                  </a:gsLst>
                  <a:lin ang="0" scaled="1"/>
                  <a:tileRect/>
                </a:gradFill>
                <a:effectLst/>
                <a:uLnTx/>
                <a:uFillTx/>
                <a:latin typeface="+mn-lt"/>
                <a:ea typeface="+mn-ea"/>
                <a:cs typeface="Cisco-Light"/>
              </a:rPr>
              <a:t> &amp; Diversity</a:t>
            </a:r>
          </a:p>
          <a:p>
            <a:pPr marL="236538" marR="0" lvl="0" indent="-236538" defTabSz="814388" rtl="0" eaLnBrk="0" fontAlgn="base" latinLnBrk="0" hangingPunct="0">
              <a:lnSpc>
                <a:spcPct val="95000"/>
              </a:lnSpc>
              <a:spcAft>
                <a:spcPct val="0"/>
              </a:spcAft>
              <a:buClr>
                <a:schemeClr val="tx2"/>
              </a:buClr>
              <a:buSzPct val="100000"/>
              <a:tabLst/>
              <a:defRPr/>
            </a:pPr>
            <a:r>
              <a:rPr kumimoji="0" lang="en-US" sz="2800" b="1" i="0" u="none" strike="noStrike" kern="0" cap="none" spc="0" normalizeH="0" noProof="0" dirty="0" smtClean="0">
                <a:ln>
                  <a:noFill/>
                </a:ln>
                <a:gradFill flip="none" rotWithShape="1">
                  <a:gsLst>
                    <a:gs pos="0">
                      <a:schemeClr val="tx2">
                        <a:lumMod val="60000"/>
                        <a:lumOff val="40000"/>
                      </a:schemeClr>
                    </a:gs>
                    <a:gs pos="100000">
                      <a:schemeClr val="tx2">
                        <a:lumMod val="50000"/>
                      </a:schemeClr>
                    </a:gs>
                  </a:gsLst>
                  <a:lin ang="0" scaled="1"/>
                  <a:tileRect/>
                </a:gradFill>
                <a:effectLst/>
                <a:uLnTx/>
                <a:uFillTx/>
                <a:latin typeface="+mn-lt"/>
                <a:ea typeface="+mn-ea"/>
                <a:cs typeface="Cisco-Light"/>
              </a:rPr>
              <a:t>Executive Board</a:t>
            </a:r>
            <a:endParaRPr kumimoji="0" lang="en-US" sz="2800" b="1" i="0" u="none" strike="noStrike" kern="0" cap="none" spc="0" normalizeH="0" baseline="0" noProof="0" dirty="0">
              <a:ln>
                <a:noFill/>
              </a:ln>
              <a:gradFill flip="none" rotWithShape="1">
                <a:gsLst>
                  <a:gs pos="0">
                    <a:schemeClr val="tx2">
                      <a:lumMod val="60000"/>
                      <a:lumOff val="40000"/>
                    </a:schemeClr>
                  </a:gs>
                  <a:gs pos="100000">
                    <a:schemeClr val="tx2">
                      <a:lumMod val="50000"/>
                    </a:schemeClr>
                  </a:gs>
                </a:gsLst>
                <a:lin ang="0" scaled="1"/>
                <a:tileRect/>
              </a:gradFill>
              <a:effectLst/>
              <a:uLnTx/>
              <a:uFillTx/>
              <a:latin typeface="+mn-lt"/>
              <a:ea typeface="+mn-ea"/>
              <a:cs typeface="Cisco-Light"/>
            </a:endParaRPr>
          </a:p>
        </p:txBody>
      </p:sp>
      <p:sp>
        <p:nvSpPr>
          <p:cNvPr id="127" name="Rectangle 11"/>
          <p:cNvSpPr>
            <a:spLocks noChangeArrowheads="1"/>
          </p:cNvSpPr>
          <p:nvPr/>
        </p:nvSpPr>
        <p:spPr bwMode="auto">
          <a:xfrm>
            <a:off x="3956499" y="1620197"/>
            <a:ext cx="1447800" cy="436867"/>
          </a:xfrm>
          <a:prstGeom prst="rect">
            <a:avLst/>
          </a:prstGeom>
          <a:noFill/>
          <a:ln w="9525" algn="ctr">
            <a:noFill/>
            <a:miter lim="800000"/>
            <a:headEnd/>
            <a:tailEnd/>
          </a:ln>
        </p:spPr>
        <p:txBody>
          <a:bodyPr wrap="square" lIns="82124" tIns="41061" rIns="82124" bIns="41061">
            <a:spAutoFit/>
          </a:bodyPr>
          <a:lstStyle/>
          <a:p>
            <a:pPr defTabSz="814388"/>
            <a:r>
              <a:rPr lang="en-US" sz="1200" b="1" dirty="0" smtClean="0">
                <a:solidFill>
                  <a:srgbClr val="595959"/>
                </a:solidFill>
                <a:latin typeface="Arial" charset="0"/>
              </a:rPr>
              <a:t>Gary </a:t>
            </a:r>
            <a:r>
              <a:rPr lang="en-US" sz="1200" b="1" dirty="0" smtClean="0">
                <a:solidFill>
                  <a:srgbClr val="595959"/>
                </a:solidFill>
                <a:latin typeface="Arial" charset="0"/>
              </a:rPr>
              <a:t>Moore </a:t>
            </a:r>
            <a:endParaRPr lang="en-US" sz="1200" b="1" dirty="0" smtClean="0">
              <a:solidFill>
                <a:srgbClr val="595959"/>
              </a:solidFill>
              <a:latin typeface="Arial" charset="0"/>
            </a:endParaRPr>
          </a:p>
          <a:p>
            <a:pPr defTabSz="814388"/>
            <a:r>
              <a:rPr lang="en-US" sz="1100" b="1" kern="1200" dirty="0" smtClean="0">
                <a:solidFill>
                  <a:srgbClr val="2194C2"/>
                </a:solidFill>
                <a:latin typeface="Arial"/>
                <a:ea typeface="+mn-ea"/>
                <a:cs typeface="+mn-cs"/>
              </a:rPr>
              <a:t>COO</a:t>
            </a:r>
            <a:endParaRPr lang="en-US" sz="1100" b="1" kern="1200" dirty="0">
              <a:solidFill>
                <a:srgbClr val="2194C2"/>
              </a:solidFill>
              <a:latin typeface="Arial"/>
              <a:ea typeface="+mn-ea"/>
              <a:cs typeface="+mn-cs"/>
            </a:endParaRPr>
          </a:p>
        </p:txBody>
      </p:sp>
      <p:pic>
        <p:nvPicPr>
          <p:cNvPr id="123" name="Picture 122" descr="sahoffma.jpg"/>
          <p:cNvPicPr>
            <a:picLocks noChangeAspect="1"/>
          </p:cNvPicPr>
          <p:nvPr/>
        </p:nvPicPr>
        <p:blipFill>
          <a:blip r:embed="rId20"/>
          <a:stretch>
            <a:fillRect/>
          </a:stretch>
        </p:blipFill>
        <p:spPr>
          <a:xfrm>
            <a:off x="6077410" y="602569"/>
            <a:ext cx="784417" cy="1045889"/>
          </a:xfrm>
          <a:prstGeom prst="rect">
            <a:avLst/>
          </a:prstGeom>
        </p:spPr>
      </p:pic>
      <p:pic>
        <p:nvPicPr>
          <p:cNvPr id="117" name="Picture 2"/>
          <p:cNvPicPr>
            <a:picLocks noChangeAspect="1" noChangeArrowheads="1"/>
          </p:cNvPicPr>
          <p:nvPr/>
        </p:nvPicPr>
        <p:blipFill>
          <a:blip r:embed="rId21" cstate="print"/>
          <a:srcRect/>
          <a:stretch>
            <a:fillRect/>
          </a:stretch>
        </p:blipFill>
        <p:spPr bwMode="auto">
          <a:xfrm flipH="1">
            <a:off x="4199827" y="617006"/>
            <a:ext cx="800255" cy="1067007"/>
          </a:xfrm>
          <a:prstGeom prst="rect">
            <a:avLst/>
          </a:prstGeom>
          <a:noFill/>
          <a:ln w="9525">
            <a:noFill/>
            <a:miter lim="800000"/>
            <a:headEnd/>
            <a:tailEnd/>
          </a:ln>
        </p:spPr>
      </p:pic>
      <p:sp>
        <p:nvSpPr>
          <p:cNvPr id="125" name="Rectangle 11"/>
          <p:cNvSpPr>
            <a:spLocks noChangeArrowheads="1"/>
          </p:cNvSpPr>
          <p:nvPr/>
        </p:nvSpPr>
        <p:spPr bwMode="auto">
          <a:xfrm>
            <a:off x="5459747" y="4548457"/>
            <a:ext cx="1295400" cy="252201"/>
          </a:xfrm>
          <a:prstGeom prst="rect">
            <a:avLst/>
          </a:prstGeom>
          <a:noFill/>
          <a:ln w="9525" algn="ctr">
            <a:noFill/>
            <a:miter lim="800000"/>
            <a:headEnd/>
            <a:tailEnd/>
          </a:ln>
        </p:spPr>
        <p:txBody>
          <a:bodyPr wrap="square" lIns="82124" tIns="41061" rIns="82124" bIns="41061">
            <a:spAutoFit/>
          </a:bodyPr>
          <a:lstStyle/>
          <a:p>
            <a:pPr defTabSz="814388"/>
            <a:r>
              <a:rPr lang="en-US" sz="1100" b="1" dirty="0" smtClean="0">
                <a:solidFill>
                  <a:srgbClr val="595959"/>
                </a:solidFill>
                <a:latin typeface="Arial" charset="0"/>
              </a:rPr>
              <a:t>TBD</a:t>
            </a:r>
            <a:endParaRPr lang="en-US" sz="1050" b="1" dirty="0">
              <a:solidFill>
                <a:srgbClr val="595959"/>
              </a:solidFill>
              <a:latin typeface="Arial"/>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4419600" y="4010025"/>
            <a:ext cx="4519613" cy="1362075"/>
          </a:xfrm>
        </p:spPr>
        <p:txBody>
          <a:bodyPr/>
          <a:lstStyle/>
          <a:p>
            <a:r>
              <a:rPr lang="en-US" smtClean="0"/>
              <a:t>Together We</a:t>
            </a:r>
          </a:p>
        </p:txBody>
      </p:sp>
      <p:sp>
        <p:nvSpPr>
          <p:cNvPr id="25603" name="Text Placeholder 2"/>
          <p:cNvSpPr>
            <a:spLocks noGrp="1"/>
          </p:cNvSpPr>
          <p:nvPr>
            <p:ph type="body" idx="1"/>
          </p:nvPr>
        </p:nvSpPr>
        <p:spPr>
          <a:xfrm>
            <a:off x="4419600" y="3057525"/>
            <a:ext cx="4519613" cy="876300"/>
          </a:xfrm>
        </p:spPr>
        <p:txBody>
          <a:bodyPr/>
          <a:lstStyle/>
          <a:p>
            <a:r>
              <a:rPr lang="en-US" smtClean="0"/>
              <a:t>Summary: ERGs &amp; Cisco</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5"/>
          <p:cNvSpPr>
            <a:spLocks noGrp="1"/>
          </p:cNvSpPr>
          <p:nvPr>
            <p:ph type="body" idx="1"/>
          </p:nvPr>
        </p:nvSpPr>
        <p:spPr/>
        <p:txBody>
          <a:bodyPr/>
          <a:lstStyle/>
          <a:p>
            <a:pPr>
              <a:lnSpc>
                <a:spcPct val="90000"/>
              </a:lnSpc>
              <a:spcBef>
                <a:spcPct val="0"/>
              </a:spcBef>
              <a:buClrTx/>
              <a:buSzTx/>
              <a:defRPr/>
            </a:pPr>
            <a:r>
              <a:rPr lang="en-US" sz="4800" dirty="0" smtClean="0">
                <a:gradFill flip="none" rotWithShape="1">
                  <a:gsLst>
                    <a:gs pos="0">
                      <a:schemeClr val="tx2">
                        <a:lumMod val="75000"/>
                      </a:schemeClr>
                    </a:gs>
                    <a:gs pos="100000">
                      <a:schemeClr val="tx2">
                        <a:lumMod val="60000"/>
                        <a:lumOff val="40000"/>
                      </a:schemeClr>
                    </a:gs>
                  </a:gsLst>
                  <a:lin ang="0" scaled="1"/>
                  <a:tileRect/>
                </a:gradFill>
                <a:ea typeface="+mn-ea"/>
              </a:rPr>
              <a:t>Together We Create.</a:t>
            </a:r>
          </a:p>
        </p:txBody>
      </p:sp>
      <p:sp>
        <p:nvSpPr>
          <p:cNvPr id="11" name="Content Placeholder 10"/>
          <p:cNvSpPr>
            <a:spLocks noGrp="1"/>
          </p:cNvSpPr>
          <p:nvPr>
            <p:ph sz="quarter" idx="10"/>
          </p:nvPr>
        </p:nvSpPr>
        <p:spPr>
          <a:xfrm>
            <a:off x="4922838" y="495300"/>
            <a:ext cx="3605212" cy="5673725"/>
          </a:xfrm>
        </p:spPr>
        <p:txBody>
          <a:bodyPr/>
          <a:lstStyle/>
          <a:p>
            <a:pPr>
              <a:defRPr/>
            </a:pPr>
            <a:r>
              <a:rPr lang="en-US" dirty="0" smtClean="0">
                <a:solidFill>
                  <a:schemeClr val="accent6"/>
                </a:solidFill>
                <a:ea typeface="+mn-ea"/>
              </a:rPr>
              <a:t>Our diverse thoughts, skill sets, and sources of inspiration provide an abundance of inventive and creative ideas. </a:t>
            </a:r>
            <a:r>
              <a:rPr lang="en-US" kern="1200" dirty="0" smtClean="0">
                <a:solidFill>
                  <a:schemeClr val="accent6"/>
                </a:solidFill>
                <a:ea typeface="+mn-ea"/>
              </a:rPr>
              <a:t>Fully engaged employees are more committed to their work, less likely to leave Cisco and feel safe to contribute ideas that lead to innovation.</a:t>
            </a:r>
            <a:endParaRPr lang="en-US" dirty="0" smtClean="0">
              <a:solidFill>
                <a:schemeClr val="accent6"/>
              </a:solidFill>
              <a:ea typeface="+mn-ea"/>
            </a:endParaRPr>
          </a:p>
          <a:p>
            <a:pPr>
              <a:defRPr/>
            </a:pPr>
            <a:endParaRPr lang="en-US" dirty="0">
              <a:ea typeface="+mn-ea"/>
            </a:endParaRPr>
          </a:p>
        </p:txBody>
      </p:sp>
      <p:pic>
        <p:nvPicPr>
          <p:cNvPr id="26628" name="Picture 17" descr="guy2.png"/>
          <p:cNvPicPr>
            <a:picLocks noChangeAspect="1"/>
          </p:cNvPicPr>
          <p:nvPr/>
        </p:nvPicPr>
        <p:blipFill>
          <a:blip r:embed="rId3">
            <a:grayscl/>
          </a:blip>
          <a:srcRect/>
          <a:stretch>
            <a:fillRect/>
          </a:stretch>
        </p:blipFill>
        <p:spPr bwMode="auto">
          <a:xfrm>
            <a:off x="238125" y="5219700"/>
            <a:ext cx="874713" cy="1165225"/>
          </a:xfrm>
          <a:prstGeom prst="rect">
            <a:avLst/>
          </a:prstGeom>
          <a:noFill/>
          <a:ln w="9525">
            <a:noFill/>
            <a:miter lim="800000"/>
            <a:headEnd/>
            <a:tailEnd/>
          </a:ln>
        </p:spPr>
      </p:pic>
      <p:sp>
        <p:nvSpPr>
          <p:cNvPr id="8" name="Rectangle 7"/>
          <p:cNvSpPr/>
          <p:nvPr/>
        </p:nvSpPr>
        <p:spPr>
          <a:xfrm>
            <a:off x="6282268" y="6284267"/>
            <a:ext cx="2489199" cy="369332"/>
          </a:xfrm>
          <a:prstGeom prst="rect">
            <a:avLst/>
          </a:prstGeom>
        </p:spPr>
        <p:txBody>
          <a:bodyPr>
            <a:spAutoFit/>
          </a:bodyPr>
          <a:lstStyle/>
          <a:p>
            <a:pPr algn="r" defTabSz="814388">
              <a:defRPr/>
            </a:pPr>
            <a:r>
              <a:rPr lang="en-US" sz="1800" dirty="0">
                <a:gradFill flip="none" rotWithShape="1">
                  <a:gsLst>
                    <a:gs pos="100000">
                      <a:schemeClr val="tx2">
                        <a:lumMod val="40000"/>
                        <a:lumOff val="60000"/>
                      </a:schemeClr>
                    </a:gs>
                    <a:gs pos="0">
                      <a:schemeClr val="tx2">
                        <a:lumMod val="50000"/>
                      </a:schemeClr>
                    </a:gs>
                  </a:gsLst>
                  <a:lin ang="0" scaled="1"/>
                  <a:tileRect/>
                </a:gradFill>
                <a:cs typeface="+mn-cs"/>
              </a:rPr>
              <a:t>Innovation</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defRPr/>
            </a:pPr>
            <a:r>
              <a:rPr lang="en-US" sz="4800" dirty="0" smtClean="0">
                <a:gradFill flip="none" rotWithShape="1">
                  <a:gsLst>
                    <a:gs pos="0">
                      <a:schemeClr val="tx2">
                        <a:lumMod val="75000"/>
                      </a:schemeClr>
                    </a:gs>
                    <a:gs pos="100000">
                      <a:schemeClr val="tx2">
                        <a:lumMod val="60000"/>
                        <a:lumOff val="40000"/>
                      </a:schemeClr>
                    </a:gs>
                  </a:gsLst>
                  <a:lin ang="0" scaled="1"/>
                  <a:tileRect/>
                </a:gradFill>
                <a:ea typeface="+mn-ea"/>
              </a:rPr>
              <a:t>Together We Are Brilliant.</a:t>
            </a:r>
          </a:p>
        </p:txBody>
      </p:sp>
      <p:sp>
        <p:nvSpPr>
          <p:cNvPr id="27651" name="Content Placeholder 2"/>
          <p:cNvSpPr>
            <a:spLocks noGrp="1"/>
          </p:cNvSpPr>
          <p:nvPr>
            <p:ph sz="quarter" idx="10"/>
          </p:nvPr>
        </p:nvSpPr>
        <p:spPr>
          <a:xfrm>
            <a:off x="4922838" y="495300"/>
            <a:ext cx="3605212" cy="5673725"/>
          </a:xfrm>
        </p:spPr>
        <p:txBody>
          <a:bodyPr/>
          <a:lstStyle/>
          <a:p>
            <a:pPr>
              <a:lnSpc>
                <a:spcPts val="3475"/>
              </a:lnSpc>
              <a:buFont typeface="Wingdings" pitchFamily="2" charset="2"/>
              <a:buNone/>
            </a:pPr>
            <a:r>
              <a:rPr lang="en-US" smtClean="0"/>
              <a:t>ERGs are a worldwide network of multicultural, multigenerational experts committed to realizing Cisco’s vision through collaborative relationships. </a:t>
            </a:r>
          </a:p>
        </p:txBody>
      </p:sp>
      <p:pic>
        <p:nvPicPr>
          <p:cNvPr id="27652" name="Picture 8" descr="white_women2.png"/>
          <p:cNvPicPr>
            <a:picLocks noChangeAspect="1"/>
          </p:cNvPicPr>
          <p:nvPr/>
        </p:nvPicPr>
        <p:blipFill>
          <a:blip r:embed="rId3">
            <a:grayscl/>
          </a:blip>
          <a:srcRect l="4221" t="2756" r="2008"/>
          <a:stretch>
            <a:fillRect/>
          </a:stretch>
        </p:blipFill>
        <p:spPr bwMode="auto">
          <a:xfrm>
            <a:off x="247650" y="5246688"/>
            <a:ext cx="831850" cy="1150937"/>
          </a:xfrm>
          <a:prstGeom prst="rect">
            <a:avLst/>
          </a:prstGeom>
          <a:noFill/>
          <a:ln w="9525">
            <a:noFill/>
            <a:miter lim="800000"/>
            <a:headEnd/>
            <a:tailEnd/>
          </a:ln>
        </p:spPr>
      </p:pic>
      <p:sp>
        <p:nvSpPr>
          <p:cNvPr id="10" name="Rectangle 9"/>
          <p:cNvSpPr/>
          <p:nvPr/>
        </p:nvSpPr>
        <p:spPr>
          <a:xfrm>
            <a:off x="6282268" y="6284267"/>
            <a:ext cx="2489199" cy="369332"/>
          </a:xfrm>
          <a:prstGeom prst="rect">
            <a:avLst/>
          </a:prstGeom>
        </p:spPr>
        <p:txBody>
          <a:bodyPr>
            <a:spAutoFit/>
          </a:bodyPr>
          <a:lstStyle/>
          <a:p>
            <a:pPr algn="r" defTabSz="814388">
              <a:defRPr/>
            </a:pPr>
            <a:r>
              <a:rPr lang="en-US" sz="1800" dirty="0">
                <a:gradFill flip="none" rotWithShape="1">
                  <a:gsLst>
                    <a:gs pos="100000">
                      <a:schemeClr val="tx2">
                        <a:lumMod val="40000"/>
                        <a:lumOff val="60000"/>
                      </a:schemeClr>
                    </a:gs>
                    <a:gs pos="0">
                      <a:schemeClr val="tx2">
                        <a:lumMod val="50000"/>
                      </a:schemeClr>
                    </a:gs>
                  </a:gsLst>
                  <a:lin ang="0" scaled="1"/>
                  <a:tileRect/>
                </a:gradFill>
                <a:cs typeface="+mn-cs"/>
              </a:rPr>
              <a:t>Collaboration</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lnSpc>
                <a:spcPct val="90000"/>
              </a:lnSpc>
              <a:spcBef>
                <a:spcPct val="0"/>
              </a:spcBef>
              <a:buClrTx/>
              <a:buSzTx/>
              <a:defRPr/>
            </a:pPr>
            <a:r>
              <a:rPr lang="en-US" sz="4800" dirty="0" smtClean="0">
                <a:gradFill flip="none" rotWithShape="1">
                  <a:gsLst>
                    <a:gs pos="0">
                      <a:schemeClr val="tx2">
                        <a:lumMod val="75000"/>
                      </a:schemeClr>
                    </a:gs>
                    <a:gs pos="100000">
                      <a:schemeClr val="tx2">
                        <a:lumMod val="60000"/>
                        <a:lumOff val="40000"/>
                      </a:schemeClr>
                    </a:gs>
                  </a:gsLst>
                  <a:lin ang="0" scaled="1"/>
                  <a:tileRect/>
                </a:gradFill>
                <a:ea typeface="+mn-ea"/>
              </a:rPr>
              <a:t>Together We Are Limitless.</a:t>
            </a:r>
          </a:p>
        </p:txBody>
      </p:sp>
      <p:sp>
        <p:nvSpPr>
          <p:cNvPr id="3" name="Content Placeholder 2"/>
          <p:cNvSpPr>
            <a:spLocks noGrp="1"/>
          </p:cNvSpPr>
          <p:nvPr>
            <p:ph sz="quarter" idx="10"/>
          </p:nvPr>
        </p:nvSpPr>
        <p:spPr>
          <a:xfrm>
            <a:off x="4922838" y="495300"/>
            <a:ext cx="4221162" cy="5673725"/>
          </a:xfrm>
        </p:spPr>
        <p:txBody>
          <a:bodyPr/>
          <a:lstStyle/>
          <a:p>
            <a:pPr>
              <a:defRPr/>
            </a:pPr>
            <a:r>
              <a:rPr lang="en-US" dirty="0" smtClean="0">
                <a:solidFill>
                  <a:schemeClr val="accent6"/>
                </a:solidFill>
                <a:ea typeface="+mn-ea"/>
              </a:rPr>
              <a:t>Because  the members of our ERGs reflect the diversity of our global customer base Cisco is able to create customer intimacy through shared  cultural values and generational expertise.</a:t>
            </a:r>
          </a:p>
          <a:p>
            <a:pPr>
              <a:defRPr/>
            </a:pPr>
            <a:endParaRPr lang="en-US" dirty="0">
              <a:ea typeface="+mn-ea"/>
            </a:endParaRPr>
          </a:p>
        </p:txBody>
      </p:sp>
      <p:pic>
        <p:nvPicPr>
          <p:cNvPr id="28676" name="Picture 9" descr="asianguy1.png"/>
          <p:cNvPicPr>
            <a:picLocks noChangeAspect="1"/>
          </p:cNvPicPr>
          <p:nvPr/>
        </p:nvPicPr>
        <p:blipFill>
          <a:blip r:embed="rId3">
            <a:grayscl/>
          </a:blip>
          <a:srcRect/>
          <a:stretch>
            <a:fillRect/>
          </a:stretch>
        </p:blipFill>
        <p:spPr bwMode="auto">
          <a:xfrm>
            <a:off x="236538" y="5219700"/>
            <a:ext cx="873125" cy="1165225"/>
          </a:xfrm>
          <a:prstGeom prst="rect">
            <a:avLst/>
          </a:prstGeom>
          <a:noFill/>
          <a:ln w="9525">
            <a:noFill/>
            <a:miter lim="800000"/>
            <a:headEnd/>
            <a:tailEnd/>
          </a:ln>
        </p:spPr>
      </p:pic>
      <p:sp>
        <p:nvSpPr>
          <p:cNvPr id="9" name="Rectangle 8"/>
          <p:cNvSpPr/>
          <p:nvPr/>
        </p:nvSpPr>
        <p:spPr>
          <a:xfrm>
            <a:off x="6282268" y="6284267"/>
            <a:ext cx="2489199" cy="369332"/>
          </a:xfrm>
          <a:prstGeom prst="rect">
            <a:avLst/>
          </a:prstGeom>
        </p:spPr>
        <p:txBody>
          <a:bodyPr>
            <a:spAutoFit/>
          </a:bodyPr>
          <a:lstStyle/>
          <a:p>
            <a:pPr algn="r" defTabSz="814388">
              <a:defRPr/>
            </a:pPr>
            <a:r>
              <a:rPr lang="en-US" sz="1800" dirty="0">
                <a:gradFill flip="none" rotWithShape="1">
                  <a:gsLst>
                    <a:gs pos="100000">
                      <a:schemeClr val="tx2">
                        <a:lumMod val="40000"/>
                        <a:lumOff val="60000"/>
                      </a:schemeClr>
                    </a:gs>
                    <a:gs pos="0">
                      <a:schemeClr val="tx2">
                        <a:lumMod val="50000"/>
                      </a:schemeClr>
                    </a:gs>
                  </a:gsLst>
                  <a:lin ang="0" scaled="1"/>
                  <a:tileRect/>
                </a:gradFill>
                <a:cs typeface="+mn-cs"/>
              </a:rPr>
              <a:t>Globalization</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90000"/>
              </a:lnSpc>
              <a:spcBef>
                <a:spcPct val="0"/>
              </a:spcBef>
              <a:buClrTx/>
              <a:buSzTx/>
              <a:defRPr/>
            </a:pPr>
            <a:r>
              <a:rPr lang="en-US" sz="4800" dirty="0" smtClean="0">
                <a:gradFill flip="none" rotWithShape="1">
                  <a:gsLst>
                    <a:gs pos="0">
                      <a:schemeClr val="tx2">
                        <a:lumMod val="75000"/>
                      </a:schemeClr>
                    </a:gs>
                    <a:gs pos="100000">
                      <a:schemeClr val="tx2">
                        <a:lumMod val="60000"/>
                        <a:lumOff val="40000"/>
                      </a:schemeClr>
                    </a:gs>
                  </a:gsLst>
                  <a:lin ang="0" scaled="1"/>
                  <a:tileRect/>
                </a:gradFill>
                <a:ea typeface="+mn-ea"/>
              </a:rPr>
              <a:t>Together We Succeed.</a:t>
            </a:r>
          </a:p>
        </p:txBody>
      </p:sp>
      <p:sp>
        <p:nvSpPr>
          <p:cNvPr id="3" name="Content Placeholder 2"/>
          <p:cNvSpPr>
            <a:spLocks noGrp="1"/>
          </p:cNvSpPr>
          <p:nvPr>
            <p:ph sz="quarter" idx="10"/>
          </p:nvPr>
        </p:nvSpPr>
        <p:spPr>
          <a:xfrm>
            <a:off x="4743450" y="495300"/>
            <a:ext cx="3933825" cy="5673725"/>
          </a:xfrm>
        </p:spPr>
        <p:txBody>
          <a:bodyPr/>
          <a:lstStyle/>
          <a:p>
            <a:pPr>
              <a:defRPr/>
            </a:pPr>
            <a:r>
              <a:rPr lang="en-US" kern="1200" dirty="0" smtClean="0">
                <a:solidFill>
                  <a:schemeClr val="accent6"/>
                </a:solidFill>
                <a:ea typeface="+mn-ea"/>
              </a:rPr>
              <a:t>Members experience development opportunities through hands on leadership, exposure to business development and on-going education— creating an employee population that is fully engaged and aligned to the business</a:t>
            </a:r>
            <a:endParaRPr lang="en-US" dirty="0" smtClean="0">
              <a:solidFill>
                <a:schemeClr val="accent6"/>
              </a:solidFill>
              <a:ea typeface="+mn-ea"/>
            </a:endParaRPr>
          </a:p>
        </p:txBody>
      </p:sp>
      <p:pic>
        <p:nvPicPr>
          <p:cNvPr id="29700" name="Picture 6" descr="single image1.png"/>
          <p:cNvPicPr>
            <a:picLocks noChangeAspect="1"/>
          </p:cNvPicPr>
          <p:nvPr/>
        </p:nvPicPr>
        <p:blipFill>
          <a:blip r:embed="rId3">
            <a:grayscl/>
          </a:blip>
          <a:srcRect/>
          <a:stretch>
            <a:fillRect/>
          </a:stretch>
        </p:blipFill>
        <p:spPr bwMode="auto">
          <a:xfrm>
            <a:off x="231775" y="5245100"/>
            <a:ext cx="873125" cy="1165225"/>
          </a:xfrm>
          <a:prstGeom prst="rect">
            <a:avLst/>
          </a:prstGeom>
          <a:noFill/>
          <a:ln w="9525">
            <a:noFill/>
            <a:miter lim="800000"/>
            <a:headEnd/>
            <a:tailEnd/>
          </a:ln>
        </p:spPr>
      </p:pic>
      <p:sp>
        <p:nvSpPr>
          <p:cNvPr id="8" name="Rectangle 7"/>
          <p:cNvSpPr/>
          <p:nvPr/>
        </p:nvSpPr>
        <p:spPr>
          <a:xfrm>
            <a:off x="6282268" y="6284267"/>
            <a:ext cx="2489199" cy="369332"/>
          </a:xfrm>
          <a:prstGeom prst="rect">
            <a:avLst/>
          </a:prstGeom>
        </p:spPr>
        <p:txBody>
          <a:bodyPr>
            <a:spAutoFit/>
          </a:bodyPr>
          <a:lstStyle/>
          <a:p>
            <a:pPr algn="r" defTabSz="814388">
              <a:defRPr/>
            </a:pPr>
            <a:r>
              <a:rPr lang="en-US" sz="1800" dirty="0">
                <a:gradFill flip="none" rotWithShape="1">
                  <a:gsLst>
                    <a:gs pos="100000">
                      <a:schemeClr val="tx2">
                        <a:lumMod val="40000"/>
                        <a:lumOff val="60000"/>
                      </a:schemeClr>
                    </a:gs>
                    <a:gs pos="0">
                      <a:schemeClr val="tx2">
                        <a:lumMod val="50000"/>
                      </a:schemeClr>
                    </a:gs>
                  </a:gsLst>
                  <a:lin ang="0" scaled="1"/>
                  <a:tileRect/>
                </a:gradFill>
                <a:cs typeface="+mn-cs"/>
              </a:rPr>
              <a:t>Customer Success</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defRPr/>
            </a:pPr>
            <a:r>
              <a:rPr lang="en-US" sz="4800" dirty="0" smtClean="0">
                <a:gradFill flip="none" rotWithShape="1">
                  <a:gsLst>
                    <a:gs pos="0">
                      <a:schemeClr val="tx2">
                        <a:lumMod val="75000"/>
                      </a:schemeClr>
                    </a:gs>
                    <a:gs pos="100000">
                      <a:schemeClr val="tx2">
                        <a:lumMod val="60000"/>
                        <a:lumOff val="40000"/>
                      </a:schemeClr>
                    </a:gs>
                  </a:gsLst>
                  <a:lin ang="0" scaled="1"/>
                  <a:tileRect/>
                </a:gradFill>
                <a:ea typeface="+mn-ea"/>
              </a:rPr>
              <a:t>Together We Are At </a:t>
            </a:r>
            <a:br>
              <a:rPr lang="en-US" sz="4800" dirty="0" smtClean="0">
                <a:gradFill flip="none" rotWithShape="1">
                  <a:gsLst>
                    <a:gs pos="0">
                      <a:schemeClr val="tx2">
                        <a:lumMod val="75000"/>
                      </a:schemeClr>
                    </a:gs>
                    <a:gs pos="100000">
                      <a:schemeClr val="tx2">
                        <a:lumMod val="60000"/>
                        <a:lumOff val="40000"/>
                      </a:schemeClr>
                    </a:gs>
                  </a:gsLst>
                  <a:lin ang="0" scaled="1"/>
                  <a:tileRect/>
                </a:gradFill>
                <a:ea typeface="+mn-ea"/>
              </a:rPr>
            </a:br>
            <a:r>
              <a:rPr lang="en-US" sz="4800" dirty="0" smtClean="0">
                <a:gradFill flip="none" rotWithShape="1">
                  <a:gsLst>
                    <a:gs pos="0">
                      <a:schemeClr val="tx2">
                        <a:lumMod val="75000"/>
                      </a:schemeClr>
                    </a:gs>
                    <a:gs pos="100000">
                      <a:schemeClr val="tx2">
                        <a:lumMod val="60000"/>
                        <a:lumOff val="40000"/>
                      </a:schemeClr>
                    </a:gs>
                  </a:gsLst>
                  <a:lin ang="0" scaled="1"/>
                  <a:tileRect/>
                </a:gradFill>
                <a:ea typeface="+mn-ea"/>
              </a:rPr>
              <a:t>Our Best.</a:t>
            </a:r>
          </a:p>
        </p:txBody>
      </p:sp>
      <p:sp>
        <p:nvSpPr>
          <p:cNvPr id="3" name="Content Placeholder 2"/>
          <p:cNvSpPr>
            <a:spLocks noGrp="1"/>
          </p:cNvSpPr>
          <p:nvPr>
            <p:ph sz="quarter" idx="10"/>
          </p:nvPr>
        </p:nvSpPr>
        <p:spPr>
          <a:xfrm>
            <a:off x="4922838" y="495300"/>
            <a:ext cx="3983037" cy="5673725"/>
          </a:xfrm>
        </p:spPr>
        <p:txBody>
          <a:bodyPr/>
          <a:lstStyle/>
          <a:p>
            <a:pPr>
              <a:defRPr/>
            </a:pPr>
            <a:r>
              <a:rPr lang="en-US" dirty="0" smtClean="0">
                <a:solidFill>
                  <a:schemeClr val="accent6"/>
                </a:solidFill>
                <a:ea typeface="+mn-ea"/>
              </a:rPr>
              <a:t>ERGs provide Cisco with a direct channel to reach diverse market segments. By utilizing the knowledge, skill sets and experience of ERG members Cisco has reduced time to market, realized greater customer intimacy and built a talent pipeline.</a:t>
            </a:r>
            <a:endParaRPr lang="en-US" dirty="0">
              <a:solidFill>
                <a:schemeClr val="accent6"/>
              </a:solidFill>
              <a:ea typeface="+mn-ea"/>
            </a:endParaRPr>
          </a:p>
        </p:txBody>
      </p:sp>
      <p:pic>
        <p:nvPicPr>
          <p:cNvPr id="30724" name="Picture 6" descr="white_women1.png"/>
          <p:cNvPicPr>
            <a:picLocks noChangeAspect="1"/>
          </p:cNvPicPr>
          <p:nvPr/>
        </p:nvPicPr>
        <p:blipFill>
          <a:blip r:embed="rId3">
            <a:grayscl/>
          </a:blip>
          <a:srcRect b="22826"/>
          <a:stretch>
            <a:fillRect/>
          </a:stretch>
        </p:blipFill>
        <p:spPr bwMode="auto">
          <a:xfrm>
            <a:off x="127000" y="5232400"/>
            <a:ext cx="1131888" cy="1165225"/>
          </a:xfrm>
          <a:prstGeom prst="rect">
            <a:avLst/>
          </a:prstGeom>
          <a:noFill/>
          <a:ln w="9525">
            <a:noFill/>
            <a:miter lim="800000"/>
            <a:headEnd/>
            <a:tailEnd/>
          </a:ln>
        </p:spPr>
      </p:pic>
      <p:sp>
        <p:nvSpPr>
          <p:cNvPr id="8" name="Rectangle 7"/>
          <p:cNvSpPr/>
          <p:nvPr/>
        </p:nvSpPr>
        <p:spPr>
          <a:xfrm>
            <a:off x="6282268" y="6284267"/>
            <a:ext cx="2489199" cy="369332"/>
          </a:xfrm>
          <a:prstGeom prst="rect">
            <a:avLst/>
          </a:prstGeom>
        </p:spPr>
        <p:txBody>
          <a:bodyPr>
            <a:spAutoFit/>
          </a:bodyPr>
          <a:lstStyle/>
          <a:p>
            <a:pPr algn="r" defTabSz="814388">
              <a:defRPr/>
            </a:pPr>
            <a:r>
              <a:rPr lang="en-US" sz="1800" dirty="0">
                <a:gradFill flip="none" rotWithShape="1">
                  <a:gsLst>
                    <a:gs pos="100000">
                      <a:schemeClr val="tx2">
                        <a:lumMod val="40000"/>
                        <a:lumOff val="60000"/>
                      </a:schemeClr>
                    </a:gs>
                    <a:gs pos="0">
                      <a:schemeClr val="tx2">
                        <a:lumMod val="50000"/>
                      </a:schemeClr>
                    </a:gs>
                  </a:gsLst>
                  <a:lin ang="0" scaled="1"/>
                  <a:tileRect/>
                </a:gradFill>
                <a:cs typeface="+mn-cs"/>
              </a:rPr>
              <a:t>Inclusion</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ea typeface="+mj-ea"/>
              </a:rPr>
              <a:t>Summary</a:t>
            </a:r>
            <a:endParaRPr lang="en-US" dirty="0">
              <a:ea typeface="+mj-ea"/>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idx="1"/>
          </p:nvPr>
        </p:nvSpPr>
        <p:spPr/>
        <p:txBody>
          <a:bodyPr/>
          <a:lstStyle/>
          <a:p>
            <a:pPr>
              <a:defRPr/>
            </a:pPr>
            <a:r>
              <a:rPr lang="en-US" sz="4000" dirty="0" smtClean="0">
                <a:ea typeface="+mn-ea"/>
              </a:rPr>
              <a:t>Overview</a:t>
            </a:r>
            <a:endParaRPr lang="en-US" sz="4000" dirty="0">
              <a:ea typeface="+mn-ea"/>
            </a:endParaRPr>
          </a:p>
        </p:txBody>
      </p:sp>
      <p:sp>
        <p:nvSpPr>
          <p:cNvPr id="24" name="Content Placeholder 23"/>
          <p:cNvSpPr>
            <a:spLocks noGrp="1"/>
          </p:cNvSpPr>
          <p:nvPr>
            <p:ph sz="quarter" idx="10"/>
          </p:nvPr>
        </p:nvSpPr>
        <p:spPr/>
        <p:txBody>
          <a:bodyPr/>
          <a:lstStyle/>
          <a:p>
            <a:pPr>
              <a:defRPr/>
            </a:pPr>
            <a:r>
              <a:rPr lang="en-US" dirty="0" smtClean="0">
                <a:ea typeface="+mn-ea"/>
              </a:rPr>
              <a:t>Understanding Employee Resource Groups </a:t>
            </a:r>
            <a:br>
              <a:rPr lang="en-US" dirty="0" smtClean="0">
                <a:ea typeface="+mn-ea"/>
              </a:rPr>
            </a:br>
            <a:r>
              <a:rPr lang="en-US" dirty="0" smtClean="0">
                <a:ea typeface="+mn-ea"/>
              </a:rPr>
              <a:t>and their value</a:t>
            </a:r>
          </a:p>
          <a:p>
            <a:pPr>
              <a:defRPr/>
            </a:pPr>
            <a:r>
              <a:rPr lang="en-US" dirty="0" smtClean="0">
                <a:ea typeface="+mn-ea"/>
              </a:rPr>
              <a:t>Models and Governance</a:t>
            </a:r>
          </a:p>
          <a:p>
            <a:pPr>
              <a:defRPr/>
            </a:pPr>
            <a:r>
              <a:rPr lang="en-US" dirty="0" smtClean="0">
                <a:ea typeface="+mn-ea"/>
              </a:rPr>
              <a:t>Summary</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419600" y="4010025"/>
            <a:ext cx="4519613" cy="1362075"/>
          </a:xfrm>
        </p:spPr>
        <p:txBody>
          <a:bodyPr/>
          <a:lstStyle/>
          <a:p>
            <a:r>
              <a:rPr lang="en-US" smtClean="0"/>
              <a:t>Employee Resource Groups</a:t>
            </a:r>
          </a:p>
        </p:txBody>
      </p:sp>
      <p:sp>
        <p:nvSpPr>
          <p:cNvPr id="14339" name="Text Placeholder 3"/>
          <p:cNvSpPr>
            <a:spLocks noGrp="1"/>
          </p:cNvSpPr>
          <p:nvPr>
            <p:ph type="body" idx="1"/>
          </p:nvPr>
        </p:nvSpPr>
        <p:spPr>
          <a:xfrm>
            <a:off x="4419600" y="3057525"/>
            <a:ext cx="4519613" cy="876300"/>
          </a:xfrm>
        </p:spPr>
        <p:txBody>
          <a:bodyPr/>
          <a:lstStyle/>
          <a:p>
            <a:r>
              <a:rPr lang="en-US" smtClean="0"/>
              <a:t>Overview</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484188" y="527050"/>
            <a:ext cx="7772400" cy="928688"/>
          </a:xfrm>
        </p:spPr>
        <p:txBody>
          <a:bodyPr/>
          <a:lstStyle/>
          <a:p>
            <a:pPr>
              <a:defRPr/>
            </a:pPr>
            <a:r>
              <a:rPr lang="en-US" sz="2800" dirty="0" smtClean="0">
                <a:ea typeface="+mn-ea"/>
              </a:rPr>
              <a:t>Defining Employee Resource Groups</a:t>
            </a:r>
            <a:endParaRPr lang="en-US" sz="2800" dirty="0">
              <a:ea typeface="+mn-ea"/>
            </a:endParaRPr>
          </a:p>
        </p:txBody>
      </p:sp>
      <p:sp>
        <p:nvSpPr>
          <p:cNvPr id="10" name="Content Placeholder 9"/>
          <p:cNvSpPr>
            <a:spLocks noGrp="1"/>
          </p:cNvSpPr>
          <p:nvPr>
            <p:ph sz="quarter" idx="10"/>
          </p:nvPr>
        </p:nvSpPr>
        <p:spPr/>
        <p:txBody>
          <a:bodyPr/>
          <a:lstStyle/>
          <a:p>
            <a:pPr marL="0" indent="0">
              <a:buFont typeface="Wingdings" charset="2"/>
              <a:buNone/>
              <a:defRPr/>
            </a:pPr>
            <a:r>
              <a:rPr lang="en-US" dirty="0" smtClean="0">
                <a:ea typeface="+mn-ea"/>
              </a:rPr>
              <a:t>Employee Resource Groups are affinity networks of Cisco employees who share a common interest—forming a  worldwide network of multicultural, multigenerational experts committed to realizing </a:t>
            </a:r>
            <a:br>
              <a:rPr lang="en-US" dirty="0" smtClean="0">
                <a:ea typeface="+mn-ea"/>
              </a:rPr>
            </a:br>
            <a:r>
              <a:rPr lang="en-US" dirty="0" smtClean="0">
                <a:ea typeface="+mn-ea"/>
              </a:rPr>
              <a:t>Cisco’s vision through:</a:t>
            </a:r>
          </a:p>
          <a:p>
            <a:pPr>
              <a:defRPr/>
            </a:pPr>
            <a:r>
              <a:rPr lang="en-US" dirty="0" smtClean="0">
                <a:ea typeface="+mn-ea"/>
              </a:rPr>
              <a:t>Business outreach</a:t>
            </a:r>
          </a:p>
          <a:p>
            <a:pPr>
              <a:defRPr/>
            </a:pPr>
            <a:r>
              <a:rPr lang="en-US" dirty="0" smtClean="0">
                <a:ea typeface="+mn-ea"/>
              </a:rPr>
              <a:t>Professional development </a:t>
            </a:r>
          </a:p>
          <a:p>
            <a:pPr>
              <a:defRPr/>
            </a:pPr>
            <a:r>
              <a:rPr lang="en-US" dirty="0" smtClean="0">
                <a:ea typeface="+mn-ea"/>
              </a:rPr>
              <a:t>Recruitment</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defRPr/>
            </a:pPr>
            <a:r>
              <a:rPr lang="en-US" smtClean="0">
                <a:ea typeface="+mn-ea"/>
              </a:rPr>
              <a:t>Business Outreach</a:t>
            </a:r>
            <a:endParaRPr lang="en-US" dirty="0">
              <a:ea typeface="+mn-ea"/>
            </a:endParaRPr>
          </a:p>
        </p:txBody>
      </p:sp>
      <p:sp>
        <p:nvSpPr>
          <p:cNvPr id="12" name="Content Placeholder 11"/>
          <p:cNvSpPr>
            <a:spLocks noGrp="1"/>
          </p:cNvSpPr>
          <p:nvPr>
            <p:ph sz="quarter" idx="10"/>
          </p:nvPr>
        </p:nvSpPr>
        <p:spPr/>
        <p:txBody>
          <a:bodyPr/>
          <a:lstStyle/>
          <a:p>
            <a:pPr marL="228600" lvl="1" indent="-228600">
              <a:defRPr/>
            </a:pPr>
            <a:r>
              <a:rPr lang="en-US" dirty="0" smtClean="0"/>
              <a:t>Work with an understanding of business practices &amp; </a:t>
            </a:r>
            <a:br>
              <a:rPr lang="en-US" dirty="0" smtClean="0"/>
            </a:br>
            <a:r>
              <a:rPr lang="en-US" dirty="0" smtClean="0"/>
              <a:t>processes that allows Cisco to reach markets </a:t>
            </a:r>
            <a:br>
              <a:rPr lang="en-US" dirty="0" smtClean="0"/>
            </a:br>
            <a:r>
              <a:rPr lang="en-US" dirty="0" smtClean="0"/>
              <a:t>it would have found difficult to reach.</a:t>
            </a:r>
          </a:p>
          <a:p>
            <a:pPr marL="568325" lvl="2" indent="-228600">
              <a:defRPr/>
            </a:pPr>
            <a:r>
              <a:rPr lang="en-US" sz="1800" b="1" dirty="0" smtClean="0">
                <a:solidFill>
                  <a:srgbClr val="763AA8"/>
                </a:solidFill>
              </a:rPr>
              <a:t>ERG Example -</a:t>
            </a:r>
            <a:r>
              <a:rPr lang="en-US" sz="1800" dirty="0" smtClean="0">
                <a:solidFill>
                  <a:srgbClr val="763AA8"/>
                </a:solidFill>
              </a:rPr>
              <a:t> </a:t>
            </a:r>
            <a:r>
              <a:rPr lang="en-US" sz="1800" dirty="0" err="1" smtClean="0">
                <a:solidFill>
                  <a:srgbClr val="763AA8"/>
                </a:solidFill>
              </a:rPr>
              <a:t>Conexion</a:t>
            </a:r>
            <a:r>
              <a:rPr lang="en-US" sz="1800" dirty="0" smtClean="0">
                <a:solidFill>
                  <a:srgbClr val="763AA8"/>
                </a:solidFill>
              </a:rPr>
              <a:t> in collaboration with Small </a:t>
            </a:r>
            <a:br>
              <a:rPr lang="en-US" sz="1800" dirty="0" smtClean="0">
                <a:solidFill>
                  <a:srgbClr val="763AA8"/>
                </a:solidFill>
              </a:rPr>
            </a:br>
            <a:r>
              <a:rPr lang="en-US" sz="1800" dirty="0" smtClean="0">
                <a:solidFill>
                  <a:srgbClr val="763AA8"/>
                </a:solidFill>
              </a:rPr>
              <a:t>Business Marketing announced a new Spanish SMB website </a:t>
            </a:r>
            <a:r>
              <a:rPr lang="en-US" sz="1800" dirty="0" smtClean="0">
                <a:solidFill>
                  <a:srgbClr val="763AA8"/>
                </a:solidFill>
                <a:hlinkClick r:id="rId2"/>
              </a:rPr>
              <a:t>www.cisco.com/go/espanol</a:t>
            </a:r>
            <a:r>
              <a:rPr lang="en-US" sz="1800" dirty="0" smtClean="0">
                <a:solidFill>
                  <a:srgbClr val="763AA8"/>
                </a:solidFill>
              </a:rPr>
              <a:t>. This site has allowed Cisco to reach small businesses that otherwise would not have </a:t>
            </a:r>
            <a:br>
              <a:rPr lang="en-US" sz="1800" dirty="0" smtClean="0">
                <a:solidFill>
                  <a:srgbClr val="763AA8"/>
                </a:solidFill>
              </a:rPr>
            </a:br>
            <a:r>
              <a:rPr lang="en-US" sz="1800" dirty="0" smtClean="0">
                <a:solidFill>
                  <a:srgbClr val="763AA8"/>
                </a:solidFill>
              </a:rPr>
              <a:t>worked with us.  Averages 3,200 new visitors each month. </a:t>
            </a:r>
          </a:p>
          <a:p>
            <a:pPr marL="228600" lvl="1" indent="-228600">
              <a:defRPr/>
            </a:pPr>
            <a:r>
              <a:rPr lang="en-US" dirty="0" smtClean="0"/>
              <a:t>Culture matter experts offer customer perspective that allows for facilitation of business development, while decreasing time to target market areas.</a:t>
            </a:r>
            <a:endParaRPr lang="en-US"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defRPr/>
            </a:pPr>
            <a:r>
              <a:rPr lang="en-US" smtClean="0">
                <a:ea typeface="+mn-ea"/>
              </a:rPr>
              <a:t>Professional Development</a:t>
            </a:r>
            <a:endParaRPr lang="en-US" dirty="0">
              <a:ea typeface="+mn-ea"/>
            </a:endParaRPr>
          </a:p>
        </p:txBody>
      </p:sp>
      <p:sp>
        <p:nvSpPr>
          <p:cNvPr id="6" name="Content Placeholder 5"/>
          <p:cNvSpPr>
            <a:spLocks noGrp="1"/>
          </p:cNvSpPr>
          <p:nvPr>
            <p:ph sz="quarter" idx="10"/>
          </p:nvPr>
        </p:nvSpPr>
        <p:spPr/>
        <p:txBody>
          <a:bodyPr/>
          <a:lstStyle/>
          <a:p>
            <a:pPr marL="228600" lvl="1" indent="-228600">
              <a:defRPr/>
            </a:pPr>
            <a:r>
              <a:rPr lang="en-US" dirty="0" smtClean="0"/>
              <a:t>Gain hands-on leadership experience through ERG leadership, champion initiative, cross-ERG opportunities with mentoring, event participation opportunities and external posts  </a:t>
            </a:r>
          </a:p>
          <a:p>
            <a:pPr marL="228600" lvl="1" indent="-228600">
              <a:defRPr/>
            </a:pPr>
            <a:r>
              <a:rPr lang="en-US" dirty="0" smtClean="0"/>
              <a:t>On-going education and  training opportunities </a:t>
            </a:r>
          </a:p>
          <a:p>
            <a:pPr marL="568325" lvl="3" indent="-228600">
              <a:defRPr/>
            </a:pPr>
            <a:r>
              <a:rPr lang="en-US" sz="1800" dirty="0" smtClean="0">
                <a:solidFill>
                  <a:srgbClr val="763AA8"/>
                </a:solidFill>
              </a:rPr>
              <a:t>ERG Example – Early in Career Network helps new engineers acquire CCNA certification at low cost by tapping internal talent and using Web 2.0 collaborative tools</a:t>
            </a:r>
          </a:p>
          <a:p>
            <a:pPr marL="228600" lvl="1" indent="-228600">
              <a:defRPr/>
            </a:pPr>
            <a:r>
              <a:rPr lang="en-US" dirty="0" smtClean="0"/>
              <a:t>Benefit from professional networking with other ERG members, guest speakers, sponsors and the external professional community.</a:t>
            </a:r>
            <a:endParaRPr lang="en-US"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defRPr/>
            </a:pPr>
            <a:r>
              <a:rPr lang="en-US" smtClean="0">
                <a:ea typeface="+mn-ea"/>
              </a:rPr>
              <a:t>Recruitment</a:t>
            </a:r>
            <a:endParaRPr lang="en-US" dirty="0">
              <a:ea typeface="+mn-ea"/>
            </a:endParaRPr>
          </a:p>
        </p:txBody>
      </p:sp>
      <p:sp>
        <p:nvSpPr>
          <p:cNvPr id="7" name="Content Placeholder 6"/>
          <p:cNvSpPr>
            <a:spLocks noGrp="1"/>
          </p:cNvSpPr>
          <p:nvPr>
            <p:ph sz="quarter" idx="10"/>
          </p:nvPr>
        </p:nvSpPr>
        <p:spPr/>
        <p:txBody>
          <a:bodyPr/>
          <a:lstStyle/>
          <a:p>
            <a:pPr marL="228600" lvl="1" indent="-228600">
              <a:defRPr/>
            </a:pPr>
            <a:r>
              <a:rPr lang="en-US" dirty="0" smtClean="0"/>
              <a:t>Focused outreach – Supports Cisco vision to be employer of choice for diverse talent. </a:t>
            </a:r>
          </a:p>
          <a:p>
            <a:pPr marL="568325" lvl="3" indent="-228600">
              <a:defRPr/>
            </a:pPr>
            <a:r>
              <a:rPr lang="en-US" sz="1800" dirty="0" smtClean="0">
                <a:solidFill>
                  <a:srgbClr val="763AA8"/>
                </a:solidFill>
              </a:rPr>
              <a:t>ERG example –Cisco Black Employee Network increased awareness of Cisco consumer offerings and technologies through involvement with middle schools, high schools, and colleges to get students more interested in STEM careers earlier       </a:t>
            </a:r>
          </a:p>
          <a:p>
            <a:pPr marL="228600" lvl="1" indent="-228600">
              <a:defRPr/>
            </a:pPr>
            <a:r>
              <a:rPr lang="en-US" dirty="0" smtClean="0"/>
              <a:t>Advisors and mentoring programs for members to assist with career development and growth. </a:t>
            </a:r>
          </a:p>
          <a:p>
            <a:pPr marL="228600" lvl="2" indent="-228600">
              <a:defRPr/>
            </a:pPr>
            <a:r>
              <a:rPr lang="en-US" dirty="0" err="1" smtClean="0"/>
              <a:t>Ementoring</a:t>
            </a:r>
            <a:r>
              <a:rPr lang="en-US" dirty="0" smtClean="0"/>
              <a:t> program allowing for remote workers to be matched with headquarters on-site mentors.</a:t>
            </a:r>
            <a:endParaRPr lang="en-US"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en-US" dirty="0" smtClean="0">
                <a:ea typeface="+mj-ea"/>
              </a:rPr>
              <a:t>Employee Benefits</a:t>
            </a:r>
            <a:endParaRPr lang="en-US" sz="1800" dirty="0">
              <a:ea typeface="+mj-ea"/>
            </a:endParaRPr>
          </a:p>
        </p:txBody>
      </p:sp>
      <p:grpSp>
        <p:nvGrpSpPr>
          <p:cNvPr id="19459" name="Group 121"/>
          <p:cNvGrpSpPr>
            <a:grpSpLocks/>
          </p:cNvGrpSpPr>
          <p:nvPr/>
        </p:nvGrpSpPr>
        <p:grpSpPr bwMode="auto">
          <a:xfrm>
            <a:off x="1308100" y="2071688"/>
            <a:ext cx="1516063" cy="1611312"/>
            <a:chOff x="1828800" y="1978891"/>
            <a:chExt cx="1515918" cy="1610591"/>
          </a:xfrm>
        </p:grpSpPr>
        <p:pic>
          <p:nvPicPr>
            <p:cNvPr id="137" name="Picture 136" descr="iStock_000003307417Medium.jpg"/>
            <p:cNvPicPr>
              <a:picLocks noChangeAspect="1"/>
            </p:cNvPicPr>
            <p:nvPr/>
          </p:nvPicPr>
          <p:blipFill>
            <a:blip r:embed="rId3" cstate="screen"/>
            <a:srcRect/>
            <a:stretch>
              <a:fillRect/>
            </a:stretch>
          </p:blipFill>
          <p:spPr>
            <a:xfrm>
              <a:off x="1828800" y="2006600"/>
              <a:ext cx="1473200" cy="1447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555" name="Group 34"/>
            <p:cNvGrpSpPr>
              <a:grpSpLocks/>
            </p:cNvGrpSpPr>
            <p:nvPr/>
          </p:nvGrpSpPr>
          <p:grpSpPr bwMode="auto">
            <a:xfrm>
              <a:off x="1832502" y="1978891"/>
              <a:ext cx="1512216" cy="1610591"/>
              <a:chOff x="469899" y="2349500"/>
              <a:chExt cx="1270001" cy="1331913"/>
            </a:xfrm>
          </p:grpSpPr>
          <p:grpSp>
            <p:nvGrpSpPr>
              <p:cNvPr id="19556" name="Group 111"/>
              <p:cNvGrpSpPr>
                <a:grpSpLocks/>
              </p:cNvGrpSpPr>
              <p:nvPr/>
            </p:nvGrpSpPr>
            <p:grpSpPr bwMode="auto">
              <a:xfrm>
                <a:off x="469899" y="2349500"/>
                <a:ext cx="1270001" cy="1331913"/>
                <a:chOff x="-1532890" y="4696460"/>
                <a:chExt cx="1390650" cy="1390651"/>
              </a:xfrm>
            </p:grpSpPr>
            <p:sp>
              <p:nvSpPr>
                <p:cNvPr id="28" name="Oval 35"/>
                <p:cNvSpPr>
                  <a:spLocks noChangeArrowheads="1"/>
                </p:cNvSpPr>
                <p:nvPr/>
              </p:nvSpPr>
              <p:spPr bwMode="auto">
                <a:xfrm>
                  <a:off x="-1340689" y="5762398"/>
                  <a:ext cx="934235" cy="324713"/>
                </a:xfrm>
                <a:prstGeom prst="ellipse">
                  <a:avLst/>
                </a:prstGeom>
                <a:gradFill rotWithShape="1">
                  <a:gsLst>
                    <a:gs pos="0">
                      <a:schemeClr val="accent4">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29" name="Oval 36"/>
                <p:cNvSpPr>
                  <a:spLocks noChangeArrowheads="1"/>
                </p:cNvSpPr>
                <p:nvPr/>
              </p:nvSpPr>
              <p:spPr bwMode="auto">
                <a:xfrm rot="21207767">
                  <a:off x="-1533375" y="4696460"/>
                  <a:ext cx="1348802" cy="1276933"/>
                </a:xfrm>
                <a:prstGeom prst="ellipse">
                  <a:avLst/>
                </a:prstGeom>
                <a:gradFill rotWithShape="1">
                  <a:gsLst>
                    <a:gs pos="0">
                      <a:schemeClr val="accent4">
                        <a:lumMod val="20000"/>
                        <a:lumOff val="80000"/>
                        <a:alpha val="37000"/>
                      </a:schemeClr>
                    </a:gs>
                    <a:gs pos="100000">
                      <a:schemeClr val="accent4">
                        <a:lumMod val="50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30" name="Oval 37"/>
                <p:cNvSpPr>
                  <a:spLocks noChangeArrowheads="1"/>
                </p:cNvSpPr>
                <p:nvPr/>
              </p:nvSpPr>
              <p:spPr bwMode="auto">
                <a:xfrm rot="-392233">
                  <a:off x="-1435571" y="4948558"/>
                  <a:ext cx="1128380" cy="909746"/>
                </a:xfrm>
                <a:prstGeom prst="ellipse">
                  <a:avLst/>
                </a:prstGeom>
                <a:gradFill rotWithShape="1">
                  <a:gsLst>
                    <a:gs pos="0">
                      <a:schemeClr val="accent4">
                        <a:lumMod val="50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561"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562"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34" name="Oval 4"/>
              <p:cNvSpPr/>
              <p:nvPr/>
            </p:nvSpPr>
            <p:spPr bwMode="auto">
              <a:xfrm>
                <a:off x="488120" y="3051543"/>
                <a:ext cx="1143799" cy="419914"/>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Unique Affinity</a:t>
                </a:r>
              </a:p>
            </p:txBody>
          </p:sp>
        </p:grpSp>
      </p:grpSp>
      <p:grpSp>
        <p:nvGrpSpPr>
          <p:cNvPr id="19460" name="Group 123"/>
          <p:cNvGrpSpPr>
            <a:grpSpLocks/>
          </p:cNvGrpSpPr>
          <p:nvPr/>
        </p:nvGrpSpPr>
        <p:grpSpPr bwMode="auto">
          <a:xfrm>
            <a:off x="2428875" y="1165225"/>
            <a:ext cx="1433513" cy="1457325"/>
            <a:chOff x="2543896" y="1317625"/>
            <a:chExt cx="1433029" cy="1457848"/>
          </a:xfrm>
        </p:grpSpPr>
        <p:pic>
          <p:nvPicPr>
            <p:cNvPr id="152" name="Picture 12" descr="AP0607150307"/>
            <p:cNvPicPr>
              <a:picLocks noChangeAspect="1" noChangeArrowheads="1"/>
            </p:cNvPicPr>
            <p:nvPr/>
          </p:nvPicPr>
          <p:blipFill>
            <a:blip r:embed="rId4"/>
            <a:srcRect/>
            <a:stretch>
              <a:fillRect/>
            </a:stretch>
          </p:blipFill>
          <p:spPr bwMode="auto">
            <a:xfrm>
              <a:off x="2565400" y="1317625"/>
              <a:ext cx="1346200" cy="134759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546" name="Group 45"/>
            <p:cNvGrpSpPr>
              <a:grpSpLocks/>
            </p:cNvGrpSpPr>
            <p:nvPr/>
          </p:nvGrpSpPr>
          <p:grpSpPr bwMode="auto">
            <a:xfrm>
              <a:off x="2543896" y="1350818"/>
              <a:ext cx="1433029" cy="1424655"/>
              <a:chOff x="469899" y="2349496"/>
              <a:chExt cx="1270001" cy="1331912"/>
            </a:xfrm>
          </p:grpSpPr>
          <p:grpSp>
            <p:nvGrpSpPr>
              <p:cNvPr id="19547" name="Group 111"/>
              <p:cNvGrpSpPr>
                <a:grpSpLocks/>
              </p:cNvGrpSpPr>
              <p:nvPr/>
            </p:nvGrpSpPr>
            <p:grpSpPr bwMode="auto">
              <a:xfrm>
                <a:off x="469899" y="2349496"/>
                <a:ext cx="1270001" cy="1331912"/>
                <a:chOff x="-1532890" y="4696460"/>
                <a:chExt cx="1390650" cy="1390651"/>
              </a:xfrm>
            </p:grpSpPr>
            <p:sp>
              <p:nvSpPr>
                <p:cNvPr id="19549" name="Oval 35"/>
                <p:cNvSpPr>
                  <a:spLocks noChangeArrowheads="1"/>
                </p:cNvSpPr>
                <p:nvPr/>
              </p:nvSpPr>
              <p:spPr bwMode="auto">
                <a:xfrm>
                  <a:off x="-1340952" y="5762384"/>
                  <a:ext cx="934343" cy="324727"/>
                </a:xfrm>
                <a:prstGeom prst="ellipse">
                  <a:avLst/>
                </a:prstGeom>
                <a:gradFill rotWithShape="1">
                  <a:gsLst>
                    <a:gs pos="0">
                      <a:srgbClr val="FFA32A">
                        <a:alpha val="37000"/>
                      </a:srgb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endParaRPr lang="en-US"/>
                </a:p>
              </p:txBody>
            </p:sp>
            <p:sp>
              <p:nvSpPr>
                <p:cNvPr id="50" name="Oval 36"/>
                <p:cNvSpPr>
                  <a:spLocks noChangeArrowheads="1"/>
                </p:cNvSpPr>
                <p:nvPr/>
              </p:nvSpPr>
              <p:spPr bwMode="auto">
                <a:xfrm rot="21207767">
                  <a:off x="-1532890" y="4696613"/>
                  <a:ext cx="1347529" cy="1275785"/>
                </a:xfrm>
                <a:prstGeom prst="ellipse">
                  <a:avLst/>
                </a:prstGeom>
                <a:gradFill rotWithShape="1">
                  <a:gsLst>
                    <a:gs pos="0">
                      <a:schemeClr val="accent3">
                        <a:lumMod val="20000"/>
                        <a:lumOff val="80000"/>
                        <a:alpha val="29000"/>
                      </a:schemeClr>
                    </a:gs>
                    <a:gs pos="99000">
                      <a:schemeClr val="accent3">
                        <a:lumMod val="50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51" name="Oval 37"/>
                <p:cNvSpPr>
                  <a:spLocks noChangeArrowheads="1"/>
                </p:cNvSpPr>
                <p:nvPr/>
              </p:nvSpPr>
              <p:spPr bwMode="auto">
                <a:xfrm rot="-392233">
                  <a:off x="-1435867" y="4949290"/>
                  <a:ext cx="1128843" cy="909947"/>
                </a:xfrm>
                <a:prstGeom prst="ellipse">
                  <a:avLst/>
                </a:prstGeom>
                <a:gradFill rotWithShape="1">
                  <a:gsLst>
                    <a:gs pos="0">
                      <a:schemeClr val="accent3">
                        <a:lumMod val="75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552"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553"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48" name="Oval 4"/>
              <p:cNvSpPr/>
              <p:nvPr/>
            </p:nvSpPr>
            <p:spPr bwMode="auto">
              <a:xfrm>
                <a:off x="486776" y="2875223"/>
                <a:ext cx="1178583" cy="418682"/>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eaLnBrk="0" hangingPunct="0">
                  <a:lnSpc>
                    <a:spcPct val="90000"/>
                  </a:lnSpc>
                  <a:spcBef>
                    <a:spcPct val="50000"/>
                  </a:spcBef>
                  <a:defRPr/>
                </a:pPr>
                <a:r>
                  <a:rPr lang="en-US" sz="1400" dirty="0">
                    <a:solidFill>
                      <a:schemeClr val="bg1"/>
                    </a:solidFill>
                  </a:rPr>
                  <a:t>Additional Growth Opportunities</a:t>
                </a:r>
              </a:p>
            </p:txBody>
          </p:sp>
        </p:grpSp>
      </p:grpSp>
      <p:grpSp>
        <p:nvGrpSpPr>
          <p:cNvPr id="19461" name="Group 124"/>
          <p:cNvGrpSpPr>
            <a:grpSpLocks/>
          </p:cNvGrpSpPr>
          <p:nvPr/>
        </p:nvGrpSpPr>
        <p:grpSpPr bwMode="auto">
          <a:xfrm>
            <a:off x="3830638" y="960438"/>
            <a:ext cx="1428750" cy="1425575"/>
            <a:chOff x="4545013" y="783161"/>
            <a:chExt cx="1429566" cy="1425479"/>
          </a:xfrm>
        </p:grpSpPr>
        <p:pic>
          <p:nvPicPr>
            <p:cNvPr id="134" name="Picture 133" descr="iStock_000006614810Medium.jpg"/>
            <p:cNvPicPr>
              <a:picLocks/>
            </p:cNvPicPr>
            <p:nvPr/>
          </p:nvPicPr>
          <p:blipFill>
            <a:blip r:embed="rId5" cstate="screen"/>
            <a:srcRect/>
            <a:stretch>
              <a:fillRect/>
            </a:stretch>
          </p:blipFill>
          <p:spPr>
            <a:xfrm>
              <a:off x="4579196" y="787400"/>
              <a:ext cx="1322750" cy="130048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537" name="Group 53"/>
            <p:cNvGrpSpPr>
              <a:grpSpLocks/>
            </p:cNvGrpSpPr>
            <p:nvPr/>
          </p:nvGrpSpPr>
          <p:grpSpPr bwMode="auto">
            <a:xfrm>
              <a:off x="4545013" y="783161"/>
              <a:ext cx="1429566" cy="1425479"/>
              <a:chOff x="469899" y="2349496"/>
              <a:chExt cx="1270001" cy="1331912"/>
            </a:xfrm>
          </p:grpSpPr>
          <p:grpSp>
            <p:nvGrpSpPr>
              <p:cNvPr id="19538" name="Group 111"/>
              <p:cNvGrpSpPr>
                <a:grpSpLocks/>
              </p:cNvGrpSpPr>
              <p:nvPr/>
            </p:nvGrpSpPr>
            <p:grpSpPr bwMode="auto">
              <a:xfrm>
                <a:off x="469899" y="2349496"/>
                <a:ext cx="1270001" cy="1331912"/>
                <a:chOff x="-1532890" y="4696460"/>
                <a:chExt cx="1390650" cy="1390651"/>
              </a:xfrm>
            </p:grpSpPr>
            <p:sp>
              <p:nvSpPr>
                <p:cNvPr id="57" name="Oval 35"/>
                <p:cNvSpPr>
                  <a:spLocks noChangeArrowheads="1"/>
                </p:cNvSpPr>
                <p:nvPr/>
              </p:nvSpPr>
              <p:spPr bwMode="auto">
                <a:xfrm>
                  <a:off x="-1341289" y="5761903"/>
                  <a:ext cx="934825" cy="325208"/>
                </a:xfrm>
                <a:prstGeom prst="ellipse">
                  <a:avLst/>
                </a:prstGeom>
                <a:gradFill rotWithShape="1">
                  <a:gsLst>
                    <a:gs pos="0">
                      <a:schemeClr val="accent5">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58" name="Oval 36"/>
                <p:cNvSpPr>
                  <a:spLocks noChangeArrowheads="1"/>
                </p:cNvSpPr>
                <p:nvPr/>
              </p:nvSpPr>
              <p:spPr bwMode="auto">
                <a:xfrm rot="21207767">
                  <a:off x="-1532890" y="4696460"/>
                  <a:ext cx="1347385" cy="1276054"/>
                </a:xfrm>
                <a:prstGeom prst="ellipse">
                  <a:avLst/>
                </a:prstGeom>
                <a:gradFill rotWithShape="1">
                  <a:gsLst>
                    <a:gs pos="0">
                      <a:schemeClr val="accent2">
                        <a:lumMod val="20000"/>
                        <a:lumOff val="80000"/>
                        <a:alpha val="32000"/>
                      </a:schemeClr>
                    </a:gs>
                    <a:gs pos="99000">
                      <a:schemeClr val="accent2">
                        <a:lumMod val="50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59" name="Oval 37"/>
                <p:cNvSpPr>
                  <a:spLocks noChangeArrowheads="1"/>
                </p:cNvSpPr>
                <p:nvPr/>
              </p:nvSpPr>
              <p:spPr bwMode="auto">
                <a:xfrm rot="-392233">
                  <a:off x="-1435545" y="4948883"/>
                  <a:ext cx="1127972" cy="910582"/>
                </a:xfrm>
                <a:prstGeom prst="ellipse">
                  <a:avLst/>
                </a:prstGeom>
                <a:gradFill rotWithShape="1">
                  <a:gsLst>
                    <a:gs pos="0">
                      <a:schemeClr val="accent2">
                        <a:lumMod val="75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543"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544"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56" name="Oval 4"/>
              <p:cNvSpPr/>
              <p:nvPr/>
            </p:nvSpPr>
            <p:spPr bwMode="auto">
              <a:xfrm>
                <a:off x="520699" y="2864165"/>
                <a:ext cx="1143001" cy="510220"/>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Increased Employee Engagement </a:t>
                </a:r>
              </a:p>
            </p:txBody>
          </p:sp>
        </p:grpSp>
      </p:grpSp>
      <p:grpSp>
        <p:nvGrpSpPr>
          <p:cNvPr id="19462" name="Group 125"/>
          <p:cNvGrpSpPr>
            <a:grpSpLocks/>
          </p:cNvGrpSpPr>
          <p:nvPr/>
        </p:nvGrpSpPr>
        <p:grpSpPr bwMode="auto">
          <a:xfrm>
            <a:off x="5224463" y="1189038"/>
            <a:ext cx="1458912" cy="1490662"/>
            <a:chOff x="5364019" y="1240361"/>
            <a:chExt cx="1459584" cy="1490134"/>
          </a:xfrm>
        </p:grpSpPr>
        <p:pic>
          <p:nvPicPr>
            <p:cNvPr id="153" name="Picture 17" descr="HAE23575"/>
            <p:cNvPicPr>
              <a:picLocks noChangeAspect="1" noChangeArrowheads="1"/>
            </p:cNvPicPr>
            <p:nvPr/>
          </p:nvPicPr>
          <p:blipFill>
            <a:blip r:embed="rId6"/>
            <a:srcRect/>
            <a:stretch>
              <a:fillRect/>
            </a:stretch>
          </p:blipFill>
          <p:spPr bwMode="auto">
            <a:xfrm>
              <a:off x="5392739" y="1244600"/>
              <a:ext cx="1375394" cy="136499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528" name="Group 62"/>
            <p:cNvGrpSpPr>
              <a:grpSpLocks/>
            </p:cNvGrpSpPr>
            <p:nvPr/>
          </p:nvGrpSpPr>
          <p:grpSpPr bwMode="auto">
            <a:xfrm>
              <a:off x="5364019" y="1240361"/>
              <a:ext cx="1459584" cy="1490134"/>
              <a:chOff x="469899" y="2349496"/>
              <a:chExt cx="1270001" cy="1331912"/>
            </a:xfrm>
          </p:grpSpPr>
          <p:grpSp>
            <p:nvGrpSpPr>
              <p:cNvPr id="19529" name="Group 111"/>
              <p:cNvGrpSpPr>
                <a:grpSpLocks/>
              </p:cNvGrpSpPr>
              <p:nvPr/>
            </p:nvGrpSpPr>
            <p:grpSpPr bwMode="auto">
              <a:xfrm>
                <a:off x="469899" y="2349496"/>
                <a:ext cx="1270001" cy="1331912"/>
                <a:chOff x="-1532890" y="4696460"/>
                <a:chExt cx="1390650" cy="1390651"/>
              </a:xfrm>
            </p:grpSpPr>
            <p:sp>
              <p:nvSpPr>
                <p:cNvPr id="67" name="Oval 35"/>
                <p:cNvSpPr>
                  <a:spLocks noChangeArrowheads="1"/>
                </p:cNvSpPr>
                <p:nvPr/>
              </p:nvSpPr>
              <p:spPr bwMode="auto">
                <a:xfrm>
                  <a:off x="-1340711" y="5762774"/>
                  <a:ext cx="933658" cy="324337"/>
                </a:xfrm>
                <a:prstGeom prst="ellipse">
                  <a:avLst/>
                </a:prstGeom>
                <a:gradFill rotWithShape="1">
                  <a:gsLst>
                    <a:gs pos="0">
                      <a:schemeClr val="accent1">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68" name="Oval 36"/>
                <p:cNvSpPr>
                  <a:spLocks noChangeArrowheads="1"/>
                </p:cNvSpPr>
                <p:nvPr/>
              </p:nvSpPr>
              <p:spPr bwMode="auto">
                <a:xfrm rot="21207767">
                  <a:off x="-1532890" y="4696460"/>
                  <a:ext cx="1348280" cy="1276615"/>
                </a:xfrm>
                <a:prstGeom prst="ellipse">
                  <a:avLst/>
                </a:prstGeom>
                <a:gradFill rotWithShape="1">
                  <a:gsLst>
                    <a:gs pos="0">
                      <a:schemeClr val="accent1">
                        <a:lumMod val="20000"/>
                        <a:lumOff val="80000"/>
                        <a:alpha val="45000"/>
                      </a:schemeClr>
                    </a:gs>
                    <a:gs pos="100000">
                      <a:schemeClr val="accent1">
                        <a:lumMod val="50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69" name="Oval 37"/>
                <p:cNvSpPr>
                  <a:spLocks noChangeArrowheads="1"/>
                </p:cNvSpPr>
                <p:nvPr/>
              </p:nvSpPr>
              <p:spPr bwMode="auto">
                <a:xfrm rot="-392233">
                  <a:off x="-1434531" y="4948229"/>
                  <a:ext cx="1127350" cy="910810"/>
                </a:xfrm>
                <a:prstGeom prst="ellipse">
                  <a:avLst/>
                </a:prstGeom>
                <a:gradFill rotWithShape="1">
                  <a:gsLst>
                    <a:gs pos="0">
                      <a:schemeClr val="accent1">
                        <a:lumMod val="50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534"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535"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65" name="Oval 4"/>
              <p:cNvSpPr/>
              <p:nvPr/>
            </p:nvSpPr>
            <p:spPr bwMode="auto">
              <a:xfrm>
                <a:off x="509975" y="3075736"/>
                <a:ext cx="1142864" cy="418439"/>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Business Impact</a:t>
                </a:r>
              </a:p>
            </p:txBody>
          </p:sp>
        </p:grpSp>
      </p:grpSp>
      <p:grpSp>
        <p:nvGrpSpPr>
          <p:cNvPr id="19463" name="Group 126"/>
          <p:cNvGrpSpPr>
            <a:grpSpLocks/>
          </p:cNvGrpSpPr>
          <p:nvPr/>
        </p:nvGrpSpPr>
        <p:grpSpPr bwMode="auto">
          <a:xfrm>
            <a:off x="6264275" y="2147888"/>
            <a:ext cx="1457325" cy="1458912"/>
            <a:chOff x="5868555" y="1943096"/>
            <a:chExt cx="1457275" cy="1458141"/>
          </a:xfrm>
        </p:grpSpPr>
        <p:pic>
          <p:nvPicPr>
            <p:cNvPr id="136" name="Picture 135" descr="iStock_000005391288Medium.jpg"/>
            <p:cNvPicPr>
              <a:picLocks noChangeAspect="1"/>
            </p:cNvPicPr>
            <p:nvPr/>
          </p:nvPicPr>
          <p:blipFill>
            <a:blip r:embed="rId7" cstate="screen"/>
            <a:stretch>
              <a:fillRect/>
            </a:stretch>
          </p:blipFill>
          <p:spPr>
            <a:xfrm>
              <a:off x="5892800" y="1968500"/>
              <a:ext cx="1386732" cy="13207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519" name="Group 72"/>
            <p:cNvGrpSpPr>
              <a:grpSpLocks/>
            </p:cNvGrpSpPr>
            <p:nvPr/>
          </p:nvGrpSpPr>
          <p:grpSpPr bwMode="auto">
            <a:xfrm>
              <a:off x="5868555" y="1943096"/>
              <a:ext cx="1457275" cy="1458141"/>
              <a:chOff x="469899" y="2349496"/>
              <a:chExt cx="1270001" cy="1331912"/>
            </a:xfrm>
          </p:grpSpPr>
          <p:grpSp>
            <p:nvGrpSpPr>
              <p:cNvPr id="19520" name="Group 111"/>
              <p:cNvGrpSpPr>
                <a:grpSpLocks/>
              </p:cNvGrpSpPr>
              <p:nvPr/>
            </p:nvGrpSpPr>
            <p:grpSpPr bwMode="auto">
              <a:xfrm>
                <a:off x="469899" y="2349496"/>
                <a:ext cx="1270001" cy="1331912"/>
                <a:chOff x="-1532890" y="4696460"/>
                <a:chExt cx="1390650" cy="1390651"/>
              </a:xfrm>
            </p:grpSpPr>
            <p:sp>
              <p:nvSpPr>
                <p:cNvPr id="77" name="Oval 35"/>
                <p:cNvSpPr>
                  <a:spLocks noChangeArrowheads="1"/>
                </p:cNvSpPr>
                <p:nvPr/>
              </p:nvSpPr>
              <p:spPr bwMode="auto">
                <a:xfrm>
                  <a:off x="-1340501" y="5761769"/>
                  <a:ext cx="933159" cy="325342"/>
                </a:xfrm>
                <a:prstGeom prst="ellipse">
                  <a:avLst/>
                </a:prstGeom>
                <a:gradFill rotWithShape="1">
                  <a:gsLst>
                    <a:gs pos="0">
                      <a:schemeClr val="tx2">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78" name="Oval 36"/>
                <p:cNvSpPr>
                  <a:spLocks noChangeArrowheads="1"/>
                </p:cNvSpPr>
                <p:nvPr/>
              </p:nvSpPr>
              <p:spPr bwMode="auto">
                <a:xfrm rot="21207767">
                  <a:off x="-1532890" y="4696460"/>
                  <a:ext cx="1348234" cy="1275646"/>
                </a:xfrm>
                <a:prstGeom prst="ellipse">
                  <a:avLst/>
                </a:prstGeom>
                <a:gradFill rotWithShape="1">
                  <a:gsLst>
                    <a:gs pos="0">
                      <a:schemeClr val="tx2">
                        <a:lumMod val="20000"/>
                        <a:lumOff val="80000"/>
                        <a:alpha val="29000"/>
                      </a:schemeClr>
                    </a:gs>
                    <a:gs pos="100000">
                      <a:schemeClr val="tx2">
                        <a:lumMod val="50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79" name="Oval 37"/>
                <p:cNvSpPr>
                  <a:spLocks noChangeArrowheads="1"/>
                </p:cNvSpPr>
                <p:nvPr/>
              </p:nvSpPr>
              <p:spPr bwMode="auto">
                <a:xfrm rot="-392233">
                  <a:off x="-1434423" y="4949168"/>
                  <a:ext cx="1127063" cy="909447"/>
                </a:xfrm>
                <a:prstGeom prst="ellipse">
                  <a:avLst/>
                </a:prstGeom>
                <a:gradFill rotWithShape="1">
                  <a:gsLst>
                    <a:gs pos="0">
                      <a:schemeClr val="tx2">
                        <a:lumMod val="40000"/>
                        <a:lumOff val="60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525"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526"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75" name="Oval 4"/>
              <p:cNvSpPr/>
              <p:nvPr/>
            </p:nvSpPr>
            <p:spPr bwMode="auto">
              <a:xfrm>
                <a:off x="521087" y="2988640"/>
                <a:ext cx="1142724" cy="418850"/>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Employee Development</a:t>
                </a:r>
              </a:p>
            </p:txBody>
          </p:sp>
        </p:grpSp>
      </p:grpSp>
      <p:grpSp>
        <p:nvGrpSpPr>
          <p:cNvPr id="19464" name="Group 128"/>
          <p:cNvGrpSpPr>
            <a:grpSpLocks/>
          </p:cNvGrpSpPr>
          <p:nvPr/>
        </p:nvGrpSpPr>
        <p:grpSpPr bwMode="auto">
          <a:xfrm>
            <a:off x="6164263" y="3530600"/>
            <a:ext cx="1417637" cy="1436688"/>
            <a:chOff x="6436591" y="3508660"/>
            <a:chExt cx="1416865" cy="1436205"/>
          </a:xfrm>
        </p:grpSpPr>
        <p:pic>
          <p:nvPicPr>
            <p:cNvPr id="128" name="Picture 127" descr="montage_0002_state2.jpg"/>
            <p:cNvPicPr>
              <a:picLocks/>
            </p:cNvPicPr>
            <p:nvPr/>
          </p:nvPicPr>
          <p:blipFill>
            <a:blip r:embed="rId8" cstate="print"/>
            <a:srcRect l="35886" t="48611" r="37407" b="15340"/>
            <a:stretch>
              <a:fillRect/>
            </a:stretch>
          </p:blipFill>
          <p:spPr bwMode="auto">
            <a:xfrm>
              <a:off x="6473859" y="3517900"/>
              <a:ext cx="1323928" cy="130217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510" name="Group 81"/>
            <p:cNvGrpSpPr>
              <a:grpSpLocks/>
            </p:cNvGrpSpPr>
            <p:nvPr/>
          </p:nvGrpSpPr>
          <p:grpSpPr bwMode="auto">
            <a:xfrm>
              <a:off x="6436591" y="3508660"/>
              <a:ext cx="1416865" cy="1436205"/>
              <a:chOff x="469899" y="2349496"/>
              <a:chExt cx="1270001" cy="1331912"/>
            </a:xfrm>
          </p:grpSpPr>
          <p:grpSp>
            <p:nvGrpSpPr>
              <p:cNvPr id="19511" name="Group 111"/>
              <p:cNvGrpSpPr>
                <a:grpSpLocks/>
              </p:cNvGrpSpPr>
              <p:nvPr/>
            </p:nvGrpSpPr>
            <p:grpSpPr bwMode="auto">
              <a:xfrm>
                <a:off x="469899" y="2349496"/>
                <a:ext cx="1270001" cy="1331912"/>
                <a:chOff x="-1532890" y="4696460"/>
                <a:chExt cx="1390650" cy="1390651"/>
              </a:xfrm>
            </p:grpSpPr>
            <p:sp>
              <p:nvSpPr>
                <p:cNvPr id="85" name="Oval 35"/>
                <p:cNvSpPr>
                  <a:spLocks noChangeArrowheads="1"/>
                </p:cNvSpPr>
                <p:nvPr/>
              </p:nvSpPr>
              <p:spPr bwMode="auto">
                <a:xfrm>
                  <a:off x="-1341345" y="5762882"/>
                  <a:ext cx="934368" cy="324229"/>
                </a:xfrm>
                <a:prstGeom prst="ellipse">
                  <a:avLst/>
                </a:prstGeom>
                <a:gradFill rotWithShape="1">
                  <a:gsLst>
                    <a:gs pos="0">
                      <a:schemeClr val="accent5">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86" name="Oval 36"/>
                <p:cNvSpPr>
                  <a:spLocks noChangeArrowheads="1"/>
                </p:cNvSpPr>
                <p:nvPr/>
              </p:nvSpPr>
              <p:spPr bwMode="auto">
                <a:xfrm rot="21207767">
                  <a:off x="-1532890" y="4696460"/>
                  <a:ext cx="1347046" cy="1276940"/>
                </a:xfrm>
                <a:prstGeom prst="ellipse">
                  <a:avLst/>
                </a:prstGeom>
                <a:gradFill rotWithShape="1">
                  <a:gsLst>
                    <a:gs pos="0">
                      <a:schemeClr val="accent4">
                        <a:lumMod val="40000"/>
                        <a:lumOff val="60000"/>
                        <a:alpha val="25000"/>
                      </a:schemeClr>
                    </a:gs>
                    <a:gs pos="100000">
                      <a:schemeClr val="accent4">
                        <a:lumMod val="50000"/>
                        <a:alpha val="84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87" name="Oval 37"/>
                <p:cNvSpPr>
                  <a:spLocks noChangeArrowheads="1"/>
                </p:cNvSpPr>
                <p:nvPr/>
              </p:nvSpPr>
              <p:spPr bwMode="auto">
                <a:xfrm rot="-392233">
                  <a:off x="-1434782" y="4948467"/>
                  <a:ext cx="1127470" cy="911222"/>
                </a:xfrm>
                <a:prstGeom prst="ellipse">
                  <a:avLst/>
                </a:prstGeom>
                <a:gradFill rotWithShape="1">
                  <a:gsLst>
                    <a:gs pos="0">
                      <a:schemeClr val="accent4">
                        <a:lumMod val="75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516"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517"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84" name="Oval 4"/>
              <p:cNvSpPr/>
              <p:nvPr/>
            </p:nvSpPr>
            <p:spPr bwMode="auto">
              <a:xfrm>
                <a:off x="509720" y="3122152"/>
                <a:ext cx="1142005" cy="419441"/>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Leadership Skills</a:t>
                </a:r>
              </a:p>
            </p:txBody>
          </p:sp>
        </p:grpSp>
      </p:grpSp>
      <p:grpSp>
        <p:nvGrpSpPr>
          <p:cNvPr id="19465" name="Group 138"/>
          <p:cNvGrpSpPr>
            <a:grpSpLocks/>
          </p:cNvGrpSpPr>
          <p:nvPr/>
        </p:nvGrpSpPr>
        <p:grpSpPr bwMode="auto">
          <a:xfrm>
            <a:off x="5218113" y="4551363"/>
            <a:ext cx="1452562" cy="1501775"/>
            <a:chOff x="5967846" y="3852715"/>
            <a:chExt cx="1451502" cy="1502014"/>
          </a:xfrm>
        </p:grpSpPr>
        <p:grpSp>
          <p:nvGrpSpPr>
            <p:cNvPr id="19498" name="Group 130"/>
            <p:cNvGrpSpPr>
              <a:grpSpLocks/>
            </p:cNvGrpSpPr>
            <p:nvPr/>
          </p:nvGrpSpPr>
          <p:grpSpPr bwMode="auto">
            <a:xfrm>
              <a:off x="5967846" y="3852715"/>
              <a:ext cx="1406763" cy="1378560"/>
              <a:chOff x="-2045854" y="3446315"/>
              <a:chExt cx="1406763" cy="1378560"/>
            </a:xfrm>
          </p:grpSpPr>
          <p:sp>
            <p:nvSpPr>
              <p:cNvPr id="130" name="Oval 36"/>
              <p:cNvSpPr>
                <a:spLocks noChangeArrowheads="1"/>
              </p:cNvSpPr>
              <p:nvPr/>
            </p:nvSpPr>
            <p:spPr bwMode="auto">
              <a:xfrm rot="21207767">
                <a:off x="-2045854" y="3446315"/>
                <a:ext cx="1407085" cy="1378169"/>
              </a:xfrm>
              <a:prstGeom prst="ellipse">
                <a:avLst/>
              </a:prstGeom>
              <a:solidFill>
                <a:schemeClr val="bg1">
                  <a:lumMod val="95000"/>
                </a:schemeClr>
              </a:solidFill>
              <a:ln w="9525">
                <a:noFill/>
                <a:round/>
                <a:headEnd type="none" w="sm" len="sm"/>
                <a:tailEnd type="none" w="sm" len="sm"/>
              </a:ln>
            </p:spPr>
            <p:txBody>
              <a:bodyPr wrap="none" anchor="ctr"/>
              <a:lstStyle/>
              <a:p>
                <a:pPr>
                  <a:defRPr/>
                </a:pPr>
                <a:endParaRPr lang="en-US">
                  <a:cs typeface="+mn-cs"/>
                </a:endParaRPr>
              </a:p>
            </p:txBody>
          </p:sp>
          <p:pic>
            <p:nvPicPr>
              <p:cNvPr id="158" name="Picture 25" descr="people"/>
              <p:cNvPicPr>
                <a:picLocks noChangeAspect="1" noChangeArrowheads="1"/>
              </p:cNvPicPr>
              <p:nvPr/>
            </p:nvPicPr>
            <p:blipFill>
              <a:blip r:embed="rId9" cstate="print"/>
              <a:srcRect b="47076"/>
              <a:stretch>
                <a:fillRect/>
              </a:stretch>
            </p:blipFill>
            <p:spPr bwMode="auto">
              <a:xfrm>
                <a:off x="-2044701" y="3467100"/>
                <a:ext cx="1404343" cy="1348642"/>
              </a:xfrm>
              <a:prstGeom prst="ellipse">
                <a:avLst/>
              </a:prstGeom>
              <a:noFill/>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19499" name="Group 89"/>
            <p:cNvGrpSpPr>
              <a:grpSpLocks/>
            </p:cNvGrpSpPr>
            <p:nvPr/>
          </p:nvGrpSpPr>
          <p:grpSpPr bwMode="auto">
            <a:xfrm>
              <a:off x="5967846" y="3852716"/>
              <a:ext cx="1451502" cy="1502013"/>
              <a:chOff x="469899" y="2349496"/>
              <a:chExt cx="1270001" cy="1331912"/>
            </a:xfrm>
          </p:grpSpPr>
          <p:grpSp>
            <p:nvGrpSpPr>
              <p:cNvPr id="19500" name="Group 111"/>
              <p:cNvGrpSpPr>
                <a:grpSpLocks/>
              </p:cNvGrpSpPr>
              <p:nvPr/>
            </p:nvGrpSpPr>
            <p:grpSpPr bwMode="auto">
              <a:xfrm>
                <a:off x="469899" y="2349496"/>
                <a:ext cx="1270001" cy="1331912"/>
                <a:chOff x="-1532890" y="4696460"/>
                <a:chExt cx="1390650" cy="1390651"/>
              </a:xfrm>
            </p:grpSpPr>
            <p:sp>
              <p:nvSpPr>
                <p:cNvPr id="93" name="Oval 35"/>
                <p:cNvSpPr>
                  <a:spLocks noChangeArrowheads="1"/>
                </p:cNvSpPr>
                <p:nvPr/>
              </p:nvSpPr>
              <p:spPr bwMode="auto">
                <a:xfrm>
                  <a:off x="-1341391" y="5762233"/>
                  <a:ext cx="934699" cy="324878"/>
                </a:xfrm>
                <a:prstGeom prst="ellipse">
                  <a:avLst/>
                </a:prstGeom>
                <a:gradFill rotWithShape="1">
                  <a:gsLst>
                    <a:gs pos="0">
                      <a:schemeClr val="accent3">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94" name="Oval 36"/>
                <p:cNvSpPr>
                  <a:spLocks noChangeArrowheads="1"/>
                </p:cNvSpPr>
                <p:nvPr/>
              </p:nvSpPr>
              <p:spPr bwMode="auto">
                <a:xfrm rot="21207767">
                  <a:off x="-1532890" y="4696459"/>
                  <a:ext cx="1348095" cy="1275989"/>
                </a:xfrm>
                <a:prstGeom prst="ellipse">
                  <a:avLst/>
                </a:prstGeom>
                <a:gradFill rotWithShape="1">
                  <a:gsLst>
                    <a:gs pos="0">
                      <a:schemeClr val="accent3">
                        <a:lumMod val="40000"/>
                        <a:lumOff val="60000"/>
                        <a:alpha val="35000"/>
                      </a:schemeClr>
                    </a:gs>
                    <a:gs pos="100000">
                      <a:schemeClr val="accent3">
                        <a:lumMod val="50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95" name="Oval 37"/>
                <p:cNvSpPr>
                  <a:spLocks noChangeArrowheads="1"/>
                </p:cNvSpPr>
                <p:nvPr/>
              </p:nvSpPr>
              <p:spPr bwMode="auto">
                <a:xfrm rot="-392233">
                  <a:off x="-1435620" y="4949305"/>
                  <a:ext cx="1127719" cy="909950"/>
                </a:xfrm>
                <a:prstGeom prst="ellipse">
                  <a:avLst/>
                </a:prstGeom>
                <a:gradFill rotWithShape="1">
                  <a:gsLst>
                    <a:gs pos="0">
                      <a:schemeClr val="accent3">
                        <a:lumMod val="75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505"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506"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92" name="Oval 4"/>
              <p:cNvSpPr/>
              <p:nvPr/>
            </p:nvSpPr>
            <p:spPr bwMode="auto">
              <a:xfrm>
                <a:off x="476838" y="3118231"/>
                <a:ext cx="1142308" cy="418158"/>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Mentoring</a:t>
                </a:r>
              </a:p>
            </p:txBody>
          </p:sp>
        </p:grpSp>
      </p:grpSp>
      <p:grpSp>
        <p:nvGrpSpPr>
          <p:cNvPr id="19466" name="Group 140"/>
          <p:cNvGrpSpPr>
            <a:grpSpLocks/>
          </p:cNvGrpSpPr>
          <p:nvPr/>
        </p:nvGrpSpPr>
        <p:grpSpPr bwMode="auto">
          <a:xfrm>
            <a:off x="3813175" y="4960938"/>
            <a:ext cx="1463675" cy="1528762"/>
            <a:chOff x="3812454" y="4706695"/>
            <a:chExt cx="1465117" cy="1529000"/>
          </a:xfrm>
        </p:grpSpPr>
        <p:pic>
          <p:nvPicPr>
            <p:cNvPr id="140" name="Picture 21" descr="iStock_000005915826Large.jpg"/>
            <p:cNvPicPr>
              <a:picLocks noChangeAspect="1"/>
            </p:cNvPicPr>
            <p:nvPr/>
          </p:nvPicPr>
          <p:blipFill>
            <a:blip r:embed="rId10" cstate="print"/>
            <a:srcRect l="22834" t="10118" r="10265" b="11535"/>
            <a:stretch>
              <a:fillRect/>
            </a:stretch>
          </p:blipFill>
          <p:spPr bwMode="auto">
            <a:xfrm>
              <a:off x="3822700" y="4724400"/>
              <a:ext cx="1416769"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490" name="Group 97"/>
            <p:cNvGrpSpPr>
              <a:grpSpLocks/>
            </p:cNvGrpSpPr>
            <p:nvPr/>
          </p:nvGrpSpPr>
          <p:grpSpPr bwMode="auto">
            <a:xfrm>
              <a:off x="3812454" y="4706695"/>
              <a:ext cx="1465117" cy="1529000"/>
              <a:chOff x="469899" y="2349496"/>
              <a:chExt cx="1270001" cy="1331912"/>
            </a:xfrm>
          </p:grpSpPr>
          <p:grpSp>
            <p:nvGrpSpPr>
              <p:cNvPr id="19491" name="Group 111"/>
              <p:cNvGrpSpPr>
                <a:grpSpLocks/>
              </p:cNvGrpSpPr>
              <p:nvPr/>
            </p:nvGrpSpPr>
            <p:grpSpPr bwMode="auto">
              <a:xfrm>
                <a:off x="469899" y="2349496"/>
                <a:ext cx="1270001" cy="1331912"/>
                <a:chOff x="-1532890" y="4696460"/>
                <a:chExt cx="1390650" cy="1390651"/>
              </a:xfrm>
            </p:grpSpPr>
            <p:sp>
              <p:nvSpPr>
                <p:cNvPr id="101" name="Oval 35"/>
                <p:cNvSpPr>
                  <a:spLocks noChangeArrowheads="1"/>
                </p:cNvSpPr>
                <p:nvPr/>
              </p:nvSpPr>
              <p:spPr bwMode="auto">
                <a:xfrm>
                  <a:off x="-1341336" y="5762193"/>
                  <a:ext cx="935144" cy="324918"/>
                </a:xfrm>
                <a:prstGeom prst="ellipse">
                  <a:avLst/>
                </a:prstGeom>
                <a:gradFill rotWithShape="1">
                  <a:gsLst>
                    <a:gs pos="0">
                      <a:schemeClr val="accent1">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102" name="Oval 36"/>
                <p:cNvSpPr>
                  <a:spLocks noChangeArrowheads="1"/>
                </p:cNvSpPr>
                <p:nvPr/>
              </p:nvSpPr>
              <p:spPr bwMode="auto">
                <a:xfrm rot="21207767">
                  <a:off x="-1532890" y="4696460"/>
                  <a:ext cx="1348418" cy="1276569"/>
                </a:xfrm>
                <a:prstGeom prst="ellipse">
                  <a:avLst/>
                </a:prstGeom>
                <a:gradFill rotWithShape="1">
                  <a:gsLst>
                    <a:gs pos="0">
                      <a:schemeClr val="accent1">
                        <a:lumMod val="40000"/>
                        <a:lumOff val="60000"/>
                        <a:alpha val="19000"/>
                      </a:schemeClr>
                    </a:gs>
                    <a:gs pos="100000">
                      <a:schemeClr val="accent1">
                        <a:lumMod val="50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103" name="Oval 37"/>
                <p:cNvSpPr>
                  <a:spLocks noChangeArrowheads="1"/>
                </p:cNvSpPr>
                <p:nvPr/>
              </p:nvSpPr>
              <p:spPr bwMode="auto">
                <a:xfrm rot="-392233">
                  <a:off x="-1434850" y="4949174"/>
                  <a:ext cx="1126698" cy="909772"/>
                </a:xfrm>
                <a:prstGeom prst="ellipse">
                  <a:avLst/>
                </a:prstGeom>
                <a:gradFill rotWithShape="1">
                  <a:gsLst>
                    <a:gs pos="0">
                      <a:schemeClr val="accent1">
                        <a:lumMod val="50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496"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497"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100" name="Oval 4"/>
              <p:cNvSpPr/>
              <p:nvPr/>
            </p:nvSpPr>
            <p:spPr bwMode="auto">
              <a:xfrm>
                <a:off x="509845" y="3111576"/>
                <a:ext cx="1143276" cy="419076"/>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Networking</a:t>
                </a:r>
              </a:p>
            </p:txBody>
          </p:sp>
        </p:grpSp>
      </p:grpSp>
      <p:grpSp>
        <p:nvGrpSpPr>
          <p:cNvPr id="19467" name="Group 113"/>
          <p:cNvGrpSpPr>
            <a:grpSpLocks/>
          </p:cNvGrpSpPr>
          <p:nvPr/>
        </p:nvGrpSpPr>
        <p:grpSpPr bwMode="auto">
          <a:xfrm>
            <a:off x="2406650" y="4560888"/>
            <a:ext cx="1455738" cy="1549400"/>
            <a:chOff x="1810327" y="3938150"/>
            <a:chExt cx="1454727" cy="1549783"/>
          </a:xfrm>
        </p:grpSpPr>
        <p:pic>
          <p:nvPicPr>
            <p:cNvPr id="135" name="Picture 134" descr="MDG00560.jpg"/>
            <p:cNvPicPr>
              <a:picLocks/>
            </p:cNvPicPr>
            <p:nvPr/>
          </p:nvPicPr>
          <p:blipFill>
            <a:blip r:embed="rId11" cstate="screen"/>
            <a:stretch>
              <a:fillRect/>
            </a:stretch>
          </p:blipFill>
          <p:spPr>
            <a:xfrm>
              <a:off x="1828799" y="3962400"/>
              <a:ext cx="1380237" cy="139895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481" name="Group 105"/>
            <p:cNvGrpSpPr>
              <a:grpSpLocks/>
            </p:cNvGrpSpPr>
            <p:nvPr/>
          </p:nvGrpSpPr>
          <p:grpSpPr bwMode="auto">
            <a:xfrm>
              <a:off x="1810327" y="3938150"/>
              <a:ext cx="1454727" cy="1549783"/>
              <a:chOff x="469899" y="2349496"/>
              <a:chExt cx="1270001" cy="1331912"/>
            </a:xfrm>
          </p:grpSpPr>
          <p:grpSp>
            <p:nvGrpSpPr>
              <p:cNvPr id="19482" name="Group 111"/>
              <p:cNvGrpSpPr>
                <a:grpSpLocks/>
              </p:cNvGrpSpPr>
              <p:nvPr/>
            </p:nvGrpSpPr>
            <p:grpSpPr bwMode="auto">
              <a:xfrm>
                <a:off x="469899" y="2349496"/>
                <a:ext cx="1270001" cy="1331912"/>
                <a:chOff x="-1532890" y="4696460"/>
                <a:chExt cx="1390650" cy="1390651"/>
              </a:xfrm>
            </p:grpSpPr>
            <p:sp>
              <p:nvSpPr>
                <p:cNvPr id="109" name="Oval 35"/>
                <p:cNvSpPr>
                  <a:spLocks noChangeArrowheads="1"/>
                </p:cNvSpPr>
                <p:nvPr/>
              </p:nvSpPr>
              <p:spPr bwMode="auto">
                <a:xfrm>
                  <a:off x="-1340291" y="5762246"/>
                  <a:ext cx="934177" cy="324865"/>
                </a:xfrm>
                <a:prstGeom prst="ellipse">
                  <a:avLst/>
                </a:prstGeom>
                <a:gradFill rotWithShape="1">
                  <a:gsLst>
                    <a:gs pos="0">
                      <a:schemeClr val="accent6">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110" name="Oval 36"/>
                <p:cNvSpPr>
                  <a:spLocks noChangeArrowheads="1"/>
                </p:cNvSpPr>
                <p:nvPr/>
              </p:nvSpPr>
              <p:spPr bwMode="auto">
                <a:xfrm rot="21207767">
                  <a:off x="-1532890" y="4696460"/>
                  <a:ext cx="1348187" cy="1276663"/>
                </a:xfrm>
                <a:prstGeom prst="ellipse">
                  <a:avLst/>
                </a:prstGeom>
                <a:gradFill rotWithShape="1">
                  <a:gsLst>
                    <a:gs pos="0">
                      <a:schemeClr val="accent6">
                        <a:lumMod val="20000"/>
                        <a:lumOff val="80000"/>
                        <a:alpha val="39000"/>
                      </a:schemeClr>
                    </a:gs>
                    <a:gs pos="100000">
                      <a:schemeClr val="accent6">
                        <a:lumMod val="50000"/>
                        <a:alpha val="88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111" name="Oval 37"/>
                <p:cNvSpPr>
                  <a:spLocks noChangeArrowheads="1"/>
                </p:cNvSpPr>
                <p:nvPr/>
              </p:nvSpPr>
              <p:spPr bwMode="auto">
                <a:xfrm rot="21207767">
                  <a:off x="-1435833" y="4948658"/>
                  <a:ext cx="1128291" cy="910478"/>
                </a:xfrm>
                <a:prstGeom prst="ellipse">
                  <a:avLst/>
                </a:prstGeom>
                <a:gradFill rotWithShape="1">
                  <a:gsLst>
                    <a:gs pos="0">
                      <a:schemeClr val="accent6">
                        <a:lumMod val="75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487"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488"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108" name="Oval 4"/>
              <p:cNvSpPr/>
              <p:nvPr/>
            </p:nvSpPr>
            <p:spPr bwMode="auto">
              <a:xfrm>
                <a:off x="510063" y="3030463"/>
                <a:ext cx="1142585" cy="418952"/>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Community Outreach</a:t>
                </a:r>
              </a:p>
            </p:txBody>
          </p:sp>
        </p:grpSp>
      </p:grpSp>
      <p:grpSp>
        <p:nvGrpSpPr>
          <p:cNvPr id="19468" name="Group 114"/>
          <p:cNvGrpSpPr>
            <a:grpSpLocks/>
          </p:cNvGrpSpPr>
          <p:nvPr/>
        </p:nvGrpSpPr>
        <p:grpSpPr bwMode="auto">
          <a:xfrm>
            <a:off x="1449388" y="3556000"/>
            <a:ext cx="1433512" cy="1514475"/>
            <a:chOff x="1652156" y="2830941"/>
            <a:chExt cx="1433946" cy="1515146"/>
          </a:xfrm>
        </p:grpSpPr>
        <p:pic>
          <p:nvPicPr>
            <p:cNvPr id="143" name="Picture 142" descr="soundstation4.png"/>
            <p:cNvPicPr>
              <a:picLocks noChangeAspect="1"/>
            </p:cNvPicPr>
            <p:nvPr/>
          </p:nvPicPr>
          <p:blipFill>
            <a:blip r:embed="rId12" cstate="print"/>
            <a:stretch>
              <a:fillRect/>
            </a:stretch>
          </p:blipFill>
          <p:spPr>
            <a:xfrm>
              <a:off x="1676401" y="2870200"/>
              <a:ext cx="1371600" cy="13335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19472" name="Group 113"/>
            <p:cNvGrpSpPr>
              <a:grpSpLocks/>
            </p:cNvGrpSpPr>
            <p:nvPr/>
          </p:nvGrpSpPr>
          <p:grpSpPr bwMode="auto">
            <a:xfrm>
              <a:off x="1652156" y="2830941"/>
              <a:ext cx="1433946" cy="1515146"/>
              <a:chOff x="469899" y="2349496"/>
              <a:chExt cx="1270001" cy="1331912"/>
            </a:xfrm>
          </p:grpSpPr>
          <p:grpSp>
            <p:nvGrpSpPr>
              <p:cNvPr id="19473" name="Group 111"/>
              <p:cNvGrpSpPr>
                <a:grpSpLocks/>
              </p:cNvGrpSpPr>
              <p:nvPr/>
            </p:nvGrpSpPr>
            <p:grpSpPr bwMode="auto">
              <a:xfrm>
                <a:off x="469899" y="2349496"/>
                <a:ext cx="1270001" cy="1331912"/>
                <a:chOff x="-1532890" y="4696460"/>
                <a:chExt cx="1390650" cy="1390651"/>
              </a:xfrm>
            </p:grpSpPr>
            <p:sp>
              <p:nvSpPr>
                <p:cNvPr id="117" name="Oval 35"/>
                <p:cNvSpPr>
                  <a:spLocks noChangeArrowheads="1"/>
                </p:cNvSpPr>
                <p:nvPr/>
              </p:nvSpPr>
              <p:spPr bwMode="auto">
                <a:xfrm>
                  <a:off x="-1340386" y="5762043"/>
                  <a:ext cx="933260" cy="325068"/>
                </a:xfrm>
                <a:prstGeom prst="ellipse">
                  <a:avLst/>
                </a:prstGeom>
                <a:gradFill rotWithShape="1">
                  <a:gsLst>
                    <a:gs pos="0">
                      <a:schemeClr val="accent5">
                        <a:lumMod val="50000"/>
                        <a:alpha val="37000"/>
                      </a:schemeClr>
                    </a:gs>
                    <a:gs pos="100000">
                      <a:srgbClr val="849A84">
                        <a:alpha val="0"/>
                      </a:srgbClr>
                    </a:gs>
                  </a:gsLst>
                  <a:path path="shape">
                    <a:fillToRect l="50000" t="50000" r="50000" b="50000"/>
                  </a:path>
                </a:gradFill>
                <a:ln w="12700">
                  <a:noFill/>
                  <a:round/>
                  <a:headEnd type="none" w="sm" len="sm"/>
                  <a:tailEnd type="none" w="sm" len="sm"/>
                </a:ln>
              </p:spPr>
              <p:txBody>
                <a:bodyPr wrap="none" anchor="ctr"/>
                <a:lstStyle/>
                <a:p>
                  <a:pPr>
                    <a:defRPr/>
                  </a:pPr>
                  <a:endParaRPr lang="en-US">
                    <a:cs typeface="+mn-cs"/>
                  </a:endParaRPr>
                </a:p>
              </p:txBody>
            </p:sp>
            <p:sp>
              <p:nvSpPr>
                <p:cNvPr id="118" name="Oval 36"/>
                <p:cNvSpPr>
                  <a:spLocks noChangeArrowheads="1"/>
                </p:cNvSpPr>
                <p:nvPr/>
              </p:nvSpPr>
              <p:spPr bwMode="auto">
                <a:xfrm rot="21207767">
                  <a:off x="-1532890" y="4696460"/>
                  <a:ext cx="1347529" cy="1276950"/>
                </a:xfrm>
                <a:prstGeom prst="ellipse">
                  <a:avLst/>
                </a:prstGeom>
                <a:gradFill rotWithShape="1">
                  <a:gsLst>
                    <a:gs pos="0">
                      <a:schemeClr val="accent5">
                        <a:lumMod val="20000"/>
                        <a:lumOff val="80000"/>
                        <a:alpha val="25000"/>
                      </a:schemeClr>
                    </a:gs>
                    <a:gs pos="100000">
                      <a:schemeClr val="accent5">
                        <a:lumMod val="50000"/>
                        <a:alpha val="89000"/>
                      </a:schemeClr>
                    </a:gs>
                  </a:gsLst>
                  <a:lin ang="5400000" scaled="1"/>
                </a:gradFill>
                <a:ln w="9525">
                  <a:noFill/>
                  <a:round/>
                  <a:headEnd type="none" w="sm" len="sm"/>
                  <a:tailEnd type="none" w="sm" len="sm"/>
                </a:ln>
              </p:spPr>
              <p:txBody>
                <a:bodyPr wrap="none" anchor="ctr"/>
                <a:lstStyle/>
                <a:p>
                  <a:pPr>
                    <a:defRPr/>
                  </a:pPr>
                  <a:endParaRPr lang="en-US">
                    <a:cs typeface="+mn-cs"/>
                  </a:endParaRPr>
                </a:p>
              </p:txBody>
            </p:sp>
            <p:sp>
              <p:nvSpPr>
                <p:cNvPr id="119" name="Oval 37"/>
                <p:cNvSpPr>
                  <a:spLocks noChangeArrowheads="1"/>
                </p:cNvSpPr>
                <p:nvPr/>
              </p:nvSpPr>
              <p:spPr bwMode="auto">
                <a:xfrm rot="-392233">
                  <a:off x="-1435868" y="4948644"/>
                  <a:ext cx="1128845" cy="909608"/>
                </a:xfrm>
                <a:prstGeom prst="ellipse">
                  <a:avLst/>
                </a:prstGeom>
                <a:gradFill rotWithShape="1">
                  <a:gsLst>
                    <a:gs pos="0">
                      <a:schemeClr val="accent5">
                        <a:lumMod val="50000"/>
                        <a:alpha val="37000"/>
                      </a:schemeClr>
                    </a:gs>
                    <a:gs pos="100000">
                      <a:srgbClr val="FFFFFF">
                        <a:alpha val="0"/>
                      </a:srgbClr>
                    </a:gs>
                  </a:gsLst>
                  <a:path path="shape">
                    <a:fillToRect l="50000" t="50000" r="50000" b="50000"/>
                  </a:path>
                </a:gradFill>
                <a:ln w="9525">
                  <a:noFill/>
                  <a:round/>
                  <a:headEnd type="none" w="sm" len="sm"/>
                  <a:tailEnd type="none" w="sm" len="sm"/>
                </a:ln>
              </p:spPr>
              <p:txBody>
                <a:bodyPr wrap="none" anchor="ctr"/>
                <a:lstStyle/>
                <a:p>
                  <a:pPr>
                    <a:defRPr/>
                  </a:pPr>
                  <a:endParaRPr lang="en-US">
                    <a:cs typeface="+mn-cs"/>
                  </a:endParaRPr>
                </a:p>
              </p:txBody>
            </p:sp>
            <p:sp>
              <p:nvSpPr>
                <p:cNvPr id="19478" name="Oval 38"/>
                <p:cNvSpPr>
                  <a:spLocks noChangeArrowheads="1"/>
                </p:cNvSpPr>
                <p:nvPr/>
              </p:nvSpPr>
              <p:spPr bwMode="auto">
                <a:xfrm rot="-392233">
                  <a:off x="-1357852" y="4739918"/>
                  <a:ext cx="929515" cy="631346"/>
                </a:xfrm>
                <a:prstGeom prst="ellipse">
                  <a:avLst/>
                </a:prstGeom>
                <a:gradFill rotWithShape="1">
                  <a:gsLst>
                    <a:gs pos="0">
                      <a:srgbClr val="FFFFFF">
                        <a:alpha val="37000"/>
                      </a:srgbClr>
                    </a:gs>
                    <a:gs pos="100000">
                      <a:srgbClr val="FFFFFF">
                        <a:alpha val="0"/>
                      </a:srgbClr>
                    </a:gs>
                  </a:gsLst>
                  <a:lin ang="5400000" scaled="1"/>
                </a:gradFill>
                <a:ln w="12700">
                  <a:noFill/>
                  <a:round/>
                  <a:headEnd type="none" w="sm" len="sm"/>
                  <a:tailEnd type="none" w="sm" len="sm"/>
                </a:ln>
              </p:spPr>
              <p:txBody>
                <a:bodyPr/>
                <a:lstStyle/>
                <a:p>
                  <a:endParaRPr lang="en-US"/>
                </a:p>
              </p:txBody>
            </p:sp>
            <p:sp>
              <p:nvSpPr>
                <p:cNvPr id="19479" name="AutoShape 39"/>
                <p:cNvSpPr>
                  <a:spLocks noChangeArrowheads="1"/>
                </p:cNvSpPr>
                <p:nvPr/>
              </p:nvSpPr>
              <p:spPr bwMode="auto">
                <a:xfrm rot="-5961766">
                  <a:off x="-1091069" y="5021187"/>
                  <a:ext cx="580645" cy="1317013"/>
                </a:xfrm>
                <a:prstGeom prst="moon">
                  <a:avLst>
                    <a:gd name="adj" fmla="val 4944"/>
                  </a:avLst>
                </a:prstGeom>
                <a:gradFill rotWithShape="0">
                  <a:gsLst>
                    <a:gs pos="0">
                      <a:srgbClr val="767676">
                        <a:alpha val="0"/>
                      </a:srgbClr>
                    </a:gs>
                    <a:gs pos="100000">
                      <a:srgbClr val="FFFFFF">
                        <a:alpha val="37000"/>
                      </a:srgbClr>
                    </a:gs>
                  </a:gsLst>
                  <a:lin ang="5400000" scaled="1"/>
                </a:gradFill>
                <a:ln w="12700">
                  <a:noFill/>
                  <a:miter lim="800000"/>
                  <a:headEnd type="none" w="sm" len="sm"/>
                  <a:tailEnd type="none" w="sm" len="sm"/>
                </a:ln>
              </p:spPr>
              <p:txBody>
                <a:bodyPr wrap="none" anchor="ctr"/>
                <a:lstStyle/>
                <a:p>
                  <a:endParaRPr lang="en-US"/>
                </a:p>
              </p:txBody>
            </p:sp>
          </p:grpSp>
          <p:sp>
            <p:nvSpPr>
              <p:cNvPr id="116" name="Oval 4"/>
              <p:cNvSpPr/>
              <p:nvPr/>
            </p:nvSpPr>
            <p:spPr bwMode="auto">
              <a:xfrm>
                <a:off x="498027" y="3025225"/>
                <a:ext cx="1143423" cy="418840"/>
              </a:xfrm>
              <a:prstGeom prst="rect">
                <a:avLst/>
              </a:prstGeom>
              <a:ln>
                <a:noFill/>
              </a:ln>
            </p:spPr>
            <p:style>
              <a:lnRef idx="0">
                <a:scrgbClr r="0" g="0" b="0"/>
              </a:lnRef>
              <a:fillRef idx="0">
                <a:scrgbClr r="0" g="0" b="0"/>
              </a:fillRef>
              <a:effectRef idx="0">
                <a:scrgbClr r="0" g="0" b="0"/>
              </a:effectRef>
              <a:fontRef idx="minor">
                <a:schemeClr val="tx1"/>
              </a:fontRef>
            </p:style>
            <p:txBody>
              <a:bodyPr lIns="87993" tIns="17780" rIns="87993" bIns="17780" spcCol="1270" anchor="ctr"/>
              <a:lstStyle/>
              <a:p>
                <a:pPr algn="ctr" defTabSz="622300" eaLnBrk="0" hangingPunct="0">
                  <a:lnSpc>
                    <a:spcPct val="90000"/>
                  </a:lnSpc>
                  <a:spcAft>
                    <a:spcPct val="35000"/>
                  </a:spcAft>
                  <a:defRPr/>
                </a:pPr>
                <a:r>
                  <a:rPr lang="en-US" sz="1400" dirty="0">
                    <a:solidFill>
                      <a:srgbClr val="FFFFFF"/>
                    </a:solidFill>
                  </a:rPr>
                  <a:t>Collaboration</a:t>
                </a:r>
              </a:p>
            </p:txBody>
          </p:sp>
        </p:grpSp>
      </p:grpSp>
      <p:sp>
        <p:nvSpPr>
          <p:cNvPr id="91" name="TextBox 90"/>
          <p:cNvSpPr txBox="1"/>
          <p:nvPr/>
        </p:nvSpPr>
        <p:spPr>
          <a:xfrm>
            <a:off x="3675063" y="2997200"/>
            <a:ext cx="1790700" cy="708025"/>
          </a:xfrm>
          <a:prstGeom prst="rect">
            <a:avLst/>
          </a:prstGeom>
          <a:noFill/>
        </p:spPr>
        <p:txBody>
          <a:bodyPr>
            <a:spAutoFit/>
          </a:bodyPr>
          <a:lstStyle/>
          <a:p>
            <a:pPr algn="ctr">
              <a:defRPr/>
            </a:pPr>
            <a:r>
              <a:rPr lang="en-US" sz="2000" b="1" dirty="0">
                <a:solidFill>
                  <a:schemeClr val="tx1">
                    <a:lumMod val="50000"/>
                    <a:lumOff val="50000"/>
                  </a:schemeClr>
                </a:solidFill>
                <a:cs typeface="+mn-cs"/>
              </a:rPr>
              <a:t>Good for </a:t>
            </a:r>
          </a:p>
          <a:p>
            <a:pPr algn="ctr">
              <a:defRPr/>
            </a:pPr>
            <a:r>
              <a:rPr lang="en-US" sz="2000" b="1" dirty="0">
                <a:solidFill>
                  <a:schemeClr val="tx1">
                    <a:lumMod val="50000"/>
                    <a:lumOff val="50000"/>
                  </a:schemeClr>
                </a:solidFill>
                <a:cs typeface="+mn-cs"/>
              </a:rPr>
              <a:t>Employees</a:t>
            </a:r>
          </a:p>
        </p:txBody>
      </p:sp>
      <p:sp>
        <p:nvSpPr>
          <p:cNvPr id="19470" name="TextBox 122"/>
          <p:cNvSpPr txBox="1">
            <a:spLocks noChangeArrowheads="1"/>
          </p:cNvSpPr>
          <p:nvPr/>
        </p:nvSpPr>
        <p:spPr bwMode="auto">
          <a:xfrm>
            <a:off x="12700" y="2400300"/>
            <a:ext cx="184150" cy="461963"/>
          </a:xfrm>
          <a:prstGeom prst="rect">
            <a:avLst/>
          </a:prstGeom>
          <a:noFill/>
          <a:ln w="9525">
            <a:noFill/>
            <a:miter lim="800000"/>
            <a:headEnd/>
            <a:tailEnd/>
          </a:ln>
        </p:spPr>
        <p:txBody>
          <a:bodyPr wrap="none">
            <a:spAutoFit/>
          </a:bodyPr>
          <a:lstStyle/>
          <a:p>
            <a:endParaRPr lang="en-US"/>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419600" y="4010025"/>
            <a:ext cx="4519613" cy="1362075"/>
          </a:xfrm>
        </p:spPr>
        <p:txBody>
          <a:bodyPr/>
          <a:lstStyle/>
          <a:p>
            <a:r>
              <a:rPr lang="en-US" smtClean="0"/>
              <a:t>Employee Resource Groups</a:t>
            </a:r>
          </a:p>
        </p:txBody>
      </p:sp>
      <p:sp>
        <p:nvSpPr>
          <p:cNvPr id="20483" name="Text Placeholder 5"/>
          <p:cNvSpPr>
            <a:spLocks noGrp="1"/>
          </p:cNvSpPr>
          <p:nvPr>
            <p:ph type="body" idx="1"/>
          </p:nvPr>
        </p:nvSpPr>
        <p:spPr>
          <a:xfrm>
            <a:off x="4419600" y="3057525"/>
            <a:ext cx="4519613" cy="876300"/>
          </a:xfrm>
        </p:spPr>
        <p:txBody>
          <a:bodyPr/>
          <a:lstStyle/>
          <a:p>
            <a:r>
              <a:rPr lang="en-US" smtClean="0"/>
              <a:t>ERG Models and Governance</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ct_2006_Cisco White Template">
  <a:themeElements>
    <a:clrScheme name="Custom 57">
      <a:dk1>
        <a:srgbClr val="000000"/>
      </a:dk1>
      <a:lt1>
        <a:srgbClr val="FFFFFF"/>
      </a:lt1>
      <a:dk2>
        <a:srgbClr val="0183B7"/>
      </a:dk2>
      <a:lt2>
        <a:srgbClr val="000000"/>
      </a:lt2>
      <a:accent1>
        <a:srgbClr val="EE402E"/>
      </a:accent1>
      <a:accent2>
        <a:srgbClr val="F4CA25"/>
      </a:accent2>
      <a:accent3>
        <a:srgbClr val="F6921E"/>
      </a:accent3>
      <a:accent4>
        <a:srgbClr val="FBE429"/>
      </a:accent4>
      <a:accent5>
        <a:srgbClr val="D0DD41"/>
      </a:accent5>
      <a:accent6>
        <a:srgbClr val="2CADEE"/>
      </a:accent6>
      <a:hlink>
        <a:srgbClr val="0183B7"/>
      </a:hlink>
      <a:folHlink>
        <a:srgbClr val="D0DD41"/>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10675</TotalTime>
  <Pages>28</Pages>
  <Words>1067</Words>
  <Application>Microsoft Office PowerPoint</Application>
  <PresentationFormat>On-screen Show (4:3)</PresentationFormat>
  <Paragraphs>245</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Oct_2006_Cisco White Template</vt:lpstr>
      <vt:lpstr>Employee Resource Groups: An Overview</vt:lpstr>
      <vt:lpstr>Slide 2</vt:lpstr>
      <vt:lpstr>Employee Resource Groups</vt:lpstr>
      <vt:lpstr>Slide 4</vt:lpstr>
      <vt:lpstr>Slide 5</vt:lpstr>
      <vt:lpstr>Slide 6</vt:lpstr>
      <vt:lpstr>Slide 7</vt:lpstr>
      <vt:lpstr>Employee Benefits</vt:lpstr>
      <vt:lpstr>Employee Resource Groups</vt:lpstr>
      <vt:lpstr>Evolution of ERGs</vt:lpstr>
      <vt:lpstr>Slide 11</vt:lpstr>
      <vt:lpstr>Slide 12</vt:lpstr>
      <vt:lpstr>Together We</vt:lpstr>
      <vt:lpstr>Slide 14</vt:lpstr>
      <vt:lpstr>Slide 15</vt:lpstr>
      <vt:lpstr>Slide 16</vt:lpstr>
      <vt:lpstr>Slide 17</vt:lpstr>
      <vt:lpstr>Slide 18</vt:lpstr>
      <vt:lpstr>Summary</vt:lpstr>
      <vt:lpstr>Slide 20</vt:lpstr>
    </vt:vector>
  </TitlesOfParts>
  <Company>Cisco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Assign Information Classification</dc:title>
  <dc:subject>Guide for Creating Powerpoint Presentations</dc:subject>
  <dc:creator>jpasse</dc:creator>
  <cp:lastModifiedBy>catroger</cp:lastModifiedBy>
  <cp:revision>606</cp:revision>
  <cp:lastPrinted>1999-01-27T00:54:54Z</cp:lastPrinted>
  <dcterms:created xsi:type="dcterms:W3CDTF">2010-11-22T23:53:32Z</dcterms:created>
  <dcterms:modified xsi:type="dcterms:W3CDTF">2012-06-13T00:14:20Z</dcterms:modified>
</cp:coreProperties>
</file>