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8.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9.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97" r:id="rId1"/>
    <p:sldMasterId id="2147483930" r:id="rId2"/>
    <p:sldMasterId id="2147483933" r:id="rId3"/>
    <p:sldMasterId id="2147483935" r:id="rId4"/>
    <p:sldMasterId id="2147483937" r:id="rId5"/>
    <p:sldMasterId id="2147483939" r:id="rId6"/>
    <p:sldMasterId id="2147483941" r:id="rId7"/>
    <p:sldMasterId id="2147483943" r:id="rId8"/>
    <p:sldMasterId id="2147483945" r:id="rId9"/>
    <p:sldMasterId id="2147483946" r:id="rId10"/>
    <p:sldMasterId id="2147483948" r:id="rId11"/>
    <p:sldMasterId id="2147483951" r:id="rId12"/>
    <p:sldMasterId id="2147483953" r:id="rId13"/>
    <p:sldMasterId id="2147483955" r:id="rId14"/>
    <p:sldMasterId id="2147483957" r:id="rId15"/>
    <p:sldMasterId id="2147483959" r:id="rId16"/>
    <p:sldMasterId id="2147483961" r:id="rId17"/>
    <p:sldMasterId id="2147483970" r:id="rId18"/>
    <p:sldMasterId id="2147483987" r:id="rId19"/>
    <p:sldMasterId id="2147484004" r:id="rId20"/>
  </p:sldMasterIdLst>
  <p:notesMasterIdLst>
    <p:notesMasterId r:id="rId39"/>
  </p:notesMasterIdLst>
  <p:sldIdLst>
    <p:sldId id="456" r:id="rId21"/>
    <p:sldId id="493" r:id="rId22"/>
    <p:sldId id="509" r:id="rId23"/>
    <p:sldId id="583" r:id="rId24"/>
    <p:sldId id="510" r:id="rId25"/>
    <p:sldId id="585" r:id="rId26"/>
    <p:sldId id="586" r:id="rId27"/>
    <p:sldId id="600" r:id="rId28"/>
    <p:sldId id="584" r:id="rId29"/>
    <p:sldId id="587" r:id="rId30"/>
    <p:sldId id="594" r:id="rId31"/>
    <p:sldId id="588" r:id="rId32"/>
    <p:sldId id="589" r:id="rId33"/>
    <p:sldId id="591" r:id="rId34"/>
    <p:sldId id="596" r:id="rId35"/>
    <p:sldId id="598" r:id="rId36"/>
    <p:sldId id="595" r:id="rId37"/>
    <p:sldId id="325" r:id="rId38"/>
  </p:sldIdLst>
  <p:sldSz cx="9144000" cy="6858000" type="screen4x3"/>
  <p:notesSz cx="6858000" cy="9296400"/>
  <p:embeddedFontLst>
    <p:embeddedFont>
      <p:font typeface="华文楷体" pitchFamily="2" charset="-122"/>
      <p:regular r:id="rId40"/>
    </p:embeddedFont>
    <p:embeddedFont>
      <p:font typeface="微软雅黑" pitchFamily="34" charset="-122"/>
      <p:regular r:id="rId41"/>
      <p:bold r:id="rId42"/>
    </p:embeddedFont>
    <p:embeddedFont>
      <p:font typeface="ＭＳ Ｐゴシック" pitchFamily="34" charset="-128"/>
      <p:regular r:id="rId43"/>
    </p:embeddedFont>
    <p:embeddedFont>
      <p:font typeface="Calibri" pitchFamily="34" charset="0"/>
      <p:regular r:id="rId44"/>
      <p:bold r:id="rId45"/>
      <p:italic r:id="rId46"/>
      <p:boldItalic r:id="rId47"/>
    </p:embeddedFont>
    <p:embeddedFont>
      <p:font typeface="黑体" pitchFamily="49" charset="-122"/>
      <p:regular r:id="rId48"/>
    </p:embeddedFont>
    <p:embeddedFont>
      <p:font typeface="Helvetica" pitchFamily="34" charset="0"/>
      <p:regular r:id="rId49"/>
      <p:bold r:id="rId50"/>
      <p:italic r:id="rId51"/>
      <p:boldItalic r:id="rId52"/>
    </p:embeddedFont>
    <p:embeddedFont>
      <p:font typeface="Arial Unicode MS" pitchFamily="34" charset="-122"/>
      <p:regular r:id="rId53"/>
    </p:embeddedFont>
    <p:embeddedFont>
      <p:font typeface="Ciscolight" charset="-122"/>
      <p:regular r:id="rId54"/>
    </p:embeddedFont>
    <p:embeddedFont>
      <p:font typeface="Arial Black" pitchFamily="34" charset="0"/>
      <p:bold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00283A"/>
    <a:srgbClr val="01BBBB"/>
    <a:srgbClr val="4D4D4D"/>
    <a:srgbClr val="777777"/>
    <a:srgbClr val="000000"/>
    <a:srgbClr val="0074A8"/>
    <a:srgbClr val="00344C"/>
    <a:srgbClr val="F68B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90" autoAdjust="0"/>
    <p:restoredTop sz="98499" autoAdjust="0"/>
  </p:normalViewPr>
  <p:slideViewPr>
    <p:cSldViewPr snapToGrid="0">
      <p:cViewPr>
        <p:scale>
          <a:sx n="75" d="100"/>
          <a:sy n="75" d="100"/>
        </p:scale>
        <p:origin x="-1152" y="-162"/>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notesMaster" Target="notesMasters/notesMaster1.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font" Target="fonts/font7.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font" Target="fonts/font10.fntdata"/><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font" Target="fonts/font12.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C27C0AD2-0EB8-43DD-9F46-79EAF49D02D2}" type="datetimeFigureOut">
              <a:rPr lang="en-US" smtClean="0"/>
              <a:pPr/>
              <a:t>10/30/2012</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FB10824D-EA6B-4757-8257-26ED54532822}" type="slidenum">
              <a:rPr lang="en-US" smtClean="0"/>
              <a:pPr/>
              <a:t>‹#›</a:t>
            </a:fld>
            <a:endParaRPr lang="en-US" dirty="0"/>
          </a:p>
        </p:txBody>
      </p:sp>
    </p:spTree>
    <p:extLst>
      <p:ext uri="{BB962C8B-B14F-4D97-AF65-F5344CB8AC3E}">
        <p14:creationId xmlns:p14="http://schemas.microsoft.com/office/powerpoint/2010/main" val="4110602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6754A0C-DAF6-4CF6-8809-DA660400205E}" type="slidenum">
              <a:rPr lang="en-US"/>
              <a:pPr/>
              <a:t>2</a:t>
            </a:fld>
            <a:endParaRPr lang="en-US"/>
          </a:p>
        </p:txBody>
      </p:sp>
      <p:sp>
        <p:nvSpPr>
          <p:cNvPr id="2171906" name="Rectangle 11"/>
          <p:cNvSpPr txBox="1">
            <a:spLocks noGrp="1" noChangeArrowheads="1"/>
          </p:cNvSpPr>
          <p:nvPr/>
        </p:nvSpPr>
        <p:spPr bwMode="auto">
          <a:xfrm>
            <a:off x="5799647" y="8680565"/>
            <a:ext cx="796223" cy="286786"/>
          </a:xfrm>
          <a:prstGeom prst="rect">
            <a:avLst/>
          </a:prstGeom>
          <a:noFill/>
          <a:ln w="9525">
            <a:noFill/>
            <a:miter lim="800000"/>
            <a:headEnd/>
            <a:tailEnd/>
          </a:ln>
        </p:spPr>
        <p:txBody>
          <a:bodyPr lIns="18818" tIns="0" rIns="18818" bIns="0" anchor="b"/>
          <a:lstStyle/>
          <a:p>
            <a:pPr algn="r" defTabSz="903288">
              <a:lnSpc>
                <a:spcPct val="100000"/>
              </a:lnSpc>
            </a:pPr>
            <a:fld id="{3D8CEE52-C112-446F-8D7F-13D8FDC710AC}" type="slidenum">
              <a:rPr lang="zh-CN" altLang="en-US" sz="800">
                <a:effectLst/>
                <a:ea typeface="MS PGothic" pitchFamily="34" charset="-128"/>
              </a:rPr>
              <a:pPr algn="r" defTabSz="903288">
                <a:lnSpc>
                  <a:spcPct val="100000"/>
                </a:lnSpc>
              </a:pPr>
              <a:t>2</a:t>
            </a:fld>
            <a:endParaRPr lang="en-US" altLang="zh-CN" sz="800">
              <a:effectLst/>
              <a:ea typeface="MS PGothic" pitchFamily="34" charset="-128"/>
            </a:endParaRPr>
          </a:p>
        </p:txBody>
      </p:sp>
      <p:sp>
        <p:nvSpPr>
          <p:cNvPr id="2171907" name="AutoShape 2"/>
          <p:cNvSpPr>
            <a:spLocks noGrp="1" noRot="1" noChangeAspect="1" noChangeArrowheads="1" noTextEdit="1"/>
          </p:cNvSpPr>
          <p:nvPr>
            <p:ph type="sldImg"/>
          </p:nvPr>
        </p:nvSpPr>
        <p:spPr>
          <a:xfrm>
            <a:off x="798513" y="244475"/>
            <a:ext cx="5321300" cy="3990975"/>
          </a:xfrm>
          <a:ln/>
        </p:spPr>
      </p:sp>
      <p:sp>
        <p:nvSpPr>
          <p:cNvPr id="2171908" name="Rectangle 3"/>
          <p:cNvSpPr>
            <a:spLocks noGrp="1" noChangeArrowheads="1"/>
          </p:cNvSpPr>
          <p:nvPr>
            <p:ph type="body" idx="1"/>
          </p:nvPr>
        </p:nvSpPr>
        <p:spPr>
          <a:xfrm>
            <a:off x="751989" y="4378772"/>
            <a:ext cx="5349108" cy="4251982"/>
          </a:xfrm>
        </p:spPr>
        <p:txBody>
          <a:bodyPr lIns="95662" tIns="50182" rIns="95662" bIns="50182"/>
          <a:lstStyle/>
          <a:p>
            <a:pPr marL="228600" indent="-228600" defTabSz="1020763">
              <a:lnSpc>
                <a:spcPct val="70000"/>
              </a:lnSpc>
            </a:pPr>
            <a:endParaRPr lang="zh-CN" altLang="en-US" sz="800"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B3E92067-48B1-45FD-B9FE-4CA4D151874C}"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幻灯片图像占位符 1"/>
          <p:cNvSpPr>
            <a:spLocks noGrp="1" noRot="1" noChangeAspect="1" noTextEdit="1"/>
          </p:cNvSpPr>
          <p:nvPr>
            <p:ph type="sldImg"/>
          </p:nvPr>
        </p:nvSpPr>
        <p:spPr>
          <a:ln/>
        </p:spPr>
      </p:sp>
      <p:sp>
        <p:nvSpPr>
          <p:cNvPr id="257027" name="备注占位符 2"/>
          <p:cNvSpPr>
            <a:spLocks noGrp="1"/>
          </p:cNvSpPr>
          <p:nvPr>
            <p:ph type="body" idx="1"/>
          </p:nvPr>
        </p:nvSpPr>
        <p:spPr>
          <a:noFill/>
        </p:spPr>
        <p:txBody>
          <a:bodyPr/>
          <a:lstStyle/>
          <a:p>
            <a:endParaRPr lang="en-US" altLang="zh-CN" smtClean="0">
              <a:ea typeface="ＭＳ Ｐゴシック" pitchFamily="34" charset="-128"/>
            </a:endParaRPr>
          </a:p>
        </p:txBody>
      </p:sp>
      <p:sp>
        <p:nvSpPr>
          <p:cNvPr id="257028" name="灯片编号占位符 3"/>
          <p:cNvSpPr>
            <a:spLocks noGrp="1"/>
          </p:cNvSpPr>
          <p:nvPr>
            <p:ph type="sldNum" sz="quarter" idx="5"/>
          </p:nvPr>
        </p:nvSpPr>
        <p:spPr>
          <a:noFill/>
        </p:spPr>
        <p:txBody>
          <a:bodyPr/>
          <a:lstStyle>
            <a:lvl1pPr defTabSz="915988">
              <a:defRPr sz="1100">
                <a:solidFill>
                  <a:schemeClr val="tx1"/>
                </a:solidFill>
                <a:latin typeface="Arial" pitchFamily="34" charset="0"/>
                <a:ea typeface="华文楷体" pitchFamily="2" charset="-122"/>
              </a:defRPr>
            </a:lvl1pPr>
            <a:lvl2pPr marL="742950" indent="-285750" defTabSz="915988">
              <a:defRPr sz="1100">
                <a:solidFill>
                  <a:schemeClr val="tx1"/>
                </a:solidFill>
                <a:latin typeface="Arial" pitchFamily="34" charset="0"/>
                <a:ea typeface="华文楷体" pitchFamily="2" charset="-122"/>
              </a:defRPr>
            </a:lvl2pPr>
            <a:lvl3pPr marL="1143000" indent="-228600" defTabSz="915988">
              <a:defRPr sz="1100">
                <a:solidFill>
                  <a:schemeClr val="tx1"/>
                </a:solidFill>
                <a:latin typeface="Arial" pitchFamily="34" charset="0"/>
                <a:ea typeface="华文楷体" pitchFamily="2" charset="-122"/>
              </a:defRPr>
            </a:lvl3pPr>
            <a:lvl4pPr marL="1600200" indent="-228600" defTabSz="915988">
              <a:defRPr sz="1100">
                <a:solidFill>
                  <a:schemeClr val="tx1"/>
                </a:solidFill>
                <a:latin typeface="Arial" pitchFamily="34" charset="0"/>
                <a:ea typeface="华文楷体" pitchFamily="2" charset="-122"/>
              </a:defRPr>
            </a:lvl4pPr>
            <a:lvl5pPr marL="2057400" indent="-228600" defTabSz="915988">
              <a:defRPr sz="1100">
                <a:solidFill>
                  <a:schemeClr val="tx1"/>
                </a:solidFill>
                <a:latin typeface="Arial" pitchFamily="34" charset="0"/>
                <a:ea typeface="华文楷体" pitchFamily="2" charset="-122"/>
              </a:defRPr>
            </a:lvl5pPr>
            <a:lvl6pPr marL="2514600" indent="-228600" algn="ctr" defTabSz="915988" eaLnBrk="0" fontAlgn="base" hangingPunct="0">
              <a:lnSpc>
                <a:spcPct val="90000"/>
              </a:lnSpc>
              <a:spcBef>
                <a:spcPct val="0"/>
              </a:spcBef>
              <a:spcAft>
                <a:spcPct val="0"/>
              </a:spcAft>
              <a:defRPr sz="1100">
                <a:solidFill>
                  <a:schemeClr val="tx1"/>
                </a:solidFill>
                <a:latin typeface="Arial" pitchFamily="34" charset="0"/>
                <a:ea typeface="华文楷体" pitchFamily="2" charset="-122"/>
              </a:defRPr>
            </a:lvl6pPr>
            <a:lvl7pPr marL="2971800" indent="-228600" algn="ctr" defTabSz="915988" eaLnBrk="0" fontAlgn="base" hangingPunct="0">
              <a:lnSpc>
                <a:spcPct val="90000"/>
              </a:lnSpc>
              <a:spcBef>
                <a:spcPct val="0"/>
              </a:spcBef>
              <a:spcAft>
                <a:spcPct val="0"/>
              </a:spcAft>
              <a:defRPr sz="1100">
                <a:solidFill>
                  <a:schemeClr val="tx1"/>
                </a:solidFill>
                <a:latin typeface="Arial" pitchFamily="34" charset="0"/>
                <a:ea typeface="华文楷体" pitchFamily="2" charset="-122"/>
              </a:defRPr>
            </a:lvl7pPr>
            <a:lvl8pPr marL="3429000" indent="-228600" algn="ctr" defTabSz="915988" eaLnBrk="0" fontAlgn="base" hangingPunct="0">
              <a:lnSpc>
                <a:spcPct val="90000"/>
              </a:lnSpc>
              <a:spcBef>
                <a:spcPct val="0"/>
              </a:spcBef>
              <a:spcAft>
                <a:spcPct val="0"/>
              </a:spcAft>
              <a:defRPr sz="1100">
                <a:solidFill>
                  <a:schemeClr val="tx1"/>
                </a:solidFill>
                <a:latin typeface="Arial" pitchFamily="34" charset="0"/>
                <a:ea typeface="华文楷体" pitchFamily="2" charset="-122"/>
              </a:defRPr>
            </a:lvl8pPr>
            <a:lvl9pPr marL="3886200" indent="-228600" algn="ctr" defTabSz="915988" eaLnBrk="0" fontAlgn="base" hangingPunct="0">
              <a:lnSpc>
                <a:spcPct val="90000"/>
              </a:lnSpc>
              <a:spcBef>
                <a:spcPct val="0"/>
              </a:spcBef>
              <a:spcAft>
                <a:spcPct val="0"/>
              </a:spcAft>
              <a:defRPr sz="1100">
                <a:solidFill>
                  <a:schemeClr val="tx1"/>
                </a:solidFill>
                <a:latin typeface="Arial" pitchFamily="34" charset="0"/>
                <a:ea typeface="华文楷体" pitchFamily="2" charset="-122"/>
              </a:defRPr>
            </a:lvl9pPr>
          </a:lstStyle>
          <a:p>
            <a:fld id="{AAE2D4AF-CB57-436A-9B56-6B1F802CBF8A}" type="slidenum">
              <a:rPr lang="en-US" altLang="zh-CN" sz="1200" smtClean="0"/>
              <a:pPr/>
              <a:t>17</a:t>
            </a:fld>
            <a:endParaRPr lang="en-US" altLang="zh-CN"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6754A0C-DAF6-4CF6-8809-DA660400205E}" type="slidenum">
              <a:rPr lang="en-US"/>
              <a:pPr/>
              <a:t>3</a:t>
            </a:fld>
            <a:endParaRPr lang="en-US"/>
          </a:p>
        </p:txBody>
      </p:sp>
      <p:sp>
        <p:nvSpPr>
          <p:cNvPr id="2171906" name="Rectangle 11"/>
          <p:cNvSpPr txBox="1">
            <a:spLocks noGrp="1" noChangeArrowheads="1"/>
          </p:cNvSpPr>
          <p:nvPr/>
        </p:nvSpPr>
        <p:spPr bwMode="auto">
          <a:xfrm>
            <a:off x="5799647" y="8680565"/>
            <a:ext cx="796223" cy="286786"/>
          </a:xfrm>
          <a:prstGeom prst="rect">
            <a:avLst/>
          </a:prstGeom>
          <a:noFill/>
          <a:ln w="9525">
            <a:noFill/>
            <a:miter lim="800000"/>
            <a:headEnd/>
            <a:tailEnd/>
          </a:ln>
        </p:spPr>
        <p:txBody>
          <a:bodyPr lIns="18818" tIns="0" rIns="18818" bIns="0" anchor="b"/>
          <a:lstStyle/>
          <a:p>
            <a:pPr algn="r" defTabSz="903288">
              <a:lnSpc>
                <a:spcPct val="100000"/>
              </a:lnSpc>
            </a:pPr>
            <a:fld id="{3D8CEE52-C112-446F-8D7F-13D8FDC710AC}" type="slidenum">
              <a:rPr lang="zh-CN" altLang="en-US" sz="800">
                <a:effectLst/>
                <a:ea typeface="MS PGothic" pitchFamily="34" charset="-128"/>
              </a:rPr>
              <a:pPr algn="r" defTabSz="903288">
                <a:lnSpc>
                  <a:spcPct val="100000"/>
                </a:lnSpc>
              </a:pPr>
              <a:t>3</a:t>
            </a:fld>
            <a:endParaRPr lang="en-US" altLang="zh-CN" sz="800">
              <a:effectLst/>
              <a:ea typeface="MS PGothic" pitchFamily="34" charset="-128"/>
            </a:endParaRPr>
          </a:p>
        </p:txBody>
      </p:sp>
      <p:sp>
        <p:nvSpPr>
          <p:cNvPr id="2171907" name="AutoShape 2"/>
          <p:cNvSpPr>
            <a:spLocks noGrp="1" noRot="1" noChangeAspect="1" noChangeArrowheads="1" noTextEdit="1"/>
          </p:cNvSpPr>
          <p:nvPr>
            <p:ph type="sldImg"/>
          </p:nvPr>
        </p:nvSpPr>
        <p:spPr>
          <a:xfrm>
            <a:off x="798513" y="244475"/>
            <a:ext cx="5321300" cy="3990975"/>
          </a:xfrm>
          <a:ln/>
        </p:spPr>
      </p:sp>
      <p:sp>
        <p:nvSpPr>
          <p:cNvPr id="2171908" name="Rectangle 3"/>
          <p:cNvSpPr>
            <a:spLocks noGrp="1" noChangeArrowheads="1"/>
          </p:cNvSpPr>
          <p:nvPr>
            <p:ph type="body" idx="1"/>
          </p:nvPr>
        </p:nvSpPr>
        <p:spPr>
          <a:xfrm>
            <a:off x="751989" y="4378772"/>
            <a:ext cx="5349108" cy="4251982"/>
          </a:xfrm>
        </p:spPr>
        <p:txBody>
          <a:bodyPr lIns="95662" tIns="50182" rIns="95662" bIns="50182"/>
          <a:lstStyle/>
          <a:p>
            <a:pPr marL="228600" indent="-228600" defTabSz="1020763">
              <a:lnSpc>
                <a:spcPct val="70000"/>
              </a:lnSpc>
            </a:pPr>
            <a:endParaRPr lang="zh-CN" altLang="en-US" sz="800"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6754A0C-DAF6-4CF6-8809-DA660400205E}" type="slidenum">
              <a:rPr lang="en-US"/>
              <a:pPr/>
              <a:t>4</a:t>
            </a:fld>
            <a:endParaRPr lang="en-US"/>
          </a:p>
        </p:txBody>
      </p:sp>
      <p:sp>
        <p:nvSpPr>
          <p:cNvPr id="2171906" name="Rectangle 11"/>
          <p:cNvSpPr txBox="1">
            <a:spLocks noGrp="1" noChangeArrowheads="1"/>
          </p:cNvSpPr>
          <p:nvPr/>
        </p:nvSpPr>
        <p:spPr bwMode="auto">
          <a:xfrm>
            <a:off x="5799647" y="8680565"/>
            <a:ext cx="796223" cy="286786"/>
          </a:xfrm>
          <a:prstGeom prst="rect">
            <a:avLst/>
          </a:prstGeom>
          <a:noFill/>
          <a:ln w="9525">
            <a:noFill/>
            <a:miter lim="800000"/>
            <a:headEnd/>
            <a:tailEnd/>
          </a:ln>
        </p:spPr>
        <p:txBody>
          <a:bodyPr lIns="18818" tIns="0" rIns="18818" bIns="0" anchor="b"/>
          <a:lstStyle/>
          <a:p>
            <a:pPr algn="r" defTabSz="903288">
              <a:lnSpc>
                <a:spcPct val="100000"/>
              </a:lnSpc>
            </a:pPr>
            <a:fld id="{3D8CEE52-C112-446F-8D7F-13D8FDC710AC}" type="slidenum">
              <a:rPr lang="zh-CN" altLang="en-US" sz="800">
                <a:effectLst/>
                <a:ea typeface="MS PGothic" pitchFamily="34" charset="-128"/>
              </a:rPr>
              <a:pPr algn="r" defTabSz="903288">
                <a:lnSpc>
                  <a:spcPct val="100000"/>
                </a:lnSpc>
              </a:pPr>
              <a:t>4</a:t>
            </a:fld>
            <a:endParaRPr lang="en-US" altLang="zh-CN" sz="800">
              <a:effectLst/>
              <a:ea typeface="MS PGothic" pitchFamily="34" charset="-128"/>
            </a:endParaRPr>
          </a:p>
        </p:txBody>
      </p:sp>
      <p:sp>
        <p:nvSpPr>
          <p:cNvPr id="2171907" name="AutoShape 2"/>
          <p:cNvSpPr>
            <a:spLocks noGrp="1" noRot="1" noChangeAspect="1" noChangeArrowheads="1" noTextEdit="1"/>
          </p:cNvSpPr>
          <p:nvPr>
            <p:ph type="sldImg"/>
          </p:nvPr>
        </p:nvSpPr>
        <p:spPr>
          <a:xfrm>
            <a:off x="798513" y="244475"/>
            <a:ext cx="5321300" cy="3990975"/>
          </a:xfrm>
          <a:ln/>
        </p:spPr>
      </p:sp>
      <p:sp>
        <p:nvSpPr>
          <p:cNvPr id="2171908" name="Rectangle 3"/>
          <p:cNvSpPr>
            <a:spLocks noGrp="1" noChangeArrowheads="1"/>
          </p:cNvSpPr>
          <p:nvPr>
            <p:ph type="body" idx="1"/>
          </p:nvPr>
        </p:nvSpPr>
        <p:spPr>
          <a:xfrm>
            <a:off x="751989" y="4378772"/>
            <a:ext cx="5349108" cy="4251982"/>
          </a:xfrm>
        </p:spPr>
        <p:txBody>
          <a:bodyPr lIns="95662" tIns="50182" rIns="95662" bIns="50182"/>
          <a:lstStyle/>
          <a:p>
            <a:pPr marL="228600" indent="-228600" defTabSz="1020763">
              <a:lnSpc>
                <a:spcPct val="70000"/>
              </a:lnSpc>
            </a:pPr>
            <a:endParaRPr lang="zh-CN" altLang="en-US" sz="800"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6754A0C-DAF6-4CF6-8809-DA660400205E}" type="slidenum">
              <a:rPr lang="en-US"/>
              <a:pPr/>
              <a:t>5</a:t>
            </a:fld>
            <a:endParaRPr lang="en-US"/>
          </a:p>
        </p:txBody>
      </p:sp>
      <p:sp>
        <p:nvSpPr>
          <p:cNvPr id="2171906" name="Rectangle 11"/>
          <p:cNvSpPr txBox="1">
            <a:spLocks noGrp="1" noChangeArrowheads="1"/>
          </p:cNvSpPr>
          <p:nvPr/>
        </p:nvSpPr>
        <p:spPr bwMode="auto">
          <a:xfrm>
            <a:off x="5799647" y="8680565"/>
            <a:ext cx="796223" cy="286786"/>
          </a:xfrm>
          <a:prstGeom prst="rect">
            <a:avLst/>
          </a:prstGeom>
          <a:noFill/>
          <a:ln w="9525">
            <a:noFill/>
            <a:miter lim="800000"/>
            <a:headEnd/>
            <a:tailEnd/>
          </a:ln>
        </p:spPr>
        <p:txBody>
          <a:bodyPr lIns="18818" tIns="0" rIns="18818" bIns="0" anchor="b"/>
          <a:lstStyle/>
          <a:p>
            <a:pPr algn="r" defTabSz="903288">
              <a:lnSpc>
                <a:spcPct val="100000"/>
              </a:lnSpc>
            </a:pPr>
            <a:fld id="{3D8CEE52-C112-446F-8D7F-13D8FDC710AC}" type="slidenum">
              <a:rPr lang="zh-CN" altLang="en-US" sz="800">
                <a:effectLst/>
                <a:ea typeface="MS PGothic" pitchFamily="34" charset="-128"/>
              </a:rPr>
              <a:pPr algn="r" defTabSz="903288">
                <a:lnSpc>
                  <a:spcPct val="100000"/>
                </a:lnSpc>
              </a:pPr>
              <a:t>5</a:t>
            </a:fld>
            <a:endParaRPr lang="en-US" altLang="zh-CN" sz="800">
              <a:effectLst/>
              <a:ea typeface="MS PGothic" pitchFamily="34" charset="-128"/>
            </a:endParaRPr>
          </a:p>
        </p:txBody>
      </p:sp>
      <p:sp>
        <p:nvSpPr>
          <p:cNvPr id="2171907" name="AutoShape 2"/>
          <p:cNvSpPr>
            <a:spLocks noGrp="1" noRot="1" noChangeAspect="1" noChangeArrowheads="1" noTextEdit="1"/>
          </p:cNvSpPr>
          <p:nvPr>
            <p:ph type="sldImg"/>
          </p:nvPr>
        </p:nvSpPr>
        <p:spPr>
          <a:xfrm>
            <a:off x="798513" y="244475"/>
            <a:ext cx="5321300" cy="3990975"/>
          </a:xfrm>
          <a:ln/>
        </p:spPr>
      </p:sp>
      <p:sp>
        <p:nvSpPr>
          <p:cNvPr id="2171908" name="Rectangle 3"/>
          <p:cNvSpPr>
            <a:spLocks noGrp="1" noChangeArrowheads="1"/>
          </p:cNvSpPr>
          <p:nvPr>
            <p:ph type="body" idx="1"/>
          </p:nvPr>
        </p:nvSpPr>
        <p:spPr>
          <a:xfrm>
            <a:off x="751989" y="4378772"/>
            <a:ext cx="5349108" cy="4251982"/>
          </a:xfrm>
        </p:spPr>
        <p:txBody>
          <a:bodyPr lIns="95662" tIns="50182" rIns="95662" bIns="50182"/>
          <a:lstStyle/>
          <a:p>
            <a:pPr marL="228600" indent="-228600" defTabSz="1020763">
              <a:lnSpc>
                <a:spcPct val="70000"/>
              </a:lnSpc>
            </a:pPr>
            <a:endParaRPr lang="zh-CN" altLang="en-US" sz="800"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mtClean="0"/>
          </a:p>
        </p:txBody>
      </p:sp>
      <p:sp>
        <p:nvSpPr>
          <p:cNvPr id="231428" name="Slide Number Placeholder 3"/>
          <p:cNvSpPr>
            <a:spLocks noGrp="1"/>
          </p:cNvSpPr>
          <p:nvPr>
            <p:ph type="sldNum" sz="quarter" idx="5"/>
          </p:nvPr>
        </p:nvSpPr>
        <p:spPr>
          <a:xfrm>
            <a:off x="3884916" y="8830688"/>
            <a:ext cx="2971479" cy="464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4238">
              <a:defRPr sz="1100">
                <a:solidFill>
                  <a:schemeClr val="tx1"/>
                </a:solidFill>
                <a:latin typeface="Arial" pitchFamily="34" charset="0"/>
                <a:ea typeface="华文楷体" pitchFamily="2" charset="-122"/>
              </a:defRPr>
            </a:lvl1pPr>
            <a:lvl2pPr marL="742950" indent="-285750" defTabSz="884238">
              <a:defRPr sz="1100">
                <a:solidFill>
                  <a:schemeClr val="tx1"/>
                </a:solidFill>
                <a:latin typeface="Arial" pitchFamily="34" charset="0"/>
                <a:ea typeface="华文楷体" pitchFamily="2" charset="-122"/>
              </a:defRPr>
            </a:lvl2pPr>
            <a:lvl3pPr marL="1143000" indent="-228600" defTabSz="884238">
              <a:defRPr sz="1100">
                <a:solidFill>
                  <a:schemeClr val="tx1"/>
                </a:solidFill>
                <a:latin typeface="Arial" pitchFamily="34" charset="0"/>
                <a:ea typeface="华文楷体" pitchFamily="2" charset="-122"/>
              </a:defRPr>
            </a:lvl3pPr>
            <a:lvl4pPr marL="1600200" indent="-228600" defTabSz="884238">
              <a:defRPr sz="1100">
                <a:solidFill>
                  <a:schemeClr val="tx1"/>
                </a:solidFill>
                <a:latin typeface="Arial" pitchFamily="34" charset="0"/>
                <a:ea typeface="华文楷体" pitchFamily="2" charset="-122"/>
              </a:defRPr>
            </a:lvl4pPr>
            <a:lvl5pPr marL="2057400" indent="-228600" defTabSz="884238">
              <a:defRPr sz="1100">
                <a:solidFill>
                  <a:schemeClr val="tx1"/>
                </a:solidFill>
                <a:latin typeface="Arial" pitchFamily="34" charset="0"/>
                <a:ea typeface="华文楷体" pitchFamily="2" charset="-122"/>
              </a:defRPr>
            </a:lvl5pPr>
            <a:lvl6pPr marL="2514600" indent="-228600" algn="ctr" defTabSz="884238" eaLnBrk="0" fontAlgn="base" hangingPunct="0">
              <a:lnSpc>
                <a:spcPct val="90000"/>
              </a:lnSpc>
              <a:spcBef>
                <a:spcPct val="0"/>
              </a:spcBef>
              <a:spcAft>
                <a:spcPct val="0"/>
              </a:spcAft>
              <a:defRPr sz="1100">
                <a:solidFill>
                  <a:schemeClr val="tx1"/>
                </a:solidFill>
                <a:latin typeface="Arial" pitchFamily="34" charset="0"/>
                <a:ea typeface="华文楷体" pitchFamily="2" charset="-122"/>
              </a:defRPr>
            </a:lvl6pPr>
            <a:lvl7pPr marL="2971800" indent="-228600" algn="ctr" defTabSz="884238" eaLnBrk="0" fontAlgn="base" hangingPunct="0">
              <a:lnSpc>
                <a:spcPct val="90000"/>
              </a:lnSpc>
              <a:spcBef>
                <a:spcPct val="0"/>
              </a:spcBef>
              <a:spcAft>
                <a:spcPct val="0"/>
              </a:spcAft>
              <a:defRPr sz="1100">
                <a:solidFill>
                  <a:schemeClr val="tx1"/>
                </a:solidFill>
                <a:latin typeface="Arial" pitchFamily="34" charset="0"/>
                <a:ea typeface="华文楷体" pitchFamily="2" charset="-122"/>
              </a:defRPr>
            </a:lvl7pPr>
            <a:lvl8pPr marL="3429000" indent="-228600" algn="ctr" defTabSz="884238" eaLnBrk="0" fontAlgn="base" hangingPunct="0">
              <a:lnSpc>
                <a:spcPct val="90000"/>
              </a:lnSpc>
              <a:spcBef>
                <a:spcPct val="0"/>
              </a:spcBef>
              <a:spcAft>
                <a:spcPct val="0"/>
              </a:spcAft>
              <a:defRPr sz="1100">
                <a:solidFill>
                  <a:schemeClr val="tx1"/>
                </a:solidFill>
                <a:latin typeface="Arial" pitchFamily="34" charset="0"/>
                <a:ea typeface="华文楷体" pitchFamily="2" charset="-122"/>
              </a:defRPr>
            </a:lvl8pPr>
            <a:lvl9pPr marL="3886200" indent="-228600" algn="ctr" defTabSz="884238" eaLnBrk="0" fontAlgn="base" hangingPunct="0">
              <a:lnSpc>
                <a:spcPct val="90000"/>
              </a:lnSpc>
              <a:spcBef>
                <a:spcPct val="0"/>
              </a:spcBef>
              <a:spcAft>
                <a:spcPct val="0"/>
              </a:spcAft>
              <a:defRPr sz="1100">
                <a:solidFill>
                  <a:schemeClr val="tx1"/>
                </a:solidFill>
                <a:latin typeface="Arial" pitchFamily="34" charset="0"/>
                <a:ea typeface="华文楷体" pitchFamily="2" charset="-122"/>
              </a:defRPr>
            </a:lvl9pPr>
          </a:lstStyle>
          <a:p>
            <a:fld id="{DE46B7E3-F513-4930-9DBA-CE9E1411619F}" type="slidenum">
              <a:rPr lang="en-US" altLang="zh-CN" sz="800">
                <a:solidFill>
                  <a:srgbClr val="000000"/>
                </a:solidFill>
              </a:rPr>
              <a:pPr/>
              <a:t>8</a:t>
            </a:fld>
            <a:endParaRPr lang="en-US" altLang="zh-CN" sz="8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F1CC960-50F0-4440-BEB5-524D3AF0E0C7}" type="slidenum">
              <a:rPr lang="en-US" smtClean="0">
                <a:solidFill>
                  <a:prstClr val="black"/>
                </a:solidFill>
              </a:rPr>
              <a:pPr/>
              <a:t>9</a:t>
            </a:fld>
            <a:endParaRPr lang="en-US" smtClean="0">
              <a:solidFill>
                <a:prstClr val="black"/>
              </a:solidFill>
            </a:endParaRPr>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F1CC960-50F0-4440-BEB5-524D3AF0E0C7}" type="slidenum">
              <a:rPr lang="en-US" smtClean="0">
                <a:solidFill>
                  <a:prstClr val="black"/>
                </a:solidFill>
              </a:rPr>
              <a:pPr/>
              <a:t>10</a:t>
            </a:fld>
            <a:endParaRPr lang="en-US" smtClean="0">
              <a:solidFill>
                <a:prstClr val="black"/>
              </a:solidFill>
            </a:endParaRPr>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F1CC960-50F0-4440-BEB5-524D3AF0E0C7}" type="slidenum">
              <a:rPr lang="en-US" smtClean="0">
                <a:solidFill>
                  <a:prstClr val="black"/>
                </a:solidFill>
              </a:rPr>
              <a:pPr/>
              <a:t>11</a:t>
            </a:fld>
            <a:endParaRPr lang="en-US" smtClean="0">
              <a:solidFill>
                <a:prstClr val="black"/>
              </a:solidFill>
            </a:endParaRPr>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
        <p:nvSpPr>
          <p:cNvPr id="236548" name="Slide Number Placeholder 3"/>
          <p:cNvSpPr txBox="1">
            <a:spLocks noGrp="1"/>
          </p:cNvSpPr>
          <p:nvPr/>
        </p:nvSpPr>
        <p:spPr bwMode="auto">
          <a:xfrm>
            <a:off x="5800083" y="8681898"/>
            <a:ext cx="796247" cy="28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466" tIns="0" rIns="18466" bIns="0" anchor="b"/>
          <a:lstStyle>
            <a:lvl1pPr defTabSz="900113">
              <a:defRPr sz="1100">
                <a:solidFill>
                  <a:schemeClr val="tx1"/>
                </a:solidFill>
                <a:latin typeface="Arial" pitchFamily="34" charset="0"/>
                <a:ea typeface="华文楷体" pitchFamily="2" charset="-122"/>
              </a:defRPr>
            </a:lvl1pPr>
            <a:lvl2pPr marL="742950" indent="-285750" defTabSz="900113">
              <a:defRPr sz="1100">
                <a:solidFill>
                  <a:schemeClr val="tx1"/>
                </a:solidFill>
                <a:latin typeface="Arial" pitchFamily="34" charset="0"/>
                <a:ea typeface="华文楷体" pitchFamily="2" charset="-122"/>
              </a:defRPr>
            </a:lvl2pPr>
            <a:lvl3pPr marL="1143000" indent="-228600" defTabSz="900113">
              <a:defRPr sz="1100">
                <a:solidFill>
                  <a:schemeClr val="tx1"/>
                </a:solidFill>
                <a:latin typeface="Arial" pitchFamily="34" charset="0"/>
                <a:ea typeface="华文楷体" pitchFamily="2" charset="-122"/>
              </a:defRPr>
            </a:lvl3pPr>
            <a:lvl4pPr marL="1600200" indent="-228600" defTabSz="900113">
              <a:defRPr sz="1100">
                <a:solidFill>
                  <a:schemeClr val="tx1"/>
                </a:solidFill>
                <a:latin typeface="Arial" pitchFamily="34" charset="0"/>
                <a:ea typeface="华文楷体" pitchFamily="2" charset="-122"/>
              </a:defRPr>
            </a:lvl4pPr>
            <a:lvl5pPr marL="2057400" indent="-228600" defTabSz="900113">
              <a:defRPr sz="1100">
                <a:solidFill>
                  <a:schemeClr val="tx1"/>
                </a:solidFill>
                <a:latin typeface="Arial" pitchFamily="34" charset="0"/>
                <a:ea typeface="华文楷体" pitchFamily="2" charset="-122"/>
              </a:defRPr>
            </a:lvl5pPr>
            <a:lvl6pPr marL="2514600" indent="-228600" algn="ctr" defTabSz="900113" eaLnBrk="0" fontAlgn="base" hangingPunct="0">
              <a:lnSpc>
                <a:spcPct val="90000"/>
              </a:lnSpc>
              <a:spcBef>
                <a:spcPct val="0"/>
              </a:spcBef>
              <a:spcAft>
                <a:spcPct val="0"/>
              </a:spcAft>
              <a:defRPr sz="1100">
                <a:solidFill>
                  <a:schemeClr val="tx1"/>
                </a:solidFill>
                <a:latin typeface="Arial" pitchFamily="34" charset="0"/>
                <a:ea typeface="华文楷体" pitchFamily="2" charset="-122"/>
              </a:defRPr>
            </a:lvl6pPr>
            <a:lvl7pPr marL="2971800" indent="-228600" algn="ctr" defTabSz="900113" eaLnBrk="0" fontAlgn="base" hangingPunct="0">
              <a:lnSpc>
                <a:spcPct val="90000"/>
              </a:lnSpc>
              <a:spcBef>
                <a:spcPct val="0"/>
              </a:spcBef>
              <a:spcAft>
                <a:spcPct val="0"/>
              </a:spcAft>
              <a:defRPr sz="1100">
                <a:solidFill>
                  <a:schemeClr val="tx1"/>
                </a:solidFill>
                <a:latin typeface="Arial" pitchFamily="34" charset="0"/>
                <a:ea typeface="华文楷体" pitchFamily="2" charset="-122"/>
              </a:defRPr>
            </a:lvl7pPr>
            <a:lvl8pPr marL="3429000" indent="-228600" algn="ctr" defTabSz="900113" eaLnBrk="0" fontAlgn="base" hangingPunct="0">
              <a:lnSpc>
                <a:spcPct val="90000"/>
              </a:lnSpc>
              <a:spcBef>
                <a:spcPct val="0"/>
              </a:spcBef>
              <a:spcAft>
                <a:spcPct val="0"/>
              </a:spcAft>
              <a:defRPr sz="1100">
                <a:solidFill>
                  <a:schemeClr val="tx1"/>
                </a:solidFill>
                <a:latin typeface="Arial" pitchFamily="34" charset="0"/>
                <a:ea typeface="华文楷体" pitchFamily="2" charset="-122"/>
              </a:defRPr>
            </a:lvl8pPr>
            <a:lvl9pPr marL="3886200" indent="-228600" algn="ctr" defTabSz="900113" eaLnBrk="0" fontAlgn="base" hangingPunct="0">
              <a:lnSpc>
                <a:spcPct val="90000"/>
              </a:lnSpc>
              <a:spcBef>
                <a:spcPct val="0"/>
              </a:spcBef>
              <a:spcAft>
                <a:spcPct val="0"/>
              </a:spcAft>
              <a:defRPr sz="1100">
                <a:solidFill>
                  <a:schemeClr val="tx1"/>
                </a:solidFill>
                <a:latin typeface="Arial" pitchFamily="34" charset="0"/>
                <a:ea typeface="华文楷体" pitchFamily="2" charset="-122"/>
              </a:defRPr>
            </a:lvl9pPr>
          </a:lstStyle>
          <a:p>
            <a:pPr algn="r">
              <a:lnSpc>
                <a:spcPct val="100000"/>
              </a:lnSpc>
            </a:pPr>
            <a:fld id="{E12D4BC4-ED7A-4C81-8CBD-0958CD998C4C}" type="slidenum">
              <a:rPr lang="en-US" altLang="zh-CN" sz="800">
                <a:solidFill>
                  <a:srgbClr val="000000"/>
                </a:solidFill>
                <a:effectLst/>
                <a:ea typeface="宋体" pitchFamily="2" charset="-122"/>
              </a:rPr>
              <a:pPr algn="r">
                <a:lnSpc>
                  <a:spcPct val="100000"/>
                </a:lnSpc>
              </a:pPr>
              <a:t>12</a:t>
            </a:fld>
            <a:endParaRPr lang="en-US" altLang="zh-CN" sz="800">
              <a:solidFill>
                <a:srgbClr val="000000"/>
              </a:solidFill>
              <a:effectLst/>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0.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0.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0.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0.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0.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0.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0.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0.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Master" Target="../slideMasters/slideMaster2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0.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0.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0.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animated bar">
    <p:spTree>
      <p:nvGrpSpPr>
        <p:cNvPr id="1" name=""/>
        <p:cNvGrpSpPr/>
        <p:nvPr/>
      </p:nvGrpSpPr>
      <p:grpSpPr>
        <a:xfrm>
          <a:off x="0" y="0"/>
          <a:ext cx="0" cy="0"/>
          <a:chOff x="0" y="0"/>
          <a:chExt cx="0" cy="0"/>
        </a:xfrm>
      </p:grpSpPr>
      <p:pic>
        <p:nvPicPr>
          <p:cNvPr id="60" name="Picture 59" descr="bottom bar.jpg"/>
          <p:cNvPicPr>
            <a:picLocks noChangeAspect="1"/>
          </p:cNvPicPr>
          <p:nvPr userDrawn="1"/>
        </p:nvPicPr>
        <p:blipFill>
          <a:blip r:embed="rId2" cstate="print"/>
          <a:stretch>
            <a:fillRect/>
          </a:stretch>
        </p:blipFill>
        <p:spPr>
          <a:xfrm>
            <a:off x="333375" y="6378339"/>
            <a:ext cx="8477250" cy="162912"/>
          </a:xfrm>
          <a:prstGeom prst="rect">
            <a:avLst/>
          </a:prstGeom>
        </p:spPr>
      </p:pic>
      <p:sp>
        <p:nvSpPr>
          <p:cNvPr id="47" name="Rectangle 46"/>
          <p:cNvSpPr/>
          <p:nvPr/>
        </p:nvSpPr>
        <p:spPr>
          <a:xfrm>
            <a:off x="3405373" y="5948678"/>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6" name="Rectangle 45"/>
          <p:cNvSpPr/>
          <p:nvPr/>
        </p:nvSpPr>
        <p:spPr>
          <a:xfrm>
            <a:off x="1460940" y="5948678"/>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5" name="Rectangle 44"/>
          <p:cNvSpPr/>
          <p:nvPr/>
        </p:nvSpPr>
        <p:spPr>
          <a:xfrm>
            <a:off x="4771697" y="5948678"/>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3" name="Rounded Rectangle 32"/>
          <p:cNvSpPr/>
          <p:nvPr/>
        </p:nvSpPr>
        <p:spPr>
          <a:xfrm rot="10800000" flipH="1">
            <a:off x="2856506" y="831272"/>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8" name="Rounded Rectangle 27"/>
          <p:cNvSpPr/>
          <p:nvPr userDrawn="1"/>
        </p:nvSpPr>
        <p:spPr>
          <a:xfrm rot="10800000" flipH="1">
            <a:off x="821966" y="471678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9" name="Rounded Rectangle 28"/>
          <p:cNvSpPr/>
          <p:nvPr userDrawn="1"/>
        </p:nvSpPr>
        <p:spPr>
          <a:xfrm rot="10800000" flipH="1">
            <a:off x="13325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0" name="Rounded Rectangle 29"/>
          <p:cNvSpPr/>
          <p:nvPr/>
        </p:nvSpPr>
        <p:spPr>
          <a:xfrm rot="10800000" flipH="1">
            <a:off x="5869870" y="6614164"/>
            <a:ext cx="780312" cy="3319549"/>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1" name="Rounded Rectangle 30"/>
          <p:cNvSpPr/>
          <p:nvPr/>
        </p:nvSpPr>
        <p:spPr>
          <a:xfrm rot="10800000" flipH="1">
            <a:off x="6933207" y="661416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34" name="Rounded Rectangle 33"/>
          <p:cNvSpPr/>
          <p:nvPr/>
        </p:nvSpPr>
        <p:spPr>
          <a:xfrm rot="10800000" flipH="1">
            <a:off x="2191507" y="6719454"/>
            <a:ext cx="662549" cy="633106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5" name="Rounded Rectangle 34"/>
          <p:cNvSpPr/>
          <p:nvPr/>
        </p:nvSpPr>
        <p:spPr>
          <a:xfrm rot="10800000" flipH="1">
            <a:off x="2794162" y="6668595"/>
            <a:ext cx="779356" cy="5546310"/>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6" name="Rounded Rectangle 35"/>
          <p:cNvSpPr/>
          <p:nvPr/>
        </p:nvSpPr>
        <p:spPr>
          <a:xfrm rot="10800000" flipH="1">
            <a:off x="4920835"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7" name="Rounded Rectangle 36"/>
          <p:cNvSpPr/>
          <p:nvPr/>
        </p:nvSpPr>
        <p:spPr>
          <a:xfrm rot="10800000" flipH="1">
            <a:off x="539188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8" name="Rounded Rectangle 37"/>
          <p:cNvSpPr/>
          <p:nvPr userDrawn="1"/>
        </p:nvSpPr>
        <p:spPr>
          <a:xfrm rot="10800000" flipH="1">
            <a:off x="341314" y="6708760"/>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9" name="Rounded Rectangle 38"/>
          <p:cNvSpPr/>
          <p:nvPr/>
        </p:nvSpPr>
        <p:spPr>
          <a:xfrm rot="10800000" flipH="1">
            <a:off x="8038251" y="8318274"/>
            <a:ext cx="780312" cy="3319549"/>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1" name="Rounded Rectangle 40"/>
          <p:cNvSpPr/>
          <p:nvPr/>
        </p:nvSpPr>
        <p:spPr>
          <a:xfrm rot="10800000" flipH="1">
            <a:off x="8162250"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2" name="Rounded Rectangle 41"/>
          <p:cNvSpPr/>
          <p:nvPr/>
        </p:nvSpPr>
        <p:spPr>
          <a:xfrm rot="10800000" flipH="1">
            <a:off x="3770907"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5" name="Rectangle 84"/>
          <p:cNvSpPr/>
          <p:nvPr/>
        </p:nvSpPr>
        <p:spPr>
          <a:xfrm>
            <a:off x="0" y="2"/>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8" name="Subtitle 2"/>
          <p:cNvSpPr>
            <a:spLocks noGrp="1"/>
          </p:cNvSpPr>
          <p:nvPr>
            <p:ph type="subTitle" idx="1" hasCustomPrompt="1"/>
          </p:nvPr>
        </p:nvSpPr>
        <p:spPr>
          <a:xfrm>
            <a:off x="236383" y="4464108"/>
            <a:ext cx="8112126" cy="384175"/>
          </a:xfrm>
        </p:spPr>
        <p:txBody>
          <a:bodyPr>
            <a:normAutofit/>
          </a:bodyPr>
          <a:lstStyle>
            <a:lvl1pPr marL="0" indent="0" algn="l">
              <a:buNone/>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50" name="Title 1"/>
          <p:cNvSpPr>
            <a:spLocks noGrp="1"/>
          </p:cNvSpPr>
          <p:nvPr>
            <p:ph type="ctrTitle" hasCustomPrompt="1"/>
          </p:nvPr>
        </p:nvSpPr>
        <p:spPr>
          <a:xfrm>
            <a:off x="221393" y="1248229"/>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grpSp>
        <p:nvGrpSpPr>
          <p:cNvPr id="2" name="Group 67"/>
          <p:cNvGrpSpPr/>
          <p:nvPr/>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9"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70"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1"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2"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73"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74"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75"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6"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77"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8"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79"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80"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81"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82"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61" name="Rectangle 60"/>
          <p:cNvSpPr/>
          <p:nvPr userDrawn="1"/>
        </p:nvSpPr>
        <p:spPr>
          <a:xfrm>
            <a:off x="1" y="6541294"/>
            <a:ext cx="9129008" cy="31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3" name="Rectangle 4"/>
          <p:cNvSpPr>
            <a:spLocks noChangeArrowheads="1"/>
          </p:cNvSpPr>
          <p:nvPr userDrawn="1"/>
        </p:nvSpPr>
        <p:spPr bwMode="ltGray">
          <a:xfrm>
            <a:off x="251394" y="6586288"/>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54" name="Rectangle 5"/>
          <p:cNvSpPr>
            <a:spLocks noChangeArrowheads="1"/>
          </p:cNvSpPr>
          <p:nvPr userDrawn="1"/>
        </p:nvSpPr>
        <p:spPr bwMode="ltGray">
          <a:xfrm>
            <a:off x="7784648" y="6584554"/>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62" name="Rectangle 7"/>
          <p:cNvSpPr>
            <a:spLocks noChangeArrowheads="1"/>
          </p:cNvSpPr>
          <p:nvPr userDrawn="1"/>
        </p:nvSpPr>
        <p:spPr bwMode="ltGray">
          <a:xfrm>
            <a:off x="8640042" y="658045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28"/>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29"/>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30"/>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31"/>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3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34"/>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35"/>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36"/>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37"/>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38"/>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39"/>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41"/>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42"/>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45"/>
                                        </p:tgtEl>
                                        <p:attrNameLst>
                                          <p:attrName>style.color</p:attrName>
                                        </p:attrNameLst>
                                      </p:cBhvr>
                                      <p:to>
                                        <a:srgbClr val="60CCCC"/>
                                      </p:to>
                                    </p:animClr>
                                    <p:animClr clrSpc="rgb" dir="cw">
                                      <p:cBhvr>
                                        <p:cTn id="33" dur="6650" autoRev="1" fill="hold"/>
                                        <p:tgtEl>
                                          <p:spTgt spid="45"/>
                                        </p:tgtEl>
                                        <p:attrNameLst>
                                          <p:attrName>fillcolor</p:attrName>
                                        </p:attrNameLst>
                                      </p:cBhvr>
                                      <p:to>
                                        <a:srgbClr val="60CCCC"/>
                                      </p:to>
                                    </p:animClr>
                                    <p:set>
                                      <p:cBhvr>
                                        <p:cTn id="34" dur="6650" autoRev="1" fill="hold"/>
                                        <p:tgtEl>
                                          <p:spTgt spid="45"/>
                                        </p:tgtEl>
                                        <p:attrNameLst>
                                          <p:attrName>fill.type</p:attrName>
                                        </p:attrNameLst>
                                      </p:cBhvr>
                                      <p:to>
                                        <p:strVal val="solid"/>
                                      </p:to>
                                    </p:set>
                                    <p:set>
                                      <p:cBhvr>
                                        <p:cTn id="35" dur="6650" autoRev="1" fill="hold"/>
                                        <p:tgtEl>
                                          <p:spTgt spid="45"/>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46"/>
                                        </p:tgtEl>
                                        <p:attrNameLst>
                                          <p:attrName>style.color</p:attrName>
                                        </p:attrNameLst>
                                      </p:cBhvr>
                                      <p:to>
                                        <a:srgbClr val="60CCCC"/>
                                      </p:to>
                                    </p:animClr>
                                    <p:animClr clrSpc="rgb" dir="cw">
                                      <p:cBhvr>
                                        <p:cTn id="38" dur="5350" autoRev="1" fill="hold"/>
                                        <p:tgtEl>
                                          <p:spTgt spid="46"/>
                                        </p:tgtEl>
                                        <p:attrNameLst>
                                          <p:attrName>fillcolor</p:attrName>
                                        </p:attrNameLst>
                                      </p:cBhvr>
                                      <p:to>
                                        <a:srgbClr val="60CCCC"/>
                                      </p:to>
                                    </p:animClr>
                                    <p:set>
                                      <p:cBhvr>
                                        <p:cTn id="39" dur="5350" autoRev="1" fill="hold"/>
                                        <p:tgtEl>
                                          <p:spTgt spid="46"/>
                                        </p:tgtEl>
                                        <p:attrNameLst>
                                          <p:attrName>fill.type</p:attrName>
                                        </p:attrNameLst>
                                      </p:cBhvr>
                                      <p:to>
                                        <p:strVal val="solid"/>
                                      </p:to>
                                    </p:set>
                                    <p:set>
                                      <p:cBhvr>
                                        <p:cTn id="40" dur="5350" autoRev="1" fill="hold"/>
                                        <p:tgtEl>
                                          <p:spTgt spid="46"/>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47"/>
                                        </p:tgtEl>
                                        <p:attrNameLst>
                                          <p:attrName>style.color</p:attrName>
                                        </p:attrNameLst>
                                      </p:cBhvr>
                                      <p:to>
                                        <a:srgbClr val="60CCCC"/>
                                      </p:to>
                                    </p:animClr>
                                    <p:animClr clrSpc="rgb" dir="cw">
                                      <p:cBhvr>
                                        <p:cTn id="43" dur="6650" autoRev="1" fill="hold"/>
                                        <p:tgtEl>
                                          <p:spTgt spid="47"/>
                                        </p:tgtEl>
                                        <p:attrNameLst>
                                          <p:attrName>fillcolor</p:attrName>
                                        </p:attrNameLst>
                                      </p:cBhvr>
                                      <p:to>
                                        <a:srgbClr val="60CCCC"/>
                                      </p:to>
                                    </p:animClr>
                                    <p:set>
                                      <p:cBhvr>
                                        <p:cTn id="44" dur="6650" autoRev="1" fill="hold"/>
                                        <p:tgtEl>
                                          <p:spTgt spid="47"/>
                                        </p:tgtEl>
                                        <p:attrNameLst>
                                          <p:attrName>fill.type</p:attrName>
                                        </p:attrNameLst>
                                      </p:cBhvr>
                                      <p:to>
                                        <p:strVal val="solid"/>
                                      </p:to>
                                    </p:set>
                                    <p:set>
                                      <p:cBhvr>
                                        <p:cTn id="45" dur="6650" autoRev="1" fill="hold"/>
                                        <p:tgtEl>
                                          <p:spTgt spid="4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45" grpId="0" animBg="1"/>
      <p:bldP spid="33" grpId="0" animBg="1"/>
      <p:bldP spid="28" grpId="0" animBg="1"/>
      <p:bldP spid="29" grpId="0" animBg="1"/>
      <p:bldP spid="30" grpId="0" animBg="1"/>
      <p:bldP spid="31" grpId="0" animBg="1"/>
      <p:bldP spid="34" grpId="0" animBg="1"/>
      <p:bldP spid="35" grpId="0" animBg="1"/>
      <p:bldP spid="36" grpId="0" animBg="1"/>
      <p:bldP spid="37" grpId="0" animBg="1"/>
      <p:bldP spid="38" grpId="0" animBg="1"/>
      <p:bldP spid="39" grpId="0" animBg="1"/>
      <p:bldP spid="41" grpId="0" animBg="1"/>
      <p:bldP spid="4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301752"/>
            <a:ext cx="4123944" cy="838200"/>
          </a:xfrm>
        </p:spPr>
        <p:txBody>
          <a:bodyPr vert="horz" lIns="82296" tIns="45720" rIns="82296" bIns="45720" rtlCol="0" anchor="t" anchorCtr="0">
            <a:noAutofit/>
          </a:bodyPr>
          <a:lstStyle>
            <a:lvl1pPr algn="l" defTabSz="914400"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5" y="1600200"/>
            <a:ext cx="4142232" cy="4526280"/>
          </a:xfrm>
        </p:spPr>
        <p:txBody>
          <a:bodyPr/>
          <a:lstStyle>
            <a:lvl1pPr marL="0" indent="0">
              <a:buNone/>
              <a:defRPr>
                <a:solidFill>
                  <a:schemeClr val="tx2"/>
                </a:solidFill>
                <a:latin typeface="+mj-lt"/>
              </a:defRPr>
            </a:lvl1pPr>
            <a:lvl2pPr marL="635000" indent="-228600">
              <a:buClr>
                <a:schemeClr val="accent5"/>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chemeClr val="accent1"/>
                </a:solidFill>
                <a:latin typeface="+mj-lt"/>
              </a:defRPr>
            </a:lvl1pPr>
            <a:lvl2pPr marL="635000" indent="-228600">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784648" y="6584554"/>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pic>
        <p:nvPicPr>
          <p:cNvPr id="15" name="Picture 14" descr="verticalbar.png"/>
          <p:cNvPicPr>
            <a:picLocks noChangeAspect="1"/>
          </p:cNvPicPr>
          <p:nvPr userDrawn="1"/>
        </p:nvPicPr>
        <p:blipFill>
          <a:blip r:embed="rId2" cstate="print"/>
          <a:stretch>
            <a:fillRect/>
          </a:stretch>
        </p:blipFill>
        <p:spPr>
          <a:xfrm>
            <a:off x="4447879" y="777667"/>
            <a:ext cx="89319" cy="5287676"/>
          </a:xfrm>
          <a:prstGeom prst="rect">
            <a:avLst/>
          </a:prstGeom>
          <a:noFill/>
          <a:ln>
            <a:noFill/>
          </a:ln>
        </p:spPr>
      </p:pic>
      <p:sp>
        <p:nvSpPr>
          <p:cNvPr id="10" name="Rectangle 4"/>
          <p:cNvSpPr>
            <a:spLocks noChangeArrowheads="1"/>
          </p:cNvSpPr>
          <p:nvPr userDrawn="1"/>
        </p:nvSpPr>
        <p:spPr bwMode="ltGray">
          <a:xfrm>
            <a:off x="251375" y="6586288"/>
            <a:ext cx="2568027" cy="175257"/>
          </a:xfrm>
          <a:prstGeom prst="rect">
            <a:avLst/>
          </a:prstGeom>
          <a:noFill/>
          <a:ln w="9525">
            <a:noFill/>
            <a:miter lim="800000"/>
            <a:headEnd/>
            <a:tailEnd/>
          </a:ln>
          <a:effectLst/>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C0C0C0"/>
                </a:solidFill>
                <a:latin typeface="+mj-lt"/>
                <a:ea typeface="+mn-ea"/>
                <a:cs typeface="+mn-cs"/>
              </a:rPr>
              <a:t>© 2010 Cisco and/or its affiliates. All rights reserved.</a:t>
            </a:r>
            <a:endParaRPr lang="en-US" sz="600" kern="1200" dirty="0">
              <a:solidFill>
                <a:srgbClr val="C0C0C0"/>
              </a:solidFill>
              <a:latin typeface="+mj-lt"/>
              <a:ea typeface="+mn-ea"/>
              <a:cs typeface="+mn-cs"/>
            </a:endParaRPr>
          </a:p>
        </p:txBody>
      </p:sp>
      <p:sp>
        <p:nvSpPr>
          <p:cNvPr id="11" name="Rectangle 7"/>
          <p:cNvSpPr>
            <a:spLocks noChangeArrowheads="1"/>
          </p:cNvSpPr>
          <p:nvPr userDrawn="1"/>
        </p:nvSpPr>
        <p:spPr bwMode="ltGray">
          <a:xfrm>
            <a:off x="8640042" y="658045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13" name="Title 1"/>
          <p:cNvSpPr txBox="1">
            <a:spLocks/>
          </p:cNvSpPr>
          <p:nvPr userDrawn="1"/>
        </p:nvSpPr>
        <p:spPr>
          <a:xfrm>
            <a:off x="4818888" y="301752"/>
            <a:ext cx="4123944" cy="838200"/>
          </a:xfrm>
          <a:prstGeom prst="rect">
            <a:avLst/>
          </a:prstGeom>
        </p:spPr>
        <p:txBody>
          <a:bodyPr vert="horz" lIns="82296" tIns="45720" rIns="82296" bIns="45720" rtlCol="0" anchor="t" anchorCtr="0">
            <a:noAutofit/>
          </a:bodyPr>
          <a:lstStyle>
            <a:lvl1pPr algn="l" defTabSz="914400"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mj-cs"/>
              </a:rPr>
              <a:t>Two Column</a:t>
            </a:r>
            <a:br>
              <a:rPr kumimoji="0" lang="en-US" sz="36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mj-cs"/>
              </a:rPr>
            </a:br>
            <a:r>
              <a:rPr kumimoji="0" lang="en-US" sz="36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mj-cs"/>
              </a:rPr>
              <a:t>Title Right</a:t>
            </a:r>
            <a:endParaRPr kumimoji="0" lang="en-US" sz="3600" b="0" i="0" u="none" strike="noStrike" kern="1200" cap="none" spc="-100" normalizeH="0" baseline="0" noProof="0" dirty="0">
              <a:ln>
                <a:noFill/>
              </a:ln>
              <a:gradFill>
                <a:gsLst>
                  <a:gs pos="0">
                    <a:schemeClr val="tx1"/>
                  </a:gs>
                  <a:gs pos="100000">
                    <a:srgbClr val="01BBBB"/>
                  </a:gs>
                </a:gsLst>
                <a:lin ang="2400000" scaled="0"/>
              </a:gradFill>
              <a:effectLst/>
              <a:uLnTx/>
              <a:uFillTx/>
              <a:latin typeface="+mj-lt"/>
              <a:ea typeface="+mj-ea"/>
              <a:cs typeface="+mj-cs"/>
            </a:endParaRPr>
          </a:p>
        </p:txBody>
      </p:sp>
    </p:spTree>
  </p:cSld>
  <p:clrMapOvr>
    <a:masterClrMapping/>
  </p:clrMapOvr>
  <p:transition>
    <p:wipe dir="r"/>
  </p:transition>
  <p:timing>
    <p:tnLst>
      <p:par>
        <p:cTn id="1" dur="indefinite" restart="never" nodeType="tmRoot"/>
      </p:par>
    </p:tnLst>
  </p:timing>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a:prstGeom prst="rect">
            <a:avLst/>
          </a:prstGeom>
        </p:spPr>
        <p:txBody>
          <a:bodyPr/>
          <a:lstStyle/>
          <a:p>
            <a:r>
              <a:rPr lang="en-US" altLang="zh-CN" smtClean="0"/>
              <a:t>Click to edit Master title style</a:t>
            </a:r>
            <a:endParaRPr lang="en-US" dirty="0"/>
          </a:p>
        </p:txBody>
      </p:sp>
      <p:sp>
        <p:nvSpPr>
          <p:cNvPr id="3" name="Content Placeholder 2"/>
          <p:cNvSpPr>
            <a:spLocks noGrp="1"/>
          </p:cNvSpPr>
          <p:nvPr>
            <p:ph idx="1"/>
          </p:nvPr>
        </p:nvSpPr>
        <p:spPr>
          <a:xfrm>
            <a:off x="793751" y="1600200"/>
            <a:ext cx="7435849" cy="4525963"/>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8" name="Text Placeholder 7"/>
          <p:cNvSpPr>
            <a:spLocks noGrp="1"/>
          </p:cNvSpPr>
          <p:nvPr>
            <p:ph type="body" sz="quarter" idx="10"/>
          </p:nvPr>
        </p:nvSpPr>
        <p:spPr>
          <a:xfrm>
            <a:off x="793751" y="1186542"/>
            <a:ext cx="7435849" cy="381000"/>
          </a:xfrm>
          <a:prstGeom prst="rect">
            <a:avLst/>
          </a:prstGeo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altLang="zh-CN" smtClean="0"/>
              <a:t>Click to edit Master text styles</a:t>
            </a:r>
          </a:p>
        </p:txBody>
      </p:sp>
      <p:sp>
        <p:nvSpPr>
          <p:cNvPr id="10" name="Text Placeholder 9"/>
          <p:cNvSpPr>
            <a:spLocks noGrp="1"/>
          </p:cNvSpPr>
          <p:nvPr>
            <p:ph type="body" sz="quarter" idx="11"/>
          </p:nvPr>
        </p:nvSpPr>
        <p:spPr>
          <a:xfrm>
            <a:off x="793750" y="6372423"/>
            <a:ext cx="7461250" cy="307777"/>
          </a:xfrm>
          <a:prstGeom prst="rect">
            <a:avLst/>
          </a:prstGeo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ltLang="zh-CN" smtClean="0"/>
              <a:t>Click to edit Master text styles</a:t>
            </a:r>
          </a:p>
        </p:txBody>
      </p:sp>
    </p:spTree>
    <p:extLst>
      <p:ext uri="{BB962C8B-B14F-4D97-AF65-F5344CB8AC3E}">
        <p14:creationId xmlns:p14="http://schemas.microsoft.com/office/powerpoint/2010/main" val="3353133222"/>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Title and Content Blue Gradient">
    <p:spTree>
      <p:nvGrpSpPr>
        <p:cNvPr id="1" name=""/>
        <p:cNvGrpSpPr/>
        <p:nvPr/>
      </p:nvGrpSpPr>
      <p:grpSpPr>
        <a:xfrm>
          <a:off x="0" y="0"/>
          <a:ext cx="0" cy="0"/>
          <a:chOff x="0" y="0"/>
          <a:chExt cx="0" cy="0"/>
        </a:xfrm>
      </p:grpSpPr>
      <p:sp>
        <p:nvSpPr>
          <p:cNvPr id="6" name="Rectangle 7"/>
          <p:cNvSpPr>
            <a:spLocks noChangeArrowheads="1"/>
          </p:cNvSpPr>
          <p:nvPr/>
        </p:nvSpPr>
        <p:spPr bwMode="hidden">
          <a:xfrm>
            <a:off x="0" y="3360738"/>
            <a:ext cx="9144000" cy="3497262"/>
          </a:xfrm>
          <a:prstGeom prst="rect">
            <a:avLst/>
          </a:prstGeom>
          <a:gradFill rotWithShape="1">
            <a:gsLst>
              <a:gs pos="0">
                <a:srgbClr val="000000">
                  <a:alpha val="0"/>
                </a:srgbClr>
              </a:gs>
              <a:gs pos="100000">
                <a:schemeClr val="accent1">
                  <a:alpha val="50000"/>
                </a:schemeClr>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nchor="ctr"/>
          <a:lstStyle/>
          <a:p>
            <a:pPr defTabSz="457200" fontAlgn="base">
              <a:spcBef>
                <a:spcPct val="0"/>
              </a:spcBef>
              <a:spcAft>
                <a:spcPct val="0"/>
              </a:spcAft>
            </a:pPr>
            <a:endParaRPr lang="en-US" altLang="zh-CN" smtClean="0">
              <a:solidFill>
                <a:srgbClr val="000000"/>
              </a:solidFill>
              <a:latin typeface="Arial" pitchFamily="34" charset="0"/>
              <a:ea typeface="华文楷体" pitchFamily="2" charset="-122"/>
            </a:endParaRPr>
          </a:p>
        </p:txBody>
      </p:sp>
      <p:sp>
        <p:nvSpPr>
          <p:cNvPr id="2" name="Title 1"/>
          <p:cNvSpPr>
            <a:spLocks noGrp="1"/>
          </p:cNvSpPr>
          <p:nvPr>
            <p:ph type="title"/>
          </p:nvPr>
        </p:nvSpPr>
        <p:spPr>
          <a:xfrm>
            <a:off x="793751" y="304800"/>
            <a:ext cx="7435849" cy="838200"/>
          </a:xfrm>
        </p:spPr>
        <p:txBody>
          <a:bodyPr/>
          <a:lstStyle/>
          <a:p>
            <a:r>
              <a:rPr lang="en-US" altLang="zh-CN" smtClean="0"/>
              <a:t>Click to edit Master title style</a:t>
            </a:r>
            <a:endParaRPr lang="en-US" dirty="0"/>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altLang="zh-CN" smtClean="0"/>
              <a:t>Click to edit Master text styles</a:t>
            </a:r>
          </a:p>
        </p:txBody>
      </p:sp>
      <p:sp>
        <p:nvSpPr>
          <p:cNvPr id="3" name="Content Placeholder 2"/>
          <p:cNvSpPr>
            <a:spLocks noGrp="1"/>
          </p:cNvSpPr>
          <p:nvPr>
            <p:ph idx="1"/>
          </p:nvPr>
        </p:nvSpPr>
        <p:spPr/>
        <p:txBody>
          <a:bodyPr>
            <a:no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2"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ltLang="zh-CN" smtClean="0"/>
              <a:t>Click to edit Master text styles</a:t>
            </a:r>
          </a:p>
        </p:txBody>
      </p:sp>
    </p:spTree>
    <p:extLst>
      <p:ext uri="{BB962C8B-B14F-4D97-AF65-F5344CB8AC3E}">
        <p14:creationId xmlns:p14="http://schemas.microsoft.com/office/powerpoint/2010/main" val="499992856"/>
      </p:ext>
    </p:extLst>
  </p:cSld>
  <p:clrMapOvr>
    <a:masterClrMapping/>
  </p:clrMapOvr>
  <p:transition>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ltLang="zh-CN" smtClean="0"/>
              <a:t>Click to edit Master title style</a:t>
            </a:r>
            <a:endParaRPr lang="en-US" dirty="0"/>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altLang="zh-CN" smtClean="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ltLang="zh-CN" smtClean="0"/>
              <a:t>Click to edit Master text styles</a:t>
            </a:r>
          </a:p>
        </p:txBody>
      </p:sp>
    </p:spTree>
    <p:extLst>
      <p:ext uri="{BB962C8B-B14F-4D97-AF65-F5344CB8AC3E}">
        <p14:creationId xmlns:p14="http://schemas.microsoft.com/office/powerpoint/2010/main" val="848894687"/>
      </p:ext>
    </p:extLst>
  </p:cSld>
  <p:clrMapOvr>
    <a:masterClrMapping/>
  </p:clrMapOvr>
  <p:transition>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altLang="zh-CN" smtClean="0"/>
              <a:t>Click to edit Master title style</a:t>
            </a:r>
            <a:endParaRPr lang="en-US" dirty="0"/>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altLang="zh-CN" smtClean="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ltLang="zh-CN" smtClean="0"/>
              <a:t>Click to edit Master text styles</a:t>
            </a:r>
          </a:p>
        </p:txBody>
      </p:sp>
    </p:spTree>
    <p:extLst>
      <p:ext uri="{BB962C8B-B14F-4D97-AF65-F5344CB8AC3E}">
        <p14:creationId xmlns:p14="http://schemas.microsoft.com/office/powerpoint/2010/main" val="1650809704"/>
      </p:ext>
    </p:extLst>
  </p:cSld>
  <p:clrMapOvr>
    <a:masterClrMapping/>
  </p:clrMapOvr>
  <p:transition>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l" eaLnBrk="1" fontAlgn="auto" hangingPunct="1">
              <a:lnSpc>
                <a:spcPct val="100000"/>
              </a:lnSpc>
              <a:spcBef>
                <a:spcPts val="0"/>
              </a:spcBef>
              <a:spcAft>
                <a:spcPts val="0"/>
              </a:spcAft>
              <a:defRPr sz="1800">
                <a:solidFill>
                  <a:srgbClr val="0096D6"/>
                </a:solidFill>
                <a:effectLst/>
                <a:latin typeface="CiscoSans ExtraLight"/>
                <a:ea typeface="+mn-ea"/>
                <a:cs typeface="+mn-cs"/>
              </a:defRPr>
            </a:lvl1pPr>
          </a:lstStyle>
          <a:p>
            <a:pPr>
              <a:defRPr/>
            </a:pPr>
            <a:fld id="{2AE7BC1B-708E-4C93-BD84-4BA59AA7BFFB}" type="datetimeFigureOut">
              <a:rPr lang="en-US"/>
              <a:pPr>
                <a:defRPr/>
              </a:pPr>
              <a:t>10/30/2012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l" eaLnBrk="1" fontAlgn="auto" hangingPunct="1">
              <a:lnSpc>
                <a:spcPct val="100000"/>
              </a:lnSpc>
              <a:spcBef>
                <a:spcPts val="0"/>
              </a:spcBef>
              <a:spcAft>
                <a:spcPts val="0"/>
              </a:spcAft>
              <a:defRPr sz="1800">
                <a:solidFill>
                  <a:srgbClr val="0096D6"/>
                </a:solidFill>
                <a:effectLst/>
                <a:latin typeface="CiscoSans ExtraLigh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l" eaLnBrk="1" fontAlgn="auto" hangingPunct="1">
              <a:lnSpc>
                <a:spcPct val="100000"/>
              </a:lnSpc>
              <a:spcBef>
                <a:spcPts val="0"/>
              </a:spcBef>
              <a:spcAft>
                <a:spcPts val="0"/>
              </a:spcAft>
              <a:defRPr sz="1800">
                <a:solidFill>
                  <a:srgbClr val="0096D6"/>
                </a:solidFill>
                <a:effectLst/>
                <a:latin typeface="CiscoSans ExtraLight"/>
                <a:ea typeface="+mn-ea"/>
                <a:cs typeface="+mn-cs"/>
              </a:defRPr>
            </a:lvl1pPr>
          </a:lstStyle>
          <a:p>
            <a:pPr>
              <a:defRPr/>
            </a:pPr>
            <a:fld id="{4483EB01-C0AA-4C6C-BC20-DAA45E74F47A}" type="slidenum">
              <a:rPr lang="en-US"/>
              <a:pPr>
                <a:defRPr/>
              </a:pPr>
              <a:t>‹#›</a:t>
            </a:fld>
            <a:endParaRPr lang="en-US"/>
          </a:p>
        </p:txBody>
      </p:sp>
    </p:spTree>
    <p:extLst>
      <p:ext uri="{BB962C8B-B14F-4D97-AF65-F5344CB8AC3E}">
        <p14:creationId xmlns:p14="http://schemas.microsoft.com/office/powerpoint/2010/main" val="21166910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304800"/>
            <a:ext cx="8145462" cy="838200"/>
          </a:xfrm>
        </p:spPr>
        <p:txBody>
          <a:bodyPr/>
          <a:lstStyle/>
          <a:p>
            <a:r>
              <a:rPr lang="en-US"/>
              <a:t>Click to edit Master title style</a:t>
            </a:r>
          </a:p>
        </p:txBody>
      </p:sp>
      <p:sp>
        <p:nvSpPr>
          <p:cNvPr id="3" name="Text Placeholder 2"/>
          <p:cNvSpPr>
            <a:spLocks noGrp="1"/>
          </p:cNvSpPr>
          <p:nvPr>
            <p:ph type="body" sz="half" idx="1"/>
          </p:nvPr>
        </p:nvSpPr>
        <p:spPr>
          <a:xfrm>
            <a:off x="655638" y="1520825"/>
            <a:ext cx="3894137"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2175" y="1520825"/>
            <a:ext cx="3894138"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544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3" name="Rectangle 2"/>
          <p:cNvSpPr/>
          <p:nvPr/>
        </p:nvSpPr>
        <p:spPr>
          <a:xfrm flipV="1">
            <a:off x="217358" y="6355870"/>
            <a:ext cx="8694295" cy="21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 name="Text Placeholder 12"/>
          <p:cNvSpPr>
            <a:spLocks noGrp="1"/>
          </p:cNvSpPr>
          <p:nvPr>
            <p:ph type="body" sz="quarter" idx="14"/>
          </p:nvPr>
        </p:nvSpPr>
        <p:spPr>
          <a:xfrm>
            <a:off x="244476" y="1600204"/>
            <a:ext cx="2622550" cy="4391025"/>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95" y="1600200"/>
            <a:ext cx="2593975" cy="4362450"/>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9" y="1600206"/>
            <a:ext cx="2633662" cy="4333875"/>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verticalbar.png"/>
          <p:cNvPicPr>
            <a:picLocks noChangeAspect="1"/>
          </p:cNvPicPr>
          <p:nvPr userDrawn="1"/>
        </p:nvPicPr>
        <p:blipFill>
          <a:blip r:embed="rId2" cstate="print"/>
          <a:stretch>
            <a:fillRect/>
          </a:stretch>
        </p:blipFill>
        <p:spPr>
          <a:xfrm>
            <a:off x="3038179" y="777667"/>
            <a:ext cx="89319" cy="5287676"/>
          </a:xfrm>
          <a:prstGeom prst="rect">
            <a:avLst/>
          </a:prstGeom>
          <a:noFill/>
          <a:ln>
            <a:noFill/>
          </a:ln>
        </p:spPr>
      </p:pic>
      <p:pic>
        <p:nvPicPr>
          <p:cNvPr id="18" name="Picture 17" descr="verticalbar.png"/>
          <p:cNvPicPr>
            <a:picLocks noChangeAspect="1"/>
          </p:cNvPicPr>
          <p:nvPr userDrawn="1"/>
        </p:nvPicPr>
        <p:blipFill>
          <a:blip r:embed="rId2" cstate="print"/>
          <a:stretch>
            <a:fillRect/>
          </a:stretch>
        </p:blipFill>
        <p:spPr>
          <a:xfrm>
            <a:off x="6029029" y="777667"/>
            <a:ext cx="89319" cy="5287676"/>
          </a:xfrm>
          <a:prstGeom prst="rect">
            <a:avLst/>
          </a:prstGeom>
          <a:noFill/>
          <a:ln>
            <a:noFill/>
          </a:ln>
        </p:spPr>
      </p:pic>
      <p:sp>
        <p:nvSpPr>
          <p:cNvPr id="21" name="Text Placeholder 20"/>
          <p:cNvSpPr>
            <a:spLocks noGrp="1" noChangeAspect="1"/>
          </p:cNvSpPr>
          <p:nvPr>
            <p:ph type="body" sz="quarter" idx="17"/>
          </p:nvPr>
        </p:nvSpPr>
        <p:spPr>
          <a:xfrm>
            <a:off x="219457" y="100588"/>
            <a:ext cx="2670048" cy="1200329"/>
          </a:xfrm>
        </p:spPr>
        <p:txBody>
          <a:bodyPr anchor="b" anchorCtr="0">
            <a:sp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20"/>
          <p:cNvSpPr>
            <a:spLocks noGrp="1"/>
          </p:cNvSpPr>
          <p:nvPr>
            <p:ph type="body" sz="quarter" idx="18"/>
          </p:nvPr>
        </p:nvSpPr>
        <p:spPr>
          <a:xfrm>
            <a:off x="3255265" y="100588"/>
            <a:ext cx="2670048" cy="1200329"/>
          </a:xfrm>
        </p:spPr>
        <p:txBody>
          <a:bodyPr anchor="b" anchorCtr="0">
            <a:sp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4" name="Text Placeholder 20"/>
          <p:cNvSpPr>
            <a:spLocks noGrp="1" noChangeAspect="1"/>
          </p:cNvSpPr>
          <p:nvPr>
            <p:ph type="body" sz="quarter" idx="19"/>
          </p:nvPr>
        </p:nvSpPr>
        <p:spPr>
          <a:xfrm>
            <a:off x="6273302" y="100588"/>
            <a:ext cx="2670048" cy="1200329"/>
          </a:xfrm>
        </p:spPr>
        <p:txBody>
          <a:bodyPr anchor="b" anchorCtr="0">
            <a:sp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5" name="Rectangle 4"/>
          <p:cNvSpPr/>
          <p:nvPr userDrawn="1"/>
        </p:nvSpPr>
        <p:spPr>
          <a:xfrm>
            <a:off x="0" y="6339113"/>
            <a:ext cx="9144000" cy="271894"/>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9" name="Title 1"/>
          <p:cNvSpPr>
            <a:spLocks noGrp="1"/>
          </p:cNvSpPr>
          <p:nvPr>
            <p:ph type="title" hasCustomPrompt="1"/>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4" y="1476375"/>
            <a:ext cx="8439461" cy="4305300"/>
          </a:xfrm>
        </p:spPr>
        <p:txBody>
          <a:bodyPr anchor="ctr" anchorCtr="1"/>
          <a:lstStyle>
            <a:lvl1pPr>
              <a:buNone/>
              <a:defRPr>
                <a:latin typeface="+mj-lt"/>
              </a:defRPr>
            </a:lvl1pPr>
          </a:lstStyle>
          <a:p>
            <a:r>
              <a:rPr lang="en-US" dirty="0" smtClean="0"/>
              <a:t>Click icon to add chart</a:t>
            </a:r>
            <a:endParaRPr lang="en-US" dirty="0"/>
          </a:p>
        </p:txBody>
      </p:sp>
      <p:sp>
        <p:nvSpPr>
          <p:cNvPr id="4" name="Text Placeholder 9"/>
          <p:cNvSpPr>
            <a:spLocks noGrp="1"/>
          </p:cNvSpPr>
          <p:nvPr>
            <p:ph type="body" sz="quarter" idx="11" hasCustomPrompt="1"/>
          </p:nvPr>
        </p:nvSpPr>
        <p:spPr>
          <a:xfrm>
            <a:off x="249467" y="6062156"/>
            <a:ext cx="7461250" cy="276999"/>
          </a:xfrm>
        </p:spPr>
        <p:txBody>
          <a:bodyPr wrap="square" anchor="b" anchorCtr="0">
            <a:spAutoFit/>
          </a:bodyPr>
          <a:lstStyle>
            <a:lvl1pPr algn="l" defTabSz="804863">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rmAutofit/>
          </a:bodyPr>
          <a:lstStyle>
            <a:lvl1pPr marL="0" indent="0">
              <a:buFontTx/>
              <a:buNone/>
              <a:defRPr sz="24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3777" y="5852202"/>
            <a:ext cx="8112126" cy="384175"/>
          </a:xfrm>
        </p:spPr>
        <p:txBody>
          <a:bodyPr>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2" name="Title 1"/>
          <p:cNvSpPr>
            <a:spLocks noGrp="1"/>
          </p:cNvSpPr>
          <p:nvPr>
            <p:ph type="ctrTitle" hasCustomPrompt="1"/>
          </p:nvPr>
        </p:nvSpPr>
        <p:spPr>
          <a:xfrm>
            <a:off x="219456" y="649224"/>
            <a:ext cx="8112125" cy="4480560"/>
          </a:xfrm>
        </p:spPr>
        <p:txBody>
          <a:bodyPr/>
          <a:lstStyle>
            <a:lvl1pPr marL="233363" indent="-233363" algn="l" defTabSz="914400" rtl="0" eaLnBrk="1" latinLnBrk="0" hangingPunct="1">
              <a:lnSpc>
                <a:spcPct val="80000"/>
              </a:lnSpc>
              <a:spcBef>
                <a:spcPct val="0"/>
              </a:spcBef>
              <a:buClr>
                <a:schemeClr val="tx1"/>
              </a:buClr>
              <a:buFont typeface="Arial" pitchFamily="34" charset="0"/>
              <a:buChar char="“"/>
              <a:defRPr lang="en-US" sz="6000" b="0" kern="1200" spc="-2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Presentation Title Goes Here</a:t>
            </a:r>
            <a:endParaRPr lang="en-US" dirty="0"/>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3" name="Rectangle 2"/>
          <p:cNvSpPr/>
          <p:nvPr/>
        </p:nvSpPr>
        <p:spPr>
          <a:xfrm flipV="1">
            <a:off x="217358" y="6355870"/>
            <a:ext cx="8694295" cy="21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20" y="310896"/>
            <a:ext cx="3895344" cy="6208776"/>
          </a:xfrm>
        </p:spPr>
        <p:txBody>
          <a:bodyPr anchor="ctr" anchorCtr="0">
            <a:norm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12" name="Picture 11" descr="verticalbar.png"/>
          <p:cNvPicPr>
            <a:picLocks noChangeAspect="1"/>
          </p:cNvPicPr>
          <p:nvPr userDrawn="1"/>
        </p:nvPicPr>
        <p:blipFill>
          <a:blip r:embed="rId2" cstate="print"/>
          <a:stretch>
            <a:fillRect/>
          </a:stretch>
        </p:blipFill>
        <p:spPr>
          <a:xfrm>
            <a:off x="4441948" y="777667"/>
            <a:ext cx="89319" cy="5287676"/>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0-#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404" y="4279434"/>
            <a:ext cx="4684867" cy="384175"/>
          </a:xfrm>
        </p:spPr>
        <p:txBody>
          <a:bodyPr vert="horz" lIns="91440" tIns="45720" rIns="91440" bIns="45720" rtlCol="0">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grpSp>
        <p:nvGrpSpPr>
          <p:cNvPr id="4" name="Group 38"/>
          <p:cNvGrpSpPr/>
          <p:nvPr userDrawn="1"/>
        </p:nvGrpSpPr>
        <p:grpSpPr>
          <a:xfrm>
            <a:off x="341334" y="311150"/>
            <a:ext cx="908367" cy="480227"/>
            <a:chOff x="609600" y="528537"/>
            <a:chExt cx="1444734" cy="763789"/>
          </a:xfrm>
          <a:gradFill flip="none" rotWithShape="1">
            <a:gsLst>
              <a:gs pos="11000">
                <a:schemeClr val="accent2"/>
              </a:gs>
              <a:gs pos="100000">
                <a:schemeClr val="accent5"/>
              </a:gs>
            </a:gsLst>
            <a:lin ang="2700000" scaled="1"/>
            <a:tileRect/>
          </a:gradFill>
        </p:grpSpPr>
        <p:sp>
          <p:nvSpPr>
            <p:cNvPr id="10" name="Rectangle 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11" name="Freeform 1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12" name="Freeform 1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13" name="Freeform 1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14" name="Freeform 1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15" name="Freeform 1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16" name="Freeform 1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7" name="Freeform 1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18" name="Freeform 1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9" name="Freeform 1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20" name="Freeform 1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21" name="Freeform 2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22" name="Freeform 2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23" name="Freeform 2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2" name="Title 1"/>
          <p:cNvSpPr>
            <a:spLocks noGrp="1"/>
          </p:cNvSpPr>
          <p:nvPr>
            <p:ph type="ctrTitle" hasCustomPrompt="1"/>
          </p:nvPr>
        </p:nvSpPr>
        <p:spPr>
          <a:xfrm>
            <a:off x="208714" y="3282696"/>
            <a:ext cx="4712557" cy="1022350"/>
          </a:xfrm>
        </p:spPr>
        <p:txBody>
          <a:bodyPr vert="horz" lIns="82296" tIns="45720" rIns="82296" bIns="45720" rtlCol="0" anchor="b"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60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31" name="Picture Placeholder 30"/>
          <p:cNvSpPr>
            <a:spLocks noGrp="1"/>
          </p:cNvSpPr>
          <p:nvPr>
            <p:ph type="pic" sz="quarter" idx="10" hasCustomPrompt="1"/>
          </p:nvPr>
        </p:nvSpPr>
        <p:spPr>
          <a:xfrm>
            <a:off x="5540396" y="1917700"/>
            <a:ext cx="2676525" cy="2889250"/>
          </a:xfrm>
        </p:spPr>
        <p:txBody>
          <a:bodyPr anchor="ctr" anchorCtr="1"/>
          <a:lstStyle>
            <a:lvl1pPr algn="ctr">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30" name="Rectangle 29"/>
          <p:cNvSpPr/>
          <p:nvPr/>
        </p:nvSpPr>
        <p:spPr>
          <a:xfrm>
            <a:off x="-12700" y="6141762"/>
            <a:ext cx="9156700" cy="71627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9" name="Rounded Rectangle 8"/>
          <p:cNvSpPr/>
          <p:nvPr userDrawn="1"/>
        </p:nvSpPr>
        <p:spPr>
          <a:xfrm>
            <a:off x="1823499" y="-3578087"/>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 name="Rounded Rectangle 9"/>
          <p:cNvSpPr/>
          <p:nvPr userDrawn="1"/>
        </p:nvSpPr>
        <p:spPr>
          <a:xfrm>
            <a:off x="0" y="-645215"/>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 name="Rounded Rectangle 10"/>
          <p:cNvSpPr/>
          <p:nvPr userDrawn="1"/>
        </p:nvSpPr>
        <p:spPr>
          <a:xfrm rot="10800000">
            <a:off x="1013792" y="-64521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12" name="Rounded Rectangle 11"/>
          <p:cNvSpPr/>
          <p:nvPr/>
        </p:nvSpPr>
        <p:spPr>
          <a:xfrm>
            <a:off x="6375620" y="1711187"/>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 name="Rounded Rectangle 12"/>
          <p:cNvSpPr/>
          <p:nvPr/>
        </p:nvSpPr>
        <p:spPr>
          <a:xfrm>
            <a:off x="8105452" y="834887"/>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4" name="Rounded Rectangle 13"/>
          <p:cNvSpPr/>
          <p:nvPr/>
        </p:nvSpPr>
        <p:spPr>
          <a:xfrm rot="10800000">
            <a:off x="3036073" y="-3377648"/>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Title 1"/>
          <p:cNvSpPr>
            <a:spLocks noGrp="1"/>
          </p:cNvSpPr>
          <p:nvPr>
            <p:ph type="title"/>
          </p:nvPr>
        </p:nvSpPr>
        <p:spPr>
          <a:xfrm>
            <a:off x="237744" y="484635"/>
            <a:ext cx="8755128" cy="4372131"/>
          </a:xfrm>
        </p:spPr>
        <p:txBody>
          <a:bodyPr anchor="b" anchorCtr="0"/>
          <a:lstStyle>
            <a:lvl1pPr marL="228600" indent="-228600">
              <a:buFont typeface="Arial" pitchFamily="34" charset="0"/>
              <a:buChar char="“"/>
              <a:defRPr sz="5400" spc="-200" baseline="0">
                <a:solidFill>
                  <a:schemeClr val="bg1"/>
                </a:solidFill>
                <a:latin typeface="+mj-lt"/>
              </a:defRPr>
            </a:lvl1pPr>
          </a:lstStyle>
          <a:p>
            <a:r>
              <a:rPr lang="en-US" smtClean="0"/>
              <a:t>Click to edit Master title style</a:t>
            </a:r>
            <a:endParaRPr lang="en-US" dirty="0"/>
          </a:p>
        </p:txBody>
      </p:sp>
      <p:sp>
        <p:nvSpPr>
          <p:cNvPr id="28" name="Rectangle 5"/>
          <p:cNvSpPr>
            <a:spLocks noChangeArrowheads="1"/>
          </p:cNvSpPr>
          <p:nvPr/>
        </p:nvSpPr>
        <p:spPr bwMode="ltGray">
          <a:xfrm>
            <a:off x="7762659" y="6584555"/>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19" name="Rectangle 5"/>
          <p:cNvSpPr>
            <a:spLocks noChangeArrowheads="1"/>
          </p:cNvSpPr>
          <p:nvPr userDrawn="1"/>
        </p:nvSpPr>
        <p:spPr bwMode="ltGray">
          <a:xfrm>
            <a:off x="7762659" y="6584555"/>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7" name="Text Placeholder 4"/>
          <p:cNvSpPr>
            <a:spLocks noGrp="1"/>
          </p:cNvSpPr>
          <p:nvPr>
            <p:ph type="body" sz="quarter" idx="11" hasCustomPrompt="1"/>
          </p:nvPr>
        </p:nvSpPr>
        <p:spPr>
          <a:xfrm>
            <a:off x="460249" y="5358903"/>
            <a:ext cx="8574685" cy="614362"/>
          </a:xfrm>
        </p:spPr>
        <p:txBody>
          <a:bodyPr vert="horz" lIns="91440" tIns="45720" rIns="91440" bIns="45720" rtlCol="0">
            <a:normAutofit/>
          </a:bodyPr>
          <a:lstStyle>
            <a:lvl1pPr marL="0" indent="0">
              <a:buNone/>
              <a:defRPr lang="en-US" sz="2400" kern="1200" dirty="0" smtClean="0">
                <a:solidFill>
                  <a:schemeClr val="bg1"/>
                </a:solidFill>
                <a:latin typeface="+mj-lt"/>
                <a:ea typeface="+mn-ea"/>
                <a:cs typeface="+mn-cs"/>
              </a:defRPr>
            </a:lvl1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userDrawn="1"/>
        </p:nvSpPr>
        <p:spPr bwMode="ltGray">
          <a:xfrm>
            <a:off x="251394" y="6586288"/>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2010 Cisco and/or its affiliates. All rights reserved.</a:t>
            </a:r>
            <a:endParaRPr lang="en-US" sz="600" dirty="0">
              <a:solidFill>
                <a:srgbClr val="FFFFFF"/>
              </a:solidFill>
              <a:latin typeface="+mj-lt"/>
            </a:endParaRPr>
          </a:p>
        </p:txBody>
      </p:sp>
      <p:sp>
        <p:nvSpPr>
          <p:cNvPr id="22" name="Rectangle 7"/>
          <p:cNvSpPr>
            <a:spLocks noChangeArrowheads="1"/>
          </p:cNvSpPr>
          <p:nvPr userDrawn="1"/>
        </p:nvSpPr>
        <p:spPr bwMode="ltGray">
          <a:xfrm>
            <a:off x="8640042" y="658045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3" name="Rectangle 22"/>
          <p:cNvSpPr/>
          <p:nvPr userDrawn="1"/>
        </p:nvSpPr>
        <p:spPr>
          <a:xfrm>
            <a:off x="1891875"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animated bar_static">
    <p:spTree>
      <p:nvGrpSpPr>
        <p:cNvPr id="1" name=""/>
        <p:cNvGrpSpPr/>
        <p:nvPr/>
      </p:nvGrpSpPr>
      <p:grpSpPr>
        <a:xfrm>
          <a:off x="0" y="0"/>
          <a:ext cx="0" cy="0"/>
          <a:chOff x="0" y="0"/>
          <a:chExt cx="0" cy="0"/>
        </a:xfrm>
      </p:grpSpPr>
      <p:pic>
        <p:nvPicPr>
          <p:cNvPr id="58" name="Picture 57" descr="bottom bar.jpg"/>
          <p:cNvPicPr>
            <a:picLocks noChangeAspect="1"/>
          </p:cNvPicPr>
          <p:nvPr userDrawn="1"/>
        </p:nvPicPr>
        <p:blipFill>
          <a:blip r:embed="rId2" cstate="print"/>
          <a:stretch>
            <a:fillRect/>
          </a:stretch>
        </p:blipFill>
        <p:spPr>
          <a:xfrm>
            <a:off x="333375" y="6378339"/>
            <a:ext cx="8477250" cy="162912"/>
          </a:xfrm>
          <a:prstGeom prst="rect">
            <a:avLst/>
          </a:prstGeom>
        </p:spPr>
      </p:pic>
      <p:sp>
        <p:nvSpPr>
          <p:cNvPr id="47" name="Rectangle 46"/>
          <p:cNvSpPr/>
          <p:nvPr/>
        </p:nvSpPr>
        <p:spPr>
          <a:xfrm>
            <a:off x="3405373" y="5562642"/>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6" name="Rectangle 45"/>
          <p:cNvSpPr/>
          <p:nvPr/>
        </p:nvSpPr>
        <p:spPr>
          <a:xfrm>
            <a:off x="1460940" y="5638842"/>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5" name="Rectangle 44"/>
          <p:cNvSpPr/>
          <p:nvPr/>
        </p:nvSpPr>
        <p:spPr>
          <a:xfrm>
            <a:off x="4771697" y="5562642"/>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3" name="Rounded Rectangle 32"/>
          <p:cNvSpPr/>
          <p:nvPr/>
        </p:nvSpPr>
        <p:spPr>
          <a:xfrm rot="10800000" flipH="1">
            <a:off x="2856506" y="831272"/>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8" name="Rounded Rectangle 27"/>
          <p:cNvSpPr/>
          <p:nvPr userDrawn="1"/>
        </p:nvSpPr>
        <p:spPr>
          <a:xfrm rot="10800000" flipH="1">
            <a:off x="821966" y="471678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9" name="Rounded Rectangle 28"/>
          <p:cNvSpPr/>
          <p:nvPr userDrawn="1"/>
        </p:nvSpPr>
        <p:spPr>
          <a:xfrm rot="10800000" flipH="1">
            <a:off x="13325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36" name="Rounded Rectangle 35"/>
          <p:cNvSpPr/>
          <p:nvPr/>
        </p:nvSpPr>
        <p:spPr>
          <a:xfrm rot="10800000" flipH="1">
            <a:off x="4920835"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7" name="Rounded Rectangle 36"/>
          <p:cNvSpPr/>
          <p:nvPr/>
        </p:nvSpPr>
        <p:spPr>
          <a:xfrm rot="10800000" flipH="1">
            <a:off x="539188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1" name="Rounded Rectangle 40"/>
          <p:cNvSpPr/>
          <p:nvPr/>
        </p:nvSpPr>
        <p:spPr>
          <a:xfrm rot="10800000" flipH="1">
            <a:off x="8162250"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2" name="Rounded Rectangle 41"/>
          <p:cNvSpPr/>
          <p:nvPr/>
        </p:nvSpPr>
        <p:spPr>
          <a:xfrm rot="10800000" flipH="1">
            <a:off x="3770907"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5" name="Rectangle 84"/>
          <p:cNvSpPr/>
          <p:nvPr/>
        </p:nvSpPr>
        <p:spPr>
          <a:xfrm>
            <a:off x="14992" y="2"/>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3" name="Rectangle 4"/>
          <p:cNvSpPr>
            <a:spLocks noChangeArrowheads="1"/>
          </p:cNvSpPr>
          <p:nvPr/>
        </p:nvSpPr>
        <p:spPr bwMode="ltGray">
          <a:xfrm>
            <a:off x="251394" y="6586288"/>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54" name="Rectangle 5"/>
          <p:cNvSpPr>
            <a:spLocks noChangeArrowheads="1"/>
          </p:cNvSpPr>
          <p:nvPr/>
        </p:nvSpPr>
        <p:spPr bwMode="ltGray">
          <a:xfrm>
            <a:off x="7784648" y="6584554"/>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55" name="Rectangle 7"/>
          <p:cNvSpPr>
            <a:spLocks noChangeArrowheads="1"/>
          </p:cNvSpPr>
          <p:nvPr/>
        </p:nvSpPr>
        <p:spPr bwMode="ltGray">
          <a:xfrm>
            <a:off x="8649586" y="658045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102" name="Rectangle 4"/>
          <p:cNvSpPr>
            <a:spLocks noChangeArrowheads="1"/>
          </p:cNvSpPr>
          <p:nvPr/>
        </p:nvSpPr>
        <p:spPr bwMode="ltGray">
          <a:xfrm>
            <a:off x="251394" y="6586288"/>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03" name="Rectangle 5"/>
          <p:cNvSpPr>
            <a:spLocks noChangeArrowheads="1"/>
          </p:cNvSpPr>
          <p:nvPr/>
        </p:nvSpPr>
        <p:spPr bwMode="ltGray">
          <a:xfrm>
            <a:off x="7784648" y="6584554"/>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04" name="Rectangle 7"/>
          <p:cNvSpPr>
            <a:spLocks noChangeArrowheads="1"/>
          </p:cNvSpPr>
          <p:nvPr/>
        </p:nvSpPr>
        <p:spPr bwMode="ltGray">
          <a:xfrm>
            <a:off x="8649586" y="658045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48" name="Subtitle 2"/>
          <p:cNvSpPr>
            <a:spLocks noGrp="1"/>
          </p:cNvSpPr>
          <p:nvPr>
            <p:ph type="subTitle" idx="1" hasCustomPrompt="1"/>
          </p:nvPr>
        </p:nvSpPr>
        <p:spPr>
          <a:xfrm>
            <a:off x="236383" y="4464108"/>
            <a:ext cx="8112126" cy="384175"/>
          </a:xfrm>
        </p:spPr>
        <p:txBody>
          <a:bodyPr>
            <a:normAutofit/>
          </a:bodyPr>
          <a:lstStyle>
            <a:lvl1pPr marL="0" indent="0" algn="l">
              <a:buNone/>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50" name="Title 1"/>
          <p:cNvSpPr>
            <a:spLocks noGrp="1"/>
          </p:cNvSpPr>
          <p:nvPr>
            <p:ph type="ctrTitle" hasCustomPrompt="1"/>
          </p:nvPr>
        </p:nvSpPr>
        <p:spPr>
          <a:xfrm>
            <a:off x="221393" y="1248229"/>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110" name="Rectangle 4"/>
          <p:cNvSpPr>
            <a:spLocks noChangeArrowheads="1"/>
          </p:cNvSpPr>
          <p:nvPr/>
        </p:nvSpPr>
        <p:spPr bwMode="ltGray">
          <a:xfrm>
            <a:off x="251394" y="6586288"/>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11" name="Rectangle 5"/>
          <p:cNvSpPr>
            <a:spLocks noChangeArrowheads="1"/>
          </p:cNvSpPr>
          <p:nvPr/>
        </p:nvSpPr>
        <p:spPr bwMode="ltGray">
          <a:xfrm>
            <a:off x="7784648" y="6584554"/>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12" name="Rectangle 7"/>
          <p:cNvSpPr>
            <a:spLocks noChangeArrowheads="1"/>
          </p:cNvSpPr>
          <p:nvPr/>
        </p:nvSpPr>
        <p:spPr bwMode="ltGray">
          <a:xfrm>
            <a:off x="8649586" y="658045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grpSp>
        <p:nvGrpSpPr>
          <p:cNvPr id="2" name="Group 67"/>
          <p:cNvGrpSpPr/>
          <p:nvPr/>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9"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70"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1"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2"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73"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74"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75"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6"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77"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8"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79"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80"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81"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82"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57" name="Rectangle 56"/>
          <p:cNvSpPr/>
          <p:nvPr userDrawn="1"/>
        </p:nvSpPr>
        <p:spPr>
          <a:xfrm>
            <a:off x="1" y="6541294"/>
            <a:ext cx="9129008" cy="31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9" name="Rectangle 5"/>
          <p:cNvSpPr>
            <a:spLocks noChangeArrowheads="1"/>
          </p:cNvSpPr>
          <p:nvPr userDrawn="1"/>
        </p:nvSpPr>
        <p:spPr bwMode="ltGray">
          <a:xfrm>
            <a:off x="7784648" y="6584554"/>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56" name="Rectangle 4"/>
          <p:cNvSpPr>
            <a:spLocks noChangeArrowheads="1"/>
          </p:cNvSpPr>
          <p:nvPr userDrawn="1"/>
        </p:nvSpPr>
        <p:spPr bwMode="ltGray">
          <a:xfrm>
            <a:off x="251394" y="6586288"/>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52" name="Rectangle 7"/>
          <p:cNvSpPr>
            <a:spLocks noChangeArrowheads="1"/>
          </p:cNvSpPr>
          <p:nvPr userDrawn="1"/>
        </p:nvSpPr>
        <p:spPr bwMode="ltGray">
          <a:xfrm>
            <a:off x="8640042" y="658045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2" name="Rectangle 31"/>
          <p:cNvSpPr/>
          <p:nvPr/>
        </p:nvSpPr>
        <p:spPr>
          <a:xfrm>
            <a:off x="338329"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Picture Placeholder 25"/>
          <p:cNvSpPr>
            <a:spLocks noGrp="1"/>
          </p:cNvSpPr>
          <p:nvPr>
            <p:ph type="pic" sz="quarter" idx="10" hasCustomPrompt="1"/>
          </p:nvPr>
        </p:nvSpPr>
        <p:spPr>
          <a:xfrm>
            <a:off x="338329"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sp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dirty="0" smtClean="0"/>
              <a:t>Large photo </a:t>
            </a:r>
            <a:br>
              <a:rPr lang="en-US" dirty="0" smtClean="0"/>
            </a:br>
            <a:r>
              <a:rPr lang="en-US" dirty="0" smtClean="0"/>
              <a:t>caption here.</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4"/>
            <a:ext cx="4349918" cy="1089529"/>
          </a:xfrm>
        </p:spPr>
        <p:txBody>
          <a:bodyPr anchor="t">
            <a:spAutoFit/>
          </a:bodyPr>
          <a:lstStyle>
            <a:lvl1pPr>
              <a:lnSpc>
                <a:spcPct val="90000"/>
              </a:lnSpc>
              <a:defRPr>
                <a:solidFill>
                  <a:schemeClr val="bg1"/>
                </a:soli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9" name="Picture Placeholder 25"/>
          <p:cNvSpPr>
            <a:spLocks noGrp="1"/>
          </p:cNvSpPr>
          <p:nvPr>
            <p:ph type="pic" sz="quarter" idx="11" hasCustomPrompt="1"/>
          </p:nvPr>
        </p:nvSpPr>
        <p:spPr>
          <a:xfrm>
            <a:off x="3669010"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4"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Picture Placeholder 25"/>
          <p:cNvSpPr>
            <a:spLocks noGrp="1"/>
          </p:cNvSpPr>
          <p:nvPr>
            <p:ph type="pic" sz="quarter" idx="10" hasCustomPrompt="1"/>
          </p:nvPr>
        </p:nvSpPr>
        <p:spPr>
          <a:xfrm>
            <a:off x="320824"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51"/>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1" name="Picture Placeholder 25"/>
          <p:cNvSpPr>
            <a:spLocks noGrp="1"/>
          </p:cNvSpPr>
          <p:nvPr>
            <p:ph type="pic" sz="quarter" idx="12" hasCustomPrompt="1"/>
          </p:nvPr>
        </p:nvSpPr>
        <p:spPr>
          <a:xfrm>
            <a:off x="7012009" y="311151"/>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84"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61"/>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7" name="Picture Placeholder 25"/>
          <p:cNvSpPr>
            <a:spLocks noGrp="1"/>
          </p:cNvSpPr>
          <p:nvPr>
            <p:ph type="pic" sz="quarter" idx="15" hasCustomPrompt="1"/>
          </p:nvPr>
        </p:nvSpPr>
        <p:spPr>
          <a:xfrm>
            <a:off x="7012009"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3002"/>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9" name="Picture Placeholder 25"/>
          <p:cNvSpPr>
            <a:spLocks noGrp="1"/>
          </p:cNvSpPr>
          <p:nvPr>
            <p:ph type="pic" sz="quarter" idx="16" hasCustomPrompt="1"/>
          </p:nvPr>
        </p:nvSpPr>
        <p:spPr>
          <a:xfrm>
            <a:off x="7012009" y="5183002"/>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5" name="Picture Placeholder 4"/>
          <p:cNvSpPr>
            <a:spLocks noGrp="1"/>
          </p:cNvSpPr>
          <p:nvPr>
            <p:ph type="pic" sz="quarter" idx="10" hasCustomPrompt="1"/>
          </p:nvPr>
        </p:nvSpPr>
        <p:spPr>
          <a:xfrm>
            <a:off x="333396" y="310898"/>
            <a:ext cx="8474869" cy="6054185"/>
          </a:xfrm>
          <a:ln>
            <a:solidFill>
              <a:schemeClr val="bg2"/>
            </a:solidFill>
          </a:ln>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pic>
        <p:nvPicPr>
          <p:cNvPr id="3" name="Picture 2" descr="bottom bar.jpg"/>
          <p:cNvPicPr>
            <a:picLocks noChangeAspect="1"/>
          </p:cNvPicPr>
          <p:nvPr userDrawn="1"/>
        </p:nvPicPr>
        <p:blipFill>
          <a:blip r:embed="rId2" cstate="print"/>
          <a:stretch>
            <a:fillRect/>
          </a:stretch>
        </p:blipFill>
        <p:spPr>
          <a:xfrm>
            <a:off x="333375" y="6374862"/>
            <a:ext cx="8477250" cy="171450"/>
          </a:xfrm>
          <a:prstGeom prst="rect">
            <a:avLst/>
          </a:prstGeom>
        </p:spPr>
      </p:pic>
      <p:sp>
        <p:nvSpPr>
          <p:cNvPr id="11" name="Rectangle 5"/>
          <p:cNvSpPr>
            <a:spLocks noChangeArrowheads="1"/>
          </p:cNvSpPr>
          <p:nvPr userDrawn="1"/>
        </p:nvSpPr>
        <p:spPr bwMode="ltGray">
          <a:xfrm>
            <a:off x="7784648" y="6584554"/>
            <a:ext cx="791023" cy="175257"/>
          </a:xfrm>
          <a:prstGeom prst="rect">
            <a:avLst/>
          </a:prstGeom>
          <a:noFill/>
          <a:ln w="9525">
            <a:noFill/>
            <a:miter lim="800000"/>
            <a:headEnd/>
            <a:tailEnd/>
          </a:ln>
          <a:effectLst/>
        </p:spPr>
        <p:txBody>
          <a:bodyPr wrap="none" lIns="82124" tIns="41061" rIns="82124" bIns="41061" anchor="b">
            <a:spAutoFit/>
          </a:bodyPr>
          <a:lstStyle/>
          <a:p>
            <a:pPr marL="0" algn="r" defTabSz="814388" rtl="0" eaLnBrk="1" latinLnBrk="0" hangingPunct="1">
              <a:lnSpc>
                <a:spcPct val="100000"/>
              </a:lnSpc>
            </a:pPr>
            <a:r>
              <a:rPr lang="en-US" sz="600" kern="1200" dirty="0">
                <a:solidFill>
                  <a:srgbClr val="C0C0C0"/>
                </a:solidFill>
                <a:latin typeface="+mj-lt"/>
                <a:ea typeface="+mn-ea"/>
                <a:cs typeface="+mn-cs"/>
              </a:rPr>
              <a:t>Cisco Confidential</a:t>
            </a:r>
          </a:p>
        </p:txBody>
      </p:sp>
      <p:sp>
        <p:nvSpPr>
          <p:cNvPr id="8" name="Rectangle 4"/>
          <p:cNvSpPr>
            <a:spLocks noChangeArrowheads="1"/>
          </p:cNvSpPr>
          <p:nvPr userDrawn="1"/>
        </p:nvSpPr>
        <p:spPr bwMode="ltGray">
          <a:xfrm>
            <a:off x="251394" y="6586288"/>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0" name="Rectangle 7"/>
          <p:cNvSpPr>
            <a:spLocks noChangeArrowheads="1"/>
          </p:cNvSpPr>
          <p:nvPr userDrawn="1"/>
        </p:nvSpPr>
        <p:spPr bwMode="ltGray">
          <a:xfrm>
            <a:off x="8640042" y="658045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91440" y="-91440"/>
            <a:ext cx="9326880" cy="704088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2" name="Rectangle 21"/>
          <p:cNvSpPr/>
          <p:nvPr userDrawn="1"/>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nvGrpSpPr>
          <p:cNvPr id="2" name="Group 3"/>
          <p:cNvGrpSpPr/>
          <p:nvPr userDrawn="1"/>
        </p:nvGrpSpPr>
        <p:grpSpPr>
          <a:xfrm>
            <a:off x="341335" y="6124575"/>
            <a:ext cx="787133" cy="416134"/>
            <a:chOff x="609600" y="528537"/>
            <a:chExt cx="1444734" cy="763789"/>
          </a:xfrm>
          <a:solidFill>
            <a:schemeClr val="bg1"/>
          </a:solidFill>
        </p:grpSpPr>
        <p:sp>
          <p:nvSpPr>
            <p:cNvPr id="40" name="Rectangle 3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41" name="Freeform 4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42" name="Freeform 4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43" name="Freeform 4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44" name="Freeform 4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45" name="Freeform 4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46" name="Freeform 4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47" name="Freeform 4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48" name="Freeform 4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49" name="Freeform 4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50" name="Freeform 4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51" name="Freeform 5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52" name="Freeform 5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53" name="Freeform 5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21" name="Media Placeholder 20"/>
          <p:cNvSpPr>
            <a:spLocks noGrp="1"/>
          </p:cNvSpPr>
          <p:nvPr>
            <p:ph type="media" sz="quarter" idx="10" hasCustomPrompt="1"/>
          </p:nvPr>
        </p:nvSpPr>
        <p:spPr>
          <a:xfrm>
            <a:off x="2845150" y="778669"/>
            <a:ext cx="5971032"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Tree>
  </p:cSld>
  <p:clrMapOvr>
    <a:masterClrMapping/>
  </p:clrMapOvr>
  <p:transition>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784648" y="6584554"/>
            <a:ext cx="791023" cy="175257"/>
          </a:xfrm>
          <a:prstGeom prst="rect">
            <a:avLst/>
          </a:prstGeom>
          <a:noFill/>
          <a:ln w="9525">
            <a:noFill/>
            <a:miter lim="800000"/>
            <a:headEnd/>
            <a:tailEnd/>
          </a:ln>
          <a:effectLst/>
        </p:spPr>
        <p:txBody>
          <a:bodyPr wrap="none" lIns="82124" tIns="41061" rIns="82124" bIns="41061" anchor="b">
            <a:spAutoFit/>
          </a:bodyPr>
          <a:lstStyle/>
          <a:p>
            <a:pPr marL="0" algn="r" defTabSz="814388" rtl="0" eaLnBrk="1" latinLnBrk="0" hangingPunct="1">
              <a:lnSpc>
                <a:spcPct val="100000"/>
              </a:lnSpc>
            </a:pPr>
            <a:r>
              <a:rPr lang="en-US" sz="600" kern="1200" dirty="0">
                <a:solidFill>
                  <a:srgbClr val="C0C0C0"/>
                </a:solidFill>
                <a:latin typeface="+mj-lt"/>
                <a:ea typeface="+mn-ea"/>
                <a:cs typeface="+mn-cs"/>
              </a:rPr>
              <a:t>Cisco Confidential</a:t>
            </a:r>
          </a:p>
        </p:txBody>
      </p:sp>
      <p:sp>
        <p:nvSpPr>
          <p:cNvPr id="5" name="Rectangle 4"/>
          <p:cNvSpPr>
            <a:spLocks noChangeArrowheads="1"/>
          </p:cNvSpPr>
          <p:nvPr userDrawn="1"/>
        </p:nvSpPr>
        <p:spPr bwMode="ltGray">
          <a:xfrm>
            <a:off x="251394" y="6586288"/>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6" name="Rectangle 7"/>
          <p:cNvSpPr>
            <a:spLocks noChangeArrowheads="1"/>
          </p:cNvSpPr>
          <p:nvPr userDrawn="1"/>
        </p:nvSpPr>
        <p:spPr bwMode="ltGray">
          <a:xfrm>
            <a:off x="8640042" y="658045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4373723" y="5844550"/>
            <a:ext cx="41443" cy="157016"/>
          </a:xfrm>
          <a:prstGeom prst="rect">
            <a:avLst/>
          </a:prstGeom>
          <a:solidFill>
            <a:schemeClr val="bg1"/>
          </a:solidFill>
          <a:ln w="9525">
            <a:noFill/>
            <a:miter lim="800000"/>
            <a:headEnd/>
            <a:tailEnd/>
          </a:ln>
        </p:spPr>
        <p:txBody>
          <a:bodyPr/>
          <a:lstStyle/>
          <a:p>
            <a:endParaRPr lang="en-US" dirty="0">
              <a:solidFill>
                <a:srgbClr val="0096D6"/>
              </a:solidFill>
              <a:latin typeface="+mj-lt"/>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2" name="Freeform 21"/>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3" name="Freeform 22"/>
          <p:cNvSpPr>
            <a:spLocks noEditPoints="1"/>
          </p:cNvSpPr>
          <p:nvPr userDrawn="1"/>
        </p:nvSpPr>
        <p:spPr bwMode="black">
          <a:xfrm>
            <a:off x="4778512"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5" name="Freeform 24"/>
          <p:cNvSpPr>
            <a:spLocks/>
          </p:cNvSpPr>
          <p:nvPr/>
        </p:nvSpPr>
        <p:spPr bwMode="black">
          <a:xfrm>
            <a:off x="4117818"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6" name="Freeform 25"/>
          <p:cNvSpPr>
            <a:spLocks/>
          </p:cNvSpPr>
          <p:nvPr/>
        </p:nvSpPr>
        <p:spPr bwMode="black">
          <a:xfrm>
            <a:off x="4227207"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7" name="Freeform 26"/>
          <p:cNvSpPr>
            <a:spLocks/>
          </p:cNvSpPr>
          <p:nvPr/>
        </p:nvSpPr>
        <p:spPr bwMode="black">
          <a:xfrm>
            <a:off x="4334669" y="5525729"/>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8" name="Freeform 27"/>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9" name="Freeform 28"/>
          <p:cNvSpPr>
            <a:spLocks/>
          </p:cNvSpPr>
          <p:nvPr/>
        </p:nvSpPr>
        <p:spPr bwMode="black">
          <a:xfrm>
            <a:off x="4551059"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0" name="Freeform 29"/>
          <p:cNvSpPr>
            <a:spLocks/>
          </p:cNvSpPr>
          <p:nvPr/>
        </p:nvSpPr>
        <p:spPr bwMode="black">
          <a:xfrm>
            <a:off x="466044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1" name="Freeform 30"/>
          <p:cNvSpPr>
            <a:spLocks/>
          </p:cNvSpPr>
          <p:nvPr/>
        </p:nvSpPr>
        <p:spPr bwMode="black">
          <a:xfrm>
            <a:off x="4769839" y="5525729"/>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2" name="Freeform 31"/>
          <p:cNvSpPr>
            <a:spLocks/>
          </p:cNvSpPr>
          <p:nvPr/>
        </p:nvSpPr>
        <p:spPr bwMode="black">
          <a:xfrm>
            <a:off x="4877300"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3" name="Freeform 32"/>
          <p:cNvSpPr>
            <a:spLocks/>
          </p:cNvSpPr>
          <p:nvPr/>
        </p:nvSpPr>
        <p:spPr bwMode="black">
          <a:xfrm>
            <a:off x="4986690"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00"/>
                                        <p:tgtEl>
                                          <p:spTgt spid="2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00"/>
                                        <p:tgtEl>
                                          <p:spTgt spid="2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700"/>
                                        <p:tgtEl>
                                          <p:spTgt spid="33"/>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700"/>
                                        <p:tgtEl>
                                          <p:spTgt spid="26"/>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00"/>
                                        <p:tgtEl>
                                          <p:spTgt spid="2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00"/>
                                        <p:tgtEl>
                                          <p:spTgt spid="30"/>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700"/>
                                        <p:tgtEl>
                                          <p:spTgt spid="32"/>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25"/>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27"/>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29"/>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31"/>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33"/>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26"/>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28"/>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30"/>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32"/>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userDrawn="1"/>
        </p:nvSpPr>
        <p:spPr bwMode="black">
          <a:xfrm>
            <a:off x="6312989" y="3708611"/>
            <a:ext cx="116616" cy="441827"/>
          </a:xfrm>
          <a:prstGeom prst="rect">
            <a:avLst/>
          </a:prstGeom>
          <a:solidFill>
            <a:schemeClr val="bg1"/>
          </a:solidFill>
          <a:ln w="9525">
            <a:noFill/>
            <a:miter lim="800000"/>
            <a:headEnd/>
            <a:tailEnd/>
          </a:ln>
        </p:spPr>
        <p:txBody>
          <a:bodyPr/>
          <a:lstStyle/>
          <a:p>
            <a:endParaRPr lang="en-US" dirty="0">
              <a:solidFill>
                <a:srgbClr val="0096D6"/>
              </a:solidFill>
              <a:latin typeface="+mj-lt"/>
            </a:endParaRPr>
          </a:p>
        </p:txBody>
      </p:sp>
      <p:sp>
        <p:nvSpPr>
          <p:cNvPr id="21" name="Freeform 20"/>
          <p:cNvSpPr>
            <a:spLocks/>
          </p:cNvSpPr>
          <p:nvPr/>
        </p:nvSpPr>
        <p:spPr bwMode="black">
          <a:xfrm>
            <a:off x="6992342" y="369760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2" name="Freeform 21"/>
          <p:cNvSpPr>
            <a:spLocks/>
          </p:cNvSpPr>
          <p:nvPr/>
        </p:nvSpPr>
        <p:spPr bwMode="black">
          <a:xfrm>
            <a:off x="5824831" y="369760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3" name="Freeform 22"/>
          <p:cNvSpPr>
            <a:spLocks noEditPoints="1"/>
          </p:cNvSpPr>
          <p:nvPr/>
        </p:nvSpPr>
        <p:spPr bwMode="black">
          <a:xfrm>
            <a:off x="7452023" y="369760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4" name="Freeform 23"/>
          <p:cNvSpPr>
            <a:spLocks/>
          </p:cNvSpPr>
          <p:nvPr/>
        </p:nvSpPr>
        <p:spPr bwMode="black">
          <a:xfrm>
            <a:off x="6580117" y="369760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5" name="Freeform 24"/>
          <p:cNvSpPr>
            <a:spLocks/>
          </p:cNvSpPr>
          <p:nvPr/>
        </p:nvSpPr>
        <p:spPr bwMode="black">
          <a:xfrm>
            <a:off x="5592976"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6" name="Freeform 25"/>
          <p:cNvSpPr>
            <a:spLocks/>
          </p:cNvSpPr>
          <p:nvPr/>
        </p:nvSpPr>
        <p:spPr bwMode="black">
          <a:xfrm>
            <a:off x="5900785" y="2930222"/>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7" name="Freeform 26"/>
          <p:cNvSpPr>
            <a:spLocks/>
          </p:cNvSpPr>
          <p:nvPr/>
        </p:nvSpPr>
        <p:spPr bwMode="black">
          <a:xfrm>
            <a:off x="6203175" y="2720864"/>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8" name="Freeform 27"/>
          <p:cNvSpPr>
            <a:spLocks/>
          </p:cNvSpPr>
          <p:nvPr/>
        </p:nvSpPr>
        <p:spPr bwMode="black">
          <a:xfrm>
            <a:off x="6510984"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9" name="Freeform 28"/>
          <p:cNvSpPr>
            <a:spLocks/>
          </p:cNvSpPr>
          <p:nvPr/>
        </p:nvSpPr>
        <p:spPr bwMode="black">
          <a:xfrm>
            <a:off x="6811994" y="3082482"/>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3" name="Freeform 32"/>
          <p:cNvSpPr>
            <a:spLocks/>
          </p:cNvSpPr>
          <p:nvPr/>
        </p:nvSpPr>
        <p:spPr bwMode="black">
          <a:xfrm>
            <a:off x="8037814" y="3082482"/>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4" name="TextBox 33"/>
          <p:cNvSpPr txBox="1"/>
          <p:nvPr userDrawn="1"/>
        </p:nvSpPr>
        <p:spPr>
          <a:xfrm>
            <a:off x="644691" y="3060530"/>
            <a:ext cx="2467342"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solid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ounded Rectangle 28"/>
          <p:cNvSpPr/>
          <p:nvPr/>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0" name="Rounded Rectangle 29"/>
          <p:cNvSpPr/>
          <p:nvPr/>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1" name="Rounded Rectangle 30"/>
          <p:cNvSpPr/>
          <p:nvPr/>
        </p:nvSpPr>
        <p:spPr>
          <a:xfrm rot="10800000">
            <a:off x="1013792"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32" name="Rounded Rectangle 31"/>
          <p:cNvSpPr/>
          <p:nvPr userDrawn="1"/>
        </p:nvSpPr>
        <p:spPr>
          <a:xfrm>
            <a:off x="6585484" y="-291327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3" name="Rounded Rectangle 32"/>
          <p:cNvSpPr/>
          <p:nvPr userDrawn="1"/>
        </p:nvSpPr>
        <p:spPr>
          <a:xfrm>
            <a:off x="8105452" y="569919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4" name="Rounded Rectangle 33"/>
          <p:cNvSpPr/>
          <p:nvPr/>
        </p:nvSpPr>
        <p:spPr>
          <a:xfrm rot="10800000">
            <a:off x="3036073" y="1516172"/>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Title 1"/>
          <p:cNvSpPr>
            <a:spLocks noGrp="1"/>
          </p:cNvSpPr>
          <p:nvPr>
            <p:ph type="ctrTitle" hasCustomPrompt="1"/>
          </p:nvPr>
        </p:nvSpPr>
        <p:spPr>
          <a:xfrm>
            <a:off x="221393" y="1236693"/>
            <a:ext cx="8112125" cy="2918779"/>
          </a:xfrm>
        </p:spPr>
        <p:txBody>
          <a:bodyPr/>
          <a:lstStyle>
            <a:lvl1pPr>
              <a:lnSpc>
                <a:spcPct val="90000"/>
              </a:lnSpc>
              <a:defRPr sz="6000" b="0" spc="-200" baseline="0">
                <a:solidFill>
                  <a:schemeClr val="bg1"/>
                </a:solidFill>
                <a:latin typeface="+mj-lt"/>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3" name="Subtitle 2"/>
          <p:cNvSpPr>
            <a:spLocks noGrp="1"/>
          </p:cNvSpPr>
          <p:nvPr>
            <p:ph type="subTitle" idx="1" hasCustomPrompt="1"/>
          </p:nvPr>
        </p:nvSpPr>
        <p:spPr>
          <a:xfrm>
            <a:off x="236383" y="4464110"/>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58" name="Rectangle 5"/>
          <p:cNvSpPr>
            <a:spLocks noChangeArrowheads="1"/>
          </p:cNvSpPr>
          <p:nvPr/>
        </p:nvSpPr>
        <p:spPr bwMode="ltGray">
          <a:xfrm>
            <a:off x="7784648" y="6584554"/>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2"/>
                </a:solidFill>
                <a:latin typeface="+mj-lt"/>
              </a:rPr>
              <a:t>Cisco Confidential</a:t>
            </a:r>
          </a:p>
        </p:txBody>
      </p:sp>
      <p:sp>
        <p:nvSpPr>
          <p:cNvPr id="36" name="Rectangle 4"/>
          <p:cNvSpPr>
            <a:spLocks noChangeArrowheads="1"/>
          </p:cNvSpPr>
          <p:nvPr userDrawn="1"/>
        </p:nvSpPr>
        <p:spPr bwMode="ltGray">
          <a:xfrm>
            <a:off x="251394" y="6586288"/>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2010 Cisco and/or its affiliates. All rights reserved.</a:t>
            </a:r>
            <a:endParaRPr lang="en-US" sz="600" dirty="0">
              <a:solidFill>
                <a:srgbClr val="FFFFFF"/>
              </a:solidFill>
              <a:latin typeface="+mj-lt"/>
            </a:endParaRPr>
          </a:p>
        </p:txBody>
      </p:sp>
      <p:sp>
        <p:nvSpPr>
          <p:cNvPr id="37" name="Rectangle 7"/>
          <p:cNvSpPr>
            <a:spLocks noChangeArrowheads="1"/>
          </p:cNvSpPr>
          <p:nvPr userDrawn="1"/>
        </p:nvSpPr>
        <p:spPr bwMode="ltGray">
          <a:xfrm>
            <a:off x="8640042" y="658045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33"/>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32"/>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34"/>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31"/>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30"/>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2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0" name="Picture 19" descr="Complex_Gradient7.jpg"/>
          <p:cNvPicPr>
            <a:picLocks noChangeAspect="1"/>
          </p:cNvPicPr>
          <p:nvPr userDrawn="1"/>
        </p:nvPicPr>
        <p:blipFill>
          <a:blip r:embed="rId2" cstate="print"/>
          <a:srcRect l="1695" r="14438"/>
          <a:stretch>
            <a:fillRect/>
          </a:stretch>
        </p:blipFill>
        <p:spPr>
          <a:xfrm>
            <a:off x="0" y="0"/>
            <a:ext cx="9144000" cy="6858000"/>
          </a:xfrm>
          <a:prstGeom prst="rect">
            <a:avLst/>
          </a:prstGeom>
        </p:spPr>
      </p:pic>
      <p:sp>
        <p:nvSpPr>
          <p:cNvPr id="4" name="Rectangle 3"/>
          <p:cNvSpPr>
            <a:spLocks noChangeArrowheads="1"/>
          </p:cNvSpPr>
          <p:nvPr/>
        </p:nvSpPr>
        <p:spPr bwMode="black">
          <a:xfrm>
            <a:off x="4373723" y="5844550"/>
            <a:ext cx="41443" cy="157016"/>
          </a:xfrm>
          <a:prstGeom prst="rect">
            <a:avLst/>
          </a:prstGeom>
          <a:solidFill>
            <a:schemeClr val="bg1"/>
          </a:solidFill>
          <a:ln w="9525">
            <a:noFill/>
            <a:miter lim="800000"/>
            <a:headEnd/>
            <a:tailEnd/>
          </a:ln>
        </p:spPr>
        <p:txBody>
          <a:bodyPr/>
          <a:lstStyle/>
          <a:p>
            <a:endParaRPr lang="en-US" dirty="0">
              <a:solidFill>
                <a:srgbClr val="0096D6"/>
              </a:solidFill>
              <a:latin typeface="+mj-lt"/>
            </a:endParaRPr>
          </a:p>
        </p:txBody>
      </p:sp>
      <p:sp>
        <p:nvSpPr>
          <p:cNvPr id="5" name="Freeform 4"/>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6" name="Freeform 5"/>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7" name="Freeform 6"/>
          <p:cNvSpPr>
            <a:spLocks noEditPoints="1"/>
          </p:cNvSpPr>
          <p:nvPr userDrawn="1"/>
        </p:nvSpPr>
        <p:spPr bwMode="black">
          <a:xfrm>
            <a:off x="4778512"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8" name="Freeform 7"/>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9" name="Freeform 8"/>
          <p:cNvSpPr>
            <a:spLocks/>
          </p:cNvSpPr>
          <p:nvPr/>
        </p:nvSpPr>
        <p:spPr bwMode="black">
          <a:xfrm>
            <a:off x="4117818"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0" name="Freeform 9"/>
          <p:cNvSpPr>
            <a:spLocks/>
          </p:cNvSpPr>
          <p:nvPr/>
        </p:nvSpPr>
        <p:spPr bwMode="black">
          <a:xfrm>
            <a:off x="4227207"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1" name="Freeform 10"/>
          <p:cNvSpPr>
            <a:spLocks/>
          </p:cNvSpPr>
          <p:nvPr/>
        </p:nvSpPr>
        <p:spPr bwMode="black">
          <a:xfrm>
            <a:off x="4334669" y="5525729"/>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2" name="Freeform 11"/>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4" name="Freeform 13"/>
          <p:cNvSpPr>
            <a:spLocks/>
          </p:cNvSpPr>
          <p:nvPr/>
        </p:nvSpPr>
        <p:spPr bwMode="black">
          <a:xfrm>
            <a:off x="4551059"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5" name="Freeform 14"/>
          <p:cNvSpPr>
            <a:spLocks/>
          </p:cNvSpPr>
          <p:nvPr/>
        </p:nvSpPr>
        <p:spPr bwMode="black">
          <a:xfrm>
            <a:off x="466044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6" name="Freeform 15"/>
          <p:cNvSpPr>
            <a:spLocks/>
          </p:cNvSpPr>
          <p:nvPr/>
        </p:nvSpPr>
        <p:spPr bwMode="black">
          <a:xfrm>
            <a:off x="4769839" y="5525729"/>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7" name="Freeform 16"/>
          <p:cNvSpPr>
            <a:spLocks/>
          </p:cNvSpPr>
          <p:nvPr/>
        </p:nvSpPr>
        <p:spPr bwMode="black">
          <a:xfrm>
            <a:off x="4877300"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8" name="Freeform 17"/>
          <p:cNvSpPr>
            <a:spLocks/>
          </p:cNvSpPr>
          <p:nvPr/>
        </p:nvSpPr>
        <p:spPr bwMode="black">
          <a:xfrm>
            <a:off x="4986690"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00"/>
                                        <p:tgtEl>
                                          <p:spTgt spid="20"/>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00"/>
                                        <p:tgtEl>
                                          <p:spTgt spid="1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00"/>
                                        <p:tgtEl>
                                          <p:spTgt spid="1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700"/>
                                        <p:tgtEl>
                                          <p:spTgt spid="16"/>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00"/>
                                        <p:tgtEl>
                                          <p:spTgt spid="18"/>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700"/>
                                        <p:tgtEl>
                                          <p:spTgt spid="1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700"/>
                                        <p:tgtEl>
                                          <p:spTgt spid="1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14"/>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16"/>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1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1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12"/>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15"/>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17"/>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18" name="Picture 17" descr="Complex_Gradient7.jpg"/>
          <p:cNvPicPr>
            <a:picLocks noChangeAspect="1"/>
          </p:cNvPicPr>
          <p:nvPr userDrawn="1"/>
        </p:nvPicPr>
        <p:blipFill>
          <a:blip r:embed="rId2" cstate="print"/>
          <a:srcRect l="1695" r="14438"/>
          <a:stretch>
            <a:fillRect/>
          </a:stretch>
        </p:blipFill>
        <p:spPr>
          <a:xfrm>
            <a:off x="0" y="0"/>
            <a:ext cx="9144000" cy="6858000"/>
          </a:xfrm>
          <a:prstGeom prst="rect">
            <a:avLst/>
          </a:prstGeom>
        </p:spPr>
      </p:pic>
      <p:sp>
        <p:nvSpPr>
          <p:cNvPr id="34" name="TextBox 33"/>
          <p:cNvSpPr txBox="1"/>
          <p:nvPr userDrawn="1"/>
        </p:nvSpPr>
        <p:spPr>
          <a:xfrm>
            <a:off x="644691" y="3060530"/>
            <a:ext cx="2467342"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
        <p:nvSpPr>
          <p:cNvPr id="19" name="Rectangle 18"/>
          <p:cNvSpPr>
            <a:spLocks noChangeArrowheads="1"/>
          </p:cNvSpPr>
          <p:nvPr/>
        </p:nvSpPr>
        <p:spPr bwMode="black">
          <a:xfrm>
            <a:off x="6312989" y="3708611"/>
            <a:ext cx="116616" cy="441827"/>
          </a:xfrm>
          <a:prstGeom prst="rect">
            <a:avLst/>
          </a:prstGeom>
          <a:solidFill>
            <a:schemeClr val="bg1"/>
          </a:solidFill>
          <a:ln w="9525">
            <a:noFill/>
            <a:miter lim="800000"/>
            <a:headEnd/>
            <a:tailEnd/>
          </a:ln>
        </p:spPr>
        <p:txBody>
          <a:bodyPr/>
          <a:lstStyle/>
          <a:p>
            <a:endParaRPr lang="en-US" dirty="0">
              <a:solidFill>
                <a:srgbClr val="0096D6"/>
              </a:solidFill>
              <a:latin typeface="+mj-lt"/>
            </a:endParaRPr>
          </a:p>
        </p:txBody>
      </p:sp>
      <p:sp>
        <p:nvSpPr>
          <p:cNvPr id="35" name="Freeform 34"/>
          <p:cNvSpPr>
            <a:spLocks/>
          </p:cNvSpPr>
          <p:nvPr/>
        </p:nvSpPr>
        <p:spPr bwMode="black">
          <a:xfrm>
            <a:off x="6992342" y="369760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6" name="Freeform 35"/>
          <p:cNvSpPr>
            <a:spLocks/>
          </p:cNvSpPr>
          <p:nvPr userDrawn="1"/>
        </p:nvSpPr>
        <p:spPr bwMode="black">
          <a:xfrm>
            <a:off x="5824831" y="369760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7" name="Freeform 36"/>
          <p:cNvSpPr>
            <a:spLocks noEditPoints="1"/>
          </p:cNvSpPr>
          <p:nvPr/>
        </p:nvSpPr>
        <p:spPr bwMode="black">
          <a:xfrm>
            <a:off x="7452023" y="369760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8" name="Freeform 37"/>
          <p:cNvSpPr>
            <a:spLocks/>
          </p:cNvSpPr>
          <p:nvPr/>
        </p:nvSpPr>
        <p:spPr bwMode="black">
          <a:xfrm>
            <a:off x="6580117" y="369760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9" name="Freeform 38"/>
          <p:cNvSpPr>
            <a:spLocks/>
          </p:cNvSpPr>
          <p:nvPr/>
        </p:nvSpPr>
        <p:spPr bwMode="black">
          <a:xfrm>
            <a:off x="5592976"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0" name="Freeform 39"/>
          <p:cNvSpPr>
            <a:spLocks/>
          </p:cNvSpPr>
          <p:nvPr/>
        </p:nvSpPr>
        <p:spPr bwMode="black">
          <a:xfrm>
            <a:off x="5900785" y="2930222"/>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1" name="Freeform 40"/>
          <p:cNvSpPr>
            <a:spLocks/>
          </p:cNvSpPr>
          <p:nvPr/>
        </p:nvSpPr>
        <p:spPr bwMode="black">
          <a:xfrm>
            <a:off x="6203175" y="2720864"/>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2" name="Freeform 41"/>
          <p:cNvSpPr>
            <a:spLocks/>
          </p:cNvSpPr>
          <p:nvPr/>
        </p:nvSpPr>
        <p:spPr bwMode="black">
          <a:xfrm>
            <a:off x="6510984"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3" name="Freeform 42"/>
          <p:cNvSpPr>
            <a:spLocks/>
          </p:cNvSpPr>
          <p:nvPr/>
        </p:nvSpPr>
        <p:spPr bwMode="black">
          <a:xfrm>
            <a:off x="6811994" y="3082482"/>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4" name="Freeform 43"/>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5" name="Freeform 44"/>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6" name="Freeform 45"/>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7" name="Freeform 46"/>
          <p:cNvSpPr>
            <a:spLocks/>
          </p:cNvSpPr>
          <p:nvPr/>
        </p:nvSpPr>
        <p:spPr bwMode="black">
          <a:xfrm>
            <a:off x="8037814" y="3082482"/>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00"/>
                                        <p:tgtEl>
                                          <p:spTgt spid="18"/>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700"/>
                                        <p:tgtEl>
                                          <p:spTgt spid="3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700"/>
                                        <p:tgtEl>
                                          <p:spTgt spid="40"/>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700"/>
                                        <p:tgtEl>
                                          <p:spTgt spid="41"/>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700"/>
                                        <p:tgtEl>
                                          <p:spTgt spid="42"/>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700"/>
                                        <p:tgtEl>
                                          <p:spTgt spid="4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700"/>
                                        <p:tgtEl>
                                          <p:spTgt spid="44"/>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700"/>
                                        <p:tgtEl>
                                          <p:spTgt spid="45"/>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700"/>
                                        <p:tgtEl>
                                          <p:spTgt spid="4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700"/>
                                        <p:tgtEl>
                                          <p:spTgt spid="47"/>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3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4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43"/>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45"/>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47"/>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4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42"/>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44"/>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46"/>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700"/>
                                        <p:tgtEl>
                                          <p:spTgt spid="36"/>
                                        </p:tgtEl>
                                      </p:cBhvr>
                                    </p:animEffect>
                                  </p:childTnLst>
                                </p:cTn>
                              </p:par>
                              <p:par>
                                <p:cTn id="62" presetID="10" presetClass="entr" presetSubtype="0" fill="hold" nodeType="withEffect">
                                  <p:stCondLst>
                                    <p:cond delay="10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700"/>
                                        <p:tgtEl>
                                          <p:spTgt spid="19"/>
                                        </p:tgtEl>
                                      </p:cBhvr>
                                    </p:animEffect>
                                  </p:childTnLst>
                                </p:cTn>
                              </p:par>
                              <p:par>
                                <p:cTn id="65" presetID="10" presetClass="entr" presetSubtype="0" fill="hold" nodeType="withEffect">
                                  <p:stCondLst>
                                    <p:cond delay="20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700"/>
                                        <p:tgtEl>
                                          <p:spTgt spid="38"/>
                                        </p:tgtEl>
                                      </p:cBhvr>
                                    </p:animEffect>
                                  </p:childTnLst>
                                </p:cTn>
                              </p:par>
                              <p:par>
                                <p:cTn id="68" presetID="10" presetClass="entr" presetSubtype="0" fill="hold" nodeType="withEffect">
                                  <p:stCondLst>
                                    <p:cond delay="3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700"/>
                                        <p:tgtEl>
                                          <p:spTgt spid="35"/>
                                        </p:tgtEl>
                                      </p:cBhvr>
                                    </p:animEffect>
                                  </p:childTnLst>
                                </p:cTn>
                              </p:par>
                              <p:par>
                                <p:cTn id="71" presetID="10" presetClass="entr" presetSubtype="0" fill="hold" nodeType="withEffect">
                                  <p:stCondLst>
                                    <p:cond delay="40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60998180"/>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3122205"/>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72643638"/>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3750" y="1600200"/>
            <a:ext cx="36417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7875" y="1600200"/>
            <a:ext cx="36417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9413032"/>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2770610"/>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0956455"/>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96069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itle Slide solid gradient_static">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7" name="Rounded Rectangle 36"/>
          <p:cNvSpPr/>
          <p:nvPr userDrawn="1"/>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8" name="Rounded Rectangle 37"/>
          <p:cNvSpPr/>
          <p:nvPr userDrawn="1"/>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9" name="Rounded Rectangle 38"/>
          <p:cNvSpPr/>
          <p:nvPr userDrawn="1"/>
        </p:nvSpPr>
        <p:spPr>
          <a:xfrm rot="10800000">
            <a:off x="1013792"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40" name="Rounded Rectangle 39"/>
          <p:cNvSpPr/>
          <p:nvPr userDrawn="1"/>
        </p:nvSpPr>
        <p:spPr>
          <a:xfrm>
            <a:off x="6585484"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1" name="Rounded Rectangle 40"/>
          <p:cNvSpPr/>
          <p:nvPr userDrawn="1"/>
        </p:nvSpPr>
        <p:spPr>
          <a:xfrm>
            <a:off x="8105452"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2" name="Rounded Rectangle 41"/>
          <p:cNvSpPr/>
          <p:nvPr userDrawn="1"/>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Title 1"/>
          <p:cNvSpPr>
            <a:spLocks noGrp="1"/>
          </p:cNvSpPr>
          <p:nvPr>
            <p:ph type="ctrTitle" hasCustomPrompt="1"/>
          </p:nvPr>
        </p:nvSpPr>
        <p:spPr>
          <a:xfrm>
            <a:off x="221393" y="1236693"/>
            <a:ext cx="8112125" cy="2918779"/>
          </a:xfrm>
        </p:spPr>
        <p:txBody>
          <a:bodyPr/>
          <a:lstStyle>
            <a:lvl1pPr>
              <a:lnSpc>
                <a:spcPct val="90000"/>
              </a:lnSpc>
              <a:defRPr sz="6000" b="0" spc="-200" baseline="0">
                <a:solidFill>
                  <a:schemeClr val="bg1"/>
                </a:solidFill>
                <a:latin typeface="+mj-lt"/>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3" name="Subtitle 2"/>
          <p:cNvSpPr>
            <a:spLocks noGrp="1"/>
          </p:cNvSpPr>
          <p:nvPr>
            <p:ph type="subTitle" idx="1" hasCustomPrompt="1"/>
          </p:nvPr>
        </p:nvSpPr>
        <p:spPr>
          <a:xfrm>
            <a:off x="236383" y="4464110"/>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58" name="Rectangle 5"/>
          <p:cNvSpPr>
            <a:spLocks noChangeArrowheads="1"/>
          </p:cNvSpPr>
          <p:nvPr/>
        </p:nvSpPr>
        <p:spPr bwMode="ltGray">
          <a:xfrm>
            <a:off x="7784648" y="6584554"/>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2"/>
                </a:solidFill>
                <a:latin typeface="+mj-lt"/>
              </a:rPr>
              <a:t>Cisco Confidential</a:t>
            </a:r>
          </a:p>
        </p:txBody>
      </p:sp>
      <p:sp>
        <p:nvSpPr>
          <p:cNvPr id="36" name="Rectangle 4"/>
          <p:cNvSpPr>
            <a:spLocks noChangeArrowheads="1"/>
          </p:cNvSpPr>
          <p:nvPr userDrawn="1"/>
        </p:nvSpPr>
        <p:spPr bwMode="ltGray">
          <a:xfrm>
            <a:off x="251394" y="6586288"/>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2010 Cisco and/or its affiliates. All rights reserved.</a:t>
            </a:r>
            <a:endParaRPr lang="en-US" sz="600" dirty="0">
              <a:solidFill>
                <a:srgbClr val="FFFFFF"/>
              </a:solidFill>
              <a:latin typeface="+mj-lt"/>
            </a:endParaRPr>
          </a:p>
        </p:txBody>
      </p:sp>
      <p:sp>
        <p:nvSpPr>
          <p:cNvPr id="29" name="Rectangle 7"/>
          <p:cNvSpPr>
            <a:spLocks noChangeArrowheads="1"/>
          </p:cNvSpPr>
          <p:nvPr userDrawn="1"/>
        </p:nvSpPr>
        <p:spPr bwMode="ltGray">
          <a:xfrm>
            <a:off x="8640042" y="658045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37807744"/>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88055479"/>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2412415"/>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70638" y="304800"/>
            <a:ext cx="1858962"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3750" y="304800"/>
            <a:ext cx="5424488"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5379297"/>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304800"/>
            <a:ext cx="8145462"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55638" y="1520825"/>
            <a:ext cx="3894137"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520825"/>
            <a:ext cx="3894138"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26169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Tree>
    <p:extLst>
      <p:ext uri="{BB962C8B-B14F-4D97-AF65-F5344CB8AC3E}">
        <p14:creationId xmlns:p14="http://schemas.microsoft.com/office/powerpoint/2010/main" val="2489671386"/>
      </p:ext>
    </p:extLst>
  </p:cSld>
  <p:clrMapOvr>
    <a:masterClrMapping/>
  </p:clrMapOvr>
  <p:transition>
    <p:wipe dir="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0923"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3232" y="1344168"/>
            <a:ext cx="8570912" cy="4965192"/>
          </a:xfrm>
        </p:spPr>
        <p:txBody>
          <a:bodyPr>
            <a:noAutofit/>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1174629"/>
      </p:ext>
    </p:extLst>
  </p:cSld>
  <p:clrMapOvr>
    <a:masterClrMapping/>
  </p:clrMapOvr>
  <p:transition>
    <p:wipe dir="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6" y="1600204"/>
            <a:ext cx="2622550" cy="4391025"/>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6" y="1600200"/>
            <a:ext cx="2593975" cy="4362450"/>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9" y="1600204"/>
            <a:ext cx="2633662" cy="4333875"/>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7"/>
          <p:cNvSpPr>
            <a:spLocks noGrp="1"/>
          </p:cNvSpPr>
          <p:nvPr>
            <p:ph type="body" sz="quarter" idx="17"/>
          </p:nvPr>
        </p:nvSpPr>
        <p:spPr>
          <a:xfrm>
            <a:off x="219514" y="100584"/>
            <a:ext cx="2668457"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17"/>
          <p:cNvSpPr>
            <a:spLocks noGrp="1"/>
          </p:cNvSpPr>
          <p:nvPr>
            <p:ph type="body" sz="quarter" idx="19"/>
          </p:nvPr>
        </p:nvSpPr>
        <p:spPr>
          <a:xfrm>
            <a:off x="3258399" y="100584"/>
            <a:ext cx="2599859"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3" name="Text Placeholder 17"/>
          <p:cNvSpPr>
            <a:spLocks noGrp="1"/>
          </p:cNvSpPr>
          <p:nvPr>
            <p:ph type="body" sz="quarter" idx="20"/>
          </p:nvPr>
        </p:nvSpPr>
        <p:spPr>
          <a:xfrm>
            <a:off x="6272202" y="100584"/>
            <a:ext cx="2634158"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142987431"/>
      </p:ext>
    </p:extLst>
  </p:cSld>
  <p:clrMapOvr>
    <a:masterClrMapping/>
  </p:clrMapOvr>
  <p:transition>
    <p:wipe dir="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495550357"/>
      </p:ext>
    </p:extLst>
  </p:cSld>
  <p:clrMapOvr>
    <a:masterClrMapping/>
  </p:clrMapOvr>
  <p:transition>
    <p:wipe dir="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91937853"/>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5" y="3102727"/>
            <a:ext cx="8477250" cy="3438525"/>
          </a:xfrm>
          <a:prstGeom prst="rect">
            <a:avLst/>
          </a:prstGeom>
          <a:noFill/>
        </p:spPr>
      </p:pic>
      <p:sp>
        <p:nvSpPr>
          <p:cNvPr id="26" name="Rectangle 25"/>
          <p:cNvSpPr/>
          <p:nvPr userDrawn="1"/>
        </p:nvSpPr>
        <p:spPr>
          <a:xfrm>
            <a:off x="217358" y="3020522"/>
            <a:ext cx="8694295" cy="335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2" name="Title 1"/>
          <p:cNvSpPr>
            <a:spLocks noGrp="1"/>
          </p:cNvSpPr>
          <p:nvPr>
            <p:ph type="ctrTitle" hasCustomPrompt="1"/>
          </p:nvPr>
        </p:nvSpPr>
        <p:spPr>
          <a:xfrm>
            <a:off x="221393" y="399143"/>
            <a:ext cx="8112125" cy="2407042"/>
          </a:xfrm>
        </p:spPr>
        <p:txBody>
          <a:bodyPr/>
          <a:lstStyle>
            <a:lvl1pPr algn="l" defTabSz="914400"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24" name="Rectangle 5"/>
          <p:cNvSpPr>
            <a:spLocks noChangeArrowheads="1"/>
          </p:cNvSpPr>
          <p:nvPr userDrawn="1"/>
        </p:nvSpPr>
        <p:spPr bwMode="ltGray">
          <a:xfrm>
            <a:off x="7784648" y="6584554"/>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0" name="Rectangle 4"/>
          <p:cNvSpPr>
            <a:spLocks noChangeArrowheads="1"/>
          </p:cNvSpPr>
          <p:nvPr userDrawn="1"/>
        </p:nvSpPr>
        <p:spPr bwMode="ltGray">
          <a:xfrm>
            <a:off x="251394" y="6586288"/>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1" name="Rectangle 7"/>
          <p:cNvSpPr>
            <a:spLocks noChangeArrowheads="1"/>
          </p:cNvSpPr>
          <p:nvPr userDrawn="1"/>
        </p:nvSpPr>
        <p:spPr bwMode="ltGray">
          <a:xfrm>
            <a:off x="8640042" y="658045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pic>
        <p:nvPicPr>
          <p:cNvPr id="13" name="Picture 12" descr="bottom bar.jpg"/>
          <p:cNvPicPr>
            <a:picLocks noChangeAspect="1"/>
          </p:cNvPicPr>
          <p:nvPr userDrawn="1"/>
        </p:nvPicPr>
        <p:blipFill>
          <a:blip r:embed="rId3" cstate="print"/>
          <a:stretch>
            <a:fillRect/>
          </a:stretch>
        </p:blipFill>
        <p:spPr>
          <a:xfrm>
            <a:off x="333375" y="6378339"/>
            <a:ext cx="8477250" cy="16291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26"/>
                                        </p:tgtEl>
                                        <p:attrNameLst>
                                          <p:attrName>ppt_x</p:attrName>
                                          <p:attrName>ppt_y</p:attrName>
                                        </p:attrNameLst>
                                      </p:cBhvr>
                                      <p:rCtr x="0" y="-241"/>
                                    </p:animMotion>
                                  </p:childTnLst>
                                </p:cTn>
                              </p:par>
                              <p:par>
                                <p:cTn id="7" presetID="10" presetClass="entr" presetSubtype="0" fill="hold" grpId="0" nodeType="withEffect">
                                  <p:stCondLst>
                                    <p:cond delay="11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6440331"/>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85492027"/>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3750" y="1600200"/>
            <a:ext cx="36417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7875" y="1600200"/>
            <a:ext cx="36417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4886742"/>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5036046"/>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3301865"/>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80918"/>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54869731"/>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75751504"/>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1582312"/>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70638" y="304800"/>
            <a:ext cx="1858962"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3750" y="304800"/>
            <a:ext cx="5424488"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839997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304800"/>
            <a:ext cx="8145462"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55638" y="1520825"/>
            <a:ext cx="3894137"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520825"/>
            <a:ext cx="3894138"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61521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Tree>
    <p:extLst>
      <p:ext uri="{BB962C8B-B14F-4D97-AF65-F5344CB8AC3E}">
        <p14:creationId xmlns:p14="http://schemas.microsoft.com/office/powerpoint/2010/main" val="2162230507"/>
      </p:ext>
    </p:extLst>
  </p:cSld>
  <p:clrMapOvr>
    <a:masterClrMapping/>
  </p:clrMapOvr>
  <p:transition>
    <p:wipe dir="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0923"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3232" y="1344168"/>
            <a:ext cx="8570912" cy="4965192"/>
          </a:xfrm>
        </p:spPr>
        <p:txBody>
          <a:bodyPr>
            <a:noAutofit/>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89636987"/>
      </p:ext>
    </p:extLst>
  </p:cSld>
  <p:clrMapOvr>
    <a:masterClrMapping/>
  </p:clrMapOvr>
  <p:transition>
    <p:wipe dir="r"/>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6" y="1600204"/>
            <a:ext cx="2622550" cy="4391025"/>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6" y="1600200"/>
            <a:ext cx="2593975" cy="4362450"/>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9" y="1600204"/>
            <a:ext cx="2633662" cy="4333875"/>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7"/>
          <p:cNvSpPr>
            <a:spLocks noGrp="1"/>
          </p:cNvSpPr>
          <p:nvPr>
            <p:ph type="body" sz="quarter" idx="17"/>
          </p:nvPr>
        </p:nvSpPr>
        <p:spPr>
          <a:xfrm>
            <a:off x="219514" y="100584"/>
            <a:ext cx="2668457"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17"/>
          <p:cNvSpPr>
            <a:spLocks noGrp="1"/>
          </p:cNvSpPr>
          <p:nvPr>
            <p:ph type="body" sz="quarter" idx="19"/>
          </p:nvPr>
        </p:nvSpPr>
        <p:spPr>
          <a:xfrm>
            <a:off x="3258399" y="100584"/>
            <a:ext cx="2599859"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3" name="Text Placeholder 17"/>
          <p:cNvSpPr>
            <a:spLocks noGrp="1"/>
          </p:cNvSpPr>
          <p:nvPr>
            <p:ph type="body" sz="quarter" idx="20"/>
          </p:nvPr>
        </p:nvSpPr>
        <p:spPr>
          <a:xfrm>
            <a:off x="6272202" y="100584"/>
            <a:ext cx="2634158"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2434855165"/>
      </p:ext>
    </p:extLst>
  </p:cSld>
  <p:clrMapOvr>
    <a:masterClrMapping/>
  </p:clrMapOvr>
  <p:transition>
    <p:wipe dir="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270398545"/>
      </p:ext>
    </p:extLst>
  </p:cSld>
  <p:clrMapOvr>
    <a:masterClrMapping/>
  </p:clrMapOvr>
  <p:transition>
    <p:wipe dir="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Title Slide-animated bar">
    <p:spTree>
      <p:nvGrpSpPr>
        <p:cNvPr id="1" name=""/>
        <p:cNvGrpSpPr/>
        <p:nvPr/>
      </p:nvGrpSpPr>
      <p:grpSpPr>
        <a:xfrm>
          <a:off x="0" y="0"/>
          <a:ext cx="0" cy="0"/>
          <a:chOff x="0" y="0"/>
          <a:chExt cx="0" cy="0"/>
        </a:xfrm>
      </p:grpSpPr>
      <p:pic>
        <p:nvPicPr>
          <p:cNvPr id="4" name="Picture 7" descr="bottom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375" y="6375400"/>
            <a:ext cx="84772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405188" y="5948363"/>
            <a:ext cx="598487" cy="1146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Rectangle 5"/>
          <p:cNvSpPr/>
          <p:nvPr/>
        </p:nvSpPr>
        <p:spPr>
          <a:xfrm>
            <a:off x="1460500" y="5948363"/>
            <a:ext cx="473075" cy="1146175"/>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Rectangle 6"/>
          <p:cNvSpPr/>
          <p:nvPr/>
        </p:nvSpPr>
        <p:spPr>
          <a:xfrm>
            <a:off x="4772025" y="5948363"/>
            <a:ext cx="473075" cy="1146175"/>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Rounded Rectangle 7"/>
          <p:cNvSpPr/>
          <p:nvPr/>
        </p:nvSpPr>
        <p:spPr>
          <a:xfrm rot="10800000" flipH="1">
            <a:off x="822325" y="4716463"/>
            <a:ext cx="655638"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 name="Rounded Rectangle 8"/>
          <p:cNvSpPr/>
          <p:nvPr/>
        </p:nvSpPr>
        <p:spPr>
          <a:xfrm rot="10800000" flipH="1">
            <a:off x="13319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Rounded Rectangle 9"/>
          <p:cNvSpPr/>
          <p:nvPr/>
        </p:nvSpPr>
        <p:spPr>
          <a:xfrm rot="10800000" flipH="1">
            <a:off x="5870575" y="6613525"/>
            <a:ext cx="779463" cy="3319463"/>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 name="Rounded Rectangle 10"/>
          <p:cNvSpPr/>
          <p:nvPr/>
        </p:nvSpPr>
        <p:spPr>
          <a:xfrm rot="10800000" flipH="1">
            <a:off x="6932613" y="6613525"/>
            <a:ext cx="657225"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 name="Rounded Rectangle 11"/>
          <p:cNvSpPr/>
          <p:nvPr userDrawn="1"/>
        </p:nvSpPr>
        <p:spPr>
          <a:xfrm rot="10800000" flipH="1">
            <a:off x="2190750" y="6719888"/>
            <a:ext cx="663575" cy="63309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 name="Rounded Rectangle 12"/>
          <p:cNvSpPr/>
          <p:nvPr userDrawn="1"/>
        </p:nvSpPr>
        <p:spPr>
          <a:xfrm rot="10800000" flipH="1">
            <a:off x="2794000" y="6669088"/>
            <a:ext cx="779463" cy="5545137"/>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 name="Rounded Rectangle 13"/>
          <p:cNvSpPr/>
          <p:nvPr/>
        </p:nvSpPr>
        <p:spPr>
          <a:xfrm rot="10800000" flipH="1">
            <a:off x="5391150" y="1731963"/>
            <a:ext cx="657225"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Rounded Rectangle 14"/>
          <p:cNvSpPr/>
          <p:nvPr userDrawn="1"/>
        </p:nvSpPr>
        <p:spPr>
          <a:xfrm rot="10800000" flipH="1">
            <a:off x="341313" y="6708752"/>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 name="Rounded Rectangle 15"/>
          <p:cNvSpPr/>
          <p:nvPr/>
        </p:nvSpPr>
        <p:spPr>
          <a:xfrm rot="10800000" flipH="1">
            <a:off x="8037513" y="8318500"/>
            <a:ext cx="781050" cy="3319463"/>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Rounded Rectangle 16"/>
          <p:cNvSpPr/>
          <p:nvPr/>
        </p:nvSpPr>
        <p:spPr>
          <a:xfrm rot="10800000" flipH="1">
            <a:off x="8162925" y="1731963"/>
            <a:ext cx="655638"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 name="Rounded Rectangle 17"/>
          <p:cNvSpPr/>
          <p:nvPr/>
        </p:nvSpPr>
        <p:spPr>
          <a:xfrm rot="10800000" flipH="1">
            <a:off x="37703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 name="Rectangle 18"/>
          <p:cNvSpPr/>
          <p:nvPr/>
        </p:nvSpPr>
        <p:spPr>
          <a:xfrm>
            <a:off x="0" y="6537325"/>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 name="Rectangle 4"/>
          <p:cNvSpPr>
            <a:spLocks noChangeArrowheads="1"/>
          </p:cNvSpPr>
          <p:nvPr/>
        </p:nvSpPr>
        <p:spPr bwMode="ltGray">
          <a:xfrm>
            <a:off x="250825" y="6586538"/>
            <a:ext cx="2058988"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defTabSz="814388" fontAlgn="base">
              <a:spcBef>
                <a:spcPct val="0"/>
              </a:spcBef>
              <a:spcAft>
                <a:spcPct val="0"/>
              </a:spcAft>
            </a:pPr>
            <a:r>
              <a:rPr lang="en-US" altLang="zh-CN" sz="600" smtClean="0">
                <a:solidFill>
                  <a:srgbClr val="C0C0C0"/>
                </a:solidFill>
                <a:ea typeface="华文楷体" pitchFamily="2" charset="-122"/>
              </a:rPr>
              <a:t>© 2010 Cisco and/or its affiliates. All rights reserved.</a:t>
            </a:r>
          </a:p>
        </p:txBody>
      </p:sp>
      <p:sp>
        <p:nvSpPr>
          <p:cNvPr id="21" name="Rectangle 5"/>
          <p:cNvSpPr>
            <a:spLocks noChangeArrowheads="1"/>
          </p:cNvSpPr>
          <p:nvPr/>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r>
              <a:rPr lang="en-US" altLang="zh-CN" sz="600" smtClean="0">
                <a:solidFill>
                  <a:srgbClr val="C0C0C0"/>
                </a:solidFill>
                <a:ea typeface="华文楷体" pitchFamily="2" charset="-122"/>
              </a:rPr>
              <a:t>Cisco Confidential</a:t>
            </a:r>
          </a:p>
        </p:txBody>
      </p:sp>
      <p:sp>
        <p:nvSpPr>
          <p:cNvPr id="22" name="Rectangle 7"/>
          <p:cNvSpPr>
            <a:spLocks noChangeArrowheads="1"/>
          </p:cNvSpPr>
          <p:nvPr/>
        </p:nvSpPr>
        <p:spPr bwMode="ltGray">
          <a:xfrm>
            <a:off x="8650288"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fld id="{F5EA73A4-97AF-4A8A-871D-CD70DF7F4D68}" type="slidenum">
              <a:rPr lang="en-US" altLang="zh-CN" sz="600" smtClean="0">
                <a:solidFill>
                  <a:srgbClr val="C0C0C0"/>
                </a:solidFill>
                <a:ea typeface="华文楷体" pitchFamily="2" charset="-122"/>
              </a:rPr>
              <a:pPr algn="r" defTabSz="814388" fontAlgn="base">
                <a:spcBef>
                  <a:spcPct val="0"/>
                </a:spcBef>
                <a:spcAft>
                  <a:spcPct val="0"/>
                </a:spcAft>
              </a:pPr>
              <a:t>‹#›</a:t>
            </a:fld>
            <a:endParaRPr lang="en-US" altLang="zh-CN" sz="600" smtClean="0">
              <a:solidFill>
                <a:srgbClr val="C0C0C0"/>
              </a:solidFill>
              <a:ea typeface="华文楷体" pitchFamily="2" charset="-122"/>
            </a:endParaRPr>
          </a:p>
        </p:txBody>
      </p:sp>
      <p:sp>
        <p:nvSpPr>
          <p:cNvPr id="23" name="Rectangle 22"/>
          <p:cNvSpPr/>
          <p:nvPr/>
        </p:nvSpPr>
        <p:spPr>
          <a:xfrm>
            <a:off x="0" y="6537325"/>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 name="Rectangle 4"/>
          <p:cNvSpPr>
            <a:spLocks noChangeArrowheads="1"/>
          </p:cNvSpPr>
          <p:nvPr/>
        </p:nvSpPr>
        <p:spPr bwMode="ltGray">
          <a:xfrm>
            <a:off x="250825" y="6586538"/>
            <a:ext cx="2058988"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defTabSz="814388" fontAlgn="base">
              <a:spcBef>
                <a:spcPct val="0"/>
              </a:spcBef>
              <a:spcAft>
                <a:spcPct val="0"/>
              </a:spcAft>
            </a:pPr>
            <a:r>
              <a:rPr lang="en-US" altLang="zh-CN" sz="600" smtClean="0">
                <a:solidFill>
                  <a:srgbClr val="C0C0C0"/>
                </a:solidFill>
                <a:ea typeface="华文楷体" pitchFamily="2" charset="-122"/>
              </a:rPr>
              <a:t>© 2010 Cisco and/or its affiliates. All rights reserved.</a:t>
            </a:r>
          </a:p>
        </p:txBody>
      </p:sp>
      <p:sp>
        <p:nvSpPr>
          <p:cNvPr id="25" name="Rectangle 5"/>
          <p:cNvSpPr>
            <a:spLocks noChangeArrowheads="1"/>
          </p:cNvSpPr>
          <p:nvPr/>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r>
              <a:rPr lang="en-US" altLang="zh-CN" sz="600" smtClean="0">
                <a:solidFill>
                  <a:srgbClr val="C0C0C0"/>
                </a:solidFill>
                <a:ea typeface="华文楷体" pitchFamily="2" charset="-122"/>
              </a:rPr>
              <a:t>Cisco Confidential</a:t>
            </a:r>
          </a:p>
        </p:txBody>
      </p:sp>
      <p:sp>
        <p:nvSpPr>
          <p:cNvPr id="26" name="Rectangle 7"/>
          <p:cNvSpPr>
            <a:spLocks noChangeArrowheads="1"/>
          </p:cNvSpPr>
          <p:nvPr/>
        </p:nvSpPr>
        <p:spPr bwMode="ltGray">
          <a:xfrm>
            <a:off x="8650288"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fld id="{6C365DB4-E14C-4DE7-9FBA-61533CF9B8D9}" type="slidenum">
              <a:rPr lang="en-US" altLang="zh-CN" sz="600" smtClean="0">
                <a:solidFill>
                  <a:srgbClr val="C0C0C0"/>
                </a:solidFill>
                <a:ea typeface="华文楷体" pitchFamily="2" charset="-122"/>
              </a:rPr>
              <a:pPr algn="r" defTabSz="814388" fontAlgn="base">
                <a:spcBef>
                  <a:spcPct val="0"/>
                </a:spcBef>
                <a:spcAft>
                  <a:spcPct val="0"/>
                </a:spcAft>
              </a:pPr>
              <a:t>‹#›</a:t>
            </a:fld>
            <a:endParaRPr lang="en-US" altLang="zh-CN" sz="600" smtClean="0">
              <a:solidFill>
                <a:srgbClr val="C0C0C0"/>
              </a:solidFill>
              <a:ea typeface="华文楷体" pitchFamily="2" charset="-122"/>
            </a:endParaRPr>
          </a:p>
        </p:txBody>
      </p:sp>
      <p:sp>
        <p:nvSpPr>
          <p:cNvPr id="27" name="Rounded Rectangle 26"/>
          <p:cNvSpPr/>
          <p:nvPr/>
        </p:nvSpPr>
        <p:spPr>
          <a:xfrm rot="10800000" flipH="1">
            <a:off x="2855913" y="831850"/>
            <a:ext cx="657225" cy="424180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 name="Rounded Rectangle 27"/>
          <p:cNvSpPr/>
          <p:nvPr/>
        </p:nvSpPr>
        <p:spPr>
          <a:xfrm rot="10800000" flipH="1">
            <a:off x="4921250" y="1025525"/>
            <a:ext cx="655638"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 name="Rounded Rectangle 28"/>
          <p:cNvSpPr/>
          <p:nvPr userDrawn="1"/>
        </p:nvSpPr>
        <p:spPr>
          <a:xfrm rot="10800000" flipH="1">
            <a:off x="8037513" y="8318500"/>
            <a:ext cx="781050" cy="3319463"/>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 name="Rectangle 29"/>
          <p:cNvSpPr/>
          <p:nvPr/>
        </p:nvSpPr>
        <p:spPr>
          <a:xfrm>
            <a:off x="14288" y="0"/>
            <a:ext cx="9129712" cy="6378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 name="Rectangle 30"/>
          <p:cNvSpPr/>
          <p:nvPr/>
        </p:nvSpPr>
        <p:spPr>
          <a:xfrm>
            <a:off x="0" y="6537325"/>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 name="Rectangle 4"/>
          <p:cNvSpPr>
            <a:spLocks noChangeArrowheads="1"/>
          </p:cNvSpPr>
          <p:nvPr/>
        </p:nvSpPr>
        <p:spPr bwMode="ltGray">
          <a:xfrm>
            <a:off x="250825" y="6586538"/>
            <a:ext cx="2058988"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defTabSz="814388" fontAlgn="base">
              <a:spcBef>
                <a:spcPct val="0"/>
              </a:spcBef>
              <a:spcAft>
                <a:spcPct val="0"/>
              </a:spcAft>
            </a:pPr>
            <a:r>
              <a:rPr lang="en-US" altLang="zh-CN" sz="600" smtClean="0">
                <a:solidFill>
                  <a:srgbClr val="C0C0C0"/>
                </a:solidFill>
                <a:ea typeface="华文楷体" pitchFamily="2" charset="-122"/>
              </a:rPr>
              <a:t>© 2010 Cisco and/or its affiliates. All rights reserved.</a:t>
            </a:r>
          </a:p>
        </p:txBody>
      </p:sp>
      <p:sp>
        <p:nvSpPr>
          <p:cNvPr id="33" name="Rectangle 5"/>
          <p:cNvSpPr>
            <a:spLocks noChangeArrowheads="1"/>
          </p:cNvSpPr>
          <p:nvPr/>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r>
              <a:rPr lang="en-US" altLang="zh-CN" sz="600" smtClean="0">
                <a:solidFill>
                  <a:srgbClr val="C0C0C0"/>
                </a:solidFill>
                <a:ea typeface="华文楷体" pitchFamily="2" charset="-122"/>
              </a:rPr>
              <a:t>Cisco Confidential</a:t>
            </a:r>
          </a:p>
        </p:txBody>
      </p:sp>
      <p:sp>
        <p:nvSpPr>
          <p:cNvPr id="34" name="Rectangle 7"/>
          <p:cNvSpPr>
            <a:spLocks noChangeArrowheads="1"/>
          </p:cNvSpPr>
          <p:nvPr/>
        </p:nvSpPr>
        <p:spPr bwMode="ltGray">
          <a:xfrm>
            <a:off x="8650288"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fld id="{14322172-81E5-4430-BDBE-905A205ABEA0}" type="slidenum">
              <a:rPr lang="en-US" altLang="zh-CN" sz="600" smtClean="0">
                <a:solidFill>
                  <a:srgbClr val="C0C0C0"/>
                </a:solidFill>
                <a:ea typeface="华文楷体" pitchFamily="2" charset="-122"/>
              </a:rPr>
              <a:pPr algn="r" defTabSz="814388" fontAlgn="base">
                <a:spcBef>
                  <a:spcPct val="0"/>
                </a:spcBef>
                <a:spcAft>
                  <a:spcPct val="0"/>
                </a:spcAft>
              </a:pPr>
              <a:t>‹#›</a:t>
            </a:fld>
            <a:endParaRPr lang="en-US" altLang="zh-CN" sz="600" smtClean="0">
              <a:solidFill>
                <a:srgbClr val="C0C0C0"/>
              </a:solidFill>
              <a:ea typeface="华文楷体" pitchFamily="2" charset="-122"/>
            </a:endParaRPr>
          </a:p>
        </p:txBody>
      </p:sp>
      <p:sp>
        <p:nvSpPr>
          <p:cNvPr id="35" name="Rectangle 3"/>
          <p:cNvSpPr>
            <a:spLocks noChangeArrowheads="1"/>
          </p:cNvSpPr>
          <p:nvPr/>
        </p:nvSpPr>
        <p:spPr bwMode="hidden">
          <a:xfrm>
            <a:off x="0" y="0"/>
            <a:ext cx="9144000" cy="177800"/>
          </a:xfrm>
          <a:prstGeom prst="rect">
            <a:avLst/>
          </a:prstGeom>
          <a:solidFill>
            <a:schemeClr val="bg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pPr fontAlgn="base">
              <a:spcBef>
                <a:spcPct val="0"/>
              </a:spcBef>
              <a:spcAft>
                <a:spcPct val="0"/>
              </a:spcAft>
            </a:pPr>
            <a:endParaRPr lang="en-US" altLang="zh-CN" smtClean="0">
              <a:solidFill>
                <a:srgbClr val="0096D6"/>
              </a:solidFill>
              <a:ea typeface="华文楷体" pitchFamily="2" charset="-122"/>
            </a:endParaRPr>
          </a:p>
        </p:txBody>
      </p:sp>
      <p:grpSp>
        <p:nvGrpSpPr>
          <p:cNvPr id="36" name="Group 67"/>
          <p:cNvGrpSpPr/>
          <p:nvPr userDrawn="1"/>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37" name="Rectangle 36"/>
            <p:cNvSpPr>
              <a:spLocks noChangeArrowheads="1"/>
            </p:cNvSpPr>
            <p:nvPr/>
          </p:nvSpPr>
          <p:spPr bwMode="black">
            <a:xfrm>
              <a:off x="1016578" y="1035681"/>
              <a:ext cx="65914" cy="249730"/>
            </a:xfrm>
            <a:prstGeom prst="rect">
              <a:avLst/>
            </a:prstGeom>
            <a:grpFill/>
            <a:ln w="9525">
              <a:noFill/>
              <a:miter lim="800000"/>
              <a:headEnd/>
              <a:tailEnd/>
            </a:ln>
          </p:spPr>
          <p:txBody>
            <a:bodyPr/>
            <a:lstStyle/>
            <a:p>
              <a:pPr>
                <a:defRPr/>
              </a:pPr>
              <a:endParaRPr lang="en-US">
                <a:solidFill>
                  <a:srgbClr val="0096D6"/>
                </a:solidFill>
                <a:ea typeface="华文楷体" pitchFamily="2" charset="-122"/>
              </a:endParaRPr>
            </a:p>
          </p:txBody>
        </p:sp>
        <p:sp>
          <p:nvSpPr>
            <p:cNvPr id="38" name="Freeform 37"/>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39" name="Freeform 38"/>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40" name="Freeform 39"/>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41" name="Freeform 40"/>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42" name="Freeform 4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43" name="Freeform 4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44" name="Freeform 4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45" name="Freeform 4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46" name="Freeform 4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47" name="Freeform 4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49" name="Freeform 4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51" name="Freeform 5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52" name="Freeform 5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grpSp>
      <p:sp>
        <p:nvSpPr>
          <p:cNvPr id="53" name="Rectangle 52"/>
          <p:cNvSpPr/>
          <p:nvPr userDrawn="1"/>
        </p:nvSpPr>
        <p:spPr>
          <a:xfrm>
            <a:off x="0" y="6537325"/>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4"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r>
              <a:rPr lang="en-US" altLang="zh-CN" sz="600" smtClean="0">
                <a:solidFill>
                  <a:srgbClr val="C0C0C0"/>
                </a:solidFill>
                <a:ea typeface="华文楷体" pitchFamily="2" charset="-122"/>
              </a:rPr>
              <a:t>Cisco Confidential</a:t>
            </a:r>
          </a:p>
        </p:txBody>
      </p:sp>
      <p:sp>
        <p:nvSpPr>
          <p:cNvPr id="55" name="Rectangle 7"/>
          <p:cNvSpPr>
            <a:spLocks noChangeArrowheads="1"/>
          </p:cNvSpPr>
          <p:nvPr userDrawn="1"/>
        </p:nvSpPr>
        <p:spPr bwMode="ltGray">
          <a:xfrm>
            <a:off x="8650288"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fld id="{98947E3E-893E-4572-803E-0AC26A4386BA}" type="slidenum">
              <a:rPr lang="en-US" altLang="zh-CN" sz="600" smtClean="0">
                <a:solidFill>
                  <a:srgbClr val="C0C0C0"/>
                </a:solidFill>
                <a:ea typeface="华文楷体" pitchFamily="2" charset="-122"/>
              </a:rPr>
              <a:pPr algn="r" defTabSz="814388" fontAlgn="base">
                <a:spcBef>
                  <a:spcPct val="0"/>
                </a:spcBef>
                <a:spcAft>
                  <a:spcPct val="0"/>
                </a:spcAft>
              </a:pPr>
              <a:t>‹#›</a:t>
            </a:fld>
            <a:endParaRPr lang="en-US" altLang="zh-CN" sz="600" smtClean="0">
              <a:solidFill>
                <a:srgbClr val="C0C0C0"/>
              </a:solidFill>
              <a:ea typeface="华文楷体" pitchFamily="2" charset="-122"/>
            </a:endParaRPr>
          </a:p>
        </p:txBody>
      </p:sp>
      <p:sp>
        <p:nvSpPr>
          <p:cNvPr id="56" name="Rectangle 4"/>
          <p:cNvSpPr>
            <a:spLocks noChangeArrowheads="1"/>
          </p:cNvSpPr>
          <p:nvPr userDrawn="1"/>
        </p:nvSpPr>
        <p:spPr bwMode="ltGray">
          <a:xfrm>
            <a:off x="250825" y="6586538"/>
            <a:ext cx="32924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fontAlgn="base">
              <a:spcBef>
                <a:spcPct val="0"/>
              </a:spcBef>
              <a:spcAft>
                <a:spcPct val="0"/>
              </a:spcAft>
            </a:pPr>
            <a:r>
              <a:rPr lang="en-US" altLang="zh-CN" sz="600" smtClean="0">
                <a:solidFill>
                  <a:srgbClr val="C0C0C0"/>
                </a:solidFill>
                <a:ea typeface="华文楷体" pitchFamily="2" charset="-122"/>
              </a:rPr>
              <a:t>© 2010 Cisco and/or its affiliates. All rights reserved.</a:t>
            </a:r>
          </a:p>
        </p:txBody>
      </p:sp>
      <p:sp>
        <p:nvSpPr>
          <p:cNvPr id="50" name="Title 1"/>
          <p:cNvSpPr>
            <a:spLocks noGrp="1"/>
          </p:cNvSpPr>
          <p:nvPr>
            <p:ph type="ctrTitle"/>
          </p:nvPr>
        </p:nvSpPr>
        <p:spPr>
          <a:xfrm>
            <a:off x="221393" y="1248229"/>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altLang="zh-CN" smtClean="0"/>
              <a:t>Click to edit Master title style</a:t>
            </a:r>
            <a:endParaRPr lang="en-US" dirty="0"/>
          </a:p>
        </p:txBody>
      </p:sp>
      <p:sp>
        <p:nvSpPr>
          <p:cNvPr id="48" name="Subtitle 2"/>
          <p:cNvSpPr>
            <a:spLocks noGrp="1"/>
          </p:cNvSpPr>
          <p:nvPr>
            <p:ph type="subTitle" idx="1"/>
          </p:nvPr>
        </p:nvSpPr>
        <p:spPr>
          <a:xfrm>
            <a:off x="236383" y="4464066"/>
            <a:ext cx="8112126" cy="384175"/>
          </a:xfrm>
        </p:spPr>
        <p:txBody>
          <a:bodyPr>
            <a:normAutofit/>
          </a:bodyPr>
          <a:lstStyle>
            <a:lvl1pPr marL="0" indent="0" algn="l">
              <a:buNone/>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ltLang="zh-CN" smtClean="0"/>
              <a:t>Click to edit Master subtitle style</a:t>
            </a:r>
            <a:endParaRPr lang="en-US" dirty="0"/>
          </a:p>
        </p:txBody>
      </p:sp>
    </p:spTree>
    <p:extLst>
      <p:ext uri="{BB962C8B-B14F-4D97-AF65-F5344CB8AC3E}">
        <p14:creationId xmlns:p14="http://schemas.microsoft.com/office/powerpoint/2010/main" val="33130126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8"/>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9"/>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10"/>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11"/>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27"/>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12"/>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13"/>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28"/>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14"/>
                                        </p:tgtEl>
                                        <p:attrNameLst>
                                          <p:attrName>ppt_x</p:attrName>
                                          <p:attrName>ppt_y</p:attrName>
                                        </p:attrNameLst>
                                      </p:cBhvr>
                                      <p:rCtr x="0" y="497"/>
                                    </p:animMotion>
                                  </p:childTnLst>
                                </p:cTn>
                              </p:par>
                              <p:par>
                                <p:cTn id="23" presetID="42" presetClass="path" presetSubtype="0" repeatCount="indefinite" accel="50000" decel="50000" fill="hold"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15"/>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16"/>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17"/>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18"/>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7"/>
                                        </p:tgtEl>
                                        <p:attrNameLst>
                                          <p:attrName>style.color</p:attrName>
                                        </p:attrNameLst>
                                      </p:cBhvr>
                                      <p:to>
                                        <a:srgbClr val="60CCCC"/>
                                      </p:to>
                                    </p:animClr>
                                    <p:animClr clrSpc="rgb" dir="cw">
                                      <p:cBhvr>
                                        <p:cTn id="33" dur="6650" autoRev="1" fill="hold"/>
                                        <p:tgtEl>
                                          <p:spTgt spid="7"/>
                                        </p:tgtEl>
                                        <p:attrNameLst>
                                          <p:attrName>fillcolor</p:attrName>
                                        </p:attrNameLst>
                                      </p:cBhvr>
                                      <p:to>
                                        <a:srgbClr val="60CCCC"/>
                                      </p:to>
                                    </p:animClr>
                                    <p:set>
                                      <p:cBhvr>
                                        <p:cTn id="34" dur="6650" autoRev="1" fill="hold"/>
                                        <p:tgtEl>
                                          <p:spTgt spid="7"/>
                                        </p:tgtEl>
                                        <p:attrNameLst>
                                          <p:attrName>fill.type</p:attrName>
                                        </p:attrNameLst>
                                      </p:cBhvr>
                                      <p:to>
                                        <p:strVal val="solid"/>
                                      </p:to>
                                    </p:set>
                                    <p:set>
                                      <p:cBhvr>
                                        <p:cTn id="35" dur="6650" autoRev="1" fill="hold"/>
                                        <p:tgtEl>
                                          <p:spTgt spid="7"/>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6"/>
                                        </p:tgtEl>
                                        <p:attrNameLst>
                                          <p:attrName>style.color</p:attrName>
                                        </p:attrNameLst>
                                      </p:cBhvr>
                                      <p:to>
                                        <a:srgbClr val="60CCCC"/>
                                      </p:to>
                                    </p:animClr>
                                    <p:animClr clrSpc="rgb" dir="cw">
                                      <p:cBhvr>
                                        <p:cTn id="38" dur="5350" autoRev="1" fill="hold"/>
                                        <p:tgtEl>
                                          <p:spTgt spid="6"/>
                                        </p:tgtEl>
                                        <p:attrNameLst>
                                          <p:attrName>fillcolor</p:attrName>
                                        </p:attrNameLst>
                                      </p:cBhvr>
                                      <p:to>
                                        <a:srgbClr val="60CCCC"/>
                                      </p:to>
                                    </p:animClr>
                                    <p:set>
                                      <p:cBhvr>
                                        <p:cTn id="39" dur="5350" autoRev="1" fill="hold"/>
                                        <p:tgtEl>
                                          <p:spTgt spid="6"/>
                                        </p:tgtEl>
                                        <p:attrNameLst>
                                          <p:attrName>fill.type</p:attrName>
                                        </p:attrNameLst>
                                      </p:cBhvr>
                                      <p:to>
                                        <p:strVal val="solid"/>
                                      </p:to>
                                    </p:set>
                                    <p:set>
                                      <p:cBhvr>
                                        <p:cTn id="40" dur="5350" autoRev="1" fill="hold"/>
                                        <p:tgtEl>
                                          <p:spTgt spid="6"/>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5"/>
                                        </p:tgtEl>
                                        <p:attrNameLst>
                                          <p:attrName>style.color</p:attrName>
                                        </p:attrNameLst>
                                      </p:cBhvr>
                                      <p:to>
                                        <a:srgbClr val="60CCCC"/>
                                      </p:to>
                                    </p:animClr>
                                    <p:animClr clrSpc="rgb" dir="cw">
                                      <p:cBhvr>
                                        <p:cTn id="43" dur="6650" autoRev="1" fill="hold"/>
                                        <p:tgtEl>
                                          <p:spTgt spid="5"/>
                                        </p:tgtEl>
                                        <p:attrNameLst>
                                          <p:attrName>fillcolor</p:attrName>
                                        </p:attrNameLst>
                                      </p:cBhvr>
                                      <p:to>
                                        <a:srgbClr val="60CCCC"/>
                                      </p:to>
                                    </p:animClr>
                                    <p:set>
                                      <p:cBhvr>
                                        <p:cTn id="44" dur="6650" autoRev="1" fill="hold"/>
                                        <p:tgtEl>
                                          <p:spTgt spid="5"/>
                                        </p:tgtEl>
                                        <p:attrNameLst>
                                          <p:attrName>fill.type</p:attrName>
                                        </p:attrNameLst>
                                      </p:cBhvr>
                                      <p:to>
                                        <p:strVal val="solid"/>
                                      </p:to>
                                    </p:set>
                                    <p:set>
                                      <p:cBhvr>
                                        <p:cTn id="45" dur="6650" autoRev="1" fill="hold"/>
                                        <p:tgtEl>
                                          <p:spTgt spid="5"/>
                                        </p:tgtEl>
                                        <p:attrNameLst>
                                          <p:attrName>fill.on</p:attrName>
                                        </p:attrNameLst>
                                      </p:cBhvr>
                                      <p:to>
                                        <p:strVal val="true"/>
                                      </p:to>
                                    </p:set>
                                  </p:childTnLst>
                                </p:cTn>
                              </p:par>
                              <p:par>
                                <p:cTn id="46"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47" dur="7300" fill="hold"/>
                                        <p:tgtEl>
                                          <p:spTgt spid="29"/>
                                        </p:tgtEl>
                                        <p:attrNameLst>
                                          <p:attrName>ppt_x</p:attrName>
                                          <p:attrName>ppt_y</p:attrName>
                                        </p:attrNameLst>
                                      </p:cBhvr>
                                      <p:rCtr x="0" y="-5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P spid="17" grpId="0" animBg="1"/>
      <p:bldP spid="18" grpId="0" animBg="1"/>
      <p:bldP spid="27" grpId="0" animBg="1"/>
      <p:bldP spid="28" grpId="0" animBg="1"/>
      <p:bldP spid="29" grpId="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1_Title Slide-animated bar_static">
    <p:spTree>
      <p:nvGrpSpPr>
        <p:cNvPr id="1" name=""/>
        <p:cNvGrpSpPr/>
        <p:nvPr/>
      </p:nvGrpSpPr>
      <p:grpSpPr>
        <a:xfrm>
          <a:off x="0" y="0"/>
          <a:ext cx="0" cy="0"/>
          <a:chOff x="0" y="0"/>
          <a:chExt cx="0" cy="0"/>
        </a:xfrm>
      </p:grpSpPr>
      <p:pic>
        <p:nvPicPr>
          <p:cNvPr id="4" name="Picture 7" descr="bottom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375" y="6375400"/>
            <a:ext cx="84772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405188" y="5440363"/>
            <a:ext cx="598487" cy="1146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Rectangle 5"/>
          <p:cNvSpPr/>
          <p:nvPr/>
        </p:nvSpPr>
        <p:spPr>
          <a:xfrm>
            <a:off x="1460500" y="5440363"/>
            <a:ext cx="473075" cy="1146175"/>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Rectangle 6"/>
          <p:cNvSpPr/>
          <p:nvPr/>
        </p:nvSpPr>
        <p:spPr>
          <a:xfrm>
            <a:off x="4772025" y="5440363"/>
            <a:ext cx="473075" cy="1146175"/>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Rounded Rectangle 7"/>
          <p:cNvSpPr/>
          <p:nvPr/>
        </p:nvSpPr>
        <p:spPr>
          <a:xfrm rot="10800000" flipH="1">
            <a:off x="822325" y="4716463"/>
            <a:ext cx="655638"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 name="Rounded Rectangle 8"/>
          <p:cNvSpPr/>
          <p:nvPr/>
        </p:nvSpPr>
        <p:spPr>
          <a:xfrm rot="10800000" flipH="1">
            <a:off x="13319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Rounded Rectangle 9"/>
          <p:cNvSpPr/>
          <p:nvPr/>
        </p:nvSpPr>
        <p:spPr>
          <a:xfrm rot="10800000" flipH="1">
            <a:off x="5391150" y="1731963"/>
            <a:ext cx="657225"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 name="Rounded Rectangle 10"/>
          <p:cNvSpPr/>
          <p:nvPr/>
        </p:nvSpPr>
        <p:spPr>
          <a:xfrm rot="10800000" flipH="1">
            <a:off x="8162925" y="1731963"/>
            <a:ext cx="655638"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 name="Rounded Rectangle 11"/>
          <p:cNvSpPr/>
          <p:nvPr/>
        </p:nvSpPr>
        <p:spPr>
          <a:xfrm rot="10800000" flipH="1">
            <a:off x="37703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 name="Rectangle 12"/>
          <p:cNvSpPr/>
          <p:nvPr/>
        </p:nvSpPr>
        <p:spPr>
          <a:xfrm>
            <a:off x="0" y="6537325"/>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 name="Rectangle 4"/>
          <p:cNvSpPr>
            <a:spLocks noChangeArrowheads="1"/>
          </p:cNvSpPr>
          <p:nvPr/>
        </p:nvSpPr>
        <p:spPr bwMode="ltGray">
          <a:xfrm>
            <a:off x="250825" y="6586538"/>
            <a:ext cx="2058988"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defTabSz="814388" fontAlgn="base">
              <a:spcBef>
                <a:spcPct val="0"/>
              </a:spcBef>
              <a:spcAft>
                <a:spcPct val="0"/>
              </a:spcAft>
            </a:pPr>
            <a:r>
              <a:rPr lang="en-US" altLang="zh-CN" sz="600" smtClean="0">
                <a:solidFill>
                  <a:srgbClr val="C0C0C0"/>
                </a:solidFill>
                <a:ea typeface="华文楷体" pitchFamily="2" charset="-122"/>
              </a:rPr>
              <a:t>© 2010 Cisco and/or its affiliates. All rights reserved.</a:t>
            </a:r>
          </a:p>
        </p:txBody>
      </p:sp>
      <p:sp>
        <p:nvSpPr>
          <p:cNvPr id="15" name="Rectangle 5"/>
          <p:cNvSpPr>
            <a:spLocks noChangeArrowheads="1"/>
          </p:cNvSpPr>
          <p:nvPr/>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r>
              <a:rPr lang="en-US" altLang="zh-CN" sz="600" smtClean="0">
                <a:solidFill>
                  <a:srgbClr val="C0C0C0"/>
                </a:solidFill>
                <a:ea typeface="华文楷体" pitchFamily="2" charset="-122"/>
              </a:rPr>
              <a:t>Cisco Confidential</a:t>
            </a:r>
          </a:p>
        </p:txBody>
      </p:sp>
      <p:sp>
        <p:nvSpPr>
          <p:cNvPr id="16" name="Rectangle 7"/>
          <p:cNvSpPr>
            <a:spLocks noChangeArrowheads="1"/>
          </p:cNvSpPr>
          <p:nvPr/>
        </p:nvSpPr>
        <p:spPr bwMode="ltGray">
          <a:xfrm>
            <a:off x="8650288"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fld id="{CD7D35F4-D9FB-4D2A-A599-768604C53DCD}" type="slidenum">
              <a:rPr lang="en-US" altLang="zh-CN" sz="600" smtClean="0">
                <a:solidFill>
                  <a:srgbClr val="C0C0C0"/>
                </a:solidFill>
                <a:ea typeface="华文楷体" pitchFamily="2" charset="-122"/>
              </a:rPr>
              <a:pPr algn="r" defTabSz="814388" fontAlgn="base">
                <a:spcBef>
                  <a:spcPct val="0"/>
                </a:spcBef>
                <a:spcAft>
                  <a:spcPct val="0"/>
                </a:spcAft>
              </a:pPr>
              <a:t>‹#›</a:t>
            </a:fld>
            <a:endParaRPr lang="en-US" altLang="zh-CN" sz="600" smtClean="0">
              <a:solidFill>
                <a:srgbClr val="C0C0C0"/>
              </a:solidFill>
              <a:ea typeface="华文楷体" pitchFamily="2" charset="-122"/>
            </a:endParaRPr>
          </a:p>
        </p:txBody>
      </p:sp>
      <p:sp>
        <p:nvSpPr>
          <p:cNvPr id="17" name="Rectangle 16"/>
          <p:cNvSpPr/>
          <p:nvPr/>
        </p:nvSpPr>
        <p:spPr>
          <a:xfrm>
            <a:off x="0" y="6537325"/>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 name="Rectangle 4"/>
          <p:cNvSpPr>
            <a:spLocks noChangeArrowheads="1"/>
          </p:cNvSpPr>
          <p:nvPr/>
        </p:nvSpPr>
        <p:spPr bwMode="ltGray">
          <a:xfrm>
            <a:off x="250825" y="6586538"/>
            <a:ext cx="2058988"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defTabSz="814388" fontAlgn="base">
              <a:spcBef>
                <a:spcPct val="0"/>
              </a:spcBef>
              <a:spcAft>
                <a:spcPct val="0"/>
              </a:spcAft>
            </a:pPr>
            <a:r>
              <a:rPr lang="en-US" altLang="zh-CN" sz="600" smtClean="0">
                <a:solidFill>
                  <a:srgbClr val="C0C0C0"/>
                </a:solidFill>
                <a:ea typeface="华文楷体" pitchFamily="2" charset="-122"/>
              </a:rPr>
              <a:t>© 2010 Cisco and/or its affiliates. All rights reserved.</a:t>
            </a:r>
          </a:p>
        </p:txBody>
      </p:sp>
      <p:sp>
        <p:nvSpPr>
          <p:cNvPr id="19" name="Rectangle 5"/>
          <p:cNvSpPr>
            <a:spLocks noChangeArrowheads="1"/>
          </p:cNvSpPr>
          <p:nvPr/>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r>
              <a:rPr lang="en-US" altLang="zh-CN" sz="600" smtClean="0">
                <a:solidFill>
                  <a:srgbClr val="C0C0C0"/>
                </a:solidFill>
                <a:ea typeface="华文楷体" pitchFamily="2" charset="-122"/>
              </a:rPr>
              <a:t>Cisco Confidential</a:t>
            </a:r>
          </a:p>
        </p:txBody>
      </p:sp>
      <p:sp>
        <p:nvSpPr>
          <p:cNvPr id="20" name="Rectangle 7"/>
          <p:cNvSpPr>
            <a:spLocks noChangeArrowheads="1"/>
          </p:cNvSpPr>
          <p:nvPr/>
        </p:nvSpPr>
        <p:spPr bwMode="ltGray">
          <a:xfrm>
            <a:off x="8650288"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fld id="{3E22CF32-6DB5-4104-B170-FFC12E998632}" type="slidenum">
              <a:rPr lang="en-US" altLang="zh-CN" sz="600" smtClean="0">
                <a:solidFill>
                  <a:srgbClr val="C0C0C0"/>
                </a:solidFill>
                <a:ea typeface="华文楷体" pitchFamily="2" charset="-122"/>
              </a:rPr>
              <a:pPr algn="r" defTabSz="814388" fontAlgn="base">
                <a:spcBef>
                  <a:spcPct val="0"/>
                </a:spcBef>
                <a:spcAft>
                  <a:spcPct val="0"/>
                </a:spcAft>
              </a:pPr>
              <a:t>‹#›</a:t>
            </a:fld>
            <a:endParaRPr lang="en-US" altLang="zh-CN" sz="600" smtClean="0">
              <a:solidFill>
                <a:srgbClr val="C0C0C0"/>
              </a:solidFill>
              <a:ea typeface="华文楷体" pitchFamily="2" charset="-122"/>
            </a:endParaRPr>
          </a:p>
        </p:txBody>
      </p:sp>
      <p:sp>
        <p:nvSpPr>
          <p:cNvPr id="21" name="Rounded Rectangle 20"/>
          <p:cNvSpPr/>
          <p:nvPr/>
        </p:nvSpPr>
        <p:spPr>
          <a:xfrm rot="10800000" flipH="1">
            <a:off x="2855913" y="831850"/>
            <a:ext cx="657225" cy="424180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 name="Rounded Rectangle 21"/>
          <p:cNvSpPr/>
          <p:nvPr/>
        </p:nvSpPr>
        <p:spPr>
          <a:xfrm rot="10800000" flipH="1">
            <a:off x="4921250" y="1025525"/>
            <a:ext cx="655638"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 name="Rectangle 22"/>
          <p:cNvSpPr/>
          <p:nvPr/>
        </p:nvSpPr>
        <p:spPr>
          <a:xfrm>
            <a:off x="14288" y="0"/>
            <a:ext cx="9129712" cy="6378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 name="Rectangle 23"/>
          <p:cNvSpPr/>
          <p:nvPr/>
        </p:nvSpPr>
        <p:spPr>
          <a:xfrm>
            <a:off x="0" y="6537325"/>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 name="Rectangle 4"/>
          <p:cNvSpPr>
            <a:spLocks noChangeArrowheads="1"/>
          </p:cNvSpPr>
          <p:nvPr/>
        </p:nvSpPr>
        <p:spPr bwMode="ltGray">
          <a:xfrm>
            <a:off x="250825" y="6586538"/>
            <a:ext cx="2058988"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defTabSz="814388" fontAlgn="base">
              <a:spcBef>
                <a:spcPct val="0"/>
              </a:spcBef>
              <a:spcAft>
                <a:spcPct val="0"/>
              </a:spcAft>
            </a:pPr>
            <a:r>
              <a:rPr lang="en-US" altLang="zh-CN" sz="600" smtClean="0">
                <a:solidFill>
                  <a:srgbClr val="C0C0C0"/>
                </a:solidFill>
                <a:ea typeface="华文楷体" pitchFamily="2" charset="-122"/>
              </a:rPr>
              <a:t>© 2010 Cisco and/or its affiliates. All rights reserved.</a:t>
            </a:r>
          </a:p>
        </p:txBody>
      </p:sp>
      <p:sp>
        <p:nvSpPr>
          <p:cNvPr id="26" name="Rectangle 5"/>
          <p:cNvSpPr>
            <a:spLocks noChangeArrowheads="1"/>
          </p:cNvSpPr>
          <p:nvPr/>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r>
              <a:rPr lang="en-US" altLang="zh-CN" sz="600" smtClean="0">
                <a:solidFill>
                  <a:srgbClr val="C0C0C0"/>
                </a:solidFill>
                <a:ea typeface="华文楷体" pitchFamily="2" charset="-122"/>
              </a:rPr>
              <a:t>Cisco Confidential</a:t>
            </a:r>
          </a:p>
        </p:txBody>
      </p:sp>
      <p:sp>
        <p:nvSpPr>
          <p:cNvPr id="27" name="Rectangle 7"/>
          <p:cNvSpPr>
            <a:spLocks noChangeArrowheads="1"/>
          </p:cNvSpPr>
          <p:nvPr/>
        </p:nvSpPr>
        <p:spPr bwMode="ltGray">
          <a:xfrm>
            <a:off x="8650288"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fld id="{DF1FB714-EDD5-49FF-AC83-C7C05006A893}" type="slidenum">
              <a:rPr lang="en-US" altLang="zh-CN" sz="600" smtClean="0">
                <a:solidFill>
                  <a:srgbClr val="C0C0C0"/>
                </a:solidFill>
                <a:ea typeface="华文楷体" pitchFamily="2" charset="-122"/>
              </a:rPr>
              <a:pPr algn="r" defTabSz="814388" fontAlgn="base">
                <a:spcBef>
                  <a:spcPct val="0"/>
                </a:spcBef>
                <a:spcAft>
                  <a:spcPct val="0"/>
                </a:spcAft>
              </a:pPr>
              <a:t>‹#›</a:t>
            </a:fld>
            <a:endParaRPr lang="en-US" altLang="zh-CN" sz="600" smtClean="0">
              <a:solidFill>
                <a:srgbClr val="C0C0C0"/>
              </a:solidFill>
              <a:ea typeface="华文楷体" pitchFamily="2" charset="-122"/>
            </a:endParaRPr>
          </a:p>
        </p:txBody>
      </p:sp>
      <p:sp>
        <p:nvSpPr>
          <p:cNvPr id="28" name="Rectangle 3"/>
          <p:cNvSpPr>
            <a:spLocks noChangeArrowheads="1"/>
          </p:cNvSpPr>
          <p:nvPr/>
        </p:nvSpPr>
        <p:spPr bwMode="hidden">
          <a:xfrm>
            <a:off x="0" y="0"/>
            <a:ext cx="9144000" cy="177800"/>
          </a:xfrm>
          <a:prstGeom prst="rect">
            <a:avLst/>
          </a:prstGeom>
          <a:solidFill>
            <a:schemeClr val="bg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pPr fontAlgn="base">
              <a:spcBef>
                <a:spcPct val="0"/>
              </a:spcBef>
              <a:spcAft>
                <a:spcPct val="0"/>
              </a:spcAft>
            </a:pPr>
            <a:endParaRPr lang="en-US" altLang="zh-CN" smtClean="0">
              <a:solidFill>
                <a:srgbClr val="0096D6"/>
              </a:solidFill>
              <a:ea typeface="华文楷体" pitchFamily="2" charset="-122"/>
            </a:endParaRPr>
          </a:p>
        </p:txBody>
      </p:sp>
      <p:grpSp>
        <p:nvGrpSpPr>
          <p:cNvPr id="29" name="Group 67"/>
          <p:cNvGrpSpPr/>
          <p:nvPr userDrawn="1"/>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30" name="Rectangle 2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a:defRPr/>
              </a:pPr>
              <a:endParaRPr lang="en-US">
                <a:solidFill>
                  <a:srgbClr val="0096D6"/>
                </a:solidFill>
                <a:ea typeface="华文楷体" pitchFamily="2" charset="-122"/>
              </a:endParaRPr>
            </a:p>
          </p:txBody>
        </p:sp>
        <p:sp>
          <p:nvSpPr>
            <p:cNvPr id="31" name="Freeform 3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32" name="Freeform 3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33" name="Freeform 3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34" name="Freeform 3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35" name="Freeform 3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36" name="Freeform 3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37" name="Freeform 3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38" name="Freeform 3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39" name="Freeform 3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40" name="Freeform 3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41" name="Freeform 4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42" name="Freeform 4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43" name="Freeform 4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grpSp>
      <p:sp>
        <p:nvSpPr>
          <p:cNvPr id="44" name="Rectangle 43"/>
          <p:cNvSpPr/>
          <p:nvPr userDrawn="1"/>
        </p:nvSpPr>
        <p:spPr>
          <a:xfrm>
            <a:off x="0" y="6537325"/>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5"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r>
              <a:rPr lang="en-US" altLang="zh-CN" sz="600" smtClean="0">
                <a:solidFill>
                  <a:srgbClr val="C0C0C0"/>
                </a:solidFill>
                <a:ea typeface="华文楷体" pitchFamily="2" charset="-122"/>
              </a:rPr>
              <a:t>Cisco Confidential</a:t>
            </a:r>
          </a:p>
        </p:txBody>
      </p:sp>
      <p:sp>
        <p:nvSpPr>
          <p:cNvPr id="46" name="Rectangle 7"/>
          <p:cNvSpPr>
            <a:spLocks noChangeArrowheads="1"/>
          </p:cNvSpPr>
          <p:nvPr userDrawn="1"/>
        </p:nvSpPr>
        <p:spPr bwMode="ltGray">
          <a:xfrm>
            <a:off x="8650288"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fld id="{DDE71E6E-E01D-4030-AF2C-D4D3C04375DC}" type="slidenum">
              <a:rPr lang="en-US" altLang="zh-CN" sz="600" smtClean="0">
                <a:solidFill>
                  <a:srgbClr val="C0C0C0"/>
                </a:solidFill>
                <a:ea typeface="华文楷体" pitchFamily="2" charset="-122"/>
              </a:rPr>
              <a:pPr algn="r" defTabSz="814388" fontAlgn="base">
                <a:spcBef>
                  <a:spcPct val="0"/>
                </a:spcBef>
                <a:spcAft>
                  <a:spcPct val="0"/>
                </a:spcAft>
              </a:pPr>
              <a:t>‹#›</a:t>
            </a:fld>
            <a:endParaRPr lang="en-US" altLang="zh-CN" sz="600" smtClean="0">
              <a:solidFill>
                <a:srgbClr val="C0C0C0"/>
              </a:solidFill>
              <a:ea typeface="华文楷体" pitchFamily="2" charset="-122"/>
            </a:endParaRPr>
          </a:p>
        </p:txBody>
      </p:sp>
      <p:sp>
        <p:nvSpPr>
          <p:cNvPr id="47" name="Rectangle 4"/>
          <p:cNvSpPr>
            <a:spLocks noChangeArrowheads="1"/>
          </p:cNvSpPr>
          <p:nvPr userDrawn="1"/>
        </p:nvSpPr>
        <p:spPr bwMode="ltGray">
          <a:xfrm>
            <a:off x="250825" y="6586538"/>
            <a:ext cx="32924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fontAlgn="base">
              <a:spcBef>
                <a:spcPct val="0"/>
              </a:spcBef>
              <a:spcAft>
                <a:spcPct val="0"/>
              </a:spcAft>
            </a:pPr>
            <a:r>
              <a:rPr lang="en-US" altLang="zh-CN" sz="600" smtClean="0">
                <a:solidFill>
                  <a:srgbClr val="C0C0C0"/>
                </a:solidFill>
                <a:ea typeface="华文楷体" pitchFamily="2" charset="-122"/>
              </a:rPr>
              <a:t>© 2010 Cisco and/or its affiliates. All rights reserved.</a:t>
            </a:r>
          </a:p>
        </p:txBody>
      </p:sp>
      <p:sp>
        <p:nvSpPr>
          <p:cNvPr id="50" name="Title 1"/>
          <p:cNvSpPr>
            <a:spLocks noGrp="1"/>
          </p:cNvSpPr>
          <p:nvPr>
            <p:ph type="ctrTitle"/>
          </p:nvPr>
        </p:nvSpPr>
        <p:spPr>
          <a:xfrm>
            <a:off x="221393" y="1248229"/>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altLang="zh-CN" smtClean="0"/>
              <a:t>Click to edit Master title style</a:t>
            </a:r>
            <a:endParaRPr lang="en-US" dirty="0"/>
          </a:p>
        </p:txBody>
      </p:sp>
      <p:sp>
        <p:nvSpPr>
          <p:cNvPr id="48" name="Subtitle 2"/>
          <p:cNvSpPr>
            <a:spLocks noGrp="1"/>
          </p:cNvSpPr>
          <p:nvPr>
            <p:ph type="subTitle" idx="1"/>
          </p:nvPr>
        </p:nvSpPr>
        <p:spPr>
          <a:xfrm>
            <a:off x="236383" y="4464066"/>
            <a:ext cx="8112126" cy="384175"/>
          </a:xfrm>
        </p:spPr>
        <p:txBody>
          <a:bodyPr>
            <a:normAutofit/>
          </a:bodyPr>
          <a:lstStyle>
            <a:lvl1pPr marL="0" indent="0" algn="l">
              <a:buNone/>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ltLang="zh-CN" smtClean="0"/>
              <a:t>Click to edit Master subtitle style</a:t>
            </a:r>
            <a:endParaRPr lang="en-US" dirty="0"/>
          </a:p>
        </p:txBody>
      </p:sp>
    </p:spTree>
    <p:extLst>
      <p:ext uri="{BB962C8B-B14F-4D97-AF65-F5344CB8AC3E}">
        <p14:creationId xmlns:p14="http://schemas.microsoft.com/office/powerpoint/2010/main" val="465078029"/>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Title Slide solid gradien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a:off x="1824038" y="-3570288"/>
            <a:ext cx="1728787" cy="1401445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Rounded Rectangle 5"/>
          <p:cNvSpPr/>
          <p:nvPr userDrawn="1"/>
        </p:nvSpPr>
        <p:spPr>
          <a:xfrm>
            <a:off x="0" y="-638175"/>
            <a:ext cx="1730375" cy="81486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Rounded Rectangle 6"/>
          <p:cNvSpPr/>
          <p:nvPr userDrawn="1"/>
        </p:nvSpPr>
        <p:spPr>
          <a:xfrm rot="10800000">
            <a:off x="1014413" y="4248150"/>
            <a:ext cx="1728787"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Rounded Rectangle 7"/>
          <p:cNvSpPr/>
          <p:nvPr userDrawn="1"/>
        </p:nvSpPr>
        <p:spPr>
          <a:xfrm>
            <a:off x="6584950" y="-2913063"/>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 name="Rounded Rectangle 8"/>
          <p:cNvSpPr/>
          <p:nvPr userDrawn="1"/>
        </p:nvSpPr>
        <p:spPr>
          <a:xfrm>
            <a:off x="8105775" y="56991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Rounded Rectangle 9"/>
          <p:cNvSpPr/>
          <p:nvPr userDrawn="1"/>
        </p:nvSpPr>
        <p:spPr>
          <a:xfrm rot="10800000">
            <a:off x="3035300" y="1516063"/>
            <a:ext cx="1730375" cy="814863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1" name="Group 38"/>
          <p:cNvGrpSpPr/>
          <p:nvPr userDrawn="1"/>
        </p:nvGrpSpPr>
        <p:grpSpPr>
          <a:xfrm>
            <a:off x="341314" y="311151"/>
            <a:ext cx="829170" cy="438358"/>
            <a:chOff x="609600" y="528537"/>
            <a:chExt cx="1444734" cy="763789"/>
          </a:xfrm>
          <a:solidFill>
            <a:schemeClr val="bg1"/>
          </a:solidFill>
        </p:grpSpPr>
        <p:sp>
          <p:nvSpPr>
            <p:cNvPr id="12" name="Rectangle 11"/>
            <p:cNvSpPr>
              <a:spLocks noChangeArrowheads="1"/>
            </p:cNvSpPr>
            <p:nvPr/>
          </p:nvSpPr>
          <p:spPr bwMode="black">
            <a:xfrm>
              <a:off x="1016578" y="1035681"/>
              <a:ext cx="65914" cy="249730"/>
            </a:xfrm>
            <a:prstGeom prst="rect">
              <a:avLst/>
            </a:prstGeom>
            <a:grpFill/>
            <a:ln w="9525">
              <a:noFill/>
              <a:miter lim="800000"/>
              <a:headEnd/>
              <a:tailEnd/>
            </a:ln>
          </p:spPr>
          <p:txBody>
            <a:bodyPr/>
            <a:lstStyle/>
            <a:p>
              <a:pPr>
                <a:defRPr/>
              </a:pPr>
              <a:endParaRPr lang="en-US">
                <a:solidFill>
                  <a:srgbClr val="0096D6"/>
                </a:solidFill>
                <a:ea typeface="华文楷体" pitchFamily="2" charset="-122"/>
              </a:endParaRPr>
            </a:p>
          </p:txBody>
        </p:sp>
        <p:sp>
          <p:nvSpPr>
            <p:cNvPr id="13" name="Freeform 12"/>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14" name="Freeform 13"/>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15" name="Freeform 14"/>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16" name="Freeform 15"/>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17" name="Freeform 16"/>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18" name="Freeform 17"/>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19" name="Freeform 18"/>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20" name="Freeform 19"/>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21" name="Freeform 20"/>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22" name="Freeform 21"/>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23" name="Freeform 22"/>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24" name="Freeform 23"/>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25" name="Freeform 24"/>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grpSp>
      <p:sp>
        <p:nvSpPr>
          <p:cNvPr id="26"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r>
              <a:rPr lang="en-US" altLang="zh-CN" sz="600" smtClean="0">
                <a:solidFill>
                  <a:srgbClr val="FFFFFF"/>
                </a:solidFill>
                <a:ea typeface="华文楷体" pitchFamily="2" charset="-122"/>
              </a:rPr>
              <a:t>Cisco Confidential</a:t>
            </a:r>
          </a:p>
        </p:txBody>
      </p:sp>
      <p:sp>
        <p:nvSpPr>
          <p:cNvPr id="27" name="Rectangle 7"/>
          <p:cNvSpPr>
            <a:spLocks noChangeArrowheads="1"/>
          </p:cNvSpPr>
          <p:nvPr userDrawn="1"/>
        </p:nvSpPr>
        <p:spPr bwMode="ltGray">
          <a:xfrm>
            <a:off x="8650288"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fld id="{E53B0DDF-572F-43B7-8395-EDCEEF67E3CA}" type="slidenum">
              <a:rPr lang="en-US" altLang="zh-CN" sz="600" smtClean="0">
                <a:solidFill>
                  <a:srgbClr val="FFFFFF"/>
                </a:solidFill>
                <a:ea typeface="华文楷体" pitchFamily="2" charset="-122"/>
              </a:rPr>
              <a:pPr algn="r" defTabSz="814388" fontAlgn="base">
                <a:spcBef>
                  <a:spcPct val="0"/>
                </a:spcBef>
                <a:spcAft>
                  <a:spcPct val="0"/>
                </a:spcAft>
              </a:pPr>
              <a:t>‹#›</a:t>
            </a:fld>
            <a:endParaRPr lang="en-US" altLang="zh-CN" sz="600" smtClean="0">
              <a:solidFill>
                <a:srgbClr val="FFFFFF"/>
              </a:solidFill>
              <a:ea typeface="华文楷体" pitchFamily="2" charset="-122"/>
            </a:endParaRPr>
          </a:p>
        </p:txBody>
      </p:sp>
      <p:sp>
        <p:nvSpPr>
          <p:cNvPr id="28" name="Rectangle 4"/>
          <p:cNvSpPr>
            <a:spLocks noChangeArrowheads="1"/>
          </p:cNvSpPr>
          <p:nvPr userDrawn="1"/>
        </p:nvSpPr>
        <p:spPr bwMode="ltGray">
          <a:xfrm>
            <a:off x="250825" y="6586538"/>
            <a:ext cx="32924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fontAlgn="base">
              <a:spcBef>
                <a:spcPct val="0"/>
              </a:spcBef>
              <a:spcAft>
                <a:spcPct val="0"/>
              </a:spcAft>
            </a:pPr>
            <a:r>
              <a:rPr lang="en-US" altLang="zh-CN" sz="600" smtClean="0">
                <a:solidFill>
                  <a:srgbClr val="FFFFFF"/>
                </a:solidFill>
                <a:ea typeface="华文楷体" pitchFamily="2" charset="-122"/>
              </a:rPr>
              <a:t>© 2010 Cisco and/or its affiliates. All rights reserved.</a:t>
            </a:r>
          </a:p>
        </p:txBody>
      </p:sp>
      <p:sp>
        <p:nvSpPr>
          <p:cNvPr id="2" name="Title 1"/>
          <p:cNvSpPr>
            <a:spLocks noGrp="1"/>
          </p:cNvSpPr>
          <p:nvPr>
            <p:ph type="ctrTitle"/>
          </p:nvPr>
        </p:nvSpPr>
        <p:spPr>
          <a:xfrm>
            <a:off x="221393" y="1236689"/>
            <a:ext cx="8112125" cy="2918779"/>
          </a:xfrm>
        </p:spPr>
        <p:txBody>
          <a:bodyPr/>
          <a:lstStyle>
            <a:lvl1pPr>
              <a:lnSpc>
                <a:spcPct val="90000"/>
              </a:lnSpc>
              <a:defRPr sz="6000" b="0" spc="-200" baseline="0">
                <a:solidFill>
                  <a:schemeClr val="bg1"/>
                </a:solidFill>
                <a:latin typeface="+mj-lt"/>
              </a:defRPr>
            </a:lvl1pPr>
          </a:lstStyle>
          <a:p>
            <a:r>
              <a:rPr lang="en-US" altLang="zh-CN"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dirty="0"/>
          </a:p>
        </p:txBody>
      </p:sp>
    </p:spTree>
    <p:extLst>
      <p:ext uri="{BB962C8B-B14F-4D97-AF65-F5344CB8AC3E}">
        <p14:creationId xmlns:p14="http://schemas.microsoft.com/office/powerpoint/2010/main" val="17435059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5000" fill="hold"/>
                                        <p:tgtEl>
                                          <p:spTgt spid="9"/>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5000" fill="hold"/>
                                        <p:tgtEl>
                                          <p:spTgt spid="8"/>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5000" fill="hold"/>
                                        <p:tgtEl>
                                          <p:spTgt spid="10"/>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5000" fill="hold"/>
                                        <p:tgtEl>
                                          <p:spTgt spid="7"/>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5000" fill="hold"/>
                                        <p:tgtEl>
                                          <p:spTgt spid="6"/>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5000" fill="hold"/>
                                        <p:tgtEl>
                                          <p:spTgt spid="5"/>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1_Title Slide solid gradient_static">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a:off x="1824038" y="3308350"/>
            <a:ext cx="1728787" cy="140144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Rounded Rectangle 5"/>
          <p:cNvSpPr/>
          <p:nvPr userDrawn="1"/>
        </p:nvSpPr>
        <p:spPr>
          <a:xfrm>
            <a:off x="0" y="1236663"/>
            <a:ext cx="1730375" cy="8148637"/>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Rounded Rectangle 6"/>
          <p:cNvSpPr/>
          <p:nvPr userDrawn="1"/>
        </p:nvSpPr>
        <p:spPr>
          <a:xfrm rot="10800000">
            <a:off x="1014413" y="4248150"/>
            <a:ext cx="1728787"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Rounded Rectangle 7"/>
          <p:cNvSpPr/>
          <p:nvPr userDrawn="1"/>
        </p:nvSpPr>
        <p:spPr>
          <a:xfrm>
            <a:off x="6584950" y="-2055813"/>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 name="Rounded Rectangle 8"/>
          <p:cNvSpPr/>
          <p:nvPr userDrawn="1"/>
        </p:nvSpPr>
        <p:spPr>
          <a:xfrm>
            <a:off x="8105775" y="2784475"/>
            <a:ext cx="1728788" cy="814705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Rounded Rectangle 9"/>
          <p:cNvSpPr/>
          <p:nvPr userDrawn="1"/>
        </p:nvSpPr>
        <p:spPr>
          <a:xfrm rot="10800000">
            <a:off x="3035300" y="174625"/>
            <a:ext cx="1730375"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1" name="Group 38"/>
          <p:cNvGrpSpPr/>
          <p:nvPr userDrawn="1"/>
        </p:nvGrpSpPr>
        <p:grpSpPr>
          <a:xfrm>
            <a:off x="341314" y="311151"/>
            <a:ext cx="829170" cy="438358"/>
            <a:chOff x="609600" y="528537"/>
            <a:chExt cx="1444734" cy="763789"/>
          </a:xfrm>
          <a:solidFill>
            <a:schemeClr val="bg1"/>
          </a:solidFill>
        </p:grpSpPr>
        <p:sp>
          <p:nvSpPr>
            <p:cNvPr id="12" name="Rectangle 11"/>
            <p:cNvSpPr>
              <a:spLocks noChangeArrowheads="1"/>
            </p:cNvSpPr>
            <p:nvPr/>
          </p:nvSpPr>
          <p:spPr bwMode="black">
            <a:xfrm>
              <a:off x="1016578" y="1035681"/>
              <a:ext cx="65914" cy="249730"/>
            </a:xfrm>
            <a:prstGeom prst="rect">
              <a:avLst/>
            </a:prstGeom>
            <a:grpFill/>
            <a:ln w="9525">
              <a:noFill/>
              <a:miter lim="800000"/>
              <a:headEnd/>
              <a:tailEnd/>
            </a:ln>
          </p:spPr>
          <p:txBody>
            <a:bodyPr/>
            <a:lstStyle/>
            <a:p>
              <a:pPr>
                <a:defRPr/>
              </a:pPr>
              <a:endParaRPr lang="en-US">
                <a:solidFill>
                  <a:srgbClr val="0096D6"/>
                </a:solidFill>
                <a:ea typeface="华文楷体" pitchFamily="2" charset="-122"/>
              </a:endParaRPr>
            </a:p>
          </p:txBody>
        </p:sp>
        <p:sp>
          <p:nvSpPr>
            <p:cNvPr id="13" name="Freeform 12"/>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14" name="Freeform 13"/>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15" name="Freeform 14"/>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16" name="Freeform 15"/>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17" name="Freeform 16"/>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18" name="Freeform 17"/>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19" name="Freeform 18"/>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20" name="Freeform 19"/>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21" name="Freeform 20"/>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22" name="Freeform 21"/>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23" name="Freeform 22"/>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24" name="Freeform 23"/>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25" name="Freeform 24"/>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grpSp>
      <p:sp>
        <p:nvSpPr>
          <p:cNvPr id="26"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r>
              <a:rPr lang="en-US" altLang="zh-CN" sz="600" smtClean="0">
                <a:solidFill>
                  <a:srgbClr val="FFFFFF"/>
                </a:solidFill>
                <a:ea typeface="华文楷体" pitchFamily="2" charset="-122"/>
              </a:rPr>
              <a:t>Cisco Confidential</a:t>
            </a:r>
          </a:p>
        </p:txBody>
      </p:sp>
      <p:sp>
        <p:nvSpPr>
          <p:cNvPr id="27" name="Rectangle 7"/>
          <p:cNvSpPr>
            <a:spLocks noChangeArrowheads="1"/>
          </p:cNvSpPr>
          <p:nvPr userDrawn="1"/>
        </p:nvSpPr>
        <p:spPr bwMode="ltGray">
          <a:xfrm>
            <a:off x="8650288"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fld id="{42261534-AE31-4579-8FE6-F5501D407514}" type="slidenum">
              <a:rPr lang="en-US" altLang="zh-CN" sz="600" smtClean="0">
                <a:solidFill>
                  <a:srgbClr val="FFFFFF"/>
                </a:solidFill>
                <a:ea typeface="华文楷体" pitchFamily="2" charset="-122"/>
              </a:rPr>
              <a:pPr algn="r" defTabSz="814388" fontAlgn="base">
                <a:spcBef>
                  <a:spcPct val="0"/>
                </a:spcBef>
                <a:spcAft>
                  <a:spcPct val="0"/>
                </a:spcAft>
              </a:pPr>
              <a:t>‹#›</a:t>
            </a:fld>
            <a:endParaRPr lang="en-US" altLang="zh-CN" sz="600" smtClean="0">
              <a:solidFill>
                <a:srgbClr val="FFFFFF"/>
              </a:solidFill>
              <a:ea typeface="华文楷体" pitchFamily="2" charset="-122"/>
            </a:endParaRPr>
          </a:p>
        </p:txBody>
      </p:sp>
      <p:sp>
        <p:nvSpPr>
          <p:cNvPr id="28" name="Rectangle 4"/>
          <p:cNvSpPr>
            <a:spLocks noChangeArrowheads="1"/>
          </p:cNvSpPr>
          <p:nvPr userDrawn="1"/>
        </p:nvSpPr>
        <p:spPr bwMode="ltGray">
          <a:xfrm>
            <a:off x="250825" y="6586538"/>
            <a:ext cx="32924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fontAlgn="base">
              <a:spcBef>
                <a:spcPct val="0"/>
              </a:spcBef>
              <a:spcAft>
                <a:spcPct val="0"/>
              </a:spcAft>
            </a:pPr>
            <a:r>
              <a:rPr lang="en-US" altLang="zh-CN" sz="600" smtClean="0">
                <a:solidFill>
                  <a:srgbClr val="FFFFFF"/>
                </a:solidFill>
                <a:ea typeface="华文楷体" pitchFamily="2" charset="-122"/>
              </a:rPr>
              <a:t>© 2010 Cisco and/or its affiliates. All rights reserved.</a:t>
            </a:r>
          </a:p>
        </p:txBody>
      </p:sp>
      <p:sp>
        <p:nvSpPr>
          <p:cNvPr id="2" name="Title 1"/>
          <p:cNvSpPr>
            <a:spLocks noGrp="1"/>
          </p:cNvSpPr>
          <p:nvPr>
            <p:ph type="ctrTitle"/>
          </p:nvPr>
        </p:nvSpPr>
        <p:spPr>
          <a:xfrm>
            <a:off x="221393" y="1236689"/>
            <a:ext cx="8112125" cy="2918779"/>
          </a:xfrm>
        </p:spPr>
        <p:txBody>
          <a:bodyPr/>
          <a:lstStyle>
            <a:lvl1pPr>
              <a:lnSpc>
                <a:spcPct val="90000"/>
              </a:lnSpc>
              <a:defRPr sz="6000" b="0" spc="-200" baseline="0">
                <a:solidFill>
                  <a:schemeClr val="bg1"/>
                </a:solidFill>
                <a:latin typeface="+mj-lt"/>
              </a:defRPr>
            </a:lvl1pPr>
          </a:lstStyle>
          <a:p>
            <a:r>
              <a:rPr lang="en-US" altLang="zh-CN"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dirty="0"/>
          </a:p>
        </p:txBody>
      </p:sp>
    </p:spTree>
    <p:extLst>
      <p:ext uri="{BB962C8B-B14F-4D97-AF65-F5344CB8AC3E}">
        <p14:creationId xmlns:p14="http://schemas.microsoft.com/office/powerpoint/2010/main" val="1539470950"/>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3" name="Picture 7" descr="C:\Documents and Settings\contractor\Desktop\Pattern_Half_P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3106738"/>
            <a:ext cx="84772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217488" y="3021013"/>
            <a:ext cx="8694737" cy="3357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 name="Rectangle 3"/>
          <p:cNvSpPr>
            <a:spLocks noChangeArrowheads="1"/>
          </p:cNvSpPr>
          <p:nvPr/>
        </p:nvSpPr>
        <p:spPr bwMode="white">
          <a:xfrm>
            <a:off x="0" y="0"/>
            <a:ext cx="9144000" cy="177800"/>
          </a:xfrm>
          <a:prstGeom prst="rect">
            <a:avLst/>
          </a:prstGeom>
          <a:solidFill>
            <a:schemeClr val="bg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pPr fontAlgn="base">
              <a:spcBef>
                <a:spcPct val="0"/>
              </a:spcBef>
              <a:spcAft>
                <a:spcPct val="0"/>
              </a:spcAft>
            </a:pPr>
            <a:endParaRPr lang="en-US" altLang="zh-CN" smtClean="0">
              <a:solidFill>
                <a:srgbClr val="0096D6"/>
              </a:solidFill>
              <a:ea typeface="华文楷体" pitchFamily="2" charset="-122"/>
            </a:endParaRPr>
          </a:p>
        </p:txBody>
      </p:sp>
      <p:sp>
        <p:nvSpPr>
          <p:cNvPr id="6" name="Rectangle 3"/>
          <p:cNvSpPr>
            <a:spLocks noChangeArrowheads="1"/>
          </p:cNvSpPr>
          <p:nvPr/>
        </p:nvSpPr>
        <p:spPr bwMode="hidden">
          <a:xfrm>
            <a:off x="0" y="0"/>
            <a:ext cx="9144000" cy="177800"/>
          </a:xfrm>
          <a:prstGeom prst="rect">
            <a:avLst/>
          </a:prstGeom>
          <a:solidFill>
            <a:schemeClr val="bg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pPr fontAlgn="base">
              <a:spcBef>
                <a:spcPct val="0"/>
              </a:spcBef>
              <a:spcAft>
                <a:spcPct val="0"/>
              </a:spcAft>
            </a:pPr>
            <a:endParaRPr lang="en-US" altLang="zh-CN" smtClean="0">
              <a:solidFill>
                <a:srgbClr val="0096D6"/>
              </a:solidFill>
              <a:ea typeface="华文楷体" pitchFamily="2" charset="-122"/>
            </a:endParaRPr>
          </a:p>
        </p:txBody>
      </p:sp>
      <p:sp>
        <p:nvSpPr>
          <p:cNvPr id="7"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r>
              <a:rPr lang="en-US" altLang="zh-CN" sz="600" smtClean="0">
                <a:solidFill>
                  <a:srgbClr val="C0C0C0"/>
                </a:solidFill>
                <a:ea typeface="华文楷体" pitchFamily="2" charset="-122"/>
              </a:rPr>
              <a:t>Cisco Confidential</a:t>
            </a:r>
          </a:p>
        </p:txBody>
      </p:sp>
      <p:sp>
        <p:nvSpPr>
          <p:cNvPr id="8" name="Rectangle 12"/>
          <p:cNvSpPr>
            <a:spLocks noChangeArrowheads="1"/>
          </p:cNvSpPr>
          <p:nvPr userDrawn="1"/>
        </p:nvSpPr>
        <p:spPr bwMode="ltGray">
          <a:xfrm>
            <a:off x="8650288"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fld id="{FE2D5DC4-811F-4085-9D8E-E0CF62B70953}" type="slidenum">
              <a:rPr lang="en-US" altLang="zh-CN" sz="600" smtClean="0">
                <a:solidFill>
                  <a:srgbClr val="C0C0C0"/>
                </a:solidFill>
                <a:ea typeface="华文楷体" pitchFamily="2" charset="-122"/>
              </a:rPr>
              <a:pPr algn="r" defTabSz="814388" fontAlgn="base">
                <a:spcBef>
                  <a:spcPct val="0"/>
                </a:spcBef>
                <a:spcAft>
                  <a:spcPct val="0"/>
                </a:spcAft>
              </a:pPr>
              <a:t>‹#›</a:t>
            </a:fld>
            <a:endParaRPr lang="en-US" altLang="zh-CN" sz="600" smtClean="0">
              <a:solidFill>
                <a:srgbClr val="C0C0C0"/>
              </a:solidFill>
              <a:ea typeface="华文楷体" pitchFamily="2" charset="-122"/>
            </a:endParaRPr>
          </a:p>
        </p:txBody>
      </p:sp>
      <p:sp>
        <p:nvSpPr>
          <p:cNvPr id="9" name="Rectangle 4"/>
          <p:cNvSpPr>
            <a:spLocks noChangeArrowheads="1"/>
          </p:cNvSpPr>
          <p:nvPr userDrawn="1"/>
        </p:nvSpPr>
        <p:spPr bwMode="ltGray">
          <a:xfrm>
            <a:off x="250825" y="6586538"/>
            <a:ext cx="32924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fontAlgn="base">
              <a:spcBef>
                <a:spcPct val="0"/>
              </a:spcBef>
              <a:spcAft>
                <a:spcPct val="0"/>
              </a:spcAft>
            </a:pPr>
            <a:r>
              <a:rPr lang="en-US" altLang="zh-CN" sz="600" smtClean="0">
                <a:solidFill>
                  <a:srgbClr val="C0C0C0"/>
                </a:solidFill>
                <a:ea typeface="华文楷体" pitchFamily="2" charset="-122"/>
              </a:rPr>
              <a:t>© 2010 Cisco and/or its affiliates. All rights reserved.</a:t>
            </a:r>
          </a:p>
        </p:txBody>
      </p:sp>
      <p:sp>
        <p:nvSpPr>
          <p:cNvPr id="2" name="Title 1"/>
          <p:cNvSpPr>
            <a:spLocks noGrp="1"/>
          </p:cNvSpPr>
          <p:nvPr>
            <p:ph type="ctrTitle"/>
          </p:nvPr>
        </p:nvSpPr>
        <p:spPr>
          <a:xfrm>
            <a:off x="221393" y="399143"/>
            <a:ext cx="8112125" cy="2407042"/>
          </a:xfrm>
        </p:spPr>
        <p:txBody>
          <a:bodyPr/>
          <a:lstStyle>
            <a:lvl1pPr algn="l" defTabSz="914400"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38777600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4"/>
                                        </p:tgtEl>
                                        <p:attrNameLst>
                                          <p:attrName>ppt_x</p:attrName>
                                          <p:attrName>ppt_y</p:attrName>
                                        </p:attrNameLst>
                                      </p:cBhvr>
                                      <p:rCtr x="0" y="-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34" y="1339745"/>
            <a:ext cx="4122425"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802" y="1339745"/>
            <a:ext cx="4122425"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39745"/>
            <a:ext cx="8578850"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25821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39745"/>
            <a:ext cx="4122425"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1" y="1339745"/>
            <a:ext cx="4122425"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9620082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Bullet with pull quote">
    <p:spTree>
      <p:nvGrpSpPr>
        <p:cNvPr id="1" name=""/>
        <p:cNvGrpSpPr/>
        <p:nvPr/>
      </p:nvGrpSpPr>
      <p:grpSpPr>
        <a:xfrm>
          <a:off x="0" y="0"/>
          <a:ext cx="0" cy="0"/>
          <a:chOff x="0" y="0"/>
          <a:chExt cx="0" cy="0"/>
        </a:xfrm>
      </p:grpSpPr>
      <p:sp>
        <p:nvSpPr>
          <p:cNvPr id="6" name="Rounded Rectangle 5"/>
          <p:cNvSpPr/>
          <p:nvPr userDrawn="1"/>
        </p:nvSpPr>
        <p:spPr>
          <a:xfrm>
            <a:off x="4984750" y="1411288"/>
            <a:ext cx="3759200" cy="4794250"/>
          </a:xfrm>
          <a:prstGeom prst="roundRect">
            <a:avLst>
              <a:gd name="adj" fmla="val 0"/>
            </a:avLst>
          </a:prstGeom>
          <a:gradFill flip="none" rotWithShape="1">
            <a:gsLst>
              <a:gs pos="0">
                <a:srgbClr val="E2F4FA"/>
              </a:gs>
              <a:gs pos="47000">
                <a:schemeClr val="bg1"/>
              </a:gs>
              <a:gs pos="100000">
                <a:srgbClr val="E2F4FA"/>
              </a:gs>
            </a:gsLst>
            <a:lin ang="27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r>
              <a:rPr lang="en-US" altLang="zh-CN" sz="600" smtClean="0">
                <a:solidFill>
                  <a:srgbClr val="C0C0C0"/>
                </a:solidFill>
                <a:ea typeface="华文楷体" pitchFamily="2" charset="-122"/>
              </a:rPr>
              <a:t>Cisco Confidential</a:t>
            </a:r>
          </a:p>
        </p:txBody>
      </p:sp>
      <p:sp>
        <p:nvSpPr>
          <p:cNvPr id="9" name="Rectangle 7"/>
          <p:cNvSpPr>
            <a:spLocks noChangeArrowheads="1"/>
          </p:cNvSpPr>
          <p:nvPr userDrawn="1"/>
        </p:nvSpPr>
        <p:spPr bwMode="ltGray">
          <a:xfrm>
            <a:off x="8650288"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fld id="{6145978D-9FE1-4895-91FC-D4ADE7240446}" type="slidenum">
              <a:rPr lang="en-US" altLang="zh-CN" sz="600" smtClean="0">
                <a:solidFill>
                  <a:srgbClr val="C0C0C0"/>
                </a:solidFill>
                <a:ea typeface="华文楷体" pitchFamily="2" charset="-122"/>
              </a:rPr>
              <a:pPr algn="r" defTabSz="814388" fontAlgn="base">
                <a:spcBef>
                  <a:spcPct val="0"/>
                </a:spcBef>
                <a:spcAft>
                  <a:spcPct val="0"/>
                </a:spcAft>
              </a:pPr>
              <a:t>‹#›</a:t>
            </a:fld>
            <a:endParaRPr lang="en-US" altLang="zh-CN" sz="600" smtClean="0">
              <a:solidFill>
                <a:srgbClr val="C0C0C0"/>
              </a:solidFill>
              <a:ea typeface="华文楷体" pitchFamily="2" charset="-122"/>
            </a:endParaRPr>
          </a:p>
        </p:txBody>
      </p:sp>
      <p:pic>
        <p:nvPicPr>
          <p:cNvPr id="10" name="Picture 14" descr="verticalba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48238" y="1335088"/>
            <a:ext cx="84137" cy="496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ChangeArrowheads="1"/>
          </p:cNvSpPr>
          <p:nvPr userDrawn="1"/>
        </p:nvSpPr>
        <p:spPr bwMode="ltGray">
          <a:xfrm>
            <a:off x="250825" y="6586538"/>
            <a:ext cx="25685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fontAlgn="base">
              <a:spcBef>
                <a:spcPct val="0"/>
              </a:spcBef>
              <a:spcAft>
                <a:spcPct val="0"/>
              </a:spcAft>
            </a:pPr>
            <a:r>
              <a:rPr lang="en-US" altLang="zh-CN" sz="600" smtClean="0">
                <a:solidFill>
                  <a:srgbClr val="C0C0C0"/>
                </a:solidFill>
                <a:ea typeface="华文楷体" pitchFamily="2" charset="-122"/>
              </a:rPr>
              <a:t>© 2010 Cisco and/or its affiliates. All rights reserved.</a:t>
            </a:r>
          </a:p>
        </p:txBody>
      </p:sp>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39713" y="1339745"/>
            <a:ext cx="4103687"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1"/>
          </p:nvPr>
        </p:nvSpPr>
        <p:spPr>
          <a:xfrm>
            <a:off x="5221224" y="1747683"/>
            <a:ext cx="3236976" cy="646331"/>
          </a:xfrm>
        </p:spPr>
        <p:txBody>
          <a:bodyPr>
            <a:spAutoFit/>
          </a:bodyPr>
          <a:lstStyle>
            <a:lvl1pPr marL="114300" indent="-114300" algn="l" defTabSz="914400" rtl="0" eaLnBrk="1" latinLnBrk="0" hangingPunct="1">
              <a:lnSpc>
                <a:spcPct val="90000"/>
              </a:lnSpc>
              <a:spcBef>
                <a:spcPts val="0"/>
              </a:spcBef>
              <a:buFontTx/>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altLang="zh-CN" smtClean="0"/>
              <a:t>Click to edit Master text styles</a:t>
            </a:r>
          </a:p>
        </p:txBody>
      </p:sp>
      <p:sp>
        <p:nvSpPr>
          <p:cNvPr id="8" name="Text Placeholder 11"/>
          <p:cNvSpPr>
            <a:spLocks noGrp="1"/>
          </p:cNvSpPr>
          <p:nvPr>
            <p:ph type="body" sz="quarter" idx="13"/>
          </p:nvPr>
        </p:nvSpPr>
        <p:spPr>
          <a:xfrm>
            <a:off x="5310432" y="4735551"/>
            <a:ext cx="3236976" cy="338554"/>
          </a:xfrm>
          <a:noFill/>
        </p:spPr>
        <p:txBody>
          <a:bodyPr rtlCol="0">
            <a:spAutoFit/>
          </a:bodyPr>
          <a:lstStyle>
            <a:lvl1pPr marL="114300" marR="0" indent="-114300" algn="l" defTabSz="914400"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noProof="0">
                <a:ln>
                  <a:noFill/>
                </a:ln>
                <a:solidFill>
                  <a:srgbClr val="FFFFFF">
                    <a:lumMod val="50000"/>
                  </a:srgbClr>
                </a:solidFill>
                <a:effectLst/>
                <a:uLnTx/>
                <a:uFillTx/>
                <a:latin typeface="+mj-lt"/>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altLang="zh-CN" noProof="0" smtClean="0"/>
              <a:t>Click to edit Master text styles</a:t>
            </a:r>
          </a:p>
        </p:txBody>
      </p:sp>
    </p:spTree>
    <p:extLst>
      <p:ext uri="{BB962C8B-B14F-4D97-AF65-F5344CB8AC3E}">
        <p14:creationId xmlns:p14="http://schemas.microsoft.com/office/powerpoint/2010/main" val="703327940"/>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CiscoSans ExtraLight"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0454240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Bullet_2-Column Layout">
    <p:spTree>
      <p:nvGrpSpPr>
        <p:cNvPr id="1" name=""/>
        <p:cNvGrpSpPr/>
        <p:nvPr/>
      </p:nvGrpSpPr>
      <p:grpSpPr>
        <a:xfrm>
          <a:off x="0" y="0"/>
          <a:ext cx="0" cy="0"/>
          <a:chOff x="0" y="0"/>
          <a:chExt cx="0" cy="0"/>
        </a:xfrm>
      </p:grpSpPr>
      <p:sp>
        <p:nvSpPr>
          <p:cNvPr id="6" name="Rectangle 7"/>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r>
              <a:rPr lang="en-US" altLang="zh-CN" sz="600" smtClean="0">
                <a:solidFill>
                  <a:srgbClr val="C0C0C0"/>
                </a:solidFill>
                <a:ea typeface="华文楷体" pitchFamily="2" charset="-122"/>
              </a:rPr>
              <a:t>Cisco Confidential</a:t>
            </a:r>
          </a:p>
        </p:txBody>
      </p:sp>
      <p:sp>
        <p:nvSpPr>
          <p:cNvPr id="8" name="Rectangle 8"/>
          <p:cNvSpPr>
            <a:spLocks noChangeArrowheads="1"/>
          </p:cNvSpPr>
          <p:nvPr userDrawn="1"/>
        </p:nvSpPr>
        <p:spPr bwMode="ltGray">
          <a:xfrm>
            <a:off x="8650288"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fld id="{CF617A86-AA7A-4C14-8651-6E21F0A960B2}" type="slidenum">
              <a:rPr lang="en-US" altLang="zh-CN" sz="600" smtClean="0">
                <a:solidFill>
                  <a:srgbClr val="C0C0C0"/>
                </a:solidFill>
                <a:ea typeface="华文楷体" pitchFamily="2" charset="-122"/>
              </a:rPr>
              <a:pPr algn="r" defTabSz="814388" fontAlgn="base">
                <a:spcBef>
                  <a:spcPct val="0"/>
                </a:spcBef>
                <a:spcAft>
                  <a:spcPct val="0"/>
                </a:spcAft>
              </a:pPr>
              <a:t>‹#›</a:t>
            </a:fld>
            <a:endParaRPr lang="en-US" altLang="zh-CN" sz="600" smtClean="0">
              <a:solidFill>
                <a:srgbClr val="C0C0C0"/>
              </a:solidFill>
              <a:ea typeface="华文楷体" pitchFamily="2" charset="-122"/>
            </a:endParaRPr>
          </a:p>
        </p:txBody>
      </p:sp>
      <p:pic>
        <p:nvPicPr>
          <p:cNvPr id="10" name="Picture 12" descr="verticalba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8175" y="777875"/>
            <a:ext cx="889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ChangeArrowheads="1"/>
          </p:cNvSpPr>
          <p:nvPr userDrawn="1"/>
        </p:nvSpPr>
        <p:spPr bwMode="ltGray">
          <a:xfrm>
            <a:off x="250825" y="6586538"/>
            <a:ext cx="25685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fontAlgn="base">
              <a:spcBef>
                <a:spcPct val="0"/>
              </a:spcBef>
              <a:spcAft>
                <a:spcPct val="0"/>
              </a:spcAft>
            </a:pPr>
            <a:r>
              <a:rPr lang="en-US" altLang="zh-CN" sz="600" smtClean="0">
                <a:solidFill>
                  <a:srgbClr val="C0C0C0"/>
                </a:solidFill>
                <a:ea typeface="华文楷体" pitchFamily="2" charset="-122"/>
              </a:rPr>
              <a:t>© 2010 Cisco and/or its affiliates. All rights reserved.</a:t>
            </a:r>
          </a:p>
        </p:txBody>
      </p:sp>
      <p:sp>
        <p:nvSpPr>
          <p:cNvPr id="2" name="Title 1"/>
          <p:cNvSpPr>
            <a:spLocks noGrp="1"/>
          </p:cNvSpPr>
          <p:nvPr>
            <p:ph type="title"/>
          </p:nvPr>
        </p:nvSpPr>
        <p:spPr>
          <a:xfrm>
            <a:off x="229702" y="301752"/>
            <a:ext cx="4123944" cy="838200"/>
          </a:xfrm>
        </p:spPr>
        <p:txBody>
          <a:bodyPr anchor="t"/>
          <a:lstStyle>
            <a:lvl1pPr algn="l" defTabSz="914400"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altLang="zh-CN" smtClean="0"/>
              <a:t>Click to edit Master title style</a:t>
            </a:r>
            <a:endParaRPr lang="en-US" dirty="0"/>
          </a:p>
        </p:txBody>
      </p:sp>
      <p:sp>
        <p:nvSpPr>
          <p:cNvPr id="7" name="Text Placeholder 6"/>
          <p:cNvSpPr>
            <a:spLocks noGrp="1"/>
          </p:cNvSpPr>
          <p:nvPr>
            <p:ph type="body" sz="quarter" idx="10"/>
          </p:nvPr>
        </p:nvSpPr>
        <p:spPr>
          <a:xfrm>
            <a:off x="4818888" y="310896"/>
            <a:ext cx="3895344" cy="841248"/>
          </a:xfrm>
        </p:spPr>
        <p:txBody>
          <a:bodyPr lIns="82296" rIns="82296" rtlCol="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100000">
                      <a:srgbClr val="01BBBB"/>
                    </a:gs>
                  </a:gsLst>
                  <a:lin ang="2400000" scaled="0"/>
                </a:gradFill>
                <a:latin typeface="+mj-lt"/>
                <a:ea typeface="+mj-ea"/>
                <a:cs typeface="+mj-cs"/>
              </a:defRPr>
            </a:lvl1pPr>
          </a:lstStyle>
          <a:p>
            <a:pPr lvl="0"/>
            <a:r>
              <a:rPr lang="en-US" altLang="zh-CN" smtClean="0"/>
              <a:t>Click to edit Master text styles</a:t>
            </a:r>
          </a:p>
        </p:txBody>
      </p:sp>
      <p:sp>
        <p:nvSpPr>
          <p:cNvPr id="9" name="Text Placeholder 8"/>
          <p:cNvSpPr>
            <a:spLocks noGrp="1"/>
          </p:cNvSpPr>
          <p:nvPr>
            <p:ph type="body" sz="quarter" idx="11"/>
          </p:nvPr>
        </p:nvSpPr>
        <p:spPr>
          <a:xfrm>
            <a:off x="219455" y="1600200"/>
            <a:ext cx="4142232" cy="4526280"/>
          </a:xfrm>
        </p:spPr>
        <p:txBody>
          <a:bodyPr/>
          <a:lstStyle>
            <a:lvl1pPr marL="0" indent="0">
              <a:buNone/>
              <a:defRPr>
                <a:solidFill>
                  <a:schemeClr val="tx2"/>
                </a:solidFill>
                <a:latin typeface="+mj-lt"/>
              </a:defRPr>
            </a:lvl1pPr>
            <a:lvl2pPr marL="742950" indent="-173038">
              <a:buClr>
                <a:schemeClr val="accent5"/>
              </a:buClr>
              <a:buFont typeface="Arial" pitchFamily="34" charset="0"/>
              <a:buChar char="•"/>
              <a:defRPr>
                <a:solidFill>
                  <a:schemeClr val="tx2"/>
                </a:solidFill>
                <a:latin typeface="+mj-lt"/>
              </a:defRPr>
            </a:lvl2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p:txBody>
      </p:sp>
      <p:sp>
        <p:nvSpPr>
          <p:cNvPr id="12" name="Text Placeholder 11"/>
          <p:cNvSpPr>
            <a:spLocks noGrp="1"/>
          </p:cNvSpPr>
          <p:nvPr>
            <p:ph type="body" sz="quarter" idx="12"/>
          </p:nvPr>
        </p:nvSpPr>
        <p:spPr>
          <a:xfrm>
            <a:off x="4818888" y="1600200"/>
            <a:ext cx="4005072" cy="4526280"/>
          </a:xfrm>
        </p:spPr>
        <p:txBody>
          <a:bodyPr/>
          <a:lstStyle>
            <a:lvl1pPr marL="0" indent="0">
              <a:buFontTx/>
              <a:buNone/>
              <a:defRPr baseline="0">
                <a:solidFill>
                  <a:schemeClr val="accent1"/>
                </a:solidFill>
                <a:latin typeface="+mj-lt"/>
              </a:defRPr>
            </a:lvl1pPr>
            <a:lvl2pPr marL="742950" indent="-171450">
              <a:buClr>
                <a:schemeClr val="accent1">
                  <a:lumMod val="40000"/>
                  <a:lumOff val="60000"/>
                </a:schemeClr>
              </a:buClr>
              <a:buFont typeface="Arial" pitchFamily="34" charset="0"/>
              <a:buChar char="•"/>
              <a:defRPr>
                <a:solidFill>
                  <a:schemeClr val="accent1"/>
                </a:solidFill>
                <a:latin typeface="+mj-lt"/>
              </a:defRPr>
            </a:lvl2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p:txBody>
      </p:sp>
    </p:spTree>
    <p:extLst>
      <p:ext uri="{BB962C8B-B14F-4D97-AF65-F5344CB8AC3E}">
        <p14:creationId xmlns:p14="http://schemas.microsoft.com/office/powerpoint/2010/main" val="2227212118"/>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sp>
        <p:nvSpPr>
          <p:cNvPr id="8" name="Rectangle 7"/>
          <p:cNvSpPr/>
          <p:nvPr userDrawn="1"/>
        </p:nvSpPr>
        <p:spPr>
          <a:xfrm flipV="1">
            <a:off x="217488" y="6356350"/>
            <a:ext cx="869473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12" name="Picture 8" descr="verticalba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38475" y="777875"/>
            <a:ext cx="889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verticalba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29325" y="777875"/>
            <a:ext cx="889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1"/>
          </p:nvPr>
        </p:nvSpPr>
        <p:spPr>
          <a:xfrm>
            <a:off x="6315076" y="103897"/>
            <a:ext cx="2633472" cy="1152144"/>
          </a:xfrm>
        </p:spPr>
        <p:txBody>
          <a:bodyPr anchor="b">
            <a:noAutofit/>
          </a:bodyPr>
          <a:lstStyle>
            <a:lvl1pPr>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CiscoSans ExtraLight" pitchFamily="34" charset="0"/>
                <a:ea typeface="+mj-ea"/>
                <a:cs typeface="+mj-cs"/>
              </a:defRPr>
            </a:lvl1pPr>
          </a:lstStyle>
          <a:p>
            <a:pPr lvl="0"/>
            <a:r>
              <a:rPr lang="en-US" smtClean="0"/>
              <a:t>Click to edit Master text styles</a:t>
            </a:r>
          </a:p>
        </p:txBody>
      </p:sp>
      <p:sp>
        <p:nvSpPr>
          <p:cNvPr id="9" name="Text Placeholder 10"/>
          <p:cNvSpPr>
            <a:spLocks noGrp="1"/>
          </p:cNvSpPr>
          <p:nvPr>
            <p:ph type="body" sz="quarter" idx="12"/>
          </p:nvPr>
        </p:nvSpPr>
        <p:spPr>
          <a:xfrm>
            <a:off x="215900" y="103897"/>
            <a:ext cx="2670175" cy="1150939"/>
          </a:xfrm>
        </p:spPr>
        <p:txBody>
          <a:bodyPr anchor="b">
            <a:noAutofit/>
          </a:bodyPr>
          <a:lstStyle>
            <a:lvl1pPr>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CiscoSans ExtraLight" pitchFamily="34" charset="0"/>
                <a:ea typeface="+mj-ea"/>
                <a:cs typeface="+mj-cs"/>
              </a:defRPr>
            </a:lvl1pPr>
          </a:lstStyle>
          <a:p>
            <a:pPr lvl="0"/>
            <a:r>
              <a:rPr lang="en-US" smtClean="0"/>
              <a:t>Click to edit Master text styles</a:t>
            </a:r>
          </a:p>
        </p:txBody>
      </p:sp>
      <p:sp>
        <p:nvSpPr>
          <p:cNvPr id="10" name="Text Placeholder 10"/>
          <p:cNvSpPr>
            <a:spLocks noGrp="1"/>
          </p:cNvSpPr>
          <p:nvPr>
            <p:ph type="body" sz="quarter" idx="13"/>
          </p:nvPr>
        </p:nvSpPr>
        <p:spPr>
          <a:xfrm>
            <a:off x="3295651" y="103897"/>
            <a:ext cx="2596896" cy="1152144"/>
          </a:xfrm>
        </p:spPr>
        <p:txBody>
          <a:bodyPr anchor="b">
            <a:noAutofit/>
          </a:bodyPr>
          <a:lstStyle>
            <a:lvl1pPr>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CiscoSans ExtraLight" pitchFamily="34" charset="0"/>
                <a:ea typeface="+mj-ea"/>
                <a:cs typeface="+mj-cs"/>
              </a:defRPr>
            </a:lvl1pPr>
          </a:lstStyle>
          <a:p>
            <a:pPr lvl="0"/>
            <a:r>
              <a:rPr lang="en-US" smtClean="0"/>
              <a:t>Click to edit Master text styles</a:t>
            </a:r>
          </a:p>
        </p:txBody>
      </p:sp>
      <p:sp>
        <p:nvSpPr>
          <p:cNvPr id="13" name="Text Placeholder 12"/>
          <p:cNvSpPr>
            <a:spLocks noGrp="1"/>
          </p:cNvSpPr>
          <p:nvPr>
            <p:ph type="body" sz="quarter" idx="14"/>
          </p:nvPr>
        </p:nvSpPr>
        <p:spPr>
          <a:xfrm>
            <a:off x="244475" y="1600200"/>
            <a:ext cx="2622550" cy="4391025"/>
          </a:xfrm>
        </p:spPr>
        <p:txBody>
          <a:bodyPr/>
          <a:lstStyle>
            <a:lvl1pPr>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4" y="1600200"/>
            <a:ext cx="2593975" cy="4362450"/>
          </a:xfrm>
        </p:spPr>
        <p:txBody>
          <a:bodyPr/>
          <a:lstStyle>
            <a:lvl1pPr>
              <a:defRPr>
                <a:solidFill>
                  <a:schemeClr val="accent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600200"/>
            <a:ext cx="2633662" cy="4333875"/>
          </a:xfrm>
        </p:spPr>
        <p:txBody>
          <a:bodyPr/>
          <a:lstStyle>
            <a:lvl1pPr>
              <a:defRPr>
                <a:solidFill>
                  <a:schemeClr val="accent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5904340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0" y="6338888"/>
            <a:ext cx="9144000" cy="271462"/>
          </a:xfrm>
          <a:prstGeom prst="rect">
            <a:avLst/>
          </a:prstGeom>
          <a:solidFill>
            <a:srgbClr val="FFFFFF"/>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fontAlgn="base">
              <a:spcBef>
                <a:spcPct val="0"/>
              </a:spcBef>
              <a:spcAft>
                <a:spcPct val="0"/>
              </a:spcAft>
            </a:pPr>
            <a:endParaRPr lang="en-US" altLang="zh-CN" smtClean="0">
              <a:solidFill>
                <a:srgbClr val="FFFFFF"/>
              </a:solidFill>
              <a:latin typeface="Arial" pitchFamily="34" charset="0"/>
              <a:ea typeface="华文楷体" pitchFamily="2" charset="-122"/>
            </a:endParaRPr>
          </a:p>
        </p:txBody>
      </p:sp>
      <p:sp>
        <p:nvSpPr>
          <p:cNvPr id="39" name="Title 1"/>
          <p:cNvSpPr>
            <a:spLocks noGrp="1"/>
          </p:cNvSpPr>
          <p:nvPr>
            <p:ph type="title"/>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CiscoSans ExtraLight" pitchFamily="34" charset="0"/>
                <a:ea typeface="+mj-ea"/>
                <a:cs typeface="+mj-cs"/>
              </a:defRPr>
            </a:lvl1pPr>
          </a:lstStyle>
          <a:p>
            <a:r>
              <a:rPr lang="en-US" altLang="zh-CN" smtClean="0"/>
              <a:t>Click to edit Master title style</a:t>
            </a:r>
            <a:endParaRPr lang="en-US" dirty="0"/>
          </a:p>
        </p:txBody>
      </p:sp>
      <p:sp>
        <p:nvSpPr>
          <p:cNvPr id="36" name="Chart Placeholder 35"/>
          <p:cNvSpPr>
            <a:spLocks noGrp="1"/>
          </p:cNvSpPr>
          <p:nvPr>
            <p:ph type="chart" sz="quarter" idx="10"/>
          </p:nvPr>
        </p:nvSpPr>
        <p:spPr>
          <a:xfrm>
            <a:off x="359764" y="1476375"/>
            <a:ext cx="8439461" cy="4305300"/>
          </a:xfrm>
        </p:spPr>
        <p:txBody>
          <a:bodyPr rtlCol="0" anchor="ctr" anchorCtr="1">
            <a:normAutofit/>
          </a:bodyPr>
          <a:lstStyle>
            <a:lvl1pPr>
              <a:buNone/>
              <a:defRPr/>
            </a:lvl1pPr>
          </a:lstStyle>
          <a:p>
            <a:pPr lvl="0"/>
            <a:r>
              <a:rPr lang="en-US" noProof="0" smtClean="0"/>
              <a:t>Click icon to add chart</a:t>
            </a:r>
            <a:endParaRPr lang="en-US" noProof="0"/>
          </a:p>
        </p:txBody>
      </p:sp>
      <p:sp>
        <p:nvSpPr>
          <p:cNvPr id="4" name="Text Placeholder 9"/>
          <p:cNvSpPr>
            <a:spLocks noGrp="1"/>
          </p:cNvSpPr>
          <p:nvPr>
            <p:ph type="body" sz="quarter" idx="11"/>
          </p:nvPr>
        </p:nvSpPr>
        <p:spPr>
          <a:xfrm>
            <a:off x="249466" y="6062114"/>
            <a:ext cx="7461250" cy="276999"/>
          </a:xfrm>
        </p:spPr>
        <p:txBody>
          <a:bodyPr anchor="b">
            <a:spAutoFit/>
          </a:bodyPr>
          <a:lstStyle>
            <a:lvl1pPr algn="l" defTabSz="804863">
              <a:lnSpc>
                <a:spcPct val="100000"/>
              </a:lnSpc>
              <a:spcBef>
                <a:spcPct val="50000"/>
              </a:spcBef>
              <a:buNone/>
              <a:defRPr sz="1200">
                <a:solidFill>
                  <a:schemeClr val="bg1">
                    <a:lumMod val="50000"/>
                  </a:schemeClr>
                </a:solidFill>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ltLang="zh-CN" smtClean="0"/>
              <a:t>Click to edit Master text styles</a:t>
            </a:r>
          </a:p>
        </p:txBody>
      </p:sp>
    </p:spTree>
    <p:extLst>
      <p:ext uri="{BB962C8B-B14F-4D97-AF65-F5344CB8AC3E}">
        <p14:creationId xmlns:p14="http://schemas.microsoft.com/office/powerpoint/2010/main" val="473755245"/>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CiscoSans ExtraLight" pitchFamily="34" charset="0"/>
                <a:ea typeface="+mj-ea"/>
                <a:cs typeface="+mj-cs"/>
              </a:defRPr>
            </a:lvl1pPr>
          </a:lstStyle>
          <a:p>
            <a:r>
              <a:rPr lang="en-US" altLang="zh-CN" smtClean="0"/>
              <a:t>Click to edit Master title style</a:t>
            </a:r>
            <a:endParaRPr lang="en-US" dirty="0"/>
          </a:p>
        </p:txBody>
      </p:sp>
      <p:sp>
        <p:nvSpPr>
          <p:cNvPr id="4" name="Text Placeholder 3"/>
          <p:cNvSpPr>
            <a:spLocks noGrp="1"/>
          </p:cNvSpPr>
          <p:nvPr>
            <p:ph type="body" sz="quarter" idx="10"/>
          </p:nvPr>
        </p:nvSpPr>
        <p:spPr>
          <a:xfrm>
            <a:off x="246888" y="1600200"/>
            <a:ext cx="4005072" cy="3749040"/>
          </a:xfrm>
        </p:spPr>
        <p:txBody>
          <a:bodyPr anchor="ctr">
            <a:normAutofit/>
          </a:bodyPr>
          <a:lstStyle>
            <a:lvl1pPr marL="0" indent="0">
              <a:buFontTx/>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ltLang="zh-CN" smtClean="0"/>
              <a:t>Click to edit Master text styles</a:t>
            </a:r>
          </a:p>
        </p:txBody>
      </p:sp>
      <p:sp>
        <p:nvSpPr>
          <p:cNvPr id="6" name="Picture Placeholder 5"/>
          <p:cNvSpPr>
            <a:spLocks noGrp="1"/>
          </p:cNvSpPr>
          <p:nvPr>
            <p:ph type="pic" sz="quarter" idx="11"/>
          </p:nvPr>
        </p:nvSpPr>
        <p:spPr>
          <a:xfrm>
            <a:off x="4873752" y="1947672"/>
            <a:ext cx="3429000" cy="2990088"/>
          </a:xfrm>
        </p:spPr>
        <p:txBody>
          <a:bodyPr rtlCol="0" anchor="ctr" anchorCtr="1">
            <a:normAutofit/>
          </a:bodyPr>
          <a:lstStyle>
            <a:lvl1pPr>
              <a:defRPr/>
            </a:lvl1pPr>
          </a:lstStyle>
          <a:p>
            <a:pPr lvl="0"/>
            <a:r>
              <a:rPr lang="en-US" altLang="zh-CN" noProof="0" smtClean="0"/>
              <a:t>Click icon to add picture</a:t>
            </a:r>
            <a:endParaRPr lang="en-US" noProof="0" dirty="0"/>
          </a:p>
        </p:txBody>
      </p:sp>
    </p:spTree>
    <p:extLst>
      <p:ext uri="{BB962C8B-B14F-4D97-AF65-F5344CB8AC3E}">
        <p14:creationId xmlns:p14="http://schemas.microsoft.com/office/powerpoint/2010/main" val="1503374868"/>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CiscoSans ExtraLight" pitchFamily="34" charset="0"/>
                <a:ea typeface="+mj-ea"/>
                <a:cs typeface="+mj-cs"/>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1503419945"/>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4" name="Rectangle 7"/>
          <p:cNvSpPr>
            <a:spLocks noChangeArrowheads="1"/>
          </p:cNvSpPr>
          <p:nvPr/>
        </p:nvSpPr>
        <p:spPr bwMode="white">
          <a:xfrm>
            <a:off x="0" y="0"/>
            <a:ext cx="9144000" cy="177800"/>
          </a:xfrm>
          <a:prstGeom prst="rect">
            <a:avLst/>
          </a:prstGeom>
          <a:solidFill>
            <a:schemeClr val="bg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pPr fontAlgn="base">
              <a:spcBef>
                <a:spcPct val="0"/>
              </a:spcBef>
              <a:spcAft>
                <a:spcPct val="0"/>
              </a:spcAft>
            </a:pPr>
            <a:endParaRPr lang="en-US" altLang="zh-CN" smtClean="0">
              <a:solidFill>
                <a:srgbClr val="0096D6"/>
              </a:solidFill>
              <a:ea typeface="华文楷体" pitchFamily="2" charset="-122"/>
            </a:endParaRPr>
          </a:p>
        </p:txBody>
      </p:sp>
      <p:sp>
        <p:nvSpPr>
          <p:cNvPr id="5" name="Rectangle 3"/>
          <p:cNvSpPr>
            <a:spLocks noChangeArrowheads="1"/>
          </p:cNvSpPr>
          <p:nvPr/>
        </p:nvSpPr>
        <p:spPr bwMode="hidden">
          <a:xfrm>
            <a:off x="0" y="0"/>
            <a:ext cx="9144000" cy="177800"/>
          </a:xfrm>
          <a:prstGeom prst="rect">
            <a:avLst/>
          </a:prstGeom>
          <a:solidFill>
            <a:schemeClr val="bg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pPr fontAlgn="base">
              <a:spcBef>
                <a:spcPct val="0"/>
              </a:spcBef>
              <a:spcAft>
                <a:spcPct val="0"/>
              </a:spcAft>
            </a:pPr>
            <a:endParaRPr lang="en-US" altLang="zh-CN" smtClean="0">
              <a:solidFill>
                <a:srgbClr val="0096D6"/>
              </a:solidFill>
              <a:ea typeface="华文楷体" pitchFamily="2" charset="-122"/>
            </a:endParaRPr>
          </a:p>
        </p:txBody>
      </p:sp>
      <p:sp>
        <p:nvSpPr>
          <p:cNvPr id="3" name="Subtitle 2"/>
          <p:cNvSpPr>
            <a:spLocks noGrp="1"/>
          </p:cNvSpPr>
          <p:nvPr>
            <p:ph type="subTitle" idx="1"/>
          </p:nvPr>
        </p:nvSpPr>
        <p:spPr>
          <a:xfrm>
            <a:off x="493776" y="5852160"/>
            <a:ext cx="8112126" cy="384175"/>
          </a:xfrm>
        </p:spPr>
        <p:txBody>
          <a:bodyPr>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dirty="0"/>
          </a:p>
        </p:txBody>
      </p:sp>
      <p:sp>
        <p:nvSpPr>
          <p:cNvPr id="2" name="Title 1"/>
          <p:cNvSpPr>
            <a:spLocks noGrp="1"/>
          </p:cNvSpPr>
          <p:nvPr>
            <p:ph type="ctrTitle"/>
          </p:nvPr>
        </p:nvSpPr>
        <p:spPr>
          <a:xfrm>
            <a:off x="219456" y="649224"/>
            <a:ext cx="8112125" cy="4480560"/>
          </a:xfrm>
        </p:spPr>
        <p:txBody>
          <a:bodyPr/>
          <a:lstStyle>
            <a:lvl1pPr marL="233363" indent="-233363" algn="l" defTabSz="914400" rtl="0" eaLnBrk="1" latinLnBrk="0" hangingPunct="1">
              <a:lnSpc>
                <a:spcPct val="80000"/>
              </a:lnSpc>
              <a:spcBef>
                <a:spcPct val="0"/>
              </a:spcBef>
              <a:buClr>
                <a:schemeClr val="tx1"/>
              </a:buClr>
              <a:buFont typeface="CiscoSans ExtraLight" pitchFamily="34" charset="0"/>
              <a:buChar char="“"/>
              <a:defRPr lang="en-US" sz="6000" b="0" kern="1200" spc="-2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402434006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ullet with pull quote">
    <p:spTree>
      <p:nvGrpSpPr>
        <p:cNvPr id="1" name=""/>
        <p:cNvGrpSpPr/>
        <p:nvPr/>
      </p:nvGrpSpPr>
      <p:grpSpPr>
        <a:xfrm>
          <a:off x="0" y="0"/>
          <a:ext cx="0" cy="0"/>
          <a:chOff x="0" y="0"/>
          <a:chExt cx="0" cy="0"/>
        </a:xfrm>
      </p:grpSpPr>
      <p:sp>
        <p:nvSpPr>
          <p:cNvPr id="15" name="Rounded Rectangle 14"/>
          <p:cNvSpPr/>
          <p:nvPr userDrawn="1"/>
        </p:nvSpPr>
        <p:spPr>
          <a:xfrm>
            <a:off x="4984231" y="1411246"/>
            <a:ext cx="3759720" cy="4793993"/>
          </a:xfrm>
          <a:prstGeom prst="roundRect">
            <a:avLst>
              <a:gd name="adj" fmla="val 0"/>
            </a:avLst>
          </a:prstGeom>
          <a:gradFill flip="none" rotWithShape="1">
            <a:gsLst>
              <a:gs pos="0">
                <a:srgbClr val="E2F4FA"/>
              </a:gs>
              <a:gs pos="47000">
                <a:schemeClr val="bg1"/>
              </a:gs>
              <a:gs pos="100000">
                <a:srgbClr val="E2F4FA"/>
              </a:gs>
            </a:gsLst>
            <a:lin ang="27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 name="Text Placeholder 3"/>
          <p:cNvSpPr>
            <a:spLocks noGrp="1"/>
          </p:cNvSpPr>
          <p:nvPr>
            <p:ph type="body" sz="quarter" idx="10"/>
          </p:nvPr>
        </p:nvSpPr>
        <p:spPr>
          <a:xfrm>
            <a:off x="239715" y="1339745"/>
            <a:ext cx="4103687"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hasCustomPrompt="1"/>
          </p:nvPr>
        </p:nvSpPr>
        <p:spPr>
          <a:xfrm>
            <a:off x="5221224" y="1747690"/>
            <a:ext cx="3236976" cy="646331"/>
          </a:xfrm>
        </p:spPr>
        <p:txBody>
          <a:bodyPr>
            <a:spAutoFit/>
          </a:bodyPr>
          <a:lstStyle>
            <a:lvl1pPr marL="114300" indent="-114300" algn="l" defTabSz="914400" rtl="0" eaLnBrk="1" latinLnBrk="0" hangingPunct="1">
              <a:lnSpc>
                <a:spcPct val="90000"/>
              </a:lnSpc>
              <a:spcBef>
                <a:spcPts val="0"/>
              </a:spcBef>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1" name="Rectangle 4"/>
          <p:cNvSpPr>
            <a:spLocks noChangeArrowheads="1"/>
          </p:cNvSpPr>
          <p:nvPr userDrawn="1"/>
        </p:nvSpPr>
        <p:spPr bwMode="ltGray">
          <a:xfrm>
            <a:off x="251375" y="6586288"/>
            <a:ext cx="2568027" cy="175257"/>
          </a:xfrm>
          <a:prstGeom prst="rect">
            <a:avLst/>
          </a:prstGeom>
          <a:noFill/>
          <a:ln w="9525">
            <a:noFill/>
            <a:miter lim="800000"/>
            <a:headEnd/>
            <a:tailEnd/>
          </a:ln>
          <a:effectLst/>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C0C0C0"/>
                </a:solidFill>
                <a:latin typeface="+mj-lt"/>
                <a:ea typeface="+mn-ea"/>
                <a:cs typeface="+mn-cs"/>
              </a:rPr>
              <a:t>© 2010 Cisco and/or its affiliates. All rights reserved.</a:t>
            </a:r>
            <a:endParaRPr lang="en-US" sz="600" kern="1200" dirty="0">
              <a:solidFill>
                <a:srgbClr val="C0C0C0"/>
              </a:solidFill>
              <a:latin typeface="+mj-lt"/>
              <a:ea typeface="+mn-ea"/>
              <a:cs typeface="+mn-cs"/>
            </a:endParaRPr>
          </a:p>
        </p:txBody>
      </p:sp>
      <p:sp>
        <p:nvSpPr>
          <p:cNvPr id="14" name="Rectangle 5"/>
          <p:cNvSpPr>
            <a:spLocks noChangeArrowheads="1"/>
          </p:cNvSpPr>
          <p:nvPr userDrawn="1"/>
        </p:nvSpPr>
        <p:spPr bwMode="ltGray">
          <a:xfrm>
            <a:off x="7784648" y="6584554"/>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pic>
        <p:nvPicPr>
          <p:cNvPr id="21" name="Picture 20" descr="verticalbar.png"/>
          <p:cNvPicPr>
            <a:picLocks noChangeAspect="1"/>
          </p:cNvPicPr>
          <p:nvPr userDrawn="1"/>
        </p:nvPicPr>
        <p:blipFill>
          <a:blip r:embed="rId2" cstate="print"/>
          <a:stretch>
            <a:fillRect/>
          </a:stretch>
        </p:blipFill>
        <p:spPr>
          <a:xfrm>
            <a:off x="4948238" y="1335314"/>
            <a:ext cx="83809" cy="4961463"/>
          </a:xfrm>
          <a:prstGeom prst="rect">
            <a:avLst/>
          </a:prstGeom>
        </p:spPr>
      </p:pic>
      <p:sp>
        <p:nvSpPr>
          <p:cNvPr id="13" name="Rectangle 7"/>
          <p:cNvSpPr>
            <a:spLocks noChangeArrowheads="1"/>
          </p:cNvSpPr>
          <p:nvPr userDrawn="1"/>
        </p:nvSpPr>
        <p:spPr bwMode="ltGray">
          <a:xfrm>
            <a:off x="8640042" y="658045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20" name="Text Placeholder 19"/>
          <p:cNvSpPr>
            <a:spLocks noGrp="1"/>
          </p:cNvSpPr>
          <p:nvPr>
            <p:ph type="body" sz="quarter" idx="14" hasCustomPrompt="1"/>
          </p:nvPr>
        </p:nvSpPr>
        <p:spPr>
          <a:xfrm>
            <a:off x="5334001" y="4876800"/>
            <a:ext cx="3200400" cy="457200"/>
          </a:xfrm>
        </p:spPr>
        <p:txBody>
          <a:bodyPr anchor="t">
            <a:noAutofit/>
          </a:bodyPr>
          <a:lstStyle>
            <a:lvl1pPr marL="0" indent="0">
              <a:buFontTx/>
              <a:buNone/>
              <a:defRPr sz="1600">
                <a:solidFill>
                  <a:schemeClr val="bg2">
                    <a:lumMod val="50000"/>
                  </a:schemeClr>
                </a:solidFill>
              </a:defRPr>
            </a:lvl1pPr>
          </a:lstStyle>
          <a:p>
            <a:pPr lvl="0"/>
            <a:r>
              <a:rPr lang="en-US" dirty="0" smtClean="0"/>
              <a:t>Source Name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5" name="Rectangle 4"/>
          <p:cNvSpPr/>
          <p:nvPr userDrawn="1"/>
        </p:nvSpPr>
        <p:spPr>
          <a:xfrm flipV="1">
            <a:off x="217488" y="6356350"/>
            <a:ext cx="869473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6" name="Picture 5" descr="verticalba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1825" y="777875"/>
            <a:ext cx="889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229702" y="1918741"/>
            <a:ext cx="4117446" cy="3020518"/>
          </a:xfrm>
        </p:spPr>
        <p:txBody>
          <a:bodyPr anchor="ct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altLang="zh-CN" smtClean="0"/>
              <a:t>Click to edit Master title style</a:t>
            </a:r>
            <a:endParaRPr lang="en-US" dirty="0"/>
          </a:p>
        </p:txBody>
      </p:sp>
      <p:sp>
        <p:nvSpPr>
          <p:cNvPr id="9" name="Text Placeholder 3"/>
          <p:cNvSpPr>
            <a:spLocks noGrp="1"/>
          </p:cNvSpPr>
          <p:nvPr>
            <p:ph type="body" sz="quarter" idx="11"/>
          </p:nvPr>
        </p:nvSpPr>
        <p:spPr>
          <a:xfrm>
            <a:off x="4922519" y="310896"/>
            <a:ext cx="3895344" cy="6208776"/>
          </a:xfrm>
        </p:spPr>
        <p:txBody>
          <a:bodyPr anchor="ctr">
            <a:normAutofit/>
          </a:bodyPr>
          <a:lstStyle>
            <a:lvl1pPr>
              <a:defRPr sz="2000" baseline="0">
                <a:solidFill>
                  <a:schemeClr val="tx1"/>
                </a:solidFill>
                <a:latin typeface="+mj-lt"/>
              </a:defRPr>
            </a:lvl1pPr>
            <a:lvl2pPr>
              <a:defRPr sz="2000"/>
            </a:lvl2pPr>
            <a:lvl3pPr>
              <a:defRPr sz="2000"/>
            </a:lvl3pPr>
            <a:lvl4pPr>
              <a:defRPr sz="2000"/>
            </a:lvl4pPr>
            <a:lvl5pPr>
              <a:defRPr sz="2000"/>
            </a:lvl5pPr>
          </a:lstStyle>
          <a:p>
            <a:pPr lvl="0"/>
            <a:r>
              <a:rPr lang="en-US" altLang="zh-CN" smtClean="0"/>
              <a:t>Click to edit Master text styles</a:t>
            </a:r>
          </a:p>
        </p:txBody>
      </p:sp>
    </p:spTree>
    <p:extLst>
      <p:ext uri="{BB962C8B-B14F-4D97-AF65-F5344CB8AC3E}">
        <p14:creationId xmlns:p14="http://schemas.microsoft.com/office/powerpoint/2010/main" val="1229901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grpSp>
        <p:nvGrpSpPr>
          <p:cNvPr id="5" name="Group 38"/>
          <p:cNvGrpSpPr/>
          <p:nvPr userDrawn="1"/>
        </p:nvGrpSpPr>
        <p:grpSpPr>
          <a:xfrm>
            <a:off x="341313" y="311150"/>
            <a:ext cx="908367" cy="480227"/>
            <a:chOff x="609600" y="528537"/>
            <a:chExt cx="1444734" cy="763789"/>
          </a:xfrm>
          <a:gradFill flip="none" rotWithShape="1">
            <a:gsLst>
              <a:gs pos="11000">
                <a:schemeClr val="accent2"/>
              </a:gs>
              <a:gs pos="100000">
                <a:schemeClr val="accent5"/>
              </a:gs>
            </a:gsLst>
            <a:lin ang="2700000" scaled="1"/>
            <a:tileRect/>
          </a:gra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a:defRPr/>
              </a:pPr>
              <a:endParaRPr lang="en-US">
                <a:solidFill>
                  <a:srgbClr val="0096D6"/>
                </a:solidFill>
                <a:ea typeface="华文楷体" pitchFamily="2" charset="-122"/>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8" name="Freeform 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9" name="Freeform 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10" name="Freeform 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11" name="Freeform 1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12" name="Freeform 1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13" name="Freeform 1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14" name="Freeform 1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15" name="Freeform 1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16" name="Freeform 1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17" name="Freeform 1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18" name="Freeform 1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19" name="Freeform 1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grpSp>
      <p:sp>
        <p:nvSpPr>
          <p:cNvPr id="20" name="Rectangle 3"/>
          <p:cNvSpPr>
            <a:spLocks noChangeArrowheads="1"/>
          </p:cNvSpPr>
          <p:nvPr/>
        </p:nvSpPr>
        <p:spPr bwMode="white">
          <a:xfrm>
            <a:off x="0" y="0"/>
            <a:ext cx="9144000" cy="177800"/>
          </a:xfrm>
          <a:prstGeom prst="rect">
            <a:avLst/>
          </a:prstGeom>
          <a:solidFill>
            <a:schemeClr val="bg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pPr fontAlgn="base">
              <a:spcBef>
                <a:spcPct val="0"/>
              </a:spcBef>
              <a:spcAft>
                <a:spcPct val="0"/>
              </a:spcAft>
            </a:pPr>
            <a:endParaRPr lang="en-US" altLang="zh-CN" smtClean="0">
              <a:solidFill>
                <a:srgbClr val="0096D6"/>
              </a:solidFill>
              <a:ea typeface="华文楷体" pitchFamily="2" charset="-122"/>
            </a:endParaRPr>
          </a:p>
        </p:txBody>
      </p:sp>
      <p:sp>
        <p:nvSpPr>
          <p:cNvPr id="21" name="Rectangle 3"/>
          <p:cNvSpPr>
            <a:spLocks noChangeArrowheads="1"/>
          </p:cNvSpPr>
          <p:nvPr/>
        </p:nvSpPr>
        <p:spPr bwMode="hidden">
          <a:xfrm>
            <a:off x="0" y="0"/>
            <a:ext cx="9144000" cy="177800"/>
          </a:xfrm>
          <a:prstGeom prst="rect">
            <a:avLst/>
          </a:prstGeom>
          <a:solidFill>
            <a:schemeClr val="bg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pPr fontAlgn="base">
              <a:spcBef>
                <a:spcPct val="0"/>
              </a:spcBef>
              <a:spcAft>
                <a:spcPct val="0"/>
              </a:spcAft>
            </a:pPr>
            <a:endParaRPr lang="en-US" altLang="zh-CN" smtClean="0">
              <a:solidFill>
                <a:srgbClr val="0096D6"/>
              </a:solidFill>
              <a:ea typeface="华文楷体" pitchFamily="2" charset="-122"/>
            </a:endParaRPr>
          </a:p>
        </p:txBody>
      </p:sp>
      <p:sp>
        <p:nvSpPr>
          <p:cNvPr id="3" name="Subtitle 2"/>
          <p:cNvSpPr>
            <a:spLocks noGrp="1"/>
          </p:cNvSpPr>
          <p:nvPr>
            <p:ph type="subTitle" idx="1"/>
          </p:nvPr>
        </p:nvSpPr>
        <p:spPr>
          <a:xfrm>
            <a:off x="236383" y="4279392"/>
            <a:ext cx="4684867" cy="384175"/>
          </a:xfrm>
        </p:spPr>
        <p:txBody>
          <a:bodyPr rtlCol="0">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ltLang="zh-CN" smtClean="0"/>
              <a:t>Click to edit Master subtitle style</a:t>
            </a:r>
            <a:endParaRPr lang="en-US" dirty="0"/>
          </a:p>
        </p:txBody>
      </p:sp>
      <p:sp>
        <p:nvSpPr>
          <p:cNvPr id="2" name="Title 1"/>
          <p:cNvSpPr>
            <a:spLocks noGrp="1"/>
          </p:cNvSpPr>
          <p:nvPr>
            <p:ph type="ctrTitle"/>
          </p:nvPr>
        </p:nvSpPr>
        <p:spPr>
          <a:xfrm>
            <a:off x="208693" y="3282696"/>
            <a:ext cx="4712557" cy="1022350"/>
          </a:xfrm>
        </p:spPr>
        <p:txBody>
          <a:bodyPr/>
          <a:lstStyle>
            <a:lvl1pPr marL="0" indent="0" algn="l" defTabSz="914400" rtl="0" eaLnBrk="1" latinLnBrk="0" hangingPunct="1">
              <a:lnSpc>
                <a:spcPct val="80000"/>
              </a:lnSpc>
              <a:spcBef>
                <a:spcPct val="0"/>
              </a:spcBef>
              <a:buClr>
                <a:schemeClr val="tx1"/>
              </a:buClr>
              <a:buFont typeface="Ciscolight" pitchFamily="2" charset="0"/>
              <a:buNone/>
              <a:defRPr lang="en-US" sz="60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altLang="zh-CN" smtClean="0"/>
              <a:t>Click to edit Master title style</a:t>
            </a:r>
            <a:endParaRPr lang="en-US" dirty="0"/>
          </a:p>
        </p:txBody>
      </p:sp>
      <p:sp>
        <p:nvSpPr>
          <p:cNvPr id="31" name="Picture Placeholder 30"/>
          <p:cNvSpPr>
            <a:spLocks noGrp="1"/>
          </p:cNvSpPr>
          <p:nvPr>
            <p:ph type="pic" sz="quarter" idx="10"/>
          </p:nvPr>
        </p:nvSpPr>
        <p:spPr>
          <a:xfrm>
            <a:off x="5540375" y="1917700"/>
            <a:ext cx="2676525" cy="2889250"/>
          </a:xfrm>
        </p:spPr>
        <p:txBody>
          <a:bodyPr rtlCol="0" anchor="ctr" anchorCtr="1">
            <a:normAutofit/>
          </a:bodyPr>
          <a:lstStyle>
            <a:lvl1pPr algn="ctr">
              <a:defRPr>
                <a:latin typeface="+mj-lt"/>
              </a:defRPr>
            </a:lvl1pPr>
          </a:lstStyle>
          <a:p>
            <a:pPr lvl="0"/>
            <a:r>
              <a:rPr lang="en-US" altLang="zh-CN" noProof="0" smtClean="0"/>
              <a:t>Click icon to add picture</a:t>
            </a:r>
            <a:endParaRPr lang="en-US" noProof="0" dirty="0"/>
          </a:p>
        </p:txBody>
      </p:sp>
    </p:spTree>
    <p:extLst>
      <p:ext uri="{BB962C8B-B14F-4D97-AF65-F5344CB8AC3E}">
        <p14:creationId xmlns:p14="http://schemas.microsoft.com/office/powerpoint/2010/main" val="2081379728"/>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a:off x="1824038" y="-3578225"/>
            <a:ext cx="1728787" cy="140144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Rounded Rectangle 5"/>
          <p:cNvSpPr/>
          <p:nvPr userDrawn="1"/>
        </p:nvSpPr>
        <p:spPr>
          <a:xfrm>
            <a:off x="0" y="-644525"/>
            <a:ext cx="1730375" cy="81470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Rounded Rectangle 7"/>
          <p:cNvSpPr/>
          <p:nvPr userDrawn="1"/>
        </p:nvSpPr>
        <p:spPr>
          <a:xfrm rot="10800000">
            <a:off x="1014413" y="-644525"/>
            <a:ext cx="1728787" cy="81470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 name="Rounded Rectangle 8"/>
          <p:cNvSpPr/>
          <p:nvPr userDrawn="1"/>
        </p:nvSpPr>
        <p:spPr>
          <a:xfrm>
            <a:off x="6375400" y="1711325"/>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Rounded Rectangle 9"/>
          <p:cNvSpPr/>
          <p:nvPr userDrawn="1"/>
        </p:nvSpPr>
        <p:spPr>
          <a:xfrm>
            <a:off x="8105775" y="8350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 name="Rounded Rectangle 10"/>
          <p:cNvSpPr/>
          <p:nvPr userDrawn="1"/>
        </p:nvSpPr>
        <p:spPr>
          <a:xfrm rot="10800000">
            <a:off x="3035300" y="-3378200"/>
            <a:ext cx="1730375"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r>
              <a:rPr lang="en-US" altLang="zh-CN" sz="600" smtClean="0">
                <a:solidFill>
                  <a:srgbClr val="FFFFFF"/>
                </a:solidFill>
                <a:ea typeface="华文楷体" pitchFamily="2" charset="-122"/>
              </a:rPr>
              <a:t>Cisco Confidential</a:t>
            </a:r>
          </a:p>
        </p:txBody>
      </p:sp>
      <p:sp>
        <p:nvSpPr>
          <p:cNvPr id="13" name="Rectangle 7"/>
          <p:cNvSpPr>
            <a:spLocks noChangeArrowheads="1"/>
          </p:cNvSpPr>
          <p:nvPr userDrawn="1"/>
        </p:nvSpPr>
        <p:spPr bwMode="ltGray">
          <a:xfrm>
            <a:off x="8650288"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fld id="{DE748CDB-E46F-4B84-A496-8BD1054DA507}" type="slidenum">
              <a:rPr lang="en-US" altLang="zh-CN" sz="600" smtClean="0">
                <a:solidFill>
                  <a:srgbClr val="FFFFFF"/>
                </a:solidFill>
                <a:ea typeface="华文楷体" pitchFamily="2" charset="-122"/>
              </a:rPr>
              <a:pPr algn="r" defTabSz="814388" fontAlgn="base">
                <a:spcBef>
                  <a:spcPct val="0"/>
                </a:spcBef>
                <a:spcAft>
                  <a:spcPct val="0"/>
                </a:spcAft>
              </a:pPr>
              <a:t>‹#›</a:t>
            </a:fld>
            <a:endParaRPr lang="en-US" altLang="zh-CN" sz="600" smtClean="0">
              <a:solidFill>
                <a:srgbClr val="FFFFFF"/>
              </a:solidFill>
              <a:ea typeface="华文楷体" pitchFamily="2" charset="-122"/>
            </a:endParaRPr>
          </a:p>
        </p:txBody>
      </p:sp>
      <p:sp>
        <p:nvSpPr>
          <p:cNvPr id="14" name="Rectangle 4"/>
          <p:cNvSpPr>
            <a:spLocks noChangeArrowheads="1"/>
          </p:cNvSpPr>
          <p:nvPr userDrawn="1"/>
        </p:nvSpPr>
        <p:spPr bwMode="ltGray">
          <a:xfrm>
            <a:off x="250825" y="6586538"/>
            <a:ext cx="32924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fontAlgn="base">
              <a:spcBef>
                <a:spcPct val="0"/>
              </a:spcBef>
              <a:spcAft>
                <a:spcPct val="0"/>
              </a:spcAft>
            </a:pPr>
            <a:r>
              <a:rPr lang="en-US" altLang="zh-CN" sz="600" smtClean="0">
                <a:solidFill>
                  <a:srgbClr val="FFFFFF"/>
                </a:solidFill>
                <a:ea typeface="华文楷体" pitchFamily="2" charset="-122"/>
              </a:rPr>
              <a:t>© 2010 Cisco and/or its affiliates. All rights reserved.</a:t>
            </a:r>
          </a:p>
        </p:txBody>
      </p:sp>
      <p:sp>
        <p:nvSpPr>
          <p:cNvPr id="2" name="Title 1"/>
          <p:cNvSpPr>
            <a:spLocks noGrp="1"/>
          </p:cNvSpPr>
          <p:nvPr>
            <p:ph type="title"/>
          </p:nvPr>
        </p:nvSpPr>
        <p:spPr>
          <a:xfrm>
            <a:off x="237744" y="484632"/>
            <a:ext cx="8755128" cy="4372131"/>
          </a:xfrm>
        </p:spPr>
        <p:txBody>
          <a:bodyPr/>
          <a:lstStyle>
            <a:lvl1pPr marL="174625" indent="-174625">
              <a:buFont typeface="CiscoSans ExtraLight" pitchFamily="34" charset="0"/>
              <a:buChar char="“"/>
              <a:defRPr sz="5400" spc="-200" baseline="0">
                <a:solidFill>
                  <a:schemeClr val="bg1"/>
                </a:solidFill>
                <a:latin typeface="+mj-lt"/>
              </a:defRPr>
            </a:lvl1pPr>
          </a:lstStyle>
          <a:p>
            <a:r>
              <a:rPr lang="en-US" smtClean="0"/>
              <a:t>Click to edit Master title style</a:t>
            </a:r>
            <a:endParaRPr lang="en-US" dirty="0"/>
          </a:p>
        </p:txBody>
      </p:sp>
      <p:sp>
        <p:nvSpPr>
          <p:cNvPr id="7" name="Text Placeholder 4"/>
          <p:cNvSpPr>
            <a:spLocks noGrp="1"/>
          </p:cNvSpPr>
          <p:nvPr>
            <p:ph type="body" sz="quarter" idx="11"/>
          </p:nvPr>
        </p:nvSpPr>
        <p:spPr>
          <a:xfrm>
            <a:off x="429768" y="5358903"/>
            <a:ext cx="8574685" cy="614362"/>
          </a:xfrm>
        </p:spPr>
        <p:txBody>
          <a:bodyPr rtlCol="0">
            <a:normAutofit/>
          </a:bodyPr>
          <a:lstStyle>
            <a:lvl1pPr marL="0" indent="0">
              <a:buNone/>
              <a:defRPr lang="en-US" sz="2400" kern="1200" dirty="0" smtClean="0">
                <a:solidFill>
                  <a:srgbClr val="FFFFFF"/>
                </a:solidFill>
                <a:latin typeface="+mj-lt"/>
                <a:ea typeface="+mn-ea"/>
                <a:cs typeface="+mn-cs"/>
              </a:defRPr>
            </a:lvl1pPr>
          </a:lstStyle>
          <a:p>
            <a:pPr lvl="0"/>
            <a:r>
              <a:rPr lang="en-US" altLang="zh-CN" smtClean="0"/>
              <a:t>Click to edit Master text styles</a:t>
            </a:r>
          </a:p>
        </p:txBody>
      </p:sp>
    </p:spTree>
    <p:extLst>
      <p:ext uri="{BB962C8B-B14F-4D97-AF65-F5344CB8AC3E}">
        <p14:creationId xmlns:p14="http://schemas.microsoft.com/office/powerpoint/2010/main" val="564995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2" presetClass="entr" presetSubtype="4" fill="hold" grpId="0" nodeType="withEffect">
                                  <p:stCondLst>
                                    <p:cond delay="60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2000" fill="hold"/>
                                        <p:tgtEl>
                                          <p:spTgt spid="6"/>
                                        </p:tgtEl>
                                        <p:attrNameLst>
                                          <p:attrName>ppt_x</p:attrName>
                                        </p:attrNameLst>
                                      </p:cBhvr>
                                      <p:tavLst>
                                        <p:tav tm="0">
                                          <p:val>
                                            <p:strVal val="#ppt_x"/>
                                          </p:val>
                                        </p:tav>
                                        <p:tav tm="100000">
                                          <p:val>
                                            <p:strVal val="#ppt_x"/>
                                          </p:val>
                                        </p:tav>
                                      </p:tavLst>
                                    </p:anim>
                                    <p:anim calcmode="lin" valueType="num">
                                      <p:cBhvr additive="base">
                                        <p:cTn id="11" dur="20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2000" fill="hold"/>
                                        <p:tgtEl>
                                          <p:spTgt spid="5"/>
                                        </p:tgtEl>
                                        <p:attrNameLst>
                                          <p:attrName>ppt_x</p:attrName>
                                        </p:attrNameLst>
                                      </p:cBhvr>
                                      <p:tavLst>
                                        <p:tav tm="0">
                                          <p:val>
                                            <p:strVal val="#ppt_x"/>
                                          </p:val>
                                        </p:tav>
                                        <p:tav tm="100000">
                                          <p:val>
                                            <p:strVal val="#ppt_x"/>
                                          </p:val>
                                        </p:tav>
                                      </p:tavLst>
                                    </p:anim>
                                    <p:anim calcmode="lin" valueType="num">
                                      <p:cBhvr additive="base">
                                        <p:cTn id="15" dur="20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1" fill="hold" grpId="0" nodeType="withEffect">
                                  <p:stCondLst>
                                    <p:cond delay="150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ppt_x"/>
                                          </p:val>
                                        </p:tav>
                                        <p:tav tm="100000">
                                          <p:val>
                                            <p:strVal val="#ppt_x"/>
                                          </p:val>
                                        </p:tav>
                                      </p:tavLst>
                                    </p:anim>
                                    <p:anim calcmode="lin" valueType="num">
                                      <p:cBhvr additive="base">
                                        <p:cTn id="19" dur="1000" fill="hold"/>
                                        <p:tgtEl>
                                          <p:spTgt spid="8"/>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9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000" fill="hold"/>
                                        <p:tgtEl>
                                          <p:spTgt spid="11"/>
                                        </p:tgtEl>
                                        <p:attrNameLst>
                                          <p:attrName>ppt_x</p:attrName>
                                        </p:attrNameLst>
                                      </p:cBhvr>
                                      <p:tavLst>
                                        <p:tav tm="0">
                                          <p:val>
                                            <p:strVal val="#ppt_x"/>
                                          </p:val>
                                        </p:tav>
                                        <p:tav tm="100000">
                                          <p:val>
                                            <p:strVal val="#ppt_x"/>
                                          </p:val>
                                        </p:tav>
                                      </p:tavLst>
                                    </p:anim>
                                    <p:anim calcmode="lin" valueType="num">
                                      <p:cBhvr additive="base">
                                        <p:cTn id="23" dur="200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4" fill="hold" grpId="0" nodeType="withEffect">
                                  <p:stCondLst>
                                    <p:cond delay="90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2000" fill="hold"/>
                                        <p:tgtEl>
                                          <p:spTgt spid="9"/>
                                        </p:tgtEl>
                                        <p:attrNameLst>
                                          <p:attrName>ppt_x</p:attrName>
                                        </p:attrNameLst>
                                      </p:cBhvr>
                                      <p:tavLst>
                                        <p:tav tm="0">
                                          <p:val>
                                            <p:strVal val="#ppt_x"/>
                                          </p:val>
                                        </p:tav>
                                        <p:tav tm="100000">
                                          <p:val>
                                            <p:strVal val="#ppt_x"/>
                                          </p:val>
                                        </p:tav>
                                      </p:tavLst>
                                    </p:anim>
                                    <p:anim calcmode="lin" valueType="num">
                                      <p:cBhvr additive="base">
                                        <p:cTn id="27" dur="20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50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1100" fill="hold"/>
                                        <p:tgtEl>
                                          <p:spTgt spid="10"/>
                                        </p:tgtEl>
                                        <p:attrNameLst>
                                          <p:attrName>ppt_x</p:attrName>
                                        </p:attrNameLst>
                                      </p:cBhvr>
                                      <p:tavLst>
                                        <p:tav tm="0">
                                          <p:val>
                                            <p:strVal val="#ppt_x"/>
                                          </p:val>
                                        </p:tav>
                                        <p:tav tm="100000">
                                          <p:val>
                                            <p:strVal val="#ppt_x"/>
                                          </p:val>
                                        </p:tav>
                                      </p:tavLst>
                                    </p:anim>
                                    <p:anim calcmode="lin" valueType="num">
                                      <p:cBhvr additive="base">
                                        <p:cTn id="31" dur="11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92300" y="795338"/>
            <a:ext cx="5348288" cy="40052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Rectangle 5"/>
          <p:cNvSpPr/>
          <p:nvPr userDrawn="1"/>
        </p:nvSpPr>
        <p:spPr>
          <a:xfrm>
            <a:off x="1892300" y="4794250"/>
            <a:ext cx="5346700" cy="996950"/>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 name="Picture Placeholder 25"/>
          <p:cNvSpPr>
            <a:spLocks noGrp="1"/>
          </p:cNvSpPr>
          <p:nvPr>
            <p:ph type="pic" sz="quarter" idx="10"/>
          </p:nvPr>
        </p:nvSpPr>
        <p:spPr>
          <a:xfrm>
            <a:off x="1895475" y="795528"/>
            <a:ext cx="5338763" cy="4005072"/>
          </a:xfrm>
          <a:solidFill>
            <a:schemeClr val="bg1">
              <a:alpha val="30000"/>
            </a:schemeClr>
          </a:solidFill>
          <a:ln>
            <a:solidFill>
              <a:schemeClr val="bg2"/>
            </a:solidFill>
          </a:ln>
        </p:spPr>
        <p:txBody>
          <a:bodyPr rtlCol="0" anchor="ctr">
            <a:normAutofit/>
          </a:bodyPr>
          <a:lstStyle>
            <a:lvl1pPr algn="ctr">
              <a:buFontTx/>
              <a:buNone/>
              <a:defRPr>
                <a:solidFill>
                  <a:schemeClr val="bg1"/>
                </a:solidFill>
                <a:latin typeface="+mj-lt"/>
              </a:defRPr>
            </a:lvl1pPr>
          </a:lstStyle>
          <a:p>
            <a:pPr lvl="0"/>
            <a:r>
              <a:rPr lang="en-US" altLang="zh-CN" noProof="0" smtClean="0"/>
              <a:t>Click icon to add picture</a:t>
            </a:r>
            <a:endParaRPr lang="en-US" noProof="0"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58585020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8138" y="311150"/>
            <a:ext cx="3273425" cy="245903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 name="Picture Placeholder 25"/>
          <p:cNvSpPr>
            <a:spLocks noGrp="1"/>
          </p:cNvSpPr>
          <p:nvPr>
            <p:ph type="pic" sz="quarter" idx="10"/>
          </p:nvPr>
        </p:nvSpPr>
        <p:spPr>
          <a:xfrm>
            <a:off x="338328"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CiscoSans ExtraLight" pitchFamily="34" charset="0"/>
                <a:ea typeface="+mn-ea"/>
                <a:cs typeface="+mn-cs"/>
              </a:defRPr>
            </a:lvl1pPr>
          </a:lstStyle>
          <a:p>
            <a:pPr lvl="0"/>
            <a:r>
              <a:rPr lang="en-US" altLang="zh-CN" noProof="0" smtClean="0"/>
              <a:t>Click icon to add picture</a:t>
            </a:r>
            <a:endParaRPr lang="en-US" noProof="0" dirty="0"/>
          </a:p>
        </p:txBody>
      </p:sp>
      <p:sp>
        <p:nvSpPr>
          <p:cNvPr id="9" name="Title 8"/>
          <p:cNvSpPr>
            <a:spLocks noGrp="1"/>
          </p:cNvSpPr>
          <p:nvPr>
            <p:ph type="title"/>
          </p:nvPr>
        </p:nvSpPr>
        <p:spPr>
          <a:xfrm>
            <a:off x="229703" y="3429000"/>
            <a:ext cx="7009298" cy="1421928"/>
          </a:xfrm>
        </p:spPr>
        <p:txBody>
          <a:bodyPr anchor="t">
            <a:sp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CiscoSans ExtraLight" pitchFamily="34" charset="0"/>
              </a:defRPr>
            </a:lvl1pPr>
          </a:lstStyle>
          <a:p>
            <a:r>
              <a:rPr lang="en-US" altLang="zh-CN" smtClean="0"/>
              <a:t>Click to edit Master title style</a:t>
            </a:r>
            <a:endParaRPr lang="en-US" dirty="0" smtClean="0"/>
          </a:p>
        </p:txBody>
      </p:sp>
    </p:spTree>
    <p:extLst>
      <p:ext uri="{BB962C8B-B14F-4D97-AF65-F5344CB8AC3E}">
        <p14:creationId xmlns:p14="http://schemas.microsoft.com/office/powerpoint/2010/main" val="214928032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992688" y="858838"/>
            <a:ext cx="3630612"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 name="Picture Placeholder 25"/>
          <p:cNvSpPr>
            <a:spLocks noGrp="1"/>
          </p:cNvSpPr>
          <p:nvPr>
            <p:ph type="pic" sz="quarter" idx="10"/>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algn="ctr">
              <a:buFontTx/>
              <a:buNone/>
              <a:defRPr>
                <a:solidFill>
                  <a:schemeClr val="bg1"/>
                </a:solidFill>
                <a:latin typeface="+mj-lt"/>
              </a:defRPr>
            </a:lvl1pPr>
          </a:lstStyle>
          <a:p>
            <a:pPr lvl="0"/>
            <a:r>
              <a:rPr lang="en-US" altLang="zh-CN" noProof="0" smtClean="0"/>
              <a:t>Click icon to add picture</a:t>
            </a:r>
            <a:endParaRPr lang="en-US" noProof="0" dirty="0"/>
          </a:p>
        </p:txBody>
      </p:sp>
      <p:sp>
        <p:nvSpPr>
          <p:cNvPr id="9" name="Title 8"/>
          <p:cNvSpPr>
            <a:spLocks noGrp="1"/>
          </p:cNvSpPr>
          <p:nvPr>
            <p:ph type="title"/>
          </p:nvPr>
        </p:nvSpPr>
        <p:spPr>
          <a:xfrm>
            <a:off x="229703" y="728972"/>
            <a:ext cx="4349918" cy="978729"/>
          </a:xfrm>
        </p:spPr>
        <p:txBody>
          <a:bodyPr anchor="t">
            <a:spAutoFit/>
          </a:bodyPr>
          <a:lstStyle>
            <a:lvl1pPr>
              <a:defRPr>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807725649"/>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9"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668713" y="311150"/>
            <a:ext cx="3268662"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 name="Rectangle 10"/>
          <p:cNvSpPr/>
          <p:nvPr/>
        </p:nvSpPr>
        <p:spPr>
          <a:xfrm>
            <a:off x="246063" y="311150"/>
            <a:ext cx="3348037"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 name="Rectangle 11"/>
          <p:cNvSpPr/>
          <p:nvPr/>
        </p:nvSpPr>
        <p:spPr>
          <a:xfrm>
            <a:off x="7011988" y="311150"/>
            <a:ext cx="1806575" cy="13081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 name="Rectangle 12"/>
          <p:cNvSpPr/>
          <p:nvPr/>
        </p:nvSpPr>
        <p:spPr>
          <a:xfrm>
            <a:off x="266700" y="3028950"/>
            <a:ext cx="2570163"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 name="Rectangle 13"/>
          <p:cNvSpPr/>
          <p:nvPr/>
        </p:nvSpPr>
        <p:spPr>
          <a:xfrm>
            <a:off x="2911475" y="3028950"/>
            <a:ext cx="4013200"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Rectangle 14"/>
          <p:cNvSpPr/>
          <p:nvPr/>
        </p:nvSpPr>
        <p:spPr>
          <a:xfrm>
            <a:off x="7011988" y="1684338"/>
            <a:ext cx="1806575" cy="34417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 name="Rectangle 15"/>
          <p:cNvSpPr/>
          <p:nvPr/>
        </p:nvSpPr>
        <p:spPr>
          <a:xfrm>
            <a:off x="7011988" y="5183188"/>
            <a:ext cx="1806575"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9" name="Picture Placeholder 25"/>
          <p:cNvSpPr>
            <a:spLocks noGrp="1"/>
          </p:cNvSpPr>
          <p:nvPr>
            <p:ph type="pic" sz="quarter" idx="11"/>
          </p:nvPr>
        </p:nvSpPr>
        <p:spPr>
          <a:xfrm>
            <a:off x="3668714" y="311149"/>
            <a:ext cx="3268136"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altLang="zh-CN" noProof="0" smtClean="0"/>
              <a:t>Click icon to add picture</a:t>
            </a:r>
            <a:endParaRPr lang="en-US" noProof="0" dirty="0"/>
          </a:p>
        </p:txBody>
      </p:sp>
      <p:sp>
        <p:nvSpPr>
          <p:cNvPr id="26" name="Picture Placeholder 25"/>
          <p:cNvSpPr>
            <a:spLocks noGrp="1"/>
          </p:cNvSpPr>
          <p:nvPr>
            <p:ph type="pic" sz="quarter" idx="10"/>
          </p:nvPr>
        </p:nvSpPr>
        <p:spPr>
          <a:xfrm>
            <a:off x="245685" y="311149"/>
            <a:ext cx="3347889"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altLang="zh-CN" noProof="0" smtClean="0"/>
              <a:t>Click icon to add picture</a:t>
            </a:r>
            <a:endParaRPr lang="en-US" noProof="0" dirty="0"/>
          </a:p>
        </p:txBody>
      </p:sp>
      <p:sp>
        <p:nvSpPr>
          <p:cNvPr id="51" name="Picture Placeholder 25"/>
          <p:cNvSpPr>
            <a:spLocks noGrp="1"/>
          </p:cNvSpPr>
          <p:nvPr>
            <p:ph type="pic" sz="quarter" idx="12"/>
          </p:nvPr>
        </p:nvSpPr>
        <p:spPr>
          <a:xfrm>
            <a:off x="7011988" y="311149"/>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altLang="zh-CN" noProof="0" smtClean="0"/>
              <a:t>Click icon to add picture</a:t>
            </a:r>
            <a:endParaRPr lang="en-US" noProof="0" dirty="0"/>
          </a:p>
        </p:txBody>
      </p:sp>
      <p:sp>
        <p:nvSpPr>
          <p:cNvPr id="53" name="Picture Placeholder 25"/>
          <p:cNvSpPr>
            <a:spLocks noGrp="1"/>
          </p:cNvSpPr>
          <p:nvPr>
            <p:ph type="pic" sz="quarter" idx="13"/>
          </p:nvPr>
        </p:nvSpPr>
        <p:spPr>
          <a:xfrm>
            <a:off x="279469" y="3028951"/>
            <a:ext cx="2570159"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altLang="zh-CN" noProof="0" smtClean="0"/>
              <a:t>Click icon to add picture</a:t>
            </a:r>
            <a:endParaRPr lang="en-US" noProof="0" dirty="0"/>
          </a:p>
        </p:txBody>
      </p:sp>
      <p:sp>
        <p:nvSpPr>
          <p:cNvPr id="55" name="Picture Placeholder 25"/>
          <p:cNvSpPr>
            <a:spLocks noGrp="1"/>
          </p:cNvSpPr>
          <p:nvPr>
            <p:ph type="pic" sz="quarter" idx="14"/>
          </p:nvPr>
        </p:nvSpPr>
        <p:spPr>
          <a:xfrm>
            <a:off x="2924174" y="3028951"/>
            <a:ext cx="4012675"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altLang="zh-CN" noProof="0" smtClean="0"/>
              <a:t>Click icon to add picture</a:t>
            </a:r>
            <a:endParaRPr lang="en-US" noProof="0" dirty="0"/>
          </a:p>
        </p:txBody>
      </p:sp>
      <p:sp>
        <p:nvSpPr>
          <p:cNvPr id="57" name="Picture Placeholder 25"/>
          <p:cNvSpPr>
            <a:spLocks noGrp="1"/>
          </p:cNvSpPr>
          <p:nvPr>
            <p:ph type="pic" sz="quarter" idx="15"/>
          </p:nvPr>
        </p:nvSpPr>
        <p:spPr>
          <a:xfrm>
            <a:off x="7011988"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altLang="zh-CN" noProof="0" smtClean="0"/>
              <a:t>Click icon to add picture</a:t>
            </a:r>
            <a:endParaRPr lang="en-US" noProof="0" dirty="0"/>
          </a:p>
        </p:txBody>
      </p:sp>
      <p:sp>
        <p:nvSpPr>
          <p:cNvPr id="59" name="Picture Placeholder 25"/>
          <p:cNvSpPr>
            <a:spLocks noGrp="1"/>
          </p:cNvSpPr>
          <p:nvPr>
            <p:ph type="pic" sz="quarter" idx="16"/>
          </p:nvPr>
        </p:nvSpPr>
        <p:spPr>
          <a:xfrm>
            <a:off x="7011988" y="5182960"/>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altLang="zh-CN" noProof="0" smtClean="0"/>
              <a:t>Click icon to add picture</a:t>
            </a:r>
            <a:endParaRPr lang="en-US" noProof="0" dirty="0"/>
          </a:p>
        </p:txBody>
      </p:sp>
    </p:spTree>
    <p:extLst>
      <p:ext uri="{BB962C8B-B14F-4D97-AF65-F5344CB8AC3E}">
        <p14:creationId xmlns:p14="http://schemas.microsoft.com/office/powerpoint/2010/main" val="409930791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3" name="Rectangle 2"/>
          <p:cNvSpPr/>
          <p:nvPr/>
        </p:nvSpPr>
        <p:spPr>
          <a:xfrm>
            <a:off x="338138" y="311150"/>
            <a:ext cx="8477250" cy="607536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4" name="Picture 11" descr="bottom ba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375" y="6375400"/>
            <a:ext cx="84772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r>
              <a:rPr lang="en-US" altLang="zh-CN" sz="600" smtClean="0">
                <a:solidFill>
                  <a:srgbClr val="C0C0C0"/>
                </a:solidFill>
                <a:ea typeface="华文楷体" pitchFamily="2" charset="-122"/>
              </a:rPr>
              <a:t>Cisco Confidential</a:t>
            </a:r>
          </a:p>
        </p:txBody>
      </p:sp>
      <p:sp>
        <p:nvSpPr>
          <p:cNvPr id="7" name="Rectangle 7"/>
          <p:cNvSpPr>
            <a:spLocks noChangeArrowheads="1"/>
          </p:cNvSpPr>
          <p:nvPr userDrawn="1"/>
        </p:nvSpPr>
        <p:spPr bwMode="ltGray">
          <a:xfrm>
            <a:off x="8650288"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fld id="{71429B3E-8C85-4BC0-AABB-BB41D7933B8F}" type="slidenum">
              <a:rPr lang="en-US" altLang="zh-CN" sz="600" smtClean="0">
                <a:solidFill>
                  <a:srgbClr val="C0C0C0"/>
                </a:solidFill>
                <a:ea typeface="华文楷体" pitchFamily="2" charset="-122"/>
              </a:rPr>
              <a:pPr algn="r" defTabSz="814388" fontAlgn="base">
                <a:spcBef>
                  <a:spcPct val="0"/>
                </a:spcBef>
                <a:spcAft>
                  <a:spcPct val="0"/>
                </a:spcAft>
              </a:pPr>
              <a:t>‹#›</a:t>
            </a:fld>
            <a:endParaRPr lang="en-US" altLang="zh-CN" sz="600" smtClean="0">
              <a:solidFill>
                <a:srgbClr val="C0C0C0"/>
              </a:solidFill>
              <a:ea typeface="华文楷体" pitchFamily="2" charset="-122"/>
            </a:endParaRPr>
          </a:p>
        </p:txBody>
      </p:sp>
      <p:sp>
        <p:nvSpPr>
          <p:cNvPr id="8" name="Rectangle 4"/>
          <p:cNvSpPr>
            <a:spLocks noChangeArrowheads="1"/>
          </p:cNvSpPr>
          <p:nvPr userDrawn="1"/>
        </p:nvSpPr>
        <p:spPr bwMode="ltGray">
          <a:xfrm>
            <a:off x="250825" y="6586538"/>
            <a:ext cx="32924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fontAlgn="base">
              <a:spcBef>
                <a:spcPct val="0"/>
              </a:spcBef>
              <a:spcAft>
                <a:spcPct val="0"/>
              </a:spcAft>
            </a:pPr>
            <a:r>
              <a:rPr lang="en-US" altLang="zh-CN" sz="600" smtClean="0">
                <a:solidFill>
                  <a:srgbClr val="C0C0C0"/>
                </a:solidFill>
                <a:ea typeface="华文楷体" pitchFamily="2" charset="-122"/>
              </a:rPr>
              <a:t>© 2010 Cisco and/or its affiliates. All rights reserved.</a:t>
            </a:r>
          </a:p>
        </p:txBody>
      </p:sp>
      <p:sp>
        <p:nvSpPr>
          <p:cNvPr id="5" name="Picture Placeholder 4"/>
          <p:cNvSpPr>
            <a:spLocks noGrp="1"/>
          </p:cNvSpPr>
          <p:nvPr>
            <p:ph type="pic" sz="quarter" idx="10"/>
          </p:nvPr>
        </p:nvSpPr>
        <p:spPr>
          <a:xfrm>
            <a:off x="338328" y="310896"/>
            <a:ext cx="8455151" cy="6063966"/>
          </a:xfrm>
          <a:ln>
            <a:solidFill>
              <a:schemeClr val="bg2"/>
            </a:solidFill>
          </a:ln>
        </p:spPr>
        <p:txBody>
          <a:bodyPr rtlCol="0" anchor="ctr">
            <a:normAutofit/>
          </a:bodyPr>
          <a:lstStyle>
            <a:lvl1pPr algn="ctr">
              <a:buFontTx/>
              <a:buNone/>
              <a:defRPr baseline="0">
                <a:latin typeface="+mn-lt"/>
              </a:defRPr>
            </a:lvl1pPr>
          </a:lstStyle>
          <a:p>
            <a:pPr lvl="0"/>
            <a:r>
              <a:rPr lang="en-US" altLang="zh-CN" noProof="0" smtClean="0"/>
              <a:t>Click icon to add picture</a:t>
            </a:r>
            <a:endParaRPr lang="en-US" noProof="0" dirty="0"/>
          </a:p>
        </p:txBody>
      </p:sp>
    </p:spTree>
    <p:extLst>
      <p:ext uri="{BB962C8B-B14F-4D97-AF65-F5344CB8AC3E}">
        <p14:creationId xmlns:p14="http://schemas.microsoft.com/office/powerpoint/2010/main" val="188462380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91440" y="-91440"/>
            <a:ext cx="9326880" cy="7040880"/>
          </a:xfrm>
        </p:spPr>
        <p:txBody>
          <a:bodyPr rtlCol="0" anchor="ctr" anchorCtr="1">
            <a:noAutofit/>
          </a:bodyPr>
          <a:lstStyle>
            <a:lvl1pPr algn="ctr">
              <a:buFontTx/>
              <a:buNone/>
              <a:defRPr>
                <a:latin typeface="+mj-lt"/>
              </a:defRPr>
            </a:lvl1pPr>
          </a:lstStyle>
          <a:p>
            <a:pPr lvl="0"/>
            <a:r>
              <a:rPr lang="en-US" altLang="zh-CN" noProof="0" smtClean="0"/>
              <a:t>Click icon to add picture</a:t>
            </a:r>
            <a:endParaRPr lang="en-US" noProof="0" dirty="0"/>
          </a:p>
        </p:txBody>
      </p:sp>
    </p:spTree>
    <p:extLst>
      <p:ext uri="{BB962C8B-B14F-4D97-AF65-F5344CB8AC3E}">
        <p14:creationId xmlns:p14="http://schemas.microsoft.com/office/powerpoint/2010/main" val="112621617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3" name="Picture 7"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1270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5" name="Group 3"/>
          <p:cNvGrpSpPr/>
          <p:nvPr userDrawn="1"/>
        </p:nvGrpSpPr>
        <p:grpSpPr>
          <a:xfrm>
            <a:off x="341314" y="6124575"/>
            <a:ext cx="787133" cy="416134"/>
            <a:chOff x="609600" y="528537"/>
            <a:chExt cx="1444734" cy="763789"/>
          </a:xfrm>
          <a:solidFill>
            <a:schemeClr val="bg1"/>
          </a:soli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a:defRPr/>
              </a:pPr>
              <a:endParaRPr lang="en-US">
                <a:solidFill>
                  <a:srgbClr val="0096D6"/>
                </a:solidFill>
                <a:ea typeface="华文楷体" pitchFamily="2" charset="-122"/>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8" name="Freeform 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9" name="Freeform 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10" name="Freeform 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11" name="Freeform 1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12" name="Freeform 1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13" name="Freeform 1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14" name="Freeform 1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15" name="Freeform 1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16" name="Freeform 1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17" name="Freeform 1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18" name="Freeform 1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sp>
          <p:nvSpPr>
            <p:cNvPr id="19" name="Freeform 1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a:defRPr/>
              </a:pPr>
              <a:endParaRPr lang="en-US">
                <a:solidFill>
                  <a:srgbClr val="0096D6"/>
                </a:solidFill>
                <a:ea typeface="华文楷体" pitchFamily="2" charset="-122"/>
              </a:endParaRPr>
            </a:p>
          </p:txBody>
        </p:sp>
      </p:grpSp>
      <p:sp>
        <p:nvSpPr>
          <p:cNvPr id="21" name="Media Placeholder 20"/>
          <p:cNvSpPr>
            <a:spLocks noGrp="1"/>
          </p:cNvSpPr>
          <p:nvPr>
            <p:ph type="media" sz="quarter" idx="10"/>
          </p:nvPr>
        </p:nvSpPr>
        <p:spPr>
          <a:xfrm>
            <a:off x="2845150" y="778669"/>
            <a:ext cx="5971032"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n-lt"/>
                <a:ea typeface="+mn-ea"/>
                <a:cs typeface="+mn-cs"/>
              </a:defRPr>
            </a:lvl1pPr>
          </a:lstStyle>
          <a:p>
            <a:pPr lvl="0"/>
            <a:r>
              <a:rPr lang="en-US" altLang="zh-CN" noProof="0" smtClean="0"/>
              <a:t>Click icon to add media</a:t>
            </a:r>
            <a:endParaRPr lang="en-US" noProof="0" dirty="0"/>
          </a:p>
        </p:txBody>
      </p:sp>
    </p:spTree>
    <p:extLst>
      <p:ext uri="{BB962C8B-B14F-4D97-AF65-F5344CB8AC3E}">
        <p14:creationId xmlns:p14="http://schemas.microsoft.com/office/powerpoint/2010/main" val="38326097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45847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r>
              <a:rPr lang="en-US" altLang="zh-CN" sz="600" smtClean="0">
                <a:solidFill>
                  <a:srgbClr val="C0C0C0"/>
                </a:solidFill>
                <a:ea typeface="华文楷体" pitchFamily="2" charset="-122"/>
              </a:rPr>
              <a:t>Cisco Confidential</a:t>
            </a:r>
          </a:p>
        </p:txBody>
      </p:sp>
      <p:sp>
        <p:nvSpPr>
          <p:cNvPr id="3" name="Rectangle 7"/>
          <p:cNvSpPr>
            <a:spLocks noChangeArrowheads="1"/>
          </p:cNvSpPr>
          <p:nvPr userDrawn="1"/>
        </p:nvSpPr>
        <p:spPr bwMode="ltGray">
          <a:xfrm>
            <a:off x="8650288"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fld id="{8A3C1FF8-9AC3-4339-A468-4A3022B03777}" type="slidenum">
              <a:rPr lang="en-US" altLang="zh-CN" sz="600" smtClean="0">
                <a:solidFill>
                  <a:srgbClr val="C0C0C0"/>
                </a:solidFill>
                <a:ea typeface="华文楷体" pitchFamily="2" charset="-122"/>
              </a:rPr>
              <a:pPr algn="r" defTabSz="814388" fontAlgn="base">
                <a:spcBef>
                  <a:spcPct val="0"/>
                </a:spcBef>
                <a:spcAft>
                  <a:spcPct val="0"/>
                </a:spcAft>
              </a:pPr>
              <a:t>‹#›</a:t>
            </a:fld>
            <a:endParaRPr lang="en-US" altLang="zh-CN" sz="600" smtClean="0">
              <a:solidFill>
                <a:srgbClr val="C0C0C0"/>
              </a:solidFill>
              <a:ea typeface="华文楷体" pitchFamily="2" charset="-122"/>
            </a:endParaRPr>
          </a:p>
        </p:txBody>
      </p:sp>
      <p:sp>
        <p:nvSpPr>
          <p:cNvPr id="4" name="Rectangle 12"/>
          <p:cNvSpPr>
            <a:spLocks noChangeArrowheads="1"/>
          </p:cNvSpPr>
          <p:nvPr userDrawn="1"/>
        </p:nvSpPr>
        <p:spPr bwMode="ltGray">
          <a:xfrm>
            <a:off x="250825" y="6586538"/>
            <a:ext cx="32924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fontAlgn="base">
              <a:spcBef>
                <a:spcPct val="0"/>
              </a:spcBef>
              <a:spcAft>
                <a:spcPct val="0"/>
              </a:spcAft>
            </a:pPr>
            <a:r>
              <a:rPr lang="en-US" altLang="zh-CN" sz="600" smtClean="0">
                <a:solidFill>
                  <a:srgbClr val="C0C0C0"/>
                </a:solidFill>
                <a:ea typeface="华文楷体" pitchFamily="2" charset="-122"/>
              </a:rPr>
              <a:t>© 2010 Cisco and/or its affiliates. All rights reserved.</a:t>
            </a:r>
          </a:p>
        </p:txBody>
      </p:sp>
    </p:spTree>
    <p:extLst>
      <p:ext uri="{BB962C8B-B14F-4D97-AF65-F5344CB8AC3E}">
        <p14:creationId xmlns:p14="http://schemas.microsoft.com/office/powerpoint/2010/main" val="351780900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373563" y="5845175"/>
            <a:ext cx="41275" cy="157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zh-CN" smtClean="0">
              <a:solidFill>
                <a:srgbClr val="0096D6"/>
              </a:solidFill>
              <a:ea typeface="华文楷体" pitchFamily="2" charset="-122"/>
            </a:endParaRPr>
          </a:p>
        </p:txBody>
      </p:sp>
      <p:sp>
        <p:nvSpPr>
          <p:cNvPr id="4" name="Freeform 3"/>
          <p:cNvSpPr>
            <a:spLocks/>
          </p:cNvSpPr>
          <p:nvPr/>
        </p:nvSpPr>
        <p:spPr bwMode="black">
          <a:xfrm>
            <a:off x="4614863" y="5840413"/>
            <a:ext cx="120650" cy="165100"/>
          </a:xfrm>
          <a:custGeom>
            <a:avLst/>
            <a:gdLst>
              <a:gd name="T0" fmla="*/ 58 w 58"/>
              <a:gd name="T1" fmla="*/ 24 h 80"/>
              <a:gd name="T2" fmla="*/ 42 w 58"/>
              <a:gd name="T3" fmla="*/ 20 h 80"/>
              <a:gd name="T4" fmla="*/ 21 w 58"/>
              <a:gd name="T5" fmla="*/ 40 h 80"/>
              <a:gd name="T6" fmla="*/ 42 w 58"/>
              <a:gd name="T7" fmla="*/ 60 h 80"/>
              <a:gd name="T8" fmla="*/ 58 w 58"/>
              <a:gd name="T9" fmla="*/ 56 h 80"/>
              <a:gd name="T10" fmla="*/ 58 w 58"/>
              <a:gd name="T11" fmla="*/ 77 h 80"/>
              <a:gd name="T12" fmla="*/ 41 w 58"/>
              <a:gd name="T13" fmla="*/ 80 h 80"/>
              <a:gd name="T14" fmla="*/ 0 w 58"/>
              <a:gd name="T15" fmla="*/ 40 h 80"/>
              <a:gd name="T16" fmla="*/ 41 w 58"/>
              <a:gd name="T17" fmla="*/ 0 h 80"/>
              <a:gd name="T18" fmla="*/ 58 w 58"/>
              <a:gd name="T19" fmla="*/ 3 h 80"/>
              <a:gd name="T20" fmla="*/ 58 w 58"/>
              <a:gd name="T21" fmla="*/ 24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5" name="Freeform 4"/>
          <p:cNvSpPr>
            <a:spLocks/>
          </p:cNvSpPr>
          <p:nvPr/>
        </p:nvSpPr>
        <p:spPr bwMode="black">
          <a:xfrm>
            <a:off x="4200525" y="5840413"/>
            <a:ext cx="119063" cy="165100"/>
          </a:xfrm>
          <a:custGeom>
            <a:avLst/>
            <a:gdLst>
              <a:gd name="T0" fmla="*/ 58 w 58"/>
              <a:gd name="T1" fmla="*/ 24 h 80"/>
              <a:gd name="T2" fmla="*/ 42 w 58"/>
              <a:gd name="T3" fmla="*/ 20 h 80"/>
              <a:gd name="T4" fmla="*/ 21 w 58"/>
              <a:gd name="T5" fmla="*/ 40 h 80"/>
              <a:gd name="T6" fmla="*/ 42 w 58"/>
              <a:gd name="T7" fmla="*/ 60 h 80"/>
              <a:gd name="T8" fmla="*/ 58 w 58"/>
              <a:gd name="T9" fmla="*/ 56 h 80"/>
              <a:gd name="T10" fmla="*/ 58 w 58"/>
              <a:gd name="T11" fmla="*/ 77 h 80"/>
              <a:gd name="T12" fmla="*/ 40 w 58"/>
              <a:gd name="T13" fmla="*/ 80 h 80"/>
              <a:gd name="T14" fmla="*/ 0 w 58"/>
              <a:gd name="T15" fmla="*/ 40 h 80"/>
              <a:gd name="T16" fmla="*/ 40 w 58"/>
              <a:gd name="T17" fmla="*/ 0 h 80"/>
              <a:gd name="T18" fmla="*/ 58 w 58"/>
              <a:gd name="T19" fmla="*/ 3 h 80"/>
              <a:gd name="T20" fmla="*/ 58 w 58"/>
              <a:gd name="T21" fmla="*/ 24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6" name="Freeform 5"/>
          <p:cNvSpPr>
            <a:spLocks noEditPoints="1"/>
          </p:cNvSpPr>
          <p:nvPr userDrawn="1"/>
        </p:nvSpPr>
        <p:spPr bwMode="black">
          <a:xfrm>
            <a:off x="4778375" y="5840413"/>
            <a:ext cx="165100" cy="165100"/>
          </a:xfrm>
          <a:custGeom>
            <a:avLst/>
            <a:gdLst>
              <a:gd name="T0" fmla="*/ 80 w 80"/>
              <a:gd name="T1" fmla="*/ 40 h 80"/>
              <a:gd name="T2" fmla="*/ 40 w 80"/>
              <a:gd name="T3" fmla="*/ 80 h 80"/>
              <a:gd name="T4" fmla="*/ 0 w 80"/>
              <a:gd name="T5" fmla="*/ 40 h 80"/>
              <a:gd name="T6" fmla="*/ 40 w 80"/>
              <a:gd name="T7" fmla="*/ 0 h 80"/>
              <a:gd name="T8" fmla="*/ 80 w 80"/>
              <a:gd name="T9" fmla="*/ 40 h 80"/>
              <a:gd name="T10" fmla="*/ 40 w 80"/>
              <a:gd name="T11" fmla="*/ 20 h 80"/>
              <a:gd name="T12" fmla="*/ 20 w 80"/>
              <a:gd name="T13" fmla="*/ 40 h 80"/>
              <a:gd name="T14" fmla="*/ 40 w 80"/>
              <a:gd name="T15" fmla="*/ 60 h 80"/>
              <a:gd name="T16" fmla="*/ 60 w 80"/>
              <a:gd name="T17" fmla="*/ 40 h 80"/>
              <a:gd name="T18" fmla="*/ 40 w 80"/>
              <a:gd name="T19" fmla="*/ 2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7" name="Freeform 6"/>
          <p:cNvSpPr>
            <a:spLocks/>
          </p:cNvSpPr>
          <p:nvPr/>
        </p:nvSpPr>
        <p:spPr bwMode="black">
          <a:xfrm>
            <a:off x="4468813" y="5840413"/>
            <a:ext cx="107950" cy="165100"/>
          </a:xfrm>
          <a:custGeom>
            <a:avLst/>
            <a:gdLst>
              <a:gd name="T0" fmla="*/ 47 w 52"/>
              <a:gd name="T1" fmla="*/ 19 h 80"/>
              <a:gd name="T2" fmla="*/ 32 w 52"/>
              <a:gd name="T3" fmla="*/ 17 h 80"/>
              <a:gd name="T4" fmla="*/ 20 w 52"/>
              <a:gd name="T5" fmla="*/ 23 h 80"/>
              <a:gd name="T6" fmla="*/ 29 w 52"/>
              <a:gd name="T7" fmla="*/ 30 h 80"/>
              <a:gd name="T8" fmla="*/ 34 w 52"/>
              <a:gd name="T9" fmla="*/ 32 h 80"/>
              <a:gd name="T10" fmla="*/ 52 w 52"/>
              <a:gd name="T11" fmla="*/ 54 h 80"/>
              <a:gd name="T12" fmla="*/ 21 w 52"/>
              <a:gd name="T13" fmla="*/ 80 h 80"/>
              <a:gd name="T14" fmla="*/ 0 w 52"/>
              <a:gd name="T15" fmla="*/ 77 h 80"/>
              <a:gd name="T16" fmla="*/ 0 w 52"/>
              <a:gd name="T17" fmla="*/ 60 h 80"/>
              <a:gd name="T18" fmla="*/ 18 w 52"/>
              <a:gd name="T19" fmla="*/ 63 h 80"/>
              <a:gd name="T20" fmla="*/ 32 w 52"/>
              <a:gd name="T21" fmla="*/ 56 h 80"/>
              <a:gd name="T22" fmla="*/ 23 w 52"/>
              <a:gd name="T23" fmla="*/ 48 h 80"/>
              <a:gd name="T24" fmla="*/ 19 w 52"/>
              <a:gd name="T25" fmla="*/ 47 h 80"/>
              <a:gd name="T26" fmla="*/ 0 w 52"/>
              <a:gd name="T27" fmla="*/ 24 h 80"/>
              <a:gd name="T28" fmla="*/ 28 w 52"/>
              <a:gd name="T29" fmla="*/ 0 h 80"/>
              <a:gd name="T30" fmla="*/ 47 w 52"/>
              <a:gd name="T31" fmla="*/ 3 h 80"/>
              <a:gd name="T32" fmla="*/ 47 w 52"/>
              <a:gd name="T33" fmla="*/ 1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8" name="Freeform 7"/>
          <p:cNvSpPr>
            <a:spLocks/>
          </p:cNvSpPr>
          <p:nvPr/>
        </p:nvSpPr>
        <p:spPr bwMode="black">
          <a:xfrm>
            <a:off x="4117975" y="5654675"/>
            <a:ext cx="38100" cy="80963"/>
          </a:xfrm>
          <a:custGeom>
            <a:avLst/>
            <a:gdLst>
              <a:gd name="T0" fmla="*/ 19 w 19"/>
              <a:gd name="T1" fmla="*/ 10 h 39"/>
              <a:gd name="T2" fmla="*/ 10 w 19"/>
              <a:gd name="T3" fmla="*/ 0 h 39"/>
              <a:gd name="T4" fmla="*/ 0 w 19"/>
              <a:gd name="T5" fmla="*/ 10 h 39"/>
              <a:gd name="T6" fmla="*/ 0 w 19"/>
              <a:gd name="T7" fmla="*/ 30 h 39"/>
              <a:gd name="T8" fmla="*/ 10 w 19"/>
              <a:gd name="T9" fmla="*/ 39 h 39"/>
              <a:gd name="T10" fmla="*/ 19 w 19"/>
              <a:gd name="T11" fmla="*/ 30 h 39"/>
              <a:gd name="T12" fmla="*/ 19 w 19"/>
              <a:gd name="T13" fmla="*/ 1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9" name="Freeform 8"/>
          <p:cNvSpPr>
            <a:spLocks/>
          </p:cNvSpPr>
          <p:nvPr/>
        </p:nvSpPr>
        <p:spPr bwMode="black">
          <a:xfrm>
            <a:off x="4227513" y="5600700"/>
            <a:ext cx="38100" cy="134938"/>
          </a:xfrm>
          <a:custGeom>
            <a:avLst/>
            <a:gdLst>
              <a:gd name="T0" fmla="*/ 19 w 19"/>
              <a:gd name="T1" fmla="*/ 9 h 65"/>
              <a:gd name="T2" fmla="*/ 9 w 19"/>
              <a:gd name="T3" fmla="*/ 0 h 65"/>
              <a:gd name="T4" fmla="*/ 0 w 19"/>
              <a:gd name="T5" fmla="*/ 9 h 65"/>
              <a:gd name="T6" fmla="*/ 0 w 19"/>
              <a:gd name="T7" fmla="*/ 56 h 65"/>
              <a:gd name="T8" fmla="*/ 9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10" name="Freeform 9"/>
          <p:cNvSpPr>
            <a:spLocks/>
          </p:cNvSpPr>
          <p:nvPr/>
        </p:nvSpPr>
        <p:spPr bwMode="black">
          <a:xfrm>
            <a:off x="4335463" y="5526088"/>
            <a:ext cx="38100" cy="247650"/>
          </a:xfrm>
          <a:custGeom>
            <a:avLst/>
            <a:gdLst>
              <a:gd name="T0" fmla="*/ 19 w 19"/>
              <a:gd name="T1" fmla="*/ 9 h 120"/>
              <a:gd name="T2" fmla="*/ 10 w 19"/>
              <a:gd name="T3" fmla="*/ 0 h 120"/>
              <a:gd name="T4" fmla="*/ 0 w 19"/>
              <a:gd name="T5" fmla="*/ 9 h 120"/>
              <a:gd name="T6" fmla="*/ 0 w 19"/>
              <a:gd name="T7" fmla="*/ 111 h 120"/>
              <a:gd name="T8" fmla="*/ 10 w 19"/>
              <a:gd name="T9" fmla="*/ 120 h 120"/>
              <a:gd name="T10" fmla="*/ 19 w 19"/>
              <a:gd name="T11" fmla="*/ 111 h 120"/>
              <a:gd name="T12" fmla="*/ 19 w 19"/>
              <a:gd name="T13" fmla="*/ 9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11" name="Freeform 10"/>
          <p:cNvSpPr>
            <a:spLocks/>
          </p:cNvSpPr>
          <p:nvPr/>
        </p:nvSpPr>
        <p:spPr bwMode="black">
          <a:xfrm>
            <a:off x="4443413" y="5600700"/>
            <a:ext cx="39687" cy="134938"/>
          </a:xfrm>
          <a:custGeom>
            <a:avLst/>
            <a:gdLst>
              <a:gd name="T0" fmla="*/ 19 w 19"/>
              <a:gd name="T1" fmla="*/ 9 h 65"/>
              <a:gd name="T2" fmla="*/ 9 w 19"/>
              <a:gd name="T3" fmla="*/ 0 h 65"/>
              <a:gd name="T4" fmla="*/ 0 w 19"/>
              <a:gd name="T5" fmla="*/ 9 h 65"/>
              <a:gd name="T6" fmla="*/ 0 w 19"/>
              <a:gd name="T7" fmla="*/ 56 h 65"/>
              <a:gd name="T8" fmla="*/ 9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12" name="Freeform 11"/>
          <p:cNvSpPr>
            <a:spLocks/>
          </p:cNvSpPr>
          <p:nvPr/>
        </p:nvSpPr>
        <p:spPr bwMode="black">
          <a:xfrm>
            <a:off x="4551363" y="5654675"/>
            <a:ext cx="41275" cy="80963"/>
          </a:xfrm>
          <a:custGeom>
            <a:avLst/>
            <a:gdLst>
              <a:gd name="T0" fmla="*/ 20 w 20"/>
              <a:gd name="T1" fmla="*/ 10 h 39"/>
              <a:gd name="T2" fmla="*/ 10 w 20"/>
              <a:gd name="T3" fmla="*/ 0 h 39"/>
              <a:gd name="T4" fmla="*/ 0 w 20"/>
              <a:gd name="T5" fmla="*/ 10 h 39"/>
              <a:gd name="T6" fmla="*/ 0 w 20"/>
              <a:gd name="T7" fmla="*/ 30 h 39"/>
              <a:gd name="T8" fmla="*/ 10 w 20"/>
              <a:gd name="T9" fmla="*/ 39 h 39"/>
              <a:gd name="T10" fmla="*/ 20 w 20"/>
              <a:gd name="T11" fmla="*/ 30 h 39"/>
              <a:gd name="T12" fmla="*/ 20 w 20"/>
              <a:gd name="T13" fmla="*/ 1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13" name="Freeform 12"/>
          <p:cNvSpPr>
            <a:spLocks/>
          </p:cNvSpPr>
          <p:nvPr/>
        </p:nvSpPr>
        <p:spPr bwMode="black">
          <a:xfrm>
            <a:off x="4660900" y="5600700"/>
            <a:ext cx="39688" cy="134938"/>
          </a:xfrm>
          <a:custGeom>
            <a:avLst/>
            <a:gdLst>
              <a:gd name="T0" fmla="*/ 19 w 19"/>
              <a:gd name="T1" fmla="*/ 9 h 65"/>
              <a:gd name="T2" fmla="*/ 10 w 19"/>
              <a:gd name="T3" fmla="*/ 0 h 65"/>
              <a:gd name="T4" fmla="*/ 0 w 19"/>
              <a:gd name="T5" fmla="*/ 9 h 65"/>
              <a:gd name="T6" fmla="*/ 0 w 19"/>
              <a:gd name="T7" fmla="*/ 56 h 65"/>
              <a:gd name="T8" fmla="*/ 10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14" name="Freeform 13"/>
          <p:cNvSpPr>
            <a:spLocks/>
          </p:cNvSpPr>
          <p:nvPr/>
        </p:nvSpPr>
        <p:spPr bwMode="black">
          <a:xfrm>
            <a:off x="4770438" y="5526088"/>
            <a:ext cx="39687" cy="247650"/>
          </a:xfrm>
          <a:custGeom>
            <a:avLst/>
            <a:gdLst>
              <a:gd name="T0" fmla="*/ 19 w 19"/>
              <a:gd name="T1" fmla="*/ 9 h 120"/>
              <a:gd name="T2" fmla="*/ 9 w 19"/>
              <a:gd name="T3" fmla="*/ 0 h 120"/>
              <a:gd name="T4" fmla="*/ 0 w 19"/>
              <a:gd name="T5" fmla="*/ 9 h 120"/>
              <a:gd name="T6" fmla="*/ 0 w 19"/>
              <a:gd name="T7" fmla="*/ 111 h 120"/>
              <a:gd name="T8" fmla="*/ 9 w 19"/>
              <a:gd name="T9" fmla="*/ 120 h 120"/>
              <a:gd name="T10" fmla="*/ 19 w 19"/>
              <a:gd name="T11" fmla="*/ 111 h 120"/>
              <a:gd name="T12" fmla="*/ 19 w 19"/>
              <a:gd name="T13" fmla="*/ 9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15" name="Freeform 14"/>
          <p:cNvSpPr>
            <a:spLocks/>
          </p:cNvSpPr>
          <p:nvPr/>
        </p:nvSpPr>
        <p:spPr bwMode="black">
          <a:xfrm>
            <a:off x="4876800" y="5600700"/>
            <a:ext cx="39688" cy="134938"/>
          </a:xfrm>
          <a:custGeom>
            <a:avLst/>
            <a:gdLst>
              <a:gd name="T0" fmla="*/ 19 w 19"/>
              <a:gd name="T1" fmla="*/ 9 h 65"/>
              <a:gd name="T2" fmla="*/ 10 w 19"/>
              <a:gd name="T3" fmla="*/ 0 h 65"/>
              <a:gd name="T4" fmla="*/ 0 w 19"/>
              <a:gd name="T5" fmla="*/ 9 h 65"/>
              <a:gd name="T6" fmla="*/ 0 w 19"/>
              <a:gd name="T7" fmla="*/ 56 h 65"/>
              <a:gd name="T8" fmla="*/ 10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16" name="Freeform 15"/>
          <p:cNvSpPr>
            <a:spLocks/>
          </p:cNvSpPr>
          <p:nvPr/>
        </p:nvSpPr>
        <p:spPr bwMode="black">
          <a:xfrm>
            <a:off x="4986338" y="5654675"/>
            <a:ext cx="39687" cy="80963"/>
          </a:xfrm>
          <a:custGeom>
            <a:avLst/>
            <a:gdLst>
              <a:gd name="T0" fmla="*/ 19 w 19"/>
              <a:gd name="T1" fmla="*/ 10 h 39"/>
              <a:gd name="T2" fmla="*/ 9 w 19"/>
              <a:gd name="T3" fmla="*/ 0 h 39"/>
              <a:gd name="T4" fmla="*/ 0 w 19"/>
              <a:gd name="T5" fmla="*/ 10 h 39"/>
              <a:gd name="T6" fmla="*/ 0 w 19"/>
              <a:gd name="T7" fmla="*/ 30 h 39"/>
              <a:gd name="T8" fmla="*/ 9 w 19"/>
              <a:gd name="T9" fmla="*/ 39 h 39"/>
              <a:gd name="T10" fmla="*/ 19 w 19"/>
              <a:gd name="T11" fmla="*/ 30 h 39"/>
              <a:gd name="T12" fmla="*/ 19 w 19"/>
              <a:gd name="T13" fmla="*/ 1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Tree>
    <p:extLst>
      <p:ext uri="{BB962C8B-B14F-4D97-AF65-F5344CB8AC3E}">
        <p14:creationId xmlns:p14="http://schemas.microsoft.com/office/powerpoint/2010/main" val="1801549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7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7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7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7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00"/>
                                        <p:tgtEl>
                                          <p:spTgt spid="15"/>
                                        </p:tgtEl>
                                      </p:cBhvr>
                                    </p:animEffect>
                                  </p:childTnLst>
                                </p:cTn>
                              </p:par>
                              <p:par>
                                <p:cTn id="36" presetID="42" presetClass="path" presetSubtype="0" accel="50000" decel="50000" fill="hold" nodeType="withEffect">
                                  <p:stCondLst>
                                    <p:cond delay="0"/>
                                  </p:stCondLst>
                                  <p:childTnLst>
                                    <p:animMotion origin="layout" path="M -5.55556E-7 -1.91391E-6 L -5.55556E-7 0.02314 " pathEditMode="relative" rAng="0" ptsTypes="AA">
                                      <p:cBhvr>
                                        <p:cTn id="37" dur="700" spd="-100000" fill="hold"/>
                                        <p:tgtEl>
                                          <p:spTgt spid="8"/>
                                        </p:tgtEl>
                                        <p:attrNameLst>
                                          <p:attrName>ppt_x</p:attrName>
                                          <p:attrName>ppt_y</p:attrName>
                                        </p:attrNameLst>
                                      </p:cBhvr>
                                      <p:rCtr x="0" y="12"/>
                                    </p:animMotion>
                                  </p:childTnLst>
                                </p:cTn>
                              </p:par>
                              <p:par>
                                <p:cTn id="38" presetID="42" presetClass="path" presetSubtype="0" accel="50000" decel="50000" fill="hold" nodeType="withEffect">
                                  <p:stCondLst>
                                    <p:cond delay="0"/>
                                  </p:stCondLst>
                                  <p:childTnLst>
                                    <p:animMotion origin="layout" path="M 4.72222E-6 -1.93242E-6 L 4.72222E-6 0.02962 " pathEditMode="relative" rAng="0" ptsTypes="AA">
                                      <p:cBhvr>
                                        <p:cTn id="39" dur="700" spd="-100000" fill="hold"/>
                                        <p:tgtEl>
                                          <p:spTgt spid="10"/>
                                        </p:tgtEl>
                                        <p:attrNameLst>
                                          <p:attrName>ppt_x</p:attrName>
                                          <p:attrName>ppt_y</p:attrName>
                                        </p:attrNameLst>
                                      </p:cBhvr>
                                      <p:rCtr x="0" y="15"/>
                                    </p:animMotion>
                                  </p:childTnLst>
                                </p:cTn>
                              </p:par>
                              <p:par>
                                <p:cTn id="40" presetID="42" presetClass="path" presetSubtype="0" accel="50000" decel="50000" fill="hold" nodeType="withEffect">
                                  <p:stCondLst>
                                    <p:cond delay="0"/>
                                  </p:stCondLst>
                                  <p:childTnLst>
                                    <p:animMotion origin="layout" path="M 0 -1.91391E-6 L 0 0.02314 " pathEditMode="relative" rAng="0" ptsTypes="AA">
                                      <p:cBhvr>
                                        <p:cTn id="41" dur="700" spd="-100000" fill="hold"/>
                                        <p:tgtEl>
                                          <p:spTgt spid="12"/>
                                        </p:tgtEl>
                                        <p:attrNameLst>
                                          <p:attrName>ppt_x</p:attrName>
                                          <p:attrName>ppt_y</p:attrName>
                                        </p:attrNameLst>
                                      </p:cBhvr>
                                      <p:rCtr x="0" y="12"/>
                                    </p:animMotion>
                                  </p:childTnLst>
                                </p:cTn>
                              </p:par>
                              <p:par>
                                <p:cTn id="42" presetID="42" presetClass="path" presetSubtype="0" accel="50000" decel="50000" fill="hold" nodeType="withEffect">
                                  <p:stCondLst>
                                    <p:cond delay="0"/>
                                  </p:stCondLst>
                                  <p:childTnLst>
                                    <p:animMotion origin="layout" path="M -4.72222E-6 -1.93242E-6 L -4.72222E-6 0.02962 " pathEditMode="relative" rAng="0" ptsTypes="AA">
                                      <p:cBhvr>
                                        <p:cTn id="43" dur="700" spd="-100000" fill="hold"/>
                                        <p:tgtEl>
                                          <p:spTgt spid="14"/>
                                        </p:tgtEl>
                                        <p:attrNameLst>
                                          <p:attrName>ppt_x</p:attrName>
                                          <p:attrName>ppt_y</p:attrName>
                                        </p:attrNameLst>
                                      </p:cBhvr>
                                      <p:rCtr x="0" y="15"/>
                                    </p:animMotion>
                                  </p:childTnLst>
                                </p:cTn>
                              </p:par>
                              <p:par>
                                <p:cTn id="44" presetID="42" presetClass="path" presetSubtype="0" accel="50000" decel="50000" fill="hold" nodeType="withEffect">
                                  <p:stCondLst>
                                    <p:cond delay="0"/>
                                  </p:stCondLst>
                                  <p:childTnLst>
                                    <p:animMotion origin="layout" path="M 4.16667E-6 -1.91391E-6 L 4.16667E-6 0.02314 " pathEditMode="relative" rAng="0" ptsTypes="AA">
                                      <p:cBhvr>
                                        <p:cTn id="45" dur="700" spd="-100000" fill="hold"/>
                                        <p:tgtEl>
                                          <p:spTgt spid="16"/>
                                        </p:tgtEl>
                                        <p:attrNameLst>
                                          <p:attrName>ppt_x</p:attrName>
                                          <p:attrName>ppt_y</p:attrName>
                                        </p:attrNameLst>
                                      </p:cBhvr>
                                      <p:rCtr x="0" y="12"/>
                                    </p:animMotion>
                                  </p:childTnLst>
                                </p:cTn>
                              </p:par>
                              <p:par>
                                <p:cTn id="46" presetID="64" presetClass="path" presetSubtype="0" accel="50000" decel="50000" fill="hold" nodeType="withEffect">
                                  <p:stCondLst>
                                    <p:cond delay="0"/>
                                  </p:stCondLst>
                                  <p:childTnLst>
                                    <p:animMotion origin="layout" path="M 2.77778E-7 2.36056E-6 L 2.77778E-7 -0.02338 " pathEditMode="relative" rAng="0" ptsTypes="AA">
                                      <p:cBhvr>
                                        <p:cTn id="47" dur="700" spd="-100000" fill="hold"/>
                                        <p:tgtEl>
                                          <p:spTgt spid="9"/>
                                        </p:tgtEl>
                                        <p:attrNameLst>
                                          <p:attrName>ppt_x</p:attrName>
                                          <p:attrName>ppt_y</p:attrName>
                                        </p:attrNameLst>
                                      </p:cBhvr>
                                      <p:rCtr x="0" y="-12"/>
                                    </p:animMotion>
                                  </p:childTnLst>
                                </p:cTn>
                              </p:par>
                              <p:par>
                                <p:cTn id="48" presetID="64" presetClass="path" presetSubtype="0" accel="50000" decel="50000" fill="hold" nodeType="withEffect">
                                  <p:stCondLst>
                                    <p:cond delay="0"/>
                                  </p:stCondLst>
                                  <p:childTnLst>
                                    <p:animMotion origin="layout" path="M -8.33333E-7 2.36056E-6 L -8.33333E-7 -0.02338 " pathEditMode="relative" rAng="0" ptsTypes="AA">
                                      <p:cBhvr>
                                        <p:cTn id="49" dur="700" spd="-100000" fill="hold"/>
                                        <p:tgtEl>
                                          <p:spTgt spid="11"/>
                                        </p:tgtEl>
                                        <p:attrNameLst>
                                          <p:attrName>ppt_x</p:attrName>
                                          <p:attrName>ppt_y</p:attrName>
                                        </p:attrNameLst>
                                      </p:cBhvr>
                                      <p:rCtr x="0" y="-12"/>
                                    </p:animMotion>
                                  </p:childTnLst>
                                </p:cTn>
                              </p:par>
                              <p:par>
                                <p:cTn id="50" presetID="64" presetClass="path" presetSubtype="0" accel="50000" decel="50000" fill="hold" nodeType="withEffect">
                                  <p:stCondLst>
                                    <p:cond delay="0"/>
                                  </p:stCondLst>
                                  <p:childTnLst>
                                    <p:animMotion origin="layout" path="M 4.44444E-6 2.36056E-6 L 4.44444E-6 -0.02338 " pathEditMode="relative" rAng="0" ptsTypes="AA">
                                      <p:cBhvr>
                                        <p:cTn id="51" dur="700" spd="-100000" fill="hold"/>
                                        <p:tgtEl>
                                          <p:spTgt spid="13"/>
                                        </p:tgtEl>
                                        <p:attrNameLst>
                                          <p:attrName>ppt_x</p:attrName>
                                          <p:attrName>ppt_y</p:attrName>
                                        </p:attrNameLst>
                                      </p:cBhvr>
                                      <p:rCtr x="0" y="-12"/>
                                    </p:animMotion>
                                  </p:childTnLst>
                                </p:cTn>
                              </p:par>
                              <p:par>
                                <p:cTn id="52" presetID="64" presetClass="path" presetSubtype="0" accel="50000" decel="50000" fill="hold" nodeType="withEffect">
                                  <p:stCondLst>
                                    <p:cond delay="0"/>
                                  </p:stCondLst>
                                  <p:childTnLst>
                                    <p:animMotion origin="layout" path="M 3.33333E-6 2.36056E-6 L 3.33333E-6 -0.02338 " pathEditMode="relative" rAng="0" ptsTypes="AA">
                                      <p:cBhvr>
                                        <p:cTn id="53" dur="700" spd="-100000" fill="hold"/>
                                        <p:tgtEl>
                                          <p:spTgt spid="15"/>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black">
          <a:xfrm>
            <a:off x="6313488" y="3708400"/>
            <a:ext cx="115887" cy="441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zh-CN" smtClean="0">
              <a:solidFill>
                <a:srgbClr val="0096D6"/>
              </a:solidFill>
              <a:ea typeface="华文楷体" pitchFamily="2" charset="-122"/>
            </a:endParaRPr>
          </a:p>
        </p:txBody>
      </p:sp>
      <p:sp>
        <p:nvSpPr>
          <p:cNvPr id="4" name="Freeform 3"/>
          <p:cNvSpPr>
            <a:spLocks/>
          </p:cNvSpPr>
          <p:nvPr/>
        </p:nvSpPr>
        <p:spPr bwMode="black">
          <a:xfrm>
            <a:off x="6992938" y="3697288"/>
            <a:ext cx="336550" cy="466725"/>
          </a:xfrm>
          <a:custGeom>
            <a:avLst/>
            <a:gdLst>
              <a:gd name="T0" fmla="*/ 58 w 58"/>
              <a:gd name="T1" fmla="*/ 24 h 80"/>
              <a:gd name="T2" fmla="*/ 42 w 58"/>
              <a:gd name="T3" fmla="*/ 20 h 80"/>
              <a:gd name="T4" fmla="*/ 21 w 58"/>
              <a:gd name="T5" fmla="*/ 40 h 80"/>
              <a:gd name="T6" fmla="*/ 42 w 58"/>
              <a:gd name="T7" fmla="*/ 60 h 80"/>
              <a:gd name="T8" fmla="*/ 58 w 58"/>
              <a:gd name="T9" fmla="*/ 56 h 80"/>
              <a:gd name="T10" fmla="*/ 58 w 58"/>
              <a:gd name="T11" fmla="*/ 77 h 80"/>
              <a:gd name="T12" fmla="*/ 41 w 58"/>
              <a:gd name="T13" fmla="*/ 80 h 80"/>
              <a:gd name="T14" fmla="*/ 0 w 58"/>
              <a:gd name="T15" fmla="*/ 40 h 80"/>
              <a:gd name="T16" fmla="*/ 41 w 58"/>
              <a:gd name="T17" fmla="*/ 0 h 80"/>
              <a:gd name="T18" fmla="*/ 58 w 58"/>
              <a:gd name="T19" fmla="*/ 3 h 80"/>
              <a:gd name="T20" fmla="*/ 58 w 58"/>
              <a:gd name="T21" fmla="*/ 24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5" name="Freeform 4"/>
          <p:cNvSpPr>
            <a:spLocks/>
          </p:cNvSpPr>
          <p:nvPr/>
        </p:nvSpPr>
        <p:spPr bwMode="black">
          <a:xfrm>
            <a:off x="5824538" y="3697288"/>
            <a:ext cx="338137" cy="466725"/>
          </a:xfrm>
          <a:custGeom>
            <a:avLst/>
            <a:gdLst>
              <a:gd name="T0" fmla="*/ 58 w 58"/>
              <a:gd name="T1" fmla="*/ 24 h 80"/>
              <a:gd name="T2" fmla="*/ 42 w 58"/>
              <a:gd name="T3" fmla="*/ 20 h 80"/>
              <a:gd name="T4" fmla="*/ 21 w 58"/>
              <a:gd name="T5" fmla="*/ 40 h 80"/>
              <a:gd name="T6" fmla="*/ 42 w 58"/>
              <a:gd name="T7" fmla="*/ 60 h 80"/>
              <a:gd name="T8" fmla="*/ 58 w 58"/>
              <a:gd name="T9" fmla="*/ 56 h 80"/>
              <a:gd name="T10" fmla="*/ 58 w 58"/>
              <a:gd name="T11" fmla="*/ 77 h 80"/>
              <a:gd name="T12" fmla="*/ 40 w 58"/>
              <a:gd name="T13" fmla="*/ 80 h 80"/>
              <a:gd name="T14" fmla="*/ 0 w 58"/>
              <a:gd name="T15" fmla="*/ 40 h 80"/>
              <a:gd name="T16" fmla="*/ 40 w 58"/>
              <a:gd name="T17" fmla="*/ 0 h 80"/>
              <a:gd name="T18" fmla="*/ 58 w 58"/>
              <a:gd name="T19" fmla="*/ 3 h 80"/>
              <a:gd name="T20" fmla="*/ 58 w 58"/>
              <a:gd name="T21" fmla="*/ 24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6" name="Freeform 5"/>
          <p:cNvSpPr>
            <a:spLocks noEditPoints="1"/>
          </p:cNvSpPr>
          <p:nvPr/>
        </p:nvSpPr>
        <p:spPr bwMode="black">
          <a:xfrm>
            <a:off x="7451725" y="3697288"/>
            <a:ext cx="463550" cy="466725"/>
          </a:xfrm>
          <a:custGeom>
            <a:avLst/>
            <a:gdLst>
              <a:gd name="T0" fmla="*/ 80 w 80"/>
              <a:gd name="T1" fmla="*/ 40 h 80"/>
              <a:gd name="T2" fmla="*/ 40 w 80"/>
              <a:gd name="T3" fmla="*/ 80 h 80"/>
              <a:gd name="T4" fmla="*/ 0 w 80"/>
              <a:gd name="T5" fmla="*/ 40 h 80"/>
              <a:gd name="T6" fmla="*/ 40 w 80"/>
              <a:gd name="T7" fmla="*/ 0 h 80"/>
              <a:gd name="T8" fmla="*/ 80 w 80"/>
              <a:gd name="T9" fmla="*/ 40 h 80"/>
              <a:gd name="T10" fmla="*/ 40 w 80"/>
              <a:gd name="T11" fmla="*/ 20 h 80"/>
              <a:gd name="T12" fmla="*/ 20 w 80"/>
              <a:gd name="T13" fmla="*/ 40 h 80"/>
              <a:gd name="T14" fmla="*/ 40 w 80"/>
              <a:gd name="T15" fmla="*/ 60 h 80"/>
              <a:gd name="T16" fmla="*/ 60 w 80"/>
              <a:gd name="T17" fmla="*/ 40 h 80"/>
              <a:gd name="T18" fmla="*/ 40 w 80"/>
              <a:gd name="T19" fmla="*/ 2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7" name="Freeform 6"/>
          <p:cNvSpPr>
            <a:spLocks/>
          </p:cNvSpPr>
          <p:nvPr/>
        </p:nvSpPr>
        <p:spPr bwMode="black">
          <a:xfrm>
            <a:off x="6580188" y="3697288"/>
            <a:ext cx="301625" cy="466725"/>
          </a:xfrm>
          <a:custGeom>
            <a:avLst/>
            <a:gdLst>
              <a:gd name="T0" fmla="*/ 47 w 52"/>
              <a:gd name="T1" fmla="*/ 19 h 80"/>
              <a:gd name="T2" fmla="*/ 32 w 52"/>
              <a:gd name="T3" fmla="*/ 17 h 80"/>
              <a:gd name="T4" fmla="*/ 20 w 52"/>
              <a:gd name="T5" fmla="*/ 23 h 80"/>
              <a:gd name="T6" fmla="*/ 29 w 52"/>
              <a:gd name="T7" fmla="*/ 30 h 80"/>
              <a:gd name="T8" fmla="*/ 34 w 52"/>
              <a:gd name="T9" fmla="*/ 32 h 80"/>
              <a:gd name="T10" fmla="*/ 52 w 52"/>
              <a:gd name="T11" fmla="*/ 54 h 80"/>
              <a:gd name="T12" fmla="*/ 21 w 52"/>
              <a:gd name="T13" fmla="*/ 80 h 80"/>
              <a:gd name="T14" fmla="*/ 0 w 52"/>
              <a:gd name="T15" fmla="*/ 77 h 80"/>
              <a:gd name="T16" fmla="*/ 0 w 52"/>
              <a:gd name="T17" fmla="*/ 60 h 80"/>
              <a:gd name="T18" fmla="*/ 18 w 52"/>
              <a:gd name="T19" fmla="*/ 63 h 80"/>
              <a:gd name="T20" fmla="*/ 32 w 52"/>
              <a:gd name="T21" fmla="*/ 56 h 80"/>
              <a:gd name="T22" fmla="*/ 23 w 52"/>
              <a:gd name="T23" fmla="*/ 48 h 80"/>
              <a:gd name="T24" fmla="*/ 19 w 52"/>
              <a:gd name="T25" fmla="*/ 47 h 80"/>
              <a:gd name="T26" fmla="*/ 0 w 52"/>
              <a:gd name="T27" fmla="*/ 24 h 80"/>
              <a:gd name="T28" fmla="*/ 28 w 52"/>
              <a:gd name="T29" fmla="*/ 0 h 80"/>
              <a:gd name="T30" fmla="*/ 47 w 52"/>
              <a:gd name="T31" fmla="*/ 3 h 80"/>
              <a:gd name="T32" fmla="*/ 47 w 52"/>
              <a:gd name="T33" fmla="*/ 1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8" name="Freeform 7"/>
          <p:cNvSpPr>
            <a:spLocks/>
          </p:cNvSpPr>
          <p:nvPr/>
        </p:nvSpPr>
        <p:spPr bwMode="black">
          <a:xfrm>
            <a:off x="5592763" y="3082925"/>
            <a:ext cx="109537" cy="227013"/>
          </a:xfrm>
          <a:custGeom>
            <a:avLst/>
            <a:gdLst>
              <a:gd name="T0" fmla="*/ 19 w 19"/>
              <a:gd name="T1" fmla="*/ 10 h 39"/>
              <a:gd name="T2" fmla="*/ 10 w 19"/>
              <a:gd name="T3" fmla="*/ 0 h 39"/>
              <a:gd name="T4" fmla="*/ 0 w 19"/>
              <a:gd name="T5" fmla="*/ 10 h 39"/>
              <a:gd name="T6" fmla="*/ 0 w 19"/>
              <a:gd name="T7" fmla="*/ 30 h 39"/>
              <a:gd name="T8" fmla="*/ 10 w 19"/>
              <a:gd name="T9" fmla="*/ 39 h 39"/>
              <a:gd name="T10" fmla="*/ 19 w 19"/>
              <a:gd name="T11" fmla="*/ 30 h 39"/>
              <a:gd name="T12" fmla="*/ 19 w 19"/>
              <a:gd name="T13" fmla="*/ 1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9" name="Freeform 8"/>
          <p:cNvSpPr>
            <a:spLocks/>
          </p:cNvSpPr>
          <p:nvPr/>
        </p:nvSpPr>
        <p:spPr bwMode="black">
          <a:xfrm>
            <a:off x="5900738" y="2930525"/>
            <a:ext cx="109537" cy="379413"/>
          </a:xfrm>
          <a:custGeom>
            <a:avLst/>
            <a:gdLst>
              <a:gd name="T0" fmla="*/ 19 w 19"/>
              <a:gd name="T1" fmla="*/ 9 h 65"/>
              <a:gd name="T2" fmla="*/ 9 w 19"/>
              <a:gd name="T3" fmla="*/ 0 h 65"/>
              <a:gd name="T4" fmla="*/ 0 w 19"/>
              <a:gd name="T5" fmla="*/ 9 h 65"/>
              <a:gd name="T6" fmla="*/ 0 w 19"/>
              <a:gd name="T7" fmla="*/ 56 h 65"/>
              <a:gd name="T8" fmla="*/ 9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10" name="Freeform 9"/>
          <p:cNvSpPr>
            <a:spLocks/>
          </p:cNvSpPr>
          <p:nvPr/>
        </p:nvSpPr>
        <p:spPr bwMode="black">
          <a:xfrm>
            <a:off x="6202363" y="2720975"/>
            <a:ext cx="111125" cy="698500"/>
          </a:xfrm>
          <a:custGeom>
            <a:avLst/>
            <a:gdLst>
              <a:gd name="T0" fmla="*/ 19 w 19"/>
              <a:gd name="T1" fmla="*/ 9 h 120"/>
              <a:gd name="T2" fmla="*/ 10 w 19"/>
              <a:gd name="T3" fmla="*/ 0 h 120"/>
              <a:gd name="T4" fmla="*/ 0 w 19"/>
              <a:gd name="T5" fmla="*/ 9 h 120"/>
              <a:gd name="T6" fmla="*/ 0 w 19"/>
              <a:gd name="T7" fmla="*/ 111 h 120"/>
              <a:gd name="T8" fmla="*/ 10 w 19"/>
              <a:gd name="T9" fmla="*/ 120 h 120"/>
              <a:gd name="T10" fmla="*/ 19 w 19"/>
              <a:gd name="T11" fmla="*/ 111 h 120"/>
              <a:gd name="T12" fmla="*/ 19 w 19"/>
              <a:gd name="T13" fmla="*/ 9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11" name="Freeform 10"/>
          <p:cNvSpPr>
            <a:spLocks/>
          </p:cNvSpPr>
          <p:nvPr/>
        </p:nvSpPr>
        <p:spPr bwMode="black">
          <a:xfrm>
            <a:off x="6510338" y="2930525"/>
            <a:ext cx="111125" cy="379413"/>
          </a:xfrm>
          <a:custGeom>
            <a:avLst/>
            <a:gdLst>
              <a:gd name="T0" fmla="*/ 19 w 19"/>
              <a:gd name="T1" fmla="*/ 9 h 65"/>
              <a:gd name="T2" fmla="*/ 9 w 19"/>
              <a:gd name="T3" fmla="*/ 0 h 65"/>
              <a:gd name="T4" fmla="*/ 0 w 19"/>
              <a:gd name="T5" fmla="*/ 9 h 65"/>
              <a:gd name="T6" fmla="*/ 0 w 19"/>
              <a:gd name="T7" fmla="*/ 56 h 65"/>
              <a:gd name="T8" fmla="*/ 9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12" name="Freeform 11"/>
          <p:cNvSpPr>
            <a:spLocks/>
          </p:cNvSpPr>
          <p:nvPr/>
        </p:nvSpPr>
        <p:spPr bwMode="black">
          <a:xfrm>
            <a:off x="6811963" y="3082925"/>
            <a:ext cx="115887" cy="227013"/>
          </a:xfrm>
          <a:custGeom>
            <a:avLst/>
            <a:gdLst>
              <a:gd name="T0" fmla="*/ 20 w 20"/>
              <a:gd name="T1" fmla="*/ 10 h 39"/>
              <a:gd name="T2" fmla="*/ 10 w 20"/>
              <a:gd name="T3" fmla="*/ 0 h 39"/>
              <a:gd name="T4" fmla="*/ 0 w 20"/>
              <a:gd name="T5" fmla="*/ 10 h 39"/>
              <a:gd name="T6" fmla="*/ 0 w 20"/>
              <a:gd name="T7" fmla="*/ 30 h 39"/>
              <a:gd name="T8" fmla="*/ 10 w 20"/>
              <a:gd name="T9" fmla="*/ 39 h 39"/>
              <a:gd name="T10" fmla="*/ 20 w 20"/>
              <a:gd name="T11" fmla="*/ 30 h 39"/>
              <a:gd name="T12" fmla="*/ 20 w 20"/>
              <a:gd name="T13" fmla="*/ 1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13" name="Freeform 12"/>
          <p:cNvSpPr>
            <a:spLocks/>
          </p:cNvSpPr>
          <p:nvPr/>
        </p:nvSpPr>
        <p:spPr bwMode="black">
          <a:xfrm>
            <a:off x="7119938" y="2930525"/>
            <a:ext cx="111125" cy="379413"/>
          </a:xfrm>
          <a:custGeom>
            <a:avLst/>
            <a:gdLst>
              <a:gd name="T0" fmla="*/ 19 w 19"/>
              <a:gd name="T1" fmla="*/ 9 h 65"/>
              <a:gd name="T2" fmla="*/ 10 w 19"/>
              <a:gd name="T3" fmla="*/ 0 h 65"/>
              <a:gd name="T4" fmla="*/ 0 w 19"/>
              <a:gd name="T5" fmla="*/ 9 h 65"/>
              <a:gd name="T6" fmla="*/ 0 w 19"/>
              <a:gd name="T7" fmla="*/ 56 h 65"/>
              <a:gd name="T8" fmla="*/ 10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14" name="Freeform 13"/>
          <p:cNvSpPr>
            <a:spLocks/>
          </p:cNvSpPr>
          <p:nvPr/>
        </p:nvSpPr>
        <p:spPr bwMode="black">
          <a:xfrm>
            <a:off x="7427913" y="2720975"/>
            <a:ext cx="111125" cy="698500"/>
          </a:xfrm>
          <a:custGeom>
            <a:avLst/>
            <a:gdLst>
              <a:gd name="T0" fmla="*/ 19 w 19"/>
              <a:gd name="T1" fmla="*/ 9 h 120"/>
              <a:gd name="T2" fmla="*/ 9 w 19"/>
              <a:gd name="T3" fmla="*/ 0 h 120"/>
              <a:gd name="T4" fmla="*/ 0 w 19"/>
              <a:gd name="T5" fmla="*/ 9 h 120"/>
              <a:gd name="T6" fmla="*/ 0 w 19"/>
              <a:gd name="T7" fmla="*/ 111 h 120"/>
              <a:gd name="T8" fmla="*/ 9 w 19"/>
              <a:gd name="T9" fmla="*/ 120 h 120"/>
              <a:gd name="T10" fmla="*/ 19 w 19"/>
              <a:gd name="T11" fmla="*/ 111 h 120"/>
              <a:gd name="T12" fmla="*/ 19 w 19"/>
              <a:gd name="T13" fmla="*/ 9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15" name="Freeform 14"/>
          <p:cNvSpPr>
            <a:spLocks/>
          </p:cNvSpPr>
          <p:nvPr/>
        </p:nvSpPr>
        <p:spPr bwMode="black">
          <a:xfrm>
            <a:off x="7729538" y="2930525"/>
            <a:ext cx="111125" cy="379413"/>
          </a:xfrm>
          <a:custGeom>
            <a:avLst/>
            <a:gdLst>
              <a:gd name="T0" fmla="*/ 19 w 19"/>
              <a:gd name="T1" fmla="*/ 9 h 65"/>
              <a:gd name="T2" fmla="*/ 10 w 19"/>
              <a:gd name="T3" fmla="*/ 0 h 65"/>
              <a:gd name="T4" fmla="*/ 0 w 19"/>
              <a:gd name="T5" fmla="*/ 9 h 65"/>
              <a:gd name="T6" fmla="*/ 0 w 19"/>
              <a:gd name="T7" fmla="*/ 56 h 65"/>
              <a:gd name="T8" fmla="*/ 10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16" name="Freeform 15"/>
          <p:cNvSpPr>
            <a:spLocks/>
          </p:cNvSpPr>
          <p:nvPr/>
        </p:nvSpPr>
        <p:spPr bwMode="black">
          <a:xfrm>
            <a:off x="8037513" y="3082925"/>
            <a:ext cx="111125" cy="227013"/>
          </a:xfrm>
          <a:custGeom>
            <a:avLst/>
            <a:gdLst>
              <a:gd name="T0" fmla="*/ 19 w 19"/>
              <a:gd name="T1" fmla="*/ 10 h 39"/>
              <a:gd name="T2" fmla="*/ 9 w 19"/>
              <a:gd name="T3" fmla="*/ 0 h 39"/>
              <a:gd name="T4" fmla="*/ 0 w 19"/>
              <a:gd name="T5" fmla="*/ 10 h 39"/>
              <a:gd name="T6" fmla="*/ 0 w 19"/>
              <a:gd name="T7" fmla="*/ 30 h 39"/>
              <a:gd name="T8" fmla="*/ 9 w 19"/>
              <a:gd name="T9" fmla="*/ 39 h 39"/>
              <a:gd name="T10" fmla="*/ 19 w 19"/>
              <a:gd name="T11" fmla="*/ 30 h 39"/>
              <a:gd name="T12" fmla="*/ 19 w 19"/>
              <a:gd name="T13" fmla="*/ 1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17" name="TextBox 16"/>
          <p:cNvSpPr txBox="1">
            <a:spLocks noChangeArrowheads="1"/>
          </p:cNvSpPr>
          <p:nvPr userDrawn="1"/>
        </p:nvSpPr>
        <p:spPr bwMode="auto">
          <a:xfrm>
            <a:off x="644525" y="3060700"/>
            <a:ext cx="2436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100">
                <a:solidFill>
                  <a:schemeClr val="tx1"/>
                </a:solidFill>
                <a:latin typeface="Arial" pitchFamily="34" charset="0"/>
                <a:ea typeface="华文楷体" pitchFamily="2" charset="-122"/>
              </a:defRPr>
            </a:lvl1pPr>
            <a:lvl2pPr marL="742950" indent="-285750">
              <a:defRPr sz="1100">
                <a:solidFill>
                  <a:schemeClr val="tx1"/>
                </a:solidFill>
                <a:latin typeface="Arial" pitchFamily="34" charset="0"/>
                <a:ea typeface="华文楷体" pitchFamily="2" charset="-122"/>
              </a:defRPr>
            </a:lvl2pPr>
            <a:lvl3pPr marL="1143000" indent="-228600">
              <a:defRPr sz="1100">
                <a:solidFill>
                  <a:schemeClr val="tx1"/>
                </a:solidFill>
                <a:latin typeface="Arial" pitchFamily="34" charset="0"/>
                <a:ea typeface="华文楷体" pitchFamily="2" charset="-122"/>
              </a:defRPr>
            </a:lvl3pPr>
            <a:lvl4pPr marL="1600200" indent="-228600">
              <a:defRPr sz="1100">
                <a:solidFill>
                  <a:schemeClr val="tx1"/>
                </a:solidFill>
                <a:latin typeface="Arial" pitchFamily="34" charset="0"/>
                <a:ea typeface="华文楷体" pitchFamily="2" charset="-122"/>
              </a:defRPr>
            </a:lvl4pPr>
            <a:lvl5pPr marL="2057400" indent="-228600">
              <a:defRPr sz="1100">
                <a:solidFill>
                  <a:schemeClr val="tx1"/>
                </a:solidFill>
                <a:latin typeface="Arial" pitchFamily="34" charset="0"/>
                <a:ea typeface="华文楷体" pitchFamily="2" charset="-122"/>
              </a:defRPr>
            </a:lvl5pPr>
            <a:lvl6pPr marL="2514600" indent="-228600" algn="ctr" eaLnBrk="0" fontAlgn="base" hangingPunct="0">
              <a:lnSpc>
                <a:spcPct val="90000"/>
              </a:lnSpc>
              <a:spcBef>
                <a:spcPct val="0"/>
              </a:spcBef>
              <a:spcAft>
                <a:spcPct val="0"/>
              </a:spcAft>
              <a:defRPr sz="1100">
                <a:solidFill>
                  <a:schemeClr val="tx1"/>
                </a:solidFill>
                <a:latin typeface="Arial" pitchFamily="34" charset="0"/>
                <a:ea typeface="华文楷体" pitchFamily="2" charset="-122"/>
              </a:defRPr>
            </a:lvl6pPr>
            <a:lvl7pPr marL="2971800" indent="-228600" algn="ctr" eaLnBrk="0" fontAlgn="base" hangingPunct="0">
              <a:lnSpc>
                <a:spcPct val="90000"/>
              </a:lnSpc>
              <a:spcBef>
                <a:spcPct val="0"/>
              </a:spcBef>
              <a:spcAft>
                <a:spcPct val="0"/>
              </a:spcAft>
              <a:defRPr sz="1100">
                <a:solidFill>
                  <a:schemeClr val="tx1"/>
                </a:solidFill>
                <a:latin typeface="Arial" pitchFamily="34" charset="0"/>
                <a:ea typeface="华文楷体" pitchFamily="2" charset="-122"/>
              </a:defRPr>
            </a:lvl7pPr>
            <a:lvl8pPr marL="3429000" indent="-228600" algn="ctr" eaLnBrk="0" fontAlgn="base" hangingPunct="0">
              <a:lnSpc>
                <a:spcPct val="90000"/>
              </a:lnSpc>
              <a:spcBef>
                <a:spcPct val="0"/>
              </a:spcBef>
              <a:spcAft>
                <a:spcPct val="0"/>
              </a:spcAft>
              <a:defRPr sz="1100">
                <a:solidFill>
                  <a:schemeClr val="tx1"/>
                </a:solidFill>
                <a:latin typeface="Arial" pitchFamily="34" charset="0"/>
                <a:ea typeface="华文楷体" pitchFamily="2" charset="-122"/>
              </a:defRPr>
            </a:lvl8pPr>
            <a:lvl9pPr marL="3886200" indent="-228600" algn="ctr" eaLnBrk="0" fontAlgn="base" hangingPunct="0">
              <a:lnSpc>
                <a:spcPct val="90000"/>
              </a:lnSpc>
              <a:spcBef>
                <a:spcPct val="0"/>
              </a:spcBef>
              <a:spcAft>
                <a:spcPct val="0"/>
              </a:spcAft>
              <a:defRPr sz="1100">
                <a:solidFill>
                  <a:schemeClr val="tx1"/>
                </a:solidFill>
                <a:latin typeface="Arial" pitchFamily="34" charset="0"/>
                <a:ea typeface="华文楷体" pitchFamily="2" charset="-122"/>
              </a:defRPr>
            </a:lvl9pPr>
          </a:lstStyle>
          <a:p>
            <a:pPr fontAlgn="base">
              <a:spcBef>
                <a:spcPct val="0"/>
              </a:spcBef>
              <a:spcAft>
                <a:spcPct val="0"/>
              </a:spcAft>
              <a:defRPr/>
            </a:pPr>
            <a:r>
              <a:rPr lang="en-US" altLang="zh-CN" sz="3600" smtClean="0">
                <a:solidFill>
                  <a:srgbClr val="FFFFFF"/>
                </a:solidFill>
                <a:latin typeface="CiscoSans ExtraLight"/>
                <a:cs typeface="Arial" pitchFamily="34" charset="0"/>
              </a:rPr>
              <a:t>Thank you.</a:t>
            </a:r>
          </a:p>
        </p:txBody>
      </p:sp>
    </p:spTree>
    <p:extLst>
      <p:ext uri="{BB962C8B-B14F-4D97-AF65-F5344CB8AC3E}">
        <p14:creationId xmlns:p14="http://schemas.microsoft.com/office/powerpoint/2010/main" val="6914852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childTnLst>
                          </p:cTn>
                        </p:par>
                        <p:par>
                          <p:cTn id="12" fill="hold">
                            <p:stCondLst>
                              <p:cond delay="22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7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7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7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7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7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7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7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700"/>
                                        <p:tgtEl>
                                          <p:spTgt spid="16"/>
                                        </p:tgtEl>
                                      </p:cBhvr>
                                    </p:animEffect>
                                  </p:childTnLst>
                                </p:cTn>
                              </p:par>
                              <p:par>
                                <p:cTn id="40" presetID="42" presetClass="path" presetSubtype="0" accel="50000" decel="50000" fill="hold" nodeType="withEffect">
                                  <p:stCondLst>
                                    <p:cond delay="0"/>
                                  </p:stCondLst>
                                  <p:childTnLst>
                                    <p:animMotion origin="layout" path="M -4.72222E-6 3.7037E-7 L -4.72222E-6 0.09143 " pathEditMode="relative" rAng="0" ptsTypes="AA">
                                      <p:cBhvr>
                                        <p:cTn id="41" dur="700" spd="-100000" fill="hold"/>
                                        <p:tgtEl>
                                          <p:spTgt spid="8"/>
                                        </p:tgtEl>
                                        <p:attrNameLst>
                                          <p:attrName>ppt_x</p:attrName>
                                          <p:attrName>ppt_y</p:attrName>
                                        </p:attrNameLst>
                                      </p:cBhvr>
                                      <p:rCtr x="0" y="46"/>
                                    </p:animMotion>
                                  </p:childTnLst>
                                </p:cTn>
                              </p:par>
                              <p:par>
                                <p:cTn id="42" presetID="42" presetClass="path" presetSubtype="0" accel="50000" decel="50000" fill="hold" nodeType="withEffect">
                                  <p:stCondLst>
                                    <p:cond delay="0"/>
                                  </p:stCondLst>
                                  <p:childTnLst>
                                    <p:animMotion origin="layout" path="M 5E-6 3.7037E-6 L 5E-6 0.11157 " pathEditMode="relative" rAng="0" ptsTypes="AA">
                                      <p:cBhvr>
                                        <p:cTn id="43" dur="700" spd="-100000" fill="hold"/>
                                        <p:tgtEl>
                                          <p:spTgt spid="10"/>
                                        </p:tgtEl>
                                        <p:attrNameLst>
                                          <p:attrName>ppt_x</p:attrName>
                                          <p:attrName>ppt_y</p:attrName>
                                        </p:attrNameLst>
                                      </p:cBhvr>
                                      <p:rCtr x="0" y="56"/>
                                    </p:animMotion>
                                  </p:childTnLst>
                                </p:cTn>
                              </p:par>
                              <p:par>
                                <p:cTn id="44" presetID="42" presetClass="path" presetSubtype="0" accel="50000" decel="50000" fill="hold" nodeType="withEffect">
                                  <p:stCondLst>
                                    <p:cond delay="0"/>
                                  </p:stCondLst>
                                  <p:childTnLst>
                                    <p:animMotion origin="layout" path="M 4.72222E-6 4.81481E-6 L 4.72222E-6 0.09143 " pathEditMode="relative" rAng="0" ptsTypes="AA">
                                      <p:cBhvr>
                                        <p:cTn id="45" dur="700" spd="-100000" fill="hold"/>
                                        <p:tgtEl>
                                          <p:spTgt spid="12"/>
                                        </p:tgtEl>
                                        <p:attrNameLst>
                                          <p:attrName>ppt_x</p:attrName>
                                          <p:attrName>ppt_y</p:attrName>
                                        </p:attrNameLst>
                                      </p:cBhvr>
                                      <p:rCtr x="0" y="46"/>
                                    </p:animMotion>
                                  </p:childTnLst>
                                </p:cTn>
                              </p:par>
                              <p:par>
                                <p:cTn id="46" presetID="42" presetClass="path" presetSubtype="0" accel="50000" decel="50000" fill="hold" nodeType="withEffect">
                                  <p:stCondLst>
                                    <p:cond delay="0"/>
                                  </p:stCondLst>
                                  <p:childTnLst>
                                    <p:animMotion origin="layout" path="M -2.77778E-6 3.7037E-6 L -2.77778E-6 0.11157 " pathEditMode="relative" rAng="0" ptsTypes="AA">
                                      <p:cBhvr>
                                        <p:cTn id="47" dur="700" spd="-100000" fill="hold"/>
                                        <p:tgtEl>
                                          <p:spTgt spid="14"/>
                                        </p:tgtEl>
                                        <p:attrNameLst>
                                          <p:attrName>ppt_x</p:attrName>
                                          <p:attrName>ppt_y</p:attrName>
                                        </p:attrNameLst>
                                      </p:cBhvr>
                                      <p:rCtr x="0" y="56"/>
                                    </p:animMotion>
                                  </p:childTnLst>
                                </p:cTn>
                              </p:par>
                              <p:par>
                                <p:cTn id="48" presetID="42" presetClass="path" presetSubtype="0" accel="50000" decel="50000" fill="hold" nodeType="withEffect">
                                  <p:stCondLst>
                                    <p:cond delay="0"/>
                                  </p:stCondLst>
                                  <p:childTnLst>
                                    <p:animMotion origin="layout" path="M 5.55556E-7 4.81481E-6 L 5.55556E-7 0.09143 " pathEditMode="relative" rAng="0" ptsTypes="AA">
                                      <p:cBhvr>
                                        <p:cTn id="49" dur="700" spd="-100000" fill="hold"/>
                                        <p:tgtEl>
                                          <p:spTgt spid="16"/>
                                        </p:tgtEl>
                                        <p:attrNameLst>
                                          <p:attrName>ppt_x</p:attrName>
                                          <p:attrName>ppt_y</p:attrName>
                                        </p:attrNameLst>
                                      </p:cBhvr>
                                      <p:rCtr x="0" y="46"/>
                                    </p:animMotion>
                                  </p:childTnLst>
                                </p:cTn>
                              </p:par>
                              <p:par>
                                <p:cTn id="50" presetID="64" presetClass="path" presetSubtype="0" accel="50000" decel="50000" fill="hold" nodeType="withEffect">
                                  <p:stCondLst>
                                    <p:cond delay="0"/>
                                  </p:stCondLst>
                                  <p:childTnLst>
                                    <p:animMotion origin="layout" path="M 4.72222E-6 3.33333E-6 L 4.72222E-6 -0.10764 " pathEditMode="relative" rAng="0" ptsTypes="AA">
                                      <p:cBhvr>
                                        <p:cTn id="51" dur="700" spd="-100000" fill="hold"/>
                                        <p:tgtEl>
                                          <p:spTgt spid="9"/>
                                        </p:tgtEl>
                                        <p:attrNameLst>
                                          <p:attrName>ppt_x</p:attrName>
                                          <p:attrName>ppt_y</p:attrName>
                                        </p:attrNameLst>
                                      </p:cBhvr>
                                      <p:rCtr x="0" y="-54"/>
                                    </p:animMotion>
                                  </p:childTnLst>
                                </p:cTn>
                              </p:par>
                              <p:par>
                                <p:cTn id="52" presetID="64" presetClass="path" presetSubtype="0" accel="50000" decel="50000" fill="hold" nodeType="withEffect">
                                  <p:stCondLst>
                                    <p:cond delay="0"/>
                                  </p:stCondLst>
                                  <p:childTnLst>
                                    <p:animMotion origin="layout" path="M 4.44444E-6 3.33333E-6 L 4.44444E-6 -0.10764 " pathEditMode="relative" rAng="0" ptsTypes="AA">
                                      <p:cBhvr>
                                        <p:cTn id="53" dur="700" spd="-100000" fill="hold"/>
                                        <p:tgtEl>
                                          <p:spTgt spid="11"/>
                                        </p:tgtEl>
                                        <p:attrNameLst>
                                          <p:attrName>ppt_x</p:attrName>
                                          <p:attrName>ppt_y</p:attrName>
                                        </p:attrNameLst>
                                      </p:cBhvr>
                                      <p:rCtr x="0" y="-54"/>
                                    </p:animMotion>
                                  </p:childTnLst>
                                </p:cTn>
                              </p:par>
                              <p:par>
                                <p:cTn id="54" presetID="64" presetClass="path" presetSubtype="0" accel="50000" decel="50000" fill="hold" nodeType="withEffect">
                                  <p:stCondLst>
                                    <p:cond delay="0"/>
                                  </p:stCondLst>
                                  <p:childTnLst>
                                    <p:animMotion origin="layout" path="M -2.22222E-6 3.33333E-6 L -2.22222E-6 -0.10764 " pathEditMode="relative" rAng="0" ptsTypes="AA">
                                      <p:cBhvr>
                                        <p:cTn id="55" dur="700" spd="-100000" fill="hold"/>
                                        <p:tgtEl>
                                          <p:spTgt spid="13"/>
                                        </p:tgtEl>
                                        <p:attrNameLst>
                                          <p:attrName>ppt_x</p:attrName>
                                          <p:attrName>ppt_y</p:attrName>
                                        </p:attrNameLst>
                                      </p:cBhvr>
                                      <p:rCtr x="0" y="-54"/>
                                    </p:animMotion>
                                  </p:childTnLst>
                                </p:cTn>
                              </p:par>
                              <p:par>
                                <p:cTn id="56" presetID="64" presetClass="path" presetSubtype="0" accel="50000" decel="50000" fill="hold" nodeType="withEffect">
                                  <p:stCondLst>
                                    <p:cond delay="0"/>
                                  </p:stCondLst>
                                  <p:childTnLst>
                                    <p:animMotion origin="layout" path="M 1.11111E-6 3.33333E-6 L 1.11111E-6 -0.10764 " pathEditMode="relative" rAng="0" ptsTypes="AA">
                                      <p:cBhvr>
                                        <p:cTn id="57" dur="700" spd="-100000" fill="hold"/>
                                        <p:tgtEl>
                                          <p:spTgt spid="15"/>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700"/>
                                        <p:tgtEl>
                                          <p:spTgt spid="5"/>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700"/>
                                        <p:tgtEl>
                                          <p:spTgt spid="3"/>
                                        </p:tgtEl>
                                      </p:cBhvr>
                                    </p:animEffect>
                                  </p:childTnLst>
                                </p:cTn>
                              </p:par>
                              <p:par>
                                <p:cTn id="65" presetID="10" presetClass="entr" presetSubtype="0" fill="hold" nodeType="withEffect">
                                  <p:stCondLst>
                                    <p:cond delay="20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700"/>
                                        <p:tgtEl>
                                          <p:spTgt spid="7"/>
                                        </p:tgtEl>
                                      </p:cBhvr>
                                    </p:animEffect>
                                  </p:childTnLst>
                                </p:cTn>
                              </p:par>
                              <p:par>
                                <p:cTn id="68" presetID="10" presetClass="entr" presetSubtype="0" fill="hold" nodeType="withEffect">
                                  <p:stCondLst>
                                    <p:cond delay="30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700"/>
                                        <p:tgtEl>
                                          <p:spTgt spid="4"/>
                                        </p:tgtEl>
                                      </p:cBhvr>
                                    </p:animEffect>
                                  </p:childTnLst>
                                </p:cTn>
                              </p:par>
                              <p:par>
                                <p:cTn id="71" presetID="10" presetClass="entr" presetSubtype="0" fill="hold" nodeType="withEffect">
                                  <p:stCondLst>
                                    <p:cond delay="40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 name="Picture 1" descr="Complex_Gradient7.jpg"/>
          <p:cNvPicPr>
            <a:picLocks noChangeAspect="1"/>
          </p:cNvPicPr>
          <p:nvPr userDrawn="1"/>
        </p:nvPicPr>
        <p:blipFill>
          <a:blip r:embed="rId2">
            <a:extLst>
              <a:ext uri="{28A0092B-C50C-407E-A947-70E740481C1C}">
                <a14:useLocalDpi xmlns:a14="http://schemas.microsoft.com/office/drawing/2010/main" val="0"/>
              </a:ext>
            </a:extLst>
          </a:blip>
          <a:srcRect l="1695" r="1443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373563" y="5845175"/>
            <a:ext cx="41275" cy="157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zh-CN" smtClean="0">
              <a:solidFill>
                <a:srgbClr val="0096D6"/>
              </a:solidFill>
              <a:ea typeface="华文楷体" pitchFamily="2" charset="-122"/>
            </a:endParaRPr>
          </a:p>
        </p:txBody>
      </p:sp>
      <p:sp>
        <p:nvSpPr>
          <p:cNvPr id="4" name="Freeform 3"/>
          <p:cNvSpPr>
            <a:spLocks/>
          </p:cNvSpPr>
          <p:nvPr/>
        </p:nvSpPr>
        <p:spPr bwMode="black">
          <a:xfrm>
            <a:off x="4614863" y="5840413"/>
            <a:ext cx="120650" cy="165100"/>
          </a:xfrm>
          <a:custGeom>
            <a:avLst/>
            <a:gdLst>
              <a:gd name="T0" fmla="*/ 58 w 58"/>
              <a:gd name="T1" fmla="*/ 24 h 80"/>
              <a:gd name="T2" fmla="*/ 42 w 58"/>
              <a:gd name="T3" fmla="*/ 20 h 80"/>
              <a:gd name="T4" fmla="*/ 21 w 58"/>
              <a:gd name="T5" fmla="*/ 40 h 80"/>
              <a:gd name="T6" fmla="*/ 42 w 58"/>
              <a:gd name="T7" fmla="*/ 60 h 80"/>
              <a:gd name="T8" fmla="*/ 58 w 58"/>
              <a:gd name="T9" fmla="*/ 56 h 80"/>
              <a:gd name="T10" fmla="*/ 58 w 58"/>
              <a:gd name="T11" fmla="*/ 77 h 80"/>
              <a:gd name="T12" fmla="*/ 41 w 58"/>
              <a:gd name="T13" fmla="*/ 80 h 80"/>
              <a:gd name="T14" fmla="*/ 0 w 58"/>
              <a:gd name="T15" fmla="*/ 40 h 80"/>
              <a:gd name="T16" fmla="*/ 41 w 58"/>
              <a:gd name="T17" fmla="*/ 0 h 80"/>
              <a:gd name="T18" fmla="*/ 58 w 58"/>
              <a:gd name="T19" fmla="*/ 3 h 80"/>
              <a:gd name="T20" fmla="*/ 58 w 58"/>
              <a:gd name="T21" fmla="*/ 24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5" name="Freeform 4"/>
          <p:cNvSpPr>
            <a:spLocks/>
          </p:cNvSpPr>
          <p:nvPr/>
        </p:nvSpPr>
        <p:spPr bwMode="black">
          <a:xfrm>
            <a:off x="4200525" y="5840413"/>
            <a:ext cx="119063" cy="165100"/>
          </a:xfrm>
          <a:custGeom>
            <a:avLst/>
            <a:gdLst>
              <a:gd name="T0" fmla="*/ 58 w 58"/>
              <a:gd name="T1" fmla="*/ 24 h 80"/>
              <a:gd name="T2" fmla="*/ 42 w 58"/>
              <a:gd name="T3" fmla="*/ 20 h 80"/>
              <a:gd name="T4" fmla="*/ 21 w 58"/>
              <a:gd name="T5" fmla="*/ 40 h 80"/>
              <a:gd name="T6" fmla="*/ 42 w 58"/>
              <a:gd name="T7" fmla="*/ 60 h 80"/>
              <a:gd name="T8" fmla="*/ 58 w 58"/>
              <a:gd name="T9" fmla="*/ 56 h 80"/>
              <a:gd name="T10" fmla="*/ 58 w 58"/>
              <a:gd name="T11" fmla="*/ 77 h 80"/>
              <a:gd name="T12" fmla="*/ 40 w 58"/>
              <a:gd name="T13" fmla="*/ 80 h 80"/>
              <a:gd name="T14" fmla="*/ 0 w 58"/>
              <a:gd name="T15" fmla="*/ 40 h 80"/>
              <a:gd name="T16" fmla="*/ 40 w 58"/>
              <a:gd name="T17" fmla="*/ 0 h 80"/>
              <a:gd name="T18" fmla="*/ 58 w 58"/>
              <a:gd name="T19" fmla="*/ 3 h 80"/>
              <a:gd name="T20" fmla="*/ 58 w 58"/>
              <a:gd name="T21" fmla="*/ 24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6" name="Freeform 5"/>
          <p:cNvSpPr>
            <a:spLocks noEditPoints="1"/>
          </p:cNvSpPr>
          <p:nvPr userDrawn="1"/>
        </p:nvSpPr>
        <p:spPr bwMode="black">
          <a:xfrm>
            <a:off x="4778375" y="5840413"/>
            <a:ext cx="165100" cy="165100"/>
          </a:xfrm>
          <a:custGeom>
            <a:avLst/>
            <a:gdLst>
              <a:gd name="T0" fmla="*/ 80 w 80"/>
              <a:gd name="T1" fmla="*/ 40 h 80"/>
              <a:gd name="T2" fmla="*/ 40 w 80"/>
              <a:gd name="T3" fmla="*/ 80 h 80"/>
              <a:gd name="T4" fmla="*/ 0 w 80"/>
              <a:gd name="T5" fmla="*/ 40 h 80"/>
              <a:gd name="T6" fmla="*/ 40 w 80"/>
              <a:gd name="T7" fmla="*/ 0 h 80"/>
              <a:gd name="T8" fmla="*/ 80 w 80"/>
              <a:gd name="T9" fmla="*/ 40 h 80"/>
              <a:gd name="T10" fmla="*/ 40 w 80"/>
              <a:gd name="T11" fmla="*/ 20 h 80"/>
              <a:gd name="T12" fmla="*/ 20 w 80"/>
              <a:gd name="T13" fmla="*/ 40 h 80"/>
              <a:gd name="T14" fmla="*/ 40 w 80"/>
              <a:gd name="T15" fmla="*/ 60 h 80"/>
              <a:gd name="T16" fmla="*/ 60 w 80"/>
              <a:gd name="T17" fmla="*/ 40 h 80"/>
              <a:gd name="T18" fmla="*/ 40 w 80"/>
              <a:gd name="T19" fmla="*/ 2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7" name="Freeform 6"/>
          <p:cNvSpPr>
            <a:spLocks/>
          </p:cNvSpPr>
          <p:nvPr/>
        </p:nvSpPr>
        <p:spPr bwMode="black">
          <a:xfrm>
            <a:off x="4468813" y="5840413"/>
            <a:ext cx="107950" cy="165100"/>
          </a:xfrm>
          <a:custGeom>
            <a:avLst/>
            <a:gdLst>
              <a:gd name="T0" fmla="*/ 47 w 52"/>
              <a:gd name="T1" fmla="*/ 19 h 80"/>
              <a:gd name="T2" fmla="*/ 32 w 52"/>
              <a:gd name="T3" fmla="*/ 17 h 80"/>
              <a:gd name="T4" fmla="*/ 20 w 52"/>
              <a:gd name="T5" fmla="*/ 23 h 80"/>
              <a:gd name="T6" fmla="*/ 29 w 52"/>
              <a:gd name="T7" fmla="*/ 30 h 80"/>
              <a:gd name="T8" fmla="*/ 34 w 52"/>
              <a:gd name="T9" fmla="*/ 32 h 80"/>
              <a:gd name="T10" fmla="*/ 52 w 52"/>
              <a:gd name="T11" fmla="*/ 54 h 80"/>
              <a:gd name="T12" fmla="*/ 21 w 52"/>
              <a:gd name="T13" fmla="*/ 80 h 80"/>
              <a:gd name="T14" fmla="*/ 0 w 52"/>
              <a:gd name="T15" fmla="*/ 77 h 80"/>
              <a:gd name="T16" fmla="*/ 0 w 52"/>
              <a:gd name="T17" fmla="*/ 60 h 80"/>
              <a:gd name="T18" fmla="*/ 18 w 52"/>
              <a:gd name="T19" fmla="*/ 63 h 80"/>
              <a:gd name="T20" fmla="*/ 32 w 52"/>
              <a:gd name="T21" fmla="*/ 56 h 80"/>
              <a:gd name="T22" fmla="*/ 23 w 52"/>
              <a:gd name="T23" fmla="*/ 48 h 80"/>
              <a:gd name="T24" fmla="*/ 19 w 52"/>
              <a:gd name="T25" fmla="*/ 47 h 80"/>
              <a:gd name="T26" fmla="*/ 0 w 52"/>
              <a:gd name="T27" fmla="*/ 24 h 80"/>
              <a:gd name="T28" fmla="*/ 28 w 52"/>
              <a:gd name="T29" fmla="*/ 0 h 80"/>
              <a:gd name="T30" fmla="*/ 47 w 52"/>
              <a:gd name="T31" fmla="*/ 3 h 80"/>
              <a:gd name="T32" fmla="*/ 47 w 52"/>
              <a:gd name="T33" fmla="*/ 1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8" name="Freeform 7"/>
          <p:cNvSpPr>
            <a:spLocks/>
          </p:cNvSpPr>
          <p:nvPr/>
        </p:nvSpPr>
        <p:spPr bwMode="black">
          <a:xfrm>
            <a:off x="4117975" y="5654675"/>
            <a:ext cx="38100" cy="80963"/>
          </a:xfrm>
          <a:custGeom>
            <a:avLst/>
            <a:gdLst>
              <a:gd name="T0" fmla="*/ 19 w 19"/>
              <a:gd name="T1" fmla="*/ 10 h 39"/>
              <a:gd name="T2" fmla="*/ 10 w 19"/>
              <a:gd name="T3" fmla="*/ 0 h 39"/>
              <a:gd name="T4" fmla="*/ 0 w 19"/>
              <a:gd name="T5" fmla="*/ 10 h 39"/>
              <a:gd name="T6" fmla="*/ 0 w 19"/>
              <a:gd name="T7" fmla="*/ 30 h 39"/>
              <a:gd name="T8" fmla="*/ 10 w 19"/>
              <a:gd name="T9" fmla="*/ 39 h 39"/>
              <a:gd name="T10" fmla="*/ 19 w 19"/>
              <a:gd name="T11" fmla="*/ 30 h 39"/>
              <a:gd name="T12" fmla="*/ 19 w 19"/>
              <a:gd name="T13" fmla="*/ 1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9" name="Freeform 8"/>
          <p:cNvSpPr>
            <a:spLocks/>
          </p:cNvSpPr>
          <p:nvPr/>
        </p:nvSpPr>
        <p:spPr bwMode="black">
          <a:xfrm>
            <a:off x="4227513" y="5600700"/>
            <a:ext cx="38100" cy="134938"/>
          </a:xfrm>
          <a:custGeom>
            <a:avLst/>
            <a:gdLst>
              <a:gd name="T0" fmla="*/ 19 w 19"/>
              <a:gd name="T1" fmla="*/ 9 h 65"/>
              <a:gd name="T2" fmla="*/ 9 w 19"/>
              <a:gd name="T3" fmla="*/ 0 h 65"/>
              <a:gd name="T4" fmla="*/ 0 w 19"/>
              <a:gd name="T5" fmla="*/ 9 h 65"/>
              <a:gd name="T6" fmla="*/ 0 w 19"/>
              <a:gd name="T7" fmla="*/ 56 h 65"/>
              <a:gd name="T8" fmla="*/ 9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10" name="Freeform 9"/>
          <p:cNvSpPr>
            <a:spLocks/>
          </p:cNvSpPr>
          <p:nvPr/>
        </p:nvSpPr>
        <p:spPr bwMode="black">
          <a:xfrm>
            <a:off x="4335463" y="5526088"/>
            <a:ext cx="38100" cy="247650"/>
          </a:xfrm>
          <a:custGeom>
            <a:avLst/>
            <a:gdLst>
              <a:gd name="T0" fmla="*/ 19 w 19"/>
              <a:gd name="T1" fmla="*/ 9 h 120"/>
              <a:gd name="T2" fmla="*/ 10 w 19"/>
              <a:gd name="T3" fmla="*/ 0 h 120"/>
              <a:gd name="T4" fmla="*/ 0 w 19"/>
              <a:gd name="T5" fmla="*/ 9 h 120"/>
              <a:gd name="T6" fmla="*/ 0 w 19"/>
              <a:gd name="T7" fmla="*/ 111 h 120"/>
              <a:gd name="T8" fmla="*/ 10 w 19"/>
              <a:gd name="T9" fmla="*/ 120 h 120"/>
              <a:gd name="T10" fmla="*/ 19 w 19"/>
              <a:gd name="T11" fmla="*/ 111 h 120"/>
              <a:gd name="T12" fmla="*/ 19 w 19"/>
              <a:gd name="T13" fmla="*/ 9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11" name="Freeform 10"/>
          <p:cNvSpPr>
            <a:spLocks/>
          </p:cNvSpPr>
          <p:nvPr/>
        </p:nvSpPr>
        <p:spPr bwMode="black">
          <a:xfrm>
            <a:off x="4443413" y="5600700"/>
            <a:ext cx="39687" cy="134938"/>
          </a:xfrm>
          <a:custGeom>
            <a:avLst/>
            <a:gdLst>
              <a:gd name="T0" fmla="*/ 19 w 19"/>
              <a:gd name="T1" fmla="*/ 9 h 65"/>
              <a:gd name="T2" fmla="*/ 9 w 19"/>
              <a:gd name="T3" fmla="*/ 0 h 65"/>
              <a:gd name="T4" fmla="*/ 0 w 19"/>
              <a:gd name="T5" fmla="*/ 9 h 65"/>
              <a:gd name="T6" fmla="*/ 0 w 19"/>
              <a:gd name="T7" fmla="*/ 56 h 65"/>
              <a:gd name="T8" fmla="*/ 9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12" name="Freeform 11"/>
          <p:cNvSpPr>
            <a:spLocks/>
          </p:cNvSpPr>
          <p:nvPr/>
        </p:nvSpPr>
        <p:spPr bwMode="black">
          <a:xfrm>
            <a:off x="4551363" y="5654675"/>
            <a:ext cx="41275" cy="80963"/>
          </a:xfrm>
          <a:custGeom>
            <a:avLst/>
            <a:gdLst>
              <a:gd name="T0" fmla="*/ 20 w 20"/>
              <a:gd name="T1" fmla="*/ 10 h 39"/>
              <a:gd name="T2" fmla="*/ 10 w 20"/>
              <a:gd name="T3" fmla="*/ 0 h 39"/>
              <a:gd name="T4" fmla="*/ 0 w 20"/>
              <a:gd name="T5" fmla="*/ 10 h 39"/>
              <a:gd name="T6" fmla="*/ 0 w 20"/>
              <a:gd name="T7" fmla="*/ 30 h 39"/>
              <a:gd name="T8" fmla="*/ 10 w 20"/>
              <a:gd name="T9" fmla="*/ 39 h 39"/>
              <a:gd name="T10" fmla="*/ 20 w 20"/>
              <a:gd name="T11" fmla="*/ 30 h 39"/>
              <a:gd name="T12" fmla="*/ 20 w 20"/>
              <a:gd name="T13" fmla="*/ 1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13" name="Freeform 12"/>
          <p:cNvSpPr>
            <a:spLocks/>
          </p:cNvSpPr>
          <p:nvPr/>
        </p:nvSpPr>
        <p:spPr bwMode="black">
          <a:xfrm>
            <a:off x="4660900" y="5600700"/>
            <a:ext cx="39688" cy="134938"/>
          </a:xfrm>
          <a:custGeom>
            <a:avLst/>
            <a:gdLst>
              <a:gd name="T0" fmla="*/ 19 w 19"/>
              <a:gd name="T1" fmla="*/ 9 h 65"/>
              <a:gd name="T2" fmla="*/ 10 w 19"/>
              <a:gd name="T3" fmla="*/ 0 h 65"/>
              <a:gd name="T4" fmla="*/ 0 w 19"/>
              <a:gd name="T5" fmla="*/ 9 h 65"/>
              <a:gd name="T6" fmla="*/ 0 w 19"/>
              <a:gd name="T7" fmla="*/ 56 h 65"/>
              <a:gd name="T8" fmla="*/ 10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14" name="Freeform 13"/>
          <p:cNvSpPr>
            <a:spLocks/>
          </p:cNvSpPr>
          <p:nvPr/>
        </p:nvSpPr>
        <p:spPr bwMode="black">
          <a:xfrm>
            <a:off x="4770438" y="5526088"/>
            <a:ext cx="39687" cy="247650"/>
          </a:xfrm>
          <a:custGeom>
            <a:avLst/>
            <a:gdLst>
              <a:gd name="T0" fmla="*/ 19 w 19"/>
              <a:gd name="T1" fmla="*/ 9 h 120"/>
              <a:gd name="T2" fmla="*/ 9 w 19"/>
              <a:gd name="T3" fmla="*/ 0 h 120"/>
              <a:gd name="T4" fmla="*/ 0 w 19"/>
              <a:gd name="T5" fmla="*/ 9 h 120"/>
              <a:gd name="T6" fmla="*/ 0 w 19"/>
              <a:gd name="T7" fmla="*/ 111 h 120"/>
              <a:gd name="T8" fmla="*/ 9 w 19"/>
              <a:gd name="T9" fmla="*/ 120 h 120"/>
              <a:gd name="T10" fmla="*/ 19 w 19"/>
              <a:gd name="T11" fmla="*/ 111 h 120"/>
              <a:gd name="T12" fmla="*/ 19 w 19"/>
              <a:gd name="T13" fmla="*/ 9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15" name="Freeform 14"/>
          <p:cNvSpPr>
            <a:spLocks/>
          </p:cNvSpPr>
          <p:nvPr/>
        </p:nvSpPr>
        <p:spPr bwMode="black">
          <a:xfrm>
            <a:off x="4876800" y="5600700"/>
            <a:ext cx="39688" cy="134938"/>
          </a:xfrm>
          <a:custGeom>
            <a:avLst/>
            <a:gdLst>
              <a:gd name="T0" fmla="*/ 19 w 19"/>
              <a:gd name="T1" fmla="*/ 9 h 65"/>
              <a:gd name="T2" fmla="*/ 10 w 19"/>
              <a:gd name="T3" fmla="*/ 0 h 65"/>
              <a:gd name="T4" fmla="*/ 0 w 19"/>
              <a:gd name="T5" fmla="*/ 9 h 65"/>
              <a:gd name="T6" fmla="*/ 0 w 19"/>
              <a:gd name="T7" fmla="*/ 56 h 65"/>
              <a:gd name="T8" fmla="*/ 10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16" name="Freeform 15"/>
          <p:cNvSpPr>
            <a:spLocks/>
          </p:cNvSpPr>
          <p:nvPr/>
        </p:nvSpPr>
        <p:spPr bwMode="black">
          <a:xfrm>
            <a:off x="4986338" y="5654675"/>
            <a:ext cx="39687" cy="80963"/>
          </a:xfrm>
          <a:custGeom>
            <a:avLst/>
            <a:gdLst>
              <a:gd name="T0" fmla="*/ 19 w 19"/>
              <a:gd name="T1" fmla="*/ 10 h 39"/>
              <a:gd name="T2" fmla="*/ 9 w 19"/>
              <a:gd name="T3" fmla="*/ 0 h 39"/>
              <a:gd name="T4" fmla="*/ 0 w 19"/>
              <a:gd name="T5" fmla="*/ 10 h 39"/>
              <a:gd name="T6" fmla="*/ 0 w 19"/>
              <a:gd name="T7" fmla="*/ 30 h 39"/>
              <a:gd name="T8" fmla="*/ 9 w 19"/>
              <a:gd name="T9" fmla="*/ 39 h 39"/>
              <a:gd name="T10" fmla="*/ 19 w 19"/>
              <a:gd name="T11" fmla="*/ 30 h 39"/>
              <a:gd name="T12" fmla="*/ 19 w 19"/>
              <a:gd name="T13" fmla="*/ 1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Tree>
    <p:extLst>
      <p:ext uri="{BB962C8B-B14F-4D97-AF65-F5344CB8AC3E}">
        <p14:creationId xmlns:p14="http://schemas.microsoft.com/office/powerpoint/2010/main" val="31595795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7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7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7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7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00"/>
                                        <p:tgtEl>
                                          <p:spTgt spid="15"/>
                                        </p:tgtEl>
                                      </p:cBhvr>
                                    </p:animEffect>
                                  </p:childTnLst>
                                </p:cTn>
                              </p:par>
                              <p:par>
                                <p:cTn id="36" presetID="42" presetClass="path" presetSubtype="0" accel="50000" decel="50000" fill="hold" nodeType="withEffect">
                                  <p:stCondLst>
                                    <p:cond delay="0"/>
                                  </p:stCondLst>
                                  <p:childTnLst>
                                    <p:animMotion origin="layout" path="M -5.55556E-7 -1.91391E-6 L -5.55556E-7 0.02314 " pathEditMode="relative" rAng="0" ptsTypes="AA">
                                      <p:cBhvr>
                                        <p:cTn id="37" dur="700" spd="-100000" fill="hold"/>
                                        <p:tgtEl>
                                          <p:spTgt spid="8"/>
                                        </p:tgtEl>
                                        <p:attrNameLst>
                                          <p:attrName>ppt_x</p:attrName>
                                          <p:attrName>ppt_y</p:attrName>
                                        </p:attrNameLst>
                                      </p:cBhvr>
                                      <p:rCtr x="0" y="12"/>
                                    </p:animMotion>
                                  </p:childTnLst>
                                </p:cTn>
                              </p:par>
                              <p:par>
                                <p:cTn id="38" presetID="42" presetClass="path" presetSubtype="0" accel="50000" decel="50000" fill="hold" nodeType="withEffect">
                                  <p:stCondLst>
                                    <p:cond delay="0"/>
                                  </p:stCondLst>
                                  <p:childTnLst>
                                    <p:animMotion origin="layout" path="M 4.72222E-6 -1.93242E-6 L 4.72222E-6 0.02962 " pathEditMode="relative" rAng="0" ptsTypes="AA">
                                      <p:cBhvr>
                                        <p:cTn id="39" dur="700" spd="-100000" fill="hold"/>
                                        <p:tgtEl>
                                          <p:spTgt spid="10"/>
                                        </p:tgtEl>
                                        <p:attrNameLst>
                                          <p:attrName>ppt_x</p:attrName>
                                          <p:attrName>ppt_y</p:attrName>
                                        </p:attrNameLst>
                                      </p:cBhvr>
                                      <p:rCtr x="0" y="15"/>
                                    </p:animMotion>
                                  </p:childTnLst>
                                </p:cTn>
                              </p:par>
                              <p:par>
                                <p:cTn id="40" presetID="42" presetClass="path" presetSubtype="0" accel="50000" decel="50000" fill="hold" nodeType="withEffect">
                                  <p:stCondLst>
                                    <p:cond delay="0"/>
                                  </p:stCondLst>
                                  <p:childTnLst>
                                    <p:animMotion origin="layout" path="M 0 -1.91391E-6 L 0 0.02314 " pathEditMode="relative" rAng="0" ptsTypes="AA">
                                      <p:cBhvr>
                                        <p:cTn id="41" dur="700" spd="-100000" fill="hold"/>
                                        <p:tgtEl>
                                          <p:spTgt spid="12"/>
                                        </p:tgtEl>
                                        <p:attrNameLst>
                                          <p:attrName>ppt_x</p:attrName>
                                          <p:attrName>ppt_y</p:attrName>
                                        </p:attrNameLst>
                                      </p:cBhvr>
                                      <p:rCtr x="0" y="12"/>
                                    </p:animMotion>
                                  </p:childTnLst>
                                </p:cTn>
                              </p:par>
                              <p:par>
                                <p:cTn id="42" presetID="42" presetClass="path" presetSubtype="0" accel="50000" decel="50000" fill="hold" nodeType="withEffect">
                                  <p:stCondLst>
                                    <p:cond delay="0"/>
                                  </p:stCondLst>
                                  <p:childTnLst>
                                    <p:animMotion origin="layout" path="M -4.72222E-6 -1.93242E-6 L -4.72222E-6 0.02962 " pathEditMode="relative" rAng="0" ptsTypes="AA">
                                      <p:cBhvr>
                                        <p:cTn id="43" dur="700" spd="-100000" fill="hold"/>
                                        <p:tgtEl>
                                          <p:spTgt spid="14"/>
                                        </p:tgtEl>
                                        <p:attrNameLst>
                                          <p:attrName>ppt_x</p:attrName>
                                          <p:attrName>ppt_y</p:attrName>
                                        </p:attrNameLst>
                                      </p:cBhvr>
                                      <p:rCtr x="0" y="15"/>
                                    </p:animMotion>
                                  </p:childTnLst>
                                </p:cTn>
                              </p:par>
                              <p:par>
                                <p:cTn id="44" presetID="42" presetClass="path" presetSubtype="0" accel="50000" decel="50000" fill="hold" nodeType="withEffect">
                                  <p:stCondLst>
                                    <p:cond delay="0"/>
                                  </p:stCondLst>
                                  <p:childTnLst>
                                    <p:animMotion origin="layout" path="M 4.16667E-6 -1.91391E-6 L 4.16667E-6 0.02314 " pathEditMode="relative" rAng="0" ptsTypes="AA">
                                      <p:cBhvr>
                                        <p:cTn id="45" dur="700" spd="-100000" fill="hold"/>
                                        <p:tgtEl>
                                          <p:spTgt spid="16"/>
                                        </p:tgtEl>
                                        <p:attrNameLst>
                                          <p:attrName>ppt_x</p:attrName>
                                          <p:attrName>ppt_y</p:attrName>
                                        </p:attrNameLst>
                                      </p:cBhvr>
                                      <p:rCtr x="0" y="12"/>
                                    </p:animMotion>
                                  </p:childTnLst>
                                </p:cTn>
                              </p:par>
                              <p:par>
                                <p:cTn id="46" presetID="64" presetClass="path" presetSubtype="0" accel="50000" decel="50000" fill="hold" nodeType="withEffect">
                                  <p:stCondLst>
                                    <p:cond delay="0"/>
                                  </p:stCondLst>
                                  <p:childTnLst>
                                    <p:animMotion origin="layout" path="M 2.77778E-7 2.36056E-6 L 2.77778E-7 -0.02338 " pathEditMode="relative" rAng="0" ptsTypes="AA">
                                      <p:cBhvr>
                                        <p:cTn id="47" dur="700" spd="-100000" fill="hold"/>
                                        <p:tgtEl>
                                          <p:spTgt spid="9"/>
                                        </p:tgtEl>
                                        <p:attrNameLst>
                                          <p:attrName>ppt_x</p:attrName>
                                          <p:attrName>ppt_y</p:attrName>
                                        </p:attrNameLst>
                                      </p:cBhvr>
                                      <p:rCtr x="0" y="-12"/>
                                    </p:animMotion>
                                  </p:childTnLst>
                                </p:cTn>
                              </p:par>
                              <p:par>
                                <p:cTn id="48" presetID="64" presetClass="path" presetSubtype="0" accel="50000" decel="50000" fill="hold" nodeType="withEffect">
                                  <p:stCondLst>
                                    <p:cond delay="0"/>
                                  </p:stCondLst>
                                  <p:childTnLst>
                                    <p:animMotion origin="layout" path="M -8.33333E-7 2.36056E-6 L -8.33333E-7 -0.02338 " pathEditMode="relative" rAng="0" ptsTypes="AA">
                                      <p:cBhvr>
                                        <p:cTn id="49" dur="700" spd="-100000" fill="hold"/>
                                        <p:tgtEl>
                                          <p:spTgt spid="11"/>
                                        </p:tgtEl>
                                        <p:attrNameLst>
                                          <p:attrName>ppt_x</p:attrName>
                                          <p:attrName>ppt_y</p:attrName>
                                        </p:attrNameLst>
                                      </p:cBhvr>
                                      <p:rCtr x="0" y="-12"/>
                                    </p:animMotion>
                                  </p:childTnLst>
                                </p:cTn>
                              </p:par>
                              <p:par>
                                <p:cTn id="50" presetID="64" presetClass="path" presetSubtype="0" accel="50000" decel="50000" fill="hold" nodeType="withEffect">
                                  <p:stCondLst>
                                    <p:cond delay="0"/>
                                  </p:stCondLst>
                                  <p:childTnLst>
                                    <p:animMotion origin="layout" path="M 4.44444E-6 2.36056E-6 L 4.44444E-6 -0.02338 " pathEditMode="relative" rAng="0" ptsTypes="AA">
                                      <p:cBhvr>
                                        <p:cTn id="51" dur="700" spd="-100000" fill="hold"/>
                                        <p:tgtEl>
                                          <p:spTgt spid="13"/>
                                        </p:tgtEl>
                                        <p:attrNameLst>
                                          <p:attrName>ppt_x</p:attrName>
                                          <p:attrName>ppt_y</p:attrName>
                                        </p:attrNameLst>
                                      </p:cBhvr>
                                      <p:rCtr x="0" y="-12"/>
                                    </p:animMotion>
                                  </p:childTnLst>
                                </p:cTn>
                              </p:par>
                              <p:par>
                                <p:cTn id="52" presetID="64" presetClass="path" presetSubtype="0" accel="50000" decel="50000" fill="hold" nodeType="withEffect">
                                  <p:stCondLst>
                                    <p:cond delay="0"/>
                                  </p:stCondLst>
                                  <p:childTnLst>
                                    <p:animMotion origin="layout" path="M 3.33333E-6 2.36056E-6 L 3.33333E-6 -0.02338 " pathEditMode="relative" rAng="0" ptsTypes="AA">
                                      <p:cBhvr>
                                        <p:cTn id="53" dur="700" spd="-100000" fill="hold"/>
                                        <p:tgtEl>
                                          <p:spTgt spid="15"/>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2" name="Picture 1" descr="Complex_Gradient7.jpg"/>
          <p:cNvPicPr>
            <a:picLocks noChangeAspect="1"/>
          </p:cNvPicPr>
          <p:nvPr userDrawn="1"/>
        </p:nvPicPr>
        <p:blipFill>
          <a:blip r:embed="rId2">
            <a:extLst>
              <a:ext uri="{28A0092B-C50C-407E-A947-70E740481C1C}">
                <a14:useLocalDpi xmlns:a14="http://schemas.microsoft.com/office/drawing/2010/main" val="0"/>
              </a:ext>
            </a:extLst>
          </a:blip>
          <a:srcRect l="1695" r="1443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644525" y="3060700"/>
            <a:ext cx="2436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100">
                <a:solidFill>
                  <a:schemeClr val="tx1"/>
                </a:solidFill>
                <a:latin typeface="Arial" pitchFamily="34" charset="0"/>
                <a:ea typeface="华文楷体" pitchFamily="2" charset="-122"/>
              </a:defRPr>
            </a:lvl1pPr>
            <a:lvl2pPr marL="742950" indent="-285750">
              <a:defRPr sz="1100">
                <a:solidFill>
                  <a:schemeClr val="tx1"/>
                </a:solidFill>
                <a:latin typeface="Arial" pitchFamily="34" charset="0"/>
                <a:ea typeface="华文楷体" pitchFamily="2" charset="-122"/>
              </a:defRPr>
            </a:lvl2pPr>
            <a:lvl3pPr marL="1143000" indent="-228600">
              <a:defRPr sz="1100">
                <a:solidFill>
                  <a:schemeClr val="tx1"/>
                </a:solidFill>
                <a:latin typeface="Arial" pitchFamily="34" charset="0"/>
                <a:ea typeface="华文楷体" pitchFamily="2" charset="-122"/>
              </a:defRPr>
            </a:lvl3pPr>
            <a:lvl4pPr marL="1600200" indent="-228600">
              <a:defRPr sz="1100">
                <a:solidFill>
                  <a:schemeClr val="tx1"/>
                </a:solidFill>
                <a:latin typeface="Arial" pitchFamily="34" charset="0"/>
                <a:ea typeface="华文楷体" pitchFamily="2" charset="-122"/>
              </a:defRPr>
            </a:lvl4pPr>
            <a:lvl5pPr marL="2057400" indent="-228600">
              <a:defRPr sz="1100">
                <a:solidFill>
                  <a:schemeClr val="tx1"/>
                </a:solidFill>
                <a:latin typeface="Arial" pitchFamily="34" charset="0"/>
                <a:ea typeface="华文楷体" pitchFamily="2" charset="-122"/>
              </a:defRPr>
            </a:lvl5pPr>
            <a:lvl6pPr marL="2514600" indent="-228600" algn="ctr" eaLnBrk="0" fontAlgn="base" hangingPunct="0">
              <a:lnSpc>
                <a:spcPct val="90000"/>
              </a:lnSpc>
              <a:spcBef>
                <a:spcPct val="0"/>
              </a:spcBef>
              <a:spcAft>
                <a:spcPct val="0"/>
              </a:spcAft>
              <a:defRPr sz="1100">
                <a:solidFill>
                  <a:schemeClr val="tx1"/>
                </a:solidFill>
                <a:latin typeface="Arial" pitchFamily="34" charset="0"/>
                <a:ea typeface="华文楷体" pitchFamily="2" charset="-122"/>
              </a:defRPr>
            </a:lvl6pPr>
            <a:lvl7pPr marL="2971800" indent="-228600" algn="ctr" eaLnBrk="0" fontAlgn="base" hangingPunct="0">
              <a:lnSpc>
                <a:spcPct val="90000"/>
              </a:lnSpc>
              <a:spcBef>
                <a:spcPct val="0"/>
              </a:spcBef>
              <a:spcAft>
                <a:spcPct val="0"/>
              </a:spcAft>
              <a:defRPr sz="1100">
                <a:solidFill>
                  <a:schemeClr val="tx1"/>
                </a:solidFill>
                <a:latin typeface="Arial" pitchFamily="34" charset="0"/>
                <a:ea typeface="华文楷体" pitchFamily="2" charset="-122"/>
              </a:defRPr>
            </a:lvl7pPr>
            <a:lvl8pPr marL="3429000" indent="-228600" algn="ctr" eaLnBrk="0" fontAlgn="base" hangingPunct="0">
              <a:lnSpc>
                <a:spcPct val="90000"/>
              </a:lnSpc>
              <a:spcBef>
                <a:spcPct val="0"/>
              </a:spcBef>
              <a:spcAft>
                <a:spcPct val="0"/>
              </a:spcAft>
              <a:defRPr sz="1100">
                <a:solidFill>
                  <a:schemeClr val="tx1"/>
                </a:solidFill>
                <a:latin typeface="Arial" pitchFamily="34" charset="0"/>
                <a:ea typeface="华文楷体" pitchFamily="2" charset="-122"/>
              </a:defRPr>
            </a:lvl8pPr>
            <a:lvl9pPr marL="3886200" indent="-228600" algn="ctr" eaLnBrk="0" fontAlgn="base" hangingPunct="0">
              <a:lnSpc>
                <a:spcPct val="90000"/>
              </a:lnSpc>
              <a:spcBef>
                <a:spcPct val="0"/>
              </a:spcBef>
              <a:spcAft>
                <a:spcPct val="0"/>
              </a:spcAft>
              <a:defRPr sz="1100">
                <a:solidFill>
                  <a:schemeClr val="tx1"/>
                </a:solidFill>
                <a:latin typeface="Arial" pitchFamily="34" charset="0"/>
                <a:ea typeface="华文楷体" pitchFamily="2" charset="-122"/>
              </a:defRPr>
            </a:lvl9pPr>
          </a:lstStyle>
          <a:p>
            <a:pPr fontAlgn="base">
              <a:spcBef>
                <a:spcPct val="0"/>
              </a:spcBef>
              <a:spcAft>
                <a:spcPct val="0"/>
              </a:spcAft>
              <a:defRPr/>
            </a:pPr>
            <a:r>
              <a:rPr lang="en-US" altLang="zh-CN" sz="3600" smtClean="0">
                <a:solidFill>
                  <a:srgbClr val="FFFFFF"/>
                </a:solidFill>
                <a:latin typeface="CiscoSans ExtraLight"/>
                <a:cs typeface="Arial" pitchFamily="34" charset="0"/>
              </a:rPr>
              <a:t>Thank you.</a:t>
            </a:r>
          </a:p>
        </p:txBody>
      </p:sp>
      <p:sp>
        <p:nvSpPr>
          <p:cNvPr id="4" name="Rectangle 3"/>
          <p:cNvSpPr>
            <a:spLocks noChangeArrowheads="1"/>
          </p:cNvSpPr>
          <p:nvPr/>
        </p:nvSpPr>
        <p:spPr bwMode="black">
          <a:xfrm>
            <a:off x="6313488" y="3708400"/>
            <a:ext cx="115887" cy="441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zh-CN" smtClean="0">
              <a:solidFill>
                <a:srgbClr val="0096D6"/>
              </a:solidFill>
              <a:ea typeface="华文楷体" pitchFamily="2" charset="-122"/>
            </a:endParaRPr>
          </a:p>
        </p:txBody>
      </p:sp>
      <p:sp>
        <p:nvSpPr>
          <p:cNvPr id="5" name="Freeform 4"/>
          <p:cNvSpPr>
            <a:spLocks/>
          </p:cNvSpPr>
          <p:nvPr/>
        </p:nvSpPr>
        <p:spPr bwMode="black">
          <a:xfrm>
            <a:off x="6992938" y="3697288"/>
            <a:ext cx="336550" cy="466725"/>
          </a:xfrm>
          <a:custGeom>
            <a:avLst/>
            <a:gdLst>
              <a:gd name="T0" fmla="*/ 58 w 58"/>
              <a:gd name="T1" fmla="*/ 24 h 80"/>
              <a:gd name="T2" fmla="*/ 42 w 58"/>
              <a:gd name="T3" fmla="*/ 20 h 80"/>
              <a:gd name="T4" fmla="*/ 21 w 58"/>
              <a:gd name="T5" fmla="*/ 40 h 80"/>
              <a:gd name="T6" fmla="*/ 42 w 58"/>
              <a:gd name="T7" fmla="*/ 60 h 80"/>
              <a:gd name="T8" fmla="*/ 58 w 58"/>
              <a:gd name="T9" fmla="*/ 56 h 80"/>
              <a:gd name="T10" fmla="*/ 58 w 58"/>
              <a:gd name="T11" fmla="*/ 77 h 80"/>
              <a:gd name="T12" fmla="*/ 41 w 58"/>
              <a:gd name="T13" fmla="*/ 80 h 80"/>
              <a:gd name="T14" fmla="*/ 0 w 58"/>
              <a:gd name="T15" fmla="*/ 40 h 80"/>
              <a:gd name="T16" fmla="*/ 41 w 58"/>
              <a:gd name="T17" fmla="*/ 0 h 80"/>
              <a:gd name="T18" fmla="*/ 58 w 58"/>
              <a:gd name="T19" fmla="*/ 3 h 80"/>
              <a:gd name="T20" fmla="*/ 58 w 58"/>
              <a:gd name="T21" fmla="*/ 24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6" name="Freeform 5"/>
          <p:cNvSpPr>
            <a:spLocks/>
          </p:cNvSpPr>
          <p:nvPr userDrawn="1"/>
        </p:nvSpPr>
        <p:spPr bwMode="black">
          <a:xfrm>
            <a:off x="5824538" y="3697288"/>
            <a:ext cx="338137" cy="466725"/>
          </a:xfrm>
          <a:custGeom>
            <a:avLst/>
            <a:gdLst>
              <a:gd name="T0" fmla="*/ 58 w 58"/>
              <a:gd name="T1" fmla="*/ 24 h 80"/>
              <a:gd name="T2" fmla="*/ 42 w 58"/>
              <a:gd name="T3" fmla="*/ 20 h 80"/>
              <a:gd name="T4" fmla="*/ 21 w 58"/>
              <a:gd name="T5" fmla="*/ 40 h 80"/>
              <a:gd name="T6" fmla="*/ 42 w 58"/>
              <a:gd name="T7" fmla="*/ 60 h 80"/>
              <a:gd name="T8" fmla="*/ 58 w 58"/>
              <a:gd name="T9" fmla="*/ 56 h 80"/>
              <a:gd name="T10" fmla="*/ 58 w 58"/>
              <a:gd name="T11" fmla="*/ 77 h 80"/>
              <a:gd name="T12" fmla="*/ 40 w 58"/>
              <a:gd name="T13" fmla="*/ 80 h 80"/>
              <a:gd name="T14" fmla="*/ 0 w 58"/>
              <a:gd name="T15" fmla="*/ 40 h 80"/>
              <a:gd name="T16" fmla="*/ 40 w 58"/>
              <a:gd name="T17" fmla="*/ 0 h 80"/>
              <a:gd name="T18" fmla="*/ 58 w 58"/>
              <a:gd name="T19" fmla="*/ 3 h 80"/>
              <a:gd name="T20" fmla="*/ 58 w 58"/>
              <a:gd name="T21" fmla="*/ 24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7" name="Freeform 6"/>
          <p:cNvSpPr>
            <a:spLocks noEditPoints="1"/>
          </p:cNvSpPr>
          <p:nvPr/>
        </p:nvSpPr>
        <p:spPr bwMode="black">
          <a:xfrm>
            <a:off x="7451725" y="3697288"/>
            <a:ext cx="463550" cy="466725"/>
          </a:xfrm>
          <a:custGeom>
            <a:avLst/>
            <a:gdLst>
              <a:gd name="T0" fmla="*/ 80 w 80"/>
              <a:gd name="T1" fmla="*/ 40 h 80"/>
              <a:gd name="T2" fmla="*/ 40 w 80"/>
              <a:gd name="T3" fmla="*/ 80 h 80"/>
              <a:gd name="T4" fmla="*/ 0 w 80"/>
              <a:gd name="T5" fmla="*/ 40 h 80"/>
              <a:gd name="T6" fmla="*/ 40 w 80"/>
              <a:gd name="T7" fmla="*/ 0 h 80"/>
              <a:gd name="T8" fmla="*/ 80 w 80"/>
              <a:gd name="T9" fmla="*/ 40 h 80"/>
              <a:gd name="T10" fmla="*/ 40 w 80"/>
              <a:gd name="T11" fmla="*/ 20 h 80"/>
              <a:gd name="T12" fmla="*/ 20 w 80"/>
              <a:gd name="T13" fmla="*/ 40 h 80"/>
              <a:gd name="T14" fmla="*/ 40 w 80"/>
              <a:gd name="T15" fmla="*/ 60 h 80"/>
              <a:gd name="T16" fmla="*/ 60 w 80"/>
              <a:gd name="T17" fmla="*/ 40 h 80"/>
              <a:gd name="T18" fmla="*/ 40 w 80"/>
              <a:gd name="T19" fmla="*/ 2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8" name="Freeform 7"/>
          <p:cNvSpPr>
            <a:spLocks/>
          </p:cNvSpPr>
          <p:nvPr/>
        </p:nvSpPr>
        <p:spPr bwMode="black">
          <a:xfrm>
            <a:off x="6580188" y="3697288"/>
            <a:ext cx="301625" cy="466725"/>
          </a:xfrm>
          <a:custGeom>
            <a:avLst/>
            <a:gdLst>
              <a:gd name="T0" fmla="*/ 47 w 52"/>
              <a:gd name="T1" fmla="*/ 19 h 80"/>
              <a:gd name="T2" fmla="*/ 32 w 52"/>
              <a:gd name="T3" fmla="*/ 17 h 80"/>
              <a:gd name="T4" fmla="*/ 20 w 52"/>
              <a:gd name="T5" fmla="*/ 23 h 80"/>
              <a:gd name="T6" fmla="*/ 29 w 52"/>
              <a:gd name="T7" fmla="*/ 30 h 80"/>
              <a:gd name="T8" fmla="*/ 34 w 52"/>
              <a:gd name="T9" fmla="*/ 32 h 80"/>
              <a:gd name="T10" fmla="*/ 52 w 52"/>
              <a:gd name="T11" fmla="*/ 54 h 80"/>
              <a:gd name="T12" fmla="*/ 21 w 52"/>
              <a:gd name="T13" fmla="*/ 80 h 80"/>
              <a:gd name="T14" fmla="*/ 0 w 52"/>
              <a:gd name="T15" fmla="*/ 77 h 80"/>
              <a:gd name="T16" fmla="*/ 0 w 52"/>
              <a:gd name="T17" fmla="*/ 60 h 80"/>
              <a:gd name="T18" fmla="*/ 18 w 52"/>
              <a:gd name="T19" fmla="*/ 63 h 80"/>
              <a:gd name="T20" fmla="*/ 32 w 52"/>
              <a:gd name="T21" fmla="*/ 56 h 80"/>
              <a:gd name="T22" fmla="*/ 23 w 52"/>
              <a:gd name="T23" fmla="*/ 48 h 80"/>
              <a:gd name="T24" fmla="*/ 19 w 52"/>
              <a:gd name="T25" fmla="*/ 47 h 80"/>
              <a:gd name="T26" fmla="*/ 0 w 52"/>
              <a:gd name="T27" fmla="*/ 24 h 80"/>
              <a:gd name="T28" fmla="*/ 28 w 52"/>
              <a:gd name="T29" fmla="*/ 0 h 80"/>
              <a:gd name="T30" fmla="*/ 47 w 52"/>
              <a:gd name="T31" fmla="*/ 3 h 80"/>
              <a:gd name="T32" fmla="*/ 47 w 52"/>
              <a:gd name="T33" fmla="*/ 1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9" name="Freeform 8"/>
          <p:cNvSpPr>
            <a:spLocks/>
          </p:cNvSpPr>
          <p:nvPr/>
        </p:nvSpPr>
        <p:spPr bwMode="black">
          <a:xfrm>
            <a:off x="5592763" y="3082925"/>
            <a:ext cx="109537" cy="227013"/>
          </a:xfrm>
          <a:custGeom>
            <a:avLst/>
            <a:gdLst>
              <a:gd name="T0" fmla="*/ 19 w 19"/>
              <a:gd name="T1" fmla="*/ 10 h 39"/>
              <a:gd name="T2" fmla="*/ 10 w 19"/>
              <a:gd name="T3" fmla="*/ 0 h 39"/>
              <a:gd name="T4" fmla="*/ 0 w 19"/>
              <a:gd name="T5" fmla="*/ 10 h 39"/>
              <a:gd name="T6" fmla="*/ 0 w 19"/>
              <a:gd name="T7" fmla="*/ 30 h 39"/>
              <a:gd name="T8" fmla="*/ 10 w 19"/>
              <a:gd name="T9" fmla="*/ 39 h 39"/>
              <a:gd name="T10" fmla="*/ 19 w 19"/>
              <a:gd name="T11" fmla="*/ 30 h 39"/>
              <a:gd name="T12" fmla="*/ 19 w 19"/>
              <a:gd name="T13" fmla="*/ 1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10" name="Freeform 9"/>
          <p:cNvSpPr>
            <a:spLocks/>
          </p:cNvSpPr>
          <p:nvPr/>
        </p:nvSpPr>
        <p:spPr bwMode="black">
          <a:xfrm>
            <a:off x="5900738" y="2930525"/>
            <a:ext cx="109537" cy="379413"/>
          </a:xfrm>
          <a:custGeom>
            <a:avLst/>
            <a:gdLst>
              <a:gd name="T0" fmla="*/ 19 w 19"/>
              <a:gd name="T1" fmla="*/ 9 h 65"/>
              <a:gd name="T2" fmla="*/ 9 w 19"/>
              <a:gd name="T3" fmla="*/ 0 h 65"/>
              <a:gd name="T4" fmla="*/ 0 w 19"/>
              <a:gd name="T5" fmla="*/ 9 h 65"/>
              <a:gd name="T6" fmla="*/ 0 w 19"/>
              <a:gd name="T7" fmla="*/ 56 h 65"/>
              <a:gd name="T8" fmla="*/ 9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11" name="Freeform 10"/>
          <p:cNvSpPr>
            <a:spLocks/>
          </p:cNvSpPr>
          <p:nvPr/>
        </p:nvSpPr>
        <p:spPr bwMode="black">
          <a:xfrm>
            <a:off x="6202363" y="2720975"/>
            <a:ext cx="111125" cy="698500"/>
          </a:xfrm>
          <a:custGeom>
            <a:avLst/>
            <a:gdLst>
              <a:gd name="T0" fmla="*/ 19 w 19"/>
              <a:gd name="T1" fmla="*/ 9 h 120"/>
              <a:gd name="T2" fmla="*/ 10 w 19"/>
              <a:gd name="T3" fmla="*/ 0 h 120"/>
              <a:gd name="T4" fmla="*/ 0 w 19"/>
              <a:gd name="T5" fmla="*/ 9 h 120"/>
              <a:gd name="T6" fmla="*/ 0 w 19"/>
              <a:gd name="T7" fmla="*/ 111 h 120"/>
              <a:gd name="T8" fmla="*/ 10 w 19"/>
              <a:gd name="T9" fmla="*/ 120 h 120"/>
              <a:gd name="T10" fmla="*/ 19 w 19"/>
              <a:gd name="T11" fmla="*/ 111 h 120"/>
              <a:gd name="T12" fmla="*/ 19 w 19"/>
              <a:gd name="T13" fmla="*/ 9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12" name="Freeform 11"/>
          <p:cNvSpPr>
            <a:spLocks/>
          </p:cNvSpPr>
          <p:nvPr/>
        </p:nvSpPr>
        <p:spPr bwMode="black">
          <a:xfrm>
            <a:off x="6510338" y="2930525"/>
            <a:ext cx="111125" cy="379413"/>
          </a:xfrm>
          <a:custGeom>
            <a:avLst/>
            <a:gdLst>
              <a:gd name="T0" fmla="*/ 19 w 19"/>
              <a:gd name="T1" fmla="*/ 9 h 65"/>
              <a:gd name="T2" fmla="*/ 9 w 19"/>
              <a:gd name="T3" fmla="*/ 0 h 65"/>
              <a:gd name="T4" fmla="*/ 0 w 19"/>
              <a:gd name="T5" fmla="*/ 9 h 65"/>
              <a:gd name="T6" fmla="*/ 0 w 19"/>
              <a:gd name="T7" fmla="*/ 56 h 65"/>
              <a:gd name="T8" fmla="*/ 9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13" name="Freeform 12"/>
          <p:cNvSpPr>
            <a:spLocks/>
          </p:cNvSpPr>
          <p:nvPr/>
        </p:nvSpPr>
        <p:spPr bwMode="black">
          <a:xfrm>
            <a:off x="6811963" y="3082925"/>
            <a:ext cx="115887" cy="227013"/>
          </a:xfrm>
          <a:custGeom>
            <a:avLst/>
            <a:gdLst>
              <a:gd name="T0" fmla="*/ 20 w 20"/>
              <a:gd name="T1" fmla="*/ 10 h 39"/>
              <a:gd name="T2" fmla="*/ 10 w 20"/>
              <a:gd name="T3" fmla="*/ 0 h 39"/>
              <a:gd name="T4" fmla="*/ 0 w 20"/>
              <a:gd name="T5" fmla="*/ 10 h 39"/>
              <a:gd name="T6" fmla="*/ 0 w 20"/>
              <a:gd name="T7" fmla="*/ 30 h 39"/>
              <a:gd name="T8" fmla="*/ 10 w 20"/>
              <a:gd name="T9" fmla="*/ 39 h 39"/>
              <a:gd name="T10" fmla="*/ 20 w 20"/>
              <a:gd name="T11" fmla="*/ 30 h 39"/>
              <a:gd name="T12" fmla="*/ 20 w 20"/>
              <a:gd name="T13" fmla="*/ 1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14" name="Freeform 13"/>
          <p:cNvSpPr>
            <a:spLocks/>
          </p:cNvSpPr>
          <p:nvPr/>
        </p:nvSpPr>
        <p:spPr bwMode="black">
          <a:xfrm>
            <a:off x="7119938" y="2930525"/>
            <a:ext cx="111125" cy="379413"/>
          </a:xfrm>
          <a:custGeom>
            <a:avLst/>
            <a:gdLst>
              <a:gd name="T0" fmla="*/ 19 w 19"/>
              <a:gd name="T1" fmla="*/ 9 h 65"/>
              <a:gd name="T2" fmla="*/ 10 w 19"/>
              <a:gd name="T3" fmla="*/ 0 h 65"/>
              <a:gd name="T4" fmla="*/ 0 w 19"/>
              <a:gd name="T5" fmla="*/ 9 h 65"/>
              <a:gd name="T6" fmla="*/ 0 w 19"/>
              <a:gd name="T7" fmla="*/ 56 h 65"/>
              <a:gd name="T8" fmla="*/ 10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15" name="Freeform 14"/>
          <p:cNvSpPr>
            <a:spLocks/>
          </p:cNvSpPr>
          <p:nvPr/>
        </p:nvSpPr>
        <p:spPr bwMode="black">
          <a:xfrm>
            <a:off x="7427913" y="2720975"/>
            <a:ext cx="111125" cy="698500"/>
          </a:xfrm>
          <a:custGeom>
            <a:avLst/>
            <a:gdLst>
              <a:gd name="T0" fmla="*/ 19 w 19"/>
              <a:gd name="T1" fmla="*/ 9 h 120"/>
              <a:gd name="T2" fmla="*/ 9 w 19"/>
              <a:gd name="T3" fmla="*/ 0 h 120"/>
              <a:gd name="T4" fmla="*/ 0 w 19"/>
              <a:gd name="T5" fmla="*/ 9 h 120"/>
              <a:gd name="T6" fmla="*/ 0 w 19"/>
              <a:gd name="T7" fmla="*/ 111 h 120"/>
              <a:gd name="T8" fmla="*/ 9 w 19"/>
              <a:gd name="T9" fmla="*/ 120 h 120"/>
              <a:gd name="T10" fmla="*/ 19 w 19"/>
              <a:gd name="T11" fmla="*/ 111 h 120"/>
              <a:gd name="T12" fmla="*/ 19 w 19"/>
              <a:gd name="T13" fmla="*/ 9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16" name="Freeform 15"/>
          <p:cNvSpPr>
            <a:spLocks/>
          </p:cNvSpPr>
          <p:nvPr/>
        </p:nvSpPr>
        <p:spPr bwMode="black">
          <a:xfrm>
            <a:off x="7729538" y="2930525"/>
            <a:ext cx="111125" cy="379413"/>
          </a:xfrm>
          <a:custGeom>
            <a:avLst/>
            <a:gdLst>
              <a:gd name="T0" fmla="*/ 19 w 19"/>
              <a:gd name="T1" fmla="*/ 9 h 65"/>
              <a:gd name="T2" fmla="*/ 10 w 19"/>
              <a:gd name="T3" fmla="*/ 0 h 65"/>
              <a:gd name="T4" fmla="*/ 0 w 19"/>
              <a:gd name="T5" fmla="*/ 9 h 65"/>
              <a:gd name="T6" fmla="*/ 0 w 19"/>
              <a:gd name="T7" fmla="*/ 56 h 65"/>
              <a:gd name="T8" fmla="*/ 10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17" name="Freeform 16"/>
          <p:cNvSpPr>
            <a:spLocks/>
          </p:cNvSpPr>
          <p:nvPr/>
        </p:nvSpPr>
        <p:spPr bwMode="black">
          <a:xfrm>
            <a:off x="8037513" y="3082925"/>
            <a:ext cx="111125" cy="227013"/>
          </a:xfrm>
          <a:custGeom>
            <a:avLst/>
            <a:gdLst>
              <a:gd name="T0" fmla="*/ 19 w 19"/>
              <a:gd name="T1" fmla="*/ 10 h 39"/>
              <a:gd name="T2" fmla="*/ 9 w 19"/>
              <a:gd name="T3" fmla="*/ 0 h 39"/>
              <a:gd name="T4" fmla="*/ 0 w 19"/>
              <a:gd name="T5" fmla="*/ 10 h 39"/>
              <a:gd name="T6" fmla="*/ 0 w 19"/>
              <a:gd name="T7" fmla="*/ 30 h 39"/>
              <a:gd name="T8" fmla="*/ 9 w 19"/>
              <a:gd name="T9" fmla="*/ 39 h 39"/>
              <a:gd name="T10" fmla="*/ 19 w 19"/>
              <a:gd name="T11" fmla="*/ 30 h 39"/>
              <a:gd name="T12" fmla="*/ 19 w 19"/>
              <a:gd name="T13" fmla="*/ 1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
        <p:nvSpPr>
          <p:cNvPr id="18" name="Freeform 17"/>
          <p:cNvSpPr>
            <a:spLocks/>
          </p:cNvSpPr>
          <p:nvPr userDrawn="1"/>
        </p:nvSpPr>
        <p:spPr bwMode="black">
          <a:xfrm>
            <a:off x="6811963" y="3082925"/>
            <a:ext cx="115887" cy="227013"/>
          </a:xfrm>
          <a:custGeom>
            <a:avLst/>
            <a:gdLst>
              <a:gd name="T0" fmla="*/ 20 w 20"/>
              <a:gd name="T1" fmla="*/ 10 h 39"/>
              <a:gd name="T2" fmla="*/ 10 w 20"/>
              <a:gd name="T3" fmla="*/ 0 h 39"/>
              <a:gd name="T4" fmla="*/ 0 w 20"/>
              <a:gd name="T5" fmla="*/ 10 h 39"/>
              <a:gd name="T6" fmla="*/ 0 w 20"/>
              <a:gd name="T7" fmla="*/ 30 h 39"/>
              <a:gd name="T8" fmla="*/ 10 w 20"/>
              <a:gd name="T9" fmla="*/ 39 h 39"/>
              <a:gd name="T10" fmla="*/ 20 w 20"/>
              <a:gd name="T11" fmla="*/ 30 h 39"/>
              <a:gd name="T12" fmla="*/ 20 w 20"/>
              <a:gd name="T13" fmla="*/ 1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lnSpc>
                <a:spcPct val="90000"/>
              </a:lnSpc>
              <a:spcBef>
                <a:spcPct val="0"/>
              </a:spcBef>
              <a:spcAft>
                <a:spcPct val="0"/>
              </a:spcAft>
              <a:defRPr/>
            </a:pPr>
            <a:endParaRPr lang="zh-CN" altLang="en-US" sz="1100">
              <a:solidFill>
                <a:srgbClr val="0096D6"/>
              </a:solidFill>
              <a:effectLst>
                <a:outerShdw blurRad="38100" dist="38100" dir="2700000" algn="tl">
                  <a:srgbClr val="000000">
                    <a:alpha val="43137"/>
                  </a:srgbClr>
                </a:outerShdw>
              </a:effectLst>
              <a:latin typeface="Arial" pitchFamily="34" charset="0"/>
              <a:ea typeface="华文楷体" pitchFamily="2" charset="-122"/>
              <a:cs typeface="Arial" pitchFamily="34" charset="0"/>
            </a:endParaRPr>
          </a:p>
        </p:txBody>
      </p:sp>
    </p:spTree>
    <p:extLst>
      <p:ext uri="{BB962C8B-B14F-4D97-AF65-F5344CB8AC3E}">
        <p14:creationId xmlns:p14="http://schemas.microsoft.com/office/powerpoint/2010/main" val="2393784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2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7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7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7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7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7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7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700"/>
                                        <p:tgtEl>
                                          <p:spTgt spid="18"/>
                                        </p:tgtEl>
                                      </p:cBhvr>
                                    </p:animEffect>
                                  </p:childTnLst>
                                </p:cTn>
                              </p:par>
                              <p:par>
                                <p:cTn id="43" presetID="42" presetClass="path" presetSubtype="0" accel="50000" decel="50000" fill="hold" nodeType="withEffect">
                                  <p:stCondLst>
                                    <p:cond delay="0"/>
                                  </p:stCondLst>
                                  <p:childTnLst>
                                    <p:animMotion origin="layout" path="M 4.72222E-6 4.81481E-6 L 4.72222E-6 0.09143 " pathEditMode="relative" rAng="0" ptsTypes="AA">
                                      <p:cBhvr>
                                        <p:cTn id="44" dur="700" spd="-100000" fill="hold"/>
                                        <p:tgtEl>
                                          <p:spTgt spid="18"/>
                                        </p:tgtEl>
                                        <p:attrNameLst>
                                          <p:attrName>ppt_x</p:attrName>
                                          <p:attrName>ppt_y</p:attrName>
                                        </p:attrNameLst>
                                      </p:cBhvr>
                                      <p:rCtr x="0" y="46"/>
                                    </p:animMotion>
                                  </p:childTnLst>
                                </p:cTn>
                              </p:par>
                              <p:par>
                                <p:cTn id="45" presetID="42" presetClass="path" presetSubtype="0" accel="50000" decel="50000" fill="hold" nodeType="withEffect">
                                  <p:stCondLst>
                                    <p:cond delay="0"/>
                                  </p:stCondLst>
                                  <p:childTnLst>
                                    <p:animMotion origin="layout" path="M -4.72222E-6 3.7037E-7 L -4.72222E-6 0.09143 " pathEditMode="relative" rAng="0" ptsTypes="AA">
                                      <p:cBhvr>
                                        <p:cTn id="46" dur="700" spd="-100000" fill="hold"/>
                                        <p:tgtEl>
                                          <p:spTgt spid="9"/>
                                        </p:tgtEl>
                                        <p:attrNameLst>
                                          <p:attrName>ppt_x</p:attrName>
                                          <p:attrName>ppt_y</p:attrName>
                                        </p:attrNameLst>
                                      </p:cBhvr>
                                      <p:rCtr x="0" y="46"/>
                                    </p:animMotion>
                                  </p:childTnLst>
                                </p:cTn>
                              </p:par>
                              <p:par>
                                <p:cTn id="47" presetID="42" presetClass="path" presetSubtype="0" accel="50000" decel="50000" fill="hold" nodeType="withEffect">
                                  <p:stCondLst>
                                    <p:cond delay="0"/>
                                  </p:stCondLst>
                                  <p:childTnLst>
                                    <p:animMotion origin="layout" path="M 5E-6 3.7037E-6 L 5E-6 0.11157 " pathEditMode="relative" rAng="0" ptsTypes="AA">
                                      <p:cBhvr>
                                        <p:cTn id="48" dur="700" spd="-100000" fill="hold"/>
                                        <p:tgtEl>
                                          <p:spTgt spid="11"/>
                                        </p:tgtEl>
                                        <p:attrNameLst>
                                          <p:attrName>ppt_x</p:attrName>
                                          <p:attrName>ppt_y</p:attrName>
                                        </p:attrNameLst>
                                      </p:cBhvr>
                                      <p:rCtr x="0" y="56"/>
                                    </p:animMotion>
                                  </p:childTnLst>
                                </p:cTn>
                              </p:par>
                              <p:par>
                                <p:cTn id="49" presetID="42" presetClass="path" presetSubtype="0" accel="50000" decel="50000" fill="hold" nodeType="withEffect">
                                  <p:stCondLst>
                                    <p:cond delay="0"/>
                                  </p:stCondLst>
                                  <p:childTnLst>
                                    <p:animMotion origin="layout" path="M 4.72222E-6 4.81481E-6 L 4.72222E-6 0.09143 " pathEditMode="relative" rAng="0" ptsTypes="AA">
                                      <p:cBhvr>
                                        <p:cTn id="50" dur="700" spd="-100000" fill="hold"/>
                                        <p:tgtEl>
                                          <p:spTgt spid="13"/>
                                        </p:tgtEl>
                                        <p:attrNameLst>
                                          <p:attrName>ppt_x</p:attrName>
                                          <p:attrName>ppt_y</p:attrName>
                                        </p:attrNameLst>
                                      </p:cBhvr>
                                      <p:rCtr x="0" y="46"/>
                                    </p:animMotion>
                                  </p:childTnLst>
                                </p:cTn>
                              </p:par>
                              <p:par>
                                <p:cTn id="51" presetID="42" presetClass="path" presetSubtype="0" accel="50000" decel="50000" fill="hold" nodeType="withEffect">
                                  <p:stCondLst>
                                    <p:cond delay="0"/>
                                  </p:stCondLst>
                                  <p:childTnLst>
                                    <p:animMotion origin="layout" path="M -2.77778E-6 3.7037E-6 L -2.77778E-6 0.11157 " pathEditMode="relative" rAng="0" ptsTypes="AA">
                                      <p:cBhvr>
                                        <p:cTn id="52" dur="700" spd="-100000" fill="hold"/>
                                        <p:tgtEl>
                                          <p:spTgt spid="15"/>
                                        </p:tgtEl>
                                        <p:attrNameLst>
                                          <p:attrName>ppt_x</p:attrName>
                                          <p:attrName>ppt_y</p:attrName>
                                        </p:attrNameLst>
                                      </p:cBhvr>
                                      <p:rCtr x="0" y="56"/>
                                    </p:animMotion>
                                  </p:childTnLst>
                                </p:cTn>
                              </p:par>
                              <p:par>
                                <p:cTn id="53" presetID="42" presetClass="path" presetSubtype="0" accel="50000" decel="50000" fill="hold" nodeType="withEffect">
                                  <p:stCondLst>
                                    <p:cond delay="0"/>
                                  </p:stCondLst>
                                  <p:childTnLst>
                                    <p:animMotion origin="layout" path="M 5.55556E-7 4.81481E-6 L 5.55556E-7 0.09143 " pathEditMode="relative" rAng="0" ptsTypes="AA">
                                      <p:cBhvr>
                                        <p:cTn id="54" dur="700" spd="-100000" fill="hold"/>
                                        <p:tgtEl>
                                          <p:spTgt spid="17"/>
                                        </p:tgtEl>
                                        <p:attrNameLst>
                                          <p:attrName>ppt_x</p:attrName>
                                          <p:attrName>ppt_y</p:attrName>
                                        </p:attrNameLst>
                                      </p:cBhvr>
                                      <p:rCtr x="0" y="46"/>
                                    </p:animMotion>
                                  </p:childTnLst>
                                </p:cTn>
                              </p:par>
                              <p:par>
                                <p:cTn id="55" presetID="64" presetClass="path" presetSubtype="0" accel="50000" decel="50000" fill="hold" nodeType="withEffect">
                                  <p:stCondLst>
                                    <p:cond delay="0"/>
                                  </p:stCondLst>
                                  <p:childTnLst>
                                    <p:animMotion origin="layout" path="M 4.72222E-6 3.33333E-6 L 4.72222E-6 -0.10764 " pathEditMode="relative" rAng="0" ptsTypes="AA">
                                      <p:cBhvr>
                                        <p:cTn id="56" dur="700" spd="-100000" fill="hold"/>
                                        <p:tgtEl>
                                          <p:spTgt spid="10"/>
                                        </p:tgtEl>
                                        <p:attrNameLst>
                                          <p:attrName>ppt_x</p:attrName>
                                          <p:attrName>ppt_y</p:attrName>
                                        </p:attrNameLst>
                                      </p:cBhvr>
                                      <p:rCtr x="0" y="-54"/>
                                    </p:animMotion>
                                  </p:childTnLst>
                                </p:cTn>
                              </p:par>
                              <p:par>
                                <p:cTn id="57" presetID="64" presetClass="path" presetSubtype="0" accel="50000" decel="50000" fill="hold" nodeType="withEffect">
                                  <p:stCondLst>
                                    <p:cond delay="0"/>
                                  </p:stCondLst>
                                  <p:childTnLst>
                                    <p:animMotion origin="layout" path="M 4.44444E-6 3.33333E-6 L 4.44444E-6 -0.10764 " pathEditMode="relative" rAng="0" ptsTypes="AA">
                                      <p:cBhvr>
                                        <p:cTn id="58" dur="700" spd="-100000" fill="hold"/>
                                        <p:tgtEl>
                                          <p:spTgt spid="12"/>
                                        </p:tgtEl>
                                        <p:attrNameLst>
                                          <p:attrName>ppt_x</p:attrName>
                                          <p:attrName>ppt_y</p:attrName>
                                        </p:attrNameLst>
                                      </p:cBhvr>
                                      <p:rCtr x="0" y="-54"/>
                                    </p:animMotion>
                                  </p:childTnLst>
                                </p:cTn>
                              </p:par>
                              <p:par>
                                <p:cTn id="59" presetID="64" presetClass="path" presetSubtype="0" accel="50000" decel="50000" fill="hold" nodeType="withEffect">
                                  <p:stCondLst>
                                    <p:cond delay="0"/>
                                  </p:stCondLst>
                                  <p:childTnLst>
                                    <p:animMotion origin="layout" path="M -2.22222E-6 3.33333E-6 L -2.22222E-6 -0.10764 " pathEditMode="relative" rAng="0" ptsTypes="AA">
                                      <p:cBhvr>
                                        <p:cTn id="60" dur="700" spd="-100000" fill="hold"/>
                                        <p:tgtEl>
                                          <p:spTgt spid="14"/>
                                        </p:tgtEl>
                                        <p:attrNameLst>
                                          <p:attrName>ppt_x</p:attrName>
                                          <p:attrName>ppt_y</p:attrName>
                                        </p:attrNameLst>
                                      </p:cBhvr>
                                      <p:rCtr x="0" y="-54"/>
                                    </p:animMotion>
                                  </p:childTnLst>
                                </p:cTn>
                              </p:par>
                              <p:par>
                                <p:cTn id="61" presetID="64" presetClass="path" presetSubtype="0" accel="50000" decel="50000" fill="hold" nodeType="withEffect">
                                  <p:stCondLst>
                                    <p:cond delay="0"/>
                                  </p:stCondLst>
                                  <p:childTnLst>
                                    <p:animMotion origin="layout" path="M 1.11111E-6 3.33333E-6 L 1.11111E-6 -0.10764 " pathEditMode="relative" rAng="0" ptsTypes="AA">
                                      <p:cBhvr>
                                        <p:cTn id="62" dur="700" spd="-100000" fill="hold"/>
                                        <p:tgtEl>
                                          <p:spTgt spid="16"/>
                                        </p:tgtEl>
                                        <p:attrNameLst>
                                          <p:attrName>ppt_x</p:attrName>
                                          <p:attrName>ppt_y</p:attrName>
                                        </p:attrNameLst>
                                      </p:cBhvr>
                                      <p:rCtr x="0" y="-54"/>
                                    </p:animMotion>
                                  </p:childTnLst>
                                </p:cTn>
                              </p:par>
                            </p:childTnLst>
                          </p:cTn>
                        </p:par>
                        <p:par>
                          <p:cTn id="63" fill="hold">
                            <p:stCondLst>
                              <p:cond delay="2900"/>
                            </p:stCondLst>
                            <p:childTnLst>
                              <p:par>
                                <p:cTn id="64" presetID="10" presetClass="entr" presetSubtype="0"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700"/>
                                        <p:tgtEl>
                                          <p:spTgt spid="6"/>
                                        </p:tgtEl>
                                      </p:cBhvr>
                                    </p:animEffect>
                                  </p:childTnLst>
                                </p:cTn>
                              </p:par>
                              <p:par>
                                <p:cTn id="67" presetID="10" presetClass="entr" presetSubtype="0" fill="hold" nodeType="withEffect">
                                  <p:stCondLst>
                                    <p:cond delay="10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700"/>
                                        <p:tgtEl>
                                          <p:spTgt spid="4"/>
                                        </p:tgtEl>
                                      </p:cBhvr>
                                    </p:animEffect>
                                  </p:childTnLst>
                                </p:cTn>
                              </p:par>
                              <p:par>
                                <p:cTn id="70" presetID="10" presetClass="entr" presetSubtype="0" fill="hold" nodeType="withEffect">
                                  <p:stCondLst>
                                    <p:cond delay="20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700"/>
                                        <p:tgtEl>
                                          <p:spTgt spid="8"/>
                                        </p:tgtEl>
                                      </p:cBhvr>
                                    </p:animEffect>
                                  </p:childTnLst>
                                </p:cTn>
                              </p:par>
                              <p:par>
                                <p:cTn id="73" presetID="10" presetClass="entr" presetSubtype="0" fill="hold" nodeType="withEffect">
                                  <p:stCondLst>
                                    <p:cond delay="30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700"/>
                                        <p:tgtEl>
                                          <p:spTgt spid="5"/>
                                        </p:tgtEl>
                                      </p:cBhvr>
                                    </p:animEffect>
                                  </p:childTnLst>
                                </p:cTn>
                              </p:par>
                              <p:par>
                                <p:cTn id="76" presetID="10" presetClass="entr" presetSubtype="0" fill="hold" nodeType="withEffect">
                                  <p:stCondLst>
                                    <p:cond delay="40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23771793"/>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lvl1pPr>
              <a:buFont typeface="Arial" pitchFamily="34" charset="0"/>
              <a:buChar char="•"/>
              <a:defRPr>
                <a:solidFill>
                  <a:schemeClr val="bg1">
                    <a:lumMod val="85000"/>
                  </a:schemeClr>
                </a:solidFill>
              </a:defRPr>
            </a:lvl1pPr>
            <a:lvl2pPr>
              <a:buFont typeface="Arial" pitchFamily="34" charset="0"/>
              <a:buChar char="•"/>
              <a:defRPr>
                <a:solidFill>
                  <a:schemeClr val="bg1">
                    <a:lumMod val="85000"/>
                  </a:schemeClr>
                </a:solidFill>
              </a:defRPr>
            </a:lvl2pPr>
            <a:lvl3pPr>
              <a:buFont typeface="Arial" pitchFamily="34" charset="0"/>
              <a:buChar char="•"/>
              <a:defRPr>
                <a:solidFill>
                  <a:schemeClr val="bg1">
                    <a:lumMod val="85000"/>
                  </a:schemeClr>
                </a:solidFill>
              </a:defRPr>
            </a:lvl3pPr>
            <a:lvl4pPr>
              <a:buFont typeface="Arial" pitchFamily="34" charset="0"/>
              <a:buChar char="•"/>
              <a:defRPr>
                <a:solidFill>
                  <a:schemeClr val="bg1">
                    <a:lumMod val="85000"/>
                  </a:schemeClr>
                </a:solidFill>
              </a:defRPr>
            </a:lvl4pPr>
            <a:lvl5pPr>
              <a:buFont typeface="Arial" pitchFamily="34" charset="0"/>
              <a:buChar char="•"/>
              <a:defRPr>
                <a:solidFill>
                  <a:schemeClr val="bg1">
                    <a:lumMod val="8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9729765"/>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a:prstGeom prst="rect">
            <a:avLst/>
          </a:prstGeom>
        </p:spPr>
        <p:txBody>
          <a:bodyPr/>
          <a:lstStyle/>
          <a:p>
            <a:r>
              <a:rPr lang="en-US" altLang="zh-CN" smtClean="0"/>
              <a:t>Click to edit Master title style</a:t>
            </a:r>
            <a:endParaRPr lang="en-US" dirty="0"/>
          </a:p>
        </p:txBody>
      </p:sp>
      <p:sp>
        <p:nvSpPr>
          <p:cNvPr id="3" name="Content Placeholder 2"/>
          <p:cNvSpPr>
            <a:spLocks noGrp="1"/>
          </p:cNvSpPr>
          <p:nvPr>
            <p:ph idx="1"/>
          </p:nvPr>
        </p:nvSpPr>
        <p:spPr>
          <a:xfrm>
            <a:off x="793751" y="1600200"/>
            <a:ext cx="7435849" cy="4525963"/>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8" name="Text Placeholder 7"/>
          <p:cNvSpPr>
            <a:spLocks noGrp="1"/>
          </p:cNvSpPr>
          <p:nvPr>
            <p:ph type="body" sz="quarter" idx="10"/>
          </p:nvPr>
        </p:nvSpPr>
        <p:spPr>
          <a:xfrm>
            <a:off x="793751" y="1186542"/>
            <a:ext cx="7435849" cy="381000"/>
          </a:xfrm>
          <a:prstGeom prst="rect">
            <a:avLst/>
          </a:prstGeo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altLang="zh-CN" smtClean="0"/>
              <a:t>Click to edit Master text styles</a:t>
            </a:r>
          </a:p>
        </p:txBody>
      </p:sp>
      <p:sp>
        <p:nvSpPr>
          <p:cNvPr id="10" name="Text Placeholder 9"/>
          <p:cNvSpPr>
            <a:spLocks noGrp="1"/>
          </p:cNvSpPr>
          <p:nvPr>
            <p:ph type="body" sz="quarter" idx="11"/>
          </p:nvPr>
        </p:nvSpPr>
        <p:spPr>
          <a:xfrm>
            <a:off x="793750" y="6372423"/>
            <a:ext cx="7461250" cy="307777"/>
          </a:xfrm>
          <a:prstGeom prst="rect">
            <a:avLst/>
          </a:prstGeo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altLang="zh-CN" smtClean="0"/>
              <a:t>Click to edit Master text styles</a:t>
            </a:r>
          </a:p>
        </p:txBody>
      </p:sp>
    </p:spTree>
    <p:extLst>
      <p:ext uri="{BB962C8B-B14F-4D97-AF65-F5344CB8AC3E}">
        <p14:creationId xmlns:p14="http://schemas.microsoft.com/office/powerpoint/2010/main" val="9600994"/>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buFont typeface="Arial" pitchFamily="34" charset="0"/>
              <a:buChar char="•"/>
              <a:defRPr sz="2800">
                <a:solidFill>
                  <a:schemeClr val="bg1">
                    <a:lumMod val="85000"/>
                  </a:schemeClr>
                </a:solidFill>
              </a:defRPr>
            </a:lvl1pPr>
            <a:lvl2pPr>
              <a:buFont typeface="Arial" pitchFamily="34" charset="0"/>
              <a:buChar char="•"/>
              <a:defRPr sz="2400">
                <a:solidFill>
                  <a:schemeClr val="bg1">
                    <a:lumMod val="85000"/>
                  </a:schemeClr>
                </a:solidFill>
              </a:defRPr>
            </a:lvl2pPr>
            <a:lvl3pPr>
              <a:buFont typeface="Arial" pitchFamily="34" charset="0"/>
              <a:buChar char="•"/>
              <a:defRPr sz="2000">
                <a:solidFill>
                  <a:schemeClr val="bg1">
                    <a:lumMod val="85000"/>
                  </a:schemeClr>
                </a:solidFill>
              </a:defRPr>
            </a:lvl3pPr>
            <a:lvl4pPr>
              <a:buFont typeface="Arial" pitchFamily="34" charset="0"/>
              <a:buChar char="•"/>
              <a:defRPr sz="1800">
                <a:solidFill>
                  <a:schemeClr val="bg1">
                    <a:lumMod val="85000"/>
                  </a:schemeClr>
                </a:solidFill>
              </a:defRPr>
            </a:lvl4pPr>
            <a:lvl5pPr>
              <a:buFont typeface="Arial" pitchFamily="34" charset="0"/>
              <a:buChar char="•"/>
              <a:defRPr sz="1800">
                <a:solidFill>
                  <a:schemeClr val="bg1">
                    <a:lumMod val="8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buFont typeface="Arial" pitchFamily="34" charset="0"/>
              <a:buChar char="•"/>
              <a:defRPr sz="2800">
                <a:solidFill>
                  <a:schemeClr val="bg1">
                    <a:lumMod val="85000"/>
                  </a:schemeClr>
                </a:solidFill>
              </a:defRPr>
            </a:lvl1pPr>
            <a:lvl2pPr>
              <a:buFont typeface="Arial" pitchFamily="34" charset="0"/>
              <a:buChar char="•"/>
              <a:defRPr sz="2400">
                <a:solidFill>
                  <a:schemeClr val="bg1">
                    <a:lumMod val="85000"/>
                  </a:schemeClr>
                </a:solidFill>
              </a:defRPr>
            </a:lvl2pPr>
            <a:lvl3pPr>
              <a:buFont typeface="Arial" pitchFamily="34" charset="0"/>
              <a:buChar char="•"/>
              <a:defRPr sz="2000">
                <a:solidFill>
                  <a:schemeClr val="bg1">
                    <a:lumMod val="85000"/>
                  </a:schemeClr>
                </a:solidFill>
              </a:defRPr>
            </a:lvl3pPr>
            <a:lvl4pPr>
              <a:buFont typeface="Arial" pitchFamily="34" charset="0"/>
              <a:buChar char="•"/>
              <a:defRPr sz="1800">
                <a:solidFill>
                  <a:schemeClr val="bg1">
                    <a:lumMod val="85000"/>
                  </a:schemeClr>
                </a:solidFill>
              </a:defRPr>
            </a:lvl4pPr>
            <a:lvl5pPr>
              <a:buFont typeface="Arial" pitchFamily="34" charset="0"/>
              <a:buChar char="•"/>
              <a:defRPr sz="1800">
                <a:solidFill>
                  <a:schemeClr val="bg1">
                    <a:lumMod val="8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5377543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18.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19.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9" Type="http://schemas.openxmlformats.org/officeDocument/2006/relationships/slideLayout" Target="../slideLayouts/slideLayout103.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34" Type="http://schemas.openxmlformats.org/officeDocument/2006/relationships/slideLayout" Target="../slideLayouts/slideLayout98.xml"/><Relationship Id="rId42" Type="http://schemas.openxmlformats.org/officeDocument/2006/relationships/theme" Target="../theme/theme20.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33" Type="http://schemas.openxmlformats.org/officeDocument/2006/relationships/slideLayout" Target="../slideLayouts/slideLayout97.xml"/><Relationship Id="rId38" Type="http://schemas.openxmlformats.org/officeDocument/2006/relationships/slideLayout" Target="../slideLayouts/slideLayout102.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slideLayout" Target="../slideLayouts/slideLayout93.xml"/><Relationship Id="rId41" Type="http://schemas.openxmlformats.org/officeDocument/2006/relationships/slideLayout" Target="../slideLayouts/slideLayout105.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32" Type="http://schemas.openxmlformats.org/officeDocument/2006/relationships/slideLayout" Target="../slideLayouts/slideLayout96.xml"/><Relationship Id="rId37" Type="http://schemas.openxmlformats.org/officeDocument/2006/relationships/slideLayout" Target="../slideLayouts/slideLayout101.xml"/><Relationship Id="rId40" Type="http://schemas.openxmlformats.org/officeDocument/2006/relationships/slideLayout" Target="../slideLayouts/slideLayout104.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36" Type="http://schemas.openxmlformats.org/officeDocument/2006/relationships/slideLayout" Target="../slideLayouts/slideLayout100.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31" Type="http://schemas.openxmlformats.org/officeDocument/2006/relationships/slideLayout" Target="../slideLayouts/slideLayout95.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 Id="rId35" Type="http://schemas.openxmlformats.org/officeDocument/2006/relationships/slideLayout" Target="../slideLayouts/slideLayout99.xml"/><Relationship Id="rId43"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2" y="432215"/>
            <a:ext cx="8588861"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2" y="1339749"/>
            <a:ext cx="8551441" cy="4965699"/>
          </a:xfrm>
          <a:prstGeom prst="rect">
            <a:avLst/>
          </a:prstGeom>
        </p:spPr>
        <p:txBody>
          <a:bodyPr vert="horz" lIns="91440" tIns="45720" rIns="91440" bIns="45720" rtlCol="0">
            <a:norm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94" y="6586288"/>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1" name="Rectangle 5"/>
          <p:cNvSpPr>
            <a:spLocks noChangeArrowheads="1"/>
          </p:cNvSpPr>
          <p:nvPr/>
        </p:nvSpPr>
        <p:spPr bwMode="ltGray">
          <a:xfrm>
            <a:off x="7784648" y="6584554"/>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9" name="Rectangle 7"/>
          <p:cNvSpPr>
            <a:spLocks noChangeArrowheads="1"/>
          </p:cNvSpPr>
          <p:nvPr/>
        </p:nvSpPr>
        <p:spPr bwMode="ltGray">
          <a:xfrm>
            <a:off x="8640042" y="658045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Tree>
  </p:cSld>
  <p:clrMap bg1="lt1" tx1="dk1" bg2="lt2" tx2="dk2" accent1="accent1" accent2="accent2" accent3="accent3" accent4="accent4" accent5="accent5" accent6="accent6" hlink="hlink" folHlink="folHlink"/>
  <p:sldLayoutIdLst>
    <p:sldLayoutId id="2147483898" r:id="rId1"/>
    <p:sldLayoutId id="2147483929" r:id="rId2"/>
    <p:sldLayoutId id="2147483899" r:id="rId3"/>
    <p:sldLayoutId id="2147483928"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 id="2147483913" r:id="rId18"/>
    <p:sldLayoutId id="2147483914" r:id="rId19"/>
    <p:sldLayoutId id="2147483915" r:id="rId20"/>
    <p:sldLayoutId id="2147483916" r:id="rId21"/>
    <p:sldLayoutId id="2147483917" r:id="rId22"/>
    <p:sldLayoutId id="2147483918" r:id="rId23"/>
    <p:sldLayoutId id="2147483919" r:id="rId24"/>
    <p:sldLayoutId id="2147483921" r:id="rId25"/>
    <p:sldLayoutId id="2147483922" r:id="rId26"/>
    <p:sldLayoutId id="2147483923" r:id="rId27"/>
    <p:sldLayoutId id="2147483924" r:id="rId28"/>
    <p:sldLayoutId id="2147483925" r:id="rId29"/>
    <p:sldLayoutId id="2147483926" r:id="rId30"/>
    <p:sldLayoutId id="2147483927" r:id="rId31"/>
    <p:sldLayoutId id="2147483962" r:id="rId32"/>
  </p:sldLayoutIdLst>
  <p:transition>
    <p:wipe dir="r"/>
  </p:transition>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2" y="432215"/>
            <a:ext cx="8588861"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339745"/>
            <a:ext cx="8551441" cy="4965699"/>
          </a:xfrm>
          <a:prstGeom prst="rect">
            <a:avLst/>
          </a:prstGeom>
        </p:spPr>
        <p:txBody>
          <a:bodyPr vert="horz" lIns="91440" tIns="45720" rIns="91440" bIns="45720"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rtl="0"/>
            <a:r>
              <a:rPr lang="en-US" sz="600" kern="1200" dirty="0">
                <a:solidFill>
                  <a:srgbClr val="C0C0C0"/>
                </a:solidFill>
                <a:latin typeface="Arial"/>
                <a:ea typeface="+mn-ea"/>
                <a:cs typeface="+mn-cs"/>
              </a:rPr>
              <a:t>© 2010 Cisco and/or its affiliates. All rights reserved.</a:t>
            </a:r>
          </a:p>
        </p:txBody>
      </p:sp>
      <p:sp>
        <p:nvSpPr>
          <p:cNvPr id="11"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rtl="0"/>
            <a:r>
              <a:rPr lang="en-US" sz="600" kern="1200" dirty="0">
                <a:solidFill>
                  <a:srgbClr val="C0C0C0"/>
                </a:solidFill>
                <a:latin typeface="Arial"/>
                <a:ea typeface="+mn-ea"/>
                <a:cs typeface="+mn-cs"/>
              </a:rPr>
              <a:t>Cisco Confidential</a:t>
            </a:r>
          </a:p>
        </p:txBody>
      </p:sp>
      <p:sp>
        <p:nvSpPr>
          <p:cNvPr id="9"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rtl="0"/>
            <a:fld id="{DFCF27A5-1A5B-48D3-A060-2758FFBB1ADD}" type="slidenum">
              <a:rPr lang="en-US" sz="600" kern="1200">
                <a:solidFill>
                  <a:srgbClr val="C0C0C0"/>
                </a:solidFill>
                <a:latin typeface="Arial"/>
                <a:ea typeface="+mn-ea"/>
                <a:cs typeface="+mn-cs"/>
              </a:rPr>
              <a:pPr algn="r" defTabSz="814388" rtl="0"/>
              <a:t>‹#›</a:t>
            </a:fld>
            <a:endParaRPr lang="en-US" sz="600" kern="1200" dirty="0">
              <a:solidFill>
                <a:srgbClr val="C0C0C0"/>
              </a:solidFill>
              <a:latin typeface="Arial"/>
              <a:ea typeface="+mn-ea"/>
              <a:cs typeface="+mn-cs"/>
            </a:endParaRPr>
          </a:p>
        </p:txBody>
      </p:sp>
      <p:pic>
        <p:nvPicPr>
          <p:cNvPr id="13" name="Picture 12" descr="bottom bar.jpg"/>
          <p:cNvPicPr>
            <a:picLocks noChangeAspect="1"/>
          </p:cNvPicPr>
          <p:nvPr/>
        </p:nvPicPr>
        <p:blipFill>
          <a:blip r:embed="rId2" cstate="print"/>
          <a:stretch>
            <a:fillRect/>
          </a:stretch>
        </p:blipFill>
        <p:spPr>
          <a:xfrm>
            <a:off x="333375" y="6378339"/>
            <a:ext cx="8477250" cy="162912"/>
          </a:xfrm>
          <a:prstGeom prst="rect">
            <a:avLst/>
          </a:prstGeom>
        </p:spPr>
      </p:pic>
    </p:spTree>
  </p:cSld>
  <p:clrMap bg1="lt1" tx1="dk1" bg2="lt2" tx2="dk2" accent1="accent1" accent2="accent2" accent3="accent3" accent4="accent4" accent5="accent5" accent6="accent6" hlink="hlink" folHlink="folHlink"/>
  <p:transition>
    <p:wipe dir="r"/>
  </p:transition>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2" y="432215"/>
            <a:ext cx="8588861"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339745"/>
            <a:ext cx="8551441" cy="4965699"/>
          </a:xfrm>
          <a:prstGeom prst="rect">
            <a:avLst/>
          </a:prstGeom>
        </p:spPr>
        <p:txBody>
          <a:bodyPr vert="horz" lIns="91440" tIns="45720" rIns="91440" bIns="45720" rtlCol="0">
            <a:norm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rtl="0" eaLnBrk="0" fontAlgn="base" hangingPunct="0">
              <a:lnSpc>
                <a:spcPct val="90000"/>
              </a:lnSpc>
              <a:spcBef>
                <a:spcPct val="0"/>
              </a:spcBef>
              <a:spcAft>
                <a:spcPct val="0"/>
              </a:spcAft>
            </a:pPr>
            <a:r>
              <a:rPr lang="en-US" sz="600" b="1" kern="1200" dirty="0">
                <a:solidFill>
                  <a:srgbClr val="C0C0C0"/>
                </a:solidFill>
                <a:latin typeface="Arial"/>
                <a:ea typeface="+mn-ea"/>
                <a:cs typeface="+mn-cs"/>
              </a:rPr>
              <a:t>© 2010 Cisco and/or its affiliates. All rights reserved.</a:t>
            </a:r>
          </a:p>
        </p:txBody>
      </p:sp>
      <p:sp>
        <p:nvSpPr>
          <p:cNvPr id="11"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rtl="0" eaLnBrk="0" fontAlgn="base" hangingPunct="0">
              <a:lnSpc>
                <a:spcPct val="90000"/>
              </a:lnSpc>
              <a:spcBef>
                <a:spcPct val="0"/>
              </a:spcBef>
              <a:spcAft>
                <a:spcPct val="0"/>
              </a:spcAft>
            </a:pPr>
            <a:r>
              <a:rPr lang="en-US" sz="600" b="1" kern="1200" dirty="0">
                <a:solidFill>
                  <a:srgbClr val="C0C0C0"/>
                </a:solidFill>
                <a:latin typeface="Arial"/>
                <a:ea typeface="+mn-ea"/>
                <a:cs typeface="+mn-cs"/>
              </a:rPr>
              <a:t>Cisco Confidential</a:t>
            </a:r>
          </a:p>
        </p:txBody>
      </p:sp>
      <p:sp>
        <p:nvSpPr>
          <p:cNvPr id="9"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rtl="0" eaLnBrk="0" fontAlgn="base" hangingPunct="0">
              <a:lnSpc>
                <a:spcPct val="90000"/>
              </a:lnSpc>
              <a:spcBef>
                <a:spcPct val="0"/>
              </a:spcBef>
              <a:spcAft>
                <a:spcPct val="0"/>
              </a:spcAft>
            </a:pPr>
            <a:fld id="{DFCF27A5-1A5B-48D3-A060-2758FFBB1ADD}" type="slidenum">
              <a:rPr lang="en-US" sz="600" b="1" kern="1200">
                <a:solidFill>
                  <a:srgbClr val="C0C0C0"/>
                </a:solidFill>
                <a:latin typeface="Arial"/>
                <a:ea typeface="+mn-ea"/>
                <a:cs typeface="+mn-cs"/>
              </a:rPr>
              <a:pPr algn="r" defTabSz="814388" rtl="0" eaLnBrk="0" fontAlgn="base" hangingPunct="0">
                <a:lnSpc>
                  <a:spcPct val="90000"/>
                </a:lnSpc>
                <a:spcBef>
                  <a:spcPct val="0"/>
                </a:spcBef>
                <a:spcAft>
                  <a:spcPct val="0"/>
                </a:spcAft>
              </a:pPr>
              <a:t>‹#›</a:t>
            </a:fld>
            <a:endParaRPr lang="en-US" sz="600" b="1" kern="1200" dirty="0">
              <a:solidFill>
                <a:srgbClr val="C0C0C0"/>
              </a:solidFill>
              <a:latin typeface="Arial"/>
              <a:ea typeface="+mn-ea"/>
              <a:cs typeface="+mn-cs"/>
            </a:endParaRPr>
          </a:p>
        </p:txBody>
      </p:sp>
      <p:pic>
        <p:nvPicPr>
          <p:cNvPr id="13" name="Picture 12" descr="bottom bar.jpg"/>
          <p:cNvPicPr>
            <a:picLocks noChangeAspect="1"/>
          </p:cNvPicPr>
          <p:nvPr/>
        </p:nvPicPr>
        <p:blipFill>
          <a:blip r:embed="rId2" cstate="print"/>
          <a:stretch>
            <a:fillRect/>
          </a:stretch>
        </p:blipFill>
        <p:spPr>
          <a:xfrm>
            <a:off x="333375" y="6378339"/>
            <a:ext cx="8477250" cy="162912"/>
          </a:xfrm>
          <a:prstGeom prst="rect">
            <a:avLst/>
          </a:prstGeom>
        </p:spPr>
      </p:pic>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93750" y="304800"/>
            <a:ext cx="7707313"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1031171" name="Rectangle 3"/>
          <p:cNvSpPr>
            <a:spLocks noChangeArrowheads="1"/>
          </p:cNvSpPr>
          <p:nvPr/>
        </p:nvSpPr>
        <p:spPr bwMode="auto">
          <a:xfrm>
            <a:off x="0" y="0"/>
            <a:ext cx="9144000" cy="177800"/>
          </a:xfrm>
          <a:prstGeom prst="rect">
            <a:avLst/>
          </a:prstGeom>
          <a:solidFill>
            <a:srgbClr val="0183B7"/>
          </a:solidFill>
          <a:ln w="25400" algn="ctr">
            <a:noFill/>
            <a:miter lim="800000"/>
            <a:headEnd/>
            <a:tailEnd/>
          </a:ln>
          <a:effectLst/>
        </p:spPr>
        <p:txBody>
          <a:bodyPr wrap="none" anchor="ctr"/>
          <a:lstStyle/>
          <a:p>
            <a:pPr algn="ctr" rtl="0" eaLnBrk="0" fontAlgn="base" hangingPunct="0">
              <a:lnSpc>
                <a:spcPct val="90000"/>
              </a:lnSpc>
              <a:spcBef>
                <a:spcPct val="0"/>
              </a:spcBef>
              <a:spcAft>
                <a:spcPct val="0"/>
              </a:spcAft>
              <a:defRPr/>
            </a:pPr>
            <a:endParaRPr lang="en-US" sz="2400" b="1" kern="1200" dirty="0">
              <a:solidFill>
                <a:srgbClr val="000000"/>
              </a:solidFill>
              <a:latin typeface="Arial" charset="0"/>
              <a:ea typeface="+mn-ea"/>
              <a:cs typeface="+mn-cs"/>
            </a:endParaRPr>
          </a:p>
        </p:txBody>
      </p:sp>
      <p:sp>
        <p:nvSpPr>
          <p:cNvPr id="1031172" name="Rectangle 4"/>
          <p:cNvSpPr>
            <a:spLocks noChangeArrowheads="1"/>
          </p:cNvSpPr>
          <p:nvPr/>
        </p:nvSpPr>
        <p:spPr bwMode="auto">
          <a:xfrm>
            <a:off x="1047750" y="6672263"/>
            <a:ext cx="2228850" cy="188912"/>
          </a:xfrm>
          <a:prstGeom prst="rect">
            <a:avLst/>
          </a:prstGeom>
          <a:noFill/>
          <a:ln w="9525">
            <a:noFill/>
            <a:miter lim="800000"/>
            <a:headEnd/>
            <a:tailEnd/>
          </a:ln>
          <a:effectLst/>
        </p:spPr>
        <p:txBody>
          <a:bodyPr wrap="none" lIns="82124" tIns="41061" rIns="82124" bIns="41061" anchor="b" anchorCtr="1">
            <a:spAutoFit/>
          </a:bodyPr>
          <a:lstStyle/>
          <a:p>
            <a:pPr algn="l" defTabSz="814388" rtl="0" eaLnBrk="0" fontAlgn="base" hangingPunct="0">
              <a:spcBef>
                <a:spcPct val="0"/>
              </a:spcBef>
              <a:spcAft>
                <a:spcPct val="0"/>
              </a:spcAft>
              <a:defRPr/>
            </a:pPr>
            <a:r>
              <a:rPr lang="en-US" sz="700" kern="1200" dirty="0">
                <a:solidFill>
                  <a:srgbClr val="8E8E95"/>
                </a:solidFill>
                <a:latin typeface="Arial" charset="0"/>
                <a:ea typeface="+mn-ea"/>
                <a:cs typeface="+mn-cs"/>
              </a:rPr>
              <a:t>© 2010 Cisco and/or its affiliates. All rights reserved.</a:t>
            </a:r>
          </a:p>
        </p:txBody>
      </p:sp>
      <p:sp>
        <p:nvSpPr>
          <p:cNvPr id="1031173" name="Rectangle 5"/>
          <p:cNvSpPr>
            <a:spLocks noChangeArrowheads="1"/>
          </p:cNvSpPr>
          <p:nvPr/>
        </p:nvSpPr>
        <p:spPr bwMode="auto">
          <a:xfrm>
            <a:off x="3617913" y="6672263"/>
            <a:ext cx="1968500" cy="190500"/>
          </a:xfrm>
          <a:prstGeom prst="rect">
            <a:avLst/>
          </a:prstGeom>
          <a:noFill/>
          <a:ln w="9525">
            <a:noFill/>
            <a:miter lim="800000"/>
            <a:headEnd/>
            <a:tailEnd/>
          </a:ln>
          <a:effectLst/>
        </p:spPr>
        <p:txBody>
          <a:bodyPr wrap="none" lIns="82124" tIns="41061" rIns="82124" bIns="41061" anchor="b">
            <a:spAutoFit/>
          </a:bodyPr>
          <a:lstStyle/>
          <a:p>
            <a:pPr algn="r" defTabSz="814388" rtl="0" eaLnBrk="0" fontAlgn="base" hangingPunct="0">
              <a:spcBef>
                <a:spcPct val="0"/>
              </a:spcBef>
              <a:spcAft>
                <a:spcPct val="0"/>
              </a:spcAft>
              <a:defRPr/>
            </a:pPr>
            <a:r>
              <a:rPr lang="en-US" sz="700" kern="1200" dirty="0">
                <a:solidFill>
                  <a:srgbClr val="8E8E95"/>
                </a:solidFill>
                <a:latin typeface="Arial" charset="0"/>
                <a:ea typeface="+mn-ea"/>
                <a:cs typeface="+mn-cs"/>
              </a:rPr>
              <a:t>Cisco Highly Confidential—Controlled Access</a:t>
            </a:r>
          </a:p>
        </p:txBody>
      </p:sp>
      <p:sp>
        <p:nvSpPr>
          <p:cNvPr id="1031175" name="Rectangle 7"/>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rtl="0" eaLnBrk="0" fontAlgn="base" hangingPunct="0">
              <a:spcBef>
                <a:spcPct val="0"/>
              </a:spcBef>
              <a:spcAft>
                <a:spcPct val="0"/>
              </a:spcAft>
              <a:defRPr/>
            </a:pPr>
            <a:fld id="{0E829AB0-568A-4502-8D83-075D5E1B0245}" type="slidenum">
              <a:rPr lang="en-US" sz="1000" kern="1200">
                <a:solidFill>
                  <a:srgbClr val="8E8E95"/>
                </a:solidFill>
                <a:latin typeface="Arial" charset="0"/>
                <a:ea typeface="+mn-ea"/>
                <a:cs typeface="+mn-cs"/>
              </a:rPr>
              <a:pPr algn="r" defTabSz="814388" rtl="0" eaLnBrk="0" fontAlgn="base" hangingPunct="0">
                <a:spcBef>
                  <a:spcPct val="0"/>
                </a:spcBef>
                <a:spcAft>
                  <a:spcPct val="0"/>
                </a:spcAft>
                <a:defRPr/>
              </a:pPr>
              <a:t>‹#›</a:t>
            </a:fld>
            <a:endParaRPr lang="en-US" sz="1000" kern="1200" dirty="0">
              <a:solidFill>
                <a:srgbClr val="8E8E95"/>
              </a:solidFill>
              <a:latin typeface="Arial" charset="0"/>
              <a:ea typeface="+mn-ea"/>
              <a:cs typeface="+mn-cs"/>
            </a:endParaRPr>
          </a:p>
        </p:txBody>
      </p:sp>
      <p:sp>
        <p:nvSpPr>
          <p:cNvPr id="1031" name="Rectangle 8"/>
          <p:cNvSpPr>
            <a:spLocks noGrp="1" noChangeArrowheads="1"/>
          </p:cNvSpPr>
          <p:nvPr>
            <p:ph type="body" idx="1"/>
          </p:nvPr>
        </p:nvSpPr>
        <p:spPr bwMode="auto">
          <a:xfrm>
            <a:off x="793750" y="1520825"/>
            <a:ext cx="768032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0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3000" b="1">
          <a:solidFill>
            <a:schemeClr val="tx2"/>
          </a:solidFill>
          <a:latin typeface="Arial" charset="0"/>
        </a:defRPr>
      </a:lvl2pPr>
      <a:lvl3pPr algn="l" defTabSz="814388" rtl="0" eaLnBrk="0" fontAlgn="base" hangingPunct="0">
        <a:lnSpc>
          <a:spcPct val="90000"/>
        </a:lnSpc>
        <a:spcBef>
          <a:spcPct val="0"/>
        </a:spcBef>
        <a:spcAft>
          <a:spcPct val="0"/>
        </a:spcAft>
        <a:defRPr sz="3000" b="1">
          <a:solidFill>
            <a:schemeClr val="tx2"/>
          </a:solidFill>
          <a:latin typeface="Arial" charset="0"/>
        </a:defRPr>
      </a:lvl3pPr>
      <a:lvl4pPr algn="l" defTabSz="814388" rtl="0" eaLnBrk="0" fontAlgn="base" hangingPunct="0">
        <a:lnSpc>
          <a:spcPct val="90000"/>
        </a:lnSpc>
        <a:spcBef>
          <a:spcPct val="0"/>
        </a:spcBef>
        <a:spcAft>
          <a:spcPct val="0"/>
        </a:spcAft>
        <a:defRPr sz="3000" b="1">
          <a:solidFill>
            <a:schemeClr val="tx2"/>
          </a:solidFill>
          <a:latin typeface="Arial" charset="0"/>
        </a:defRPr>
      </a:lvl4pPr>
      <a:lvl5pPr algn="l" defTabSz="814388" rtl="0" eaLnBrk="0" fontAlgn="base" hangingPunct="0">
        <a:lnSpc>
          <a:spcPct val="90000"/>
        </a:lnSpc>
        <a:spcBef>
          <a:spcPct val="0"/>
        </a:spcBef>
        <a:spcAft>
          <a:spcPct val="0"/>
        </a:spcAft>
        <a:defRPr sz="3000" b="1">
          <a:solidFill>
            <a:schemeClr val="tx2"/>
          </a:solidFill>
          <a:latin typeface="Arial" charset="0"/>
        </a:defRPr>
      </a:lvl5pPr>
      <a:lvl6pPr marL="457200" algn="l" defTabSz="814388" rtl="0" fontAlgn="base">
        <a:lnSpc>
          <a:spcPct val="90000"/>
        </a:lnSpc>
        <a:spcBef>
          <a:spcPct val="0"/>
        </a:spcBef>
        <a:spcAft>
          <a:spcPct val="0"/>
        </a:spcAft>
        <a:defRPr sz="3000" b="1">
          <a:solidFill>
            <a:schemeClr val="tx2"/>
          </a:solidFill>
          <a:latin typeface="Arial" charset="0"/>
        </a:defRPr>
      </a:lvl6pPr>
      <a:lvl7pPr marL="914400" algn="l" defTabSz="814388" rtl="0" fontAlgn="base">
        <a:lnSpc>
          <a:spcPct val="90000"/>
        </a:lnSpc>
        <a:spcBef>
          <a:spcPct val="0"/>
        </a:spcBef>
        <a:spcAft>
          <a:spcPct val="0"/>
        </a:spcAft>
        <a:defRPr sz="3000" b="1">
          <a:solidFill>
            <a:schemeClr val="tx2"/>
          </a:solidFill>
          <a:latin typeface="Arial" charset="0"/>
        </a:defRPr>
      </a:lvl7pPr>
      <a:lvl8pPr marL="1371600" algn="l" defTabSz="814388" rtl="0" fontAlgn="base">
        <a:lnSpc>
          <a:spcPct val="90000"/>
        </a:lnSpc>
        <a:spcBef>
          <a:spcPct val="0"/>
        </a:spcBef>
        <a:spcAft>
          <a:spcPct val="0"/>
        </a:spcAft>
        <a:defRPr sz="3000" b="1">
          <a:solidFill>
            <a:schemeClr val="tx2"/>
          </a:solidFill>
          <a:latin typeface="Arial" charset="0"/>
        </a:defRPr>
      </a:lvl8pPr>
      <a:lvl9pPr marL="1828800" algn="l" defTabSz="814388" rtl="0" fontAlgn="base">
        <a:lnSpc>
          <a:spcPct val="90000"/>
        </a:lnSpc>
        <a:spcBef>
          <a:spcPct val="0"/>
        </a:spcBef>
        <a:spcAft>
          <a:spcPct val="0"/>
        </a:spcAft>
        <a:defRPr sz="3000" b="1">
          <a:solidFill>
            <a:schemeClr val="tx2"/>
          </a:solidFill>
          <a:latin typeface="Arial" charset="0"/>
        </a:defRPr>
      </a:lvl9pPr>
    </p:titleStyle>
    <p:bodyStyle>
      <a:lvl1pPr marL="236538" indent="-236538" algn="l" defTabSz="814388" rtl="0" eaLnBrk="0" fontAlgn="base" hangingPunct="0">
        <a:lnSpc>
          <a:spcPct val="95000"/>
        </a:lnSpc>
        <a:spcBef>
          <a:spcPct val="50000"/>
        </a:spcBef>
        <a:spcAft>
          <a:spcPct val="0"/>
        </a:spcAft>
        <a:buClr>
          <a:schemeClr val="tx2"/>
        </a:buClr>
        <a:buSzPct val="100000"/>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defRPr sz="2000">
          <a:solidFill>
            <a:schemeClr val="tx1"/>
          </a:solidFill>
          <a:latin typeface="+mn-lt"/>
        </a:defRPr>
      </a:lvl2pPr>
      <a:lvl3pPr marL="914400" algn="l" defTabSz="814388" rtl="0" eaLnBrk="0" fontAlgn="base" hangingPunct="0">
        <a:lnSpc>
          <a:spcPct val="95000"/>
        </a:lnSpc>
        <a:spcBef>
          <a:spcPct val="35000"/>
        </a:spcBef>
        <a:spcAft>
          <a:spcPct val="0"/>
        </a:spcAft>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defRPr sz="2000">
          <a:solidFill>
            <a:schemeClr val="tx1"/>
          </a:solidFill>
          <a:latin typeface="+mn-lt"/>
        </a:defRPr>
      </a:lvl5pPr>
      <a:lvl6pPr marL="2062163" algn="l" defTabSz="814388" rtl="0" eaLnBrk="0" fontAlgn="base" hangingPunct="0">
        <a:lnSpc>
          <a:spcPct val="95000"/>
        </a:lnSpc>
        <a:spcBef>
          <a:spcPct val="35000"/>
        </a:spcBef>
        <a:spcAft>
          <a:spcPct val="0"/>
        </a:spcAft>
        <a:defRPr sz="2000">
          <a:solidFill>
            <a:schemeClr val="tx1"/>
          </a:solidFill>
          <a:latin typeface="+mn-lt"/>
        </a:defRPr>
      </a:lvl6pPr>
      <a:lvl7pPr marL="2519363" algn="l" defTabSz="814388" rtl="0" eaLnBrk="0" fontAlgn="base" hangingPunct="0">
        <a:lnSpc>
          <a:spcPct val="95000"/>
        </a:lnSpc>
        <a:spcBef>
          <a:spcPct val="35000"/>
        </a:spcBef>
        <a:spcAft>
          <a:spcPct val="0"/>
        </a:spcAft>
        <a:defRPr sz="2000">
          <a:solidFill>
            <a:schemeClr val="tx1"/>
          </a:solidFill>
          <a:latin typeface="+mn-lt"/>
        </a:defRPr>
      </a:lvl7pPr>
      <a:lvl8pPr marL="2976563" algn="l" defTabSz="814388" rtl="0" eaLnBrk="0" fontAlgn="base" hangingPunct="0">
        <a:lnSpc>
          <a:spcPct val="95000"/>
        </a:lnSpc>
        <a:spcBef>
          <a:spcPct val="35000"/>
        </a:spcBef>
        <a:spcAft>
          <a:spcPct val="0"/>
        </a:spcAft>
        <a:defRPr sz="2000">
          <a:solidFill>
            <a:schemeClr val="tx1"/>
          </a:solidFill>
          <a:latin typeface="+mn-lt"/>
        </a:defRPr>
      </a:lvl8pPr>
      <a:lvl9pPr marL="3433763" algn="l" defTabSz="814388" rtl="0" eaLnBrk="0" fontAlgn="base" hangingPunct="0">
        <a:lnSpc>
          <a:spcPct val="95000"/>
        </a:lnSpc>
        <a:spcBef>
          <a:spcPct val="35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93750" y="304800"/>
            <a:ext cx="7707313"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1031171" name="Rectangle 3"/>
          <p:cNvSpPr>
            <a:spLocks noChangeArrowheads="1"/>
          </p:cNvSpPr>
          <p:nvPr/>
        </p:nvSpPr>
        <p:spPr bwMode="auto">
          <a:xfrm>
            <a:off x="0" y="0"/>
            <a:ext cx="9144000" cy="177800"/>
          </a:xfrm>
          <a:prstGeom prst="rect">
            <a:avLst/>
          </a:prstGeom>
          <a:solidFill>
            <a:srgbClr val="0183B7"/>
          </a:solidFill>
          <a:ln w="25400" algn="ctr">
            <a:noFill/>
            <a:miter lim="800000"/>
            <a:headEnd/>
            <a:tailEnd/>
          </a:ln>
          <a:effectLst/>
        </p:spPr>
        <p:txBody>
          <a:bodyPr wrap="none" anchor="ctr"/>
          <a:lstStyle/>
          <a:p>
            <a:pPr algn="ctr" rtl="0" eaLnBrk="0" fontAlgn="base" hangingPunct="0">
              <a:lnSpc>
                <a:spcPct val="90000"/>
              </a:lnSpc>
              <a:spcBef>
                <a:spcPct val="0"/>
              </a:spcBef>
              <a:spcAft>
                <a:spcPct val="0"/>
              </a:spcAft>
              <a:defRPr/>
            </a:pPr>
            <a:endParaRPr lang="en-US" sz="2400" b="1" kern="1200" dirty="0">
              <a:solidFill>
                <a:srgbClr val="000000"/>
              </a:solidFill>
              <a:latin typeface="Arial" charset="0"/>
              <a:ea typeface="+mn-ea"/>
              <a:cs typeface="+mn-cs"/>
            </a:endParaRPr>
          </a:p>
        </p:txBody>
      </p:sp>
      <p:sp>
        <p:nvSpPr>
          <p:cNvPr id="1031172" name="Rectangle 4"/>
          <p:cNvSpPr>
            <a:spLocks noChangeArrowheads="1"/>
          </p:cNvSpPr>
          <p:nvPr/>
        </p:nvSpPr>
        <p:spPr bwMode="auto">
          <a:xfrm>
            <a:off x="1047750" y="6672263"/>
            <a:ext cx="2228850" cy="188912"/>
          </a:xfrm>
          <a:prstGeom prst="rect">
            <a:avLst/>
          </a:prstGeom>
          <a:noFill/>
          <a:ln w="9525">
            <a:noFill/>
            <a:miter lim="800000"/>
            <a:headEnd/>
            <a:tailEnd/>
          </a:ln>
          <a:effectLst/>
        </p:spPr>
        <p:txBody>
          <a:bodyPr wrap="none" lIns="82124" tIns="41061" rIns="82124" bIns="41061" anchor="b" anchorCtr="1">
            <a:spAutoFit/>
          </a:bodyPr>
          <a:lstStyle/>
          <a:p>
            <a:pPr algn="l" defTabSz="814388" rtl="0" eaLnBrk="0" fontAlgn="base" hangingPunct="0">
              <a:spcBef>
                <a:spcPct val="0"/>
              </a:spcBef>
              <a:spcAft>
                <a:spcPct val="0"/>
              </a:spcAft>
              <a:defRPr/>
            </a:pPr>
            <a:r>
              <a:rPr lang="en-US" sz="700" kern="1200" dirty="0">
                <a:solidFill>
                  <a:srgbClr val="8E8E95"/>
                </a:solidFill>
                <a:latin typeface="Arial" charset="0"/>
                <a:ea typeface="+mn-ea"/>
                <a:cs typeface="+mn-cs"/>
              </a:rPr>
              <a:t>© 2010 Cisco and/or its affiliates. All rights reserved.</a:t>
            </a:r>
          </a:p>
        </p:txBody>
      </p:sp>
      <p:sp>
        <p:nvSpPr>
          <p:cNvPr id="1031173" name="Rectangle 5"/>
          <p:cNvSpPr>
            <a:spLocks noChangeArrowheads="1"/>
          </p:cNvSpPr>
          <p:nvPr/>
        </p:nvSpPr>
        <p:spPr bwMode="auto">
          <a:xfrm>
            <a:off x="3617913" y="6672263"/>
            <a:ext cx="1968500" cy="190500"/>
          </a:xfrm>
          <a:prstGeom prst="rect">
            <a:avLst/>
          </a:prstGeom>
          <a:noFill/>
          <a:ln w="9525">
            <a:noFill/>
            <a:miter lim="800000"/>
            <a:headEnd/>
            <a:tailEnd/>
          </a:ln>
          <a:effectLst/>
        </p:spPr>
        <p:txBody>
          <a:bodyPr wrap="none" lIns="82124" tIns="41061" rIns="82124" bIns="41061" anchor="b">
            <a:spAutoFit/>
          </a:bodyPr>
          <a:lstStyle/>
          <a:p>
            <a:pPr algn="r" defTabSz="814388" rtl="0" eaLnBrk="0" fontAlgn="base" hangingPunct="0">
              <a:spcBef>
                <a:spcPct val="0"/>
              </a:spcBef>
              <a:spcAft>
                <a:spcPct val="0"/>
              </a:spcAft>
              <a:defRPr/>
            </a:pPr>
            <a:r>
              <a:rPr lang="en-US" sz="700" kern="1200" dirty="0">
                <a:solidFill>
                  <a:srgbClr val="8E8E95"/>
                </a:solidFill>
                <a:latin typeface="Arial" charset="0"/>
                <a:ea typeface="+mn-ea"/>
                <a:cs typeface="+mn-cs"/>
              </a:rPr>
              <a:t>Cisco Highly Confidential—Controlled Access</a:t>
            </a:r>
          </a:p>
        </p:txBody>
      </p:sp>
      <p:sp>
        <p:nvSpPr>
          <p:cNvPr id="1031175" name="Rectangle 7"/>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rtl="0" eaLnBrk="0" fontAlgn="base" hangingPunct="0">
              <a:spcBef>
                <a:spcPct val="0"/>
              </a:spcBef>
              <a:spcAft>
                <a:spcPct val="0"/>
              </a:spcAft>
              <a:defRPr/>
            </a:pPr>
            <a:fld id="{0E829AB0-568A-4502-8D83-075D5E1B0245}" type="slidenum">
              <a:rPr lang="en-US" sz="1000" kern="1200">
                <a:solidFill>
                  <a:srgbClr val="8E8E95"/>
                </a:solidFill>
                <a:latin typeface="Arial" charset="0"/>
                <a:ea typeface="+mn-ea"/>
                <a:cs typeface="+mn-cs"/>
              </a:rPr>
              <a:pPr algn="r" defTabSz="814388" rtl="0" eaLnBrk="0" fontAlgn="base" hangingPunct="0">
                <a:spcBef>
                  <a:spcPct val="0"/>
                </a:spcBef>
                <a:spcAft>
                  <a:spcPct val="0"/>
                </a:spcAft>
                <a:defRPr/>
              </a:pPr>
              <a:t>‹#›</a:t>
            </a:fld>
            <a:endParaRPr lang="en-US" sz="1000" kern="1200" dirty="0">
              <a:solidFill>
                <a:srgbClr val="8E8E95"/>
              </a:solidFill>
              <a:latin typeface="Arial" charset="0"/>
              <a:ea typeface="+mn-ea"/>
              <a:cs typeface="+mn-cs"/>
            </a:endParaRPr>
          </a:p>
        </p:txBody>
      </p:sp>
      <p:sp>
        <p:nvSpPr>
          <p:cNvPr id="1031" name="Rectangle 8"/>
          <p:cNvSpPr>
            <a:spLocks noGrp="1" noChangeArrowheads="1"/>
          </p:cNvSpPr>
          <p:nvPr>
            <p:ph type="body" idx="1"/>
          </p:nvPr>
        </p:nvSpPr>
        <p:spPr bwMode="auto">
          <a:xfrm>
            <a:off x="793750" y="1520825"/>
            <a:ext cx="768032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0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3000" b="1">
          <a:solidFill>
            <a:schemeClr val="tx2"/>
          </a:solidFill>
          <a:latin typeface="Arial" charset="0"/>
        </a:defRPr>
      </a:lvl2pPr>
      <a:lvl3pPr algn="l" defTabSz="814388" rtl="0" eaLnBrk="0" fontAlgn="base" hangingPunct="0">
        <a:lnSpc>
          <a:spcPct val="90000"/>
        </a:lnSpc>
        <a:spcBef>
          <a:spcPct val="0"/>
        </a:spcBef>
        <a:spcAft>
          <a:spcPct val="0"/>
        </a:spcAft>
        <a:defRPr sz="3000" b="1">
          <a:solidFill>
            <a:schemeClr val="tx2"/>
          </a:solidFill>
          <a:latin typeface="Arial" charset="0"/>
        </a:defRPr>
      </a:lvl3pPr>
      <a:lvl4pPr algn="l" defTabSz="814388" rtl="0" eaLnBrk="0" fontAlgn="base" hangingPunct="0">
        <a:lnSpc>
          <a:spcPct val="90000"/>
        </a:lnSpc>
        <a:spcBef>
          <a:spcPct val="0"/>
        </a:spcBef>
        <a:spcAft>
          <a:spcPct val="0"/>
        </a:spcAft>
        <a:defRPr sz="3000" b="1">
          <a:solidFill>
            <a:schemeClr val="tx2"/>
          </a:solidFill>
          <a:latin typeface="Arial" charset="0"/>
        </a:defRPr>
      </a:lvl4pPr>
      <a:lvl5pPr algn="l" defTabSz="814388" rtl="0" eaLnBrk="0" fontAlgn="base" hangingPunct="0">
        <a:lnSpc>
          <a:spcPct val="90000"/>
        </a:lnSpc>
        <a:spcBef>
          <a:spcPct val="0"/>
        </a:spcBef>
        <a:spcAft>
          <a:spcPct val="0"/>
        </a:spcAft>
        <a:defRPr sz="3000" b="1">
          <a:solidFill>
            <a:schemeClr val="tx2"/>
          </a:solidFill>
          <a:latin typeface="Arial" charset="0"/>
        </a:defRPr>
      </a:lvl5pPr>
      <a:lvl6pPr marL="457200" algn="l" defTabSz="814388" rtl="0" fontAlgn="base">
        <a:lnSpc>
          <a:spcPct val="90000"/>
        </a:lnSpc>
        <a:spcBef>
          <a:spcPct val="0"/>
        </a:spcBef>
        <a:spcAft>
          <a:spcPct val="0"/>
        </a:spcAft>
        <a:defRPr sz="3000" b="1">
          <a:solidFill>
            <a:schemeClr val="tx2"/>
          </a:solidFill>
          <a:latin typeface="Arial" charset="0"/>
        </a:defRPr>
      </a:lvl6pPr>
      <a:lvl7pPr marL="914400" algn="l" defTabSz="814388" rtl="0" fontAlgn="base">
        <a:lnSpc>
          <a:spcPct val="90000"/>
        </a:lnSpc>
        <a:spcBef>
          <a:spcPct val="0"/>
        </a:spcBef>
        <a:spcAft>
          <a:spcPct val="0"/>
        </a:spcAft>
        <a:defRPr sz="3000" b="1">
          <a:solidFill>
            <a:schemeClr val="tx2"/>
          </a:solidFill>
          <a:latin typeface="Arial" charset="0"/>
        </a:defRPr>
      </a:lvl7pPr>
      <a:lvl8pPr marL="1371600" algn="l" defTabSz="814388" rtl="0" fontAlgn="base">
        <a:lnSpc>
          <a:spcPct val="90000"/>
        </a:lnSpc>
        <a:spcBef>
          <a:spcPct val="0"/>
        </a:spcBef>
        <a:spcAft>
          <a:spcPct val="0"/>
        </a:spcAft>
        <a:defRPr sz="3000" b="1">
          <a:solidFill>
            <a:schemeClr val="tx2"/>
          </a:solidFill>
          <a:latin typeface="Arial" charset="0"/>
        </a:defRPr>
      </a:lvl8pPr>
      <a:lvl9pPr marL="1828800" algn="l" defTabSz="814388" rtl="0" fontAlgn="base">
        <a:lnSpc>
          <a:spcPct val="90000"/>
        </a:lnSpc>
        <a:spcBef>
          <a:spcPct val="0"/>
        </a:spcBef>
        <a:spcAft>
          <a:spcPct val="0"/>
        </a:spcAft>
        <a:defRPr sz="3000" b="1">
          <a:solidFill>
            <a:schemeClr val="tx2"/>
          </a:solidFill>
          <a:latin typeface="Arial" charset="0"/>
        </a:defRPr>
      </a:lvl9pPr>
    </p:titleStyle>
    <p:bodyStyle>
      <a:lvl1pPr marL="236538" indent="-236538" algn="l" defTabSz="814388" rtl="0" eaLnBrk="0" fontAlgn="base" hangingPunct="0">
        <a:lnSpc>
          <a:spcPct val="95000"/>
        </a:lnSpc>
        <a:spcBef>
          <a:spcPct val="50000"/>
        </a:spcBef>
        <a:spcAft>
          <a:spcPct val="0"/>
        </a:spcAft>
        <a:buClr>
          <a:schemeClr val="tx2"/>
        </a:buClr>
        <a:buSzPct val="100000"/>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defRPr sz="2000">
          <a:solidFill>
            <a:schemeClr val="tx1"/>
          </a:solidFill>
          <a:latin typeface="+mn-lt"/>
        </a:defRPr>
      </a:lvl2pPr>
      <a:lvl3pPr marL="914400" algn="l" defTabSz="814388" rtl="0" eaLnBrk="0" fontAlgn="base" hangingPunct="0">
        <a:lnSpc>
          <a:spcPct val="95000"/>
        </a:lnSpc>
        <a:spcBef>
          <a:spcPct val="35000"/>
        </a:spcBef>
        <a:spcAft>
          <a:spcPct val="0"/>
        </a:spcAft>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defRPr sz="2000">
          <a:solidFill>
            <a:schemeClr val="tx1"/>
          </a:solidFill>
          <a:latin typeface="+mn-lt"/>
        </a:defRPr>
      </a:lvl5pPr>
      <a:lvl6pPr marL="2062163" algn="l" defTabSz="814388" rtl="0" eaLnBrk="0" fontAlgn="base" hangingPunct="0">
        <a:lnSpc>
          <a:spcPct val="95000"/>
        </a:lnSpc>
        <a:spcBef>
          <a:spcPct val="35000"/>
        </a:spcBef>
        <a:spcAft>
          <a:spcPct val="0"/>
        </a:spcAft>
        <a:defRPr sz="2000">
          <a:solidFill>
            <a:schemeClr val="tx1"/>
          </a:solidFill>
          <a:latin typeface="+mn-lt"/>
        </a:defRPr>
      </a:lvl6pPr>
      <a:lvl7pPr marL="2519363" algn="l" defTabSz="814388" rtl="0" eaLnBrk="0" fontAlgn="base" hangingPunct="0">
        <a:lnSpc>
          <a:spcPct val="95000"/>
        </a:lnSpc>
        <a:spcBef>
          <a:spcPct val="35000"/>
        </a:spcBef>
        <a:spcAft>
          <a:spcPct val="0"/>
        </a:spcAft>
        <a:defRPr sz="2000">
          <a:solidFill>
            <a:schemeClr val="tx1"/>
          </a:solidFill>
          <a:latin typeface="+mn-lt"/>
        </a:defRPr>
      </a:lvl7pPr>
      <a:lvl8pPr marL="2976563" algn="l" defTabSz="814388" rtl="0" eaLnBrk="0" fontAlgn="base" hangingPunct="0">
        <a:lnSpc>
          <a:spcPct val="95000"/>
        </a:lnSpc>
        <a:spcBef>
          <a:spcPct val="35000"/>
        </a:spcBef>
        <a:spcAft>
          <a:spcPct val="0"/>
        </a:spcAft>
        <a:defRPr sz="2000">
          <a:solidFill>
            <a:schemeClr val="tx1"/>
          </a:solidFill>
          <a:latin typeface="+mn-lt"/>
        </a:defRPr>
      </a:lvl8pPr>
      <a:lvl9pPr marL="3433763" algn="l" defTabSz="814388" rtl="0" eaLnBrk="0" fontAlgn="base" hangingPunct="0">
        <a:lnSpc>
          <a:spcPct val="95000"/>
        </a:lnSpc>
        <a:spcBef>
          <a:spcPct val="35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2" y="432215"/>
            <a:ext cx="8588861"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2" y="1339749"/>
            <a:ext cx="8551441" cy="4965699"/>
          </a:xfrm>
          <a:prstGeom prst="rect">
            <a:avLst/>
          </a:prstGeom>
        </p:spPr>
        <p:txBody>
          <a:bodyPr vert="horz" lIns="91440" tIns="45720" rIns="91440" bIns="45720" rtlCol="0">
            <a:norm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94" y="6586288"/>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rtl="0"/>
            <a:r>
              <a:rPr lang="en-US" sz="600" kern="1200" dirty="0">
                <a:solidFill>
                  <a:srgbClr val="C0C0C0"/>
                </a:solidFill>
                <a:latin typeface="Arial"/>
                <a:ea typeface="+mn-ea"/>
                <a:cs typeface="+mn-cs"/>
              </a:rPr>
              <a:t>© 2010 Cisco and/or its affiliates. All rights reserved.</a:t>
            </a:r>
          </a:p>
        </p:txBody>
      </p:sp>
      <p:sp>
        <p:nvSpPr>
          <p:cNvPr id="11" name="Rectangle 5"/>
          <p:cNvSpPr>
            <a:spLocks noChangeArrowheads="1"/>
          </p:cNvSpPr>
          <p:nvPr/>
        </p:nvSpPr>
        <p:spPr bwMode="ltGray">
          <a:xfrm>
            <a:off x="7784648" y="6584554"/>
            <a:ext cx="791023" cy="175257"/>
          </a:xfrm>
          <a:prstGeom prst="rect">
            <a:avLst/>
          </a:prstGeom>
          <a:noFill/>
          <a:ln w="9525">
            <a:noFill/>
            <a:miter lim="800000"/>
            <a:headEnd/>
            <a:tailEnd/>
          </a:ln>
          <a:effectLst/>
        </p:spPr>
        <p:txBody>
          <a:bodyPr wrap="none" lIns="82124" tIns="41061" rIns="82124" bIns="41061" anchor="b">
            <a:spAutoFit/>
          </a:bodyPr>
          <a:lstStyle/>
          <a:p>
            <a:pPr algn="r" defTabSz="814388" rtl="0"/>
            <a:r>
              <a:rPr lang="en-US" sz="600" kern="1200" dirty="0">
                <a:solidFill>
                  <a:srgbClr val="C0C0C0"/>
                </a:solidFill>
                <a:latin typeface="Arial"/>
                <a:ea typeface="+mn-ea"/>
                <a:cs typeface="+mn-cs"/>
              </a:rPr>
              <a:t>Cisco Confidential</a:t>
            </a:r>
          </a:p>
        </p:txBody>
      </p:sp>
      <p:sp>
        <p:nvSpPr>
          <p:cNvPr id="9" name="Rectangle 7"/>
          <p:cNvSpPr>
            <a:spLocks noChangeArrowheads="1"/>
          </p:cNvSpPr>
          <p:nvPr/>
        </p:nvSpPr>
        <p:spPr bwMode="ltGray">
          <a:xfrm>
            <a:off x="8640042" y="658045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rtl="0"/>
            <a:fld id="{DFCF27A5-1A5B-48D3-A060-2758FFBB1ADD}" type="slidenum">
              <a:rPr lang="en-US" sz="600" kern="1200">
                <a:solidFill>
                  <a:srgbClr val="C0C0C0"/>
                </a:solidFill>
                <a:latin typeface="Arial"/>
                <a:ea typeface="+mn-ea"/>
                <a:cs typeface="+mn-cs"/>
              </a:rPr>
              <a:pPr algn="r" defTabSz="814388" rtl="0"/>
              <a:t>‹#›</a:t>
            </a:fld>
            <a:endParaRPr lang="en-US" sz="600" kern="1200" dirty="0">
              <a:solidFill>
                <a:srgbClr val="C0C0C0"/>
              </a:solidFill>
              <a:latin typeface="Arial"/>
              <a:ea typeface="+mn-ea"/>
              <a:cs typeface="+mn-cs"/>
            </a:endParaRPr>
          </a:p>
        </p:txBody>
      </p:sp>
    </p:spTree>
  </p:cSld>
  <p:clrMap bg1="lt1" tx1="dk1" bg2="lt2" tx2="dk2" accent1="accent1" accent2="accent2" accent3="accent3" accent4="accent4" accent5="accent5" accent6="accent6" hlink="hlink" folHlink="folHlink"/>
  <p:transition>
    <p:wipe dir="r"/>
  </p:transition>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2" y="432215"/>
            <a:ext cx="8588861"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2" y="1339749"/>
            <a:ext cx="8551441" cy="4965699"/>
          </a:xfrm>
          <a:prstGeom prst="rect">
            <a:avLst/>
          </a:prstGeom>
        </p:spPr>
        <p:txBody>
          <a:bodyPr vert="horz" lIns="91440" tIns="45720" rIns="91440" bIns="45720" rtlCol="0">
            <a:norm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94" y="6586288"/>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rtl="0"/>
            <a:r>
              <a:rPr lang="en-US" sz="600" kern="1200" dirty="0">
                <a:solidFill>
                  <a:srgbClr val="C0C0C0"/>
                </a:solidFill>
                <a:latin typeface="Arial"/>
                <a:ea typeface="+mn-ea"/>
                <a:cs typeface="+mn-cs"/>
              </a:rPr>
              <a:t>© 2010 Cisco and/or its affiliates. All rights reserved.</a:t>
            </a:r>
          </a:p>
        </p:txBody>
      </p:sp>
      <p:sp>
        <p:nvSpPr>
          <p:cNvPr id="11" name="Rectangle 5"/>
          <p:cNvSpPr>
            <a:spLocks noChangeArrowheads="1"/>
          </p:cNvSpPr>
          <p:nvPr/>
        </p:nvSpPr>
        <p:spPr bwMode="ltGray">
          <a:xfrm>
            <a:off x="7784648" y="6584554"/>
            <a:ext cx="791023" cy="175257"/>
          </a:xfrm>
          <a:prstGeom prst="rect">
            <a:avLst/>
          </a:prstGeom>
          <a:noFill/>
          <a:ln w="9525">
            <a:noFill/>
            <a:miter lim="800000"/>
            <a:headEnd/>
            <a:tailEnd/>
          </a:ln>
          <a:effectLst/>
        </p:spPr>
        <p:txBody>
          <a:bodyPr wrap="none" lIns="82124" tIns="41061" rIns="82124" bIns="41061" anchor="b">
            <a:spAutoFit/>
          </a:bodyPr>
          <a:lstStyle/>
          <a:p>
            <a:pPr algn="r" defTabSz="814388" rtl="0"/>
            <a:r>
              <a:rPr lang="en-US" sz="600" kern="1200" dirty="0">
                <a:solidFill>
                  <a:srgbClr val="C0C0C0"/>
                </a:solidFill>
                <a:latin typeface="Arial"/>
                <a:ea typeface="+mn-ea"/>
                <a:cs typeface="+mn-cs"/>
              </a:rPr>
              <a:t>Cisco Confidential</a:t>
            </a:r>
          </a:p>
        </p:txBody>
      </p:sp>
      <p:sp>
        <p:nvSpPr>
          <p:cNvPr id="9" name="Rectangle 7"/>
          <p:cNvSpPr>
            <a:spLocks noChangeArrowheads="1"/>
          </p:cNvSpPr>
          <p:nvPr/>
        </p:nvSpPr>
        <p:spPr bwMode="ltGray">
          <a:xfrm>
            <a:off x="8640042" y="658045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rtl="0"/>
            <a:fld id="{DFCF27A5-1A5B-48D3-A060-2758FFBB1ADD}" type="slidenum">
              <a:rPr lang="en-US" sz="600" kern="1200">
                <a:solidFill>
                  <a:srgbClr val="C0C0C0"/>
                </a:solidFill>
                <a:latin typeface="Arial"/>
                <a:ea typeface="+mn-ea"/>
                <a:cs typeface="+mn-cs"/>
              </a:rPr>
              <a:pPr algn="r" defTabSz="814388" rtl="0"/>
              <a:t>‹#›</a:t>
            </a:fld>
            <a:endParaRPr lang="en-US" sz="600" kern="1200" dirty="0">
              <a:solidFill>
                <a:srgbClr val="C0C0C0"/>
              </a:solidFill>
              <a:latin typeface="Arial"/>
              <a:ea typeface="+mn-ea"/>
              <a:cs typeface="+mn-cs"/>
            </a:endParaRPr>
          </a:p>
        </p:txBody>
      </p:sp>
    </p:spTree>
  </p:cSld>
  <p:clrMap bg1="lt1" tx1="dk1" bg2="lt2" tx2="dk2" accent1="accent1" accent2="accent2" accent3="accent3" accent4="accent4" accent5="accent5" accent6="accent6" hlink="hlink" folHlink="folHlink"/>
  <p:transition>
    <p:wipe dir="r"/>
  </p:transition>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2" y="432215"/>
            <a:ext cx="8588861"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2" y="1339749"/>
            <a:ext cx="8551441" cy="4965699"/>
          </a:xfrm>
          <a:prstGeom prst="rect">
            <a:avLst/>
          </a:prstGeom>
        </p:spPr>
        <p:txBody>
          <a:bodyPr vert="horz" lIns="91440" tIns="45720" rIns="91440" bIns="45720" rtlCol="0">
            <a:norm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94" y="6586288"/>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rtl="0"/>
            <a:r>
              <a:rPr lang="en-US" sz="600" kern="1200" dirty="0">
                <a:solidFill>
                  <a:srgbClr val="C0C0C0"/>
                </a:solidFill>
                <a:latin typeface="Arial"/>
                <a:ea typeface="+mn-ea"/>
                <a:cs typeface="+mn-cs"/>
              </a:rPr>
              <a:t>© 2010 Cisco and/or its affiliates. All rights reserved.</a:t>
            </a:r>
          </a:p>
        </p:txBody>
      </p:sp>
      <p:sp>
        <p:nvSpPr>
          <p:cNvPr id="11" name="Rectangle 5"/>
          <p:cNvSpPr>
            <a:spLocks noChangeArrowheads="1"/>
          </p:cNvSpPr>
          <p:nvPr/>
        </p:nvSpPr>
        <p:spPr bwMode="ltGray">
          <a:xfrm>
            <a:off x="7784648" y="6584554"/>
            <a:ext cx="791023" cy="175257"/>
          </a:xfrm>
          <a:prstGeom prst="rect">
            <a:avLst/>
          </a:prstGeom>
          <a:noFill/>
          <a:ln w="9525">
            <a:noFill/>
            <a:miter lim="800000"/>
            <a:headEnd/>
            <a:tailEnd/>
          </a:ln>
          <a:effectLst/>
        </p:spPr>
        <p:txBody>
          <a:bodyPr wrap="none" lIns="82124" tIns="41061" rIns="82124" bIns="41061" anchor="b">
            <a:spAutoFit/>
          </a:bodyPr>
          <a:lstStyle/>
          <a:p>
            <a:pPr algn="r" defTabSz="814388" rtl="0"/>
            <a:r>
              <a:rPr lang="en-US" sz="600" kern="1200" dirty="0">
                <a:solidFill>
                  <a:srgbClr val="C0C0C0"/>
                </a:solidFill>
                <a:latin typeface="Arial"/>
                <a:ea typeface="+mn-ea"/>
                <a:cs typeface="+mn-cs"/>
              </a:rPr>
              <a:t>Cisco Confidential</a:t>
            </a:r>
          </a:p>
        </p:txBody>
      </p:sp>
      <p:sp>
        <p:nvSpPr>
          <p:cNvPr id="9" name="Rectangle 7"/>
          <p:cNvSpPr>
            <a:spLocks noChangeArrowheads="1"/>
          </p:cNvSpPr>
          <p:nvPr/>
        </p:nvSpPr>
        <p:spPr bwMode="ltGray">
          <a:xfrm>
            <a:off x="8640042" y="658045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rtl="0"/>
            <a:fld id="{DFCF27A5-1A5B-48D3-A060-2758FFBB1ADD}" type="slidenum">
              <a:rPr lang="en-US" sz="600" kern="1200">
                <a:solidFill>
                  <a:srgbClr val="C0C0C0"/>
                </a:solidFill>
                <a:latin typeface="Arial"/>
                <a:ea typeface="+mn-ea"/>
                <a:cs typeface="+mn-cs"/>
              </a:rPr>
              <a:pPr algn="r" defTabSz="814388" rtl="0"/>
              <a:t>‹#›</a:t>
            </a:fld>
            <a:endParaRPr lang="en-US" sz="600" kern="1200" dirty="0">
              <a:solidFill>
                <a:srgbClr val="C0C0C0"/>
              </a:solidFill>
              <a:latin typeface="Arial"/>
              <a:ea typeface="+mn-ea"/>
              <a:cs typeface="+mn-cs"/>
            </a:endParaRPr>
          </a:p>
        </p:txBody>
      </p:sp>
    </p:spTree>
  </p:cSld>
  <p:clrMap bg1="lt1" tx1="dk1" bg2="lt2" tx2="dk2" accent1="accent1" accent2="accent2" accent3="accent3" accent4="accent4" accent5="accent5" accent6="accent6" hlink="hlink" folHlink="folHlink"/>
  <p:transition>
    <p:wipe dir="r"/>
  </p:transition>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2" y="432215"/>
            <a:ext cx="8588861"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2" y="1339749"/>
            <a:ext cx="8551441" cy="4965699"/>
          </a:xfrm>
          <a:prstGeom prst="rect">
            <a:avLst/>
          </a:prstGeom>
        </p:spPr>
        <p:txBody>
          <a:bodyPr vert="horz" lIns="91440" tIns="45720" rIns="91440" bIns="45720" rtlCol="0">
            <a:norm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94" y="6586288"/>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rtl="0"/>
            <a:r>
              <a:rPr lang="en-US" sz="600" kern="1200" dirty="0">
                <a:solidFill>
                  <a:srgbClr val="C0C0C0"/>
                </a:solidFill>
                <a:latin typeface="Arial"/>
                <a:ea typeface="+mn-ea"/>
                <a:cs typeface="+mn-cs"/>
              </a:rPr>
              <a:t>© 2010 Cisco and/or its affiliates. All rights reserved.</a:t>
            </a:r>
          </a:p>
        </p:txBody>
      </p:sp>
      <p:sp>
        <p:nvSpPr>
          <p:cNvPr id="11" name="Rectangle 5"/>
          <p:cNvSpPr>
            <a:spLocks noChangeArrowheads="1"/>
          </p:cNvSpPr>
          <p:nvPr/>
        </p:nvSpPr>
        <p:spPr bwMode="ltGray">
          <a:xfrm>
            <a:off x="7784648" y="6584554"/>
            <a:ext cx="791023" cy="175257"/>
          </a:xfrm>
          <a:prstGeom prst="rect">
            <a:avLst/>
          </a:prstGeom>
          <a:noFill/>
          <a:ln w="9525">
            <a:noFill/>
            <a:miter lim="800000"/>
            <a:headEnd/>
            <a:tailEnd/>
          </a:ln>
          <a:effectLst/>
        </p:spPr>
        <p:txBody>
          <a:bodyPr wrap="none" lIns="82124" tIns="41061" rIns="82124" bIns="41061" anchor="b">
            <a:spAutoFit/>
          </a:bodyPr>
          <a:lstStyle/>
          <a:p>
            <a:pPr algn="r" defTabSz="814388" rtl="0"/>
            <a:r>
              <a:rPr lang="en-US" sz="600" kern="1200" dirty="0">
                <a:solidFill>
                  <a:srgbClr val="C0C0C0"/>
                </a:solidFill>
                <a:latin typeface="Arial"/>
                <a:ea typeface="+mn-ea"/>
                <a:cs typeface="+mn-cs"/>
              </a:rPr>
              <a:t>Cisco Confidential</a:t>
            </a:r>
          </a:p>
        </p:txBody>
      </p:sp>
      <p:sp>
        <p:nvSpPr>
          <p:cNvPr id="9" name="Rectangle 7"/>
          <p:cNvSpPr>
            <a:spLocks noChangeArrowheads="1"/>
          </p:cNvSpPr>
          <p:nvPr/>
        </p:nvSpPr>
        <p:spPr bwMode="ltGray">
          <a:xfrm>
            <a:off x="8640042" y="658045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rtl="0"/>
            <a:fld id="{DFCF27A5-1A5B-48D3-A060-2758FFBB1ADD}" type="slidenum">
              <a:rPr lang="en-US" sz="600" kern="1200">
                <a:solidFill>
                  <a:srgbClr val="C0C0C0"/>
                </a:solidFill>
                <a:latin typeface="Arial"/>
                <a:ea typeface="+mn-ea"/>
                <a:cs typeface="+mn-cs"/>
              </a:rPr>
              <a:pPr algn="r" defTabSz="814388" rtl="0"/>
              <a:t>‹#›</a:t>
            </a:fld>
            <a:endParaRPr lang="en-US" sz="600" kern="1200" dirty="0">
              <a:solidFill>
                <a:srgbClr val="C0C0C0"/>
              </a:solidFill>
              <a:latin typeface="Arial"/>
              <a:ea typeface="+mn-ea"/>
              <a:cs typeface="+mn-cs"/>
            </a:endParaRPr>
          </a:p>
        </p:txBody>
      </p:sp>
    </p:spTree>
  </p:cSld>
  <p:clrMap bg1="lt1" tx1="dk1" bg2="lt2" tx2="dk2" accent1="accent1" accent2="accent2" accent3="accent3" accent4="accent4" accent5="accent5" accent6="accent6" hlink="hlink" folHlink="folHlink"/>
  <p:transition>
    <p:wipe dir="r"/>
  </p:transition>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793750" y="304800"/>
            <a:ext cx="7435850" cy="838200"/>
          </a:xfrm>
          <a:prstGeom prst="rect">
            <a:avLst/>
          </a:prstGeom>
          <a:noFill/>
          <a:ln w="9525">
            <a:noFill/>
            <a:miter lim="800000"/>
            <a:headEnd/>
            <a:tailEnd/>
          </a:ln>
        </p:spPr>
        <p:txBody>
          <a:bodyPr vert="horz" wrap="square" lIns="82296" tIns="45720" rIns="82296" bIns="45720" numCol="1" anchor="b" anchorCtr="0" compatLnSpc="1">
            <a:prstTxWarp prst="textNoShape">
              <a:avLst/>
            </a:prstTxWarp>
          </a:bodyPr>
          <a:lstStyle/>
          <a:p>
            <a:pPr lvl="0"/>
            <a:r>
              <a:rPr lang="en-US" smtClean="0"/>
              <a:t>Slide Title Goes Here</a:t>
            </a:r>
          </a:p>
        </p:txBody>
      </p:sp>
      <p:sp>
        <p:nvSpPr>
          <p:cNvPr id="2051" name="Text Placeholder 2"/>
          <p:cNvSpPr>
            <a:spLocks noGrp="1"/>
          </p:cNvSpPr>
          <p:nvPr>
            <p:ph type="body" idx="1"/>
          </p:nvPr>
        </p:nvSpPr>
        <p:spPr bwMode="auto">
          <a:xfrm>
            <a:off x="793750" y="1600200"/>
            <a:ext cx="7435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ChangeArrowheads="1"/>
          </p:cNvSpPr>
          <p:nvPr/>
        </p:nvSpPr>
        <p:spPr bwMode="ltGray">
          <a:xfrm>
            <a:off x="2206625" y="6634163"/>
            <a:ext cx="2233613" cy="190500"/>
          </a:xfrm>
          <a:prstGeom prst="rect">
            <a:avLst/>
          </a:prstGeom>
          <a:noFill/>
          <a:ln w="9525">
            <a:noFill/>
            <a:miter lim="800000"/>
            <a:headEnd/>
            <a:tailEnd/>
          </a:ln>
        </p:spPr>
        <p:txBody>
          <a:bodyPr wrap="none" lIns="82124" tIns="41061" rIns="82124" bIns="41061" anchor="b" anchorCtr="1">
            <a:spAutoFit/>
          </a:bodyPr>
          <a:lstStyle/>
          <a:p>
            <a:pPr defTabSz="814388" fontAlgn="base">
              <a:spcBef>
                <a:spcPct val="0"/>
              </a:spcBef>
              <a:spcAft>
                <a:spcPct val="0"/>
              </a:spcAft>
              <a:buClr>
                <a:srgbClr val="8E8E95"/>
              </a:buClr>
              <a:buFont typeface="Arial" pitchFamily="34" charset="0"/>
              <a:buNone/>
              <a:defRPr/>
            </a:pPr>
            <a:r>
              <a:rPr lang="en-US" sz="700">
                <a:solidFill>
                  <a:srgbClr val="8E8E95"/>
                </a:solidFill>
                <a:cs typeface="Arial" pitchFamily="34" charset="0"/>
                <a:sym typeface="Arial" pitchFamily="34" charset="0"/>
              </a:rPr>
              <a:t>© 2010 Cisco and/or its affiliates. All rights reserved.</a:t>
            </a:r>
          </a:p>
        </p:txBody>
      </p:sp>
      <p:sp>
        <p:nvSpPr>
          <p:cNvPr id="22535" name="Rectangle 7"/>
          <p:cNvSpPr>
            <a:spLocks noChangeArrowheads="1"/>
          </p:cNvSpPr>
          <p:nvPr/>
        </p:nvSpPr>
        <p:spPr bwMode="ltGray">
          <a:xfrm>
            <a:off x="8596313" y="6626225"/>
            <a:ext cx="214312" cy="234950"/>
          </a:xfrm>
          <a:prstGeom prst="rect">
            <a:avLst/>
          </a:prstGeom>
          <a:noFill/>
          <a:ln w="9525">
            <a:noFill/>
            <a:miter lim="800000"/>
            <a:headEnd/>
            <a:tailEnd/>
          </a:ln>
        </p:spPr>
        <p:txBody>
          <a:bodyPr wrap="none" lIns="82124" tIns="41061" rIns="82124" bIns="41061" anchor="b">
            <a:spAutoFit/>
          </a:bodyPr>
          <a:lstStyle/>
          <a:p>
            <a:pPr algn="r" defTabSz="814388" fontAlgn="base">
              <a:spcBef>
                <a:spcPct val="0"/>
              </a:spcBef>
              <a:spcAft>
                <a:spcPct val="0"/>
              </a:spcAft>
              <a:buClr>
                <a:srgbClr val="8E8E95"/>
              </a:buClr>
              <a:buFont typeface="Arial" pitchFamily="34" charset="0"/>
              <a:buNone/>
              <a:defRPr/>
            </a:pPr>
            <a:fld id="{2B6BBB0B-EC1E-4E0A-827B-FFC94706DCE6}" type="slidenum">
              <a:rPr lang="en-US" sz="1000">
                <a:solidFill>
                  <a:srgbClr val="8E8E95"/>
                </a:solidFill>
                <a:cs typeface="Arial" pitchFamily="34" charset="0"/>
                <a:sym typeface="Arial" pitchFamily="34" charset="0"/>
              </a:rPr>
              <a:pPr algn="r" defTabSz="814388" fontAlgn="base">
                <a:spcBef>
                  <a:spcPct val="0"/>
                </a:spcBef>
                <a:spcAft>
                  <a:spcPct val="0"/>
                </a:spcAft>
                <a:buClr>
                  <a:srgbClr val="8E8E95"/>
                </a:buClr>
                <a:buFont typeface="Arial" pitchFamily="34" charset="0"/>
                <a:buNone/>
                <a:defRPr/>
              </a:pPr>
              <a:t>‹#›</a:t>
            </a:fld>
            <a:endParaRPr lang="en-US" sz="1000">
              <a:solidFill>
                <a:srgbClr val="8E8E95"/>
              </a:solidFill>
              <a:cs typeface="Arial" pitchFamily="34" charset="0"/>
              <a:sym typeface="Arial" pitchFamily="34" charset="0"/>
            </a:endParaRPr>
          </a:p>
        </p:txBody>
      </p:sp>
      <p:sp>
        <p:nvSpPr>
          <p:cNvPr id="22536" name="Rectangle 12"/>
          <p:cNvSpPr>
            <a:spLocks noChangeArrowheads="1"/>
          </p:cNvSpPr>
          <p:nvPr userDrawn="1"/>
        </p:nvSpPr>
        <p:spPr bwMode="black">
          <a:xfrm rot="10800000">
            <a:off x="0" y="0"/>
            <a:ext cx="9144000" cy="177800"/>
          </a:xfrm>
          <a:prstGeom prst="rect">
            <a:avLst/>
          </a:prstGeom>
          <a:gradFill rotWithShape="1">
            <a:gsLst>
              <a:gs pos="0">
                <a:srgbClr val="FBDA05"/>
              </a:gs>
              <a:gs pos="100000">
                <a:srgbClr val="E03B26"/>
              </a:gs>
            </a:gsLst>
            <a:lin ang="0" scaled="1"/>
          </a:gradFill>
          <a:ln w="25400" algn="ctr">
            <a:noFill/>
            <a:miter lim="800000"/>
            <a:headEnd/>
            <a:tailEnd/>
          </a:ln>
        </p:spPr>
        <p:txBody>
          <a:bodyPr rot="10800000" wrap="none" anchor="ctr"/>
          <a:lstStyle/>
          <a:p>
            <a:pP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1747237632"/>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Lst>
  <p:transition>
    <p:wipe dir="r"/>
  </p:transition>
  <p:txStyles>
    <p:titleStyle>
      <a:lvl1pPr algn="l" rtl="0" eaLnBrk="0" fontAlgn="base" hangingPunct="0">
        <a:lnSpc>
          <a:spcPct val="90000"/>
        </a:lnSpc>
        <a:spcBef>
          <a:spcPct val="0"/>
        </a:spcBef>
        <a:spcAft>
          <a:spcPct val="0"/>
        </a:spcAft>
        <a:defRPr sz="3000" b="1">
          <a:solidFill>
            <a:schemeClr val="accent1"/>
          </a:solidFill>
          <a:latin typeface="+mj-lt"/>
          <a:ea typeface="+mj-ea"/>
          <a:cs typeface="+mj-cs"/>
        </a:defRPr>
      </a:lvl1pPr>
      <a:lvl2pPr algn="l" rtl="0" eaLnBrk="0" fontAlgn="base" hangingPunct="0">
        <a:lnSpc>
          <a:spcPct val="90000"/>
        </a:lnSpc>
        <a:spcBef>
          <a:spcPct val="0"/>
        </a:spcBef>
        <a:spcAft>
          <a:spcPct val="0"/>
        </a:spcAft>
        <a:defRPr sz="3000" b="1">
          <a:solidFill>
            <a:schemeClr val="accent1"/>
          </a:solidFill>
          <a:latin typeface="Arial" pitchFamily="34" charset="0"/>
        </a:defRPr>
      </a:lvl2pPr>
      <a:lvl3pPr algn="l" rtl="0" eaLnBrk="0" fontAlgn="base" hangingPunct="0">
        <a:lnSpc>
          <a:spcPct val="90000"/>
        </a:lnSpc>
        <a:spcBef>
          <a:spcPct val="0"/>
        </a:spcBef>
        <a:spcAft>
          <a:spcPct val="0"/>
        </a:spcAft>
        <a:defRPr sz="3000" b="1">
          <a:solidFill>
            <a:schemeClr val="accent1"/>
          </a:solidFill>
          <a:latin typeface="Arial" pitchFamily="34" charset="0"/>
        </a:defRPr>
      </a:lvl3pPr>
      <a:lvl4pPr algn="l" rtl="0" eaLnBrk="0" fontAlgn="base" hangingPunct="0">
        <a:lnSpc>
          <a:spcPct val="90000"/>
        </a:lnSpc>
        <a:spcBef>
          <a:spcPct val="0"/>
        </a:spcBef>
        <a:spcAft>
          <a:spcPct val="0"/>
        </a:spcAft>
        <a:defRPr sz="3000" b="1">
          <a:solidFill>
            <a:schemeClr val="accent1"/>
          </a:solidFill>
          <a:latin typeface="Arial" pitchFamily="34" charset="0"/>
        </a:defRPr>
      </a:lvl4pPr>
      <a:lvl5pPr algn="l" rtl="0" eaLnBrk="0" fontAlgn="base" hangingPunct="0">
        <a:lnSpc>
          <a:spcPct val="90000"/>
        </a:lnSpc>
        <a:spcBef>
          <a:spcPct val="0"/>
        </a:spcBef>
        <a:spcAft>
          <a:spcPct val="0"/>
        </a:spcAft>
        <a:defRPr sz="3000" b="1">
          <a:solidFill>
            <a:schemeClr val="accent1"/>
          </a:solidFill>
          <a:latin typeface="Arial" pitchFamily="34" charset="0"/>
        </a:defRPr>
      </a:lvl5pPr>
      <a:lvl6pPr marL="457200" algn="l" rtl="0" fontAlgn="base">
        <a:lnSpc>
          <a:spcPct val="90000"/>
        </a:lnSpc>
        <a:spcBef>
          <a:spcPct val="0"/>
        </a:spcBef>
        <a:spcAft>
          <a:spcPct val="0"/>
        </a:spcAft>
        <a:defRPr sz="3000" b="1">
          <a:solidFill>
            <a:schemeClr val="accent1"/>
          </a:solidFill>
          <a:latin typeface="Arial" pitchFamily="34" charset="0"/>
        </a:defRPr>
      </a:lvl6pPr>
      <a:lvl7pPr marL="914400" algn="l" rtl="0" fontAlgn="base">
        <a:lnSpc>
          <a:spcPct val="90000"/>
        </a:lnSpc>
        <a:spcBef>
          <a:spcPct val="0"/>
        </a:spcBef>
        <a:spcAft>
          <a:spcPct val="0"/>
        </a:spcAft>
        <a:defRPr sz="3000" b="1">
          <a:solidFill>
            <a:schemeClr val="accent1"/>
          </a:solidFill>
          <a:latin typeface="Arial" pitchFamily="34" charset="0"/>
        </a:defRPr>
      </a:lvl7pPr>
      <a:lvl8pPr marL="1371600" algn="l" rtl="0" fontAlgn="base">
        <a:lnSpc>
          <a:spcPct val="90000"/>
        </a:lnSpc>
        <a:spcBef>
          <a:spcPct val="0"/>
        </a:spcBef>
        <a:spcAft>
          <a:spcPct val="0"/>
        </a:spcAft>
        <a:defRPr sz="3000" b="1">
          <a:solidFill>
            <a:schemeClr val="accent1"/>
          </a:solidFill>
          <a:latin typeface="Arial" pitchFamily="34" charset="0"/>
        </a:defRPr>
      </a:lvl8pPr>
      <a:lvl9pPr marL="1828800" algn="l" rtl="0" fontAlgn="base">
        <a:lnSpc>
          <a:spcPct val="90000"/>
        </a:lnSpc>
        <a:spcBef>
          <a:spcPct val="0"/>
        </a:spcBef>
        <a:spcAft>
          <a:spcPct val="0"/>
        </a:spcAft>
        <a:defRPr sz="3000" b="1">
          <a:solidFill>
            <a:schemeClr val="accent1"/>
          </a:solidFill>
          <a:latin typeface="Arial" pitchFamily="34" charset="0"/>
        </a:defRPr>
      </a:lvl9pPr>
    </p:titleStyle>
    <p:bodyStyle>
      <a:lvl1pPr marL="236538" indent="-236538" algn="l" rtl="0" eaLnBrk="0" fontAlgn="base" hangingPunct="0">
        <a:lnSpc>
          <a:spcPct val="95000"/>
        </a:lnSpc>
        <a:spcBef>
          <a:spcPts val="1438"/>
        </a:spcBef>
        <a:spcAft>
          <a:spcPct val="0"/>
        </a:spcAft>
        <a:buClr>
          <a:schemeClr val="accent1"/>
        </a:buClr>
        <a:buFont typeface="Wingdings" pitchFamily="2" charset="2"/>
        <a:buChar char="§"/>
        <a:defRPr sz="2400">
          <a:solidFill>
            <a:schemeClr val="tx1"/>
          </a:solidFill>
          <a:latin typeface="+mn-lt"/>
          <a:ea typeface="+mn-ea"/>
          <a:cs typeface="+mn-cs"/>
        </a:defRPr>
      </a:lvl1pPr>
      <a:lvl2pPr marL="574675" indent="-117475" algn="l" rtl="0" eaLnBrk="0" fontAlgn="base" hangingPunct="0">
        <a:lnSpc>
          <a:spcPct val="95000"/>
        </a:lnSpc>
        <a:spcBef>
          <a:spcPts val="838"/>
        </a:spcBef>
        <a:spcAft>
          <a:spcPct val="0"/>
        </a:spcAft>
        <a:buFont typeface="Arial" charset="0"/>
        <a:defRPr sz="2000">
          <a:solidFill>
            <a:schemeClr val="tx1"/>
          </a:solidFill>
          <a:latin typeface="+mn-lt"/>
        </a:defRPr>
      </a:lvl2pPr>
      <a:lvl3pPr marL="914400" algn="l" rtl="0" eaLnBrk="0" fontAlgn="base" hangingPunct="0">
        <a:lnSpc>
          <a:spcPct val="95000"/>
        </a:lnSpc>
        <a:spcBef>
          <a:spcPts val="838"/>
        </a:spcBef>
        <a:spcAft>
          <a:spcPct val="0"/>
        </a:spcAft>
        <a:buFont typeface="Arial" charset="0"/>
        <a:defRPr sz="1600">
          <a:solidFill>
            <a:schemeClr val="tx1"/>
          </a:solidFill>
          <a:latin typeface="+mn-lt"/>
        </a:defRPr>
      </a:lvl3pPr>
      <a:lvl4pPr marL="1252538" indent="119063" algn="l" rtl="0" eaLnBrk="0" fontAlgn="base" hangingPunct="0">
        <a:lnSpc>
          <a:spcPct val="95000"/>
        </a:lnSpc>
        <a:spcBef>
          <a:spcPts val="838"/>
        </a:spcBef>
        <a:spcAft>
          <a:spcPct val="0"/>
        </a:spcAft>
        <a:buFont typeface="Arial" charset="0"/>
        <a:defRPr sz="1200">
          <a:solidFill>
            <a:schemeClr val="tx1"/>
          </a:solidFill>
          <a:latin typeface="+mn-lt"/>
        </a:defRPr>
      </a:lvl4pPr>
      <a:lvl5pPr marL="1608138" indent="220663" algn="l" rtl="0" eaLnBrk="0" fontAlgn="base" hangingPunct="0">
        <a:lnSpc>
          <a:spcPct val="95000"/>
        </a:lnSpc>
        <a:spcBef>
          <a:spcPts val="838"/>
        </a:spcBef>
        <a:spcAft>
          <a:spcPct val="0"/>
        </a:spcAft>
        <a:buFont typeface="Arial" charset="0"/>
        <a:defRPr sz="1200">
          <a:solidFill>
            <a:schemeClr val="tx1"/>
          </a:solidFill>
          <a:latin typeface="+mn-lt"/>
        </a:defRPr>
      </a:lvl5pPr>
      <a:lvl6pPr marL="2065338" algn="l" rtl="0" fontAlgn="base">
        <a:lnSpc>
          <a:spcPct val="95000"/>
        </a:lnSpc>
        <a:spcBef>
          <a:spcPts val="838"/>
        </a:spcBef>
        <a:spcAft>
          <a:spcPct val="0"/>
        </a:spcAft>
        <a:buFont typeface="Arial" pitchFamily="34" charset="0"/>
        <a:defRPr sz="1200">
          <a:solidFill>
            <a:schemeClr val="tx1"/>
          </a:solidFill>
          <a:latin typeface="+mn-lt"/>
        </a:defRPr>
      </a:lvl6pPr>
      <a:lvl7pPr marL="2522538" algn="l" rtl="0" fontAlgn="base">
        <a:lnSpc>
          <a:spcPct val="95000"/>
        </a:lnSpc>
        <a:spcBef>
          <a:spcPts val="838"/>
        </a:spcBef>
        <a:spcAft>
          <a:spcPct val="0"/>
        </a:spcAft>
        <a:buFont typeface="Arial" pitchFamily="34" charset="0"/>
        <a:defRPr sz="1200">
          <a:solidFill>
            <a:schemeClr val="tx1"/>
          </a:solidFill>
          <a:latin typeface="+mn-lt"/>
        </a:defRPr>
      </a:lvl7pPr>
      <a:lvl8pPr marL="2979738" algn="l" rtl="0" fontAlgn="base">
        <a:lnSpc>
          <a:spcPct val="95000"/>
        </a:lnSpc>
        <a:spcBef>
          <a:spcPts val="838"/>
        </a:spcBef>
        <a:spcAft>
          <a:spcPct val="0"/>
        </a:spcAft>
        <a:buFont typeface="Arial" pitchFamily="34" charset="0"/>
        <a:defRPr sz="1200">
          <a:solidFill>
            <a:schemeClr val="tx1"/>
          </a:solidFill>
          <a:latin typeface="+mn-lt"/>
        </a:defRPr>
      </a:lvl8pPr>
      <a:lvl9pPr marL="3436938" algn="l" rtl="0" fontAlgn="base">
        <a:lnSpc>
          <a:spcPct val="95000"/>
        </a:lnSpc>
        <a:spcBef>
          <a:spcPts val="838"/>
        </a:spcBef>
        <a:spcAft>
          <a:spcPct val="0"/>
        </a:spcAft>
        <a:buFont typeface="Arial" pitchFamily="34" charset="0"/>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793750" y="304800"/>
            <a:ext cx="7435850" cy="838200"/>
          </a:xfrm>
          <a:prstGeom prst="rect">
            <a:avLst/>
          </a:prstGeom>
          <a:noFill/>
          <a:ln w="9525">
            <a:noFill/>
            <a:miter lim="800000"/>
            <a:headEnd/>
            <a:tailEnd/>
          </a:ln>
        </p:spPr>
        <p:txBody>
          <a:bodyPr vert="horz" wrap="square" lIns="82296" tIns="45720" rIns="82296" bIns="45720" numCol="1" anchor="b" anchorCtr="0" compatLnSpc="1">
            <a:prstTxWarp prst="textNoShape">
              <a:avLst/>
            </a:prstTxWarp>
          </a:bodyPr>
          <a:lstStyle/>
          <a:p>
            <a:pPr lvl="0"/>
            <a:r>
              <a:rPr lang="en-US" smtClean="0"/>
              <a:t>Slide Title Goes Here</a:t>
            </a:r>
          </a:p>
        </p:txBody>
      </p:sp>
      <p:sp>
        <p:nvSpPr>
          <p:cNvPr id="2051" name="Text Placeholder 2"/>
          <p:cNvSpPr>
            <a:spLocks noGrp="1"/>
          </p:cNvSpPr>
          <p:nvPr>
            <p:ph type="body" idx="1"/>
          </p:nvPr>
        </p:nvSpPr>
        <p:spPr bwMode="auto">
          <a:xfrm>
            <a:off x="793750" y="1600200"/>
            <a:ext cx="7435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ChangeArrowheads="1"/>
          </p:cNvSpPr>
          <p:nvPr/>
        </p:nvSpPr>
        <p:spPr bwMode="ltGray">
          <a:xfrm>
            <a:off x="2206625" y="6634163"/>
            <a:ext cx="2233613" cy="190500"/>
          </a:xfrm>
          <a:prstGeom prst="rect">
            <a:avLst/>
          </a:prstGeom>
          <a:noFill/>
          <a:ln w="9525">
            <a:noFill/>
            <a:miter lim="800000"/>
            <a:headEnd/>
            <a:tailEnd/>
          </a:ln>
        </p:spPr>
        <p:txBody>
          <a:bodyPr wrap="none" lIns="82124" tIns="41061" rIns="82124" bIns="41061" anchor="b" anchorCtr="1">
            <a:spAutoFit/>
          </a:bodyPr>
          <a:lstStyle/>
          <a:p>
            <a:pPr defTabSz="814388" fontAlgn="base">
              <a:spcBef>
                <a:spcPct val="0"/>
              </a:spcBef>
              <a:spcAft>
                <a:spcPct val="0"/>
              </a:spcAft>
              <a:buClr>
                <a:srgbClr val="8E8E95"/>
              </a:buClr>
              <a:buFont typeface="Arial" pitchFamily="34" charset="0"/>
              <a:buNone/>
              <a:defRPr/>
            </a:pPr>
            <a:r>
              <a:rPr lang="en-US" sz="700">
                <a:solidFill>
                  <a:srgbClr val="8E8E95"/>
                </a:solidFill>
                <a:cs typeface="Arial" pitchFamily="34" charset="0"/>
                <a:sym typeface="Arial" pitchFamily="34" charset="0"/>
              </a:rPr>
              <a:t>© 2010 Cisco and/or its affiliates. All rights reserved.</a:t>
            </a:r>
          </a:p>
        </p:txBody>
      </p:sp>
      <p:sp>
        <p:nvSpPr>
          <p:cNvPr id="22535" name="Rectangle 7"/>
          <p:cNvSpPr>
            <a:spLocks noChangeArrowheads="1"/>
          </p:cNvSpPr>
          <p:nvPr/>
        </p:nvSpPr>
        <p:spPr bwMode="ltGray">
          <a:xfrm>
            <a:off x="8596313" y="6626225"/>
            <a:ext cx="214312" cy="234950"/>
          </a:xfrm>
          <a:prstGeom prst="rect">
            <a:avLst/>
          </a:prstGeom>
          <a:noFill/>
          <a:ln w="9525">
            <a:noFill/>
            <a:miter lim="800000"/>
            <a:headEnd/>
            <a:tailEnd/>
          </a:ln>
        </p:spPr>
        <p:txBody>
          <a:bodyPr wrap="none" lIns="82124" tIns="41061" rIns="82124" bIns="41061" anchor="b">
            <a:spAutoFit/>
          </a:bodyPr>
          <a:lstStyle/>
          <a:p>
            <a:pPr algn="r" defTabSz="814388" fontAlgn="base">
              <a:spcBef>
                <a:spcPct val="0"/>
              </a:spcBef>
              <a:spcAft>
                <a:spcPct val="0"/>
              </a:spcAft>
              <a:buClr>
                <a:srgbClr val="8E8E95"/>
              </a:buClr>
              <a:buFont typeface="Arial" pitchFamily="34" charset="0"/>
              <a:buNone/>
              <a:defRPr/>
            </a:pPr>
            <a:fld id="{2B6BBB0B-EC1E-4E0A-827B-FFC94706DCE6}" type="slidenum">
              <a:rPr lang="en-US" sz="1000">
                <a:solidFill>
                  <a:srgbClr val="8E8E95"/>
                </a:solidFill>
                <a:cs typeface="Arial" pitchFamily="34" charset="0"/>
                <a:sym typeface="Arial" pitchFamily="34" charset="0"/>
              </a:rPr>
              <a:pPr algn="r" defTabSz="814388" fontAlgn="base">
                <a:spcBef>
                  <a:spcPct val="0"/>
                </a:spcBef>
                <a:spcAft>
                  <a:spcPct val="0"/>
                </a:spcAft>
                <a:buClr>
                  <a:srgbClr val="8E8E95"/>
                </a:buClr>
                <a:buFont typeface="Arial" pitchFamily="34" charset="0"/>
                <a:buNone/>
                <a:defRPr/>
              </a:pPr>
              <a:t>‹#›</a:t>
            </a:fld>
            <a:endParaRPr lang="en-US" sz="1000">
              <a:solidFill>
                <a:srgbClr val="8E8E95"/>
              </a:solidFill>
              <a:cs typeface="Arial" pitchFamily="34" charset="0"/>
              <a:sym typeface="Arial" pitchFamily="34" charset="0"/>
            </a:endParaRPr>
          </a:p>
        </p:txBody>
      </p:sp>
      <p:sp>
        <p:nvSpPr>
          <p:cNvPr id="22536" name="Rectangle 12"/>
          <p:cNvSpPr>
            <a:spLocks noChangeArrowheads="1"/>
          </p:cNvSpPr>
          <p:nvPr userDrawn="1"/>
        </p:nvSpPr>
        <p:spPr bwMode="black">
          <a:xfrm rot="10800000">
            <a:off x="0" y="0"/>
            <a:ext cx="9144000" cy="177800"/>
          </a:xfrm>
          <a:prstGeom prst="rect">
            <a:avLst/>
          </a:prstGeom>
          <a:gradFill rotWithShape="1">
            <a:gsLst>
              <a:gs pos="0">
                <a:srgbClr val="FBDA05"/>
              </a:gs>
              <a:gs pos="100000">
                <a:srgbClr val="E03B26"/>
              </a:gs>
            </a:gsLst>
            <a:lin ang="0" scaled="1"/>
          </a:gradFill>
          <a:ln w="25400" algn="ctr">
            <a:noFill/>
            <a:miter lim="800000"/>
            <a:headEnd/>
            <a:tailEnd/>
          </a:ln>
        </p:spPr>
        <p:txBody>
          <a:bodyPr rot="10800000" wrap="none" anchor="ctr"/>
          <a:lstStyle/>
          <a:p>
            <a:pP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2737683733"/>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Lst>
  <p:transition>
    <p:wipe dir="r"/>
  </p:transition>
  <p:txStyles>
    <p:titleStyle>
      <a:lvl1pPr algn="l" rtl="0" eaLnBrk="0" fontAlgn="base" hangingPunct="0">
        <a:lnSpc>
          <a:spcPct val="90000"/>
        </a:lnSpc>
        <a:spcBef>
          <a:spcPct val="0"/>
        </a:spcBef>
        <a:spcAft>
          <a:spcPct val="0"/>
        </a:spcAft>
        <a:defRPr sz="3000" b="1">
          <a:solidFill>
            <a:schemeClr val="accent1"/>
          </a:solidFill>
          <a:latin typeface="+mj-lt"/>
          <a:ea typeface="+mj-ea"/>
          <a:cs typeface="+mj-cs"/>
        </a:defRPr>
      </a:lvl1pPr>
      <a:lvl2pPr algn="l" rtl="0" eaLnBrk="0" fontAlgn="base" hangingPunct="0">
        <a:lnSpc>
          <a:spcPct val="90000"/>
        </a:lnSpc>
        <a:spcBef>
          <a:spcPct val="0"/>
        </a:spcBef>
        <a:spcAft>
          <a:spcPct val="0"/>
        </a:spcAft>
        <a:defRPr sz="3000" b="1">
          <a:solidFill>
            <a:schemeClr val="accent1"/>
          </a:solidFill>
          <a:latin typeface="Arial" pitchFamily="34" charset="0"/>
        </a:defRPr>
      </a:lvl2pPr>
      <a:lvl3pPr algn="l" rtl="0" eaLnBrk="0" fontAlgn="base" hangingPunct="0">
        <a:lnSpc>
          <a:spcPct val="90000"/>
        </a:lnSpc>
        <a:spcBef>
          <a:spcPct val="0"/>
        </a:spcBef>
        <a:spcAft>
          <a:spcPct val="0"/>
        </a:spcAft>
        <a:defRPr sz="3000" b="1">
          <a:solidFill>
            <a:schemeClr val="accent1"/>
          </a:solidFill>
          <a:latin typeface="Arial" pitchFamily="34" charset="0"/>
        </a:defRPr>
      </a:lvl3pPr>
      <a:lvl4pPr algn="l" rtl="0" eaLnBrk="0" fontAlgn="base" hangingPunct="0">
        <a:lnSpc>
          <a:spcPct val="90000"/>
        </a:lnSpc>
        <a:spcBef>
          <a:spcPct val="0"/>
        </a:spcBef>
        <a:spcAft>
          <a:spcPct val="0"/>
        </a:spcAft>
        <a:defRPr sz="3000" b="1">
          <a:solidFill>
            <a:schemeClr val="accent1"/>
          </a:solidFill>
          <a:latin typeface="Arial" pitchFamily="34" charset="0"/>
        </a:defRPr>
      </a:lvl4pPr>
      <a:lvl5pPr algn="l" rtl="0" eaLnBrk="0" fontAlgn="base" hangingPunct="0">
        <a:lnSpc>
          <a:spcPct val="90000"/>
        </a:lnSpc>
        <a:spcBef>
          <a:spcPct val="0"/>
        </a:spcBef>
        <a:spcAft>
          <a:spcPct val="0"/>
        </a:spcAft>
        <a:defRPr sz="3000" b="1">
          <a:solidFill>
            <a:schemeClr val="accent1"/>
          </a:solidFill>
          <a:latin typeface="Arial" pitchFamily="34" charset="0"/>
        </a:defRPr>
      </a:lvl5pPr>
      <a:lvl6pPr marL="457200" algn="l" rtl="0" fontAlgn="base">
        <a:lnSpc>
          <a:spcPct val="90000"/>
        </a:lnSpc>
        <a:spcBef>
          <a:spcPct val="0"/>
        </a:spcBef>
        <a:spcAft>
          <a:spcPct val="0"/>
        </a:spcAft>
        <a:defRPr sz="3000" b="1">
          <a:solidFill>
            <a:schemeClr val="accent1"/>
          </a:solidFill>
          <a:latin typeface="Arial" pitchFamily="34" charset="0"/>
        </a:defRPr>
      </a:lvl6pPr>
      <a:lvl7pPr marL="914400" algn="l" rtl="0" fontAlgn="base">
        <a:lnSpc>
          <a:spcPct val="90000"/>
        </a:lnSpc>
        <a:spcBef>
          <a:spcPct val="0"/>
        </a:spcBef>
        <a:spcAft>
          <a:spcPct val="0"/>
        </a:spcAft>
        <a:defRPr sz="3000" b="1">
          <a:solidFill>
            <a:schemeClr val="accent1"/>
          </a:solidFill>
          <a:latin typeface="Arial" pitchFamily="34" charset="0"/>
        </a:defRPr>
      </a:lvl7pPr>
      <a:lvl8pPr marL="1371600" algn="l" rtl="0" fontAlgn="base">
        <a:lnSpc>
          <a:spcPct val="90000"/>
        </a:lnSpc>
        <a:spcBef>
          <a:spcPct val="0"/>
        </a:spcBef>
        <a:spcAft>
          <a:spcPct val="0"/>
        </a:spcAft>
        <a:defRPr sz="3000" b="1">
          <a:solidFill>
            <a:schemeClr val="accent1"/>
          </a:solidFill>
          <a:latin typeface="Arial" pitchFamily="34" charset="0"/>
        </a:defRPr>
      </a:lvl8pPr>
      <a:lvl9pPr marL="1828800" algn="l" rtl="0" fontAlgn="base">
        <a:lnSpc>
          <a:spcPct val="90000"/>
        </a:lnSpc>
        <a:spcBef>
          <a:spcPct val="0"/>
        </a:spcBef>
        <a:spcAft>
          <a:spcPct val="0"/>
        </a:spcAft>
        <a:defRPr sz="3000" b="1">
          <a:solidFill>
            <a:schemeClr val="accent1"/>
          </a:solidFill>
          <a:latin typeface="Arial" pitchFamily="34" charset="0"/>
        </a:defRPr>
      </a:lvl9pPr>
    </p:titleStyle>
    <p:bodyStyle>
      <a:lvl1pPr marL="236538" indent="-236538" algn="l" rtl="0" eaLnBrk="0" fontAlgn="base" hangingPunct="0">
        <a:lnSpc>
          <a:spcPct val="95000"/>
        </a:lnSpc>
        <a:spcBef>
          <a:spcPts val="1438"/>
        </a:spcBef>
        <a:spcAft>
          <a:spcPct val="0"/>
        </a:spcAft>
        <a:buClr>
          <a:schemeClr val="accent1"/>
        </a:buClr>
        <a:buFont typeface="Wingdings" pitchFamily="2" charset="2"/>
        <a:buChar char="§"/>
        <a:defRPr sz="2400">
          <a:solidFill>
            <a:schemeClr val="tx1"/>
          </a:solidFill>
          <a:latin typeface="+mn-lt"/>
          <a:ea typeface="+mn-ea"/>
          <a:cs typeface="+mn-cs"/>
        </a:defRPr>
      </a:lvl1pPr>
      <a:lvl2pPr marL="574675" indent="-117475" algn="l" rtl="0" eaLnBrk="0" fontAlgn="base" hangingPunct="0">
        <a:lnSpc>
          <a:spcPct val="95000"/>
        </a:lnSpc>
        <a:spcBef>
          <a:spcPts val="838"/>
        </a:spcBef>
        <a:spcAft>
          <a:spcPct val="0"/>
        </a:spcAft>
        <a:buFont typeface="Arial" charset="0"/>
        <a:defRPr sz="2000">
          <a:solidFill>
            <a:schemeClr val="tx1"/>
          </a:solidFill>
          <a:latin typeface="+mn-lt"/>
        </a:defRPr>
      </a:lvl2pPr>
      <a:lvl3pPr marL="914400" algn="l" rtl="0" eaLnBrk="0" fontAlgn="base" hangingPunct="0">
        <a:lnSpc>
          <a:spcPct val="95000"/>
        </a:lnSpc>
        <a:spcBef>
          <a:spcPts val="838"/>
        </a:spcBef>
        <a:spcAft>
          <a:spcPct val="0"/>
        </a:spcAft>
        <a:buFont typeface="Arial" charset="0"/>
        <a:defRPr sz="1600">
          <a:solidFill>
            <a:schemeClr val="tx1"/>
          </a:solidFill>
          <a:latin typeface="+mn-lt"/>
        </a:defRPr>
      </a:lvl3pPr>
      <a:lvl4pPr marL="1252538" indent="119063" algn="l" rtl="0" eaLnBrk="0" fontAlgn="base" hangingPunct="0">
        <a:lnSpc>
          <a:spcPct val="95000"/>
        </a:lnSpc>
        <a:spcBef>
          <a:spcPts val="838"/>
        </a:spcBef>
        <a:spcAft>
          <a:spcPct val="0"/>
        </a:spcAft>
        <a:buFont typeface="Arial" charset="0"/>
        <a:defRPr sz="1200">
          <a:solidFill>
            <a:schemeClr val="tx1"/>
          </a:solidFill>
          <a:latin typeface="+mn-lt"/>
        </a:defRPr>
      </a:lvl4pPr>
      <a:lvl5pPr marL="1608138" indent="220663" algn="l" rtl="0" eaLnBrk="0" fontAlgn="base" hangingPunct="0">
        <a:lnSpc>
          <a:spcPct val="95000"/>
        </a:lnSpc>
        <a:spcBef>
          <a:spcPts val="838"/>
        </a:spcBef>
        <a:spcAft>
          <a:spcPct val="0"/>
        </a:spcAft>
        <a:buFont typeface="Arial" charset="0"/>
        <a:defRPr sz="1200">
          <a:solidFill>
            <a:schemeClr val="tx1"/>
          </a:solidFill>
          <a:latin typeface="+mn-lt"/>
        </a:defRPr>
      </a:lvl5pPr>
      <a:lvl6pPr marL="2065338" algn="l" rtl="0" fontAlgn="base">
        <a:lnSpc>
          <a:spcPct val="95000"/>
        </a:lnSpc>
        <a:spcBef>
          <a:spcPts val="838"/>
        </a:spcBef>
        <a:spcAft>
          <a:spcPct val="0"/>
        </a:spcAft>
        <a:buFont typeface="Arial" pitchFamily="34" charset="0"/>
        <a:defRPr sz="1200">
          <a:solidFill>
            <a:schemeClr val="tx1"/>
          </a:solidFill>
          <a:latin typeface="+mn-lt"/>
        </a:defRPr>
      </a:lvl6pPr>
      <a:lvl7pPr marL="2522538" algn="l" rtl="0" fontAlgn="base">
        <a:lnSpc>
          <a:spcPct val="95000"/>
        </a:lnSpc>
        <a:spcBef>
          <a:spcPts val="838"/>
        </a:spcBef>
        <a:spcAft>
          <a:spcPct val="0"/>
        </a:spcAft>
        <a:buFont typeface="Arial" pitchFamily="34" charset="0"/>
        <a:defRPr sz="1200">
          <a:solidFill>
            <a:schemeClr val="tx1"/>
          </a:solidFill>
          <a:latin typeface="+mn-lt"/>
        </a:defRPr>
      </a:lvl7pPr>
      <a:lvl8pPr marL="2979738" algn="l" rtl="0" fontAlgn="base">
        <a:lnSpc>
          <a:spcPct val="95000"/>
        </a:lnSpc>
        <a:spcBef>
          <a:spcPts val="838"/>
        </a:spcBef>
        <a:spcAft>
          <a:spcPct val="0"/>
        </a:spcAft>
        <a:buFont typeface="Arial" pitchFamily="34" charset="0"/>
        <a:defRPr sz="1200">
          <a:solidFill>
            <a:schemeClr val="tx1"/>
          </a:solidFill>
          <a:latin typeface="+mn-lt"/>
        </a:defRPr>
      </a:lvl8pPr>
      <a:lvl9pPr marL="3436938" algn="l" rtl="0" fontAlgn="base">
        <a:lnSpc>
          <a:spcPct val="95000"/>
        </a:lnSpc>
        <a:spcBef>
          <a:spcPts val="838"/>
        </a:spcBef>
        <a:spcAft>
          <a:spcPct val="0"/>
        </a:spcAft>
        <a:buFont typeface="Arial" pitchFamily="34" charset="0"/>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2" y="432215"/>
            <a:ext cx="8588861"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2" y="1339749"/>
            <a:ext cx="8551441" cy="4965699"/>
          </a:xfrm>
          <a:prstGeom prst="rect">
            <a:avLst/>
          </a:prstGeom>
        </p:spPr>
        <p:txBody>
          <a:bodyPr vert="horz" lIns="91440" tIns="45720" rIns="91440" bIns="45720" rtlCol="0">
            <a:norm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94" y="6586288"/>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rtl="0"/>
            <a:r>
              <a:rPr lang="en-US" sz="600" kern="1200" dirty="0">
                <a:solidFill>
                  <a:srgbClr val="C0C0C0"/>
                </a:solidFill>
                <a:latin typeface="Arial"/>
                <a:ea typeface="+mn-ea"/>
                <a:cs typeface="+mn-cs"/>
              </a:rPr>
              <a:t>© 2011 Cisco and/or its affiliates. All rights reserved.</a:t>
            </a:r>
          </a:p>
        </p:txBody>
      </p:sp>
      <p:sp>
        <p:nvSpPr>
          <p:cNvPr id="11" name="Rectangle 5"/>
          <p:cNvSpPr>
            <a:spLocks noChangeArrowheads="1"/>
          </p:cNvSpPr>
          <p:nvPr/>
        </p:nvSpPr>
        <p:spPr bwMode="ltGray">
          <a:xfrm>
            <a:off x="7784648" y="6584554"/>
            <a:ext cx="791023" cy="175257"/>
          </a:xfrm>
          <a:prstGeom prst="rect">
            <a:avLst/>
          </a:prstGeom>
          <a:noFill/>
          <a:ln w="9525">
            <a:noFill/>
            <a:miter lim="800000"/>
            <a:headEnd/>
            <a:tailEnd/>
          </a:ln>
          <a:effectLst/>
        </p:spPr>
        <p:txBody>
          <a:bodyPr wrap="none" lIns="82124" tIns="41061" rIns="82124" bIns="41061" anchor="b">
            <a:spAutoFit/>
          </a:bodyPr>
          <a:lstStyle/>
          <a:p>
            <a:pPr algn="r" defTabSz="814388" rtl="0"/>
            <a:r>
              <a:rPr lang="en-US" sz="600" kern="1200" dirty="0">
                <a:solidFill>
                  <a:srgbClr val="C0C0C0"/>
                </a:solidFill>
                <a:latin typeface="Arial"/>
                <a:ea typeface="+mn-ea"/>
                <a:cs typeface="+mn-cs"/>
              </a:rPr>
              <a:t>Cisco Confidential</a:t>
            </a:r>
          </a:p>
        </p:txBody>
      </p:sp>
      <p:sp>
        <p:nvSpPr>
          <p:cNvPr id="9" name="Rectangle 7"/>
          <p:cNvSpPr>
            <a:spLocks noChangeArrowheads="1"/>
          </p:cNvSpPr>
          <p:nvPr/>
        </p:nvSpPr>
        <p:spPr bwMode="ltGray">
          <a:xfrm>
            <a:off x="8640042" y="658045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rtl="0"/>
            <a:fld id="{DFCF27A5-1A5B-48D3-A060-2758FFBB1ADD}" type="slidenum">
              <a:rPr lang="en-US" sz="600" kern="1200">
                <a:solidFill>
                  <a:srgbClr val="C0C0C0"/>
                </a:solidFill>
                <a:latin typeface="Arial"/>
                <a:ea typeface="+mn-ea"/>
                <a:cs typeface="+mn-cs"/>
              </a:rPr>
              <a:pPr algn="r" defTabSz="814388" rtl="0"/>
              <a:t>‹#›</a:t>
            </a:fld>
            <a:endParaRPr lang="en-US" sz="600" kern="1200" dirty="0">
              <a:solidFill>
                <a:srgbClr val="C0C0C0"/>
              </a:solidFill>
              <a:latin typeface="Arial"/>
              <a:ea typeface="+mn-ea"/>
              <a:cs typeface="+mn-cs"/>
            </a:endParaRPr>
          </a:p>
        </p:txBody>
      </p:sp>
      <p:pic>
        <p:nvPicPr>
          <p:cNvPr id="13" name="Picture 12" descr="bottom bar.jpg"/>
          <p:cNvPicPr>
            <a:picLocks noChangeAspect="1"/>
          </p:cNvPicPr>
          <p:nvPr/>
        </p:nvPicPr>
        <p:blipFill>
          <a:blip r:embed="rId2" cstate="screen"/>
          <a:stretch>
            <a:fillRect/>
          </a:stretch>
        </p:blipFill>
        <p:spPr>
          <a:xfrm>
            <a:off x="333375" y="6378339"/>
            <a:ext cx="8477250" cy="162912"/>
          </a:xfrm>
          <a:prstGeom prst="rect">
            <a:avLst/>
          </a:prstGeom>
        </p:spPr>
      </p:pic>
    </p:spTree>
    <p:extLst>
      <p:ext uri="{BB962C8B-B14F-4D97-AF65-F5344CB8AC3E}">
        <p14:creationId xmlns:p14="http://schemas.microsoft.com/office/powerpoint/2010/main" val="586203812"/>
      </p:ext>
    </p:extLst>
  </p:cSld>
  <p:clrMap bg1="lt1" tx1="dk1" bg2="lt2" tx2="dk2" accent1="accent1" accent2="accent2" accent3="accent3" accent4="accent4" accent5="accent5" accent6="accent6" hlink="hlink" folHlink="folHlink"/>
  <p:transition>
    <p:wipe dir="r"/>
  </p:transition>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0188" y="431800"/>
            <a:ext cx="8588375"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075" name="Text Placeholder 2"/>
          <p:cNvSpPr>
            <a:spLocks noGrp="1"/>
          </p:cNvSpPr>
          <p:nvPr>
            <p:ph type="body" idx="1"/>
          </p:nvPr>
        </p:nvSpPr>
        <p:spPr bwMode="auto">
          <a:xfrm>
            <a:off x="230188" y="1339850"/>
            <a:ext cx="8550275"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Body Text</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3076" name="Rectangle 4"/>
          <p:cNvSpPr>
            <a:spLocks noChangeArrowheads="1"/>
          </p:cNvSpPr>
          <p:nvPr/>
        </p:nvSpPr>
        <p:spPr bwMode="ltGray">
          <a:xfrm>
            <a:off x="250825" y="6586538"/>
            <a:ext cx="32924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fontAlgn="base">
              <a:spcBef>
                <a:spcPct val="0"/>
              </a:spcBef>
              <a:spcAft>
                <a:spcPct val="0"/>
              </a:spcAft>
            </a:pPr>
            <a:r>
              <a:rPr lang="en-US" altLang="zh-CN" sz="600" smtClean="0">
                <a:solidFill>
                  <a:srgbClr val="C0C0C0"/>
                </a:solidFill>
                <a:ea typeface="华文楷体" pitchFamily="2" charset="-122"/>
              </a:rPr>
              <a:t>© 2010 Cisco and/or its affiliates. All rights reserved.</a:t>
            </a:r>
          </a:p>
        </p:txBody>
      </p:sp>
      <p:sp>
        <p:nvSpPr>
          <p:cNvPr id="3077" name="Rectangle 5"/>
          <p:cNvSpPr>
            <a:spLocks noChangeArrowheads="1"/>
          </p:cNvSpPr>
          <p:nvPr/>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r>
              <a:rPr lang="en-US" altLang="zh-CN" sz="600" smtClean="0">
                <a:solidFill>
                  <a:srgbClr val="C0C0C0"/>
                </a:solidFill>
                <a:ea typeface="华文楷体" pitchFamily="2" charset="-122"/>
              </a:rPr>
              <a:t>Cisco Confidential</a:t>
            </a:r>
          </a:p>
        </p:txBody>
      </p:sp>
      <p:sp>
        <p:nvSpPr>
          <p:cNvPr id="3078" name="Rectangle 7"/>
          <p:cNvSpPr>
            <a:spLocks noChangeArrowheads="1"/>
          </p:cNvSpPr>
          <p:nvPr/>
        </p:nvSpPr>
        <p:spPr bwMode="ltGray">
          <a:xfrm>
            <a:off x="8650288"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fontAlgn="base">
              <a:spcBef>
                <a:spcPct val="0"/>
              </a:spcBef>
              <a:spcAft>
                <a:spcPct val="0"/>
              </a:spcAft>
            </a:pPr>
            <a:fld id="{5A7591AF-68F5-4498-B441-C1D17D878B8C}" type="slidenum">
              <a:rPr lang="en-US" altLang="zh-CN" sz="600" smtClean="0">
                <a:solidFill>
                  <a:srgbClr val="C0C0C0"/>
                </a:solidFill>
                <a:ea typeface="华文楷体" pitchFamily="2" charset="-122"/>
              </a:rPr>
              <a:pPr algn="r" defTabSz="814388" fontAlgn="base">
                <a:spcBef>
                  <a:spcPct val="0"/>
                </a:spcBef>
                <a:spcAft>
                  <a:spcPct val="0"/>
                </a:spcAft>
              </a:pPr>
              <a:t>‹#›</a:t>
            </a:fld>
            <a:endParaRPr lang="en-US" altLang="zh-CN" sz="600" smtClean="0">
              <a:solidFill>
                <a:srgbClr val="C0C0C0"/>
              </a:solidFill>
              <a:ea typeface="华文楷体" pitchFamily="2" charset="-122"/>
            </a:endParaRPr>
          </a:p>
        </p:txBody>
      </p:sp>
      <p:pic>
        <p:nvPicPr>
          <p:cNvPr id="3079" name="Picture 13" descr="bottom bar.jpg"/>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333375" y="6378575"/>
            <a:ext cx="847725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0054591"/>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 id="2147484019" r:id="rId15"/>
    <p:sldLayoutId id="2147484020" r:id="rId16"/>
    <p:sldLayoutId id="2147484021" r:id="rId17"/>
    <p:sldLayoutId id="2147484022" r:id="rId18"/>
    <p:sldLayoutId id="2147484023" r:id="rId19"/>
    <p:sldLayoutId id="2147484024" r:id="rId20"/>
    <p:sldLayoutId id="2147484025" r:id="rId21"/>
    <p:sldLayoutId id="2147484026" r:id="rId22"/>
    <p:sldLayoutId id="2147484027" r:id="rId23"/>
    <p:sldLayoutId id="2147484028" r:id="rId24"/>
    <p:sldLayoutId id="2147484029" r:id="rId25"/>
    <p:sldLayoutId id="2147484030" r:id="rId26"/>
    <p:sldLayoutId id="2147484031" r:id="rId27"/>
    <p:sldLayoutId id="2147484032" r:id="rId28"/>
    <p:sldLayoutId id="2147484033" r:id="rId29"/>
    <p:sldLayoutId id="2147484034" r:id="rId30"/>
    <p:sldLayoutId id="2147484035" r:id="rId31"/>
    <p:sldLayoutId id="2147484036" r:id="rId32"/>
    <p:sldLayoutId id="2147484037" r:id="rId33"/>
    <p:sldLayoutId id="2147484038" r:id="rId34"/>
    <p:sldLayoutId id="2147484039" r:id="rId35"/>
    <p:sldLayoutId id="2147484040" r:id="rId36"/>
    <p:sldLayoutId id="2147484041" r:id="rId37"/>
    <p:sldLayoutId id="2147484042" r:id="rId38"/>
    <p:sldLayoutId id="2147484043" r:id="rId39"/>
    <p:sldLayoutId id="2147484044" r:id="rId40"/>
    <p:sldLayoutId id="2147484045" r:id="rId41"/>
  </p:sldLayoutIdLst>
  <p:transition>
    <p:fade/>
  </p:transition>
  <p:timing>
    <p:tnLst>
      <p:par>
        <p:cTn id="1" dur="indefinite" restart="never" nodeType="tmRoot"/>
      </p:par>
    </p:tnLst>
  </p:timing>
  <p:txStyles>
    <p:titleStyle>
      <a:lvl1pPr algn="l" rtl="0" eaLnBrk="0" fontAlgn="base" hangingPunct="0">
        <a:lnSpc>
          <a:spcPct val="80000"/>
        </a:lnSpc>
        <a:spcBef>
          <a:spcPct val="0"/>
        </a:spcBef>
        <a:spcAft>
          <a:spcPct val="0"/>
        </a:spcAft>
        <a:defRPr lang="en-US" sz="3600" kern="1200" spc="-100" dirty="0">
          <a:gradFill>
            <a:gsLst>
              <a:gs pos="0">
                <a:schemeClr val="tx1"/>
              </a:gs>
              <a:gs pos="44000">
                <a:srgbClr val="01BBBB"/>
              </a:gs>
              <a:gs pos="100000">
                <a:schemeClr val="accent4"/>
              </a:gs>
            </a:gsLst>
            <a:lin ang="4800000" scaled="0"/>
          </a:gradFill>
          <a:latin typeface="CiscoSans ExtraLight" pitchFamily="34" charset="0"/>
          <a:ea typeface="+mj-ea"/>
          <a:cs typeface="+mj-cs"/>
        </a:defRPr>
      </a:lvl1pPr>
      <a:lvl2pPr algn="l" rtl="0" eaLnBrk="0" fontAlgn="base" hangingPunct="0">
        <a:lnSpc>
          <a:spcPct val="80000"/>
        </a:lnSpc>
        <a:spcBef>
          <a:spcPct val="0"/>
        </a:spcBef>
        <a:spcAft>
          <a:spcPct val="0"/>
        </a:spcAft>
        <a:defRPr sz="3600">
          <a:solidFill>
            <a:schemeClr val="tx1"/>
          </a:solidFill>
          <a:latin typeface="CiscoSans ExtraLight"/>
        </a:defRPr>
      </a:lvl2pPr>
      <a:lvl3pPr algn="l" rtl="0" eaLnBrk="0" fontAlgn="base" hangingPunct="0">
        <a:lnSpc>
          <a:spcPct val="80000"/>
        </a:lnSpc>
        <a:spcBef>
          <a:spcPct val="0"/>
        </a:spcBef>
        <a:spcAft>
          <a:spcPct val="0"/>
        </a:spcAft>
        <a:defRPr sz="3600">
          <a:solidFill>
            <a:schemeClr val="tx1"/>
          </a:solidFill>
          <a:latin typeface="CiscoSans ExtraLight"/>
        </a:defRPr>
      </a:lvl3pPr>
      <a:lvl4pPr algn="l" rtl="0" eaLnBrk="0" fontAlgn="base" hangingPunct="0">
        <a:lnSpc>
          <a:spcPct val="80000"/>
        </a:lnSpc>
        <a:spcBef>
          <a:spcPct val="0"/>
        </a:spcBef>
        <a:spcAft>
          <a:spcPct val="0"/>
        </a:spcAft>
        <a:defRPr sz="3600">
          <a:solidFill>
            <a:schemeClr val="tx1"/>
          </a:solidFill>
          <a:latin typeface="CiscoSans ExtraLight"/>
        </a:defRPr>
      </a:lvl4pPr>
      <a:lvl5pPr algn="l" rtl="0" eaLnBrk="0" fontAlgn="base" hangingPunct="0">
        <a:lnSpc>
          <a:spcPct val="80000"/>
        </a:lnSpc>
        <a:spcBef>
          <a:spcPct val="0"/>
        </a:spcBef>
        <a:spcAft>
          <a:spcPct val="0"/>
        </a:spcAft>
        <a:defRPr sz="3600">
          <a:solidFill>
            <a:schemeClr val="tx1"/>
          </a:solidFill>
          <a:latin typeface="CiscoSans ExtraLight"/>
        </a:defRPr>
      </a:lvl5pPr>
      <a:lvl6pPr marL="457200" algn="l" rtl="0" fontAlgn="base">
        <a:lnSpc>
          <a:spcPct val="80000"/>
        </a:lnSpc>
        <a:spcBef>
          <a:spcPct val="0"/>
        </a:spcBef>
        <a:spcAft>
          <a:spcPct val="0"/>
        </a:spcAft>
        <a:defRPr sz="3600">
          <a:solidFill>
            <a:schemeClr val="tx1"/>
          </a:solidFill>
          <a:latin typeface="CiscoSans ExtraLight"/>
        </a:defRPr>
      </a:lvl6pPr>
      <a:lvl7pPr marL="914400" algn="l" rtl="0" fontAlgn="base">
        <a:lnSpc>
          <a:spcPct val="80000"/>
        </a:lnSpc>
        <a:spcBef>
          <a:spcPct val="0"/>
        </a:spcBef>
        <a:spcAft>
          <a:spcPct val="0"/>
        </a:spcAft>
        <a:defRPr sz="3600">
          <a:solidFill>
            <a:schemeClr val="tx1"/>
          </a:solidFill>
          <a:latin typeface="CiscoSans ExtraLight"/>
        </a:defRPr>
      </a:lvl7pPr>
      <a:lvl8pPr marL="1371600" algn="l" rtl="0" fontAlgn="base">
        <a:lnSpc>
          <a:spcPct val="80000"/>
        </a:lnSpc>
        <a:spcBef>
          <a:spcPct val="0"/>
        </a:spcBef>
        <a:spcAft>
          <a:spcPct val="0"/>
        </a:spcAft>
        <a:defRPr sz="3600">
          <a:solidFill>
            <a:schemeClr val="tx1"/>
          </a:solidFill>
          <a:latin typeface="CiscoSans ExtraLight"/>
        </a:defRPr>
      </a:lvl8pPr>
      <a:lvl9pPr marL="1828800" algn="l" rtl="0" fontAlgn="base">
        <a:lnSpc>
          <a:spcPct val="80000"/>
        </a:lnSpc>
        <a:spcBef>
          <a:spcPct val="0"/>
        </a:spcBef>
        <a:spcAft>
          <a:spcPct val="0"/>
        </a:spcAft>
        <a:defRPr sz="3600">
          <a:solidFill>
            <a:schemeClr val="tx1"/>
          </a:solidFill>
          <a:latin typeface="CiscoSans ExtraLight"/>
        </a:defRPr>
      </a:lvl9pPr>
    </p:titleStyle>
    <p:bodyStyle>
      <a:lvl1pPr marL="228600" indent="-228600" algn="l" rtl="0" eaLnBrk="0" fontAlgn="base" hangingPunct="0">
        <a:lnSpc>
          <a:spcPct val="95000"/>
        </a:lnSpc>
        <a:spcBef>
          <a:spcPts val="1438"/>
        </a:spcBef>
        <a:spcAft>
          <a:spcPct val="0"/>
        </a:spcAft>
        <a:buClr>
          <a:schemeClr val="tx2"/>
        </a:buClr>
        <a:buSzPct val="90000"/>
        <a:buFont typeface="Arial" pitchFamily="34" charset="0"/>
        <a:buChar char="•"/>
        <a:defRPr lang="en-US" sz="2000" kern="1200" dirty="0">
          <a:solidFill>
            <a:srgbClr val="546568"/>
          </a:solidFill>
          <a:latin typeface="CiscoSans ExtraLight" pitchFamily="34" charset="0"/>
          <a:ea typeface="+mn-ea"/>
          <a:cs typeface="+mn-cs"/>
        </a:defRPr>
      </a:lvl1pPr>
      <a:lvl2pPr marL="396875" indent="60325" algn="l" rtl="0" eaLnBrk="0" fontAlgn="base" hangingPunct="0">
        <a:lnSpc>
          <a:spcPct val="95000"/>
        </a:lnSpc>
        <a:spcBef>
          <a:spcPts val="838"/>
        </a:spcBef>
        <a:spcAft>
          <a:spcPct val="0"/>
        </a:spcAft>
        <a:buClr>
          <a:schemeClr val="tx2"/>
        </a:buClr>
        <a:defRPr lang="en-US" kern="1200" dirty="0">
          <a:solidFill>
            <a:srgbClr val="546568"/>
          </a:solidFill>
          <a:latin typeface="CiscoSans ExtraLight" pitchFamily="34" charset="0"/>
          <a:ea typeface="+mn-ea"/>
          <a:cs typeface="+mn-cs"/>
        </a:defRPr>
      </a:lvl2pPr>
      <a:lvl3pPr marL="576263" indent="-6350" algn="l" rtl="0" eaLnBrk="0" fontAlgn="base" hangingPunct="0">
        <a:lnSpc>
          <a:spcPct val="95000"/>
        </a:lnSpc>
        <a:spcBef>
          <a:spcPts val="838"/>
        </a:spcBef>
        <a:spcAft>
          <a:spcPct val="0"/>
        </a:spcAft>
        <a:buFont typeface="Arial" pitchFamily="34" charset="0"/>
        <a:defRPr lang="en-US" sz="1600" kern="1200" dirty="0">
          <a:solidFill>
            <a:srgbClr val="546568"/>
          </a:solidFill>
          <a:latin typeface="CiscoSans ExtraLight" pitchFamily="34" charset="0"/>
          <a:ea typeface="+mn-ea"/>
          <a:cs typeface="+mn-cs"/>
        </a:defRPr>
      </a:lvl3pPr>
      <a:lvl4pPr marL="688975" indent="682625" algn="l" rtl="0" eaLnBrk="0" fontAlgn="base" hangingPunct="0">
        <a:lnSpc>
          <a:spcPct val="95000"/>
        </a:lnSpc>
        <a:spcBef>
          <a:spcPts val="838"/>
        </a:spcBef>
        <a:spcAft>
          <a:spcPct val="0"/>
        </a:spcAft>
        <a:buFont typeface="Arial" pitchFamily="34" charset="0"/>
        <a:defRPr lang="en-US" sz="1400" kern="1200" dirty="0">
          <a:solidFill>
            <a:srgbClr val="546568"/>
          </a:solidFill>
          <a:latin typeface="CiscoSans ExtraLight" pitchFamily="34" charset="0"/>
          <a:ea typeface="+mn-ea"/>
          <a:cs typeface="+mn-cs"/>
        </a:defRPr>
      </a:lvl4pPr>
      <a:lvl5pPr marL="801688" indent="1027113" algn="l" rtl="0" eaLnBrk="0" fontAlgn="base" hangingPunct="0">
        <a:lnSpc>
          <a:spcPct val="95000"/>
        </a:lnSpc>
        <a:spcBef>
          <a:spcPts val="838"/>
        </a:spcBef>
        <a:spcAft>
          <a:spcPct val="0"/>
        </a:spcAft>
        <a:buFont typeface="Arial" pitchFamily="34" charset="0"/>
        <a:defRPr lang="en-US" sz="1400" kern="1200" dirty="0">
          <a:solidFill>
            <a:srgbClr val="546568"/>
          </a:solidFill>
          <a:latin typeface="CiscoSans Extra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descr="segue texture.jpg"/>
          <p:cNvPicPr>
            <a:picLocks noChangeAspect="1"/>
          </p:cNvPicPr>
          <p:nvPr/>
        </p:nvPicPr>
        <p:blipFill>
          <a:blip r:embed="rId2" cstate="print"/>
          <a:srcRect t="95236" r="2996"/>
          <a:stretch>
            <a:fillRect/>
          </a:stretch>
        </p:blipFill>
        <p:spPr>
          <a:xfrm>
            <a:off x="333375" y="6381456"/>
            <a:ext cx="8477250" cy="163808"/>
          </a:xfrm>
          <a:prstGeom prst="rect">
            <a:avLst/>
          </a:prstGeom>
        </p:spPr>
      </p:pic>
      <p:sp>
        <p:nvSpPr>
          <p:cNvPr id="2" name="Title Placeholder 1"/>
          <p:cNvSpPr>
            <a:spLocks noGrp="1"/>
          </p:cNvSpPr>
          <p:nvPr>
            <p:ph type="title"/>
          </p:nvPr>
        </p:nvSpPr>
        <p:spPr>
          <a:xfrm>
            <a:off x="229701" y="432215"/>
            <a:ext cx="8580924"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339749"/>
            <a:ext cx="8580924" cy="4965699"/>
          </a:xfrm>
          <a:prstGeom prst="rect">
            <a:avLst/>
          </a:prstGeom>
        </p:spPr>
        <p:txBody>
          <a:bodyPr vert="horz" lIns="91440" tIns="45720" rIns="91440" bIns="45720"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65687" y="6586290"/>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rtl="0"/>
            <a:r>
              <a:rPr lang="en-US" sz="600" kern="1200" dirty="0">
                <a:solidFill>
                  <a:srgbClr val="C0C0C0"/>
                </a:solidFill>
                <a:latin typeface="Arial"/>
                <a:ea typeface="+mn-ea"/>
                <a:cs typeface="+mn-cs"/>
              </a:rPr>
              <a:t>© 2010 Cisco and/or its affiliates. All rights reserved.</a:t>
            </a:r>
          </a:p>
        </p:txBody>
      </p:sp>
      <p:sp>
        <p:nvSpPr>
          <p:cNvPr id="11" name="Rectangle 5"/>
          <p:cNvSpPr>
            <a:spLocks noChangeArrowheads="1"/>
          </p:cNvSpPr>
          <p:nvPr/>
        </p:nvSpPr>
        <p:spPr bwMode="ltGray">
          <a:xfrm>
            <a:off x="7784649" y="6584556"/>
            <a:ext cx="791023" cy="175257"/>
          </a:xfrm>
          <a:prstGeom prst="rect">
            <a:avLst/>
          </a:prstGeom>
          <a:noFill/>
          <a:ln w="9525">
            <a:noFill/>
            <a:miter lim="800000"/>
            <a:headEnd/>
            <a:tailEnd/>
          </a:ln>
          <a:effectLst/>
        </p:spPr>
        <p:txBody>
          <a:bodyPr wrap="none" lIns="82124" tIns="41061" rIns="82124" bIns="41061" anchor="b">
            <a:spAutoFit/>
          </a:bodyPr>
          <a:lstStyle/>
          <a:p>
            <a:pPr algn="r" defTabSz="814388" rtl="0"/>
            <a:r>
              <a:rPr lang="en-US" sz="600" kern="1200" dirty="0">
                <a:solidFill>
                  <a:srgbClr val="C0C0C0"/>
                </a:solidFill>
                <a:latin typeface="Arial"/>
                <a:ea typeface="+mn-ea"/>
                <a:cs typeface="+mn-cs"/>
              </a:rPr>
              <a:t>Cisco Confidential</a:t>
            </a:r>
          </a:p>
        </p:txBody>
      </p:sp>
      <p:sp>
        <p:nvSpPr>
          <p:cNvPr id="9" name="Rectangle 7"/>
          <p:cNvSpPr>
            <a:spLocks noChangeArrowheads="1"/>
          </p:cNvSpPr>
          <p:nvPr/>
        </p:nvSpPr>
        <p:spPr bwMode="ltGray">
          <a:xfrm>
            <a:off x="8621002" y="6580452"/>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rtl="0"/>
            <a:fld id="{DFCF27A5-1A5B-48D3-A060-2758FFBB1ADD}" type="slidenum">
              <a:rPr lang="en-US" sz="600" kern="1200">
                <a:solidFill>
                  <a:srgbClr val="C0C0C0"/>
                </a:solidFill>
                <a:latin typeface="Arial"/>
                <a:ea typeface="+mn-ea"/>
                <a:cs typeface="+mn-cs"/>
              </a:rPr>
              <a:pPr algn="r" defTabSz="814388" rtl="0"/>
              <a:t>‹#›</a:t>
            </a:fld>
            <a:endParaRPr lang="en-US" sz="600" kern="1200" dirty="0">
              <a:solidFill>
                <a:srgbClr val="C0C0C0"/>
              </a:solidFill>
              <a:latin typeface="Arial"/>
              <a:ea typeface="+mn-ea"/>
              <a:cs typeface="+mn-cs"/>
            </a:endParaRPr>
          </a:p>
        </p:txBody>
      </p:sp>
    </p:spTree>
  </p:cSld>
  <p:clrMap bg1="lt1" tx1="dk1" bg2="lt2" tx2="dk2" accent1="accent1" accent2="accent2" accent3="accent3" accent4="accent4" accent5="accent5" accent6="accent6" hlink="hlink" folHlink="folHlink"/>
  <p:transition>
    <p:wipe dir="r"/>
  </p:transition>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descr="segue texture.jpg"/>
          <p:cNvPicPr>
            <a:picLocks noChangeAspect="1"/>
          </p:cNvPicPr>
          <p:nvPr/>
        </p:nvPicPr>
        <p:blipFill>
          <a:blip r:embed="rId2" cstate="print"/>
          <a:srcRect t="95236" r="2996"/>
          <a:stretch>
            <a:fillRect/>
          </a:stretch>
        </p:blipFill>
        <p:spPr>
          <a:xfrm>
            <a:off x="333375" y="6381456"/>
            <a:ext cx="8477250" cy="163808"/>
          </a:xfrm>
          <a:prstGeom prst="rect">
            <a:avLst/>
          </a:prstGeom>
        </p:spPr>
      </p:pic>
      <p:sp>
        <p:nvSpPr>
          <p:cNvPr id="2" name="Title Placeholder 1"/>
          <p:cNvSpPr>
            <a:spLocks noGrp="1"/>
          </p:cNvSpPr>
          <p:nvPr>
            <p:ph type="title"/>
          </p:nvPr>
        </p:nvSpPr>
        <p:spPr>
          <a:xfrm>
            <a:off x="229701" y="432215"/>
            <a:ext cx="8580924"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339749"/>
            <a:ext cx="8580924" cy="4965699"/>
          </a:xfrm>
          <a:prstGeom prst="rect">
            <a:avLst/>
          </a:prstGeom>
        </p:spPr>
        <p:txBody>
          <a:bodyPr vert="horz" lIns="91440" tIns="45720" rIns="91440" bIns="45720"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65687" y="6586290"/>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rtl="0"/>
            <a:r>
              <a:rPr lang="en-US" sz="600" kern="1200" dirty="0">
                <a:solidFill>
                  <a:srgbClr val="C0C0C0"/>
                </a:solidFill>
                <a:latin typeface="Arial"/>
                <a:ea typeface="+mn-ea"/>
                <a:cs typeface="+mn-cs"/>
              </a:rPr>
              <a:t>© 2010 Cisco and/or its affiliates. All rights reserved.</a:t>
            </a:r>
          </a:p>
        </p:txBody>
      </p:sp>
      <p:sp>
        <p:nvSpPr>
          <p:cNvPr id="11" name="Rectangle 5"/>
          <p:cNvSpPr>
            <a:spLocks noChangeArrowheads="1"/>
          </p:cNvSpPr>
          <p:nvPr/>
        </p:nvSpPr>
        <p:spPr bwMode="ltGray">
          <a:xfrm>
            <a:off x="7784649" y="6584556"/>
            <a:ext cx="791023" cy="175257"/>
          </a:xfrm>
          <a:prstGeom prst="rect">
            <a:avLst/>
          </a:prstGeom>
          <a:noFill/>
          <a:ln w="9525">
            <a:noFill/>
            <a:miter lim="800000"/>
            <a:headEnd/>
            <a:tailEnd/>
          </a:ln>
          <a:effectLst/>
        </p:spPr>
        <p:txBody>
          <a:bodyPr wrap="none" lIns="82124" tIns="41061" rIns="82124" bIns="41061" anchor="b">
            <a:spAutoFit/>
          </a:bodyPr>
          <a:lstStyle/>
          <a:p>
            <a:pPr algn="r" defTabSz="814388" rtl="0"/>
            <a:r>
              <a:rPr lang="en-US" sz="600" kern="1200" dirty="0">
                <a:solidFill>
                  <a:srgbClr val="C0C0C0"/>
                </a:solidFill>
                <a:latin typeface="Arial"/>
                <a:ea typeface="+mn-ea"/>
                <a:cs typeface="+mn-cs"/>
              </a:rPr>
              <a:t>Cisco Confidential</a:t>
            </a:r>
          </a:p>
        </p:txBody>
      </p:sp>
      <p:sp>
        <p:nvSpPr>
          <p:cNvPr id="9" name="Rectangle 7"/>
          <p:cNvSpPr>
            <a:spLocks noChangeArrowheads="1"/>
          </p:cNvSpPr>
          <p:nvPr/>
        </p:nvSpPr>
        <p:spPr bwMode="ltGray">
          <a:xfrm>
            <a:off x="8621002" y="6580452"/>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rtl="0"/>
            <a:fld id="{DFCF27A5-1A5B-48D3-A060-2758FFBB1ADD}" type="slidenum">
              <a:rPr lang="en-US" sz="600" kern="1200">
                <a:solidFill>
                  <a:srgbClr val="C0C0C0"/>
                </a:solidFill>
                <a:latin typeface="Arial"/>
                <a:ea typeface="+mn-ea"/>
                <a:cs typeface="+mn-cs"/>
              </a:rPr>
              <a:pPr algn="r" defTabSz="814388" rtl="0"/>
              <a:t>‹#›</a:t>
            </a:fld>
            <a:endParaRPr lang="en-US" sz="600" kern="1200" dirty="0">
              <a:solidFill>
                <a:srgbClr val="C0C0C0"/>
              </a:solidFill>
              <a:latin typeface="Arial"/>
              <a:ea typeface="+mn-ea"/>
              <a:cs typeface="+mn-cs"/>
            </a:endParaRPr>
          </a:p>
        </p:txBody>
      </p:sp>
    </p:spTree>
  </p:cSld>
  <p:clrMap bg1="lt1" tx1="dk1" bg2="lt2" tx2="dk2" accent1="accent1" accent2="accent2" accent3="accent3" accent4="accent4" accent5="accent5" accent6="accent6" hlink="hlink" folHlink="folHlink"/>
  <p:transition>
    <p:wipe dir="r"/>
  </p:transition>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descr="segue texture.jpg"/>
          <p:cNvPicPr>
            <a:picLocks noChangeAspect="1"/>
          </p:cNvPicPr>
          <p:nvPr/>
        </p:nvPicPr>
        <p:blipFill>
          <a:blip r:embed="rId2" cstate="print"/>
          <a:srcRect t="95236" r="2996"/>
          <a:stretch>
            <a:fillRect/>
          </a:stretch>
        </p:blipFill>
        <p:spPr>
          <a:xfrm>
            <a:off x="333375" y="6381456"/>
            <a:ext cx="8477250" cy="163808"/>
          </a:xfrm>
          <a:prstGeom prst="rect">
            <a:avLst/>
          </a:prstGeom>
        </p:spPr>
      </p:pic>
      <p:sp>
        <p:nvSpPr>
          <p:cNvPr id="2" name="Title Placeholder 1"/>
          <p:cNvSpPr>
            <a:spLocks noGrp="1"/>
          </p:cNvSpPr>
          <p:nvPr>
            <p:ph type="title"/>
          </p:nvPr>
        </p:nvSpPr>
        <p:spPr>
          <a:xfrm>
            <a:off x="229701" y="432215"/>
            <a:ext cx="8580924"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339749"/>
            <a:ext cx="8580924" cy="4965699"/>
          </a:xfrm>
          <a:prstGeom prst="rect">
            <a:avLst/>
          </a:prstGeom>
        </p:spPr>
        <p:txBody>
          <a:bodyPr vert="horz" lIns="91440" tIns="45720" rIns="91440" bIns="45720"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65686" y="6586288"/>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rtl="0"/>
            <a:r>
              <a:rPr lang="en-US" sz="600" kern="1200" dirty="0">
                <a:solidFill>
                  <a:srgbClr val="C0C0C0"/>
                </a:solidFill>
                <a:latin typeface="Arial"/>
                <a:ea typeface="+mn-ea"/>
                <a:cs typeface="+mn-cs"/>
              </a:rPr>
              <a:t>© 2010 Cisco and/or its affiliates. All rights reserved.</a:t>
            </a:r>
          </a:p>
        </p:txBody>
      </p:sp>
      <p:sp>
        <p:nvSpPr>
          <p:cNvPr id="11" name="Rectangle 5"/>
          <p:cNvSpPr>
            <a:spLocks noChangeArrowheads="1"/>
          </p:cNvSpPr>
          <p:nvPr/>
        </p:nvSpPr>
        <p:spPr bwMode="ltGray">
          <a:xfrm>
            <a:off x="7784648" y="6584554"/>
            <a:ext cx="791023" cy="175257"/>
          </a:xfrm>
          <a:prstGeom prst="rect">
            <a:avLst/>
          </a:prstGeom>
          <a:noFill/>
          <a:ln w="9525">
            <a:noFill/>
            <a:miter lim="800000"/>
            <a:headEnd/>
            <a:tailEnd/>
          </a:ln>
          <a:effectLst/>
        </p:spPr>
        <p:txBody>
          <a:bodyPr wrap="none" lIns="82124" tIns="41061" rIns="82124" bIns="41061" anchor="b">
            <a:spAutoFit/>
          </a:bodyPr>
          <a:lstStyle/>
          <a:p>
            <a:pPr algn="r" defTabSz="814388" rtl="0"/>
            <a:r>
              <a:rPr lang="en-US" sz="600" kern="1200" dirty="0">
                <a:solidFill>
                  <a:srgbClr val="C0C0C0"/>
                </a:solidFill>
                <a:latin typeface="Arial"/>
                <a:ea typeface="+mn-ea"/>
                <a:cs typeface="+mn-cs"/>
              </a:rPr>
              <a:t>Cisco Confidential</a:t>
            </a:r>
          </a:p>
        </p:txBody>
      </p:sp>
      <p:sp>
        <p:nvSpPr>
          <p:cNvPr id="9" name="Rectangle 7"/>
          <p:cNvSpPr>
            <a:spLocks noChangeArrowheads="1"/>
          </p:cNvSpPr>
          <p:nvPr/>
        </p:nvSpPr>
        <p:spPr bwMode="ltGray">
          <a:xfrm>
            <a:off x="8620999" y="658045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rtl="0"/>
            <a:fld id="{DFCF27A5-1A5B-48D3-A060-2758FFBB1ADD}" type="slidenum">
              <a:rPr lang="en-US" sz="600" kern="1200">
                <a:solidFill>
                  <a:srgbClr val="C0C0C0"/>
                </a:solidFill>
                <a:latin typeface="Arial"/>
                <a:ea typeface="+mn-ea"/>
                <a:cs typeface="+mn-cs"/>
              </a:rPr>
              <a:pPr algn="r" defTabSz="814388" rtl="0"/>
              <a:t>‹#›</a:t>
            </a:fld>
            <a:endParaRPr lang="en-US" sz="600" kern="1200" dirty="0">
              <a:solidFill>
                <a:srgbClr val="C0C0C0"/>
              </a:solidFill>
              <a:latin typeface="Arial"/>
              <a:ea typeface="+mn-ea"/>
              <a:cs typeface="+mn-cs"/>
            </a:endParaRPr>
          </a:p>
        </p:txBody>
      </p:sp>
    </p:spTree>
  </p:cSld>
  <p:clrMap bg1="lt1" tx1="dk1" bg2="lt2" tx2="dk2" accent1="accent1" accent2="accent2" accent3="accent3" accent4="accent4" accent5="accent5" accent6="accent6" hlink="hlink" folHlink="folHlink"/>
  <p:transition>
    <p:wipe dir="r"/>
  </p:transition>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descr="segue texture.jpg"/>
          <p:cNvPicPr>
            <a:picLocks noChangeAspect="1"/>
          </p:cNvPicPr>
          <p:nvPr/>
        </p:nvPicPr>
        <p:blipFill>
          <a:blip r:embed="rId2" cstate="print"/>
          <a:srcRect t="95236" r="2996"/>
          <a:stretch>
            <a:fillRect/>
          </a:stretch>
        </p:blipFill>
        <p:spPr>
          <a:xfrm>
            <a:off x="333375" y="6381456"/>
            <a:ext cx="8477250" cy="163808"/>
          </a:xfrm>
          <a:prstGeom prst="rect">
            <a:avLst/>
          </a:prstGeom>
        </p:spPr>
      </p:pic>
      <p:sp>
        <p:nvSpPr>
          <p:cNvPr id="2" name="Title Placeholder 1"/>
          <p:cNvSpPr>
            <a:spLocks noGrp="1"/>
          </p:cNvSpPr>
          <p:nvPr>
            <p:ph type="title"/>
          </p:nvPr>
        </p:nvSpPr>
        <p:spPr>
          <a:xfrm>
            <a:off x="229701" y="432215"/>
            <a:ext cx="8580924"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339749"/>
            <a:ext cx="8580924" cy="4965699"/>
          </a:xfrm>
          <a:prstGeom prst="rect">
            <a:avLst/>
          </a:prstGeom>
        </p:spPr>
        <p:txBody>
          <a:bodyPr vert="horz" lIns="91440" tIns="45720" rIns="91440" bIns="45720"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65684" y="6586284"/>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rtl="0"/>
            <a:r>
              <a:rPr lang="en-US" sz="600" kern="1200" dirty="0">
                <a:solidFill>
                  <a:srgbClr val="C0C0C0"/>
                </a:solidFill>
                <a:latin typeface="Arial"/>
                <a:ea typeface="+mn-ea"/>
                <a:cs typeface="+mn-cs"/>
              </a:rPr>
              <a:t>© 2010 Cisco and/or its affiliates. All rights reserved.</a:t>
            </a:r>
          </a:p>
        </p:txBody>
      </p:sp>
      <p:sp>
        <p:nvSpPr>
          <p:cNvPr id="11" name="Rectangle 5"/>
          <p:cNvSpPr>
            <a:spLocks noChangeArrowheads="1"/>
          </p:cNvSpPr>
          <p:nvPr/>
        </p:nvSpPr>
        <p:spPr bwMode="ltGray">
          <a:xfrm>
            <a:off x="7784646" y="6584550"/>
            <a:ext cx="791023" cy="175257"/>
          </a:xfrm>
          <a:prstGeom prst="rect">
            <a:avLst/>
          </a:prstGeom>
          <a:noFill/>
          <a:ln w="9525">
            <a:noFill/>
            <a:miter lim="800000"/>
            <a:headEnd/>
            <a:tailEnd/>
          </a:ln>
          <a:effectLst/>
        </p:spPr>
        <p:txBody>
          <a:bodyPr wrap="none" lIns="82124" tIns="41061" rIns="82124" bIns="41061" anchor="b">
            <a:spAutoFit/>
          </a:bodyPr>
          <a:lstStyle/>
          <a:p>
            <a:pPr algn="r" defTabSz="814388" rtl="0"/>
            <a:r>
              <a:rPr lang="en-US" sz="600" kern="1200" dirty="0">
                <a:solidFill>
                  <a:srgbClr val="C0C0C0"/>
                </a:solidFill>
                <a:latin typeface="Arial"/>
                <a:ea typeface="+mn-ea"/>
                <a:cs typeface="+mn-cs"/>
              </a:rPr>
              <a:t>Cisco Confidential</a:t>
            </a:r>
          </a:p>
        </p:txBody>
      </p:sp>
      <p:sp>
        <p:nvSpPr>
          <p:cNvPr id="9" name="Rectangle 7"/>
          <p:cNvSpPr>
            <a:spLocks noChangeArrowheads="1"/>
          </p:cNvSpPr>
          <p:nvPr/>
        </p:nvSpPr>
        <p:spPr bwMode="ltGray">
          <a:xfrm>
            <a:off x="8620993" y="6580446"/>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rtl="0"/>
            <a:fld id="{DFCF27A5-1A5B-48D3-A060-2758FFBB1ADD}" type="slidenum">
              <a:rPr lang="en-US" sz="600" kern="1200">
                <a:solidFill>
                  <a:srgbClr val="C0C0C0"/>
                </a:solidFill>
                <a:latin typeface="Arial"/>
                <a:ea typeface="+mn-ea"/>
                <a:cs typeface="+mn-cs"/>
              </a:rPr>
              <a:pPr algn="r" defTabSz="814388" rtl="0"/>
              <a:t>‹#›</a:t>
            </a:fld>
            <a:endParaRPr lang="en-US" sz="600" kern="1200" dirty="0">
              <a:solidFill>
                <a:srgbClr val="C0C0C0"/>
              </a:solidFill>
              <a:latin typeface="Arial"/>
              <a:ea typeface="+mn-ea"/>
              <a:cs typeface="+mn-cs"/>
            </a:endParaRPr>
          </a:p>
        </p:txBody>
      </p:sp>
    </p:spTree>
  </p:cSld>
  <p:clrMap bg1="lt1" tx1="dk1" bg2="lt2" tx2="dk2" accent1="accent1" accent2="accent2" accent3="accent3" accent4="accent4" accent5="accent5" accent6="accent6" hlink="hlink" folHlink="folHlink"/>
  <p:transition>
    <p:wipe dir="r"/>
  </p:transition>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descr="segue texture.jpg"/>
          <p:cNvPicPr>
            <a:picLocks noChangeAspect="1"/>
          </p:cNvPicPr>
          <p:nvPr/>
        </p:nvPicPr>
        <p:blipFill>
          <a:blip r:embed="rId2" cstate="print"/>
          <a:srcRect t="95236" r="2996"/>
          <a:stretch>
            <a:fillRect/>
          </a:stretch>
        </p:blipFill>
        <p:spPr>
          <a:xfrm>
            <a:off x="333375" y="6381456"/>
            <a:ext cx="8477250" cy="163808"/>
          </a:xfrm>
          <a:prstGeom prst="rect">
            <a:avLst/>
          </a:prstGeom>
        </p:spPr>
      </p:pic>
      <p:sp>
        <p:nvSpPr>
          <p:cNvPr id="2" name="Title Placeholder 1"/>
          <p:cNvSpPr>
            <a:spLocks noGrp="1"/>
          </p:cNvSpPr>
          <p:nvPr>
            <p:ph type="title"/>
          </p:nvPr>
        </p:nvSpPr>
        <p:spPr>
          <a:xfrm>
            <a:off x="229701" y="432215"/>
            <a:ext cx="8580924"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339749"/>
            <a:ext cx="8580924" cy="4965699"/>
          </a:xfrm>
          <a:prstGeom prst="rect">
            <a:avLst/>
          </a:prstGeom>
        </p:spPr>
        <p:txBody>
          <a:bodyPr vert="horz" lIns="91440" tIns="45720" rIns="91440" bIns="45720"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65681" y="6586278"/>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rtl="0"/>
            <a:r>
              <a:rPr lang="en-US" sz="600" kern="1200" dirty="0">
                <a:solidFill>
                  <a:srgbClr val="C0C0C0"/>
                </a:solidFill>
                <a:latin typeface="Arial"/>
                <a:ea typeface="+mn-ea"/>
                <a:cs typeface="+mn-cs"/>
              </a:rPr>
              <a:t>© 2010 Cisco and/or its affiliates. All rights reserved.</a:t>
            </a:r>
          </a:p>
        </p:txBody>
      </p:sp>
      <p:sp>
        <p:nvSpPr>
          <p:cNvPr id="11" name="Rectangle 5"/>
          <p:cNvSpPr>
            <a:spLocks noChangeArrowheads="1"/>
          </p:cNvSpPr>
          <p:nvPr/>
        </p:nvSpPr>
        <p:spPr bwMode="ltGray">
          <a:xfrm>
            <a:off x="7784643" y="6584544"/>
            <a:ext cx="791023" cy="175257"/>
          </a:xfrm>
          <a:prstGeom prst="rect">
            <a:avLst/>
          </a:prstGeom>
          <a:noFill/>
          <a:ln w="9525">
            <a:noFill/>
            <a:miter lim="800000"/>
            <a:headEnd/>
            <a:tailEnd/>
          </a:ln>
          <a:effectLst/>
        </p:spPr>
        <p:txBody>
          <a:bodyPr wrap="none" lIns="82124" tIns="41061" rIns="82124" bIns="41061" anchor="b">
            <a:spAutoFit/>
          </a:bodyPr>
          <a:lstStyle/>
          <a:p>
            <a:pPr algn="r" defTabSz="814388" rtl="0"/>
            <a:r>
              <a:rPr lang="en-US" sz="600" kern="1200" dirty="0">
                <a:solidFill>
                  <a:srgbClr val="C0C0C0"/>
                </a:solidFill>
                <a:latin typeface="Arial"/>
                <a:ea typeface="+mn-ea"/>
                <a:cs typeface="+mn-cs"/>
              </a:rPr>
              <a:t>Cisco Confidential</a:t>
            </a:r>
          </a:p>
        </p:txBody>
      </p:sp>
      <p:sp>
        <p:nvSpPr>
          <p:cNvPr id="9" name="Rectangle 7"/>
          <p:cNvSpPr>
            <a:spLocks noChangeArrowheads="1"/>
          </p:cNvSpPr>
          <p:nvPr/>
        </p:nvSpPr>
        <p:spPr bwMode="ltGray">
          <a:xfrm>
            <a:off x="8620984" y="6580440"/>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rtl="0"/>
            <a:fld id="{DFCF27A5-1A5B-48D3-A060-2758FFBB1ADD}" type="slidenum">
              <a:rPr lang="en-US" sz="600" kern="1200">
                <a:solidFill>
                  <a:srgbClr val="C0C0C0"/>
                </a:solidFill>
                <a:latin typeface="Arial"/>
                <a:ea typeface="+mn-ea"/>
                <a:cs typeface="+mn-cs"/>
              </a:rPr>
              <a:pPr algn="r" defTabSz="814388" rtl="0"/>
              <a:t>‹#›</a:t>
            </a:fld>
            <a:endParaRPr lang="en-US" sz="600" kern="1200" dirty="0">
              <a:solidFill>
                <a:srgbClr val="C0C0C0"/>
              </a:solidFill>
              <a:latin typeface="Arial"/>
              <a:ea typeface="+mn-ea"/>
              <a:cs typeface="+mn-cs"/>
            </a:endParaRPr>
          </a:p>
        </p:txBody>
      </p:sp>
    </p:spTree>
  </p:cSld>
  <p:clrMap bg1="lt1" tx1="dk1" bg2="lt2" tx2="dk2" accent1="accent1" accent2="accent2" accent3="accent3" accent4="accent4" accent5="accent5" accent6="accent6" hlink="hlink" folHlink="folHlink"/>
  <p:transition>
    <p:wipe dir="r"/>
  </p:transition>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descr="segue texture.jpg"/>
          <p:cNvPicPr>
            <a:picLocks noChangeAspect="1"/>
          </p:cNvPicPr>
          <p:nvPr/>
        </p:nvPicPr>
        <p:blipFill>
          <a:blip r:embed="rId2" cstate="print"/>
          <a:srcRect t="95236" r="2996"/>
          <a:stretch>
            <a:fillRect/>
          </a:stretch>
        </p:blipFill>
        <p:spPr>
          <a:xfrm>
            <a:off x="333375" y="6381456"/>
            <a:ext cx="8477250" cy="163808"/>
          </a:xfrm>
          <a:prstGeom prst="rect">
            <a:avLst/>
          </a:prstGeom>
        </p:spPr>
      </p:pic>
      <p:sp>
        <p:nvSpPr>
          <p:cNvPr id="2" name="Title Placeholder 1"/>
          <p:cNvSpPr>
            <a:spLocks noGrp="1"/>
          </p:cNvSpPr>
          <p:nvPr>
            <p:ph type="title"/>
          </p:nvPr>
        </p:nvSpPr>
        <p:spPr>
          <a:xfrm>
            <a:off x="229701" y="432215"/>
            <a:ext cx="8580924"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339749"/>
            <a:ext cx="8580924" cy="4965699"/>
          </a:xfrm>
          <a:prstGeom prst="rect">
            <a:avLst/>
          </a:prstGeom>
        </p:spPr>
        <p:txBody>
          <a:bodyPr vert="horz" lIns="91440" tIns="45720" rIns="91440" bIns="45720"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65677" y="6586270"/>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rtl="0"/>
            <a:r>
              <a:rPr lang="en-US" sz="600" kern="1200" dirty="0">
                <a:solidFill>
                  <a:srgbClr val="C0C0C0"/>
                </a:solidFill>
                <a:latin typeface="Arial"/>
                <a:ea typeface="+mn-ea"/>
                <a:cs typeface="+mn-cs"/>
              </a:rPr>
              <a:t>© 2010 Cisco and/or its affiliates. All rights reserved.</a:t>
            </a:r>
          </a:p>
        </p:txBody>
      </p:sp>
      <p:sp>
        <p:nvSpPr>
          <p:cNvPr id="11" name="Rectangle 5"/>
          <p:cNvSpPr>
            <a:spLocks noChangeArrowheads="1"/>
          </p:cNvSpPr>
          <p:nvPr/>
        </p:nvSpPr>
        <p:spPr bwMode="ltGray">
          <a:xfrm>
            <a:off x="7784639" y="6584536"/>
            <a:ext cx="791023" cy="175257"/>
          </a:xfrm>
          <a:prstGeom prst="rect">
            <a:avLst/>
          </a:prstGeom>
          <a:noFill/>
          <a:ln w="9525">
            <a:noFill/>
            <a:miter lim="800000"/>
            <a:headEnd/>
            <a:tailEnd/>
          </a:ln>
          <a:effectLst/>
        </p:spPr>
        <p:txBody>
          <a:bodyPr wrap="none" lIns="82124" tIns="41061" rIns="82124" bIns="41061" anchor="b">
            <a:spAutoFit/>
          </a:bodyPr>
          <a:lstStyle/>
          <a:p>
            <a:pPr algn="r" defTabSz="814388" rtl="0"/>
            <a:r>
              <a:rPr lang="en-US" sz="600" kern="1200" dirty="0">
                <a:solidFill>
                  <a:srgbClr val="C0C0C0"/>
                </a:solidFill>
                <a:latin typeface="Arial"/>
                <a:ea typeface="+mn-ea"/>
                <a:cs typeface="+mn-cs"/>
              </a:rPr>
              <a:t>Cisco Confidential</a:t>
            </a:r>
          </a:p>
        </p:txBody>
      </p:sp>
      <p:sp>
        <p:nvSpPr>
          <p:cNvPr id="9" name="Rectangle 7"/>
          <p:cNvSpPr>
            <a:spLocks noChangeArrowheads="1"/>
          </p:cNvSpPr>
          <p:nvPr/>
        </p:nvSpPr>
        <p:spPr bwMode="ltGray">
          <a:xfrm>
            <a:off x="8620972" y="6580432"/>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rtl="0"/>
            <a:fld id="{DFCF27A5-1A5B-48D3-A060-2758FFBB1ADD}" type="slidenum">
              <a:rPr lang="en-US" sz="600" kern="1200">
                <a:solidFill>
                  <a:srgbClr val="C0C0C0"/>
                </a:solidFill>
                <a:latin typeface="Arial"/>
                <a:ea typeface="+mn-ea"/>
                <a:cs typeface="+mn-cs"/>
              </a:rPr>
              <a:pPr algn="r" defTabSz="814388" rtl="0"/>
              <a:t>‹#›</a:t>
            </a:fld>
            <a:endParaRPr lang="en-US" sz="600" kern="1200" dirty="0">
              <a:solidFill>
                <a:srgbClr val="C0C0C0"/>
              </a:solidFill>
              <a:latin typeface="Arial"/>
              <a:ea typeface="+mn-ea"/>
              <a:cs typeface="+mn-cs"/>
            </a:endParaRPr>
          </a:p>
        </p:txBody>
      </p:sp>
    </p:spTree>
  </p:cSld>
  <p:clrMap bg1="lt1" tx1="dk1" bg2="lt2" tx2="dk2" accent1="accent1" accent2="accent2" accent3="accent3" accent4="accent4" accent5="accent5" accent6="accent6" hlink="hlink" folHlink="folHlink"/>
  <p:transition>
    <p:wipe dir="r"/>
  </p:transition>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descr="segue texture.jpg"/>
          <p:cNvPicPr>
            <a:picLocks noChangeAspect="1"/>
          </p:cNvPicPr>
          <p:nvPr/>
        </p:nvPicPr>
        <p:blipFill>
          <a:blip r:embed="rId2" cstate="print"/>
          <a:srcRect t="95236" r="2996"/>
          <a:stretch>
            <a:fillRect/>
          </a:stretch>
        </p:blipFill>
        <p:spPr>
          <a:xfrm>
            <a:off x="333375" y="6381456"/>
            <a:ext cx="8477250" cy="163808"/>
          </a:xfrm>
          <a:prstGeom prst="rect">
            <a:avLst/>
          </a:prstGeom>
        </p:spPr>
      </p:pic>
      <p:sp>
        <p:nvSpPr>
          <p:cNvPr id="2" name="Title Placeholder 1"/>
          <p:cNvSpPr>
            <a:spLocks noGrp="1"/>
          </p:cNvSpPr>
          <p:nvPr>
            <p:ph type="title"/>
          </p:nvPr>
        </p:nvSpPr>
        <p:spPr>
          <a:xfrm>
            <a:off x="229701" y="432215"/>
            <a:ext cx="8580924"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339749"/>
            <a:ext cx="8580924" cy="4965699"/>
          </a:xfrm>
          <a:prstGeom prst="rect">
            <a:avLst/>
          </a:prstGeom>
        </p:spPr>
        <p:txBody>
          <a:bodyPr vert="horz" lIns="91440" tIns="45720" rIns="91440" bIns="45720"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65672" y="6586260"/>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rtl="0"/>
            <a:r>
              <a:rPr lang="en-US" sz="600" kern="1200" dirty="0">
                <a:solidFill>
                  <a:srgbClr val="C0C0C0"/>
                </a:solidFill>
                <a:latin typeface="Arial"/>
                <a:ea typeface="+mn-ea"/>
                <a:cs typeface="+mn-cs"/>
              </a:rPr>
              <a:t>© 2010 Cisco and/or its affiliates. All rights reserved.</a:t>
            </a:r>
          </a:p>
        </p:txBody>
      </p:sp>
      <p:sp>
        <p:nvSpPr>
          <p:cNvPr id="11" name="Rectangle 5"/>
          <p:cNvSpPr>
            <a:spLocks noChangeArrowheads="1"/>
          </p:cNvSpPr>
          <p:nvPr/>
        </p:nvSpPr>
        <p:spPr bwMode="ltGray">
          <a:xfrm>
            <a:off x="7784634" y="6584526"/>
            <a:ext cx="791023" cy="175257"/>
          </a:xfrm>
          <a:prstGeom prst="rect">
            <a:avLst/>
          </a:prstGeom>
          <a:noFill/>
          <a:ln w="9525">
            <a:noFill/>
            <a:miter lim="800000"/>
            <a:headEnd/>
            <a:tailEnd/>
          </a:ln>
          <a:effectLst/>
        </p:spPr>
        <p:txBody>
          <a:bodyPr wrap="none" lIns="82124" tIns="41061" rIns="82124" bIns="41061" anchor="b">
            <a:spAutoFit/>
          </a:bodyPr>
          <a:lstStyle/>
          <a:p>
            <a:pPr algn="r" defTabSz="814388" rtl="0"/>
            <a:r>
              <a:rPr lang="en-US" sz="600" kern="1200" dirty="0">
                <a:solidFill>
                  <a:srgbClr val="C0C0C0"/>
                </a:solidFill>
                <a:latin typeface="Arial"/>
                <a:ea typeface="+mn-ea"/>
                <a:cs typeface="+mn-cs"/>
              </a:rPr>
              <a:t>Cisco Confidential</a:t>
            </a:r>
          </a:p>
        </p:txBody>
      </p:sp>
      <p:sp>
        <p:nvSpPr>
          <p:cNvPr id="9" name="Rectangle 7"/>
          <p:cNvSpPr>
            <a:spLocks noChangeArrowheads="1"/>
          </p:cNvSpPr>
          <p:nvPr/>
        </p:nvSpPr>
        <p:spPr bwMode="ltGray">
          <a:xfrm>
            <a:off x="8620957" y="6580422"/>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rtl="0"/>
            <a:fld id="{DFCF27A5-1A5B-48D3-A060-2758FFBB1ADD}" type="slidenum">
              <a:rPr lang="en-US" sz="600" kern="1200">
                <a:solidFill>
                  <a:srgbClr val="C0C0C0"/>
                </a:solidFill>
                <a:latin typeface="Arial"/>
                <a:ea typeface="+mn-ea"/>
                <a:cs typeface="+mn-cs"/>
              </a:rPr>
              <a:pPr algn="r" defTabSz="814388" rtl="0"/>
              <a:t>‹#›</a:t>
            </a:fld>
            <a:endParaRPr lang="en-US" sz="600" kern="1200" dirty="0">
              <a:solidFill>
                <a:srgbClr val="C0C0C0"/>
              </a:solidFill>
              <a:latin typeface="Arial"/>
              <a:ea typeface="+mn-ea"/>
              <a:cs typeface="+mn-cs"/>
            </a:endParaRPr>
          </a:p>
        </p:txBody>
      </p:sp>
    </p:spTree>
  </p:cSld>
  <p:clrMap bg1="lt1" tx1="dk1" bg2="lt2" tx2="dk2" accent1="accent1" accent2="accent2" accent3="accent3" accent4="accent4" accent5="accent5" accent6="accent6" hlink="hlink" folHlink="folHlink"/>
  <p:transition>
    <p:wipe dir="r"/>
  </p:transition>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7.xml"/><Relationship Id="rId1" Type="http://schemas.openxmlformats.org/officeDocument/2006/relationships/slideLayout" Target="../slideLayouts/slideLayout39.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38.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44.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tiff"/><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20.gif"/></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image" Target="../media/image20.gif"/></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20.gif"/></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image" Target="../media/image20.gif"/></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5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5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jpe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99.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6.xml"/><Relationship Id="rId1" Type="http://schemas.openxmlformats.org/officeDocument/2006/relationships/slideLayout" Target="../slideLayouts/slideLayout39.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793"/>
            <a:ext cx="9144000" cy="2918779"/>
          </a:xfrm>
        </p:spPr>
        <p:txBody>
          <a:bodyPr/>
          <a:lstStyle/>
          <a:p>
            <a:r>
              <a:rPr lang="zh-CN" altLang="en-US" sz="4400" dirty="0" smtClean="0"/>
              <a:t>从应用和运维的角度谈</a:t>
            </a:r>
            <a:r>
              <a:rPr lang="en-US" altLang="zh-CN" sz="4400" dirty="0" err="1" smtClean="0"/>
              <a:t>UCS</a:t>
            </a:r>
            <a:r>
              <a:rPr lang="zh-CN" altLang="en-US" sz="4400" dirty="0" smtClean="0"/>
              <a:t>的特点和优势</a:t>
            </a:r>
            <a:r>
              <a:rPr lang="en-US" altLang="zh-CN" sz="4400" dirty="0" smtClean="0"/>
              <a:t/>
            </a:r>
            <a:br>
              <a:rPr lang="en-US" altLang="zh-CN" sz="4400" dirty="0" smtClean="0"/>
            </a:br>
            <a:r>
              <a:rPr lang="en-US" altLang="zh-CN" sz="4400" dirty="0" smtClean="0"/>
              <a:t>(for AM)</a:t>
            </a:r>
            <a:endParaRPr lang="en-US" sz="2800"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 y="304800"/>
            <a:ext cx="8839200" cy="381000"/>
          </a:xfrm>
          <a:prstGeom prst="rect">
            <a:avLst/>
          </a:prstGeom>
        </p:spPr>
        <p:txBody>
          <a:bodyPr vert="horz" lIns="82296" tIns="45720" rIns="82296" bIns="45720" rtlCol="0" anchor="b" anchorCtr="0">
            <a:noAutofit/>
          </a:bodyPr>
          <a:lstStyle/>
          <a:p>
            <a:pPr eaLnBrk="0" fontAlgn="base" hangingPunct="0">
              <a:lnSpc>
                <a:spcPct val="80000"/>
              </a:lnSpc>
              <a:spcBef>
                <a:spcPct val="0"/>
              </a:spcBef>
              <a:spcAft>
                <a:spcPct val="0"/>
              </a:spcAft>
              <a:buClr>
                <a:srgbClr val="000000"/>
              </a:buClr>
              <a:defRPr/>
            </a:pPr>
            <a:r>
              <a:rPr lang="en-US" sz="2800" b="1" dirty="0" err="1" smtClean="0">
                <a:gradFill>
                  <a:gsLst>
                    <a:gs pos="0">
                      <a:srgbClr val="000000"/>
                    </a:gs>
                    <a:gs pos="44000">
                      <a:srgbClr val="01BBBB"/>
                    </a:gs>
                    <a:gs pos="100000">
                      <a:srgbClr val="000000"/>
                    </a:gs>
                  </a:gsLst>
                  <a:lin ang="4800000" scaled="0"/>
                </a:gradFill>
                <a:sym typeface="Arial" charset="0"/>
              </a:rPr>
              <a:t>UCS</a:t>
            </a:r>
            <a:r>
              <a:rPr lang="en-US" sz="2800" b="1" dirty="0" smtClean="0">
                <a:gradFill>
                  <a:gsLst>
                    <a:gs pos="0">
                      <a:srgbClr val="000000"/>
                    </a:gs>
                    <a:gs pos="44000">
                      <a:srgbClr val="01BBBB"/>
                    </a:gs>
                    <a:gs pos="100000">
                      <a:srgbClr val="000000"/>
                    </a:gs>
                  </a:gsLst>
                  <a:lin ang="4800000" scaled="0"/>
                </a:gradFill>
                <a:sym typeface="Arial" charset="0"/>
              </a:rPr>
              <a:t> </a:t>
            </a:r>
            <a:r>
              <a:rPr lang="zh-CN" altLang="en-US" sz="2800" b="1" dirty="0">
                <a:gradFill>
                  <a:gsLst>
                    <a:gs pos="0">
                      <a:srgbClr val="000000"/>
                    </a:gs>
                    <a:gs pos="44000">
                      <a:srgbClr val="01BBBB"/>
                    </a:gs>
                    <a:gs pos="100000">
                      <a:srgbClr val="000000"/>
                    </a:gs>
                  </a:gsLst>
                  <a:lin ang="4800000" scaled="0"/>
                </a:gradFill>
                <a:sym typeface="Arial" charset="0"/>
              </a:rPr>
              <a:t>优</a:t>
            </a:r>
            <a:r>
              <a:rPr lang="zh-CN" altLang="en-US" sz="2800" b="1" dirty="0" smtClean="0">
                <a:gradFill>
                  <a:gsLst>
                    <a:gs pos="0">
                      <a:srgbClr val="000000"/>
                    </a:gs>
                    <a:gs pos="44000">
                      <a:srgbClr val="01BBBB"/>
                    </a:gs>
                    <a:gs pos="100000">
                      <a:srgbClr val="000000"/>
                    </a:gs>
                  </a:gsLst>
                  <a:lin ang="4800000" scaled="0"/>
                </a:gradFill>
                <a:sym typeface="Arial" charset="0"/>
              </a:rPr>
              <a:t>势四：简化运维管理</a:t>
            </a:r>
            <a:endParaRPr lang="de-DE" sz="2800" b="1" dirty="0">
              <a:gradFill>
                <a:gsLst>
                  <a:gs pos="0">
                    <a:srgbClr val="000000"/>
                  </a:gs>
                  <a:gs pos="44000">
                    <a:srgbClr val="01BBBB"/>
                  </a:gs>
                  <a:gs pos="100000">
                    <a:srgbClr val="000000"/>
                  </a:gs>
                </a:gsLst>
                <a:lin ang="4800000" scaled="0"/>
              </a:gradFill>
              <a:sym typeface="Arial" charset="0"/>
            </a:endParaRPr>
          </a:p>
        </p:txBody>
      </p:sp>
      <p:sp>
        <p:nvSpPr>
          <p:cNvPr id="27" name="TextBox 26"/>
          <p:cNvSpPr txBox="1"/>
          <p:nvPr/>
        </p:nvSpPr>
        <p:spPr>
          <a:xfrm>
            <a:off x="187325" y="3479925"/>
            <a:ext cx="4876800" cy="2836161"/>
          </a:xfrm>
          <a:prstGeom prst="rect">
            <a:avLst/>
          </a:prstGeom>
          <a:noFill/>
        </p:spPr>
        <p:txBody>
          <a:bodyPr wrap="square" rtlCol="0">
            <a:spAutoFit/>
          </a:bodyPr>
          <a:lstStyle/>
          <a:p>
            <a:pPr marL="457200" lvl="0" indent="-457200">
              <a:lnSpc>
                <a:spcPct val="95000"/>
              </a:lnSpc>
              <a:spcBef>
                <a:spcPts val="1440"/>
              </a:spcBef>
              <a:buClr>
                <a:srgbClr val="6DB344"/>
              </a:buClr>
              <a:buSzPct val="90000"/>
              <a:buBlip>
                <a:blip r:embed="rId3"/>
              </a:buBlip>
            </a:pPr>
            <a:r>
              <a:rPr lang="zh-CN" altLang="en-US" sz="1600" b="1" dirty="0" smtClean="0"/>
              <a:t>集中的跨机箱的刀片、机架服务器统一管理</a:t>
            </a:r>
            <a:endParaRPr lang="en-US" altLang="zh-CN" sz="1600" b="1" dirty="0" smtClean="0"/>
          </a:p>
          <a:p>
            <a:pPr marL="457200" lvl="0" indent="-457200">
              <a:lnSpc>
                <a:spcPct val="95000"/>
              </a:lnSpc>
              <a:spcBef>
                <a:spcPts val="1440"/>
              </a:spcBef>
              <a:buClr>
                <a:srgbClr val="6DB344"/>
              </a:buClr>
              <a:buSzPct val="90000"/>
              <a:buBlip>
                <a:blip r:embed="rId3"/>
              </a:buBlip>
            </a:pPr>
            <a:r>
              <a:rPr lang="zh-CN" altLang="en-US" sz="1600" b="1" dirty="0"/>
              <a:t>简化布</a:t>
            </a:r>
            <a:r>
              <a:rPr lang="zh-CN" altLang="en-US" sz="1600" b="1" dirty="0" smtClean="0"/>
              <a:t>线</a:t>
            </a:r>
            <a:endParaRPr lang="en-US" altLang="zh-CN" sz="1600" b="1" dirty="0" smtClean="0"/>
          </a:p>
          <a:p>
            <a:pPr marL="457200" lvl="0" indent="-457200">
              <a:lnSpc>
                <a:spcPct val="95000"/>
              </a:lnSpc>
              <a:spcBef>
                <a:spcPts val="1440"/>
              </a:spcBef>
              <a:buClr>
                <a:srgbClr val="6DB344"/>
              </a:buClr>
              <a:buSzPct val="90000"/>
              <a:buBlip>
                <a:blip r:embed="rId3"/>
              </a:buBlip>
            </a:pPr>
            <a:r>
              <a:rPr lang="zh-CN" altLang="en-US" sz="1600" b="1" dirty="0"/>
              <a:t>快速自动</a:t>
            </a:r>
            <a:r>
              <a:rPr lang="zh-CN" altLang="en-US" sz="1600" b="1" dirty="0" smtClean="0"/>
              <a:t>化虚拟化平台部署</a:t>
            </a:r>
            <a:endParaRPr lang="en-US" altLang="zh-CN" sz="1600" b="1" dirty="0" smtClean="0"/>
          </a:p>
          <a:p>
            <a:pPr marL="457200" lvl="0" indent="-457200">
              <a:lnSpc>
                <a:spcPct val="95000"/>
              </a:lnSpc>
              <a:spcBef>
                <a:spcPts val="1440"/>
              </a:spcBef>
              <a:buClr>
                <a:srgbClr val="6DB344"/>
              </a:buClr>
              <a:buSzPct val="90000"/>
              <a:buBlip>
                <a:blip r:embed="rId3"/>
              </a:buBlip>
            </a:pPr>
            <a:r>
              <a:rPr lang="zh-CN" altLang="en-US" sz="1600" b="1" dirty="0" smtClean="0"/>
              <a:t>轻松解决</a:t>
            </a:r>
            <a:r>
              <a:rPr lang="en-US" altLang="zh-CN" sz="1600" b="1" dirty="0" smtClean="0"/>
              <a:t>License </a:t>
            </a:r>
            <a:r>
              <a:rPr lang="zh-CN" altLang="en-US" sz="1600" b="1" dirty="0" smtClean="0"/>
              <a:t>硬件绑定问题</a:t>
            </a:r>
            <a:endParaRPr lang="en-US" altLang="zh-CN" sz="1600" b="1" dirty="0" smtClean="0"/>
          </a:p>
          <a:p>
            <a:pPr marL="457200" lvl="0" indent="-457200">
              <a:lnSpc>
                <a:spcPct val="95000"/>
              </a:lnSpc>
              <a:spcBef>
                <a:spcPts val="1440"/>
              </a:spcBef>
              <a:buClr>
                <a:srgbClr val="6DB344"/>
              </a:buClr>
              <a:buSzPct val="90000"/>
              <a:buBlip>
                <a:blip r:embed="rId3"/>
              </a:buBlip>
            </a:pPr>
            <a:r>
              <a:rPr lang="zh-CN" altLang="en-US" sz="1600" b="1" dirty="0"/>
              <a:t>内置免费</a:t>
            </a:r>
            <a:r>
              <a:rPr lang="zh-CN" altLang="en-US" sz="1600" b="1" dirty="0" smtClean="0"/>
              <a:t>的</a:t>
            </a:r>
            <a:r>
              <a:rPr lang="en-US" altLang="zh-CN" sz="1600" b="1" dirty="0" err="1" smtClean="0"/>
              <a:t>KVM</a:t>
            </a:r>
            <a:r>
              <a:rPr lang="en-US" altLang="zh-CN" sz="1600" b="1" dirty="0" smtClean="0"/>
              <a:t> </a:t>
            </a:r>
            <a:r>
              <a:rPr lang="zh-CN" altLang="en-US" sz="1600" b="1" dirty="0" smtClean="0"/>
              <a:t>远程管理</a:t>
            </a:r>
            <a:endParaRPr lang="en-US" altLang="zh-CN" sz="1600" b="1" dirty="0" smtClean="0"/>
          </a:p>
          <a:p>
            <a:pPr marL="457200" lvl="0" indent="-457200">
              <a:lnSpc>
                <a:spcPct val="95000"/>
              </a:lnSpc>
              <a:spcBef>
                <a:spcPts val="1440"/>
              </a:spcBef>
              <a:buClr>
                <a:srgbClr val="6DB344"/>
              </a:buClr>
              <a:buSzPct val="90000"/>
              <a:buBlip>
                <a:blip r:embed="rId3"/>
              </a:buBlip>
            </a:pPr>
            <a:r>
              <a:rPr lang="zh-CN" altLang="en-US" sz="1600" b="1" dirty="0"/>
              <a:t>按角色的服务</a:t>
            </a:r>
            <a:r>
              <a:rPr lang="zh-CN" altLang="en-US" sz="1600" b="1" dirty="0" smtClean="0"/>
              <a:t>器权限和资源管理</a:t>
            </a:r>
            <a:endParaRPr lang="en-US" altLang="zh-CN" sz="1600" b="1" dirty="0" smtClean="0"/>
          </a:p>
          <a:p>
            <a:pPr marL="457200" lvl="0" indent="-457200">
              <a:lnSpc>
                <a:spcPct val="95000"/>
              </a:lnSpc>
              <a:spcBef>
                <a:spcPts val="1440"/>
              </a:spcBef>
              <a:buClr>
                <a:srgbClr val="6DB344"/>
              </a:buClr>
              <a:buSzPct val="90000"/>
              <a:buBlip>
                <a:blip r:embed="rId3"/>
              </a:buBlip>
            </a:pPr>
            <a:r>
              <a:rPr lang="zh-CN" altLang="en-US" sz="1600" b="1" dirty="0"/>
              <a:t>内置的网络流量统计监控及策略控制</a:t>
            </a:r>
          </a:p>
        </p:txBody>
      </p:sp>
      <p:cxnSp>
        <p:nvCxnSpPr>
          <p:cNvPr id="30" name="Straight Connector 29"/>
          <p:cNvCxnSpPr/>
          <p:nvPr/>
        </p:nvCxnSpPr>
        <p:spPr>
          <a:xfrm>
            <a:off x="5181600" y="203200"/>
            <a:ext cx="0" cy="62484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283200" y="292101"/>
            <a:ext cx="3810000" cy="7478970"/>
          </a:xfrm>
          <a:prstGeom prst="rect">
            <a:avLst/>
          </a:prstGeom>
        </p:spPr>
        <p:txBody>
          <a:bodyPr wrap="square">
            <a:spAutoFit/>
          </a:bodyPr>
          <a:lstStyle/>
          <a:p>
            <a:endParaRPr lang="zh-CN" altLang="en-US" sz="1600" dirty="0"/>
          </a:p>
          <a:p>
            <a:r>
              <a:rPr lang="zh-CN" altLang="en-US" sz="1600" b="1" dirty="0" smtClean="0"/>
              <a:t>典</a:t>
            </a:r>
            <a:r>
              <a:rPr lang="zh-CN" altLang="en-US" sz="1600" b="1" dirty="0"/>
              <a:t>型场景</a:t>
            </a:r>
            <a:r>
              <a:rPr lang="en-US" altLang="zh-CN" sz="1600" b="1" dirty="0"/>
              <a:t>: </a:t>
            </a:r>
          </a:p>
          <a:p>
            <a:r>
              <a:rPr lang="en-US" altLang="zh-CN" sz="1600" dirty="0" smtClean="0"/>
              <a:t>.</a:t>
            </a:r>
            <a:r>
              <a:rPr lang="en-US" altLang="zh-CN" sz="1600" dirty="0"/>
              <a:t>1</a:t>
            </a:r>
            <a:r>
              <a:rPr lang="zh-CN" altLang="en-US" sz="1600" dirty="0"/>
              <a:t>、通过</a:t>
            </a:r>
            <a:r>
              <a:rPr lang="en-US" altLang="zh-CN" sz="1600" dirty="0"/>
              <a:t>Service</a:t>
            </a:r>
            <a:r>
              <a:rPr lang="zh-CN" altLang="en-US" sz="1600" dirty="0"/>
              <a:t> </a:t>
            </a:r>
            <a:r>
              <a:rPr lang="en-US" altLang="zh-CN" sz="1600" dirty="0"/>
              <a:t>Profile </a:t>
            </a:r>
            <a:r>
              <a:rPr lang="zh-CN" altLang="en-US" sz="1600" dirty="0"/>
              <a:t>的模板结合</a:t>
            </a:r>
            <a:r>
              <a:rPr lang="en-US" altLang="zh-CN" sz="1600" dirty="0" err="1"/>
              <a:t>Vmware</a:t>
            </a:r>
            <a:r>
              <a:rPr lang="en-US" altLang="zh-CN" sz="1600" dirty="0"/>
              <a:t> </a:t>
            </a:r>
            <a:r>
              <a:rPr lang="en-US" altLang="zh-CN" sz="1600" dirty="0" err="1"/>
              <a:t>AutoDeploy</a:t>
            </a:r>
            <a:r>
              <a:rPr lang="en-US" altLang="zh-CN" sz="1600" dirty="0"/>
              <a:t> </a:t>
            </a:r>
            <a:r>
              <a:rPr lang="zh-CN" altLang="en-US" sz="1600" dirty="0"/>
              <a:t>可以快速批量部署</a:t>
            </a:r>
            <a:r>
              <a:rPr lang="en-US" altLang="zh-CN" sz="1600" dirty="0" err="1"/>
              <a:t>Vmware</a:t>
            </a:r>
            <a:r>
              <a:rPr lang="zh-CN" altLang="en-US" sz="1600" dirty="0"/>
              <a:t>虚拟化平台。</a:t>
            </a:r>
            <a:endParaRPr lang="en-US" altLang="zh-CN" sz="1600" dirty="0"/>
          </a:p>
          <a:p>
            <a:endParaRPr lang="en-US" altLang="zh-CN" sz="1600" dirty="0"/>
          </a:p>
          <a:p>
            <a:r>
              <a:rPr lang="zh-CN" altLang="en-US" sz="1600" dirty="0"/>
              <a:t>达到效果：管理员建立好</a:t>
            </a:r>
            <a:r>
              <a:rPr lang="en-US" altLang="zh-CN" sz="1600" dirty="0"/>
              <a:t>Service Profile </a:t>
            </a:r>
            <a:r>
              <a:rPr lang="zh-CN" altLang="en-US" sz="1600" dirty="0"/>
              <a:t>模板，只需点击该模板－</a:t>
            </a:r>
            <a:r>
              <a:rPr lang="en-US" altLang="zh-CN" sz="1600" dirty="0"/>
              <a:t>〉</a:t>
            </a:r>
            <a:r>
              <a:rPr lang="zh-CN" altLang="en-US" sz="1600" dirty="0"/>
              <a:t>根据模板生成</a:t>
            </a:r>
            <a:r>
              <a:rPr lang="en-US" altLang="zh-CN" sz="1600" dirty="0"/>
              <a:t>Service Profile-&gt;</a:t>
            </a:r>
            <a:r>
              <a:rPr lang="zh-CN" altLang="en-US" sz="1600" dirty="0"/>
              <a:t>填入生成的台数　若干时间后，所有服务器均自动部署完成。</a:t>
            </a:r>
            <a:endParaRPr lang="en-US" altLang="zh-CN" sz="1600" dirty="0"/>
          </a:p>
          <a:p>
            <a:endParaRPr lang="en-US" altLang="zh-CN" sz="1600" dirty="0"/>
          </a:p>
          <a:p>
            <a:r>
              <a:rPr lang="en-US" altLang="zh-CN" sz="1600" dirty="0"/>
              <a:t>2.</a:t>
            </a:r>
            <a:r>
              <a:rPr lang="zh-CN" altLang="zh-CN" sz="1600" dirty="0"/>
              <a:t>有些</a:t>
            </a:r>
            <a:r>
              <a:rPr lang="zh-CN" altLang="en-US" sz="1600" dirty="0"/>
              <a:t>企业</a:t>
            </a:r>
            <a:r>
              <a:rPr lang="zh-CN" altLang="zh-CN" sz="1600" dirty="0"/>
              <a:t>应用的</a:t>
            </a:r>
            <a:r>
              <a:rPr lang="en-US" altLang="zh-CN" sz="1600" dirty="0"/>
              <a:t>license</a:t>
            </a:r>
            <a:r>
              <a:rPr lang="zh-CN" altLang="zh-CN" sz="1600" dirty="0"/>
              <a:t>是和服务器硬件绑定的，比如</a:t>
            </a:r>
            <a:r>
              <a:rPr lang="en-US" altLang="zh-CN" sz="1600" dirty="0"/>
              <a:t>SAP</a:t>
            </a:r>
            <a:r>
              <a:rPr lang="zh-CN" altLang="zh-CN" sz="1600" dirty="0"/>
              <a:t>，</a:t>
            </a:r>
            <a:r>
              <a:rPr lang="en-US" altLang="zh-CN" sz="1600" dirty="0"/>
              <a:t>IBM </a:t>
            </a:r>
            <a:r>
              <a:rPr lang="en-US" altLang="zh-CN" sz="1600" dirty="0" err="1"/>
              <a:t>spss</a:t>
            </a:r>
            <a:r>
              <a:rPr lang="zh-CN" altLang="zh-CN" sz="1600" dirty="0"/>
              <a:t>，</a:t>
            </a:r>
            <a:r>
              <a:rPr lang="en-US" altLang="zh-CN" sz="1600" dirty="0"/>
              <a:t>OEM OS </a:t>
            </a:r>
            <a:r>
              <a:rPr lang="zh-CN" altLang="zh-CN" sz="1600" dirty="0"/>
              <a:t>等，当更换或升级硬件后，管理员往往要花很多时间重新申请和激活</a:t>
            </a:r>
            <a:r>
              <a:rPr lang="en-US" altLang="zh-CN" sz="1600" dirty="0"/>
              <a:t>license</a:t>
            </a:r>
            <a:r>
              <a:rPr lang="zh-CN" altLang="zh-CN" sz="1600" dirty="0"/>
              <a:t>，</a:t>
            </a:r>
            <a:r>
              <a:rPr lang="en-US" altLang="zh-CN" sz="1600" dirty="0" err="1"/>
              <a:t>UCS</a:t>
            </a:r>
            <a:r>
              <a:rPr lang="zh-CN" altLang="zh-CN" sz="1600" dirty="0"/>
              <a:t>的</a:t>
            </a:r>
            <a:r>
              <a:rPr lang="en-US" altLang="zh-CN" sz="1600" dirty="0"/>
              <a:t> service profile</a:t>
            </a:r>
            <a:r>
              <a:rPr lang="zh-CN" altLang="zh-CN" sz="1600" dirty="0"/>
              <a:t>则可以轻松通过</a:t>
            </a:r>
            <a:r>
              <a:rPr lang="zh-CN" altLang="en-US" sz="1600" dirty="0"/>
              <a:t>将</a:t>
            </a:r>
            <a:r>
              <a:rPr lang="en-US" altLang="zh-CN" sz="1600" dirty="0" err="1"/>
              <a:t>sevice</a:t>
            </a:r>
            <a:r>
              <a:rPr lang="en-US" altLang="zh-CN" sz="1600" dirty="0"/>
              <a:t> profile </a:t>
            </a:r>
            <a:r>
              <a:rPr lang="zh-CN" altLang="zh-CN" sz="1600" dirty="0"/>
              <a:t>重新绑定到新服务器的方式</a:t>
            </a:r>
            <a:r>
              <a:rPr lang="zh-CN" altLang="en-US" sz="1600" dirty="0"/>
              <a:t>“克隆”一台服务器来</a:t>
            </a:r>
            <a:r>
              <a:rPr lang="zh-CN" altLang="zh-CN" sz="1600" dirty="0"/>
              <a:t>解决</a:t>
            </a:r>
            <a:r>
              <a:rPr lang="zh-CN" altLang="en-US" sz="1600" dirty="0"/>
              <a:t>，大大节省更换或升级硬件平台的时间。</a:t>
            </a:r>
            <a:endParaRPr lang="en-US" altLang="zh-CN" sz="1600" dirty="0"/>
          </a:p>
          <a:p>
            <a:endParaRPr lang="en-US" altLang="zh-CN" sz="1600" dirty="0"/>
          </a:p>
          <a:p>
            <a:r>
              <a:rPr lang="en-US" altLang="zh-CN" sz="1600" dirty="0"/>
              <a:t>3</a:t>
            </a:r>
            <a:r>
              <a:rPr lang="zh-CN" altLang="en-US" sz="1600" dirty="0"/>
              <a:t>、</a:t>
            </a:r>
            <a:r>
              <a:rPr lang="en-US" altLang="zh-CN" sz="1600" dirty="0" err="1"/>
              <a:t>UCS</a:t>
            </a:r>
            <a:r>
              <a:rPr lang="en-US" altLang="zh-CN" sz="1600" dirty="0"/>
              <a:t> </a:t>
            </a:r>
            <a:r>
              <a:rPr lang="zh-CN" altLang="en-US" sz="1600" dirty="0"/>
              <a:t>在客户</a:t>
            </a:r>
            <a:r>
              <a:rPr lang="zh-CN" altLang="zh-CN" sz="1600" dirty="0"/>
              <a:t>布好线、上电配置好</a:t>
            </a:r>
            <a:r>
              <a:rPr lang="en-US" altLang="zh-CN" sz="1600" dirty="0"/>
              <a:t>6120/6248</a:t>
            </a:r>
            <a:r>
              <a:rPr lang="zh-CN" altLang="zh-CN" sz="1600" dirty="0"/>
              <a:t>的管理地址后，除非更换硬件，管理员可以不</a:t>
            </a:r>
            <a:r>
              <a:rPr lang="zh-CN" altLang="en-US" sz="1600" dirty="0"/>
              <a:t>再</a:t>
            </a:r>
            <a:r>
              <a:rPr lang="zh-CN" altLang="zh-CN" sz="1600" dirty="0"/>
              <a:t>需要进入服务器机房，所有操作包括操作系统，应用系统的安装部署，系统的监控管理都可以远程</a:t>
            </a:r>
            <a:r>
              <a:rPr lang="zh-CN" altLang="en-US" sz="1600" dirty="0"/>
              <a:t>通过</a:t>
            </a:r>
            <a:r>
              <a:rPr lang="en-US" altLang="zh-CN" sz="1600" dirty="0" err="1"/>
              <a:t>KVM</a:t>
            </a:r>
            <a:r>
              <a:rPr lang="zh-CN" altLang="zh-CN" sz="1600" dirty="0"/>
              <a:t>进行。</a:t>
            </a:r>
            <a:endParaRPr lang="en-US" altLang="zh-CN" sz="1600" dirty="0"/>
          </a:p>
          <a:p>
            <a:endParaRPr lang="en-US" altLang="zh-CN" sz="1600" dirty="0" smtClean="0">
              <a:solidFill>
                <a:srgbClr val="000000"/>
              </a:solidFill>
              <a:latin typeface="Helvetica"/>
              <a:ea typeface="Arial Unicode MS"/>
              <a:cs typeface="Times New Roman"/>
            </a:endParaRPr>
          </a:p>
          <a:p>
            <a:endParaRPr lang="en-US" altLang="zh-CN" sz="1600" dirty="0">
              <a:solidFill>
                <a:srgbClr val="000000"/>
              </a:solidFill>
              <a:latin typeface="Helvetica"/>
              <a:ea typeface="Arial Unicode MS"/>
              <a:cs typeface="Times New Roman"/>
            </a:endParaRPr>
          </a:p>
          <a:p>
            <a:endParaRPr lang="en-US" altLang="zh-CN" sz="1600" dirty="0"/>
          </a:p>
          <a:p>
            <a:endParaRPr lang="zh-CN" altLang="en-US" sz="1600" dirty="0"/>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7" y="774700"/>
            <a:ext cx="453707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544907"/>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 y="304800"/>
            <a:ext cx="8839200" cy="381000"/>
          </a:xfrm>
          <a:prstGeom prst="rect">
            <a:avLst/>
          </a:prstGeom>
        </p:spPr>
        <p:txBody>
          <a:bodyPr vert="horz" lIns="82296" tIns="45720" rIns="82296" bIns="45720" rtlCol="0" anchor="b" anchorCtr="0">
            <a:noAutofit/>
          </a:bodyPr>
          <a:lstStyle/>
          <a:p>
            <a:pPr lvl="0" eaLnBrk="0" fontAlgn="base" hangingPunct="0">
              <a:lnSpc>
                <a:spcPct val="80000"/>
              </a:lnSpc>
              <a:spcBef>
                <a:spcPct val="0"/>
              </a:spcBef>
              <a:spcAft>
                <a:spcPct val="0"/>
              </a:spcAft>
              <a:buClr>
                <a:srgbClr val="000000"/>
              </a:buClr>
              <a:defRPr/>
            </a:pPr>
            <a:r>
              <a:rPr lang="en-US" sz="2800" b="1" dirty="0" err="1" smtClean="0">
                <a:gradFill>
                  <a:gsLst>
                    <a:gs pos="0">
                      <a:srgbClr val="000000"/>
                    </a:gs>
                    <a:gs pos="44000">
                      <a:srgbClr val="01BBBB"/>
                    </a:gs>
                    <a:gs pos="100000">
                      <a:srgbClr val="000000"/>
                    </a:gs>
                  </a:gsLst>
                  <a:lin ang="4800000" scaled="0"/>
                </a:gradFill>
                <a:sym typeface="Arial" charset="0"/>
              </a:rPr>
              <a:t>UCS</a:t>
            </a:r>
            <a:r>
              <a:rPr lang="en-US" sz="2800" b="1" dirty="0" smtClean="0">
                <a:gradFill>
                  <a:gsLst>
                    <a:gs pos="0">
                      <a:srgbClr val="000000"/>
                    </a:gs>
                    <a:gs pos="44000">
                      <a:srgbClr val="01BBBB"/>
                    </a:gs>
                    <a:gs pos="100000">
                      <a:srgbClr val="000000"/>
                    </a:gs>
                  </a:gsLst>
                  <a:lin ang="4800000" scaled="0"/>
                </a:gradFill>
                <a:sym typeface="Arial" charset="0"/>
              </a:rPr>
              <a:t> </a:t>
            </a:r>
            <a:r>
              <a:rPr lang="zh-CN" altLang="en-US" sz="2800" b="1" dirty="0" smtClean="0">
                <a:gradFill>
                  <a:gsLst>
                    <a:gs pos="0">
                      <a:srgbClr val="000000"/>
                    </a:gs>
                    <a:gs pos="44000">
                      <a:srgbClr val="01BBBB"/>
                    </a:gs>
                    <a:gs pos="100000">
                      <a:srgbClr val="000000"/>
                    </a:gs>
                  </a:gsLst>
                  <a:lin ang="4800000" scaled="0"/>
                </a:gradFill>
                <a:sym typeface="Arial" charset="0"/>
              </a:rPr>
              <a:t>优势五：虚拟化</a:t>
            </a:r>
            <a:r>
              <a:rPr lang="zh-CN" altLang="en-US" sz="2800" b="1" dirty="0">
                <a:gradFill>
                  <a:gsLst>
                    <a:gs pos="0">
                      <a:srgbClr val="000000"/>
                    </a:gs>
                    <a:gs pos="44000">
                      <a:srgbClr val="01BBBB"/>
                    </a:gs>
                    <a:gs pos="100000">
                      <a:srgbClr val="000000"/>
                    </a:gs>
                  </a:gsLst>
                  <a:lin ang="4800000" scaled="0"/>
                </a:gradFill>
                <a:sym typeface="Arial" charset="0"/>
              </a:rPr>
              <a:t>优化</a:t>
            </a:r>
            <a:r>
              <a:rPr lang="en-US" altLang="zh-CN" sz="2800" b="1" dirty="0" smtClean="0">
                <a:gradFill>
                  <a:gsLst>
                    <a:gs pos="0">
                      <a:srgbClr val="000000"/>
                    </a:gs>
                    <a:gs pos="44000">
                      <a:srgbClr val="01BBBB"/>
                    </a:gs>
                    <a:gs pos="100000">
                      <a:srgbClr val="000000"/>
                    </a:gs>
                  </a:gsLst>
                  <a:lin ang="4800000" scaled="0"/>
                </a:gradFill>
                <a:sym typeface="Arial" charset="0"/>
              </a:rPr>
              <a:t>/</a:t>
            </a:r>
            <a:r>
              <a:rPr lang="en-US" altLang="zh-CN" sz="2800" b="1" dirty="0" err="1" smtClean="0">
                <a:gradFill>
                  <a:gsLst>
                    <a:gs pos="0">
                      <a:srgbClr val="000000"/>
                    </a:gs>
                    <a:gs pos="44000">
                      <a:srgbClr val="01BBBB"/>
                    </a:gs>
                    <a:gs pos="100000">
                      <a:srgbClr val="000000"/>
                    </a:gs>
                  </a:gsLst>
                  <a:lin ang="4800000" scaled="0"/>
                </a:gradFill>
                <a:sym typeface="Arial" charset="0"/>
              </a:rPr>
              <a:t>Adapater-FEX</a:t>
            </a:r>
            <a:r>
              <a:rPr lang="en-US" altLang="zh-CN" sz="2800" b="1" dirty="0" smtClean="0">
                <a:gradFill>
                  <a:gsLst>
                    <a:gs pos="0">
                      <a:srgbClr val="000000"/>
                    </a:gs>
                    <a:gs pos="44000">
                      <a:srgbClr val="01BBBB"/>
                    </a:gs>
                    <a:gs pos="100000">
                      <a:srgbClr val="000000"/>
                    </a:gs>
                  </a:gsLst>
                  <a:lin ang="4800000" scaled="0"/>
                </a:gradFill>
                <a:sym typeface="Arial" charset="0"/>
              </a:rPr>
              <a:t>/</a:t>
            </a:r>
            <a:r>
              <a:rPr lang="en-US" altLang="zh-CN" sz="2800" b="1" dirty="0" err="1" smtClean="0">
                <a:gradFill>
                  <a:gsLst>
                    <a:gs pos="0">
                      <a:schemeClr val="tx1"/>
                    </a:gs>
                    <a:gs pos="44000">
                      <a:srgbClr val="01BBBB"/>
                    </a:gs>
                    <a:gs pos="100000">
                      <a:schemeClr val="accent4"/>
                    </a:gs>
                  </a:gsLst>
                  <a:lin ang="4800000" scaled="0"/>
                </a:gradFill>
                <a:sym typeface="Arial" charset="0"/>
              </a:rPr>
              <a:t>VM-FEX</a:t>
            </a:r>
            <a:endParaRPr lang="de-DE" altLang="zh-CN" sz="2800" b="1" dirty="0">
              <a:gradFill>
                <a:gsLst>
                  <a:gs pos="0">
                    <a:schemeClr val="tx1"/>
                  </a:gs>
                  <a:gs pos="44000">
                    <a:srgbClr val="01BBBB"/>
                  </a:gs>
                  <a:gs pos="100000">
                    <a:schemeClr val="accent4"/>
                  </a:gs>
                </a:gsLst>
                <a:lin ang="4800000" scaled="0"/>
              </a:gradFill>
              <a:sym typeface="Arial" charset="0"/>
            </a:endParaRPr>
          </a:p>
        </p:txBody>
      </p:sp>
      <p:sp>
        <p:nvSpPr>
          <p:cNvPr id="27" name="TextBox 26"/>
          <p:cNvSpPr txBox="1"/>
          <p:nvPr/>
        </p:nvSpPr>
        <p:spPr>
          <a:xfrm>
            <a:off x="4711700" y="3492750"/>
            <a:ext cx="4432300" cy="2800767"/>
          </a:xfrm>
          <a:prstGeom prst="rect">
            <a:avLst/>
          </a:prstGeom>
          <a:noFill/>
        </p:spPr>
        <p:txBody>
          <a:bodyPr wrap="square" rtlCol="0">
            <a:spAutoFit/>
          </a:bodyPr>
          <a:lstStyle/>
          <a:p>
            <a:r>
              <a:rPr lang="en-US" altLang="zh-CN" sz="1600" b="1" dirty="0" err="1" smtClean="0"/>
              <a:t>VM-FEX</a:t>
            </a:r>
            <a:r>
              <a:rPr lang="en-US" altLang="zh-CN" sz="1600" b="1" dirty="0" smtClean="0"/>
              <a:t> </a:t>
            </a:r>
            <a:r>
              <a:rPr lang="zh-CN" altLang="en-US" sz="1600" b="1" dirty="0"/>
              <a:t>的价</a:t>
            </a:r>
            <a:r>
              <a:rPr lang="zh-CN" altLang="en-US" sz="1600" b="1" dirty="0" smtClean="0"/>
              <a:t>值：（</a:t>
            </a:r>
            <a:r>
              <a:rPr lang="en-US" altLang="zh-CN" sz="1600" b="1" dirty="0" smtClean="0"/>
              <a:t>Cisco </a:t>
            </a:r>
            <a:r>
              <a:rPr lang="zh-CN" altLang="en-US" sz="1600" b="1" dirty="0" smtClean="0"/>
              <a:t>独有的技术！）</a:t>
            </a:r>
            <a:endParaRPr lang="en-US" altLang="zh-CN" sz="1600" b="1" dirty="0" smtClean="0"/>
          </a:p>
          <a:p>
            <a:endParaRPr lang="en-US" altLang="zh-CN" sz="1600" b="1" dirty="0"/>
          </a:p>
          <a:p>
            <a:pPr marL="285750" indent="-285750">
              <a:buFont typeface="Arial" pitchFamily="34" charset="0"/>
              <a:buChar char="•"/>
            </a:pPr>
            <a:r>
              <a:rPr lang="zh-CN" altLang="en-US" sz="1600" dirty="0" smtClean="0"/>
              <a:t>将</a:t>
            </a:r>
            <a:r>
              <a:rPr lang="zh-CN" altLang="en-US" sz="1600" dirty="0"/>
              <a:t>虚拟网络和物理网络整合到一个层面</a:t>
            </a:r>
            <a:endParaRPr lang="en-US" altLang="zh-CN" sz="1600" dirty="0"/>
          </a:p>
          <a:p>
            <a:pPr marL="285750" indent="-285750">
              <a:buFont typeface="Arial" pitchFamily="34" charset="0"/>
              <a:buChar char="•"/>
            </a:pPr>
            <a:r>
              <a:rPr lang="zh-CN" altLang="en-US" sz="1600" dirty="0"/>
              <a:t>通过消除每台主机上的</a:t>
            </a:r>
            <a:r>
              <a:rPr lang="en-US" altLang="zh-CN" sz="1600" dirty="0" err="1"/>
              <a:t>vSwitch</a:t>
            </a:r>
            <a:r>
              <a:rPr lang="en-US" altLang="zh-CN" sz="1600" dirty="0"/>
              <a:t>,</a:t>
            </a:r>
            <a:r>
              <a:rPr lang="zh-CN" altLang="en-US" sz="1600" dirty="0"/>
              <a:t>大大减少网络管理点</a:t>
            </a:r>
            <a:r>
              <a:rPr lang="en-US" altLang="zh-CN" sz="1600" dirty="0"/>
              <a:t>,</a:t>
            </a:r>
            <a:r>
              <a:rPr lang="zh-CN" altLang="en-US" sz="1600" dirty="0"/>
              <a:t>避免产生</a:t>
            </a:r>
            <a:r>
              <a:rPr lang="en-US" altLang="zh-CN" sz="1600" dirty="0" err="1"/>
              <a:t>vSwitch</a:t>
            </a:r>
            <a:r>
              <a:rPr lang="en-US" altLang="zh-CN" sz="1600" dirty="0"/>
              <a:t> </a:t>
            </a:r>
            <a:r>
              <a:rPr lang="zh-CN" altLang="en-US" sz="1600" dirty="0"/>
              <a:t>配置不一致的情况</a:t>
            </a:r>
            <a:endParaRPr lang="en-US" altLang="zh-CN" sz="1600" dirty="0"/>
          </a:p>
          <a:p>
            <a:pPr marL="285750" indent="-285750">
              <a:buFont typeface="Arial" pitchFamily="34" charset="0"/>
              <a:buChar char="•"/>
            </a:pPr>
            <a:r>
              <a:rPr lang="zh-CN" altLang="en-US" sz="1600" dirty="0"/>
              <a:t>将网络管理和服务器管理有效分离</a:t>
            </a:r>
            <a:endParaRPr lang="en-US" altLang="zh-CN" sz="1600" dirty="0"/>
          </a:p>
          <a:p>
            <a:pPr marL="285750" indent="-285750">
              <a:buFont typeface="Arial" pitchFamily="34" charset="0"/>
              <a:buChar char="•"/>
            </a:pPr>
            <a:r>
              <a:rPr lang="zh-CN" altLang="en-US" sz="1600" dirty="0"/>
              <a:t>可以虚拟机的流量和物理机的流量按同样方式管理和监控</a:t>
            </a:r>
            <a:endParaRPr lang="en-US" altLang="zh-CN" sz="1600" dirty="0"/>
          </a:p>
          <a:p>
            <a:pPr marL="285750" indent="-285750">
              <a:buFont typeface="Arial" pitchFamily="34" charset="0"/>
              <a:buChar char="•"/>
            </a:pPr>
            <a:r>
              <a:rPr lang="zh-CN" altLang="en-US" sz="1600" dirty="0"/>
              <a:t>通过消除</a:t>
            </a:r>
            <a:r>
              <a:rPr lang="en-US" altLang="zh-CN" sz="1600" dirty="0" err="1"/>
              <a:t>vswitch</a:t>
            </a:r>
            <a:r>
              <a:rPr lang="en-US" altLang="zh-CN" sz="1600" dirty="0"/>
              <a:t> </a:t>
            </a:r>
            <a:r>
              <a:rPr lang="zh-CN" altLang="en-US" sz="1600" dirty="0"/>
              <a:t>释放更多的主机</a:t>
            </a:r>
            <a:r>
              <a:rPr lang="en-US" altLang="zh-CN" sz="1600" dirty="0"/>
              <a:t>CPU</a:t>
            </a:r>
            <a:r>
              <a:rPr lang="zh-CN" altLang="en-US" sz="1600" dirty="0"/>
              <a:t>资源</a:t>
            </a:r>
            <a:endParaRPr lang="en-US" altLang="zh-CN" sz="1600" dirty="0"/>
          </a:p>
          <a:p>
            <a:pPr marL="285750" indent="-285750">
              <a:buFont typeface="Arial" pitchFamily="34" charset="0"/>
              <a:buChar char="•"/>
            </a:pPr>
            <a:r>
              <a:rPr lang="zh-CN" altLang="en-US" sz="1600" dirty="0"/>
              <a:t>提高网络</a:t>
            </a:r>
            <a:r>
              <a:rPr lang="en-US" altLang="zh-CN" sz="1600" dirty="0"/>
              <a:t>I/O</a:t>
            </a:r>
            <a:r>
              <a:rPr lang="zh-CN" altLang="en-US" sz="1600" dirty="0"/>
              <a:t>性</a:t>
            </a:r>
            <a:r>
              <a:rPr lang="zh-CN" altLang="en-US" sz="1600" dirty="0" smtClean="0"/>
              <a:t>能</a:t>
            </a:r>
            <a:endParaRPr lang="en-US" altLang="zh-CN" sz="1600" dirty="0" smtClean="0"/>
          </a:p>
        </p:txBody>
      </p:sp>
      <p:sp>
        <p:nvSpPr>
          <p:cNvPr id="11" name="Rectangle 10"/>
          <p:cNvSpPr/>
          <p:nvPr/>
        </p:nvSpPr>
        <p:spPr>
          <a:xfrm>
            <a:off x="5283200" y="1164621"/>
            <a:ext cx="3810000" cy="1569660"/>
          </a:xfrm>
          <a:prstGeom prst="rect">
            <a:avLst/>
          </a:prstGeom>
        </p:spPr>
        <p:txBody>
          <a:bodyPr wrap="square">
            <a:spAutoFit/>
          </a:bodyPr>
          <a:lstStyle/>
          <a:p>
            <a:endParaRPr lang="zh-CN" altLang="en-US" sz="1600" dirty="0"/>
          </a:p>
          <a:p>
            <a:endParaRPr lang="en-US" altLang="zh-CN" sz="1600" b="1" dirty="0" smtClean="0"/>
          </a:p>
          <a:p>
            <a:endParaRPr lang="en-US" altLang="zh-CN" sz="1600" dirty="0" smtClean="0">
              <a:solidFill>
                <a:srgbClr val="000000"/>
              </a:solidFill>
              <a:latin typeface="Helvetica"/>
              <a:ea typeface="Arial Unicode MS"/>
              <a:cs typeface="Times New Roman"/>
            </a:endParaRPr>
          </a:p>
          <a:p>
            <a:endParaRPr lang="en-US" altLang="zh-CN" sz="1600" dirty="0">
              <a:solidFill>
                <a:srgbClr val="000000"/>
              </a:solidFill>
              <a:latin typeface="Helvetica"/>
              <a:ea typeface="Arial Unicode MS"/>
              <a:cs typeface="Times New Roman"/>
            </a:endParaRPr>
          </a:p>
          <a:p>
            <a:endParaRPr lang="en-US" altLang="zh-CN" sz="1600" dirty="0"/>
          </a:p>
          <a:p>
            <a:endParaRPr lang="zh-CN" altLang="en-US" sz="16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525" y="711201"/>
            <a:ext cx="6530975"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0" y="3492750"/>
            <a:ext cx="4127500" cy="3293209"/>
          </a:xfrm>
          <a:prstGeom prst="rect">
            <a:avLst/>
          </a:prstGeom>
          <a:noFill/>
        </p:spPr>
        <p:txBody>
          <a:bodyPr wrap="square" rtlCol="0">
            <a:spAutoFit/>
          </a:bodyPr>
          <a:lstStyle/>
          <a:p>
            <a:r>
              <a:rPr lang="zh-CN" altLang="en-US" sz="1600" b="1" dirty="0" smtClean="0"/>
              <a:t>部署虚拟化后带来的挑战：</a:t>
            </a:r>
            <a:endParaRPr lang="en-US" altLang="zh-CN" sz="1600" b="1" dirty="0" smtClean="0"/>
          </a:p>
          <a:p>
            <a:endParaRPr lang="en-US" altLang="zh-CN" sz="1600" dirty="0"/>
          </a:p>
          <a:p>
            <a:pPr marL="285750" indent="-285750">
              <a:buFont typeface="Arial" pitchFamily="34" charset="0"/>
              <a:buChar char="•"/>
            </a:pPr>
            <a:r>
              <a:rPr lang="zh-CN" altLang="en-US" sz="1600" dirty="0" smtClean="0"/>
              <a:t>无</a:t>
            </a:r>
            <a:r>
              <a:rPr lang="zh-CN" altLang="en-US" sz="1600" dirty="0"/>
              <a:t>法监控</a:t>
            </a:r>
            <a:r>
              <a:rPr lang="en-US" altLang="zh-CN" sz="1600" dirty="0" err="1"/>
              <a:t>VM</a:t>
            </a:r>
            <a:r>
              <a:rPr lang="zh-CN" altLang="en-US" sz="1600" dirty="0"/>
              <a:t>之间的流量，无法</a:t>
            </a:r>
            <a:r>
              <a:rPr lang="zh-CN" altLang="en-US" sz="1600" dirty="0" smtClean="0"/>
              <a:t>做</a:t>
            </a:r>
            <a:r>
              <a:rPr lang="en-US" altLang="zh-CN" sz="1600" dirty="0" err="1" smtClean="0"/>
              <a:t>VM</a:t>
            </a:r>
            <a:r>
              <a:rPr lang="en-US" altLang="zh-CN" sz="1600" dirty="0" smtClean="0"/>
              <a:t> </a:t>
            </a:r>
            <a:r>
              <a:rPr lang="zh-CN" altLang="en-US" sz="1600" dirty="0" smtClean="0"/>
              <a:t>之间的</a:t>
            </a:r>
            <a:r>
              <a:rPr lang="en-US" altLang="zh-CN" sz="1600" dirty="0" err="1" smtClean="0"/>
              <a:t>TroubleShooting</a:t>
            </a:r>
            <a:endParaRPr lang="en-US" altLang="zh-CN" sz="1600" dirty="0"/>
          </a:p>
          <a:p>
            <a:pPr marL="285750" indent="-285750">
              <a:buFont typeface="Arial" pitchFamily="34" charset="0"/>
              <a:buChar char="•"/>
            </a:pPr>
            <a:r>
              <a:rPr lang="en-US" altLang="zh-CN" sz="1600" dirty="0" err="1"/>
              <a:t>vSwitch</a:t>
            </a:r>
            <a:r>
              <a:rPr lang="en-US" altLang="zh-CN" sz="1600" dirty="0"/>
              <a:t> </a:t>
            </a:r>
            <a:r>
              <a:rPr lang="zh-CN" altLang="en-US" sz="1600" dirty="0"/>
              <a:t>配置由于要每台服务器单独做配置，繁琐而且容易产生不一致的情况</a:t>
            </a:r>
            <a:endParaRPr lang="en-US" altLang="zh-CN" sz="1600" dirty="0"/>
          </a:p>
          <a:p>
            <a:pPr marL="285750" indent="-285750">
              <a:buFont typeface="Arial" pitchFamily="34" charset="0"/>
              <a:buChar char="•"/>
            </a:pPr>
            <a:r>
              <a:rPr lang="zh-CN" altLang="en-US" sz="1600" dirty="0"/>
              <a:t>服务器管理员和网络管理员／虚拟化管理员很难有清晰的界限，服务器管理员需要配置虚拟交换机的</a:t>
            </a:r>
            <a:r>
              <a:rPr lang="en-US" altLang="zh-CN" sz="1600" dirty="0" err="1"/>
              <a:t>Vlan</a:t>
            </a:r>
            <a:r>
              <a:rPr lang="en-US" altLang="zh-CN" sz="1600" dirty="0"/>
              <a:t>/</a:t>
            </a:r>
            <a:r>
              <a:rPr lang="zh-CN" altLang="en-US" sz="1600" dirty="0"/>
              <a:t>端口策略等，这些是服务器管理员不熟悉的领域</a:t>
            </a:r>
            <a:endParaRPr lang="en-US" altLang="zh-CN" sz="1600" dirty="0"/>
          </a:p>
          <a:p>
            <a:pPr marL="285750" indent="-285750">
              <a:buFont typeface="Arial" pitchFamily="34" charset="0"/>
              <a:buChar char="•"/>
            </a:pPr>
            <a:r>
              <a:rPr lang="zh-CN" altLang="en-US" sz="1600" dirty="0"/>
              <a:t>可配置的网络策略少</a:t>
            </a:r>
            <a:r>
              <a:rPr lang="en-US" altLang="zh-CN" sz="1600" dirty="0"/>
              <a:t> (no </a:t>
            </a:r>
            <a:r>
              <a:rPr lang="en-US" altLang="zh-CN" sz="1600" dirty="0" err="1"/>
              <a:t>QoS</a:t>
            </a:r>
            <a:r>
              <a:rPr lang="en-US" altLang="zh-CN" sz="1600" dirty="0"/>
              <a:t>, no ACL, …)</a:t>
            </a:r>
          </a:p>
          <a:p>
            <a:pPr marL="285750" indent="-285750">
              <a:buFont typeface="Arial" pitchFamily="34" charset="0"/>
              <a:buChar char="•"/>
            </a:pPr>
            <a:endParaRPr lang="en-US" altLang="zh-CN" sz="1600" dirty="0" smtClean="0"/>
          </a:p>
        </p:txBody>
      </p:sp>
      <p:cxnSp>
        <p:nvCxnSpPr>
          <p:cNvPr id="12" name="Straight Connector 11"/>
          <p:cNvCxnSpPr>
            <a:stCxn id="3075" idx="2"/>
          </p:cNvCxnSpPr>
          <p:nvPr/>
        </p:nvCxnSpPr>
        <p:spPr>
          <a:xfrm>
            <a:off x="4418013" y="3238501"/>
            <a:ext cx="0" cy="3238499"/>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306157"/>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itle 1"/>
          <p:cNvSpPr txBox="1">
            <a:spLocks/>
          </p:cNvSpPr>
          <p:nvPr/>
        </p:nvSpPr>
        <p:spPr>
          <a:xfrm>
            <a:off x="152400" y="342900"/>
            <a:ext cx="8839200" cy="381000"/>
          </a:xfrm>
          <a:prstGeom prst="rect">
            <a:avLst/>
          </a:prstGeom>
        </p:spPr>
        <p:txBody>
          <a:bodyPr vert="horz" lIns="82296" tIns="45720" rIns="82296" bIns="45720" rtlCol="0" anchor="b" anchorCtr="0">
            <a:noAutofit/>
          </a:bodyPr>
          <a:lstStyle/>
          <a:p>
            <a:pPr eaLnBrk="0" fontAlgn="base" hangingPunct="0">
              <a:lnSpc>
                <a:spcPct val="80000"/>
              </a:lnSpc>
              <a:spcBef>
                <a:spcPct val="0"/>
              </a:spcBef>
              <a:spcAft>
                <a:spcPct val="0"/>
              </a:spcAft>
              <a:buClr>
                <a:srgbClr val="000000"/>
              </a:buClr>
              <a:defRPr/>
            </a:pPr>
            <a:r>
              <a:rPr lang="en-US" sz="2800" b="1" dirty="0" err="1" smtClean="0">
                <a:gradFill>
                  <a:gsLst>
                    <a:gs pos="0">
                      <a:srgbClr val="000000"/>
                    </a:gs>
                    <a:gs pos="44000">
                      <a:srgbClr val="01BBBB"/>
                    </a:gs>
                    <a:gs pos="100000">
                      <a:srgbClr val="000000"/>
                    </a:gs>
                  </a:gsLst>
                  <a:lin ang="4800000" scaled="0"/>
                </a:gradFill>
                <a:sym typeface="Arial" charset="0"/>
              </a:rPr>
              <a:t>UCS</a:t>
            </a:r>
            <a:r>
              <a:rPr lang="en-US" sz="2800" b="1" dirty="0" smtClean="0">
                <a:gradFill>
                  <a:gsLst>
                    <a:gs pos="0">
                      <a:srgbClr val="000000"/>
                    </a:gs>
                    <a:gs pos="44000">
                      <a:srgbClr val="01BBBB"/>
                    </a:gs>
                    <a:gs pos="100000">
                      <a:srgbClr val="000000"/>
                    </a:gs>
                  </a:gsLst>
                  <a:lin ang="4800000" scaled="0"/>
                </a:gradFill>
                <a:sym typeface="Arial" charset="0"/>
              </a:rPr>
              <a:t> </a:t>
            </a:r>
            <a:r>
              <a:rPr lang="zh-CN" altLang="en-US" sz="2800" b="1" dirty="0">
                <a:gradFill>
                  <a:gsLst>
                    <a:gs pos="0">
                      <a:srgbClr val="000000"/>
                    </a:gs>
                    <a:gs pos="44000">
                      <a:srgbClr val="01BBBB"/>
                    </a:gs>
                    <a:gs pos="100000">
                      <a:srgbClr val="000000"/>
                    </a:gs>
                  </a:gsLst>
                  <a:lin ang="4800000" scaled="0"/>
                </a:gradFill>
                <a:sym typeface="Arial" charset="0"/>
              </a:rPr>
              <a:t>优</a:t>
            </a:r>
            <a:r>
              <a:rPr lang="zh-CN" altLang="en-US" sz="2800" b="1" dirty="0" smtClean="0">
                <a:gradFill>
                  <a:gsLst>
                    <a:gs pos="0">
                      <a:srgbClr val="000000"/>
                    </a:gs>
                    <a:gs pos="44000">
                      <a:srgbClr val="01BBBB"/>
                    </a:gs>
                    <a:gs pos="100000">
                      <a:srgbClr val="000000"/>
                    </a:gs>
                  </a:gsLst>
                  <a:lin ang="4800000" scaled="0"/>
                </a:gradFill>
                <a:sym typeface="Arial" charset="0"/>
              </a:rPr>
              <a:t>势六：动态服务器资源管理</a:t>
            </a:r>
            <a:endParaRPr lang="de-DE" sz="2800" b="1" dirty="0">
              <a:gradFill>
                <a:gsLst>
                  <a:gs pos="0">
                    <a:srgbClr val="000000"/>
                  </a:gs>
                  <a:gs pos="44000">
                    <a:srgbClr val="01BBBB"/>
                  </a:gs>
                  <a:gs pos="100000">
                    <a:srgbClr val="000000"/>
                  </a:gs>
                </a:gsLst>
                <a:lin ang="4800000" scaled="0"/>
              </a:gradFill>
              <a:sym typeface="Arial"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13" y="1122784"/>
            <a:ext cx="4152900" cy="475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3100" y="4200525"/>
            <a:ext cx="45720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8" name="Content Placeholder 2"/>
          <p:cNvSpPr txBox="1">
            <a:spLocks/>
          </p:cNvSpPr>
          <p:nvPr/>
        </p:nvSpPr>
        <p:spPr bwMode="auto">
          <a:xfrm>
            <a:off x="4730496" y="988268"/>
            <a:ext cx="3950208" cy="1143000"/>
          </a:xfrm>
          <a:prstGeom prst="rect">
            <a:avLst/>
          </a:prstGeom>
          <a:noFill/>
          <a:ln w="9525" algn="ctr">
            <a:noFill/>
            <a:miter lim="800000"/>
            <a:headEnd/>
            <a:tailEnd/>
          </a:ln>
          <a:effectLst/>
        </p:spPr>
        <p:txBody>
          <a:bodyPr vert="horz" wrap="square" lIns="82124" tIns="41061" rIns="82124" bIns="41061" numCol="1" anchor="t" anchorCtr="0" compatLnSpc="1">
            <a:prstTxWarp prst="textNoShape">
              <a:avLst/>
            </a:prstTxWarp>
          </a:bodyPr>
          <a:lstStyle/>
          <a:p>
            <a:pPr lvl="0" defTabSz="814388" fontAlgn="base">
              <a:lnSpc>
                <a:spcPct val="95000"/>
              </a:lnSpc>
              <a:spcBef>
                <a:spcPts val="800"/>
              </a:spcBef>
              <a:spcAft>
                <a:spcPct val="0"/>
              </a:spcAft>
              <a:buClr>
                <a:schemeClr val="tx2"/>
              </a:buClr>
              <a:buSzPct val="100000"/>
              <a:defRPr/>
            </a:pPr>
            <a:r>
              <a:rPr lang="zh-CN" altLang="en-US" sz="1600" b="1" dirty="0"/>
              <a:t>典型场景</a:t>
            </a:r>
            <a:r>
              <a:rPr lang="en-US" altLang="zh-CN" sz="1600" b="1" dirty="0"/>
              <a:t>:</a:t>
            </a:r>
            <a:r>
              <a:rPr lang="zh-CN" altLang="en-US" sz="1600" b="1" dirty="0"/>
              <a:t>业务应用中有波峰波谷的场景，比如商业智能应用</a:t>
            </a:r>
            <a:endParaRPr lang="en-US" altLang="zh-CN" sz="1600" b="1" dirty="0"/>
          </a:p>
          <a:p>
            <a:pPr marL="168275" lvl="0" indent="-168275" defTabSz="814388" fontAlgn="base">
              <a:lnSpc>
                <a:spcPct val="95000"/>
              </a:lnSpc>
              <a:spcBef>
                <a:spcPts val="800"/>
              </a:spcBef>
              <a:spcAft>
                <a:spcPct val="0"/>
              </a:spcAft>
              <a:buClr>
                <a:schemeClr val="tx2"/>
              </a:buClr>
              <a:buSzPct val="100000"/>
              <a:buFont typeface="Arial" pitchFamily="34" charset="0"/>
              <a:buChar char="•"/>
              <a:defRPr/>
            </a:pPr>
            <a:r>
              <a:rPr lang="zh-CN" altLang="en-US" sz="1600" dirty="0"/>
              <a:t>通常</a:t>
            </a:r>
            <a:r>
              <a:rPr lang="en-US" altLang="zh-CN" sz="1600" dirty="0"/>
              <a:t>ETL</a:t>
            </a:r>
            <a:r>
              <a:rPr lang="zh-CN" altLang="en-US" sz="1600" dirty="0"/>
              <a:t>会在晚上进行，对大数据量往往要花很长时间，可以并行处理。而白天则是数据仓库服务器</a:t>
            </a:r>
            <a:r>
              <a:rPr lang="en-US" altLang="zh-CN" sz="1600" dirty="0"/>
              <a:t>/</a:t>
            </a:r>
            <a:r>
              <a:rPr lang="zh-CN" altLang="en-US" sz="1600" dirty="0"/>
              <a:t>在线交易服务器耗资源比较多。通过</a:t>
            </a:r>
            <a:r>
              <a:rPr lang="en-US" altLang="zh-CN" sz="1600" dirty="0"/>
              <a:t>UCS</a:t>
            </a:r>
            <a:r>
              <a:rPr lang="zh-CN" altLang="en-US" sz="1600" dirty="0"/>
              <a:t>的无状态计算，可以有效调配资源的分配，白天可以将</a:t>
            </a:r>
            <a:r>
              <a:rPr lang="en-US" altLang="zh-CN" sz="1600" dirty="0"/>
              <a:t>ETL</a:t>
            </a:r>
            <a:r>
              <a:rPr lang="zh-CN" altLang="en-US" sz="1600" dirty="0"/>
              <a:t>服务器更多的用于</a:t>
            </a:r>
            <a:r>
              <a:rPr lang="en-US" altLang="zh-CN" sz="1600" dirty="0"/>
              <a:t>DW</a:t>
            </a:r>
            <a:r>
              <a:rPr lang="zh-CN" altLang="en-US" sz="1600" dirty="0"/>
              <a:t>，晚上则可以将更多的计算资源用于</a:t>
            </a:r>
            <a:r>
              <a:rPr lang="en-US" altLang="zh-CN" sz="1600" dirty="0"/>
              <a:t>ETL</a:t>
            </a:r>
            <a:r>
              <a:rPr lang="zh-CN" altLang="en-US" sz="1600" dirty="0"/>
              <a:t>实例，以提高</a:t>
            </a:r>
            <a:r>
              <a:rPr lang="en-US" altLang="zh-CN" sz="1600" dirty="0"/>
              <a:t>ETL</a:t>
            </a:r>
            <a:r>
              <a:rPr lang="zh-CN" altLang="en-US" sz="1600" dirty="0"/>
              <a:t>效率</a:t>
            </a:r>
            <a:endParaRPr lang="en-US" altLang="zh-CN" sz="1600" dirty="0"/>
          </a:p>
          <a:p>
            <a:pPr marL="168275" lvl="0" indent="-168275" defTabSz="814388" fontAlgn="base">
              <a:lnSpc>
                <a:spcPct val="95000"/>
              </a:lnSpc>
              <a:spcBef>
                <a:spcPts val="800"/>
              </a:spcBef>
              <a:spcAft>
                <a:spcPct val="0"/>
              </a:spcAft>
              <a:buClr>
                <a:schemeClr val="tx2"/>
              </a:buClr>
              <a:buSzPct val="100000"/>
              <a:buFont typeface="Arial" pitchFamily="34" charset="0"/>
              <a:buChar char="•"/>
              <a:defRPr/>
            </a:pPr>
            <a:r>
              <a:rPr lang="en-US" altLang="zh-CN" sz="1600" dirty="0"/>
              <a:t>BI</a:t>
            </a:r>
            <a:r>
              <a:rPr lang="zh-CN" altLang="en-US" sz="1600" dirty="0"/>
              <a:t>应用各个服务器之间需要大量的数据网络交互，而</a:t>
            </a:r>
            <a:r>
              <a:rPr lang="en-US" altLang="zh-CN" sz="1600" dirty="0"/>
              <a:t>UCS</a:t>
            </a:r>
            <a:r>
              <a:rPr lang="zh-CN" altLang="en-US" sz="1600" dirty="0"/>
              <a:t>的高带宽／低延迟可以有效提高系</a:t>
            </a:r>
            <a:r>
              <a:rPr lang="zh-CN" altLang="en-US" sz="1600" dirty="0" smtClean="0"/>
              <a:t>统性</a:t>
            </a:r>
            <a:r>
              <a:rPr lang="zh-CN" altLang="en-US" sz="1600" dirty="0"/>
              <a:t>能</a:t>
            </a:r>
            <a:endParaRPr lang="en-US" altLang="zh-CN" sz="1600" dirty="0"/>
          </a:p>
          <a:p>
            <a:pPr marL="168275" lvl="0" indent="-168275" defTabSz="814388" fontAlgn="base">
              <a:lnSpc>
                <a:spcPct val="95000"/>
              </a:lnSpc>
              <a:spcBef>
                <a:spcPts val="800"/>
              </a:spcBef>
              <a:spcAft>
                <a:spcPct val="0"/>
              </a:spcAft>
              <a:buClr>
                <a:schemeClr val="tx2"/>
              </a:buClr>
              <a:buSzPct val="100000"/>
              <a:buFont typeface="Arial" pitchFamily="34" charset="0"/>
              <a:buChar char="•"/>
              <a:defRPr/>
            </a:pPr>
            <a:endParaRPr lang="en-US" sz="1600" dirty="0"/>
          </a:p>
        </p:txBody>
      </p:sp>
      <p:cxnSp>
        <p:nvCxnSpPr>
          <p:cNvPr id="179" name="Straight Connector 178"/>
          <p:cNvCxnSpPr/>
          <p:nvPr/>
        </p:nvCxnSpPr>
        <p:spPr>
          <a:xfrm>
            <a:off x="4456113" y="1084684"/>
            <a:ext cx="0" cy="539231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87610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457200" y="274638"/>
            <a:ext cx="8540750" cy="868362"/>
          </a:xfrm>
          <a:prstGeom prst="rect">
            <a:avLst/>
          </a:prstGeom>
          <a:noFill/>
          <a:ln w="9525">
            <a:noFill/>
            <a:miter lim="800000"/>
            <a:headEnd/>
            <a:tailEnd/>
          </a:ln>
        </p:spPr>
        <p:txBody>
          <a:bodyPr anchor="ctr"/>
          <a:lstStyle/>
          <a:p>
            <a:pPr defTabSz="814388">
              <a:lnSpc>
                <a:spcPct val="90000"/>
              </a:lnSpc>
            </a:pPr>
            <a:endParaRPr lang="en-US" sz="3200" b="1" dirty="0">
              <a:solidFill>
                <a:schemeClr val="tx2"/>
              </a:solidFill>
            </a:endParaRPr>
          </a:p>
        </p:txBody>
      </p:sp>
      <p:sp>
        <p:nvSpPr>
          <p:cNvPr id="50" name="Title 1"/>
          <p:cNvSpPr txBox="1">
            <a:spLocks/>
          </p:cNvSpPr>
          <p:nvPr/>
        </p:nvSpPr>
        <p:spPr>
          <a:xfrm>
            <a:off x="44450" y="330200"/>
            <a:ext cx="8839200" cy="381000"/>
          </a:xfrm>
          <a:prstGeom prst="rect">
            <a:avLst/>
          </a:prstGeom>
        </p:spPr>
        <p:txBody>
          <a:bodyPr vert="horz" lIns="82296" tIns="45720" rIns="82296" bIns="45720" rtlCol="0" anchor="b" anchorCtr="0">
            <a:noAutofit/>
          </a:bodyPr>
          <a:lstStyle/>
          <a:p>
            <a:pPr eaLnBrk="0" fontAlgn="base" hangingPunct="0">
              <a:lnSpc>
                <a:spcPct val="80000"/>
              </a:lnSpc>
              <a:spcBef>
                <a:spcPct val="0"/>
              </a:spcBef>
              <a:spcAft>
                <a:spcPct val="0"/>
              </a:spcAft>
              <a:buClr>
                <a:srgbClr val="000000"/>
              </a:buClr>
              <a:defRPr/>
            </a:pPr>
            <a:r>
              <a:rPr lang="en-US" sz="2800" b="1" dirty="0" err="1" smtClean="0">
                <a:gradFill>
                  <a:gsLst>
                    <a:gs pos="0">
                      <a:srgbClr val="000000"/>
                    </a:gs>
                    <a:gs pos="44000">
                      <a:srgbClr val="01BBBB"/>
                    </a:gs>
                    <a:gs pos="100000">
                      <a:srgbClr val="000000"/>
                    </a:gs>
                  </a:gsLst>
                  <a:lin ang="4800000" scaled="0"/>
                </a:gradFill>
                <a:sym typeface="Arial" charset="0"/>
              </a:rPr>
              <a:t>UCS</a:t>
            </a:r>
            <a:r>
              <a:rPr lang="en-US" sz="2800" b="1" dirty="0" smtClean="0">
                <a:gradFill>
                  <a:gsLst>
                    <a:gs pos="0">
                      <a:srgbClr val="000000"/>
                    </a:gs>
                    <a:gs pos="44000">
                      <a:srgbClr val="01BBBB"/>
                    </a:gs>
                    <a:gs pos="100000">
                      <a:srgbClr val="000000"/>
                    </a:gs>
                  </a:gsLst>
                  <a:lin ang="4800000" scaled="0"/>
                </a:gradFill>
                <a:sym typeface="Arial" charset="0"/>
              </a:rPr>
              <a:t> </a:t>
            </a:r>
            <a:r>
              <a:rPr lang="zh-CN" altLang="en-US" sz="2800" b="1" dirty="0">
                <a:gradFill>
                  <a:gsLst>
                    <a:gs pos="0">
                      <a:srgbClr val="000000"/>
                    </a:gs>
                    <a:gs pos="44000">
                      <a:srgbClr val="01BBBB"/>
                    </a:gs>
                    <a:gs pos="100000">
                      <a:srgbClr val="000000"/>
                    </a:gs>
                  </a:gsLst>
                  <a:lin ang="4800000" scaled="0"/>
                </a:gradFill>
                <a:sym typeface="Arial" charset="0"/>
              </a:rPr>
              <a:t>优</a:t>
            </a:r>
            <a:r>
              <a:rPr lang="zh-CN" altLang="en-US" sz="2800" b="1" dirty="0" smtClean="0">
                <a:gradFill>
                  <a:gsLst>
                    <a:gs pos="0">
                      <a:srgbClr val="000000"/>
                    </a:gs>
                    <a:gs pos="44000">
                      <a:srgbClr val="01BBBB"/>
                    </a:gs>
                    <a:gs pos="100000">
                      <a:srgbClr val="000000"/>
                    </a:gs>
                  </a:gsLst>
                  <a:lin ang="4800000" scaled="0"/>
                </a:gradFill>
                <a:sym typeface="Arial" charset="0"/>
              </a:rPr>
              <a:t>势七：通过无状态计算有效减少服务器台数</a:t>
            </a:r>
            <a:endParaRPr lang="de-DE" sz="2800" b="1" dirty="0">
              <a:gradFill>
                <a:gsLst>
                  <a:gs pos="0">
                    <a:srgbClr val="000000"/>
                  </a:gs>
                  <a:gs pos="44000">
                    <a:srgbClr val="01BBBB"/>
                  </a:gs>
                  <a:gs pos="100000">
                    <a:srgbClr val="000000"/>
                  </a:gs>
                </a:gsLst>
                <a:lin ang="4800000" scaled="0"/>
              </a:gradFill>
              <a:sym typeface="Arial"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1288270"/>
            <a:ext cx="4184650" cy="413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575" y="1513960"/>
            <a:ext cx="4270376" cy="392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5" name="Straight Connector 54"/>
          <p:cNvCxnSpPr/>
          <p:nvPr/>
        </p:nvCxnSpPr>
        <p:spPr>
          <a:xfrm>
            <a:off x="4456113" y="1084684"/>
            <a:ext cx="0" cy="539231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23908"/>
      </p:ext>
    </p:extLst>
  </p:cSld>
  <p:clrMapOvr>
    <a:masterClrMapping/>
  </p:clrMapOvr>
  <p:transition spd="med">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8" name="Straight Connector 207"/>
          <p:cNvCxnSpPr/>
          <p:nvPr/>
        </p:nvCxnSpPr>
        <p:spPr bwMode="auto">
          <a:xfrm>
            <a:off x="0" y="6167475"/>
            <a:ext cx="9144000" cy="1588"/>
          </a:xfrm>
          <a:prstGeom prst="line">
            <a:avLst/>
          </a:prstGeom>
          <a:ln>
            <a:solidFill>
              <a:schemeClr val="accent4"/>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52" name="Title 1"/>
          <p:cNvSpPr txBox="1">
            <a:spLocks noGrp="1"/>
          </p:cNvSpPr>
          <p:nvPr>
            <p:ph type="title"/>
          </p:nvPr>
        </p:nvSpPr>
        <p:spPr>
          <a:xfrm>
            <a:off x="1" y="228600"/>
            <a:ext cx="9070974" cy="571500"/>
          </a:xfrm>
          <a:prstGeom prst="rect">
            <a:avLst/>
          </a:prstGeom>
        </p:spPr>
        <p:txBody>
          <a:bodyPr vert="horz" lIns="82296" tIns="45720" rIns="82296" bIns="45720" rtlCol="0" anchor="b" anchorCtr="0">
            <a:noAutofit/>
          </a:bodyPr>
          <a:lstStyle/>
          <a:p>
            <a:pPr eaLnBrk="0" fontAlgn="base" hangingPunct="0">
              <a:lnSpc>
                <a:spcPct val="80000"/>
              </a:lnSpc>
              <a:spcBef>
                <a:spcPct val="0"/>
              </a:spcBef>
              <a:spcAft>
                <a:spcPct val="0"/>
              </a:spcAft>
              <a:buClr>
                <a:srgbClr val="000000"/>
              </a:buClr>
              <a:defRPr/>
            </a:pPr>
            <a:r>
              <a:rPr lang="en-US" sz="2800" dirty="0" err="1">
                <a:gradFill>
                  <a:gsLst>
                    <a:gs pos="0">
                      <a:srgbClr val="000000"/>
                    </a:gs>
                    <a:gs pos="44000">
                      <a:srgbClr val="01BBBB"/>
                    </a:gs>
                    <a:gs pos="100000">
                      <a:srgbClr val="000000"/>
                    </a:gs>
                  </a:gsLst>
                  <a:lin ang="4800000" scaled="0"/>
                </a:gradFill>
                <a:sym typeface="Arial" charset="0"/>
              </a:rPr>
              <a:t>U</a:t>
            </a:r>
            <a:r>
              <a:rPr lang="en-US" sz="2800" b="1" dirty="0" err="1" smtClean="0">
                <a:gradFill>
                  <a:gsLst>
                    <a:gs pos="0">
                      <a:srgbClr val="000000"/>
                    </a:gs>
                    <a:gs pos="44000">
                      <a:srgbClr val="01BBBB"/>
                    </a:gs>
                    <a:gs pos="100000">
                      <a:srgbClr val="000000"/>
                    </a:gs>
                  </a:gsLst>
                  <a:lin ang="4800000" scaled="0"/>
                </a:gradFill>
                <a:sym typeface="Arial" charset="0"/>
              </a:rPr>
              <a:t>CS</a:t>
            </a:r>
            <a:r>
              <a:rPr lang="en-US" sz="2800" b="1" dirty="0" smtClean="0">
                <a:gradFill>
                  <a:gsLst>
                    <a:gs pos="0">
                      <a:srgbClr val="000000"/>
                    </a:gs>
                    <a:gs pos="44000">
                      <a:srgbClr val="01BBBB"/>
                    </a:gs>
                    <a:gs pos="100000">
                      <a:srgbClr val="000000"/>
                    </a:gs>
                  </a:gsLst>
                  <a:lin ang="4800000" scaled="0"/>
                </a:gradFill>
                <a:sym typeface="Arial" charset="0"/>
              </a:rPr>
              <a:t> </a:t>
            </a:r>
            <a:r>
              <a:rPr lang="zh-CN" altLang="en-US" sz="2800" b="1" dirty="0">
                <a:gradFill>
                  <a:gsLst>
                    <a:gs pos="0">
                      <a:srgbClr val="000000"/>
                    </a:gs>
                    <a:gs pos="44000">
                      <a:srgbClr val="01BBBB"/>
                    </a:gs>
                    <a:gs pos="100000">
                      <a:srgbClr val="000000"/>
                    </a:gs>
                  </a:gsLst>
                  <a:lin ang="4800000" scaled="0"/>
                </a:gradFill>
                <a:sym typeface="Arial" charset="0"/>
              </a:rPr>
              <a:t>优</a:t>
            </a:r>
            <a:r>
              <a:rPr lang="zh-CN" altLang="en-US" sz="2800" b="1" dirty="0" smtClean="0">
                <a:gradFill>
                  <a:gsLst>
                    <a:gs pos="0">
                      <a:srgbClr val="000000"/>
                    </a:gs>
                    <a:gs pos="44000">
                      <a:srgbClr val="01BBBB"/>
                    </a:gs>
                    <a:gs pos="100000">
                      <a:srgbClr val="000000"/>
                    </a:gs>
                  </a:gsLst>
                  <a:lin ang="4800000" scaled="0"/>
                </a:gradFill>
                <a:sym typeface="Arial" charset="0"/>
              </a:rPr>
              <a:t>势八：通过无状态计算实现跨部门资源共享</a:t>
            </a:r>
            <a:endParaRPr lang="de-DE" sz="2800" b="1" dirty="0">
              <a:gradFill>
                <a:gsLst>
                  <a:gs pos="0">
                    <a:srgbClr val="000000"/>
                  </a:gs>
                  <a:gs pos="44000">
                    <a:srgbClr val="01BBBB"/>
                  </a:gs>
                  <a:gs pos="100000">
                    <a:srgbClr val="000000"/>
                  </a:gs>
                </a:gsLst>
                <a:lin ang="4800000" scaled="0"/>
              </a:gradFill>
              <a:sym typeface="Arial"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5975"/>
            <a:ext cx="4095641"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616" y="2085975"/>
            <a:ext cx="4314384"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5" name="Straight Connector 154"/>
          <p:cNvCxnSpPr/>
          <p:nvPr/>
        </p:nvCxnSpPr>
        <p:spPr>
          <a:xfrm>
            <a:off x="4430713" y="1148184"/>
            <a:ext cx="0" cy="454141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870252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02" y="139700"/>
            <a:ext cx="8588861" cy="1130715"/>
          </a:xfrm>
        </p:spPr>
        <p:txBody>
          <a:bodyPr/>
          <a:lstStyle/>
          <a:p>
            <a:r>
              <a:rPr lang="en-US" dirty="0" smtClean="0"/>
              <a:t/>
            </a:r>
            <a:br>
              <a:rPr lang="en-US" dirty="0" smtClean="0"/>
            </a:br>
            <a:r>
              <a:rPr lang="en-US" dirty="0" err="1" smtClean="0"/>
              <a:t>UCS</a:t>
            </a:r>
            <a:r>
              <a:rPr lang="en-US" dirty="0" smtClean="0"/>
              <a:t> </a:t>
            </a:r>
            <a:r>
              <a:rPr lang="zh-CN" altLang="en-US" dirty="0"/>
              <a:t>优</a:t>
            </a:r>
            <a:r>
              <a:rPr lang="zh-CN" altLang="en-US" dirty="0" smtClean="0"/>
              <a:t>势九</a:t>
            </a:r>
            <a:r>
              <a:rPr lang="en-US" altLang="zh-CN" dirty="0" smtClean="0"/>
              <a:t>:</a:t>
            </a:r>
            <a:r>
              <a:rPr lang="zh-CN" altLang="en-US" dirty="0" smtClean="0"/>
              <a:t>云计算</a:t>
            </a:r>
            <a:r>
              <a:rPr lang="en-US" altLang="zh-CN" dirty="0" err="1" smtClean="0"/>
              <a:t>IaaS</a:t>
            </a:r>
            <a:r>
              <a:rPr lang="en-US" altLang="zh-CN" dirty="0" smtClean="0"/>
              <a:t/>
            </a:r>
            <a:br>
              <a:rPr lang="en-US" altLang="zh-CN" dirty="0" smtClean="0"/>
            </a:br>
            <a:r>
              <a:rPr lang="en-US" dirty="0" smtClean="0"/>
              <a:t>Cisco Intelligent Automation Cloud</a:t>
            </a:r>
            <a:endParaRPr lang="en-US" dirty="0"/>
          </a:p>
        </p:txBody>
      </p:sp>
      <p:pic>
        <p:nvPicPr>
          <p:cNvPr id="4" name="Picture 3" descr="CIAC.tiff"/>
          <p:cNvPicPr>
            <a:picLocks noChangeAspect="1"/>
          </p:cNvPicPr>
          <p:nvPr/>
        </p:nvPicPr>
        <p:blipFill>
          <a:blip r:embed="rId2" cstate="print"/>
          <a:stretch>
            <a:fillRect/>
          </a:stretch>
        </p:blipFill>
        <p:spPr>
          <a:xfrm>
            <a:off x="203200" y="1682750"/>
            <a:ext cx="4213151" cy="4324350"/>
          </a:xfrm>
          <a:prstGeom prst="rect">
            <a:avLst/>
          </a:prstGeom>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500" y="1682750"/>
            <a:ext cx="4039926" cy="44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4735513" y="1249784"/>
            <a:ext cx="0" cy="539231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877913"/>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15" y="6003062"/>
            <a:ext cx="5182885" cy="338554"/>
          </a:xfrm>
          <a:prstGeom prst="rect">
            <a:avLst/>
          </a:prstGeom>
          <a:noFill/>
        </p:spPr>
        <p:txBody>
          <a:bodyPr wrap="square" rtlCol="0">
            <a:spAutoFit/>
          </a:bodyPr>
          <a:lstStyle/>
          <a:p>
            <a:r>
              <a:rPr lang="en-US" sz="1600" dirty="0" smtClean="0">
                <a:solidFill>
                  <a:srgbClr val="6DB344"/>
                </a:solidFill>
              </a:rPr>
              <a:t>Tips :  </a:t>
            </a:r>
            <a:r>
              <a:rPr lang="zh-CN" altLang="en-US" sz="1600" dirty="0" smtClean="0">
                <a:solidFill>
                  <a:srgbClr val="6DB344"/>
                </a:solidFill>
              </a:rPr>
              <a:t>在</a:t>
            </a:r>
            <a:r>
              <a:rPr lang="en-US" altLang="zh-CN" sz="1600" dirty="0" err="1" smtClean="0">
                <a:solidFill>
                  <a:srgbClr val="6DB344"/>
                </a:solidFill>
              </a:rPr>
              <a:t>ccw</a:t>
            </a:r>
            <a:r>
              <a:rPr lang="en-US" altLang="zh-CN" sz="1600" dirty="0" smtClean="0">
                <a:solidFill>
                  <a:srgbClr val="6DB344"/>
                </a:solidFill>
              </a:rPr>
              <a:t> </a:t>
            </a:r>
            <a:r>
              <a:rPr lang="zh-CN" altLang="en-US" sz="1600" dirty="0" smtClean="0">
                <a:solidFill>
                  <a:srgbClr val="6DB344"/>
                </a:solidFill>
              </a:rPr>
              <a:t>中输入</a:t>
            </a:r>
            <a:r>
              <a:rPr lang="en-US" altLang="zh-CN" sz="1600" dirty="0" err="1" smtClean="0">
                <a:solidFill>
                  <a:srgbClr val="6DB344"/>
                </a:solidFill>
              </a:rPr>
              <a:t>UCS-SP</a:t>
            </a:r>
            <a:r>
              <a:rPr lang="en-US" altLang="zh-CN" sz="1600" dirty="0" smtClean="0">
                <a:solidFill>
                  <a:srgbClr val="6DB344"/>
                </a:solidFill>
              </a:rPr>
              <a:t> </a:t>
            </a:r>
            <a:r>
              <a:rPr lang="zh-CN" altLang="en-US" sz="1600" dirty="0" smtClean="0">
                <a:solidFill>
                  <a:srgbClr val="6DB344"/>
                </a:solidFill>
              </a:rPr>
              <a:t>搜索</a:t>
            </a:r>
            <a:r>
              <a:rPr lang="en-US" altLang="zh-CN" sz="1600" dirty="0" err="1" smtClean="0">
                <a:solidFill>
                  <a:srgbClr val="6DB344"/>
                </a:solidFill>
              </a:rPr>
              <a:t>UCS</a:t>
            </a:r>
            <a:r>
              <a:rPr lang="en-US" altLang="zh-CN" sz="1600" dirty="0" smtClean="0">
                <a:solidFill>
                  <a:srgbClr val="6DB344"/>
                </a:solidFill>
              </a:rPr>
              <a:t> bundle</a:t>
            </a:r>
            <a:endParaRPr lang="en-US" sz="1600" dirty="0">
              <a:solidFill>
                <a:srgbClr val="6DB344"/>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592" y="1033824"/>
            <a:ext cx="7432172" cy="476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342900" y="304972"/>
            <a:ext cx="7621864" cy="437043"/>
          </a:xfrm>
          <a:prstGeom prst="rect">
            <a:avLst/>
          </a:prstGeom>
        </p:spPr>
        <p:txBody>
          <a:bodyPr wrap="square">
            <a:spAutoFit/>
          </a:bodyPr>
          <a:lstStyle/>
          <a:p>
            <a:pPr lvl="0" eaLnBrk="0" fontAlgn="base" hangingPunct="0">
              <a:lnSpc>
                <a:spcPct val="80000"/>
              </a:lnSpc>
              <a:spcBef>
                <a:spcPct val="0"/>
              </a:spcBef>
              <a:spcAft>
                <a:spcPct val="0"/>
              </a:spcAft>
              <a:buClr>
                <a:srgbClr val="000000"/>
              </a:buClr>
              <a:defRPr/>
            </a:pPr>
            <a:r>
              <a:rPr lang="zh-CN" altLang="en-US" sz="2800" b="1" dirty="0" smtClean="0">
                <a:gradFill>
                  <a:gsLst>
                    <a:gs pos="0">
                      <a:srgbClr val="000000"/>
                    </a:gs>
                    <a:gs pos="44000">
                      <a:srgbClr val="01BBBB"/>
                    </a:gs>
                    <a:gs pos="100000">
                      <a:srgbClr val="000000"/>
                    </a:gs>
                  </a:gsLst>
                  <a:lin ang="4800000" scaled="0"/>
                </a:gradFill>
                <a:sym typeface="Arial" charset="0"/>
              </a:rPr>
              <a:t>有效利用</a:t>
            </a:r>
            <a:r>
              <a:rPr lang="en-US" altLang="zh-CN" sz="2800" b="1" dirty="0" err="1" smtClean="0">
                <a:gradFill>
                  <a:gsLst>
                    <a:gs pos="0">
                      <a:srgbClr val="000000"/>
                    </a:gs>
                    <a:gs pos="44000">
                      <a:srgbClr val="01BBBB"/>
                    </a:gs>
                    <a:gs pos="100000">
                      <a:srgbClr val="000000"/>
                    </a:gs>
                  </a:gsLst>
                  <a:lin ang="4800000" scaled="0"/>
                </a:gradFill>
                <a:sym typeface="Arial" charset="0"/>
              </a:rPr>
              <a:t>UCS</a:t>
            </a:r>
            <a:r>
              <a:rPr lang="en-US" altLang="zh-CN" sz="2800" b="1" dirty="0" smtClean="0">
                <a:gradFill>
                  <a:gsLst>
                    <a:gs pos="0">
                      <a:srgbClr val="000000"/>
                    </a:gs>
                    <a:gs pos="44000">
                      <a:srgbClr val="01BBBB"/>
                    </a:gs>
                    <a:gs pos="100000">
                      <a:srgbClr val="000000"/>
                    </a:gs>
                  </a:gsLst>
                  <a:lin ang="4800000" scaled="0"/>
                </a:gradFill>
                <a:sym typeface="Arial" charset="0"/>
              </a:rPr>
              <a:t> Smart-Play Bundle </a:t>
            </a:r>
            <a:r>
              <a:rPr lang="zh-CN" altLang="en-US" sz="2800" b="1" dirty="0" smtClean="0">
                <a:gradFill>
                  <a:gsLst>
                    <a:gs pos="0">
                      <a:srgbClr val="000000"/>
                    </a:gs>
                    <a:gs pos="44000">
                      <a:srgbClr val="01BBBB"/>
                    </a:gs>
                    <a:gs pos="100000">
                      <a:srgbClr val="000000"/>
                    </a:gs>
                  </a:gsLst>
                  <a:lin ang="4800000" scaled="0"/>
                </a:gradFill>
                <a:sym typeface="Arial" charset="0"/>
              </a:rPr>
              <a:t>赢得项目</a:t>
            </a:r>
            <a:endParaRPr lang="de-DE" altLang="zh-CN" sz="2800" b="1" dirty="0">
              <a:gradFill>
                <a:gsLst>
                  <a:gs pos="0">
                    <a:srgbClr val="000000"/>
                  </a:gs>
                  <a:gs pos="44000">
                    <a:srgbClr val="01BBBB"/>
                  </a:gs>
                  <a:gs pos="100000">
                    <a:srgbClr val="000000"/>
                  </a:gs>
                </a:gsLst>
                <a:lin ang="4800000" scaled="0"/>
              </a:gradFill>
              <a:sym typeface="Arial" charset="0"/>
            </a:endParaRPr>
          </a:p>
        </p:txBody>
      </p:sp>
    </p:spTree>
    <p:extLst>
      <p:ext uri="{BB962C8B-B14F-4D97-AF65-F5344CB8AC3E}">
        <p14:creationId xmlns:p14="http://schemas.microsoft.com/office/powerpoint/2010/main" val="617076929"/>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304800" y="228600"/>
            <a:ext cx="8145463" cy="838200"/>
          </a:xfrm>
        </p:spPr>
        <p:txBody>
          <a:bodyPr/>
          <a:lstStyle/>
          <a:p>
            <a:r>
              <a:rPr lang="en-US" altLang="zh-CN" dirty="0" err="1" smtClean="0">
                <a:latin typeface="微软雅黑" pitchFamily="34" charset="-122"/>
                <a:ea typeface="微软雅黑" pitchFamily="34" charset="-122"/>
              </a:rPr>
              <a:t>UCS</a:t>
            </a:r>
            <a:r>
              <a:rPr lang="zh-CN" altLang="en-US" dirty="0" smtClean="0">
                <a:latin typeface="微软雅黑" pitchFamily="34" charset="-122"/>
                <a:ea typeface="微软雅黑" pitchFamily="34" charset="-122"/>
              </a:rPr>
              <a:t>特点总结</a:t>
            </a:r>
          </a:p>
        </p:txBody>
      </p:sp>
      <p:graphicFrame>
        <p:nvGraphicFramePr>
          <p:cNvPr id="5" name="表格 4"/>
          <p:cNvGraphicFramePr>
            <a:graphicFrameLocks noGrp="1"/>
          </p:cNvGraphicFramePr>
          <p:nvPr>
            <p:extLst>
              <p:ext uri="{D42A27DB-BD31-4B8C-83A1-F6EECF244321}">
                <p14:modId xmlns:p14="http://schemas.microsoft.com/office/powerpoint/2010/main" val="641308371"/>
              </p:ext>
            </p:extLst>
          </p:nvPr>
        </p:nvGraphicFramePr>
        <p:xfrm>
          <a:off x="304800" y="1295400"/>
          <a:ext cx="8718550" cy="4800600"/>
        </p:xfrm>
        <a:graphic>
          <a:graphicData uri="http://schemas.openxmlformats.org/drawingml/2006/table">
            <a:tbl>
              <a:tblPr firstRow="1" bandRow="1">
                <a:tableStyleId>{5C22544A-7EE6-4342-B048-85BDC9FD1C3A}</a:tableStyleId>
              </a:tblPr>
              <a:tblGrid>
                <a:gridCol w="609600"/>
                <a:gridCol w="8108950"/>
              </a:tblGrid>
              <a:tr h="471460">
                <a:tc>
                  <a:txBody>
                    <a:bodyPr/>
                    <a:lstStyle/>
                    <a:p>
                      <a:endParaRPr lang="en-US" altLang="zh-CN" sz="1400" dirty="0">
                        <a:latin typeface="微软雅黑" pitchFamily="34" charset="-122"/>
                        <a:ea typeface="微软雅黑"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200" b="1" kern="1200" dirty="0" smtClean="0">
                          <a:solidFill>
                            <a:schemeClr val="bg1"/>
                          </a:solidFill>
                          <a:latin typeface="+mn-lt"/>
                          <a:ea typeface="+mn-ea"/>
                          <a:cs typeface="+mn-cs"/>
                        </a:rPr>
                        <a:t>革命性的基于</a:t>
                      </a:r>
                      <a:r>
                        <a:rPr lang="en-US" altLang="zh-CN" sz="2200" b="1" kern="1200" dirty="0" smtClean="0">
                          <a:solidFill>
                            <a:schemeClr val="bg1"/>
                          </a:solidFill>
                          <a:latin typeface="+mn-lt"/>
                          <a:ea typeface="+mn-ea"/>
                          <a:cs typeface="+mn-cs"/>
                        </a:rPr>
                        <a:t>Intel </a:t>
                      </a:r>
                      <a:r>
                        <a:rPr lang="en-US" altLang="zh-CN" sz="2200" b="1" kern="1200" dirty="0" err="1" smtClean="0">
                          <a:solidFill>
                            <a:schemeClr val="bg1"/>
                          </a:solidFill>
                          <a:latin typeface="+mn-lt"/>
                          <a:ea typeface="+mn-ea"/>
                          <a:cs typeface="+mn-cs"/>
                        </a:rPr>
                        <a:t>x86</a:t>
                      </a:r>
                      <a:r>
                        <a:rPr lang="zh-CN" altLang="en-US" sz="2200" b="1" kern="1200" dirty="0" smtClean="0">
                          <a:solidFill>
                            <a:schemeClr val="bg1"/>
                          </a:solidFill>
                          <a:latin typeface="+mn-lt"/>
                          <a:ea typeface="+mn-ea"/>
                          <a:cs typeface="+mn-cs"/>
                        </a:rPr>
                        <a:t>构架的新一代虚拟化数据中心计算平台</a:t>
                      </a:r>
                      <a:endParaRPr lang="en-US" altLang="en-US" sz="2200" b="1" kern="1200" dirty="0" smtClean="0">
                        <a:solidFill>
                          <a:schemeClr val="bg1"/>
                        </a:solidFill>
                        <a:latin typeface="+mn-lt"/>
                        <a:ea typeface="+mn-ea"/>
                        <a:cs typeface="+mn-cs"/>
                      </a:endParaRPr>
                    </a:p>
                  </a:txBody>
                  <a:tcPr/>
                </a:tc>
              </a:tr>
              <a:tr h="559017">
                <a:tc>
                  <a:txBody>
                    <a:bodyPr/>
                    <a:lstStyle/>
                    <a:p>
                      <a:pPr>
                        <a:lnSpc>
                          <a:spcPct val="85000"/>
                        </a:lnSpc>
                        <a:buFont typeface="Wingdings" pitchFamily="2" charset="2"/>
                        <a:buNone/>
                      </a:pPr>
                      <a:r>
                        <a:rPr lang="zh-CN" altLang="en-US" sz="1400" b="1" dirty="0" smtClean="0">
                          <a:latin typeface="微软雅黑" pitchFamily="34" charset="-122"/>
                          <a:ea typeface="微软雅黑" pitchFamily="34" charset="-122"/>
                        </a:rPr>
                        <a:t>市场优势</a:t>
                      </a:r>
                    </a:p>
                  </a:txBody>
                  <a:tcPr/>
                </a:tc>
                <a:tc>
                  <a:txBody>
                    <a:bodyPr/>
                    <a:lstStyle/>
                    <a:p>
                      <a:pPr>
                        <a:lnSpc>
                          <a:spcPct val="85000"/>
                        </a:lnSpc>
                        <a:buFont typeface="Wingdings" pitchFamily="2" charset="2"/>
                        <a:buNone/>
                      </a:pPr>
                      <a:r>
                        <a:rPr lang="zh-CN" altLang="en-US" sz="1600" b="1" dirty="0" smtClean="0">
                          <a:solidFill>
                            <a:schemeClr val="tx1"/>
                          </a:solidFill>
                          <a:latin typeface="微软雅黑" pitchFamily="34" charset="-122"/>
                          <a:ea typeface="微软雅黑" pitchFamily="34" charset="-122"/>
                        </a:rPr>
                        <a:t>主流产品选择，领先的市场占有率：</a:t>
                      </a:r>
                      <a:r>
                        <a:rPr lang="zh-CN" altLang="en-US" sz="1400" dirty="0" smtClean="0">
                          <a:solidFill>
                            <a:schemeClr val="tx1"/>
                          </a:solidFill>
                          <a:latin typeface="微软雅黑" pitchFamily="34" charset="-122"/>
                          <a:ea typeface="微软雅黑" pitchFamily="34" charset="-122"/>
                        </a:rPr>
                        <a:t>两年时间刀片跃居全球第三，北美第二（</a:t>
                      </a:r>
                      <a:r>
                        <a:rPr lang="en-US" altLang="zh-CN" sz="1400" dirty="0" smtClean="0">
                          <a:solidFill>
                            <a:schemeClr val="tx1"/>
                          </a:solidFill>
                          <a:latin typeface="微软雅黑" pitchFamily="34" charset="-122"/>
                          <a:ea typeface="微软雅黑" pitchFamily="34" charset="-122"/>
                        </a:rPr>
                        <a:t>IDC 2011.5</a:t>
                      </a:r>
                      <a:r>
                        <a:rPr lang="zh-CN" altLang="en-US" sz="1400" dirty="0" smtClean="0">
                          <a:solidFill>
                            <a:schemeClr val="tx1"/>
                          </a:solidFill>
                          <a:latin typeface="微软雅黑" pitchFamily="34" charset="-122"/>
                          <a:ea typeface="微软雅黑" pitchFamily="34" charset="-122"/>
                        </a:rPr>
                        <a:t>）</a:t>
                      </a:r>
                      <a:endParaRPr lang="en-US" altLang="zh-CN" sz="1400" dirty="0" smtClean="0">
                        <a:solidFill>
                          <a:schemeClr val="tx1"/>
                        </a:solidFill>
                        <a:latin typeface="微软雅黑" pitchFamily="34" charset="-122"/>
                        <a:ea typeface="微软雅黑" pitchFamily="34" charset="-122"/>
                      </a:endParaRPr>
                    </a:p>
                    <a:p>
                      <a:pPr>
                        <a:lnSpc>
                          <a:spcPct val="85000"/>
                        </a:lnSpc>
                        <a:buFont typeface="Wingdings" pitchFamily="2" charset="2"/>
                        <a:buNone/>
                      </a:pPr>
                      <a:r>
                        <a:rPr lang="zh-CN" altLang="en-US" sz="1600" b="1" dirty="0" smtClean="0">
                          <a:solidFill>
                            <a:schemeClr val="tx1"/>
                          </a:solidFill>
                          <a:latin typeface="微软雅黑" pitchFamily="34" charset="-122"/>
                          <a:ea typeface="微软雅黑" pitchFamily="34" charset="-122"/>
                        </a:rPr>
                        <a:t>多种应用软件厂商评测领先：</a:t>
                      </a:r>
                      <a:r>
                        <a:rPr lang="en-US" altLang="zh-CN" sz="1400" dirty="0" smtClean="0">
                          <a:solidFill>
                            <a:schemeClr val="tx1"/>
                          </a:solidFill>
                          <a:latin typeface="微软雅黑" pitchFamily="34" charset="-122"/>
                          <a:ea typeface="微软雅黑" pitchFamily="34" charset="-122"/>
                        </a:rPr>
                        <a:t>Oracle</a:t>
                      </a:r>
                      <a:r>
                        <a:rPr lang="zh-CN" altLang="en-US" sz="1400" dirty="0" smtClean="0">
                          <a:solidFill>
                            <a:schemeClr val="tx1"/>
                          </a:solidFill>
                          <a:latin typeface="微软雅黑" pitchFamily="34" charset="-122"/>
                          <a:ea typeface="微软雅黑" pitchFamily="34" charset="-122"/>
                        </a:rPr>
                        <a:t>数据库集群性能第一；</a:t>
                      </a:r>
                    </a:p>
                  </a:txBody>
                  <a:tcPr/>
                </a:tc>
              </a:tr>
              <a:tr h="2779523">
                <a:tc>
                  <a:txBody>
                    <a:bodyPr/>
                    <a:lstStyle/>
                    <a:p>
                      <a:pPr>
                        <a:lnSpc>
                          <a:spcPct val="85000"/>
                        </a:lnSpc>
                        <a:buFont typeface="Wingdings" pitchFamily="2" charset="2"/>
                        <a:buNone/>
                      </a:pPr>
                      <a:endParaRPr lang="en-US" altLang="zh-CN" sz="1400" b="1" dirty="0" smtClean="0">
                        <a:latin typeface="微软雅黑" pitchFamily="34" charset="-122"/>
                        <a:ea typeface="微软雅黑" pitchFamily="34" charset="-122"/>
                      </a:endParaRPr>
                    </a:p>
                    <a:p>
                      <a:pPr>
                        <a:lnSpc>
                          <a:spcPct val="85000"/>
                        </a:lnSpc>
                        <a:buFont typeface="Wingdings" pitchFamily="2" charset="2"/>
                        <a:buNone/>
                      </a:pPr>
                      <a:endParaRPr lang="en-US" altLang="zh-CN" sz="1400" b="1" dirty="0" smtClean="0">
                        <a:latin typeface="微软雅黑" pitchFamily="34" charset="-122"/>
                        <a:ea typeface="微软雅黑" pitchFamily="34" charset="-122"/>
                      </a:endParaRPr>
                    </a:p>
                    <a:p>
                      <a:pPr>
                        <a:lnSpc>
                          <a:spcPct val="85000"/>
                        </a:lnSpc>
                        <a:buFont typeface="Wingdings" pitchFamily="2" charset="2"/>
                        <a:buNone/>
                      </a:pPr>
                      <a:endParaRPr lang="en-US" altLang="zh-CN" sz="1400" b="1" dirty="0" smtClean="0">
                        <a:latin typeface="微软雅黑" pitchFamily="34" charset="-122"/>
                        <a:ea typeface="微软雅黑" pitchFamily="34" charset="-122"/>
                      </a:endParaRPr>
                    </a:p>
                    <a:p>
                      <a:pPr>
                        <a:lnSpc>
                          <a:spcPct val="85000"/>
                        </a:lnSpc>
                        <a:buFont typeface="Wingdings" pitchFamily="2" charset="2"/>
                        <a:buNone/>
                      </a:pPr>
                      <a:endParaRPr lang="en-US" altLang="zh-CN" sz="1400" b="1" dirty="0" smtClean="0">
                        <a:latin typeface="微软雅黑" pitchFamily="34" charset="-122"/>
                        <a:ea typeface="微软雅黑" pitchFamily="34" charset="-122"/>
                      </a:endParaRPr>
                    </a:p>
                    <a:p>
                      <a:pPr>
                        <a:lnSpc>
                          <a:spcPct val="85000"/>
                        </a:lnSpc>
                        <a:buFont typeface="Wingdings" pitchFamily="2" charset="2"/>
                        <a:buNone/>
                      </a:pPr>
                      <a:endParaRPr lang="en-US" altLang="zh-CN" sz="1400" b="1" dirty="0" smtClean="0">
                        <a:latin typeface="微软雅黑" pitchFamily="34" charset="-122"/>
                        <a:ea typeface="微软雅黑" pitchFamily="34" charset="-122"/>
                      </a:endParaRPr>
                    </a:p>
                    <a:p>
                      <a:pPr>
                        <a:lnSpc>
                          <a:spcPct val="85000"/>
                        </a:lnSpc>
                        <a:buFont typeface="Wingdings" pitchFamily="2" charset="2"/>
                        <a:buNone/>
                      </a:pPr>
                      <a:r>
                        <a:rPr lang="zh-CN" altLang="en-US" sz="1400" b="1" dirty="0" smtClean="0">
                          <a:latin typeface="微软雅黑" pitchFamily="34" charset="-122"/>
                          <a:ea typeface="微软雅黑" pitchFamily="34" charset="-122"/>
                        </a:rPr>
                        <a:t>技术优势</a:t>
                      </a:r>
                    </a:p>
                  </a:txBody>
                  <a:tcPr/>
                </a:tc>
                <a:tc>
                  <a:txBody>
                    <a:bodyPr/>
                    <a:lstStyle/>
                    <a:p>
                      <a:pPr>
                        <a:buFont typeface="Wingdings" pitchFamily="2" charset="2"/>
                        <a:buNone/>
                      </a:pPr>
                      <a:r>
                        <a:rPr lang="zh-CN" altLang="en-US" sz="1400" b="1" dirty="0" smtClean="0">
                          <a:solidFill>
                            <a:schemeClr val="tx1"/>
                          </a:solidFill>
                          <a:latin typeface="微软雅黑" pitchFamily="34" charset="-122"/>
                          <a:ea typeface="微软雅黑" pitchFamily="34" charset="-122"/>
                        </a:rPr>
                        <a:t>便捷统一的云计算资源管理</a:t>
                      </a:r>
                      <a:r>
                        <a:rPr lang="en-US" altLang="zh-CN" sz="1400" b="1" dirty="0" smtClean="0">
                          <a:solidFill>
                            <a:schemeClr val="tx1"/>
                          </a:solidFill>
                          <a:latin typeface="微软雅黑" pitchFamily="34" charset="-122"/>
                          <a:ea typeface="微软雅黑" pitchFamily="34" charset="-122"/>
                        </a:rPr>
                        <a:t> –</a:t>
                      </a:r>
                      <a:r>
                        <a:rPr lang="en-US" altLang="zh-CN" sz="1400" b="1" baseline="0" dirty="0" smtClean="0">
                          <a:solidFill>
                            <a:schemeClr val="tx1"/>
                          </a:solidFill>
                          <a:latin typeface="微软雅黑" pitchFamily="34" charset="-122"/>
                          <a:ea typeface="微软雅黑" pitchFamily="34" charset="-122"/>
                        </a:rPr>
                        <a:t> </a:t>
                      </a:r>
                      <a:r>
                        <a:rPr lang="zh-CN" altLang="en-US" sz="1400" b="1" baseline="0" dirty="0" smtClean="0">
                          <a:solidFill>
                            <a:schemeClr val="tx1"/>
                          </a:solidFill>
                          <a:latin typeface="微软雅黑" pitchFamily="34" charset="-122"/>
                          <a:ea typeface="微软雅黑" pitchFamily="34" charset="-122"/>
                        </a:rPr>
                        <a:t>创新无状态漂移</a:t>
                      </a:r>
                      <a:r>
                        <a:rPr lang="en-US" altLang="zh-CN" sz="1400" b="1" baseline="0" dirty="0" smtClean="0">
                          <a:solidFill>
                            <a:schemeClr val="tx1"/>
                          </a:solidFill>
                          <a:latin typeface="微软雅黑" pitchFamily="34" charset="-122"/>
                          <a:ea typeface="微软雅黑" pitchFamily="34" charset="-122"/>
                        </a:rPr>
                        <a:t>+</a:t>
                      </a:r>
                      <a:r>
                        <a:rPr lang="zh-CN" altLang="en-US" sz="1400" b="1" baseline="0" dirty="0" smtClean="0">
                          <a:solidFill>
                            <a:schemeClr val="tx1"/>
                          </a:solidFill>
                          <a:latin typeface="微软雅黑" pitchFamily="34" charset="-122"/>
                          <a:ea typeface="微软雅黑" pitchFamily="34" charset="-122"/>
                        </a:rPr>
                        <a:t>快速部署</a:t>
                      </a:r>
                      <a:r>
                        <a:rPr lang="en-US" altLang="zh-CN" sz="1400" b="1" baseline="0" dirty="0" smtClean="0">
                          <a:solidFill>
                            <a:schemeClr val="tx1"/>
                          </a:solidFill>
                          <a:latin typeface="微软雅黑" pitchFamily="34" charset="-122"/>
                          <a:ea typeface="微软雅黑" pitchFamily="34" charset="-122"/>
                        </a:rPr>
                        <a:t>+</a:t>
                      </a:r>
                      <a:r>
                        <a:rPr lang="zh-CN" altLang="en-US" sz="1400" b="1" baseline="0" dirty="0" smtClean="0">
                          <a:solidFill>
                            <a:schemeClr val="tx1"/>
                          </a:solidFill>
                          <a:latin typeface="微软雅黑" pitchFamily="34" charset="-122"/>
                          <a:ea typeface="微软雅黑" pitchFamily="34" charset="-122"/>
                        </a:rPr>
                        <a:t>中文云计算管理软件，</a:t>
                      </a:r>
                      <a:r>
                        <a:rPr lang="zh-CN" altLang="en-US" sz="1400" dirty="0" smtClean="0">
                          <a:solidFill>
                            <a:schemeClr val="tx1"/>
                          </a:solidFill>
                          <a:latin typeface="微软雅黑" pitchFamily="34" charset="-122"/>
                          <a:ea typeface="微软雅黑" pitchFamily="34" charset="-122"/>
                        </a:rPr>
                        <a:t>从跨越刀片服务器机箱的整体，到同一界面网卡虚机的细节，提供对云计算平台资源的统一管理；无需考虑未来为扩容支付昂贵的管理许可费用；可选中文管理软件，实现落地的云计算资源管理；便捷快速自动部署刀片；</a:t>
                      </a:r>
                    </a:p>
                    <a:p>
                      <a:pPr>
                        <a:buFont typeface="Wingdings" pitchFamily="2" charset="2"/>
                        <a:buNone/>
                      </a:pPr>
                      <a:r>
                        <a:rPr lang="zh-CN" altLang="en-US" sz="1400" b="1" dirty="0" smtClean="0">
                          <a:solidFill>
                            <a:schemeClr val="tx1"/>
                          </a:solidFill>
                          <a:latin typeface="微软雅黑" pitchFamily="34" charset="-122"/>
                          <a:ea typeface="微软雅黑" pitchFamily="34" charset="-122"/>
                        </a:rPr>
                        <a:t>引领数据中心存储网络融合发展趋势，搭建完善基础构架 </a:t>
                      </a:r>
                      <a:r>
                        <a:rPr lang="en-US" altLang="zh-CN" sz="1400" b="1" dirty="0" smtClean="0">
                          <a:solidFill>
                            <a:schemeClr val="tx1"/>
                          </a:solidFill>
                          <a:latin typeface="微软雅黑" pitchFamily="34" charset="-122"/>
                          <a:ea typeface="微软雅黑" pitchFamily="34" charset="-122"/>
                        </a:rPr>
                        <a:t>- </a:t>
                      </a:r>
                      <a:r>
                        <a:rPr lang="en-US" altLang="zh-CN" sz="1400" dirty="0" smtClean="0">
                          <a:solidFill>
                            <a:schemeClr val="tx1"/>
                          </a:solidFill>
                          <a:latin typeface="微软雅黑" pitchFamily="34" charset="-122"/>
                          <a:ea typeface="微软雅黑" pitchFamily="34" charset="-122"/>
                        </a:rPr>
                        <a:t>SAN/LAN</a:t>
                      </a:r>
                      <a:r>
                        <a:rPr lang="zh-CN" altLang="en-US" sz="1400" dirty="0" smtClean="0">
                          <a:solidFill>
                            <a:schemeClr val="tx1"/>
                          </a:solidFill>
                          <a:latin typeface="微软雅黑" pitchFamily="34" charset="-122"/>
                          <a:ea typeface="微软雅黑" pitchFamily="34" charset="-122"/>
                        </a:rPr>
                        <a:t>整合，</a:t>
                      </a:r>
                      <a:r>
                        <a:rPr lang="en-US" altLang="zh-CN" sz="1400" dirty="0" err="1" smtClean="0">
                          <a:solidFill>
                            <a:schemeClr val="tx1"/>
                          </a:solidFill>
                          <a:latin typeface="微软雅黑" pitchFamily="34" charset="-122"/>
                          <a:ea typeface="微软雅黑" pitchFamily="34" charset="-122"/>
                        </a:rPr>
                        <a:t>FCoE</a:t>
                      </a:r>
                      <a:r>
                        <a:rPr lang="zh-CN" altLang="en-US" sz="1400" dirty="0" smtClean="0">
                          <a:solidFill>
                            <a:schemeClr val="tx1"/>
                          </a:solidFill>
                          <a:latin typeface="微软雅黑" pitchFamily="34" charset="-122"/>
                          <a:ea typeface="微软雅黑" pitchFamily="34" charset="-122"/>
                        </a:rPr>
                        <a:t>全万兆构架，提高性能，节省成本，简化布线；这是数据中心必然趋势，芯片存储厂商纷纷发布支持</a:t>
                      </a:r>
                      <a:r>
                        <a:rPr lang="en-US" altLang="zh-CN" sz="1400" dirty="0" err="1" smtClean="0">
                          <a:solidFill>
                            <a:schemeClr val="tx1"/>
                          </a:solidFill>
                          <a:latin typeface="微软雅黑" pitchFamily="34" charset="-122"/>
                          <a:ea typeface="微软雅黑" pitchFamily="34" charset="-122"/>
                        </a:rPr>
                        <a:t>FCoE</a:t>
                      </a:r>
                      <a:r>
                        <a:rPr lang="zh-CN" altLang="en-US" sz="1400" dirty="0" smtClean="0">
                          <a:solidFill>
                            <a:schemeClr val="tx1"/>
                          </a:solidFill>
                          <a:latin typeface="微软雅黑" pitchFamily="34" charset="-122"/>
                          <a:ea typeface="微软雅黑" pitchFamily="34" charset="-122"/>
                        </a:rPr>
                        <a:t>的设备，连</a:t>
                      </a:r>
                      <a:r>
                        <a:rPr lang="en-US" altLang="zh-CN" sz="1400" dirty="0" smtClean="0">
                          <a:solidFill>
                            <a:schemeClr val="tx1"/>
                          </a:solidFill>
                          <a:latin typeface="微软雅黑" pitchFamily="34" charset="-122"/>
                          <a:ea typeface="微软雅黑" pitchFamily="34" charset="-122"/>
                        </a:rPr>
                        <a:t>HP</a:t>
                      </a:r>
                      <a:r>
                        <a:rPr lang="zh-CN" altLang="en-US" sz="1400" dirty="0" smtClean="0">
                          <a:solidFill>
                            <a:schemeClr val="tx1"/>
                          </a:solidFill>
                          <a:latin typeface="微软雅黑" pitchFamily="34" charset="-122"/>
                          <a:ea typeface="微软雅黑" pitchFamily="34" charset="-122"/>
                        </a:rPr>
                        <a:t>在</a:t>
                      </a:r>
                      <a:r>
                        <a:rPr lang="en-US" altLang="zh-CN" sz="1400" dirty="0" smtClean="0">
                          <a:solidFill>
                            <a:schemeClr val="tx1"/>
                          </a:solidFill>
                          <a:latin typeface="微软雅黑" pitchFamily="34" charset="-122"/>
                          <a:ea typeface="微软雅黑" pitchFamily="34" charset="-122"/>
                        </a:rPr>
                        <a:t>OEM</a:t>
                      </a:r>
                      <a:r>
                        <a:rPr lang="zh-CN" altLang="en-US" sz="1400" dirty="0" smtClean="0">
                          <a:solidFill>
                            <a:schemeClr val="tx1"/>
                          </a:solidFill>
                          <a:latin typeface="微软雅黑" pitchFamily="34" charset="-122"/>
                          <a:ea typeface="微软雅黑" pitchFamily="34" charset="-122"/>
                        </a:rPr>
                        <a:t>销售我们的接口卡，就是明证；</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CN" altLang="en-US" sz="1400" b="1" dirty="0" smtClean="0">
                          <a:solidFill>
                            <a:schemeClr val="tx1"/>
                          </a:solidFill>
                          <a:latin typeface="微软雅黑" pitchFamily="34" charset="-122"/>
                          <a:ea typeface="微软雅黑" pitchFamily="34" charset="-122"/>
                        </a:rPr>
                        <a:t>高性能高可靠 </a:t>
                      </a:r>
                      <a:r>
                        <a:rPr lang="en-US" altLang="zh-CN" sz="1400" b="1" dirty="0" smtClean="0">
                          <a:solidFill>
                            <a:schemeClr val="tx1"/>
                          </a:solidFill>
                          <a:latin typeface="微软雅黑" pitchFamily="34" charset="-122"/>
                          <a:ea typeface="微软雅黑" pitchFamily="34" charset="-122"/>
                        </a:rPr>
                        <a:t>– </a:t>
                      </a:r>
                      <a:r>
                        <a:rPr lang="zh-CN" altLang="en-US" sz="1400" b="1" dirty="0" smtClean="0">
                          <a:solidFill>
                            <a:schemeClr val="tx1"/>
                          </a:solidFill>
                          <a:latin typeface="微软雅黑" pitchFamily="34" charset="-122"/>
                          <a:ea typeface="微软雅黑" pitchFamily="34" charset="-122"/>
                        </a:rPr>
                        <a:t>全万兆高性能构架，天然高可靠</a:t>
                      </a:r>
                      <a:r>
                        <a:rPr lang="zh-CN" altLang="en-US" sz="1400" dirty="0" smtClean="0">
                          <a:solidFill>
                            <a:schemeClr val="tx1"/>
                          </a:solidFill>
                          <a:latin typeface="微软雅黑" pitchFamily="34" charset="-122"/>
                          <a:ea typeface="微软雅黑" pitchFamily="34" charset="-122"/>
                        </a:rPr>
                        <a:t>，</a:t>
                      </a:r>
                      <a:r>
                        <a:rPr lang="zh-CN" altLang="en-US" sz="1400" b="0" dirty="0" smtClean="0">
                          <a:solidFill>
                            <a:schemeClr val="tx1"/>
                          </a:solidFill>
                          <a:latin typeface="微软雅黑" pitchFamily="34" charset="-122"/>
                          <a:ea typeface="微软雅黑" pitchFamily="34" charset="-122"/>
                        </a:rPr>
                        <a:t>最低</a:t>
                      </a:r>
                      <a:r>
                        <a:rPr lang="en-US" altLang="zh-CN" sz="1400" b="0" dirty="0" err="1" smtClean="0">
                          <a:solidFill>
                            <a:schemeClr val="tx1"/>
                          </a:solidFill>
                          <a:latin typeface="微软雅黑" pitchFamily="34" charset="-122"/>
                          <a:ea typeface="微软雅黑" pitchFamily="34" charset="-122"/>
                        </a:rPr>
                        <a:t>2us</a:t>
                      </a:r>
                      <a:r>
                        <a:rPr lang="zh-CN" altLang="en-US" sz="1400" b="0" dirty="0" smtClean="0">
                          <a:solidFill>
                            <a:schemeClr val="tx1"/>
                          </a:solidFill>
                          <a:latin typeface="微软雅黑" pitchFamily="34" charset="-122"/>
                          <a:ea typeface="微软雅黑" pitchFamily="34" charset="-122"/>
                        </a:rPr>
                        <a:t>延迟，</a:t>
                      </a:r>
                      <a:r>
                        <a:rPr lang="zh-CN" altLang="en-US" sz="1400" dirty="0" smtClean="0">
                          <a:solidFill>
                            <a:schemeClr val="tx1"/>
                          </a:solidFill>
                          <a:latin typeface="微软雅黑" pitchFamily="34" charset="-122"/>
                          <a:ea typeface="微软雅黑" pitchFamily="34" charset="-122"/>
                        </a:rPr>
                        <a:t>构建高性能强健的云计算服务器资源池；</a:t>
                      </a:r>
                      <a:r>
                        <a:rPr lang="zh-CN" altLang="en-US" sz="1400" b="0" dirty="0" smtClean="0">
                          <a:solidFill>
                            <a:schemeClr val="tx1"/>
                          </a:solidFill>
                          <a:latin typeface="微软雅黑" pitchFamily="34" charset="-122"/>
                          <a:ea typeface="微软雅黑" pitchFamily="34" charset="-122"/>
                        </a:rPr>
                        <a:t>屡次获得性能世界纪录</a:t>
                      </a:r>
                      <a:r>
                        <a:rPr lang="zh-CN" altLang="en-US" sz="1400" b="1" dirty="0" smtClean="0">
                          <a:solidFill>
                            <a:schemeClr val="tx1"/>
                          </a:solidFill>
                          <a:latin typeface="微软雅黑" pitchFamily="34" charset="-122"/>
                          <a:ea typeface="微软雅黑" pitchFamily="34" charset="-122"/>
                        </a:rPr>
                        <a:t>： </a:t>
                      </a:r>
                      <a:r>
                        <a:rPr lang="en-US" altLang="zh-CN" sz="1400" dirty="0" err="1" smtClean="0">
                          <a:solidFill>
                            <a:schemeClr val="tx1"/>
                          </a:solidFill>
                          <a:latin typeface="微软雅黑" pitchFamily="34" charset="-122"/>
                          <a:ea typeface="微软雅黑" pitchFamily="34" charset="-122"/>
                        </a:rPr>
                        <a:t>SPECOMPL</a:t>
                      </a:r>
                      <a:r>
                        <a:rPr lang="zh-CN" altLang="en-US" sz="1400" dirty="0" smtClean="0">
                          <a:solidFill>
                            <a:schemeClr val="tx1"/>
                          </a:solidFill>
                          <a:latin typeface="微软雅黑" pitchFamily="34" charset="-122"/>
                          <a:ea typeface="微软雅黑" pitchFamily="34" charset="-122"/>
                        </a:rPr>
                        <a:t>， </a:t>
                      </a:r>
                      <a:r>
                        <a:rPr lang="en-US" altLang="zh-CN" sz="1400" dirty="0" err="1" smtClean="0">
                          <a:solidFill>
                            <a:schemeClr val="tx1"/>
                          </a:solidFill>
                          <a:latin typeface="微软雅黑" pitchFamily="34" charset="-122"/>
                          <a:ea typeface="微软雅黑" pitchFamily="34" charset="-122"/>
                        </a:rPr>
                        <a:t>SPEComp</a:t>
                      </a:r>
                      <a:r>
                        <a:rPr lang="zh-CN" altLang="en-US" sz="1400" dirty="0" smtClean="0">
                          <a:solidFill>
                            <a:schemeClr val="tx1"/>
                          </a:solidFill>
                          <a:latin typeface="微软雅黑" pitchFamily="34" charset="-122"/>
                          <a:ea typeface="微软雅黑" pitchFamily="34" charset="-122"/>
                        </a:rPr>
                        <a:t>，</a:t>
                      </a:r>
                      <a:r>
                        <a:rPr lang="en-US" altLang="zh-CN" sz="1400" dirty="0" err="1" smtClean="0">
                          <a:solidFill>
                            <a:schemeClr val="tx1"/>
                          </a:solidFill>
                          <a:latin typeface="微软雅黑" pitchFamily="34" charset="-122"/>
                          <a:ea typeface="微软雅黑" pitchFamily="34" charset="-122"/>
                        </a:rPr>
                        <a:t>SPECjbb</a:t>
                      </a:r>
                      <a:r>
                        <a:rPr lang="zh-CN" altLang="en-US" sz="1400" dirty="0" smtClean="0">
                          <a:solidFill>
                            <a:schemeClr val="tx1"/>
                          </a:solidFill>
                          <a:latin typeface="微软雅黑" pitchFamily="34" charset="-122"/>
                          <a:ea typeface="微软雅黑" pitchFamily="34" charset="-122"/>
                        </a:rPr>
                        <a:t>，</a:t>
                      </a:r>
                      <a:r>
                        <a:rPr lang="en-US" altLang="zh-CN" sz="1400" dirty="0" err="1" smtClean="0">
                          <a:solidFill>
                            <a:schemeClr val="tx1"/>
                          </a:solidFill>
                          <a:latin typeface="微软雅黑" pitchFamily="34" charset="-122"/>
                          <a:ea typeface="微软雅黑" pitchFamily="34" charset="-122"/>
                        </a:rPr>
                        <a:t>Vmmark</a:t>
                      </a:r>
                      <a:r>
                        <a:rPr lang="zh-CN" altLang="en-US" sz="1400" dirty="0" smtClean="0">
                          <a:solidFill>
                            <a:schemeClr val="tx1"/>
                          </a:solidFill>
                          <a:latin typeface="微软雅黑" pitchFamily="34" charset="-122"/>
                          <a:ea typeface="微软雅黑" pitchFamily="34" charset="-122"/>
                        </a:rPr>
                        <a:t>等</a:t>
                      </a:r>
                      <a:r>
                        <a:rPr lang="en-US" altLang="zh-CN" sz="1400" dirty="0" smtClean="0">
                          <a:solidFill>
                            <a:schemeClr val="tx1"/>
                          </a:solidFill>
                          <a:latin typeface="微软雅黑" pitchFamily="34" charset="-122"/>
                          <a:ea typeface="微软雅黑" pitchFamily="34" charset="-122"/>
                        </a:rPr>
                        <a:t>50</a:t>
                      </a:r>
                      <a:r>
                        <a:rPr lang="zh-CN" altLang="en-US" sz="1400" dirty="0" smtClean="0">
                          <a:solidFill>
                            <a:schemeClr val="tx1"/>
                          </a:solidFill>
                          <a:latin typeface="微软雅黑" pitchFamily="34" charset="-122"/>
                          <a:ea typeface="微软雅黑" pitchFamily="34" charset="-122"/>
                        </a:rPr>
                        <a:t>多项记录</a:t>
                      </a:r>
                    </a:p>
                    <a:p>
                      <a:pPr>
                        <a:buFont typeface="Wingdings" pitchFamily="2" charset="2"/>
                        <a:buNone/>
                      </a:pPr>
                      <a:r>
                        <a:rPr lang="zh-CN" altLang="en-US" sz="1400" b="1" dirty="0" smtClean="0">
                          <a:solidFill>
                            <a:schemeClr val="tx1"/>
                          </a:solidFill>
                          <a:latin typeface="微软雅黑" pitchFamily="34" charset="-122"/>
                          <a:ea typeface="微软雅黑" pitchFamily="34" charset="-122"/>
                        </a:rPr>
                        <a:t>硬件虚拟化最好支持虚拟化应用</a:t>
                      </a:r>
                      <a:r>
                        <a:rPr lang="en-US" altLang="zh-CN" sz="1400" b="1" dirty="0" smtClean="0">
                          <a:solidFill>
                            <a:schemeClr val="tx1"/>
                          </a:solidFill>
                          <a:latin typeface="微软雅黑" pitchFamily="34" charset="-122"/>
                          <a:ea typeface="微软雅黑" pitchFamily="34" charset="-122"/>
                        </a:rPr>
                        <a:t> </a:t>
                      </a:r>
                      <a:r>
                        <a:rPr lang="zh-CN" altLang="en-US" sz="1400" b="1" dirty="0" smtClean="0">
                          <a:solidFill>
                            <a:schemeClr val="tx1"/>
                          </a:solidFill>
                          <a:latin typeface="微软雅黑" pitchFamily="34" charset="-122"/>
                          <a:ea typeface="微软雅黑" pitchFamily="34" charset="-122"/>
                        </a:rPr>
                        <a:t> </a:t>
                      </a:r>
                      <a:r>
                        <a:rPr lang="en-US" altLang="zh-CN" sz="1400" b="1" dirty="0" smtClean="0">
                          <a:solidFill>
                            <a:schemeClr val="tx1"/>
                          </a:solidFill>
                          <a:latin typeface="微软雅黑" pitchFamily="34" charset="-122"/>
                          <a:ea typeface="微软雅黑" pitchFamily="34" charset="-122"/>
                        </a:rPr>
                        <a:t>- </a:t>
                      </a:r>
                      <a:r>
                        <a:rPr lang="zh-CN" altLang="en-US" sz="1400" dirty="0" smtClean="0">
                          <a:solidFill>
                            <a:schemeClr val="tx1"/>
                          </a:solidFill>
                          <a:latin typeface="微软雅黑" pitchFamily="34" charset="-122"/>
                          <a:ea typeface="微软雅黑" pitchFamily="34" charset="-122"/>
                        </a:rPr>
                        <a:t>最多可在一张双端口万兆卡上，虚拟出</a:t>
                      </a:r>
                      <a:r>
                        <a:rPr lang="en-US" altLang="zh-CN" sz="1400" dirty="0" smtClean="0">
                          <a:solidFill>
                            <a:schemeClr val="tx1"/>
                          </a:solidFill>
                          <a:latin typeface="微软雅黑" pitchFamily="34" charset="-122"/>
                          <a:ea typeface="微软雅黑" pitchFamily="34" charset="-122"/>
                        </a:rPr>
                        <a:t>128</a:t>
                      </a:r>
                      <a:r>
                        <a:rPr lang="zh-CN" altLang="en-US" sz="1400" dirty="0" smtClean="0">
                          <a:solidFill>
                            <a:schemeClr val="tx1"/>
                          </a:solidFill>
                          <a:latin typeface="微软雅黑" pitchFamily="34" charset="-122"/>
                          <a:ea typeface="微软雅黑" pitchFamily="34" charset="-122"/>
                        </a:rPr>
                        <a:t>个虚拟卡，用硬件实现对虚拟机的支撑；结合虚拟化软件，对不同虚拟机可以单独管理服务质量策略，安全策略，限速，流量统计，</a:t>
                      </a:r>
                      <a:r>
                        <a:rPr lang="zh-CN" altLang="en-US" sz="1400" b="1" dirty="0" smtClean="0">
                          <a:solidFill>
                            <a:schemeClr val="tx1"/>
                          </a:solidFill>
                          <a:latin typeface="微软雅黑" pitchFamily="34" charset="-122"/>
                          <a:ea typeface="微软雅黑" pitchFamily="34" charset="-122"/>
                        </a:rPr>
                        <a:t>这是目前</a:t>
                      </a:r>
                      <a:r>
                        <a:rPr lang="en-US" altLang="zh-CN" sz="1400" b="1" dirty="0" smtClean="0">
                          <a:solidFill>
                            <a:schemeClr val="tx1"/>
                          </a:solidFill>
                          <a:latin typeface="微软雅黑" pitchFamily="34" charset="-122"/>
                          <a:ea typeface="微软雅黑" pitchFamily="34" charset="-122"/>
                        </a:rPr>
                        <a:t>Cisco</a:t>
                      </a:r>
                      <a:r>
                        <a:rPr lang="en-US" altLang="zh-CN" sz="1400" b="1" baseline="0" dirty="0" smtClean="0">
                          <a:solidFill>
                            <a:schemeClr val="tx1"/>
                          </a:solidFill>
                          <a:latin typeface="微软雅黑" pitchFamily="34" charset="-122"/>
                          <a:ea typeface="微软雅黑" pitchFamily="34" charset="-122"/>
                        </a:rPr>
                        <a:t> </a:t>
                      </a:r>
                      <a:r>
                        <a:rPr lang="zh-CN" altLang="en-US" sz="1400" b="1" baseline="0" dirty="0" smtClean="0">
                          <a:solidFill>
                            <a:schemeClr val="tx1"/>
                          </a:solidFill>
                          <a:latin typeface="微软雅黑" pitchFamily="34" charset="-122"/>
                          <a:ea typeface="微软雅黑" pitchFamily="34" charset="-122"/>
                        </a:rPr>
                        <a:t>独特的技术</a:t>
                      </a:r>
                      <a:r>
                        <a:rPr lang="zh-CN" altLang="en-US" sz="1400" dirty="0" smtClean="0">
                          <a:solidFill>
                            <a:schemeClr val="tx1"/>
                          </a:solidFill>
                          <a:latin typeface="微软雅黑" pitchFamily="34" charset="-122"/>
                          <a:ea typeface="微软雅黑" pitchFamily="34" charset="-122"/>
                        </a:rPr>
                        <a:t>！</a:t>
                      </a:r>
                      <a:endParaRPr lang="en-US" altLang="zh-CN" sz="1400" dirty="0" smtClean="0">
                        <a:solidFill>
                          <a:schemeClr val="tx1"/>
                        </a:solidFill>
                        <a:latin typeface="微软雅黑" pitchFamily="34" charset="-122"/>
                        <a:ea typeface="微软雅黑" pitchFamily="34" charset="-122"/>
                      </a:endParaRPr>
                    </a:p>
                    <a:p>
                      <a:pPr>
                        <a:buFont typeface="Wingdings" pitchFamily="2" charset="2"/>
                        <a:buNone/>
                      </a:pPr>
                      <a:r>
                        <a:rPr lang="zh-CN" altLang="en-US" sz="1400" b="1" kern="1200" dirty="0" smtClean="0">
                          <a:solidFill>
                            <a:schemeClr val="tx1"/>
                          </a:solidFill>
                          <a:latin typeface="微软雅黑" pitchFamily="34" charset="-122"/>
                          <a:ea typeface="微软雅黑" pitchFamily="34" charset="-122"/>
                          <a:cs typeface="+mn-cs"/>
                        </a:rPr>
                        <a:t>无状态计算，实现自动化部署／Ｎ＋Ｉ的全局热备</a:t>
                      </a:r>
                    </a:p>
                  </a:txBody>
                  <a:tcPr/>
                </a:tc>
              </a:tr>
              <a:tr h="990600">
                <a:tc>
                  <a:txBody>
                    <a:bodyPr/>
                    <a:lstStyle/>
                    <a:p>
                      <a:r>
                        <a:rPr lang="zh-CN" altLang="en-US" sz="1400" b="1" dirty="0" smtClean="0">
                          <a:latin typeface="微软雅黑" pitchFamily="34" charset="-122"/>
                          <a:ea typeface="微软雅黑" pitchFamily="34" charset="-122"/>
                        </a:rPr>
                        <a:t>三大特点</a:t>
                      </a:r>
                      <a:endParaRPr lang="en-US" sz="1400" b="1" dirty="0">
                        <a:latin typeface="微软雅黑" pitchFamily="34" charset="-122"/>
                        <a:ea typeface="微软雅黑" pitchFamily="34" charset="-122"/>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CN" altLang="en-US" sz="1400" kern="1200" dirty="0" smtClean="0">
                          <a:solidFill>
                            <a:schemeClr val="dk1"/>
                          </a:solidFill>
                          <a:latin typeface="微软雅黑" pitchFamily="34" charset="-122"/>
                          <a:ea typeface="微软雅黑" pitchFamily="34" charset="-122"/>
                          <a:cs typeface="+mn-cs"/>
                        </a:rPr>
                        <a:t>整体架构优势</a:t>
                      </a:r>
                      <a:r>
                        <a:rPr lang="en-US" altLang="zh-CN" sz="1400" kern="1200" dirty="0" smtClean="0">
                          <a:solidFill>
                            <a:schemeClr val="dk1"/>
                          </a:solidFill>
                          <a:latin typeface="微软雅黑" pitchFamily="34" charset="-122"/>
                          <a:ea typeface="微软雅黑" pitchFamily="34" charset="-122"/>
                          <a:cs typeface="+mn-cs"/>
                        </a:rPr>
                        <a:t>——</a:t>
                      </a:r>
                      <a:r>
                        <a:rPr lang="zh-CN" altLang="en-US" sz="1400" b="1" kern="1200" dirty="0" smtClean="0">
                          <a:solidFill>
                            <a:schemeClr val="dk1"/>
                          </a:solidFill>
                          <a:latin typeface="微软雅黑" pitchFamily="34" charset="-122"/>
                          <a:ea typeface="微软雅黑" pitchFamily="34" charset="-122"/>
                          <a:cs typeface="+mn-cs"/>
                        </a:rPr>
                        <a:t>架构之美！</a:t>
                      </a:r>
                      <a:endParaRPr lang="en-US" altLang="zh-CN" sz="1400" b="1" kern="1200" dirty="0" smtClean="0">
                        <a:solidFill>
                          <a:schemeClr val="dk1"/>
                        </a:solidFill>
                        <a:latin typeface="微软雅黑" pitchFamily="34" charset="-122"/>
                        <a:ea typeface="微软雅黑" pitchFamily="34" charset="-122"/>
                        <a:cs typeface="+mn-cs"/>
                      </a:endParaRPr>
                    </a:p>
                    <a:p>
                      <a:pPr marL="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CN" altLang="en-US" sz="1400" kern="1200" dirty="0" smtClean="0">
                          <a:solidFill>
                            <a:schemeClr val="dk1"/>
                          </a:solidFill>
                          <a:latin typeface="微软雅黑" pitchFamily="34" charset="-122"/>
                          <a:ea typeface="微软雅黑" pitchFamily="34" charset="-122"/>
                          <a:cs typeface="+mn-cs"/>
                        </a:rPr>
                        <a:t>基于</a:t>
                      </a:r>
                      <a:r>
                        <a:rPr lang="en-US" altLang="zh-CN" sz="1400" kern="1200" dirty="0" smtClean="0">
                          <a:solidFill>
                            <a:schemeClr val="dk1"/>
                          </a:solidFill>
                          <a:latin typeface="微软雅黑" pitchFamily="34" charset="-122"/>
                          <a:ea typeface="微软雅黑" pitchFamily="34" charset="-122"/>
                          <a:cs typeface="+mn-cs"/>
                        </a:rPr>
                        <a:t>Service</a:t>
                      </a:r>
                      <a:r>
                        <a:rPr lang="en-US" altLang="zh-CN" sz="1400" kern="1200" baseline="0" dirty="0" smtClean="0">
                          <a:solidFill>
                            <a:schemeClr val="dk1"/>
                          </a:solidFill>
                          <a:latin typeface="微软雅黑" pitchFamily="34" charset="-122"/>
                          <a:ea typeface="微软雅黑" pitchFamily="34" charset="-122"/>
                          <a:cs typeface="+mn-cs"/>
                        </a:rPr>
                        <a:t> Profile </a:t>
                      </a:r>
                      <a:r>
                        <a:rPr lang="zh-CN" altLang="en-US" sz="1400" kern="1200" baseline="0" dirty="0" smtClean="0">
                          <a:solidFill>
                            <a:schemeClr val="dk1"/>
                          </a:solidFill>
                          <a:latin typeface="微软雅黑" pitchFamily="34" charset="-122"/>
                          <a:ea typeface="微软雅黑" pitchFamily="34" charset="-122"/>
                          <a:cs typeface="+mn-cs"/>
                        </a:rPr>
                        <a:t>的无状态计算</a:t>
                      </a:r>
                      <a:r>
                        <a:rPr lang="en-US" altLang="zh-CN" sz="1400" kern="1200" baseline="0" dirty="0" smtClean="0">
                          <a:solidFill>
                            <a:schemeClr val="dk1"/>
                          </a:solidFill>
                          <a:latin typeface="微软雅黑" pitchFamily="34" charset="-122"/>
                          <a:ea typeface="微软雅黑" pitchFamily="34" charset="-122"/>
                          <a:cs typeface="+mn-cs"/>
                        </a:rPr>
                        <a:t>——</a:t>
                      </a:r>
                      <a:r>
                        <a:rPr lang="zh-CN" altLang="en-US" sz="1400" b="1" kern="1200" baseline="0" dirty="0" smtClean="0">
                          <a:solidFill>
                            <a:schemeClr val="dk1"/>
                          </a:solidFill>
                          <a:latin typeface="微软雅黑" pitchFamily="34" charset="-122"/>
                          <a:ea typeface="微软雅黑" pitchFamily="34" charset="-122"/>
                          <a:cs typeface="+mn-cs"/>
                        </a:rPr>
                        <a:t>内在美！</a:t>
                      </a:r>
                      <a:endParaRPr lang="en-US" altLang="zh-CN" sz="1400" b="1" kern="1200" baseline="0" dirty="0" smtClean="0">
                        <a:solidFill>
                          <a:schemeClr val="dk1"/>
                        </a:solidFill>
                        <a:latin typeface="微软雅黑" pitchFamily="34" charset="-122"/>
                        <a:ea typeface="微软雅黑" pitchFamily="34" charset="-122"/>
                        <a:cs typeface="+mn-cs"/>
                      </a:endParaRPr>
                    </a:p>
                    <a:p>
                      <a:pPr marL="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CN" altLang="en-US" sz="1400" kern="1200" dirty="0" smtClean="0">
                          <a:solidFill>
                            <a:schemeClr val="dk1"/>
                          </a:solidFill>
                          <a:latin typeface="微软雅黑" pitchFamily="34" charset="-122"/>
                          <a:ea typeface="微软雅黑" pitchFamily="34" charset="-122"/>
                          <a:cs typeface="+mn-cs"/>
                        </a:rPr>
                        <a:t>对虚拟化的支持和优化</a:t>
                      </a:r>
                      <a:r>
                        <a:rPr lang="en-US" altLang="zh-CN" sz="1400" kern="1200" dirty="0" smtClean="0">
                          <a:solidFill>
                            <a:schemeClr val="dk1"/>
                          </a:solidFill>
                          <a:latin typeface="微软雅黑" pitchFamily="34" charset="-122"/>
                          <a:ea typeface="微软雅黑" pitchFamily="34" charset="-122"/>
                          <a:cs typeface="+mn-cs"/>
                        </a:rPr>
                        <a:t>——</a:t>
                      </a:r>
                      <a:r>
                        <a:rPr lang="zh-CN" altLang="en-US" sz="1400" b="1" kern="1200" dirty="0" smtClean="0">
                          <a:solidFill>
                            <a:schemeClr val="dk1"/>
                          </a:solidFill>
                          <a:latin typeface="微软雅黑" pitchFamily="34" charset="-122"/>
                          <a:ea typeface="微软雅黑" pitchFamily="34" charset="-122"/>
                          <a:cs typeface="+mn-cs"/>
                        </a:rPr>
                        <a:t>虚幻之美！</a:t>
                      </a:r>
                      <a:endParaRPr lang="en-US" altLang="zh-CN" sz="1400" b="1" kern="1200" dirty="0" smtClean="0">
                        <a:solidFill>
                          <a:schemeClr val="dk1"/>
                        </a:solidFill>
                        <a:latin typeface="微软雅黑" pitchFamily="34" charset="-122"/>
                        <a:ea typeface="微软雅黑" pitchFamily="34" charset="-122"/>
                        <a:cs typeface="+mn-cs"/>
                      </a:endParaRPr>
                    </a:p>
                  </a:txBody>
                  <a:tcPr/>
                </a:tc>
              </a:tr>
            </a:tbl>
          </a:graphicData>
        </a:graphic>
      </p:graphicFrame>
    </p:spTree>
    <p:extLst>
      <p:ext uri="{BB962C8B-B14F-4D97-AF65-F5344CB8AC3E}">
        <p14:creationId xmlns:p14="http://schemas.microsoft.com/office/powerpoint/2010/main" val="272715466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84" name="Rectangle 83"/>
          <p:cNvSpPr>
            <a:spLocks noChangeArrowheads="1"/>
          </p:cNvSpPr>
          <p:nvPr/>
        </p:nvSpPr>
        <p:spPr bwMode="auto">
          <a:xfrm>
            <a:off x="134938" y="1760538"/>
            <a:ext cx="4711700" cy="796925"/>
          </a:xfrm>
          <a:prstGeom prst="rect">
            <a:avLst/>
          </a:prstGeom>
          <a:noFill/>
          <a:ln w="9525">
            <a:noFill/>
            <a:miter lim="800000"/>
            <a:headEnd/>
            <a:tailEnd/>
          </a:ln>
        </p:spPr>
        <p:txBody>
          <a:bodyPr lIns="82124" tIns="41061" rIns="82124" bIns="41061"/>
          <a:lstStyle/>
          <a:p>
            <a:pPr marL="228600" indent="-228600" algn="l" defTabSz="814388">
              <a:lnSpc>
                <a:spcPct val="85000"/>
              </a:lnSpc>
              <a:spcBef>
                <a:spcPct val="40000"/>
              </a:spcBef>
              <a:buClr>
                <a:schemeClr val="tx2"/>
              </a:buClr>
              <a:buSzPct val="100000"/>
              <a:buFont typeface="Wingdings" pitchFamily="2" charset="2"/>
              <a:buChar char="§"/>
            </a:pPr>
            <a:endParaRPr lang="zh-CN" altLang="en-US" sz="1600">
              <a:solidFill>
                <a:schemeClr val="bg1"/>
              </a:solidFill>
              <a:effectLst/>
              <a:ea typeface="黑体" pitchFamily="49" charset="-122"/>
            </a:endParaRPr>
          </a:p>
        </p:txBody>
      </p:sp>
      <p:pic>
        <p:nvPicPr>
          <p:cNvPr id="2170892" name="Picture 12" descr="Sun logo"/>
          <p:cNvPicPr>
            <a:picLocks noChangeAspect="1" noChangeArrowheads="1"/>
          </p:cNvPicPr>
          <p:nvPr/>
        </p:nvPicPr>
        <p:blipFill>
          <a:blip r:embed="rId3"/>
          <a:srcRect/>
          <a:stretch>
            <a:fillRect/>
          </a:stretch>
        </p:blipFill>
        <p:spPr bwMode="auto">
          <a:xfrm>
            <a:off x="153988" y="153988"/>
            <a:ext cx="9525" cy="9525"/>
          </a:xfrm>
          <a:prstGeom prst="rect">
            <a:avLst/>
          </a:prstGeom>
          <a:noFill/>
        </p:spPr>
      </p:pic>
      <p:sp>
        <p:nvSpPr>
          <p:cNvPr id="2170893" name="Rectangle 77"/>
          <p:cNvSpPr>
            <a:spLocks noChangeArrowheads="1"/>
          </p:cNvSpPr>
          <p:nvPr/>
        </p:nvSpPr>
        <p:spPr bwMode="auto">
          <a:xfrm>
            <a:off x="152400" y="15875"/>
            <a:ext cx="4330700" cy="838200"/>
          </a:xfrm>
          <a:prstGeom prst="rect">
            <a:avLst/>
          </a:prstGeom>
          <a:noFill/>
          <a:ln w="9525" algn="ctr">
            <a:noFill/>
            <a:miter lim="800000"/>
            <a:headEnd/>
            <a:tailEnd/>
          </a:ln>
          <a:effectLst/>
        </p:spPr>
        <p:txBody>
          <a:bodyPr lIns="82124" tIns="41061" rIns="82124" bIns="41061" anchor="b"/>
          <a:lstStyle/>
          <a:p>
            <a:pPr>
              <a:lnSpc>
                <a:spcPct val="80000"/>
              </a:lnSpc>
              <a:spcBef>
                <a:spcPct val="0"/>
              </a:spcBef>
            </a:pPr>
            <a:r>
              <a:rPr lang="en-US" altLang="zh-CN" sz="2800" spc="-100" dirty="0" err="1" smtClean="0">
                <a:gradFill>
                  <a:gsLst>
                    <a:gs pos="0">
                      <a:schemeClr val="tx1"/>
                    </a:gs>
                    <a:gs pos="44000">
                      <a:srgbClr val="01BBBB"/>
                    </a:gs>
                    <a:gs pos="100000">
                      <a:schemeClr val="accent4"/>
                    </a:gs>
                  </a:gsLst>
                  <a:lin ang="4800000" scaled="0"/>
                </a:gradFill>
                <a:latin typeface="+mj-lt"/>
                <a:ea typeface="+mj-ea"/>
                <a:cs typeface="+mj-cs"/>
              </a:rPr>
              <a:t>UCS</a:t>
            </a:r>
            <a:r>
              <a:rPr lang="en-US" altLang="zh-CN" sz="2800" spc="-100" dirty="0" smtClean="0">
                <a:gradFill>
                  <a:gsLst>
                    <a:gs pos="0">
                      <a:schemeClr val="tx1"/>
                    </a:gs>
                    <a:gs pos="44000">
                      <a:srgbClr val="01BBBB"/>
                    </a:gs>
                    <a:gs pos="100000">
                      <a:schemeClr val="accent4"/>
                    </a:gs>
                  </a:gsLst>
                  <a:lin ang="4800000" scaled="0"/>
                </a:gradFill>
                <a:latin typeface="+mj-lt"/>
                <a:ea typeface="+mj-ea"/>
                <a:cs typeface="+mj-cs"/>
              </a:rPr>
              <a:t> </a:t>
            </a:r>
            <a:r>
              <a:rPr lang="zh-CN" altLang="en-US" sz="2800" spc="-100" dirty="0" smtClean="0">
                <a:gradFill>
                  <a:gsLst>
                    <a:gs pos="0">
                      <a:schemeClr val="tx1"/>
                    </a:gs>
                    <a:gs pos="44000">
                      <a:srgbClr val="01BBBB"/>
                    </a:gs>
                    <a:gs pos="100000">
                      <a:schemeClr val="accent4"/>
                    </a:gs>
                  </a:gsLst>
                  <a:lin ang="4800000" scaled="0"/>
                </a:gradFill>
                <a:latin typeface="+mj-lt"/>
                <a:ea typeface="+mj-ea"/>
                <a:cs typeface="+mj-cs"/>
              </a:rPr>
              <a:t>面临的现实</a:t>
            </a:r>
            <a:endParaRPr lang="en-US" altLang="zh-CN" sz="2800" spc="-100" dirty="0" err="1" smtClean="0">
              <a:gradFill>
                <a:gsLst>
                  <a:gs pos="0">
                    <a:schemeClr val="tx1"/>
                  </a:gs>
                  <a:gs pos="44000">
                    <a:srgbClr val="01BBBB"/>
                  </a:gs>
                  <a:gs pos="100000">
                    <a:schemeClr val="accent4"/>
                  </a:gs>
                </a:gsLst>
                <a:lin ang="4800000" scaled="0"/>
              </a:gradFill>
              <a:latin typeface="+mj-lt"/>
              <a:ea typeface="+mj-ea"/>
              <a:cs typeface="+mj-cs"/>
            </a:endParaRPr>
          </a:p>
        </p:txBody>
      </p:sp>
      <p:sp>
        <p:nvSpPr>
          <p:cNvPr id="2170895" name="Rectangle 4"/>
          <p:cNvSpPr>
            <a:spLocks noChangeArrowheads="1"/>
          </p:cNvSpPr>
          <p:nvPr/>
        </p:nvSpPr>
        <p:spPr bwMode="auto">
          <a:xfrm>
            <a:off x="4725988" y="1800225"/>
            <a:ext cx="4179887" cy="793888"/>
          </a:xfrm>
          <a:prstGeom prst="rect">
            <a:avLst/>
          </a:prstGeom>
          <a:noFill/>
          <a:ln w="9525">
            <a:noFill/>
            <a:miter lim="800000"/>
            <a:headEnd/>
            <a:tailEnd/>
          </a:ln>
        </p:spPr>
        <p:txBody>
          <a:bodyPr lIns="82124" tIns="41061" rIns="82124" bIns="41061">
            <a:spAutoFit/>
          </a:bodyPr>
          <a:lstStyle/>
          <a:p>
            <a:pPr marL="404813" lvl="1" indent="-225425" algn="l" defTabSz="814388">
              <a:lnSpc>
                <a:spcPct val="110000"/>
              </a:lnSpc>
              <a:buFont typeface="Wingdings" pitchFamily="2" charset="2"/>
              <a:buChar char="§"/>
            </a:pPr>
            <a:r>
              <a:rPr lang="zh-CN" altLang="en-US" sz="1400">
                <a:solidFill>
                  <a:schemeClr val="bg1"/>
                </a:solidFill>
                <a:effectLst/>
                <a:ea typeface="黑体" pitchFamily="49" charset="-122"/>
              </a:rPr>
              <a:t>服务器虚拟化驱动每台服务器需要更多的网络带宽</a:t>
            </a:r>
          </a:p>
          <a:p>
            <a:pPr marL="404813" lvl="1" indent="-225425" algn="l" defTabSz="814388">
              <a:lnSpc>
                <a:spcPct val="110000"/>
              </a:lnSpc>
              <a:buFont typeface="Wingdings" pitchFamily="2" charset="2"/>
              <a:buChar char="§"/>
            </a:pPr>
            <a:r>
              <a:rPr lang="zh-CN" altLang="en-US" sz="1400" smtClean="0">
                <a:solidFill>
                  <a:schemeClr val="bg1"/>
                </a:solidFill>
                <a:effectLst/>
                <a:ea typeface="黑体" pitchFamily="49" charset="-122"/>
              </a:rPr>
              <a:t>网络</a:t>
            </a:r>
            <a:r>
              <a:rPr lang="zh-CN" altLang="en-US" sz="1400">
                <a:solidFill>
                  <a:schemeClr val="bg1"/>
                </a:solidFill>
                <a:effectLst/>
                <a:ea typeface="黑体" pitchFamily="49" charset="-122"/>
              </a:rPr>
              <a:t>存储的增长带动服务器需要更高带宽</a:t>
            </a:r>
          </a:p>
        </p:txBody>
      </p:sp>
      <p:sp>
        <p:nvSpPr>
          <p:cNvPr id="2" name="TextBox 1"/>
          <p:cNvSpPr txBox="1"/>
          <p:nvPr/>
        </p:nvSpPr>
        <p:spPr>
          <a:xfrm>
            <a:off x="554038" y="1781174"/>
            <a:ext cx="7632700" cy="3662541"/>
          </a:xfrm>
          <a:prstGeom prst="rect">
            <a:avLst/>
          </a:prstGeom>
          <a:noFill/>
        </p:spPr>
        <p:txBody>
          <a:bodyPr wrap="square" rtlCol="0">
            <a:spAutoFit/>
          </a:bodyPr>
          <a:lstStyle/>
          <a:p>
            <a:pPr marL="457200" indent="-457200">
              <a:buBlip>
                <a:blip r:embed="rId4"/>
              </a:buBlip>
            </a:pPr>
            <a:r>
              <a:rPr lang="zh-CN" altLang="en-US" sz="2800" dirty="0" smtClean="0">
                <a:solidFill>
                  <a:srgbClr val="292929"/>
                </a:solidFill>
              </a:rPr>
              <a:t>没有或很少的</a:t>
            </a:r>
            <a:r>
              <a:rPr lang="en-US" altLang="zh-CN" sz="2800" dirty="0" smtClean="0">
                <a:solidFill>
                  <a:srgbClr val="292929"/>
                </a:solidFill>
              </a:rPr>
              <a:t>Install Base</a:t>
            </a:r>
          </a:p>
          <a:p>
            <a:pPr marL="457200" indent="-457200">
              <a:buBlip>
                <a:blip r:embed="rId4"/>
              </a:buBlip>
            </a:pPr>
            <a:r>
              <a:rPr lang="zh-CN" altLang="en-US" sz="2800" dirty="0" smtClean="0">
                <a:solidFill>
                  <a:srgbClr val="292929"/>
                </a:solidFill>
              </a:rPr>
              <a:t>很少的参考案例，尤其是在金融行业</a:t>
            </a:r>
            <a:endParaRPr lang="en-US" altLang="zh-CN" sz="2800" dirty="0" smtClean="0">
              <a:solidFill>
                <a:srgbClr val="292929"/>
              </a:solidFill>
            </a:endParaRPr>
          </a:p>
          <a:p>
            <a:pPr marL="457200" indent="-457200">
              <a:buBlip>
                <a:blip r:embed="rId4"/>
              </a:buBlip>
            </a:pPr>
            <a:r>
              <a:rPr lang="zh-CN" altLang="zh-CN" sz="2800" dirty="0" smtClean="0">
                <a:solidFill>
                  <a:srgbClr val="292929"/>
                </a:solidFill>
              </a:rPr>
              <a:t>没</a:t>
            </a:r>
            <a:r>
              <a:rPr lang="zh-CN" altLang="zh-CN" sz="2800" dirty="0">
                <a:solidFill>
                  <a:srgbClr val="292929"/>
                </a:solidFill>
              </a:rPr>
              <a:t>有价格优势</a:t>
            </a:r>
          </a:p>
          <a:p>
            <a:pPr marL="457200" indent="-457200">
              <a:buBlip>
                <a:blip r:embed="rId4"/>
              </a:buBlip>
            </a:pPr>
            <a:r>
              <a:rPr lang="zh-CN" altLang="zh-CN" sz="2800" dirty="0" smtClean="0">
                <a:solidFill>
                  <a:srgbClr val="292929"/>
                </a:solidFill>
              </a:rPr>
              <a:t>当</a:t>
            </a:r>
            <a:r>
              <a:rPr lang="zh-CN" altLang="zh-CN" sz="2800" dirty="0">
                <a:solidFill>
                  <a:srgbClr val="292929"/>
                </a:solidFill>
              </a:rPr>
              <a:t>应用或软件厂商定</a:t>
            </a:r>
            <a:r>
              <a:rPr lang="zh-CN" altLang="zh-CN" sz="2800" dirty="0" smtClean="0">
                <a:solidFill>
                  <a:srgbClr val="292929"/>
                </a:solidFill>
              </a:rPr>
              <a:t>好服</a:t>
            </a:r>
            <a:r>
              <a:rPr lang="zh-CN" altLang="zh-CN" sz="2800" dirty="0">
                <a:solidFill>
                  <a:srgbClr val="292929"/>
                </a:solidFill>
              </a:rPr>
              <a:t>务器配置，客户根据配置询价或选型时，客</a:t>
            </a:r>
            <a:r>
              <a:rPr lang="zh-CN" altLang="zh-CN" sz="2800" dirty="0" smtClean="0">
                <a:solidFill>
                  <a:srgbClr val="292929"/>
                </a:solidFill>
              </a:rPr>
              <a:t>户</a:t>
            </a:r>
            <a:r>
              <a:rPr lang="zh-CN" altLang="en-US" sz="2800" dirty="0">
                <a:solidFill>
                  <a:srgbClr val="292929"/>
                </a:solidFill>
              </a:rPr>
              <a:t>和集成商</a:t>
            </a:r>
            <a:r>
              <a:rPr lang="zh-CN" altLang="zh-CN" sz="2800" dirty="0" smtClean="0">
                <a:solidFill>
                  <a:srgbClr val="292929"/>
                </a:solidFill>
              </a:rPr>
              <a:t>很</a:t>
            </a:r>
            <a:r>
              <a:rPr lang="zh-CN" altLang="zh-CN" sz="2800" dirty="0">
                <a:solidFill>
                  <a:srgbClr val="292929"/>
                </a:solidFill>
              </a:rPr>
              <a:t>少想</a:t>
            </a:r>
            <a:r>
              <a:rPr lang="zh-CN" altLang="zh-CN" sz="2800" dirty="0" smtClean="0">
                <a:solidFill>
                  <a:srgbClr val="292929"/>
                </a:solidFill>
              </a:rPr>
              <a:t>到</a:t>
            </a:r>
            <a:r>
              <a:rPr lang="en-US" altLang="zh-CN" sz="2800" dirty="0" smtClean="0">
                <a:solidFill>
                  <a:srgbClr val="292929"/>
                </a:solidFill>
              </a:rPr>
              <a:t>Cisco</a:t>
            </a:r>
          </a:p>
          <a:p>
            <a:endParaRPr lang="en-US" altLang="zh-CN" sz="2800" dirty="0" smtClean="0"/>
          </a:p>
          <a:p>
            <a:endParaRPr lang="en-US" altLang="zh-CN" dirty="0"/>
          </a:p>
          <a:p>
            <a:endParaRPr lang="zh-CN" altLang="en-US"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84" name="Rectangle 83"/>
          <p:cNvSpPr>
            <a:spLocks noChangeArrowheads="1"/>
          </p:cNvSpPr>
          <p:nvPr/>
        </p:nvSpPr>
        <p:spPr bwMode="auto">
          <a:xfrm>
            <a:off x="134938" y="1760538"/>
            <a:ext cx="4711700" cy="796925"/>
          </a:xfrm>
          <a:prstGeom prst="rect">
            <a:avLst/>
          </a:prstGeom>
          <a:noFill/>
          <a:ln w="9525">
            <a:noFill/>
            <a:miter lim="800000"/>
            <a:headEnd/>
            <a:tailEnd/>
          </a:ln>
        </p:spPr>
        <p:txBody>
          <a:bodyPr lIns="82124" tIns="41061" rIns="82124" bIns="41061"/>
          <a:lstStyle/>
          <a:p>
            <a:pPr marL="228600" indent="-228600" algn="l" defTabSz="814388">
              <a:lnSpc>
                <a:spcPct val="85000"/>
              </a:lnSpc>
              <a:spcBef>
                <a:spcPct val="40000"/>
              </a:spcBef>
              <a:buClr>
                <a:schemeClr val="tx2"/>
              </a:buClr>
              <a:buSzPct val="100000"/>
              <a:buFont typeface="Wingdings" pitchFamily="2" charset="2"/>
              <a:buChar char="§"/>
            </a:pPr>
            <a:endParaRPr lang="zh-CN" altLang="en-US" sz="1600">
              <a:solidFill>
                <a:schemeClr val="bg1"/>
              </a:solidFill>
              <a:effectLst/>
              <a:ea typeface="黑体" pitchFamily="49" charset="-122"/>
            </a:endParaRPr>
          </a:p>
        </p:txBody>
      </p:sp>
      <p:pic>
        <p:nvPicPr>
          <p:cNvPr id="2170892" name="Picture 12" descr="Sun logo"/>
          <p:cNvPicPr>
            <a:picLocks noChangeAspect="1" noChangeArrowheads="1"/>
          </p:cNvPicPr>
          <p:nvPr/>
        </p:nvPicPr>
        <p:blipFill>
          <a:blip r:embed="rId3"/>
          <a:srcRect/>
          <a:stretch>
            <a:fillRect/>
          </a:stretch>
        </p:blipFill>
        <p:spPr bwMode="auto">
          <a:xfrm>
            <a:off x="153988" y="153988"/>
            <a:ext cx="9525" cy="9525"/>
          </a:xfrm>
          <a:prstGeom prst="rect">
            <a:avLst/>
          </a:prstGeom>
          <a:noFill/>
        </p:spPr>
      </p:pic>
      <p:sp>
        <p:nvSpPr>
          <p:cNvPr id="2170893" name="Rectangle 77"/>
          <p:cNvSpPr>
            <a:spLocks noChangeArrowheads="1"/>
          </p:cNvSpPr>
          <p:nvPr/>
        </p:nvSpPr>
        <p:spPr bwMode="auto">
          <a:xfrm>
            <a:off x="152400" y="15875"/>
            <a:ext cx="8432800" cy="838200"/>
          </a:xfrm>
          <a:prstGeom prst="rect">
            <a:avLst/>
          </a:prstGeom>
          <a:noFill/>
          <a:ln w="9525" algn="ctr">
            <a:noFill/>
            <a:miter lim="800000"/>
            <a:headEnd/>
            <a:tailEnd/>
          </a:ln>
          <a:effectLst/>
        </p:spPr>
        <p:txBody>
          <a:bodyPr lIns="82124" tIns="41061" rIns="82124" bIns="41061" anchor="b"/>
          <a:lstStyle/>
          <a:p>
            <a:pPr>
              <a:lnSpc>
                <a:spcPct val="80000"/>
              </a:lnSpc>
              <a:spcBef>
                <a:spcPct val="0"/>
              </a:spcBef>
            </a:pPr>
            <a:r>
              <a:rPr lang="en-US" altLang="zh-CN" sz="2800" spc="-100" dirty="0" smtClean="0">
                <a:gradFill>
                  <a:gsLst>
                    <a:gs pos="0">
                      <a:schemeClr val="tx1"/>
                    </a:gs>
                    <a:gs pos="44000">
                      <a:srgbClr val="01BBBB"/>
                    </a:gs>
                    <a:gs pos="100000">
                      <a:schemeClr val="accent4"/>
                    </a:gs>
                  </a:gsLst>
                  <a:lin ang="4800000" scaled="0"/>
                </a:gradFill>
                <a:latin typeface="+mj-lt"/>
                <a:ea typeface="+mj-ea"/>
                <a:cs typeface="+mj-cs"/>
              </a:rPr>
              <a:t>How to Sell </a:t>
            </a:r>
            <a:r>
              <a:rPr lang="en-US" altLang="zh-CN" sz="2800" spc="-100" dirty="0" err="1" smtClean="0">
                <a:gradFill>
                  <a:gsLst>
                    <a:gs pos="0">
                      <a:schemeClr val="tx1"/>
                    </a:gs>
                    <a:gs pos="44000">
                      <a:srgbClr val="01BBBB"/>
                    </a:gs>
                    <a:gs pos="100000">
                      <a:schemeClr val="accent4"/>
                    </a:gs>
                  </a:gsLst>
                  <a:lin ang="4800000" scaled="0"/>
                </a:gradFill>
                <a:latin typeface="+mj-lt"/>
                <a:ea typeface="+mj-ea"/>
                <a:cs typeface="+mj-cs"/>
              </a:rPr>
              <a:t>UCS</a:t>
            </a:r>
            <a:r>
              <a:rPr lang="en-US" altLang="zh-CN" sz="2800" spc="-100" dirty="0" smtClean="0">
                <a:gradFill>
                  <a:gsLst>
                    <a:gs pos="0">
                      <a:schemeClr val="tx1"/>
                    </a:gs>
                    <a:gs pos="44000">
                      <a:srgbClr val="01BBBB"/>
                    </a:gs>
                    <a:gs pos="100000">
                      <a:schemeClr val="accent4"/>
                    </a:gs>
                  </a:gsLst>
                  <a:lin ang="4800000" scaled="0"/>
                </a:gradFill>
                <a:latin typeface="+mj-lt"/>
                <a:ea typeface="+mj-ea"/>
                <a:cs typeface="+mj-cs"/>
              </a:rPr>
              <a:t>?</a:t>
            </a:r>
          </a:p>
        </p:txBody>
      </p:sp>
      <p:sp>
        <p:nvSpPr>
          <p:cNvPr id="2170895" name="Rectangle 4"/>
          <p:cNvSpPr>
            <a:spLocks noChangeArrowheads="1"/>
          </p:cNvSpPr>
          <p:nvPr/>
        </p:nvSpPr>
        <p:spPr bwMode="auto">
          <a:xfrm>
            <a:off x="4725988" y="1800225"/>
            <a:ext cx="4179887" cy="793888"/>
          </a:xfrm>
          <a:prstGeom prst="rect">
            <a:avLst/>
          </a:prstGeom>
          <a:noFill/>
          <a:ln w="9525">
            <a:noFill/>
            <a:miter lim="800000"/>
            <a:headEnd/>
            <a:tailEnd/>
          </a:ln>
        </p:spPr>
        <p:txBody>
          <a:bodyPr lIns="82124" tIns="41061" rIns="82124" bIns="41061">
            <a:spAutoFit/>
          </a:bodyPr>
          <a:lstStyle/>
          <a:p>
            <a:pPr marL="404813" lvl="1" indent="-225425" algn="l" defTabSz="814388">
              <a:lnSpc>
                <a:spcPct val="110000"/>
              </a:lnSpc>
              <a:buFont typeface="Wingdings" pitchFamily="2" charset="2"/>
              <a:buChar char="§"/>
            </a:pPr>
            <a:r>
              <a:rPr lang="zh-CN" altLang="en-US" sz="1400">
                <a:solidFill>
                  <a:schemeClr val="bg1"/>
                </a:solidFill>
                <a:effectLst/>
                <a:ea typeface="黑体" pitchFamily="49" charset="-122"/>
              </a:rPr>
              <a:t>服务器虚拟化驱动每台服务器需要更多的网络带宽</a:t>
            </a:r>
          </a:p>
          <a:p>
            <a:pPr marL="404813" lvl="1" indent="-225425" algn="l" defTabSz="814388">
              <a:lnSpc>
                <a:spcPct val="110000"/>
              </a:lnSpc>
              <a:buFont typeface="Wingdings" pitchFamily="2" charset="2"/>
              <a:buChar char="§"/>
            </a:pPr>
            <a:r>
              <a:rPr lang="zh-CN" altLang="en-US" sz="1400" smtClean="0">
                <a:solidFill>
                  <a:schemeClr val="bg1"/>
                </a:solidFill>
                <a:effectLst/>
                <a:ea typeface="黑体" pitchFamily="49" charset="-122"/>
              </a:rPr>
              <a:t>网络</a:t>
            </a:r>
            <a:r>
              <a:rPr lang="zh-CN" altLang="en-US" sz="1400">
                <a:solidFill>
                  <a:schemeClr val="bg1"/>
                </a:solidFill>
                <a:effectLst/>
                <a:ea typeface="黑体" pitchFamily="49" charset="-122"/>
              </a:rPr>
              <a:t>存储的增长带动服务器需要更高带宽</a:t>
            </a:r>
          </a:p>
        </p:txBody>
      </p:sp>
      <p:sp>
        <p:nvSpPr>
          <p:cNvPr id="5" name="TextBox 4"/>
          <p:cNvSpPr txBox="1"/>
          <p:nvPr/>
        </p:nvSpPr>
        <p:spPr>
          <a:xfrm>
            <a:off x="458788" y="1033463"/>
            <a:ext cx="7975600" cy="6217087"/>
          </a:xfrm>
          <a:prstGeom prst="rect">
            <a:avLst/>
          </a:prstGeom>
          <a:noFill/>
        </p:spPr>
        <p:txBody>
          <a:bodyPr wrap="square" rtlCol="0">
            <a:spAutoFit/>
          </a:bodyPr>
          <a:lstStyle/>
          <a:p>
            <a:pPr marL="457200" indent="-457200">
              <a:buBlip>
                <a:blip r:embed="rId4"/>
              </a:buBlip>
            </a:pPr>
            <a:r>
              <a:rPr lang="zh-CN" altLang="en-US" sz="2400" dirty="0" smtClean="0">
                <a:solidFill>
                  <a:srgbClr val="292929"/>
                </a:solidFill>
              </a:rPr>
              <a:t>项</a:t>
            </a:r>
            <a:r>
              <a:rPr lang="zh-CN" altLang="en-US" sz="2400" dirty="0">
                <a:solidFill>
                  <a:srgbClr val="292929"/>
                </a:solidFill>
              </a:rPr>
              <a:t>目早期介入或由</a:t>
            </a:r>
            <a:r>
              <a:rPr lang="en-US" altLang="zh-CN" sz="2400" dirty="0">
                <a:solidFill>
                  <a:srgbClr val="292929"/>
                </a:solidFill>
              </a:rPr>
              <a:t>Cisco</a:t>
            </a:r>
            <a:r>
              <a:rPr lang="zh-CN" altLang="en-US" sz="2400" dirty="0">
                <a:solidFill>
                  <a:srgbClr val="292929"/>
                </a:solidFill>
              </a:rPr>
              <a:t>发起项目，</a:t>
            </a:r>
            <a:r>
              <a:rPr lang="en-US" altLang="zh-CN" sz="2400" dirty="0">
                <a:solidFill>
                  <a:srgbClr val="292929"/>
                </a:solidFill>
              </a:rPr>
              <a:t>More Earlier, more opportunity to win</a:t>
            </a:r>
          </a:p>
          <a:p>
            <a:pPr marL="457200" indent="-457200">
              <a:buBlip>
                <a:blip r:embed="rId4"/>
              </a:buBlip>
            </a:pPr>
            <a:r>
              <a:rPr lang="zh-CN" altLang="en-US" sz="2400" dirty="0" smtClean="0">
                <a:solidFill>
                  <a:srgbClr val="292929"/>
                </a:solidFill>
              </a:rPr>
              <a:t>找</a:t>
            </a:r>
            <a:r>
              <a:rPr lang="zh-CN" altLang="en-US" sz="2400" dirty="0">
                <a:solidFill>
                  <a:srgbClr val="292929"/>
                </a:solidFill>
              </a:rPr>
              <a:t>到合</a:t>
            </a:r>
            <a:r>
              <a:rPr lang="zh-CN" altLang="en-US" sz="2400" dirty="0" smtClean="0">
                <a:solidFill>
                  <a:srgbClr val="292929"/>
                </a:solidFill>
              </a:rPr>
              <a:t>适</a:t>
            </a:r>
            <a:r>
              <a:rPr lang="zh-CN" altLang="en-US" sz="2400" dirty="0">
                <a:solidFill>
                  <a:srgbClr val="292929"/>
                </a:solidFill>
              </a:rPr>
              <a:t>的</a:t>
            </a:r>
            <a:r>
              <a:rPr lang="zh-CN" altLang="en-US" sz="2400" dirty="0" smtClean="0">
                <a:solidFill>
                  <a:srgbClr val="292929"/>
                </a:solidFill>
              </a:rPr>
              <a:t>对象：</a:t>
            </a:r>
            <a:r>
              <a:rPr lang="en-US" altLang="zh-CN" sz="2400" dirty="0" smtClean="0">
                <a:solidFill>
                  <a:srgbClr val="292929"/>
                </a:solidFill>
              </a:rPr>
              <a:t>BDM/</a:t>
            </a:r>
            <a:r>
              <a:rPr lang="en-US" altLang="zh-CN" sz="2400" dirty="0" err="1" smtClean="0">
                <a:solidFill>
                  <a:srgbClr val="292929"/>
                </a:solidFill>
              </a:rPr>
              <a:t>TDM</a:t>
            </a:r>
            <a:r>
              <a:rPr lang="en-US" altLang="zh-CN" sz="2400" dirty="0" smtClean="0">
                <a:solidFill>
                  <a:srgbClr val="292929"/>
                </a:solidFill>
              </a:rPr>
              <a:t>/Server Department</a:t>
            </a:r>
          </a:p>
          <a:p>
            <a:pPr marL="457200" indent="-457200">
              <a:buBlip>
                <a:blip r:embed="rId4"/>
              </a:buBlip>
            </a:pPr>
            <a:r>
              <a:rPr lang="zh-CN" altLang="en-US" sz="2400" dirty="0">
                <a:solidFill>
                  <a:srgbClr val="292929"/>
                </a:solidFill>
              </a:rPr>
              <a:t>寻找合适的切入项目</a:t>
            </a:r>
            <a:endParaRPr lang="en-US" altLang="zh-CN" sz="2400" dirty="0">
              <a:solidFill>
                <a:srgbClr val="292929"/>
              </a:solidFill>
            </a:endParaRPr>
          </a:p>
          <a:p>
            <a:pPr marL="457200" indent="-457200">
              <a:buBlip>
                <a:blip r:embed="rId4"/>
              </a:buBlip>
            </a:pPr>
            <a:r>
              <a:rPr lang="en-US" altLang="zh-CN" sz="2400" dirty="0" smtClean="0">
                <a:solidFill>
                  <a:srgbClr val="292929"/>
                </a:solidFill>
              </a:rPr>
              <a:t>Deliver Message:</a:t>
            </a:r>
            <a:r>
              <a:rPr lang="zh-CN" altLang="en-US" sz="2400" dirty="0" smtClean="0">
                <a:solidFill>
                  <a:srgbClr val="292929"/>
                </a:solidFill>
              </a:rPr>
              <a:t>数</a:t>
            </a:r>
            <a:r>
              <a:rPr lang="zh-CN" altLang="en-US" sz="2400" dirty="0">
                <a:solidFill>
                  <a:srgbClr val="292929"/>
                </a:solidFill>
              </a:rPr>
              <a:t>据中心的三大趋势：</a:t>
            </a:r>
            <a:endParaRPr lang="en-US" altLang="zh-CN" sz="2400" dirty="0">
              <a:solidFill>
                <a:srgbClr val="292929"/>
              </a:solidFill>
            </a:endParaRPr>
          </a:p>
          <a:p>
            <a:r>
              <a:rPr lang="zh-CN" altLang="en-US" sz="2400" dirty="0">
                <a:solidFill>
                  <a:srgbClr val="292929"/>
                </a:solidFill>
              </a:rPr>
              <a:t>　</a:t>
            </a:r>
            <a:r>
              <a:rPr lang="zh-CN" altLang="en-US" sz="2400" dirty="0" smtClean="0">
                <a:solidFill>
                  <a:srgbClr val="292929"/>
                </a:solidFill>
              </a:rPr>
              <a:t>　</a:t>
            </a:r>
            <a:r>
              <a:rPr lang="en-US" altLang="zh-CN" sz="2400" dirty="0" smtClean="0">
                <a:solidFill>
                  <a:srgbClr val="292929"/>
                </a:solidFill>
              </a:rPr>
              <a:t>1</a:t>
            </a:r>
            <a:r>
              <a:rPr lang="en-US" altLang="zh-CN" sz="2400" dirty="0">
                <a:solidFill>
                  <a:srgbClr val="292929"/>
                </a:solidFill>
              </a:rPr>
              <a:t>.</a:t>
            </a:r>
            <a:r>
              <a:rPr lang="zh-CN" altLang="en-US" sz="2400" dirty="0">
                <a:solidFill>
                  <a:srgbClr val="292929"/>
                </a:solidFill>
              </a:rPr>
              <a:t>千</a:t>
            </a:r>
            <a:r>
              <a:rPr lang="zh-CN" altLang="en-US" sz="2400" dirty="0" smtClean="0">
                <a:solidFill>
                  <a:srgbClr val="292929"/>
                </a:solidFill>
              </a:rPr>
              <a:t>兆</a:t>
            </a:r>
            <a:r>
              <a:rPr lang="en-US" altLang="zh-CN" sz="2400" dirty="0" smtClean="0">
                <a:solidFill>
                  <a:srgbClr val="292929"/>
                </a:solidFill>
              </a:rPr>
              <a:t>-&gt;</a:t>
            </a:r>
            <a:r>
              <a:rPr lang="zh-CN" altLang="en-US" sz="2400" dirty="0" smtClean="0">
                <a:solidFill>
                  <a:srgbClr val="292929"/>
                </a:solidFill>
              </a:rPr>
              <a:t>万</a:t>
            </a:r>
            <a:r>
              <a:rPr lang="zh-CN" altLang="en-US" sz="2400" dirty="0">
                <a:solidFill>
                  <a:srgbClr val="292929"/>
                </a:solidFill>
              </a:rPr>
              <a:t>兆</a:t>
            </a:r>
            <a:endParaRPr lang="en-US" altLang="zh-CN" sz="2400" dirty="0">
              <a:solidFill>
                <a:srgbClr val="292929"/>
              </a:solidFill>
            </a:endParaRPr>
          </a:p>
          <a:p>
            <a:r>
              <a:rPr lang="zh-CN" altLang="en-US" sz="2400" dirty="0">
                <a:solidFill>
                  <a:srgbClr val="292929"/>
                </a:solidFill>
              </a:rPr>
              <a:t>　　</a:t>
            </a:r>
            <a:r>
              <a:rPr lang="en-US" altLang="zh-CN" sz="2400" dirty="0" smtClean="0">
                <a:solidFill>
                  <a:srgbClr val="292929"/>
                </a:solidFill>
              </a:rPr>
              <a:t>2.</a:t>
            </a:r>
            <a:r>
              <a:rPr lang="zh-CN" altLang="en-US" sz="2400" dirty="0" smtClean="0">
                <a:solidFill>
                  <a:srgbClr val="292929"/>
                </a:solidFill>
              </a:rPr>
              <a:t>虚拟化</a:t>
            </a:r>
            <a:endParaRPr lang="en-US" altLang="zh-CN" sz="2400" dirty="0">
              <a:solidFill>
                <a:srgbClr val="292929"/>
              </a:solidFill>
            </a:endParaRPr>
          </a:p>
          <a:p>
            <a:r>
              <a:rPr lang="zh-CN" altLang="en-US" sz="2400" dirty="0">
                <a:solidFill>
                  <a:srgbClr val="292929"/>
                </a:solidFill>
              </a:rPr>
              <a:t>　　</a:t>
            </a:r>
            <a:r>
              <a:rPr lang="en-US" altLang="zh-CN" sz="2400" dirty="0">
                <a:solidFill>
                  <a:srgbClr val="292929"/>
                </a:solidFill>
              </a:rPr>
              <a:t>3.</a:t>
            </a:r>
            <a:r>
              <a:rPr lang="zh-CN" altLang="en-US" sz="2400" dirty="0">
                <a:solidFill>
                  <a:srgbClr val="292929"/>
                </a:solidFill>
              </a:rPr>
              <a:t>网络融合</a:t>
            </a:r>
            <a:r>
              <a:rPr lang="en-US" altLang="zh-CN" sz="2400" dirty="0" err="1">
                <a:solidFill>
                  <a:srgbClr val="292929"/>
                </a:solidFill>
              </a:rPr>
              <a:t>FCOE</a:t>
            </a:r>
            <a:endParaRPr lang="en-US" altLang="zh-CN" sz="2400" dirty="0">
              <a:solidFill>
                <a:srgbClr val="292929"/>
              </a:solidFill>
            </a:endParaRPr>
          </a:p>
          <a:p>
            <a:r>
              <a:rPr lang="en-US" altLang="zh-CN" sz="2400" dirty="0" smtClean="0">
                <a:solidFill>
                  <a:srgbClr val="292929"/>
                </a:solidFill>
              </a:rPr>
              <a:t>   </a:t>
            </a:r>
            <a:r>
              <a:rPr lang="zh-CN" altLang="en-US" sz="2400" dirty="0" smtClean="0">
                <a:solidFill>
                  <a:srgbClr val="292929"/>
                </a:solidFill>
              </a:rPr>
              <a:t>　</a:t>
            </a:r>
            <a:r>
              <a:rPr lang="en-US" altLang="zh-CN" sz="2400" dirty="0" err="1" smtClean="0">
                <a:solidFill>
                  <a:srgbClr val="292929"/>
                </a:solidFill>
              </a:rPr>
              <a:t>UCS</a:t>
            </a:r>
            <a:r>
              <a:rPr lang="en-US" altLang="zh-CN" sz="2400" dirty="0" smtClean="0">
                <a:solidFill>
                  <a:srgbClr val="292929"/>
                </a:solidFill>
              </a:rPr>
              <a:t> </a:t>
            </a:r>
            <a:r>
              <a:rPr lang="zh-CN" altLang="en-US" sz="2400" dirty="0">
                <a:solidFill>
                  <a:srgbClr val="292929"/>
                </a:solidFill>
              </a:rPr>
              <a:t>将三者完美结</a:t>
            </a:r>
            <a:r>
              <a:rPr lang="zh-CN" altLang="en-US" sz="2400" dirty="0" smtClean="0">
                <a:solidFill>
                  <a:srgbClr val="292929"/>
                </a:solidFill>
              </a:rPr>
              <a:t>合</a:t>
            </a:r>
            <a:endParaRPr lang="en-US" altLang="zh-CN" sz="2400" dirty="0" smtClean="0">
              <a:solidFill>
                <a:srgbClr val="292929"/>
              </a:solidFill>
            </a:endParaRPr>
          </a:p>
          <a:p>
            <a:pPr marL="457200" indent="-457200">
              <a:buBlip>
                <a:blip r:embed="rId4"/>
              </a:buBlip>
            </a:pPr>
            <a:r>
              <a:rPr lang="zh-CN" altLang="en-US" sz="2400" dirty="0" smtClean="0">
                <a:solidFill>
                  <a:srgbClr val="292929"/>
                </a:solidFill>
              </a:rPr>
              <a:t>突</a:t>
            </a:r>
            <a:r>
              <a:rPr lang="zh-CN" altLang="en-US" sz="2400" dirty="0">
                <a:solidFill>
                  <a:srgbClr val="292929"/>
                </a:solidFill>
              </a:rPr>
              <a:t>出</a:t>
            </a:r>
            <a:r>
              <a:rPr lang="en-US" altLang="zh-CN" sz="2400" dirty="0" err="1">
                <a:solidFill>
                  <a:srgbClr val="292929"/>
                </a:solidFill>
              </a:rPr>
              <a:t>UCS</a:t>
            </a:r>
            <a:r>
              <a:rPr lang="en-US" altLang="zh-CN" sz="2400" dirty="0">
                <a:solidFill>
                  <a:srgbClr val="292929"/>
                </a:solidFill>
              </a:rPr>
              <a:t> </a:t>
            </a:r>
            <a:r>
              <a:rPr lang="zh-CN" altLang="en-US" sz="2400" dirty="0">
                <a:solidFill>
                  <a:srgbClr val="292929"/>
                </a:solidFill>
              </a:rPr>
              <a:t>的四大优势</a:t>
            </a:r>
            <a:r>
              <a:rPr lang="zh-CN" altLang="en-US" sz="2400" dirty="0" smtClean="0">
                <a:solidFill>
                  <a:srgbClr val="292929"/>
                </a:solidFill>
              </a:rPr>
              <a:t>：</a:t>
            </a:r>
            <a:endParaRPr lang="en-US" altLang="zh-CN" sz="2400" dirty="0" smtClean="0">
              <a:solidFill>
                <a:srgbClr val="292929"/>
              </a:solidFill>
            </a:endParaRPr>
          </a:p>
          <a:p>
            <a:r>
              <a:rPr lang="zh-CN" altLang="en-US" sz="2400" dirty="0">
                <a:solidFill>
                  <a:srgbClr val="292929"/>
                </a:solidFill>
              </a:rPr>
              <a:t>　　</a:t>
            </a:r>
            <a:r>
              <a:rPr lang="en-US" altLang="zh-CN" sz="2400" dirty="0">
                <a:solidFill>
                  <a:srgbClr val="292929"/>
                </a:solidFill>
              </a:rPr>
              <a:t>1.</a:t>
            </a:r>
            <a:r>
              <a:rPr lang="zh-CN" altLang="en-US" sz="2400" dirty="0">
                <a:solidFill>
                  <a:srgbClr val="292929"/>
                </a:solidFill>
              </a:rPr>
              <a:t>整体架构优势</a:t>
            </a:r>
            <a:endParaRPr lang="en-US" altLang="zh-CN" sz="2400" dirty="0">
              <a:solidFill>
                <a:srgbClr val="292929"/>
              </a:solidFill>
            </a:endParaRPr>
          </a:p>
          <a:p>
            <a:r>
              <a:rPr lang="zh-CN" altLang="en-US" sz="2400" dirty="0">
                <a:solidFill>
                  <a:srgbClr val="292929"/>
                </a:solidFill>
              </a:rPr>
              <a:t>　　</a:t>
            </a:r>
            <a:r>
              <a:rPr lang="en-US" altLang="zh-CN" sz="2400" dirty="0">
                <a:solidFill>
                  <a:srgbClr val="292929"/>
                </a:solidFill>
              </a:rPr>
              <a:t>2.</a:t>
            </a:r>
            <a:r>
              <a:rPr lang="zh-CN" altLang="en-US" sz="2400" dirty="0">
                <a:solidFill>
                  <a:srgbClr val="292929"/>
                </a:solidFill>
              </a:rPr>
              <a:t>基于</a:t>
            </a:r>
            <a:r>
              <a:rPr lang="en-US" altLang="zh-CN" sz="2400" dirty="0">
                <a:solidFill>
                  <a:srgbClr val="292929"/>
                </a:solidFill>
              </a:rPr>
              <a:t>Service profile </a:t>
            </a:r>
            <a:r>
              <a:rPr lang="zh-CN" altLang="en-US" sz="2400" dirty="0">
                <a:solidFill>
                  <a:srgbClr val="292929"/>
                </a:solidFill>
              </a:rPr>
              <a:t>的无状态计算</a:t>
            </a:r>
            <a:endParaRPr lang="en-US" altLang="zh-CN" sz="2400" dirty="0">
              <a:solidFill>
                <a:srgbClr val="292929"/>
              </a:solidFill>
            </a:endParaRPr>
          </a:p>
          <a:p>
            <a:r>
              <a:rPr lang="zh-CN" altLang="en-US" sz="2400" dirty="0">
                <a:solidFill>
                  <a:srgbClr val="292929"/>
                </a:solidFill>
              </a:rPr>
              <a:t>　　</a:t>
            </a:r>
            <a:r>
              <a:rPr lang="en-US" altLang="zh-CN" sz="2400" dirty="0">
                <a:solidFill>
                  <a:srgbClr val="292929"/>
                </a:solidFill>
              </a:rPr>
              <a:t>3.</a:t>
            </a:r>
            <a:r>
              <a:rPr lang="zh-CN" altLang="en-US" sz="2400" dirty="0">
                <a:solidFill>
                  <a:srgbClr val="292929"/>
                </a:solidFill>
              </a:rPr>
              <a:t>虚拟化的优化</a:t>
            </a:r>
            <a:endParaRPr lang="en-US" altLang="zh-CN" sz="2400" dirty="0">
              <a:solidFill>
                <a:srgbClr val="292929"/>
              </a:solidFill>
            </a:endParaRPr>
          </a:p>
          <a:p>
            <a:r>
              <a:rPr lang="zh-CN" altLang="en-US" sz="2400" dirty="0">
                <a:solidFill>
                  <a:srgbClr val="292929"/>
                </a:solidFill>
              </a:rPr>
              <a:t>　　</a:t>
            </a:r>
            <a:r>
              <a:rPr lang="en-US" altLang="zh-CN" sz="2400" dirty="0">
                <a:solidFill>
                  <a:srgbClr val="292929"/>
                </a:solidFill>
              </a:rPr>
              <a:t>4.</a:t>
            </a:r>
            <a:r>
              <a:rPr lang="zh-CN" altLang="en-US" sz="2400" dirty="0">
                <a:solidFill>
                  <a:srgbClr val="292929"/>
                </a:solidFill>
              </a:rPr>
              <a:t>统一集中的管</a:t>
            </a:r>
            <a:r>
              <a:rPr lang="zh-CN" altLang="en-US" sz="2400" dirty="0" smtClean="0">
                <a:solidFill>
                  <a:srgbClr val="292929"/>
                </a:solidFill>
              </a:rPr>
              <a:t>理</a:t>
            </a:r>
            <a:endParaRPr lang="en-US" altLang="zh-CN" sz="2400" dirty="0" smtClean="0">
              <a:solidFill>
                <a:srgbClr val="292929"/>
              </a:solidFill>
            </a:endParaRPr>
          </a:p>
          <a:p>
            <a:pPr marL="457200" indent="-457200">
              <a:buBlip>
                <a:blip r:embed="rId4"/>
              </a:buBlip>
            </a:pPr>
            <a:r>
              <a:rPr lang="zh-CN" altLang="en-US" sz="2400" dirty="0">
                <a:solidFill>
                  <a:srgbClr val="292929"/>
                </a:solidFill>
              </a:rPr>
              <a:t>有效</a:t>
            </a:r>
            <a:r>
              <a:rPr lang="zh-CN" altLang="en-US" sz="2400" dirty="0" smtClean="0">
                <a:solidFill>
                  <a:srgbClr val="292929"/>
                </a:solidFill>
              </a:rPr>
              <a:t>利</a:t>
            </a:r>
            <a:r>
              <a:rPr lang="zh-CN" altLang="en-US" sz="2400" dirty="0">
                <a:solidFill>
                  <a:srgbClr val="292929"/>
                </a:solidFill>
              </a:rPr>
              <a:t>用</a:t>
            </a:r>
            <a:r>
              <a:rPr lang="en-US" altLang="zh-CN" sz="2400" dirty="0" err="1">
                <a:solidFill>
                  <a:srgbClr val="292929"/>
                </a:solidFill>
              </a:rPr>
              <a:t>UCS</a:t>
            </a:r>
            <a:r>
              <a:rPr lang="en-US" altLang="zh-CN" sz="2400" dirty="0">
                <a:solidFill>
                  <a:srgbClr val="292929"/>
                </a:solidFill>
              </a:rPr>
              <a:t> Smart Play Bundle</a:t>
            </a:r>
          </a:p>
          <a:p>
            <a:endParaRPr lang="en-US" altLang="zh-CN" sz="2000" dirty="0"/>
          </a:p>
          <a:p>
            <a:endParaRPr lang="zh-CN" altLang="en-US" dirty="0"/>
          </a:p>
        </p:txBody>
      </p:sp>
    </p:spTree>
    <p:extLst>
      <p:ext uri="{BB962C8B-B14F-4D97-AF65-F5344CB8AC3E}">
        <p14:creationId xmlns:p14="http://schemas.microsoft.com/office/powerpoint/2010/main" val="3462802236"/>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84" name="Rectangle 83"/>
          <p:cNvSpPr>
            <a:spLocks noChangeArrowheads="1"/>
          </p:cNvSpPr>
          <p:nvPr/>
        </p:nvSpPr>
        <p:spPr bwMode="auto">
          <a:xfrm>
            <a:off x="134938" y="1760538"/>
            <a:ext cx="4711700" cy="796925"/>
          </a:xfrm>
          <a:prstGeom prst="rect">
            <a:avLst/>
          </a:prstGeom>
          <a:noFill/>
          <a:ln w="9525">
            <a:noFill/>
            <a:miter lim="800000"/>
            <a:headEnd/>
            <a:tailEnd/>
          </a:ln>
        </p:spPr>
        <p:txBody>
          <a:bodyPr lIns="82124" tIns="41061" rIns="82124" bIns="41061"/>
          <a:lstStyle/>
          <a:p>
            <a:pPr marL="228600" indent="-228600" algn="l" defTabSz="814388">
              <a:lnSpc>
                <a:spcPct val="85000"/>
              </a:lnSpc>
              <a:spcBef>
                <a:spcPct val="40000"/>
              </a:spcBef>
              <a:buClr>
                <a:schemeClr val="tx2"/>
              </a:buClr>
              <a:buSzPct val="100000"/>
              <a:buFont typeface="Wingdings" pitchFamily="2" charset="2"/>
              <a:buChar char="§"/>
            </a:pPr>
            <a:endParaRPr lang="zh-CN" altLang="en-US" sz="1600">
              <a:solidFill>
                <a:schemeClr val="bg1"/>
              </a:solidFill>
              <a:effectLst/>
              <a:ea typeface="黑体" pitchFamily="49" charset="-122"/>
            </a:endParaRPr>
          </a:p>
        </p:txBody>
      </p:sp>
      <p:pic>
        <p:nvPicPr>
          <p:cNvPr id="2170892" name="Picture 12" descr="Sun logo"/>
          <p:cNvPicPr>
            <a:picLocks noChangeAspect="1" noChangeArrowheads="1"/>
          </p:cNvPicPr>
          <p:nvPr/>
        </p:nvPicPr>
        <p:blipFill>
          <a:blip r:embed="rId3"/>
          <a:srcRect/>
          <a:stretch>
            <a:fillRect/>
          </a:stretch>
        </p:blipFill>
        <p:spPr bwMode="auto">
          <a:xfrm>
            <a:off x="153988" y="153988"/>
            <a:ext cx="9525" cy="9525"/>
          </a:xfrm>
          <a:prstGeom prst="rect">
            <a:avLst/>
          </a:prstGeom>
          <a:noFill/>
        </p:spPr>
      </p:pic>
      <p:sp>
        <p:nvSpPr>
          <p:cNvPr id="2170893" name="Rectangle 77"/>
          <p:cNvSpPr>
            <a:spLocks noChangeArrowheads="1"/>
          </p:cNvSpPr>
          <p:nvPr/>
        </p:nvSpPr>
        <p:spPr bwMode="auto">
          <a:xfrm>
            <a:off x="152400" y="15875"/>
            <a:ext cx="8432800" cy="838200"/>
          </a:xfrm>
          <a:prstGeom prst="rect">
            <a:avLst/>
          </a:prstGeom>
          <a:noFill/>
          <a:ln w="9525" algn="ctr">
            <a:noFill/>
            <a:miter lim="800000"/>
            <a:headEnd/>
            <a:tailEnd/>
          </a:ln>
          <a:effectLst/>
        </p:spPr>
        <p:txBody>
          <a:bodyPr lIns="82124" tIns="41061" rIns="82124" bIns="41061" anchor="b"/>
          <a:lstStyle/>
          <a:p>
            <a:pPr>
              <a:lnSpc>
                <a:spcPct val="80000"/>
              </a:lnSpc>
              <a:spcBef>
                <a:spcPct val="0"/>
              </a:spcBef>
            </a:pPr>
            <a:r>
              <a:rPr lang="zh-CN" altLang="en-US" sz="2800" spc="-100" dirty="0" smtClean="0">
                <a:gradFill>
                  <a:gsLst>
                    <a:gs pos="0">
                      <a:schemeClr val="tx1"/>
                    </a:gs>
                    <a:gs pos="44000">
                      <a:srgbClr val="01BBBB"/>
                    </a:gs>
                    <a:gs pos="100000">
                      <a:schemeClr val="accent4"/>
                    </a:gs>
                  </a:gsLst>
                  <a:lin ang="4800000" scaled="0"/>
                </a:gradFill>
                <a:latin typeface="+mj-lt"/>
                <a:ea typeface="+mj-ea"/>
                <a:cs typeface="+mj-cs"/>
              </a:rPr>
              <a:t>典型</a:t>
            </a:r>
            <a:r>
              <a:rPr lang="en-US" altLang="zh-CN" sz="2800" spc="-100" dirty="0" err="1" smtClean="0">
                <a:gradFill>
                  <a:gsLst>
                    <a:gs pos="0">
                      <a:schemeClr val="tx1"/>
                    </a:gs>
                    <a:gs pos="44000">
                      <a:srgbClr val="01BBBB"/>
                    </a:gs>
                    <a:gs pos="100000">
                      <a:schemeClr val="accent4"/>
                    </a:gs>
                  </a:gsLst>
                  <a:lin ang="4800000" scaled="0"/>
                </a:gradFill>
                <a:latin typeface="+mj-lt"/>
                <a:ea typeface="+mj-ea"/>
                <a:cs typeface="+mj-cs"/>
              </a:rPr>
              <a:t>UCS</a:t>
            </a:r>
            <a:r>
              <a:rPr lang="zh-CN" altLang="en-US" sz="2800" spc="-100" dirty="0" smtClean="0">
                <a:gradFill>
                  <a:gsLst>
                    <a:gs pos="0">
                      <a:schemeClr val="tx1"/>
                    </a:gs>
                    <a:gs pos="44000">
                      <a:srgbClr val="01BBBB"/>
                    </a:gs>
                    <a:gs pos="100000">
                      <a:schemeClr val="accent4"/>
                    </a:gs>
                  </a:gsLst>
                  <a:lin ang="4800000" scaled="0"/>
                </a:gradFill>
                <a:latin typeface="+mj-lt"/>
                <a:ea typeface="+mj-ea"/>
                <a:cs typeface="+mj-cs"/>
              </a:rPr>
              <a:t>切入项目</a:t>
            </a:r>
            <a:endParaRPr lang="en-US" altLang="zh-CN" sz="2800" spc="-100" dirty="0" smtClean="0">
              <a:gradFill>
                <a:gsLst>
                  <a:gs pos="0">
                    <a:schemeClr val="tx1"/>
                  </a:gs>
                  <a:gs pos="44000">
                    <a:srgbClr val="01BBBB"/>
                  </a:gs>
                  <a:gs pos="100000">
                    <a:schemeClr val="accent4"/>
                  </a:gs>
                </a:gsLst>
                <a:lin ang="4800000" scaled="0"/>
              </a:gradFill>
              <a:latin typeface="+mj-lt"/>
              <a:ea typeface="+mj-ea"/>
              <a:cs typeface="+mj-cs"/>
            </a:endParaRPr>
          </a:p>
        </p:txBody>
      </p:sp>
      <p:sp>
        <p:nvSpPr>
          <p:cNvPr id="2170895" name="Rectangle 4"/>
          <p:cNvSpPr>
            <a:spLocks noChangeArrowheads="1"/>
          </p:cNvSpPr>
          <p:nvPr/>
        </p:nvSpPr>
        <p:spPr bwMode="auto">
          <a:xfrm>
            <a:off x="4725988" y="1800225"/>
            <a:ext cx="4179887" cy="793888"/>
          </a:xfrm>
          <a:prstGeom prst="rect">
            <a:avLst/>
          </a:prstGeom>
          <a:noFill/>
          <a:ln w="9525">
            <a:noFill/>
            <a:miter lim="800000"/>
            <a:headEnd/>
            <a:tailEnd/>
          </a:ln>
        </p:spPr>
        <p:txBody>
          <a:bodyPr lIns="82124" tIns="41061" rIns="82124" bIns="41061">
            <a:spAutoFit/>
          </a:bodyPr>
          <a:lstStyle/>
          <a:p>
            <a:pPr marL="404813" lvl="1" indent="-225425" algn="l" defTabSz="814388">
              <a:lnSpc>
                <a:spcPct val="110000"/>
              </a:lnSpc>
              <a:buFont typeface="Wingdings" pitchFamily="2" charset="2"/>
              <a:buChar char="§"/>
            </a:pPr>
            <a:r>
              <a:rPr lang="zh-CN" altLang="en-US" sz="1400">
                <a:solidFill>
                  <a:schemeClr val="bg1"/>
                </a:solidFill>
                <a:effectLst/>
                <a:ea typeface="黑体" pitchFamily="49" charset="-122"/>
              </a:rPr>
              <a:t>服务器虚拟化驱动每台服务器需要更多的网络带宽</a:t>
            </a:r>
          </a:p>
          <a:p>
            <a:pPr marL="404813" lvl="1" indent="-225425" algn="l" defTabSz="814388">
              <a:lnSpc>
                <a:spcPct val="110000"/>
              </a:lnSpc>
              <a:buFont typeface="Wingdings" pitchFamily="2" charset="2"/>
              <a:buChar char="§"/>
            </a:pPr>
            <a:r>
              <a:rPr lang="zh-CN" altLang="en-US" sz="1400" smtClean="0">
                <a:solidFill>
                  <a:schemeClr val="bg1"/>
                </a:solidFill>
                <a:effectLst/>
                <a:ea typeface="黑体" pitchFamily="49" charset="-122"/>
              </a:rPr>
              <a:t>网络</a:t>
            </a:r>
            <a:r>
              <a:rPr lang="zh-CN" altLang="en-US" sz="1400">
                <a:solidFill>
                  <a:schemeClr val="bg1"/>
                </a:solidFill>
                <a:effectLst/>
                <a:ea typeface="黑体" pitchFamily="49" charset="-122"/>
              </a:rPr>
              <a:t>存储的增长带动服务器需要更高带宽</a:t>
            </a:r>
          </a:p>
        </p:txBody>
      </p:sp>
      <p:sp>
        <p:nvSpPr>
          <p:cNvPr id="5" name="TextBox 4"/>
          <p:cNvSpPr txBox="1"/>
          <p:nvPr/>
        </p:nvSpPr>
        <p:spPr>
          <a:xfrm>
            <a:off x="458788" y="930275"/>
            <a:ext cx="7975600" cy="6494085"/>
          </a:xfrm>
          <a:prstGeom prst="rect">
            <a:avLst/>
          </a:prstGeom>
          <a:noFill/>
        </p:spPr>
        <p:txBody>
          <a:bodyPr wrap="square" rtlCol="0">
            <a:spAutoFit/>
          </a:bodyPr>
          <a:lstStyle/>
          <a:p>
            <a:pPr marL="457200" indent="-457200">
              <a:lnSpc>
                <a:spcPct val="150000"/>
              </a:lnSpc>
              <a:buBlip>
                <a:blip r:embed="rId4"/>
              </a:buBlip>
            </a:pPr>
            <a:r>
              <a:rPr lang="zh-CN" altLang="en-US" sz="2800" dirty="0" smtClean="0">
                <a:solidFill>
                  <a:srgbClr val="292929"/>
                </a:solidFill>
              </a:rPr>
              <a:t>服务器虚拟化</a:t>
            </a:r>
            <a:endParaRPr lang="en-US" altLang="zh-CN" sz="2800" dirty="0" smtClean="0">
              <a:solidFill>
                <a:srgbClr val="292929"/>
              </a:solidFill>
            </a:endParaRPr>
          </a:p>
          <a:p>
            <a:pPr marL="457200" indent="-457200">
              <a:lnSpc>
                <a:spcPct val="150000"/>
              </a:lnSpc>
              <a:buBlip>
                <a:blip r:embed="rId4"/>
              </a:buBlip>
            </a:pPr>
            <a:r>
              <a:rPr lang="zh-CN" altLang="en-US" sz="2800" dirty="0">
                <a:solidFill>
                  <a:srgbClr val="292929"/>
                </a:solidFill>
              </a:rPr>
              <a:t>虚拟桌面项目</a:t>
            </a:r>
            <a:r>
              <a:rPr lang="en-US" altLang="zh-CN" sz="2800" dirty="0" err="1" smtClean="0">
                <a:solidFill>
                  <a:srgbClr val="292929"/>
                </a:solidFill>
              </a:rPr>
              <a:t>VDI</a:t>
            </a:r>
            <a:endParaRPr lang="en-US" altLang="zh-CN" sz="2800" dirty="0" smtClean="0">
              <a:solidFill>
                <a:srgbClr val="292929"/>
              </a:solidFill>
            </a:endParaRPr>
          </a:p>
          <a:p>
            <a:pPr marL="457200" indent="-457200">
              <a:lnSpc>
                <a:spcPct val="150000"/>
              </a:lnSpc>
              <a:buBlip>
                <a:blip r:embed="rId4"/>
              </a:buBlip>
            </a:pPr>
            <a:r>
              <a:rPr lang="zh-CN" altLang="en-US" sz="2800" dirty="0" smtClean="0">
                <a:solidFill>
                  <a:srgbClr val="292929"/>
                </a:solidFill>
              </a:rPr>
              <a:t>服</a:t>
            </a:r>
            <a:r>
              <a:rPr lang="zh-CN" altLang="en-US" sz="2800" dirty="0">
                <a:solidFill>
                  <a:srgbClr val="292929"/>
                </a:solidFill>
              </a:rPr>
              <a:t>务器整</a:t>
            </a:r>
            <a:r>
              <a:rPr lang="zh-CN" altLang="en-US" sz="2800" dirty="0" smtClean="0">
                <a:solidFill>
                  <a:srgbClr val="292929"/>
                </a:solidFill>
              </a:rPr>
              <a:t>合</a:t>
            </a:r>
            <a:endParaRPr lang="en-US" altLang="zh-CN" sz="2800" dirty="0" smtClean="0">
              <a:solidFill>
                <a:srgbClr val="292929"/>
              </a:solidFill>
            </a:endParaRPr>
          </a:p>
          <a:p>
            <a:pPr marL="457200" indent="-457200">
              <a:lnSpc>
                <a:spcPct val="150000"/>
              </a:lnSpc>
              <a:buBlip>
                <a:blip r:embed="rId4"/>
              </a:buBlip>
            </a:pPr>
            <a:r>
              <a:rPr lang="zh-CN" altLang="en-US" sz="2800" dirty="0">
                <a:solidFill>
                  <a:srgbClr val="292929"/>
                </a:solidFill>
              </a:rPr>
              <a:t>客户从机架服务器转向采</a:t>
            </a:r>
            <a:r>
              <a:rPr lang="zh-CN" altLang="en-US" sz="2800" dirty="0" smtClean="0">
                <a:solidFill>
                  <a:srgbClr val="292929"/>
                </a:solidFill>
              </a:rPr>
              <a:t>用刀片服务器</a:t>
            </a:r>
            <a:endParaRPr lang="en-US" altLang="zh-CN" sz="2800" dirty="0" smtClean="0">
              <a:solidFill>
                <a:srgbClr val="292929"/>
              </a:solidFill>
            </a:endParaRPr>
          </a:p>
          <a:p>
            <a:pPr marL="457200" indent="-457200">
              <a:lnSpc>
                <a:spcPct val="150000"/>
              </a:lnSpc>
              <a:buBlip>
                <a:blip r:embed="rId4"/>
              </a:buBlip>
            </a:pPr>
            <a:r>
              <a:rPr lang="zh-CN" altLang="en-US" sz="2800" dirty="0" smtClean="0">
                <a:solidFill>
                  <a:srgbClr val="292929"/>
                </a:solidFill>
              </a:rPr>
              <a:t>新数</a:t>
            </a:r>
            <a:r>
              <a:rPr lang="zh-CN" altLang="en-US" sz="2800" dirty="0">
                <a:solidFill>
                  <a:srgbClr val="292929"/>
                </a:solidFill>
              </a:rPr>
              <a:t>据中心的重新设</a:t>
            </a:r>
            <a:r>
              <a:rPr lang="zh-CN" altLang="en-US" sz="2800" dirty="0" smtClean="0">
                <a:solidFill>
                  <a:srgbClr val="292929"/>
                </a:solidFill>
              </a:rPr>
              <a:t>计</a:t>
            </a:r>
            <a:endParaRPr lang="en-US" altLang="zh-CN" sz="2800" dirty="0" smtClean="0">
              <a:solidFill>
                <a:srgbClr val="292929"/>
              </a:solidFill>
            </a:endParaRPr>
          </a:p>
          <a:p>
            <a:pPr marL="457200" indent="-457200">
              <a:lnSpc>
                <a:spcPct val="150000"/>
              </a:lnSpc>
              <a:buBlip>
                <a:blip r:embed="rId4"/>
              </a:buBlip>
            </a:pPr>
            <a:r>
              <a:rPr lang="zh-CN" altLang="en-US" sz="2800" dirty="0">
                <a:solidFill>
                  <a:srgbClr val="292929"/>
                </a:solidFill>
              </a:rPr>
              <a:t>数据库和应用</a:t>
            </a:r>
            <a:r>
              <a:rPr lang="zh-CN" altLang="en-US" sz="2800" dirty="0" smtClean="0">
                <a:solidFill>
                  <a:srgbClr val="292929"/>
                </a:solidFill>
              </a:rPr>
              <a:t>的</a:t>
            </a:r>
            <a:r>
              <a:rPr lang="zh-CN" altLang="en-US" sz="2800" dirty="0">
                <a:solidFill>
                  <a:srgbClr val="292929"/>
                </a:solidFill>
              </a:rPr>
              <a:t>迁</a:t>
            </a:r>
            <a:r>
              <a:rPr lang="zh-CN" altLang="en-US" sz="2800" dirty="0" smtClean="0">
                <a:solidFill>
                  <a:srgbClr val="292929"/>
                </a:solidFill>
              </a:rPr>
              <a:t>移</a:t>
            </a:r>
            <a:endParaRPr lang="en-US" altLang="zh-CN" sz="2800" dirty="0" smtClean="0">
              <a:solidFill>
                <a:srgbClr val="292929"/>
              </a:solidFill>
            </a:endParaRPr>
          </a:p>
          <a:p>
            <a:pPr marL="457200" indent="-457200">
              <a:lnSpc>
                <a:spcPct val="150000"/>
              </a:lnSpc>
              <a:buBlip>
                <a:blip r:embed="rId4"/>
              </a:buBlip>
            </a:pPr>
            <a:r>
              <a:rPr lang="en-US" altLang="zh-CN" sz="2800" dirty="0">
                <a:solidFill>
                  <a:srgbClr val="292929"/>
                </a:solidFill>
              </a:rPr>
              <a:t>SAP / </a:t>
            </a:r>
            <a:r>
              <a:rPr lang="en-US" altLang="zh-CN" sz="2800" dirty="0" err="1">
                <a:solidFill>
                  <a:srgbClr val="292929"/>
                </a:solidFill>
              </a:rPr>
              <a:t>ERP</a:t>
            </a:r>
            <a:r>
              <a:rPr lang="zh-CN" altLang="en-US" sz="2800" dirty="0">
                <a:solidFill>
                  <a:srgbClr val="292929"/>
                </a:solidFill>
              </a:rPr>
              <a:t>系统平台的重新设</a:t>
            </a:r>
            <a:r>
              <a:rPr lang="zh-CN" altLang="en-US" sz="2800" dirty="0" smtClean="0">
                <a:solidFill>
                  <a:srgbClr val="292929"/>
                </a:solidFill>
              </a:rPr>
              <a:t>计</a:t>
            </a:r>
            <a:endParaRPr lang="en-US" altLang="zh-CN" sz="2800" dirty="0" smtClean="0">
              <a:solidFill>
                <a:srgbClr val="292929"/>
              </a:solidFill>
            </a:endParaRPr>
          </a:p>
          <a:p>
            <a:pPr marL="457200" indent="-457200">
              <a:lnSpc>
                <a:spcPct val="150000"/>
              </a:lnSpc>
              <a:buBlip>
                <a:blip r:embed="rId4"/>
              </a:buBlip>
            </a:pPr>
            <a:r>
              <a:rPr lang="zh-CN" altLang="en-US" sz="2800" dirty="0">
                <a:solidFill>
                  <a:srgbClr val="292929"/>
                </a:solidFill>
              </a:rPr>
              <a:t>小型</a:t>
            </a:r>
            <a:r>
              <a:rPr lang="zh-CN" altLang="en-US" sz="2800" dirty="0" smtClean="0">
                <a:solidFill>
                  <a:srgbClr val="292929"/>
                </a:solidFill>
              </a:rPr>
              <a:t>机</a:t>
            </a:r>
            <a:r>
              <a:rPr lang="en-US" altLang="zh-CN" sz="2800" dirty="0" smtClean="0">
                <a:solidFill>
                  <a:srgbClr val="292929"/>
                </a:solidFill>
              </a:rPr>
              <a:t>/</a:t>
            </a:r>
            <a:r>
              <a:rPr lang="en-US" altLang="zh-CN" sz="2800" dirty="0" err="1" smtClean="0">
                <a:solidFill>
                  <a:srgbClr val="292929"/>
                </a:solidFill>
              </a:rPr>
              <a:t>MainFrame</a:t>
            </a:r>
            <a:r>
              <a:rPr lang="zh-CN" altLang="en-US" sz="2800" dirty="0" smtClean="0">
                <a:solidFill>
                  <a:srgbClr val="292929"/>
                </a:solidFill>
              </a:rPr>
              <a:t>向</a:t>
            </a:r>
            <a:r>
              <a:rPr lang="en-US" altLang="zh-CN" sz="2800" dirty="0" err="1" smtClean="0">
                <a:solidFill>
                  <a:srgbClr val="292929"/>
                </a:solidFill>
              </a:rPr>
              <a:t>X86</a:t>
            </a:r>
            <a:r>
              <a:rPr lang="zh-CN" altLang="en-US" sz="2800" dirty="0" smtClean="0">
                <a:solidFill>
                  <a:srgbClr val="292929"/>
                </a:solidFill>
              </a:rPr>
              <a:t>平台的迁移</a:t>
            </a:r>
            <a:endParaRPr lang="en-US" altLang="zh-CN" sz="2800" dirty="0" smtClean="0">
              <a:solidFill>
                <a:srgbClr val="292929"/>
              </a:solidFill>
            </a:endParaRPr>
          </a:p>
          <a:p>
            <a:pPr marL="457200" indent="-457200">
              <a:lnSpc>
                <a:spcPct val="150000"/>
              </a:lnSpc>
              <a:buBlip>
                <a:blip r:embed="rId4"/>
              </a:buBlip>
            </a:pPr>
            <a:r>
              <a:rPr lang="en-US" altLang="zh-CN" sz="2800" dirty="0" err="1" smtClean="0">
                <a:solidFill>
                  <a:srgbClr val="292929"/>
                </a:solidFill>
              </a:rPr>
              <a:t>IaaS</a:t>
            </a:r>
            <a:r>
              <a:rPr lang="en-US" altLang="zh-CN" sz="2800" dirty="0" smtClean="0">
                <a:solidFill>
                  <a:srgbClr val="292929"/>
                </a:solidFill>
              </a:rPr>
              <a:t> </a:t>
            </a:r>
            <a:r>
              <a:rPr lang="zh-CN" altLang="en-US" sz="2800" dirty="0">
                <a:solidFill>
                  <a:srgbClr val="292929"/>
                </a:solidFill>
              </a:rPr>
              <a:t>基础架</a:t>
            </a:r>
            <a:r>
              <a:rPr lang="zh-CN" altLang="en-US" sz="2800" dirty="0" smtClean="0">
                <a:solidFill>
                  <a:srgbClr val="292929"/>
                </a:solidFill>
              </a:rPr>
              <a:t>构即服</a:t>
            </a:r>
            <a:r>
              <a:rPr lang="zh-CN" altLang="en-US" sz="2800" dirty="0">
                <a:solidFill>
                  <a:srgbClr val="292929"/>
                </a:solidFill>
              </a:rPr>
              <a:t>务的云平</a:t>
            </a:r>
            <a:r>
              <a:rPr lang="zh-CN" altLang="en-US" sz="2800" dirty="0" smtClean="0">
                <a:solidFill>
                  <a:srgbClr val="292929"/>
                </a:solidFill>
              </a:rPr>
              <a:t>台</a:t>
            </a:r>
            <a:endParaRPr lang="en-US" altLang="zh-CN" sz="2800" dirty="0" smtClean="0">
              <a:solidFill>
                <a:srgbClr val="292929"/>
              </a:solidFill>
            </a:endParaRPr>
          </a:p>
          <a:p>
            <a:endParaRPr lang="en-US" altLang="zh-CN" sz="2000" dirty="0"/>
          </a:p>
          <a:p>
            <a:endParaRPr lang="zh-CN" altLang="en-US" dirty="0"/>
          </a:p>
        </p:txBody>
      </p:sp>
    </p:spTree>
    <p:extLst>
      <p:ext uri="{BB962C8B-B14F-4D97-AF65-F5344CB8AC3E}">
        <p14:creationId xmlns:p14="http://schemas.microsoft.com/office/powerpoint/2010/main" val="1829207430"/>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84" name="Rectangle 83"/>
          <p:cNvSpPr>
            <a:spLocks noChangeArrowheads="1"/>
          </p:cNvSpPr>
          <p:nvPr/>
        </p:nvSpPr>
        <p:spPr bwMode="auto">
          <a:xfrm>
            <a:off x="152400" y="1760537"/>
            <a:ext cx="4711700" cy="796925"/>
          </a:xfrm>
          <a:prstGeom prst="rect">
            <a:avLst/>
          </a:prstGeom>
          <a:noFill/>
          <a:ln w="9525">
            <a:noFill/>
            <a:miter lim="800000"/>
            <a:headEnd/>
            <a:tailEnd/>
          </a:ln>
        </p:spPr>
        <p:txBody>
          <a:bodyPr lIns="82124" tIns="41061" rIns="82124" bIns="41061"/>
          <a:lstStyle/>
          <a:p>
            <a:pPr marL="228600" indent="-228600" algn="l" defTabSz="814388">
              <a:lnSpc>
                <a:spcPct val="85000"/>
              </a:lnSpc>
              <a:spcBef>
                <a:spcPct val="40000"/>
              </a:spcBef>
              <a:buClr>
                <a:schemeClr val="tx2"/>
              </a:buClr>
              <a:buSzPct val="100000"/>
              <a:buFont typeface="Wingdings" pitchFamily="2" charset="2"/>
              <a:buChar char="§"/>
            </a:pPr>
            <a:endParaRPr lang="zh-CN" altLang="en-US" sz="1600">
              <a:solidFill>
                <a:schemeClr val="bg1"/>
              </a:solidFill>
              <a:effectLst/>
              <a:ea typeface="黑体" pitchFamily="49" charset="-122"/>
            </a:endParaRPr>
          </a:p>
        </p:txBody>
      </p:sp>
      <p:pic>
        <p:nvPicPr>
          <p:cNvPr id="2170892" name="Picture 12" descr="Sun logo"/>
          <p:cNvPicPr>
            <a:picLocks noChangeAspect="1" noChangeArrowheads="1"/>
          </p:cNvPicPr>
          <p:nvPr/>
        </p:nvPicPr>
        <p:blipFill>
          <a:blip r:embed="rId3"/>
          <a:srcRect/>
          <a:stretch>
            <a:fillRect/>
          </a:stretch>
        </p:blipFill>
        <p:spPr bwMode="auto">
          <a:xfrm>
            <a:off x="153988" y="153988"/>
            <a:ext cx="9525" cy="9525"/>
          </a:xfrm>
          <a:prstGeom prst="rect">
            <a:avLst/>
          </a:prstGeom>
          <a:noFill/>
        </p:spPr>
      </p:pic>
      <p:sp>
        <p:nvSpPr>
          <p:cNvPr id="2170893" name="Rectangle 77"/>
          <p:cNvSpPr>
            <a:spLocks noChangeArrowheads="1"/>
          </p:cNvSpPr>
          <p:nvPr/>
        </p:nvSpPr>
        <p:spPr bwMode="auto">
          <a:xfrm>
            <a:off x="152400" y="15875"/>
            <a:ext cx="4330700" cy="838200"/>
          </a:xfrm>
          <a:prstGeom prst="rect">
            <a:avLst/>
          </a:prstGeom>
          <a:noFill/>
          <a:ln w="9525" algn="ctr">
            <a:noFill/>
            <a:miter lim="800000"/>
            <a:headEnd/>
            <a:tailEnd/>
          </a:ln>
          <a:effectLst/>
        </p:spPr>
        <p:txBody>
          <a:bodyPr lIns="82124" tIns="41061" rIns="82124" bIns="41061" anchor="b"/>
          <a:lstStyle/>
          <a:p>
            <a:pPr>
              <a:lnSpc>
                <a:spcPct val="80000"/>
              </a:lnSpc>
              <a:spcBef>
                <a:spcPct val="0"/>
              </a:spcBef>
            </a:pPr>
            <a:r>
              <a:rPr lang="zh-CN" altLang="en-US" sz="2800" spc="-100" dirty="0" smtClean="0">
                <a:gradFill>
                  <a:gsLst>
                    <a:gs pos="0">
                      <a:schemeClr val="tx1"/>
                    </a:gs>
                    <a:gs pos="44000">
                      <a:srgbClr val="01BBBB"/>
                    </a:gs>
                    <a:gs pos="100000">
                      <a:schemeClr val="accent4"/>
                    </a:gs>
                  </a:gsLst>
                  <a:lin ang="4800000" scaled="0"/>
                </a:gradFill>
                <a:latin typeface="+mj-lt"/>
                <a:ea typeface="+mj-ea"/>
                <a:cs typeface="+mj-cs"/>
              </a:rPr>
              <a:t>哪些场景能突出</a:t>
            </a:r>
            <a:r>
              <a:rPr lang="en-US" altLang="zh-CN" sz="2800" spc="-100" dirty="0" err="1" smtClean="0">
                <a:gradFill>
                  <a:gsLst>
                    <a:gs pos="0">
                      <a:schemeClr val="tx1"/>
                    </a:gs>
                    <a:gs pos="44000">
                      <a:srgbClr val="01BBBB"/>
                    </a:gs>
                    <a:gs pos="100000">
                      <a:schemeClr val="accent4"/>
                    </a:gs>
                  </a:gsLst>
                  <a:lin ang="4800000" scaled="0"/>
                </a:gradFill>
                <a:latin typeface="+mj-lt"/>
                <a:ea typeface="+mj-ea"/>
                <a:cs typeface="+mj-cs"/>
              </a:rPr>
              <a:t>UCS</a:t>
            </a:r>
            <a:r>
              <a:rPr lang="zh-CN" altLang="en-US" sz="2800" spc="-100" dirty="0" smtClean="0">
                <a:gradFill>
                  <a:gsLst>
                    <a:gs pos="0">
                      <a:schemeClr val="tx1"/>
                    </a:gs>
                    <a:gs pos="44000">
                      <a:srgbClr val="01BBBB"/>
                    </a:gs>
                    <a:gs pos="100000">
                      <a:schemeClr val="accent4"/>
                    </a:gs>
                  </a:gsLst>
                  <a:lin ang="4800000" scaled="0"/>
                </a:gradFill>
                <a:latin typeface="+mj-lt"/>
                <a:ea typeface="+mj-ea"/>
                <a:cs typeface="+mj-cs"/>
              </a:rPr>
              <a:t>的优势？</a:t>
            </a:r>
            <a:endParaRPr lang="en-US" altLang="zh-CN" sz="2800" spc="-100" dirty="0" err="1" smtClean="0">
              <a:gradFill>
                <a:gsLst>
                  <a:gs pos="0">
                    <a:schemeClr val="tx1"/>
                  </a:gs>
                  <a:gs pos="44000">
                    <a:srgbClr val="01BBBB"/>
                  </a:gs>
                  <a:gs pos="100000">
                    <a:schemeClr val="accent4"/>
                  </a:gs>
                </a:gsLst>
                <a:lin ang="4800000" scaled="0"/>
              </a:gradFill>
              <a:latin typeface="+mj-lt"/>
              <a:ea typeface="+mj-ea"/>
              <a:cs typeface="+mj-cs"/>
            </a:endParaRPr>
          </a:p>
        </p:txBody>
      </p:sp>
      <p:sp>
        <p:nvSpPr>
          <p:cNvPr id="2170895" name="Rectangle 4"/>
          <p:cNvSpPr>
            <a:spLocks noChangeArrowheads="1"/>
          </p:cNvSpPr>
          <p:nvPr/>
        </p:nvSpPr>
        <p:spPr bwMode="auto">
          <a:xfrm>
            <a:off x="4725988" y="1800225"/>
            <a:ext cx="4179887" cy="793888"/>
          </a:xfrm>
          <a:prstGeom prst="rect">
            <a:avLst/>
          </a:prstGeom>
          <a:noFill/>
          <a:ln w="9525">
            <a:noFill/>
            <a:miter lim="800000"/>
            <a:headEnd/>
            <a:tailEnd/>
          </a:ln>
        </p:spPr>
        <p:txBody>
          <a:bodyPr lIns="82124" tIns="41061" rIns="82124" bIns="41061">
            <a:spAutoFit/>
          </a:bodyPr>
          <a:lstStyle/>
          <a:p>
            <a:pPr marL="404813" lvl="1" indent="-225425" algn="l" defTabSz="814388">
              <a:lnSpc>
                <a:spcPct val="110000"/>
              </a:lnSpc>
              <a:buFont typeface="Wingdings" pitchFamily="2" charset="2"/>
              <a:buChar char="§"/>
            </a:pPr>
            <a:r>
              <a:rPr lang="zh-CN" altLang="en-US" sz="1400">
                <a:solidFill>
                  <a:schemeClr val="bg1"/>
                </a:solidFill>
                <a:effectLst/>
                <a:ea typeface="黑体" pitchFamily="49" charset="-122"/>
              </a:rPr>
              <a:t>服务器虚拟化驱动每台服务器需要更多的网络带宽</a:t>
            </a:r>
          </a:p>
          <a:p>
            <a:pPr marL="404813" lvl="1" indent="-225425" algn="l" defTabSz="814388">
              <a:lnSpc>
                <a:spcPct val="110000"/>
              </a:lnSpc>
              <a:buFont typeface="Wingdings" pitchFamily="2" charset="2"/>
              <a:buChar char="§"/>
            </a:pPr>
            <a:r>
              <a:rPr lang="zh-CN" altLang="en-US" sz="1400" smtClean="0">
                <a:solidFill>
                  <a:schemeClr val="bg1"/>
                </a:solidFill>
                <a:effectLst/>
                <a:ea typeface="黑体" pitchFamily="49" charset="-122"/>
              </a:rPr>
              <a:t>网络</a:t>
            </a:r>
            <a:r>
              <a:rPr lang="zh-CN" altLang="en-US" sz="1400">
                <a:solidFill>
                  <a:schemeClr val="bg1"/>
                </a:solidFill>
                <a:effectLst/>
                <a:ea typeface="黑体" pitchFamily="49" charset="-122"/>
              </a:rPr>
              <a:t>存储的增长带动服务器需要更高带宽</a:t>
            </a:r>
          </a:p>
        </p:txBody>
      </p:sp>
      <p:sp>
        <p:nvSpPr>
          <p:cNvPr id="2" name="TextBox 1"/>
          <p:cNvSpPr txBox="1"/>
          <p:nvPr/>
        </p:nvSpPr>
        <p:spPr>
          <a:xfrm>
            <a:off x="274638" y="1471910"/>
            <a:ext cx="7632700" cy="6678751"/>
          </a:xfrm>
          <a:prstGeom prst="rect">
            <a:avLst/>
          </a:prstGeom>
          <a:noFill/>
        </p:spPr>
        <p:txBody>
          <a:bodyPr wrap="square" rtlCol="0">
            <a:spAutoFit/>
          </a:bodyPr>
          <a:lstStyle/>
          <a:p>
            <a:pPr marL="457200" indent="-457200">
              <a:buBlip>
                <a:blip r:embed="rId4"/>
              </a:buBlip>
            </a:pPr>
            <a:r>
              <a:rPr lang="en-US" altLang="zh-CN" sz="2800" dirty="0" err="1">
                <a:solidFill>
                  <a:srgbClr val="292929"/>
                </a:solidFill>
              </a:rPr>
              <a:t>高可用性</a:t>
            </a:r>
            <a:r>
              <a:rPr lang="en-US" altLang="zh-CN" sz="2800" dirty="0">
                <a:solidFill>
                  <a:srgbClr val="292929"/>
                </a:solidFill>
              </a:rPr>
              <a:t>—</a:t>
            </a:r>
            <a:r>
              <a:rPr lang="en-US" altLang="zh-CN" sz="2800" dirty="0" err="1" smtClean="0">
                <a:solidFill>
                  <a:srgbClr val="292929"/>
                </a:solidFill>
              </a:rPr>
              <a:t>永恒的话题</a:t>
            </a:r>
            <a:endParaRPr lang="en-US" altLang="zh-CN" sz="2800" dirty="0" smtClean="0">
              <a:solidFill>
                <a:srgbClr val="292929"/>
              </a:solidFill>
            </a:endParaRPr>
          </a:p>
          <a:p>
            <a:endParaRPr lang="en-US" altLang="zh-CN" sz="2800" dirty="0" smtClean="0">
              <a:solidFill>
                <a:srgbClr val="292929"/>
              </a:solidFill>
            </a:endParaRPr>
          </a:p>
          <a:p>
            <a:pPr marL="457200" indent="-457200">
              <a:buBlip>
                <a:blip r:embed="rId4"/>
              </a:buBlip>
            </a:pPr>
            <a:r>
              <a:rPr lang="en-US" altLang="zh-CN" sz="2800" dirty="0" err="1">
                <a:solidFill>
                  <a:srgbClr val="292929"/>
                </a:solidFill>
              </a:rPr>
              <a:t>管理和运维</a:t>
            </a:r>
            <a:r>
              <a:rPr lang="en-US" altLang="zh-CN" sz="2800" dirty="0">
                <a:solidFill>
                  <a:srgbClr val="292929"/>
                </a:solidFill>
              </a:rPr>
              <a:t>—</a:t>
            </a:r>
            <a:r>
              <a:rPr lang="en-US" altLang="zh-CN" sz="2800" dirty="0" err="1">
                <a:solidFill>
                  <a:srgbClr val="292929"/>
                </a:solidFill>
              </a:rPr>
              <a:t>集中、</a:t>
            </a:r>
            <a:r>
              <a:rPr lang="en-US" altLang="zh-CN" sz="2800" dirty="0" err="1" smtClean="0">
                <a:solidFill>
                  <a:srgbClr val="292929"/>
                </a:solidFill>
              </a:rPr>
              <a:t>简化的管理</a:t>
            </a:r>
            <a:endParaRPr lang="en-US" altLang="zh-CN" sz="2800" dirty="0" smtClean="0">
              <a:solidFill>
                <a:srgbClr val="292929"/>
              </a:solidFill>
            </a:endParaRPr>
          </a:p>
          <a:p>
            <a:endParaRPr lang="en-US" altLang="zh-CN" sz="2800" dirty="0" smtClean="0">
              <a:solidFill>
                <a:srgbClr val="292929"/>
              </a:solidFill>
            </a:endParaRPr>
          </a:p>
          <a:p>
            <a:pPr marL="457200" indent="-457200">
              <a:buBlip>
                <a:blip r:embed="rId4"/>
              </a:buBlip>
            </a:pPr>
            <a:r>
              <a:rPr lang="zh-CN" altLang="en-US" sz="2800" dirty="0">
                <a:solidFill>
                  <a:srgbClr val="292929"/>
                </a:solidFill>
              </a:rPr>
              <a:t>服务</a:t>
            </a:r>
            <a:r>
              <a:rPr lang="zh-CN" altLang="en-US" sz="2800" dirty="0" smtClean="0">
                <a:solidFill>
                  <a:srgbClr val="292929"/>
                </a:solidFill>
              </a:rPr>
              <a:t>器</a:t>
            </a:r>
            <a:r>
              <a:rPr lang="en-US" altLang="zh-CN" sz="2800" dirty="0" err="1">
                <a:solidFill>
                  <a:srgbClr val="292929"/>
                </a:solidFill>
              </a:rPr>
              <a:t>资源的灵活调配</a:t>
            </a:r>
            <a:r>
              <a:rPr lang="en-US" altLang="zh-CN" sz="2800" dirty="0">
                <a:solidFill>
                  <a:srgbClr val="292929"/>
                </a:solidFill>
              </a:rPr>
              <a:t> </a:t>
            </a:r>
          </a:p>
          <a:p>
            <a:endParaRPr lang="en-US" altLang="zh-CN" sz="2800" dirty="0" smtClean="0">
              <a:solidFill>
                <a:srgbClr val="292929"/>
              </a:solidFill>
            </a:endParaRPr>
          </a:p>
          <a:p>
            <a:pPr marL="457200" indent="-457200">
              <a:buBlip>
                <a:blip r:embed="rId4"/>
              </a:buBlip>
            </a:pPr>
            <a:r>
              <a:rPr lang="zh-CN" altLang="zh-CN" sz="2800" dirty="0">
                <a:solidFill>
                  <a:srgbClr val="292929"/>
                </a:solidFill>
              </a:rPr>
              <a:t>虚拟化的应</a:t>
            </a:r>
            <a:r>
              <a:rPr lang="zh-CN" altLang="zh-CN" sz="2800" dirty="0" smtClean="0">
                <a:solidFill>
                  <a:srgbClr val="292929"/>
                </a:solidFill>
              </a:rPr>
              <a:t>用</a:t>
            </a:r>
            <a:endParaRPr lang="en-US" altLang="zh-CN" sz="2800" dirty="0" smtClean="0">
              <a:solidFill>
                <a:srgbClr val="292929"/>
              </a:solidFill>
            </a:endParaRPr>
          </a:p>
          <a:p>
            <a:pPr marL="457200" indent="-457200">
              <a:buBlip>
                <a:blip r:embed="rId4"/>
              </a:buBlip>
            </a:pPr>
            <a:endParaRPr lang="zh-CN" altLang="zh-CN" sz="2800" dirty="0">
              <a:solidFill>
                <a:srgbClr val="292929"/>
              </a:solidFill>
            </a:endParaRPr>
          </a:p>
          <a:p>
            <a:pPr marL="457200" indent="-457200">
              <a:buBlip>
                <a:blip r:embed="rId4"/>
              </a:buBlip>
            </a:pPr>
            <a:r>
              <a:rPr lang="zh-CN" altLang="zh-CN" sz="2800" dirty="0">
                <a:solidFill>
                  <a:srgbClr val="292929"/>
                </a:solidFill>
              </a:rPr>
              <a:t>企业私有</a:t>
            </a:r>
            <a:r>
              <a:rPr lang="zh-CN" altLang="zh-CN" sz="2800" dirty="0" smtClean="0">
                <a:solidFill>
                  <a:srgbClr val="292929"/>
                </a:solidFill>
              </a:rPr>
              <a:t>云</a:t>
            </a:r>
            <a:r>
              <a:rPr lang="en-US" altLang="zh-CN" sz="2800" dirty="0" err="1" smtClean="0">
                <a:solidFill>
                  <a:srgbClr val="292929"/>
                </a:solidFill>
              </a:rPr>
              <a:t>IaaS</a:t>
            </a:r>
            <a:endParaRPr lang="en-US" altLang="zh-CN" sz="2800" dirty="0" smtClean="0">
              <a:solidFill>
                <a:srgbClr val="292929"/>
              </a:solidFill>
            </a:endParaRPr>
          </a:p>
          <a:p>
            <a:endParaRPr lang="en-US" altLang="zh-CN" sz="2800" dirty="0" smtClean="0"/>
          </a:p>
          <a:p>
            <a:r>
              <a:rPr lang="en-US" altLang="zh-CN" sz="2800" dirty="0" smtClean="0"/>
              <a:t> </a:t>
            </a:r>
          </a:p>
          <a:p>
            <a:endParaRPr lang="en-US" altLang="zh-CN" sz="2800" dirty="0"/>
          </a:p>
          <a:p>
            <a:endParaRPr lang="zh-CN" altLang="zh-CN" sz="2800" dirty="0" smtClean="0"/>
          </a:p>
          <a:p>
            <a:endParaRPr lang="en-US" altLang="zh-CN" sz="2800" dirty="0" smtClean="0"/>
          </a:p>
          <a:p>
            <a:endParaRPr lang="en-US" altLang="zh-CN" dirty="0"/>
          </a:p>
          <a:p>
            <a:endParaRPr lang="zh-CN" altLang="en-US" dirty="0"/>
          </a:p>
        </p:txBody>
      </p:sp>
    </p:spTree>
    <p:extLst>
      <p:ext uri="{BB962C8B-B14F-4D97-AF65-F5344CB8AC3E}">
        <p14:creationId xmlns:p14="http://schemas.microsoft.com/office/powerpoint/2010/main" val="2943438166"/>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0" name="Elbow Connector 119"/>
          <p:cNvCxnSpPr>
            <a:stCxn id="91" idx="2"/>
            <a:endCxn id="2052" idx="1"/>
          </p:cNvCxnSpPr>
          <p:nvPr/>
        </p:nvCxnSpPr>
        <p:spPr bwMode="auto">
          <a:xfrm rot="16200000" flipH="1">
            <a:off x="75002" y="3374408"/>
            <a:ext cx="4001558" cy="423861"/>
          </a:xfrm>
          <a:prstGeom prst="bentConnector2">
            <a:avLst/>
          </a:prstGeom>
          <a:solidFill>
            <a:schemeClr val="accent1"/>
          </a:solidFill>
          <a:ln w="19050" cap="flat" cmpd="sng" algn="ctr">
            <a:solidFill>
              <a:srgbClr val="FFC000"/>
            </a:solidFill>
            <a:prstDash val="solid"/>
            <a:round/>
            <a:headEnd type="none" w="med" len="med"/>
            <a:tailEnd type="none" w="med" len="med"/>
          </a:ln>
          <a:effectLst/>
        </p:spPr>
      </p:cxnSp>
      <p:cxnSp>
        <p:nvCxnSpPr>
          <p:cNvPr id="124" name="Elbow Connector 123"/>
          <p:cNvCxnSpPr>
            <a:stCxn id="126" idx="2"/>
            <a:endCxn id="35" idx="1"/>
          </p:cNvCxnSpPr>
          <p:nvPr/>
        </p:nvCxnSpPr>
        <p:spPr bwMode="auto">
          <a:xfrm rot="16200000" flipH="1">
            <a:off x="328984" y="3501445"/>
            <a:ext cx="3660770" cy="245705"/>
          </a:xfrm>
          <a:prstGeom prst="bentConnector2">
            <a:avLst/>
          </a:prstGeom>
          <a:solidFill>
            <a:schemeClr val="accent1"/>
          </a:solidFill>
          <a:ln w="19050" cap="flat" cmpd="sng" algn="ctr">
            <a:solidFill>
              <a:srgbClr val="009999"/>
            </a:solidFill>
            <a:prstDash val="solid"/>
            <a:round/>
            <a:headEnd type="none" w="med" len="med"/>
            <a:tailEnd type="none" w="med" len="med"/>
          </a:ln>
          <a:effectLst/>
        </p:spPr>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657" y="5025940"/>
            <a:ext cx="16287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7" name="Group 86"/>
          <p:cNvGrpSpPr/>
          <p:nvPr/>
        </p:nvGrpSpPr>
        <p:grpSpPr>
          <a:xfrm>
            <a:off x="2167007" y="1844519"/>
            <a:ext cx="1636893" cy="3181350"/>
            <a:chOff x="2152485" y="1690899"/>
            <a:chExt cx="1636893" cy="318135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603" y="3281574"/>
              <a:ext cx="16287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485" y="1690899"/>
              <a:ext cx="16287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p:cNvGrpSpPr/>
          <p:nvPr/>
        </p:nvGrpSpPr>
        <p:grpSpPr>
          <a:xfrm>
            <a:off x="2300847" y="2687481"/>
            <a:ext cx="1342580" cy="95250"/>
            <a:chOff x="2241727" y="2281096"/>
            <a:chExt cx="1342580" cy="95250"/>
          </a:xfrm>
        </p:grpSpPr>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727" y="2281096"/>
              <a:ext cx="581025"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282" y="2281096"/>
              <a:ext cx="581025"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5" name="Group 84"/>
          <p:cNvGrpSpPr/>
          <p:nvPr/>
        </p:nvGrpSpPr>
        <p:grpSpPr>
          <a:xfrm>
            <a:off x="2287712" y="5525205"/>
            <a:ext cx="1377090" cy="123825"/>
            <a:chOff x="2273190" y="5371585"/>
            <a:chExt cx="1377090" cy="123825"/>
          </a:xfrm>
        </p:grpSpPr>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3190" y="5371585"/>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4480" y="5371585"/>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8415" y="3912195"/>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9705" y="3912195"/>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8415" y="2337590"/>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9705" y="2337590"/>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4707" y="2213765"/>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5195" y="2222375"/>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8415" y="3779760"/>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8903" y="3788370"/>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6" name="Group 85"/>
          <p:cNvGrpSpPr/>
          <p:nvPr/>
        </p:nvGrpSpPr>
        <p:grpSpPr>
          <a:xfrm>
            <a:off x="2282222" y="5392770"/>
            <a:ext cx="1386288" cy="132435"/>
            <a:chOff x="2267700" y="5239150"/>
            <a:chExt cx="1386288" cy="132435"/>
          </a:xfrm>
        </p:grpSpPr>
        <p:pic>
          <p:nvPicPr>
            <p:cNvPr id="3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00" y="5239150"/>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8188" y="5247760"/>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Group 18"/>
          <p:cNvGrpSpPr/>
          <p:nvPr/>
        </p:nvGrpSpPr>
        <p:grpSpPr>
          <a:xfrm>
            <a:off x="2308965" y="4278156"/>
            <a:ext cx="1342580" cy="95250"/>
            <a:chOff x="2249845" y="3871771"/>
            <a:chExt cx="1342580" cy="95250"/>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845" y="3871771"/>
              <a:ext cx="581025"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1400" y="3871771"/>
              <a:ext cx="581025"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1" name="TextBox 90"/>
          <p:cNvSpPr txBox="1"/>
          <p:nvPr/>
        </p:nvSpPr>
        <p:spPr>
          <a:xfrm>
            <a:off x="1613622" y="1308561"/>
            <a:ext cx="500458" cy="276999"/>
          </a:xfrm>
          <a:prstGeom prst="rect">
            <a:avLst/>
          </a:prstGeom>
          <a:noFill/>
        </p:spPr>
        <p:txBody>
          <a:bodyPr wrap="none" rtlCol="0">
            <a:spAutoFit/>
          </a:bodyPr>
          <a:lstStyle/>
          <a:p>
            <a:pPr fontAlgn="base">
              <a:spcBef>
                <a:spcPct val="0"/>
              </a:spcBef>
              <a:spcAft>
                <a:spcPct val="0"/>
              </a:spcAft>
            </a:pPr>
            <a:r>
              <a:rPr lang="en-US" sz="1200" dirty="0">
                <a:solidFill>
                  <a:srgbClr val="000000"/>
                </a:solidFill>
              </a:rPr>
              <a:t>S</a:t>
            </a:r>
            <a:r>
              <a:rPr lang="en-US" sz="1200" dirty="0" smtClean="0">
                <a:solidFill>
                  <a:srgbClr val="000000"/>
                </a:solidFill>
              </a:rPr>
              <a:t>AN</a:t>
            </a:r>
            <a:endParaRPr lang="en-US" sz="1200" dirty="0">
              <a:solidFill>
                <a:srgbClr val="000000"/>
              </a:solidFill>
            </a:endParaRPr>
          </a:p>
        </p:txBody>
      </p:sp>
      <p:sp>
        <p:nvSpPr>
          <p:cNvPr id="126" name="TextBox 125"/>
          <p:cNvSpPr txBox="1"/>
          <p:nvPr/>
        </p:nvSpPr>
        <p:spPr>
          <a:xfrm>
            <a:off x="1795105" y="1516914"/>
            <a:ext cx="482824" cy="276999"/>
          </a:xfrm>
          <a:prstGeom prst="rect">
            <a:avLst/>
          </a:prstGeom>
          <a:noFill/>
        </p:spPr>
        <p:txBody>
          <a:bodyPr wrap="none" rtlCol="0">
            <a:spAutoFit/>
          </a:bodyPr>
          <a:lstStyle/>
          <a:p>
            <a:pPr fontAlgn="base">
              <a:spcBef>
                <a:spcPct val="0"/>
              </a:spcBef>
              <a:spcAft>
                <a:spcPct val="0"/>
              </a:spcAft>
            </a:pPr>
            <a:r>
              <a:rPr lang="en-US" sz="1200" dirty="0" smtClean="0">
                <a:solidFill>
                  <a:srgbClr val="000000"/>
                </a:solidFill>
              </a:rPr>
              <a:t>LAN</a:t>
            </a:r>
            <a:endParaRPr lang="en-US" sz="1200" dirty="0">
              <a:solidFill>
                <a:srgbClr val="000000"/>
              </a:solidFill>
            </a:endParaRPr>
          </a:p>
        </p:txBody>
      </p:sp>
      <p:cxnSp>
        <p:nvCxnSpPr>
          <p:cNvPr id="135" name="Elbow Connector 134"/>
          <p:cNvCxnSpPr>
            <a:stCxn id="91" idx="2"/>
            <a:endCxn id="26" idx="1"/>
          </p:cNvCxnSpPr>
          <p:nvPr/>
        </p:nvCxnSpPr>
        <p:spPr bwMode="auto">
          <a:xfrm rot="16200000" flipH="1">
            <a:off x="881859" y="2567552"/>
            <a:ext cx="2388548" cy="424564"/>
          </a:xfrm>
          <a:prstGeom prst="bentConnector2">
            <a:avLst/>
          </a:prstGeom>
          <a:solidFill>
            <a:schemeClr val="accent1"/>
          </a:solidFill>
          <a:ln w="19050" cap="flat" cmpd="sng" algn="ctr">
            <a:solidFill>
              <a:srgbClr val="FFC000"/>
            </a:solidFill>
            <a:prstDash val="solid"/>
            <a:round/>
            <a:headEnd type="none" w="med" len="med"/>
            <a:tailEnd type="none" w="med" len="med"/>
          </a:ln>
          <a:effectLst/>
        </p:spPr>
      </p:cxnSp>
      <p:cxnSp>
        <p:nvCxnSpPr>
          <p:cNvPr id="141" name="Elbow Connector 140"/>
          <p:cNvCxnSpPr>
            <a:stCxn id="91" idx="2"/>
            <a:endCxn id="28" idx="1"/>
          </p:cNvCxnSpPr>
          <p:nvPr/>
        </p:nvCxnSpPr>
        <p:spPr bwMode="auto">
          <a:xfrm rot="16200000" flipH="1">
            <a:off x="1669162" y="1780249"/>
            <a:ext cx="813943" cy="424564"/>
          </a:xfrm>
          <a:prstGeom prst="bentConnector2">
            <a:avLst/>
          </a:prstGeom>
          <a:solidFill>
            <a:schemeClr val="accent1"/>
          </a:solidFill>
          <a:ln w="19050" cap="flat" cmpd="sng" algn="ctr">
            <a:solidFill>
              <a:srgbClr val="FFC000"/>
            </a:solidFill>
            <a:prstDash val="solid"/>
            <a:round/>
            <a:headEnd type="none" w="med" len="med"/>
            <a:tailEnd type="none" w="med" len="med"/>
          </a:ln>
          <a:effectLst/>
        </p:spPr>
      </p:cxnSp>
      <p:cxnSp>
        <p:nvCxnSpPr>
          <p:cNvPr id="145" name="Elbow Connector 144"/>
          <p:cNvCxnSpPr>
            <a:stCxn id="126" idx="2"/>
            <a:endCxn id="33" idx="1"/>
          </p:cNvCxnSpPr>
          <p:nvPr/>
        </p:nvCxnSpPr>
        <p:spPr bwMode="auto">
          <a:xfrm rot="16200000" flipH="1">
            <a:off x="1138586" y="2691844"/>
            <a:ext cx="2047760" cy="251898"/>
          </a:xfrm>
          <a:prstGeom prst="bentConnector2">
            <a:avLst/>
          </a:prstGeom>
          <a:solidFill>
            <a:schemeClr val="accent1"/>
          </a:solidFill>
          <a:ln w="19050" cap="flat" cmpd="sng" algn="ctr">
            <a:solidFill>
              <a:srgbClr val="009999"/>
            </a:solidFill>
            <a:prstDash val="solid"/>
            <a:round/>
            <a:headEnd type="none" w="med" len="med"/>
            <a:tailEnd type="none" w="med" len="med"/>
          </a:ln>
          <a:effectLst/>
        </p:spPr>
      </p:cxnSp>
      <p:cxnSp>
        <p:nvCxnSpPr>
          <p:cNvPr id="154" name="Elbow Connector 153"/>
          <p:cNvCxnSpPr>
            <a:stCxn id="126" idx="2"/>
            <a:endCxn id="2053" idx="1"/>
          </p:cNvCxnSpPr>
          <p:nvPr/>
        </p:nvCxnSpPr>
        <p:spPr bwMode="auto">
          <a:xfrm rot="16200000" flipH="1">
            <a:off x="1919730" y="1910700"/>
            <a:ext cx="481765" cy="248190"/>
          </a:xfrm>
          <a:prstGeom prst="bentConnector2">
            <a:avLst/>
          </a:prstGeom>
          <a:solidFill>
            <a:schemeClr val="accent1"/>
          </a:solidFill>
          <a:ln w="19050" cap="flat" cmpd="sng" algn="ctr">
            <a:solidFill>
              <a:srgbClr val="009999"/>
            </a:solidFill>
            <a:prstDash val="solid"/>
            <a:round/>
            <a:headEnd type="none" w="med" len="med"/>
            <a:tailEnd type="none" w="med" len="med"/>
          </a:ln>
          <a:effectLst/>
        </p:spPr>
      </p:cxnSp>
      <p:sp>
        <p:nvSpPr>
          <p:cNvPr id="159" name="TextBox 158"/>
          <p:cNvSpPr txBox="1"/>
          <p:nvPr/>
        </p:nvSpPr>
        <p:spPr>
          <a:xfrm>
            <a:off x="3919115" y="1278320"/>
            <a:ext cx="500458" cy="276999"/>
          </a:xfrm>
          <a:prstGeom prst="rect">
            <a:avLst/>
          </a:prstGeom>
          <a:noFill/>
        </p:spPr>
        <p:txBody>
          <a:bodyPr wrap="none" rtlCol="0">
            <a:spAutoFit/>
          </a:bodyPr>
          <a:lstStyle/>
          <a:p>
            <a:pPr fontAlgn="base">
              <a:spcBef>
                <a:spcPct val="0"/>
              </a:spcBef>
              <a:spcAft>
                <a:spcPct val="0"/>
              </a:spcAft>
            </a:pPr>
            <a:r>
              <a:rPr lang="en-US" sz="1200" dirty="0">
                <a:solidFill>
                  <a:srgbClr val="000000"/>
                </a:solidFill>
              </a:rPr>
              <a:t>S</a:t>
            </a:r>
            <a:r>
              <a:rPr lang="en-US" sz="1200" dirty="0" smtClean="0">
                <a:solidFill>
                  <a:srgbClr val="000000"/>
                </a:solidFill>
              </a:rPr>
              <a:t>AN</a:t>
            </a:r>
            <a:endParaRPr lang="en-US" sz="1200" dirty="0">
              <a:solidFill>
                <a:srgbClr val="000000"/>
              </a:solidFill>
            </a:endParaRPr>
          </a:p>
        </p:txBody>
      </p:sp>
      <p:sp>
        <p:nvSpPr>
          <p:cNvPr id="160" name="TextBox 159"/>
          <p:cNvSpPr txBox="1"/>
          <p:nvPr/>
        </p:nvSpPr>
        <p:spPr>
          <a:xfrm>
            <a:off x="3743531" y="1528279"/>
            <a:ext cx="482824" cy="276999"/>
          </a:xfrm>
          <a:prstGeom prst="rect">
            <a:avLst/>
          </a:prstGeom>
          <a:noFill/>
        </p:spPr>
        <p:txBody>
          <a:bodyPr wrap="none" rtlCol="0">
            <a:spAutoFit/>
          </a:bodyPr>
          <a:lstStyle/>
          <a:p>
            <a:pPr fontAlgn="base">
              <a:spcBef>
                <a:spcPct val="0"/>
              </a:spcBef>
              <a:spcAft>
                <a:spcPct val="0"/>
              </a:spcAft>
            </a:pPr>
            <a:r>
              <a:rPr lang="en-US" sz="1200" dirty="0" smtClean="0">
                <a:solidFill>
                  <a:srgbClr val="000000"/>
                </a:solidFill>
              </a:rPr>
              <a:t>LAN</a:t>
            </a:r>
            <a:endParaRPr lang="en-US" sz="1200" dirty="0">
              <a:solidFill>
                <a:srgbClr val="000000"/>
              </a:solidFill>
            </a:endParaRPr>
          </a:p>
        </p:txBody>
      </p:sp>
      <p:cxnSp>
        <p:nvCxnSpPr>
          <p:cNvPr id="161" name="Elbow Connector 160"/>
          <p:cNvCxnSpPr>
            <a:stCxn id="159" idx="2"/>
          </p:cNvCxnSpPr>
          <p:nvPr/>
        </p:nvCxnSpPr>
        <p:spPr bwMode="auto">
          <a:xfrm rot="5400000">
            <a:off x="1906124" y="3323899"/>
            <a:ext cx="4031800" cy="494641"/>
          </a:xfrm>
          <a:prstGeom prst="bentConnector3">
            <a:avLst>
              <a:gd name="adj1" fmla="val 100300"/>
            </a:avLst>
          </a:prstGeom>
          <a:solidFill>
            <a:schemeClr val="accent1"/>
          </a:solidFill>
          <a:ln w="19050" cap="flat" cmpd="sng" algn="ctr">
            <a:solidFill>
              <a:srgbClr val="FFC000"/>
            </a:solidFill>
            <a:prstDash val="solid"/>
            <a:round/>
            <a:headEnd type="none" w="med" len="med"/>
            <a:tailEnd type="none" w="med" len="med"/>
          </a:ln>
          <a:effectLst/>
        </p:spPr>
      </p:cxnSp>
      <p:cxnSp>
        <p:nvCxnSpPr>
          <p:cNvPr id="165" name="Elbow Connector 164"/>
          <p:cNvCxnSpPr>
            <a:stCxn id="159" idx="2"/>
          </p:cNvCxnSpPr>
          <p:nvPr/>
        </p:nvCxnSpPr>
        <p:spPr bwMode="auto">
          <a:xfrm rot="5400000">
            <a:off x="2553078" y="2384879"/>
            <a:ext cx="2445827" cy="786706"/>
          </a:xfrm>
          <a:prstGeom prst="bentConnector3">
            <a:avLst>
              <a:gd name="adj1" fmla="val 99231"/>
            </a:avLst>
          </a:prstGeom>
          <a:solidFill>
            <a:schemeClr val="accent1"/>
          </a:solidFill>
          <a:ln w="19050" cap="flat" cmpd="sng" algn="ctr">
            <a:solidFill>
              <a:srgbClr val="FFC000"/>
            </a:solidFill>
            <a:prstDash val="solid"/>
            <a:round/>
            <a:headEnd type="none" w="med" len="med"/>
            <a:tailEnd type="none" w="med" len="med"/>
          </a:ln>
          <a:effectLst/>
        </p:spPr>
      </p:cxnSp>
      <p:cxnSp>
        <p:nvCxnSpPr>
          <p:cNvPr id="169" name="Elbow Connector 168"/>
          <p:cNvCxnSpPr>
            <a:stCxn id="159" idx="2"/>
          </p:cNvCxnSpPr>
          <p:nvPr/>
        </p:nvCxnSpPr>
        <p:spPr bwMode="auto">
          <a:xfrm rot="5400000">
            <a:off x="3353901" y="1584058"/>
            <a:ext cx="844183" cy="786704"/>
          </a:xfrm>
          <a:prstGeom prst="bentConnector3">
            <a:avLst>
              <a:gd name="adj1" fmla="val 99333"/>
            </a:avLst>
          </a:prstGeom>
          <a:solidFill>
            <a:schemeClr val="accent1"/>
          </a:solidFill>
          <a:ln w="19050" cap="flat" cmpd="sng" algn="ctr">
            <a:solidFill>
              <a:srgbClr val="FFC000"/>
            </a:solidFill>
            <a:prstDash val="solid"/>
            <a:round/>
            <a:headEnd type="none" w="med" len="med"/>
            <a:tailEnd type="none" w="med" len="med"/>
          </a:ln>
          <a:effectLst/>
        </p:spPr>
      </p:cxnSp>
      <p:cxnSp>
        <p:nvCxnSpPr>
          <p:cNvPr id="178" name="Elbow Connector 177"/>
          <p:cNvCxnSpPr>
            <a:stCxn id="160" idx="2"/>
            <a:endCxn id="34" idx="3"/>
          </p:cNvCxnSpPr>
          <p:nvPr/>
        </p:nvCxnSpPr>
        <p:spPr bwMode="auto">
          <a:xfrm rot="5400000">
            <a:off x="2807321" y="2672660"/>
            <a:ext cx="2045005" cy="310240"/>
          </a:xfrm>
          <a:prstGeom prst="bentConnector2">
            <a:avLst/>
          </a:prstGeom>
          <a:solidFill>
            <a:schemeClr val="accent1"/>
          </a:solidFill>
          <a:ln w="19050" cap="flat" cmpd="sng" algn="ctr">
            <a:solidFill>
              <a:srgbClr val="009999"/>
            </a:solidFill>
            <a:prstDash val="solid"/>
            <a:round/>
            <a:headEnd type="none" w="med" len="med"/>
            <a:tailEnd type="none" w="med" len="med"/>
          </a:ln>
          <a:effectLst/>
        </p:spPr>
      </p:cxnSp>
      <p:cxnSp>
        <p:nvCxnSpPr>
          <p:cNvPr id="179" name="Elbow Connector 178"/>
          <p:cNvCxnSpPr>
            <a:stCxn id="160" idx="2"/>
            <a:endCxn id="36" idx="3"/>
          </p:cNvCxnSpPr>
          <p:nvPr/>
        </p:nvCxnSpPr>
        <p:spPr bwMode="auto">
          <a:xfrm rot="5400000">
            <a:off x="1997720" y="3476069"/>
            <a:ext cx="3658015" cy="316433"/>
          </a:xfrm>
          <a:prstGeom prst="bentConnector2">
            <a:avLst/>
          </a:prstGeom>
          <a:solidFill>
            <a:schemeClr val="accent1"/>
          </a:solidFill>
          <a:ln w="19050" cap="flat" cmpd="sng" algn="ctr">
            <a:solidFill>
              <a:srgbClr val="009999"/>
            </a:solidFill>
            <a:prstDash val="solid"/>
            <a:round/>
            <a:headEnd type="none" w="med" len="med"/>
            <a:tailEnd type="none" w="med" len="med"/>
          </a:ln>
          <a:effectLst/>
        </p:spPr>
      </p:cxnSp>
      <p:cxnSp>
        <p:nvCxnSpPr>
          <p:cNvPr id="184" name="Elbow Connector 183"/>
          <p:cNvCxnSpPr>
            <a:stCxn id="160" idx="2"/>
            <a:endCxn id="31" idx="3"/>
          </p:cNvCxnSpPr>
          <p:nvPr/>
        </p:nvCxnSpPr>
        <p:spPr bwMode="auto">
          <a:xfrm rot="5400000">
            <a:off x="3588464" y="1887809"/>
            <a:ext cx="479010" cy="313948"/>
          </a:xfrm>
          <a:prstGeom prst="bentConnector2">
            <a:avLst/>
          </a:prstGeom>
          <a:solidFill>
            <a:schemeClr val="accent1"/>
          </a:solidFill>
          <a:ln w="19050" cap="flat" cmpd="sng" algn="ctr">
            <a:solidFill>
              <a:srgbClr val="009999"/>
            </a:solidFill>
            <a:prstDash val="solid"/>
            <a:round/>
            <a:headEnd type="none" w="med" len="med"/>
            <a:tailEnd type="none" w="med" len="med"/>
          </a:ln>
          <a:effectLst/>
        </p:spPr>
      </p:cxnSp>
      <p:sp>
        <p:nvSpPr>
          <p:cNvPr id="195" name="TextBox 194"/>
          <p:cNvSpPr txBox="1"/>
          <p:nvPr/>
        </p:nvSpPr>
        <p:spPr>
          <a:xfrm>
            <a:off x="1345980" y="1078131"/>
            <a:ext cx="655949" cy="276999"/>
          </a:xfrm>
          <a:prstGeom prst="rect">
            <a:avLst/>
          </a:prstGeom>
          <a:noFill/>
        </p:spPr>
        <p:txBody>
          <a:bodyPr wrap="none" rtlCol="0">
            <a:spAutoFit/>
          </a:bodyPr>
          <a:lstStyle/>
          <a:p>
            <a:pPr fontAlgn="base">
              <a:spcBef>
                <a:spcPct val="0"/>
              </a:spcBef>
              <a:spcAft>
                <a:spcPct val="0"/>
              </a:spcAft>
            </a:pPr>
            <a:r>
              <a:rPr lang="en-US" sz="1200" dirty="0" smtClean="0">
                <a:solidFill>
                  <a:srgbClr val="000000"/>
                </a:solidFill>
              </a:rPr>
              <a:t>MGMT</a:t>
            </a:r>
            <a:endParaRPr lang="en-US" sz="1200" dirty="0">
              <a:solidFill>
                <a:srgbClr val="000000"/>
              </a:solidFill>
            </a:endParaRPr>
          </a:p>
        </p:txBody>
      </p:sp>
      <p:cxnSp>
        <p:nvCxnSpPr>
          <p:cNvPr id="196" name="Elbow Connector 195"/>
          <p:cNvCxnSpPr>
            <a:stCxn id="195" idx="2"/>
            <a:endCxn id="6" idx="1"/>
          </p:cNvCxnSpPr>
          <p:nvPr/>
        </p:nvCxnSpPr>
        <p:spPr bwMode="auto">
          <a:xfrm rot="16200000" flipH="1">
            <a:off x="-294364" y="3323448"/>
            <a:ext cx="4544905" cy="608267"/>
          </a:xfrm>
          <a:prstGeom prst="bentConnector2">
            <a:avLst/>
          </a:prstGeom>
          <a:solidFill>
            <a:schemeClr val="accent1"/>
          </a:solidFill>
          <a:ln w="19050" cap="flat" cmpd="sng" algn="ctr">
            <a:solidFill>
              <a:schemeClr val="accent2"/>
            </a:solidFill>
            <a:prstDash val="solid"/>
            <a:round/>
            <a:headEnd type="none" w="med" len="med"/>
            <a:tailEnd type="none" w="med" len="med"/>
          </a:ln>
          <a:effectLst/>
        </p:spPr>
      </p:cxnSp>
      <p:cxnSp>
        <p:nvCxnSpPr>
          <p:cNvPr id="202" name="Elbow Connector 201"/>
          <p:cNvCxnSpPr>
            <a:stCxn id="195" idx="2"/>
            <a:endCxn id="14" idx="1"/>
          </p:cNvCxnSpPr>
          <p:nvPr/>
        </p:nvCxnSpPr>
        <p:spPr bwMode="auto">
          <a:xfrm rot="16200000" flipH="1">
            <a:off x="506135" y="2522950"/>
            <a:ext cx="2970651" cy="635010"/>
          </a:xfrm>
          <a:prstGeom prst="bentConnector2">
            <a:avLst/>
          </a:prstGeom>
          <a:solidFill>
            <a:schemeClr val="accent1"/>
          </a:solidFill>
          <a:ln w="19050" cap="flat" cmpd="sng" algn="ctr">
            <a:solidFill>
              <a:schemeClr val="accent2"/>
            </a:solidFill>
            <a:prstDash val="solid"/>
            <a:round/>
            <a:headEnd type="none" w="med" len="med"/>
            <a:tailEnd type="none" w="med" len="med"/>
          </a:ln>
          <a:effectLst/>
        </p:spPr>
      </p:cxnSp>
      <p:cxnSp>
        <p:nvCxnSpPr>
          <p:cNvPr id="205" name="Elbow Connector 204"/>
          <p:cNvCxnSpPr>
            <a:stCxn id="195" idx="2"/>
            <a:endCxn id="17" idx="1"/>
          </p:cNvCxnSpPr>
          <p:nvPr/>
        </p:nvCxnSpPr>
        <p:spPr bwMode="auto">
          <a:xfrm rot="16200000" flipH="1">
            <a:off x="1297413" y="1731672"/>
            <a:ext cx="1379976" cy="626892"/>
          </a:xfrm>
          <a:prstGeom prst="bentConnector2">
            <a:avLst/>
          </a:prstGeom>
          <a:solidFill>
            <a:schemeClr val="accent1"/>
          </a:solidFill>
          <a:ln w="19050" cap="flat" cmpd="sng" algn="ctr">
            <a:solidFill>
              <a:schemeClr val="accent2"/>
            </a:solidFill>
            <a:prstDash val="solid"/>
            <a:round/>
            <a:headEnd type="none" w="med" len="med"/>
            <a:tailEnd type="none" w="med" len="med"/>
          </a:ln>
          <a:effectLst/>
        </p:spPr>
      </p:cxnSp>
      <p:grpSp>
        <p:nvGrpSpPr>
          <p:cNvPr id="12" name="Group 11"/>
          <p:cNvGrpSpPr/>
          <p:nvPr/>
        </p:nvGrpSpPr>
        <p:grpSpPr>
          <a:xfrm>
            <a:off x="2282222" y="5852410"/>
            <a:ext cx="1342580" cy="95250"/>
            <a:chOff x="2277975" y="5462517"/>
            <a:chExt cx="1342580" cy="9525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7975" y="5462517"/>
              <a:ext cx="581025"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9530" y="5462517"/>
              <a:ext cx="581025"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9" name="TextBox 208"/>
          <p:cNvSpPr txBox="1"/>
          <p:nvPr/>
        </p:nvSpPr>
        <p:spPr>
          <a:xfrm>
            <a:off x="4072735" y="1064665"/>
            <a:ext cx="655949" cy="276999"/>
          </a:xfrm>
          <a:prstGeom prst="rect">
            <a:avLst/>
          </a:prstGeom>
          <a:noFill/>
        </p:spPr>
        <p:txBody>
          <a:bodyPr wrap="none" rtlCol="0">
            <a:spAutoFit/>
          </a:bodyPr>
          <a:lstStyle/>
          <a:p>
            <a:pPr fontAlgn="base">
              <a:spcBef>
                <a:spcPct val="0"/>
              </a:spcBef>
              <a:spcAft>
                <a:spcPct val="0"/>
              </a:spcAft>
            </a:pPr>
            <a:r>
              <a:rPr lang="en-US" sz="1200" dirty="0" smtClean="0">
                <a:solidFill>
                  <a:srgbClr val="000000"/>
                </a:solidFill>
              </a:rPr>
              <a:t>MGMT</a:t>
            </a:r>
            <a:endParaRPr lang="en-US" sz="1200" dirty="0">
              <a:solidFill>
                <a:srgbClr val="000000"/>
              </a:solidFill>
            </a:endParaRPr>
          </a:p>
        </p:txBody>
      </p:sp>
      <p:cxnSp>
        <p:nvCxnSpPr>
          <p:cNvPr id="210" name="Elbow Connector 209"/>
          <p:cNvCxnSpPr>
            <a:stCxn id="209" idx="2"/>
            <a:endCxn id="7" idx="3"/>
          </p:cNvCxnSpPr>
          <p:nvPr/>
        </p:nvCxnSpPr>
        <p:spPr bwMode="auto">
          <a:xfrm rot="5400000">
            <a:off x="1733571" y="3232895"/>
            <a:ext cx="4558371" cy="775908"/>
          </a:xfrm>
          <a:prstGeom prst="bentConnector2">
            <a:avLst/>
          </a:prstGeom>
          <a:solidFill>
            <a:schemeClr val="accent1"/>
          </a:solidFill>
          <a:ln w="19050" cap="flat" cmpd="sng" algn="ctr">
            <a:solidFill>
              <a:schemeClr val="accent2"/>
            </a:solidFill>
            <a:prstDash val="solid"/>
            <a:round/>
            <a:headEnd type="none" w="med" len="med"/>
            <a:tailEnd type="none" w="med" len="med"/>
          </a:ln>
          <a:effectLst/>
        </p:spPr>
      </p:cxnSp>
      <p:cxnSp>
        <p:nvCxnSpPr>
          <p:cNvPr id="215" name="Elbow Connector 214"/>
          <p:cNvCxnSpPr>
            <a:stCxn id="209" idx="2"/>
            <a:endCxn id="15" idx="3"/>
          </p:cNvCxnSpPr>
          <p:nvPr/>
        </p:nvCxnSpPr>
        <p:spPr bwMode="auto">
          <a:xfrm rot="5400000">
            <a:off x="2534070" y="2459140"/>
            <a:ext cx="2984117" cy="749165"/>
          </a:xfrm>
          <a:prstGeom prst="bentConnector2">
            <a:avLst/>
          </a:prstGeom>
          <a:solidFill>
            <a:schemeClr val="accent1"/>
          </a:solidFill>
          <a:ln w="19050" cap="flat" cmpd="sng" algn="ctr">
            <a:solidFill>
              <a:schemeClr val="accent2"/>
            </a:solidFill>
            <a:prstDash val="solid"/>
            <a:round/>
            <a:headEnd type="none" w="med" len="med"/>
            <a:tailEnd type="none" w="med" len="med"/>
          </a:ln>
          <a:effectLst/>
        </p:spPr>
      </p:cxnSp>
      <p:cxnSp>
        <p:nvCxnSpPr>
          <p:cNvPr id="218" name="Elbow Connector 217"/>
          <p:cNvCxnSpPr>
            <a:stCxn id="209" idx="2"/>
            <a:endCxn id="18" idx="3"/>
          </p:cNvCxnSpPr>
          <p:nvPr/>
        </p:nvCxnSpPr>
        <p:spPr bwMode="auto">
          <a:xfrm rot="5400000">
            <a:off x="3325348" y="1659744"/>
            <a:ext cx="1393442" cy="757283"/>
          </a:xfrm>
          <a:prstGeom prst="bentConnector2">
            <a:avLst/>
          </a:prstGeom>
          <a:solidFill>
            <a:schemeClr val="accent1"/>
          </a:solidFill>
          <a:ln w="19050" cap="flat" cmpd="sng" algn="ctr">
            <a:solidFill>
              <a:schemeClr val="accent2"/>
            </a:solidFill>
            <a:prstDash val="solid"/>
            <a:round/>
            <a:headEnd type="none" w="med" len="med"/>
            <a:tailEnd type="none" w="med" len="med"/>
          </a:ln>
          <a:effectLst/>
        </p:spPr>
      </p:cxnSp>
      <p:grpSp>
        <p:nvGrpSpPr>
          <p:cNvPr id="72" name="Group 71"/>
          <p:cNvGrpSpPr/>
          <p:nvPr/>
        </p:nvGrpSpPr>
        <p:grpSpPr>
          <a:xfrm>
            <a:off x="6581283" y="1884189"/>
            <a:ext cx="1671313" cy="4615920"/>
            <a:chOff x="3911087" y="1539835"/>
            <a:chExt cx="1671313" cy="4615920"/>
          </a:xfrm>
        </p:grpSpPr>
        <p:pic>
          <p:nvPicPr>
            <p:cNvPr id="7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9115" y="4612235"/>
              <a:ext cx="1657350" cy="77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3180" y="3844135"/>
              <a:ext cx="1657350" cy="77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5050" y="3076035"/>
              <a:ext cx="1657350" cy="77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1087" y="2307935"/>
              <a:ext cx="1657350" cy="77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5050" y="5380335"/>
              <a:ext cx="1657350" cy="77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3180" y="1539835"/>
              <a:ext cx="1657350" cy="77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Rectangle 2"/>
          <p:cNvSpPr/>
          <p:nvPr/>
        </p:nvSpPr>
        <p:spPr>
          <a:xfrm>
            <a:off x="5406545" y="1688755"/>
            <a:ext cx="3568601" cy="4247317"/>
          </a:xfrm>
          <a:prstGeom prst="rect">
            <a:avLst/>
          </a:prstGeom>
        </p:spPr>
        <p:txBody>
          <a:bodyPr wrap="square">
            <a:spAutoFit/>
          </a:bodyPr>
          <a:lstStyle/>
          <a:p>
            <a:pPr>
              <a:spcBef>
                <a:spcPct val="20000"/>
              </a:spcBef>
            </a:pPr>
            <a:r>
              <a:rPr lang="zh-CN" altLang="en-US" dirty="0">
                <a:solidFill>
                  <a:srgbClr val="000000"/>
                </a:solidFill>
                <a:latin typeface="宋体" pitchFamily="2" charset="-122"/>
                <a:ea typeface="宋体" pitchFamily="2" charset="-122"/>
              </a:rPr>
              <a:t>过去</a:t>
            </a:r>
            <a:r>
              <a:rPr lang="en-US" altLang="zh-CN" dirty="0">
                <a:solidFill>
                  <a:srgbClr val="000000"/>
                </a:solidFill>
                <a:latin typeface="宋体" pitchFamily="2" charset="-122"/>
                <a:ea typeface="宋体" pitchFamily="2" charset="-122"/>
              </a:rPr>
              <a:t>20</a:t>
            </a:r>
            <a:r>
              <a:rPr lang="zh-CN" altLang="en-US" dirty="0">
                <a:solidFill>
                  <a:srgbClr val="000000"/>
                </a:solidFill>
                <a:latin typeface="宋体" pitchFamily="2" charset="-122"/>
                <a:ea typeface="宋体" pitchFamily="2" charset="-122"/>
              </a:rPr>
              <a:t>年发展的现状</a:t>
            </a:r>
          </a:p>
          <a:p>
            <a:pPr marL="398463" lvl="1" indent="-284163">
              <a:spcBef>
                <a:spcPct val="20000"/>
              </a:spcBef>
              <a:buFontTx/>
              <a:buChar char="•"/>
            </a:pPr>
            <a:r>
              <a:rPr lang="zh-CN" altLang="en-US" dirty="0">
                <a:solidFill>
                  <a:srgbClr val="000000"/>
                </a:solidFill>
                <a:latin typeface="宋体" pitchFamily="2" charset="-122"/>
                <a:ea typeface="宋体" pitchFamily="2" charset="-122"/>
              </a:rPr>
              <a:t>规模的扩展，而不是理念</a:t>
            </a:r>
          </a:p>
          <a:p>
            <a:pPr marL="398463" lvl="1" indent="-284163">
              <a:spcBef>
                <a:spcPct val="20000"/>
              </a:spcBef>
              <a:buFontTx/>
              <a:buChar char="•"/>
            </a:pPr>
            <a:r>
              <a:rPr lang="zh-CN" altLang="en-US" dirty="0">
                <a:solidFill>
                  <a:srgbClr val="000000"/>
                </a:solidFill>
                <a:latin typeface="宋体" pitchFamily="2" charset="-122"/>
                <a:ea typeface="宋体" pitchFamily="2" charset="-122"/>
              </a:rPr>
              <a:t>不断增长的服务器，交换机数量</a:t>
            </a:r>
          </a:p>
          <a:p>
            <a:pPr marL="398463" lvl="1" indent="-284163">
              <a:spcBef>
                <a:spcPct val="20000"/>
              </a:spcBef>
              <a:buFontTx/>
              <a:buChar char="•"/>
            </a:pPr>
            <a:r>
              <a:rPr lang="zh-CN" altLang="en-US" dirty="0">
                <a:solidFill>
                  <a:srgbClr val="000000"/>
                </a:solidFill>
                <a:latin typeface="宋体" pitchFamily="2" charset="-122"/>
                <a:ea typeface="宋体" pitchFamily="2" charset="-122"/>
              </a:rPr>
              <a:t>添加各种管理工具，而不是集成</a:t>
            </a:r>
          </a:p>
          <a:p>
            <a:pPr marL="398463" lvl="1" indent="-284163">
              <a:spcBef>
                <a:spcPct val="20000"/>
              </a:spcBef>
              <a:buFontTx/>
              <a:buChar char="•"/>
            </a:pPr>
            <a:r>
              <a:rPr lang="zh-CN" altLang="en-US" dirty="0">
                <a:solidFill>
                  <a:srgbClr val="000000"/>
                </a:solidFill>
                <a:latin typeface="宋体" pitchFamily="2" charset="-122"/>
                <a:ea typeface="宋体" pitchFamily="2" charset="-122"/>
              </a:rPr>
              <a:t>采用虚拟化“放大”了问题</a:t>
            </a:r>
          </a:p>
          <a:p>
            <a:pPr>
              <a:spcBef>
                <a:spcPct val="20000"/>
              </a:spcBef>
            </a:pPr>
            <a:endParaRPr lang="zh-CN" altLang="en-US" dirty="0">
              <a:solidFill>
                <a:srgbClr val="000000"/>
              </a:solidFill>
              <a:latin typeface="宋体" pitchFamily="2" charset="-122"/>
              <a:ea typeface="宋体" pitchFamily="2" charset="-122"/>
            </a:endParaRPr>
          </a:p>
          <a:p>
            <a:pPr>
              <a:spcBef>
                <a:spcPct val="20000"/>
              </a:spcBef>
            </a:pPr>
            <a:r>
              <a:rPr lang="zh-CN" altLang="en-US" dirty="0">
                <a:solidFill>
                  <a:srgbClr val="000000"/>
                </a:solidFill>
                <a:latin typeface="宋体" pitchFamily="2" charset="-122"/>
                <a:ea typeface="宋体" pitchFamily="2" charset="-122"/>
              </a:rPr>
              <a:t>结果</a:t>
            </a:r>
          </a:p>
          <a:p>
            <a:pPr marL="398463" lvl="1" indent="-284163">
              <a:spcBef>
                <a:spcPct val="20000"/>
              </a:spcBef>
              <a:buFontTx/>
              <a:buChar char="•"/>
            </a:pPr>
            <a:r>
              <a:rPr lang="zh-CN" altLang="en-US" dirty="0">
                <a:solidFill>
                  <a:srgbClr val="000000"/>
                </a:solidFill>
                <a:latin typeface="宋体" pitchFamily="2" charset="-122"/>
                <a:ea typeface="宋体" pitchFamily="2" charset="-122"/>
              </a:rPr>
              <a:t>更多需要被管理的设备</a:t>
            </a:r>
          </a:p>
          <a:p>
            <a:pPr marL="398463" lvl="1" indent="-284163">
              <a:spcBef>
                <a:spcPct val="20000"/>
              </a:spcBef>
              <a:buFontTx/>
              <a:buChar char="•"/>
            </a:pPr>
            <a:r>
              <a:rPr lang="zh-CN" altLang="en-US" dirty="0">
                <a:solidFill>
                  <a:srgbClr val="000000"/>
                </a:solidFill>
                <a:latin typeface="宋体" pitchFamily="2" charset="-122"/>
                <a:ea typeface="宋体" pitchFamily="2" charset="-122"/>
              </a:rPr>
              <a:t>更困难地维持管理策略的统一</a:t>
            </a:r>
          </a:p>
          <a:p>
            <a:pPr marL="398463" lvl="1" indent="-284163">
              <a:spcBef>
                <a:spcPct val="20000"/>
              </a:spcBef>
              <a:buFontTx/>
              <a:buChar char="•"/>
            </a:pPr>
            <a:r>
              <a:rPr lang="zh-CN" altLang="en-US" dirty="0">
                <a:solidFill>
                  <a:srgbClr val="000000"/>
                </a:solidFill>
                <a:latin typeface="宋体" pitchFamily="2" charset="-122"/>
                <a:ea typeface="宋体" pitchFamily="2" charset="-122"/>
              </a:rPr>
              <a:t>更困难地保证安全</a:t>
            </a:r>
          </a:p>
          <a:p>
            <a:pPr marL="398463" lvl="1" indent="-284163">
              <a:spcBef>
                <a:spcPct val="20000"/>
              </a:spcBef>
              <a:buFontTx/>
              <a:buChar char="•"/>
            </a:pPr>
            <a:r>
              <a:rPr lang="zh-CN" altLang="en-US" dirty="0">
                <a:solidFill>
                  <a:srgbClr val="000000"/>
                </a:solidFill>
                <a:latin typeface="宋体" pitchFamily="2" charset="-122"/>
                <a:ea typeface="宋体" pitchFamily="2" charset="-122"/>
              </a:rPr>
              <a:t>更困难地扩展</a:t>
            </a:r>
            <a:endParaRPr lang="en-US" sz="1600" dirty="0">
              <a:solidFill>
                <a:srgbClr val="000000"/>
              </a:solidFill>
              <a:latin typeface="CiscoSansTT"/>
              <a:cs typeface="CiscoSansTT"/>
            </a:endParaRPr>
          </a:p>
        </p:txBody>
      </p:sp>
      <p:pic>
        <p:nvPicPr>
          <p:cNvPr id="7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8845" y="1438134"/>
            <a:ext cx="1669910" cy="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7070" y="1431940"/>
            <a:ext cx="1669910" cy="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Rectangular Callout 68"/>
          <p:cNvSpPr/>
          <p:nvPr/>
        </p:nvSpPr>
        <p:spPr bwMode="auto">
          <a:xfrm>
            <a:off x="99118" y="1595900"/>
            <a:ext cx="1371015" cy="664622"/>
          </a:xfrm>
          <a:prstGeom prst="wedgeRectCallout">
            <a:avLst>
              <a:gd name="adj1" fmla="val 120799"/>
              <a:gd name="adj2" fmla="val 62865"/>
            </a:avLst>
          </a:prstGeom>
          <a:solidFill>
            <a:srgbClr val="FFFF00"/>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defTabSz="814388" eaLnBrk="0" fontAlgn="base" hangingPunct="0">
              <a:lnSpc>
                <a:spcPct val="90000"/>
              </a:lnSpc>
              <a:spcBef>
                <a:spcPct val="0"/>
              </a:spcBef>
              <a:spcAft>
                <a:spcPct val="0"/>
              </a:spcAft>
            </a:pPr>
            <a:r>
              <a:rPr lang="en-US" sz="1400" dirty="0" smtClean="0">
                <a:solidFill>
                  <a:srgbClr val="000000"/>
                </a:solidFill>
              </a:rPr>
              <a:t>Additional </a:t>
            </a:r>
            <a:br>
              <a:rPr lang="en-US" sz="1400" dirty="0" smtClean="0">
                <a:solidFill>
                  <a:srgbClr val="000000"/>
                </a:solidFill>
              </a:rPr>
            </a:br>
            <a:r>
              <a:rPr lang="en-US" sz="1400" dirty="0" smtClean="0">
                <a:solidFill>
                  <a:srgbClr val="000000"/>
                </a:solidFill>
              </a:rPr>
              <a:t>LAN &amp; SAN Connections</a:t>
            </a:r>
            <a:endParaRPr lang="en-US" sz="1400" dirty="0">
              <a:solidFill>
                <a:srgbClr val="000000"/>
              </a:solidFill>
            </a:endParaRPr>
          </a:p>
        </p:txBody>
      </p:sp>
      <p:sp>
        <p:nvSpPr>
          <p:cNvPr id="68" name="Rectangular Callout 67"/>
          <p:cNvSpPr/>
          <p:nvPr/>
        </p:nvSpPr>
        <p:spPr bwMode="auto">
          <a:xfrm>
            <a:off x="99119" y="2368340"/>
            <a:ext cx="1371015" cy="664622"/>
          </a:xfrm>
          <a:prstGeom prst="wedgeRectCallout">
            <a:avLst>
              <a:gd name="adj1" fmla="val 112375"/>
              <a:gd name="adj2" fmla="val 7833"/>
            </a:avLst>
          </a:prstGeom>
          <a:solidFill>
            <a:srgbClr val="FFFF00"/>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defTabSz="814388" eaLnBrk="0" fontAlgn="base" hangingPunct="0">
              <a:lnSpc>
                <a:spcPct val="90000"/>
              </a:lnSpc>
              <a:spcBef>
                <a:spcPct val="0"/>
              </a:spcBef>
              <a:spcAft>
                <a:spcPct val="0"/>
              </a:spcAft>
            </a:pPr>
            <a:r>
              <a:rPr lang="en-US" sz="1400" dirty="0" smtClean="0">
                <a:solidFill>
                  <a:srgbClr val="000000"/>
                </a:solidFill>
              </a:rPr>
              <a:t>Additional  Management Connections</a:t>
            </a:r>
            <a:endParaRPr lang="en-US" sz="1400" dirty="0">
              <a:solidFill>
                <a:srgbClr val="000000"/>
              </a:solidFill>
            </a:endParaRPr>
          </a:p>
        </p:txBody>
      </p:sp>
      <p:sp>
        <p:nvSpPr>
          <p:cNvPr id="39" name="Rectangular Callout 38"/>
          <p:cNvSpPr/>
          <p:nvPr/>
        </p:nvSpPr>
        <p:spPr bwMode="auto">
          <a:xfrm>
            <a:off x="83657" y="3166693"/>
            <a:ext cx="1371015" cy="664622"/>
          </a:xfrm>
          <a:prstGeom prst="wedgeRectCallout">
            <a:avLst>
              <a:gd name="adj1" fmla="val 116587"/>
              <a:gd name="adj2" fmla="val 280100"/>
            </a:avLst>
          </a:prstGeom>
          <a:solidFill>
            <a:srgbClr val="FFFF00"/>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defTabSz="814388" eaLnBrk="0" fontAlgn="base" hangingPunct="0">
              <a:lnSpc>
                <a:spcPct val="90000"/>
              </a:lnSpc>
              <a:spcBef>
                <a:spcPct val="0"/>
              </a:spcBef>
              <a:spcAft>
                <a:spcPct val="0"/>
              </a:spcAft>
            </a:pPr>
            <a:r>
              <a:rPr lang="en-US" sz="1400" dirty="0" smtClean="0">
                <a:solidFill>
                  <a:srgbClr val="000000"/>
                </a:solidFill>
                <a:latin typeface="CiscoSansTT"/>
                <a:cs typeface="CiscoSansTT"/>
              </a:rPr>
              <a:t>Multiple Ethernet Connections</a:t>
            </a:r>
            <a:endParaRPr lang="en-US" sz="1400" dirty="0">
              <a:solidFill>
                <a:srgbClr val="000000"/>
              </a:solidFill>
              <a:latin typeface="CiscoSansTT"/>
              <a:cs typeface="CiscoSansTT"/>
            </a:endParaRPr>
          </a:p>
        </p:txBody>
      </p:sp>
      <p:sp>
        <p:nvSpPr>
          <p:cNvPr id="38" name="Rectangular Callout 37"/>
          <p:cNvSpPr/>
          <p:nvPr/>
        </p:nvSpPr>
        <p:spPr bwMode="auto">
          <a:xfrm>
            <a:off x="99119" y="4043480"/>
            <a:ext cx="1371015" cy="664622"/>
          </a:xfrm>
          <a:prstGeom prst="wedgeRectCallout">
            <a:avLst>
              <a:gd name="adj1" fmla="val 109203"/>
              <a:gd name="adj2" fmla="val 176908"/>
            </a:avLst>
          </a:prstGeom>
          <a:solidFill>
            <a:srgbClr val="FFFF00"/>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defTabSz="814388" eaLnBrk="0" fontAlgn="base" hangingPunct="0">
              <a:lnSpc>
                <a:spcPct val="90000"/>
              </a:lnSpc>
              <a:spcBef>
                <a:spcPct val="0"/>
              </a:spcBef>
              <a:spcAft>
                <a:spcPct val="0"/>
              </a:spcAft>
            </a:pPr>
            <a:r>
              <a:rPr lang="en-US" sz="1400" dirty="0" smtClean="0">
                <a:solidFill>
                  <a:srgbClr val="000000"/>
                </a:solidFill>
                <a:latin typeface="CiscoSansTT"/>
                <a:cs typeface="CiscoSansTT"/>
              </a:rPr>
              <a:t>Multiple </a:t>
            </a:r>
            <a:br>
              <a:rPr lang="en-US" sz="1400" dirty="0" smtClean="0">
                <a:solidFill>
                  <a:srgbClr val="000000"/>
                </a:solidFill>
                <a:latin typeface="CiscoSansTT"/>
                <a:cs typeface="CiscoSansTT"/>
              </a:rPr>
            </a:br>
            <a:r>
              <a:rPr lang="en-US" sz="1400" dirty="0" smtClean="0">
                <a:solidFill>
                  <a:srgbClr val="000000"/>
                </a:solidFill>
                <a:latin typeface="CiscoSansTT"/>
                <a:cs typeface="CiscoSansTT"/>
              </a:rPr>
              <a:t>SAN Connections</a:t>
            </a:r>
            <a:endParaRPr lang="en-US" sz="1400" dirty="0">
              <a:solidFill>
                <a:srgbClr val="000000"/>
              </a:solidFill>
              <a:latin typeface="CiscoSansTT"/>
              <a:cs typeface="CiscoSansTT"/>
            </a:endParaRPr>
          </a:p>
        </p:txBody>
      </p:sp>
      <p:sp>
        <p:nvSpPr>
          <p:cNvPr id="40" name="Rectangular Callout 39"/>
          <p:cNvSpPr/>
          <p:nvPr/>
        </p:nvSpPr>
        <p:spPr bwMode="auto">
          <a:xfrm>
            <a:off x="99119" y="4874779"/>
            <a:ext cx="1371015" cy="858521"/>
          </a:xfrm>
          <a:prstGeom prst="wedgeRectCallout">
            <a:avLst>
              <a:gd name="adj1" fmla="val 130697"/>
              <a:gd name="adj2" fmla="val 71252"/>
            </a:avLst>
          </a:prstGeom>
          <a:solidFill>
            <a:srgbClr val="FFFF00"/>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defTabSz="814388" eaLnBrk="0" fontAlgn="base" hangingPunct="0">
              <a:lnSpc>
                <a:spcPct val="90000"/>
              </a:lnSpc>
              <a:spcBef>
                <a:spcPct val="0"/>
              </a:spcBef>
              <a:spcAft>
                <a:spcPct val="0"/>
              </a:spcAft>
            </a:pPr>
            <a:r>
              <a:rPr lang="en-US" sz="1400" dirty="0" smtClean="0">
                <a:solidFill>
                  <a:srgbClr val="000000"/>
                </a:solidFill>
                <a:latin typeface="CiscoSansTT"/>
                <a:cs typeface="CiscoSansTT"/>
              </a:rPr>
              <a:t>Separate Remote Management per Chassis</a:t>
            </a:r>
            <a:endParaRPr lang="en-US" sz="1400" dirty="0">
              <a:solidFill>
                <a:srgbClr val="000000"/>
              </a:solidFill>
              <a:latin typeface="CiscoSansTT"/>
              <a:cs typeface="CiscoSansTT"/>
            </a:endParaRPr>
          </a:p>
        </p:txBody>
      </p:sp>
      <p:sp>
        <p:nvSpPr>
          <p:cNvPr id="22" name="Rectangular Callout 21"/>
          <p:cNvSpPr/>
          <p:nvPr/>
        </p:nvSpPr>
        <p:spPr bwMode="auto">
          <a:xfrm>
            <a:off x="99119" y="5855043"/>
            <a:ext cx="1371015" cy="664622"/>
          </a:xfrm>
          <a:prstGeom prst="wedgeRectCallout">
            <a:avLst>
              <a:gd name="adj1" fmla="val 157394"/>
              <a:gd name="adj2" fmla="val -29400"/>
            </a:avLst>
          </a:prstGeom>
          <a:solidFill>
            <a:srgbClr val="FFFF00"/>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defTabSz="814388" eaLnBrk="0" fontAlgn="base" hangingPunct="0">
              <a:lnSpc>
                <a:spcPct val="90000"/>
              </a:lnSpc>
              <a:spcBef>
                <a:spcPct val="0"/>
              </a:spcBef>
              <a:spcAft>
                <a:spcPct val="0"/>
              </a:spcAft>
            </a:pPr>
            <a:r>
              <a:rPr lang="en-US" sz="1400" dirty="0" smtClean="0">
                <a:solidFill>
                  <a:srgbClr val="000000"/>
                </a:solidFill>
                <a:latin typeface="CiscoSansTT"/>
                <a:cs typeface="CiscoSansTT"/>
              </a:rPr>
              <a:t>Multiple Management Modules</a:t>
            </a:r>
            <a:endParaRPr lang="en-US" sz="1400" dirty="0">
              <a:solidFill>
                <a:srgbClr val="000000"/>
              </a:solidFill>
              <a:latin typeface="CiscoSansTT"/>
              <a:cs typeface="CiscoSansTT"/>
            </a:endParaRPr>
          </a:p>
        </p:txBody>
      </p:sp>
      <p:sp>
        <p:nvSpPr>
          <p:cNvPr id="71" name="Rectangular Callout 70"/>
          <p:cNvSpPr/>
          <p:nvPr/>
        </p:nvSpPr>
        <p:spPr bwMode="auto">
          <a:xfrm>
            <a:off x="90180" y="2353660"/>
            <a:ext cx="1371015" cy="664622"/>
          </a:xfrm>
          <a:prstGeom prst="wedgeRectCallout">
            <a:avLst>
              <a:gd name="adj1" fmla="val 114481"/>
              <a:gd name="adj2" fmla="val 223619"/>
            </a:avLst>
          </a:prstGeom>
          <a:solidFill>
            <a:srgbClr val="FFFF00"/>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defTabSz="814388" eaLnBrk="0" fontAlgn="base" hangingPunct="0">
              <a:lnSpc>
                <a:spcPct val="90000"/>
              </a:lnSpc>
              <a:spcBef>
                <a:spcPct val="0"/>
              </a:spcBef>
              <a:spcAft>
                <a:spcPct val="0"/>
              </a:spcAft>
            </a:pPr>
            <a:r>
              <a:rPr lang="en-US" sz="1400" dirty="0" smtClean="0">
                <a:solidFill>
                  <a:srgbClr val="000000"/>
                </a:solidFill>
                <a:latin typeface="CiscoSansTT"/>
                <a:cs typeface="CiscoSansTT"/>
              </a:rPr>
              <a:t>Additional  Management Connections</a:t>
            </a:r>
            <a:endParaRPr lang="en-US" sz="1400" dirty="0">
              <a:solidFill>
                <a:srgbClr val="000000"/>
              </a:solidFill>
              <a:latin typeface="CiscoSansTT"/>
              <a:cs typeface="CiscoSansTT"/>
            </a:endParaRPr>
          </a:p>
        </p:txBody>
      </p:sp>
      <p:sp>
        <p:nvSpPr>
          <p:cNvPr id="81" name="Rectangular Callout 80"/>
          <p:cNvSpPr/>
          <p:nvPr/>
        </p:nvSpPr>
        <p:spPr bwMode="auto">
          <a:xfrm>
            <a:off x="90180" y="1585560"/>
            <a:ext cx="1371015" cy="664622"/>
          </a:xfrm>
          <a:prstGeom prst="wedgeRectCallout">
            <a:avLst>
              <a:gd name="adj1" fmla="val 124309"/>
              <a:gd name="adj2" fmla="val 256928"/>
            </a:avLst>
          </a:prstGeom>
          <a:solidFill>
            <a:srgbClr val="FFFF00"/>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defTabSz="814388" eaLnBrk="0" fontAlgn="base" hangingPunct="0">
              <a:lnSpc>
                <a:spcPct val="90000"/>
              </a:lnSpc>
              <a:spcBef>
                <a:spcPct val="0"/>
              </a:spcBef>
              <a:spcAft>
                <a:spcPct val="0"/>
              </a:spcAft>
            </a:pPr>
            <a:r>
              <a:rPr lang="en-US" sz="1400" dirty="0" smtClean="0">
                <a:solidFill>
                  <a:srgbClr val="000000"/>
                </a:solidFill>
                <a:latin typeface="CiscoSansTT"/>
                <a:cs typeface="CiscoSansTT"/>
              </a:rPr>
              <a:t>Additional </a:t>
            </a:r>
            <a:br>
              <a:rPr lang="en-US" sz="1400" dirty="0" smtClean="0">
                <a:solidFill>
                  <a:srgbClr val="000000"/>
                </a:solidFill>
                <a:latin typeface="CiscoSansTT"/>
                <a:cs typeface="CiscoSansTT"/>
              </a:rPr>
            </a:br>
            <a:r>
              <a:rPr lang="en-US" sz="1400" dirty="0" smtClean="0">
                <a:solidFill>
                  <a:srgbClr val="000000"/>
                </a:solidFill>
                <a:latin typeface="CiscoSansTT"/>
                <a:cs typeface="CiscoSansTT"/>
              </a:rPr>
              <a:t>LAN &amp; SAN Connections</a:t>
            </a:r>
            <a:endParaRPr lang="en-US" sz="1400" dirty="0">
              <a:solidFill>
                <a:srgbClr val="000000"/>
              </a:solidFill>
              <a:latin typeface="CiscoSansTT"/>
              <a:cs typeface="CiscoSansTT"/>
            </a:endParaRPr>
          </a:p>
        </p:txBody>
      </p:sp>
      <p:sp>
        <p:nvSpPr>
          <p:cNvPr id="82" name="Title 1"/>
          <p:cNvSpPr txBox="1">
            <a:spLocks/>
          </p:cNvSpPr>
          <p:nvPr/>
        </p:nvSpPr>
        <p:spPr bwMode="auto">
          <a:xfrm>
            <a:off x="133094" y="226465"/>
            <a:ext cx="7703697" cy="560935"/>
          </a:xfrm>
          <a:prstGeom prst="rect">
            <a:avLst/>
          </a:prstGeom>
          <a:noFill/>
          <a:ln w="9525">
            <a:noFill/>
            <a:miter lim="800000"/>
            <a:headEnd/>
            <a:tailEnd/>
          </a:ln>
        </p:spPr>
        <p:txBody>
          <a:bodyPr vert="horz" wrap="square" lIns="82296" tIns="45720" rIns="82296" bIns="45720" numCol="1" anchor="b" anchorCtr="0" compatLnSpc="1">
            <a:prstTxWarp prst="textNoShape">
              <a:avLst/>
            </a:prstTxWarp>
          </a:bodyPr>
          <a:lstStyle>
            <a:lvl1pPr algn="l" rtl="0" eaLnBrk="0" fontAlgn="base" hangingPunct="0">
              <a:lnSpc>
                <a:spcPct val="90000"/>
              </a:lnSpc>
              <a:spcBef>
                <a:spcPct val="0"/>
              </a:spcBef>
              <a:spcAft>
                <a:spcPct val="0"/>
              </a:spcAft>
              <a:defRPr sz="3000" b="1" kern="1200">
                <a:solidFill>
                  <a:srgbClr val="404040"/>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3000" b="1">
                <a:solidFill>
                  <a:schemeClr val="accent1"/>
                </a:solidFill>
                <a:latin typeface="Arial" charset="0"/>
              </a:defRPr>
            </a:lvl6pPr>
            <a:lvl7pPr marL="914400" algn="l" rtl="0" fontAlgn="base">
              <a:lnSpc>
                <a:spcPct val="90000"/>
              </a:lnSpc>
              <a:spcBef>
                <a:spcPct val="0"/>
              </a:spcBef>
              <a:spcAft>
                <a:spcPct val="0"/>
              </a:spcAft>
              <a:defRPr sz="3000" b="1">
                <a:solidFill>
                  <a:schemeClr val="accent1"/>
                </a:solidFill>
                <a:latin typeface="Arial" charset="0"/>
              </a:defRPr>
            </a:lvl7pPr>
            <a:lvl8pPr marL="1371600" algn="l" rtl="0" fontAlgn="base">
              <a:lnSpc>
                <a:spcPct val="90000"/>
              </a:lnSpc>
              <a:spcBef>
                <a:spcPct val="0"/>
              </a:spcBef>
              <a:spcAft>
                <a:spcPct val="0"/>
              </a:spcAft>
              <a:defRPr sz="3000" b="1">
                <a:solidFill>
                  <a:schemeClr val="accent1"/>
                </a:solidFill>
                <a:latin typeface="Arial" charset="0"/>
              </a:defRPr>
            </a:lvl8pPr>
            <a:lvl9pPr marL="1828800" algn="l" rtl="0" fontAlgn="base">
              <a:lnSpc>
                <a:spcPct val="90000"/>
              </a:lnSpc>
              <a:spcBef>
                <a:spcPct val="0"/>
              </a:spcBef>
              <a:spcAft>
                <a:spcPct val="0"/>
              </a:spcAft>
              <a:defRPr sz="3000" b="1">
                <a:solidFill>
                  <a:schemeClr val="accent1"/>
                </a:solidFill>
                <a:latin typeface="Arial" charset="0"/>
              </a:defRPr>
            </a:lvl9pPr>
          </a:lstStyle>
          <a:p>
            <a:pPr lvl="0">
              <a:lnSpc>
                <a:spcPct val="80000"/>
              </a:lnSpc>
              <a:buClr>
                <a:srgbClr val="000000"/>
              </a:buClr>
              <a:defRPr/>
            </a:pPr>
            <a:r>
              <a:rPr lang="en-US" altLang="zh-CN" sz="2800" dirty="0" err="1">
                <a:gradFill>
                  <a:gsLst>
                    <a:gs pos="0">
                      <a:srgbClr val="000000"/>
                    </a:gs>
                    <a:gs pos="44000">
                      <a:srgbClr val="01BBBB"/>
                    </a:gs>
                    <a:gs pos="100000">
                      <a:srgbClr val="000000"/>
                    </a:gs>
                  </a:gsLst>
                  <a:lin ang="4800000" scaled="0"/>
                </a:gradFill>
                <a:ea typeface="+mn-ea"/>
                <a:cs typeface="+mn-cs"/>
                <a:sym typeface="Arial" charset="0"/>
              </a:rPr>
              <a:t>UCS</a:t>
            </a:r>
            <a:r>
              <a:rPr lang="en-US" altLang="zh-CN" sz="2800" dirty="0">
                <a:gradFill>
                  <a:gsLst>
                    <a:gs pos="0">
                      <a:srgbClr val="000000"/>
                    </a:gs>
                    <a:gs pos="44000">
                      <a:srgbClr val="01BBBB"/>
                    </a:gs>
                    <a:gs pos="100000">
                      <a:srgbClr val="000000"/>
                    </a:gs>
                  </a:gsLst>
                  <a:lin ang="4800000" scaled="0"/>
                </a:gradFill>
                <a:ea typeface="+mn-ea"/>
                <a:cs typeface="+mn-cs"/>
                <a:sym typeface="Arial" charset="0"/>
              </a:rPr>
              <a:t> </a:t>
            </a:r>
            <a:r>
              <a:rPr lang="zh-CN" altLang="en-US" sz="2800" dirty="0">
                <a:gradFill>
                  <a:gsLst>
                    <a:gs pos="0">
                      <a:srgbClr val="000000"/>
                    </a:gs>
                    <a:gs pos="44000">
                      <a:srgbClr val="01BBBB"/>
                    </a:gs>
                    <a:gs pos="100000">
                      <a:srgbClr val="000000"/>
                    </a:gs>
                  </a:gsLst>
                  <a:lin ang="4800000" scaled="0"/>
                </a:gradFill>
                <a:ea typeface="+mn-ea"/>
                <a:cs typeface="+mn-cs"/>
                <a:sym typeface="Arial" charset="0"/>
              </a:rPr>
              <a:t>优</a:t>
            </a:r>
            <a:r>
              <a:rPr lang="zh-CN" altLang="en-US" sz="2800" dirty="0" smtClean="0">
                <a:gradFill>
                  <a:gsLst>
                    <a:gs pos="0">
                      <a:srgbClr val="000000"/>
                    </a:gs>
                    <a:gs pos="44000">
                      <a:srgbClr val="01BBBB"/>
                    </a:gs>
                    <a:gs pos="100000">
                      <a:srgbClr val="000000"/>
                    </a:gs>
                  </a:gsLst>
                  <a:lin ang="4800000" scaled="0"/>
                </a:gradFill>
                <a:ea typeface="+mn-ea"/>
                <a:cs typeface="+mn-cs"/>
                <a:sym typeface="Arial" charset="0"/>
              </a:rPr>
              <a:t>势</a:t>
            </a:r>
            <a:r>
              <a:rPr lang="zh-CN" altLang="en-US" sz="2800" dirty="0">
                <a:gradFill>
                  <a:gsLst>
                    <a:gs pos="0">
                      <a:srgbClr val="000000"/>
                    </a:gs>
                    <a:gs pos="44000">
                      <a:srgbClr val="01BBBB"/>
                    </a:gs>
                    <a:gs pos="100000">
                      <a:srgbClr val="000000"/>
                    </a:gs>
                  </a:gsLst>
                  <a:lin ang="4800000" scaled="0"/>
                </a:gradFill>
                <a:ea typeface="+mn-ea"/>
                <a:cs typeface="+mn-cs"/>
                <a:sym typeface="Arial" charset="0"/>
              </a:rPr>
              <a:t>一</a:t>
            </a:r>
            <a:r>
              <a:rPr lang="zh-CN" altLang="en-US" sz="2800" dirty="0" smtClean="0">
                <a:gradFill>
                  <a:gsLst>
                    <a:gs pos="0">
                      <a:srgbClr val="000000"/>
                    </a:gs>
                    <a:gs pos="44000">
                      <a:srgbClr val="01BBBB"/>
                    </a:gs>
                    <a:gs pos="100000">
                      <a:srgbClr val="000000"/>
                    </a:gs>
                  </a:gsLst>
                  <a:lin ang="4800000" scaled="0"/>
                </a:gradFill>
                <a:ea typeface="+mn-ea"/>
                <a:cs typeface="+mn-cs"/>
                <a:sym typeface="Arial" charset="0"/>
              </a:rPr>
              <a:t>：　独特的架构优势</a:t>
            </a:r>
            <a:endParaRPr lang="de-DE" altLang="zh-CN" sz="2800" dirty="0">
              <a:gradFill>
                <a:gsLst>
                  <a:gs pos="0">
                    <a:srgbClr val="000000"/>
                  </a:gs>
                  <a:gs pos="44000">
                    <a:srgbClr val="01BBBB"/>
                  </a:gs>
                  <a:gs pos="100000">
                    <a:srgbClr val="000000"/>
                  </a:gs>
                </a:gsLst>
                <a:lin ang="4800000" scaled="0"/>
              </a:gradFill>
              <a:ea typeface="+mn-ea"/>
              <a:cs typeface="+mn-cs"/>
              <a:sym typeface="Arial" charset="0"/>
            </a:endParaRPr>
          </a:p>
        </p:txBody>
      </p:sp>
    </p:spTree>
    <p:extLst>
      <p:ext uri="{BB962C8B-B14F-4D97-AF65-F5344CB8AC3E}">
        <p14:creationId xmlns:p14="http://schemas.microsoft.com/office/powerpoint/2010/main" val="679068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2" presetClass="entr" presetSubtype="1" fill="hold" grpId="0" nodeType="withEffect">
                                  <p:stCondLst>
                                    <p:cond delay="0"/>
                                  </p:stCondLst>
                                  <p:childTnLst>
                                    <p:set>
                                      <p:cBhvr>
                                        <p:cTn id="9" dur="1" fill="hold">
                                          <p:stCondLst>
                                            <p:cond delay="0"/>
                                          </p:stCondLst>
                                        </p:cTn>
                                        <p:tgtEl>
                                          <p:spTgt spid="195"/>
                                        </p:tgtEl>
                                        <p:attrNameLst>
                                          <p:attrName>style.visibility</p:attrName>
                                        </p:attrNameLst>
                                      </p:cBhvr>
                                      <p:to>
                                        <p:strVal val="visible"/>
                                      </p:to>
                                    </p:set>
                                    <p:anim calcmode="lin" valueType="num">
                                      <p:cBhvr additive="base">
                                        <p:cTn id="10" dur="500" fill="hold"/>
                                        <p:tgtEl>
                                          <p:spTgt spid="195"/>
                                        </p:tgtEl>
                                        <p:attrNameLst>
                                          <p:attrName>ppt_x</p:attrName>
                                        </p:attrNameLst>
                                      </p:cBhvr>
                                      <p:tavLst>
                                        <p:tav tm="0">
                                          <p:val>
                                            <p:strVal val="#ppt_x"/>
                                          </p:val>
                                        </p:tav>
                                        <p:tav tm="100000">
                                          <p:val>
                                            <p:strVal val="#ppt_x"/>
                                          </p:val>
                                        </p:tav>
                                      </p:tavLst>
                                    </p:anim>
                                    <p:anim calcmode="lin" valueType="num">
                                      <p:cBhvr additive="base">
                                        <p:cTn id="11" dur="500" fill="hold"/>
                                        <p:tgtEl>
                                          <p:spTgt spid="195"/>
                                        </p:tgtEl>
                                        <p:attrNameLst>
                                          <p:attrName>ppt_y</p:attrName>
                                        </p:attrNameLst>
                                      </p:cBhvr>
                                      <p:tavLst>
                                        <p:tav tm="0">
                                          <p:val>
                                            <p:strVal val="0-#ppt_h/2"/>
                                          </p:val>
                                        </p:tav>
                                        <p:tav tm="100000">
                                          <p:val>
                                            <p:strVal val="#ppt_y"/>
                                          </p:val>
                                        </p:tav>
                                      </p:tavLst>
                                    </p:anim>
                                  </p:childTnLst>
                                </p:cTn>
                              </p:par>
                              <p:par>
                                <p:cTn id="12" presetID="2" presetClass="entr" presetSubtype="1" fill="hold" grpId="0" nodeType="withEffect">
                                  <p:stCondLst>
                                    <p:cond delay="0"/>
                                  </p:stCondLst>
                                  <p:childTnLst>
                                    <p:set>
                                      <p:cBhvr>
                                        <p:cTn id="13" dur="1" fill="hold">
                                          <p:stCondLst>
                                            <p:cond delay="0"/>
                                          </p:stCondLst>
                                        </p:cTn>
                                        <p:tgtEl>
                                          <p:spTgt spid="209"/>
                                        </p:tgtEl>
                                        <p:attrNameLst>
                                          <p:attrName>style.visibility</p:attrName>
                                        </p:attrNameLst>
                                      </p:cBhvr>
                                      <p:to>
                                        <p:strVal val="visible"/>
                                      </p:to>
                                    </p:set>
                                    <p:anim calcmode="lin" valueType="num">
                                      <p:cBhvr additive="base">
                                        <p:cTn id="14" dur="500" fill="hold"/>
                                        <p:tgtEl>
                                          <p:spTgt spid="209"/>
                                        </p:tgtEl>
                                        <p:attrNameLst>
                                          <p:attrName>ppt_x</p:attrName>
                                        </p:attrNameLst>
                                      </p:cBhvr>
                                      <p:tavLst>
                                        <p:tav tm="0">
                                          <p:val>
                                            <p:strVal val="#ppt_x"/>
                                          </p:val>
                                        </p:tav>
                                        <p:tav tm="100000">
                                          <p:val>
                                            <p:strVal val="#ppt_x"/>
                                          </p:val>
                                        </p:tav>
                                      </p:tavLst>
                                    </p:anim>
                                    <p:anim calcmode="lin" valueType="num">
                                      <p:cBhvr additive="base">
                                        <p:cTn id="15" dur="500" fill="hold"/>
                                        <p:tgtEl>
                                          <p:spTgt spid="209"/>
                                        </p:tgtEl>
                                        <p:attrNameLst>
                                          <p:attrName>ppt_y</p:attrName>
                                        </p:attrNameLst>
                                      </p:cBhvr>
                                      <p:tavLst>
                                        <p:tav tm="0">
                                          <p:val>
                                            <p:strVal val="0-#ppt_h/2"/>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210"/>
                                        </p:tgtEl>
                                        <p:attrNameLst>
                                          <p:attrName>style.visibility</p:attrName>
                                        </p:attrNameLst>
                                      </p:cBhvr>
                                      <p:to>
                                        <p:strVal val="visible"/>
                                      </p:to>
                                    </p:set>
                                    <p:anim calcmode="lin" valueType="num">
                                      <p:cBhvr additive="base">
                                        <p:cTn id="18" dur="500" fill="hold"/>
                                        <p:tgtEl>
                                          <p:spTgt spid="210"/>
                                        </p:tgtEl>
                                        <p:attrNameLst>
                                          <p:attrName>ppt_x</p:attrName>
                                        </p:attrNameLst>
                                      </p:cBhvr>
                                      <p:tavLst>
                                        <p:tav tm="0">
                                          <p:val>
                                            <p:strVal val="#ppt_x"/>
                                          </p:val>
                                        </p:tav>
                                        <p:tav tm="100000">
                                          <p:val>
                                            <p:strVal val="#ppt_x"/>
                                          </p:val>
                                        </p:tav>
                                      </p:tavLst>
                                    </p:anim>
                                    <p:anim calcmode="lin" valueType="num">
                                      <p:cBhvr additive="base">
                                        <p:cTn id="19" dur="500" fill="hold"/>
                                        <p:tgtEl>
                                          <p:spTgt spid="210"/>
                                        </p:tgtEl>
                                        <p:attrNameLst>
                                          <p:attrName>ppt_y</p:attrName>
                                        </p:attrNameLst>
                                      </p:cBhvr>
                                      <p:tavLst>
                                        <p:tav tm="0">
                                          <p:val>
                                            <p:strVal val="0-#ppt_h/2"/>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196"/>
                                        </p:tgtEl>
                                        <p:attrNameLst>
                                          <p:attrName>style.visibility</p:attrName>
                                        </p:attrNameLst>
                                      </p:cBhvr>
                                      <p:to>
                                        <p:strVal val="visible"/>
                                      </p:to>
                                    </p:set>
                                    <p:anim calcmode="lin" valueType="num">
                                      <p:cBhvr additive="base">
                                        <p:cTn id="22" dur="500" fill="hold"/>
                                        <p:tgtEl>
                                          <p:spTgt spid="196"/>
                                        </p:tgtEl>
                                        <p:attrNameLst>
                                          <p:attrName>ppt_x</p:attrName>
                                        </p:attrNameLst>
                                      </p:cBhvr>
                                      <p:tavLst>
                                        <p:tav tm="0">
                                          <p:val>
                                            <p:strVal val="#ppt_x"/>
                                          </p:val>
                                        </p:tav>
                                        <p:tav tm="100000">
                                          <p:val>
                                            <p:strVal val="#ppt_x"/>
                                          </p:val>
                                        </p:tav>
                                      </p:tavLst>
                                    </p:anim>
                                    <p:anim calcmode="lin" valueType="num">
                                      <p:cBhvr additive="base">
                                        <p:cTn id="23" dur="500" fill="hold"/>
                                        <p:tgtEl>
                                          <p:spTgt spid="196"/>
                                        </p:tgtEl>
                                        <p:attrNameLst>
                                          <p:attrName>ppt_y</p:attrName>
                                        </p:attrNameLst>
                                      </p:cBhvr>
                                      <p:tavLst>
                                        <p:tav tm="0">
                                          <p:val>
                                            <p:strVal val="0-#ppt_h/2"/>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2" presetClass="entr" presetSubtype="2" fill="hold" nodeType="withEffect">
                                  <p:stCondLst>
                                    <p:cond delay="0"/>
                                  </p:stCondLst>
                                  <p:childTnLst>
                                    <p:set>
                                      <p:cBhvr>
                                        <p:cTn id="39" dur="1" fill="hold">
                                          <p:stCondLst>
                                            <p:cond delay="0"/>
                                          </p:stCondLst>
                                        </p:cTn>
                                        <p:tgtEl>
                                          <p:spTgt spid="85"/>
                                        </p:tgtEl>
                                        <p:attrNameLst>
                                          <p:attrName>style.visibility</p:attrName>
                                        </p:attrNameLst>
                                      </p:cBhvr>
                                      <p:to>
                                        <p:strVal val="visible"/>
                                      </p:to>
                                    </p:set>
                                    <p:anim calcmode="lin" valueType="num">
                                      <p:cBhvr additive="base">
                                        <p:cTn id="40" dur="500" fill="hold"/>
                                        <p:tgtEl>
                                          <p:spTgt spid="85"/>
                                        </p:tgtEl>
                                        <p:attrNameLst>
                                          <p:attrName>ppt_x</p:attrName>
                                        </p:attrNameLst>
                                      </p:cBhvr>
                                      <p:tavLst>
                                        <p:tav tm="0">
                                          <p:val>
                                            <p:strVal val="1+#ppt_w/2"/>
                                          </p:val>
                                        </p:tav>
                                        <p:tav tm="100000">
                                          <p:val>
                                            <p:strVal val="#ppt_x"/>
                                          </p:val>
                                        </p:tav>
                                      </p:tavLst>
                                    </p:anim>
                                    <p:anim calcmode="lin" valueType="num">
                                      <p:cBhvr additive="base">
                                        <p:cTn id="41" dur="500" fill="hold"/>
                                        <p:tgtEl>
                                          <p:spTgt spid="85"/>
                                        </p:tgtEl>
                                        <p:attrNameLst>
                                          <p:attrName>ppt_y</p:attrName>
                                        </p:attrNameLst>
                                      </p:cBhvr>
                                      <p:tavLst>
                                        <p:tav tm="0">
                                          <p:val>
                                            <p:strVal val="#ppt_y"/>
                                          </p:val>
                                        </p:tav>
                                        <p:tav tm="100000">
                                          <p:val>
                                            <p:strVal val="#ppt_y"/>
                                          </p:val>
                                        </p:tav>
                                      </p:tavLst>
                                    </p:anim>
                                  </p:childTnLst>
                                </p:cTn>
                              </p:par>
                              <p:par>
                                <p:cTn id="42" presetID="2" presetClass="entr" presetSubtype="1" fill="hold" grpId="0" nodeType="withEffect">
                                  <p:stCondLst>
                                    <p:cond delay="0"/>
                                  </p:stCondLst>
                                  <p:childTnLst>
                                    <p:set>
                                      <p:cBhvr>
                                        <p:cTn id="43" dur="1" fill="hold">
                                          <p:stCondLst>
                                            <p:cond delay="0"/>
                                          </p:stCondLst>
                                        </p:cTn>
                                        <p:tgtEl>
                                          <p:spTgt spid="91"/>
                                        </p:tgtEl>
                                        <p:attrNameLst>
                                          <p:attrName>style.visibility</p:attrName>
                                        </p:attrNameLst>
                                      </p:cBhvr>
                                      <p:to>
                                        <p:strVal val="visible"/>
                                      </p:to>
                                    </p:set>
                                    <p:anim calcmode="lin" valueType="num">
                                      <p:cBhvr additive="base">
                                        <p:cTn id="44" dur="500" fill="hold"/>
                                        <p:tgtEl>
                                          <p:spTgt spid="91"/>
                                        </p:tgtEl>
                                        <p:attrNameLst>
                                          <p:attrName>ppt_x</p:attrName>
                                        </p:attrNameLst>
                                      </p:cBhvr>
                                      <p:tavLst>
                                        <p:tav tm="0">
                                          <p:val>
                                            <p:strVal val="#ppt_x"/>
                                          </p:val>
                                        </p:tav>
                                        <p:tav tm="100000">
                                          <p:val>
                                            <p:strVal val="#ppt_x"/>
                                          </p:val>
                                        </p:tav>
                                      </p:tavLst>
                                    </p:anim>
                                    <p:anim calcmode="lin" valueType="num">
                                      <p:cBhvr additive="base">
                                        <p:cTn id="45" dur="500" fill="hold"/>
                                        <p:tgtEl>
                                          <p:spTgt spid="91"/>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additive="base">
                                        <p:cTn id="48" dur="500" fill="hold"/>
                                        <p:tgtEl>
                                          <p:spTgt spid="159"/>
                                        </p:tgtEl>
                                        <p:attrNameLst>
                                          <p:attrName>ppt_x</p:attrName>
                                        </p:attrNameLst>
                                      </p:cBhvr>
                                      <p:tavLst>
                                        <p:tav tm="0">
                                          <p:val>
                                            <p:strVal val="#ppt_x"/>
                                          </p:val>
                                        </p:tav>
                                        <p:tav tm="100000">
                                          <p:val>
                                            <p:strVal val="#ppt_x"/>
                                          </p:val>
                                        </p:tav>
                                      </p:tavLst>
                                    </p:anim>
                                    <p:anim calcmode="lin" valueType="num">
                                      <p:cBhvr additive="base">
                                        <p:cTn id="49" dur="500" fill="hold"/>
                                        <p:tgtEl>
                                          <p:spTgt spid="159"/>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120"/>
                                        </p:tgtEl>
                                        <p:attrNameLst>
                                          <p:attrName>style.visibility</p:attrName>
                                        </p:attrNameLst>
                                      </p:cBhvr>
                                      <p:to>
                                        <p:strVal val="visible"/>
                                      </p:to>
                                    </p:set>
                                    <p:anim calcmode="lin" valueType="num">
                                      <p:cBhvr additive="base">
                                        <p:cTn id="52" dur="500" fill="hold"/>
                                        <p:tgtEl>
                                          <p:spTgt spid="120"/>
                                        </p:tgtEl>
                                        <p:attrNameLst>
                                          <p:attrName>ppt_x</p:attrName>
                                        </p:attrNameLst>
                                      </p:cBhvr>
                                      <p:tavLst>
                                        <p:tav tm="0">
                                          <p:val>
                                            <p:strVal val="#ppt_x"/>
                                          </p:val>
                                        </p:tav>
                                        <p:tav tm="100000">
                                          <p:val>
                                            <p:strVal val="#ppt_x"/>
                                          </p:val>
                                        </p:tav>
                                      </p:tavLst>
                                    </p:anim>
                                    <p:anim calcmode="lin" valueType="num">
                                      <p:cBhvr additive="base">
                                        <p:cTn id="53" dur="500" fill="hold"/>
                                        <p:tgtEl>
                                          <p:spTgt spid="120"/>
                                        </p:tgtEl>
                                        <p:attrNameLst>
                                          <p:attrName>ppt_y</p:attrName>
                                        </p:attrNameLst>
                                      </p:cBhvr>
                                      <p:tavLst>
                                        <p:tav tm="0">
                                          <p:val>
                                            <p:strVal val="0-#ppt_h/2"/>
                                          </p:val>
                                        </p:tav>
                                        <p:tav tm="100000">
                                          <p:val>
                                            <p:strVal val="#ppt_y"/>
                                          </p:val>
                                        </p:tav>
                                      </p:tavLst>
                                    </p:anim>
                                  </p:childTnLst>
                                </p:cTn>
                              </p:par>
                              <p:par>
                                <p:cTn id="54" presetID="2" presetClass="entr" presetSubtype="1" fill="hold" nodeType="withEffect">
                                  <p:stCondLst>
                                    <p:cond delay="0"/>
                                  </p:stCondLst>
                                  <p:childTnLst>
                                    <p:set>
                                      <p:cBhvr>
                                        <p:cTn id="55" dur="1" fill="hold">
                                          <p:stCondLst>
                                            <p:cond delay="0"/>
                                          </p:stCondLst>
                                        </p:cTn>
                                        <p:tgtEl>
                                          <p:spTgt spid="161"/>
                                        </p:tgtEl>
                                        <p:attrNameLst>
                                          <p:attrName>style.visibility</p:attrName>
                                        </p:attrNameLst>
                                      </p:cBhvr>
                                      <p:to>
                                        <p:strVal val="visible"/>
                                      </p:to>
                                    </p:set>
                                    <p:anim calcmode="lin" valueType="num">
                                      <p:cBhvr additive="base">
                                        <p:cTn id="56" dur="500" fill="hold"/>
                                        <p:tgtEl>
                                          <p:spTgt spid="161"/>
                                        </p:tgtEl>
                                        <p:attrNameLst>
                                          <p:attrName>ppt_x</p:attrName>
                                        </p:attrNameLst>
                                      </p:cBhvr>
                                      <p:tavLst>
                                        <p:tav tm="0">
                                          <p:val>
                                            <p:strVal val="#ppt_x"/>
                                          </p:val>
                                        </p:tav>
                                        <p:tav tm="100000">
                                          <p:val>
                                            <p:strVal val="#ppt_x"/>
                                          </p:val>
                                        </p:tav>
                                      </p:tavLst>
                                    </p:anim>
                                    <p:anim calcmode="lin" valueType="num">
                                      <p:cBhvr additive="base">
                                        <p:cTn id="57" dur="500" fill="hold"/>
                                        <p:tgtEl>
                                          <p:spTgt spid="161"/>
                                        </p:tgtEl>
                                        <p:attrNameLst>
                                          <p:attrName>ppt_y</p:attrName>
                                        </p:attrNameLst>
                                      </p:cBhvr>
                                      <p:tavLst>
                                        <p:tav tm="0">
                                          <p:val>
                                            <p:strVal val="0-#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par>
                                <p:cTn id="63" presetID="2" presetClass="entr" presetSubtype="1" fill="hold" grpId="0" nodeType="withEffect">
                                  <p:stCondLst>
                                    <p:cond delay="0"/>
                                  </p:stCondLst>
                                  <p:childTnLst>
                                    <p:set>
                                      <p:cBhvr>
                                        <p:cTn id="64" dur="1" fill="hold">
                                          <p:stCondLst>
                                            <p:cond delay="0"/>
                                          </p:stCondLst>
                                        </p:cTn>
                                        <p:tgtEl>
                                          <p:spTgt spid="160"/>
                                        </p:tgtEl>
                                        <p:attrNameLst>
                                          <p:attrName>style.visibility</p:attrName>
                                        </p:attrNameLst>
                                      </p:cBhvr>
                                      <p:to>
                                        <p:strVal val="visible"/>
                                      </p:to>
                                    </p:set>
                                    <p:anim calcmode="lin" valueType="num">
                                      <p:cBhvr additive="base">
                                        <p:cTn id="65" dur="500" fill="hold"/>
                                        <p:tgtEl>
                                          <p:spTgt spid="160"/>
                                        </p:tgtEl>
                                        <p:attrNameLst>
                                          <p:attrName>ppt_x</p:attrName>
                                        </p:attrNameLst>
                                      </p:cBhvr>
                                      <p:tavLst>
                                        <p:tav tm="0">
                                          <p:val>
                                            <p:strVal val="#ppt_x"/>
                                          </p:val>
                                        </p:tav>
                                        <p:tav tm="100000">
                                          <p:val>
                                            <p:strVal val="#ppt_x"/>
                                          </p:val>
                                        </p:tav>
                                      </p:tavLst>
                                    </p:anim>
                                    <p:anim calcmode="lin" valueType="num">
                                      <p:cBhvr additive="base">
                                        <p:cTn id="66" dur="500" fill="hold"/>
                                        <p:tgtEl>
                                          <p:spTgt spid="160"/>
                                        </p:tgtEl>
                                        <p:attrNameLst>
                                          <p:attrName>ppt_y</p:attrName>
                                        </p:attrNameLst>
                                      </p:cBhvr>
                                      <p:tavLst>
                                        <p:tav tm="0">
                                          <p:val>
                                            <p:strVal val="0-#ppt_h/2"/>
                                          </p:val>
                                        </p:tav>
                                        <p:tav tm="100000">
                                          <p:val>
                                            <p:strVal val="#ppt_y"/>
                                          </p:val>
                                        </p:tav>
                                      </p:tavLst>
                                    </p:anim>
                                  </p:childTnLst>
                                </p:cTn>
                              </p:par>
                              <p:par>
                                <p:cTn id="67" presetID="2" presetClass="entr" presetSubtype="1"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 calcmode="lin" valueType="num">
                                      <p:cBhvr additive="base">
                                        <p:cTn id="69" dur="500" fill="hold"/>
                                        <p:tgtEl>
                                          <p:spTgt spid="126"/>
                                        </p:tgtEl>
                                        <p:attrNameLst>
                                          <p:attrName>ppt_x</p:attrName>
                                        </p:attrNameLst>
                                      </p:cBhvr>
                                      <p:tavLst>
                                        <p:tav tm="0">
                                          <p:val>
                                            <p:strVal val="#ppt_x"/>
                                          </p:val>
                                        </p:tav>
                                        <p:tav tm="100000">
                                          <p:val>
                                            <p:strVal val="#ppt_x"/>
                                          </p:val>
                                        </p:tav>
                                      </p:tavLst>
                                    </p:anim>
                                    <p:anim calcmode="lin" valueType="num">
                                      <p:cBhvr additive="base">
                                        <p:cTn id="70" dur="500" fill="hold"/>
                                        <p:tgtEl>
                                          <p:spTgt spid="126"/>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24"/>
                                        </p:tgtEl>
                                        <p:attrNameLst>
                                          <p:attrName>style.visibility</p:attrName>
                                        </p:attrNameLst>
                                      </p:cBhvr>
                                      <p:to>
                                        <p:strVal val="visible"/>
                                      </p:to>
                                    </p:set>
                                    <p:anim calcmode="lin" valueType="num">
                                      <p:cBhvr additive="base">
                                        <p:cTn id="73" dur="500" fill="hold"/>
                                        <p:tgtEl>
                                          <p:spTgt spid="124"/>
                                        </p:tgtEl>
                                        <p:attrNameLst>
                                          <p:attrName>ppt_x</p:attrName>
                                        </p:attrNameLst>
                                      </p:cBhvr>
                                      <p:tavLst>
                                        <p:tav tm="0">
                                          <p:val>
                                            <p:strVal val="#ppt_x"/>
                                          </p:val>
                                        </p:tav>
                                        <p:tav tm="100000">
                                          <p:val>
                                            <p:strVal val="#ppt_x"/>
                                          </p:val>
                                        </p:tav>
                                      </p:tavLst>
                                    </p:anim>
                                    <p:anim calcmode="lin" valueType="num">
                                      <p:cBhvr additive="base">
                                        <p:cTn id="74" dur="500" fill="hold"/>
                                        <p:tgtEl>
                                          <p:spTgt spid="124"/>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79"/>
                                        </p:tgtEl>
                                        <p:attrNameLst>
                                          <p:attrName>style.visibility</p:attrName>
                                        </p:attrNameLst>
                                      </p:cBhvr>
                                      <p:to>
                                        <p:strVal val="visible"/>
                                      </p:to>
                                    </p:set>
                                    <p:anim calcmode="lin" valueType="num">
                                      <p:cBhvr additive="base">
                                        <p:cTn id="77" dur="500" fill="hold"/>
                                        <p:tgtEl>
                                          <p:spTgt spid="179"/>
                                        </p:tgtEl>
                                        <p:attrNameLst>
                                          <p:attrName>ppt_x</p:attrName>
                                        </p:attrNameLst>
                                      </p:cBhvr>
                                      <p:tavLst>
                                        <p:tav tm="0">
                                          <p:val>
                                            <p:strVal val="#ppt_x"/>
                                          </p:val>
                                        </p:tav>
                                        <p:tav tm="100000">
                                          <p:val>
                                            <p:strVal val="#ppt_x"/>
                                          </p:val>
                                        </p:tav>
                                      </p:tavLst>
                                    </p:anim>
                                    <p:anim calcmode="lin" valueType="num">
                                      <p:cBhvr additive="base">
                                        <p:cTn id="78" dur="500" fill="hold"/>
                                        <p:tgtEl>
                                          <p:spTgt spid="179"/>
                                        </p:tgtEl>
                                        <p:attrNameLst>
                                          <p:attrName>ppt_y</p:attrName>
                                        </p:attrNameLst>
                                      </p:cBhvr>
                                      <p:tavLst>
                                        <p:tav tm="0">
                                          <p:val>
                                            <p:strVal val="0-#ppt_h/2"/>
                                          </p:val>
                                        </p:tav>
                                        <p:tav tm="100000">
                                          <p:val>
                                            <p:strVal val="#ppt_y"/>
                                          </p:val>
                                        </p:tav>
                                      </p:tavLst>
                                    </p:anim>
                                  </p:childTnLst>
                                </p:cTn>
                              </p:par>
                              <p:par>
                                <p:cTn id="79" presetID="2" presetClass="entr" presetSubtype="2" fill="hold" nodeType="with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500" fill="hold"/>
                                        <p:tgtEl>
                                          <p:spTgt spid="86"/>
                                        </p:tgtEl>
                                        <p:attrNameLst>
                                          <p:attrName>ppt_x</p:attrName>
                                        </p:attrNameLst>
                                      </p:cBhvr>
                                      <p:tavLst>
                                        <p:tav tm="0">
                                          <p:val>
                                            <p:strVal val="1+#ppt_w/2"/>
                                          </p:val>
                                        </p:tav>
                                        <p:tav tm="100000">
                                          <p:val>
                                            <p:strVal val="#ppt_x"/>
                                          </p:val>
                                        </p:tav>
                                      </p:tavLst>
                                    </p:anim>
                                    <p:anim calcmode="lin" valueType="num">
                                      <p:cBhvr additive="base">
                                        <p:cTn id="82"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500"/>
                                        <p:tgtEl>
                                          <p:spTgt spid="87"/>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2" fill="hold" nodeType="click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additive="base">
                                        <p:cTn id="92" dur="500" fill="hold"/>
                                        <p:tgtEl>
                                          <p:spTgt spid="19"/>
                                        </p:tgtEl>
                                        <p:attrNameLst>
                                          <p:attrName>ppt_x</p:attrName>
                                        </p:attrNameLst>
                                      </p:cBhvr>
                                      <p:tavLst>
                                        <p:tav tm="0">
                                          <p:val>
                                            <p:strVal val="1+#ppt_w/2"/>
                                          </p:val>
                                        </p:tav>
                                        <p:tav tm="100000">
                                          <p:val>
                                            <p:strVal val="#ppt_x"/>
                                          </p:val>
                                        </p:tav>
                                      </p:tavLst>
                                    </p:anim>
                                    <p:anim calcmode="lin" valueType="num">
                                      <p:cBhvr additive="base">
                                        <p:cTn id="93" dur="500" fill="hold"/>
                                        <p:tgtEl>
                                          <p:spTgt spid="19"/>
                                        </p:tgtEl>
                                        <p:attrNameLst>
                                          <p:attrName>ppt_y</p:attrName>
                                        </p:attrNameLst>
                                      </p:cBhvr>
                                      <p:tavLst>
                                        <p:tav tm="0">
                                          <p:val>
                                            <p:strVal val="#ppt_y"/>
                                          </p:val>
                                        </p:tav>
                                        <p:tav tm="100000">
                                          <p:val>
                                            <p:strVal val="#ppt_y"/>
                                          </p:val>
                                        </p:tav>
                                      </p:tavLst>
                                    </p:anim>
                                  </p:childTnLst>
                                </p:cTn>
                              </p:par>
                              <p:par>
                                <p:cTn id="94" presetID="2" presetClass="entr" presetSubtype="2" fill="hold" nodeType="withEffect">
                                  <p:stCondLst>
                                    <p:cond delay="0"/>
                                  </p:stCondLst>
                                  <p:childTnLst>
                                    <p:set>
                                      <p:cBhvr>
                                        <p:cTn id="95" dur="1" fill="hold">
                                          <p:stCondLst>
                                            <p:cond delay="0"/>
                                          </p:stCondLst>
                                        </p:cTn>
                                        <p:tgtEl>
                                          <p:spTgt spid="20"/>
                                        </p:tgtEl>
                                        <p:attrNameLst>
                                          <p:attrName>style.visibility</p:attrName>
                                        </p:attrNameLst>
                                      </p:cBhvr>
                                      <p:to>
                                        <p:strVal val="visible"/>
                                      </p:to>
                                    </p:set>
                                    <p:anim calcmode="lin" valueType="num">
                                      <p:cBhvr additive="base">
                                        <p:cTn id="96" dur="500" fill="hold"/>
                                        <p:tgtEl>
                                          <p:spTgt spid="20"/>
                                        </p:tgtEl>
                                        <p:attrNameLst>
                                          <p:attrName>ppt_x</p:attrName>
                                        </p:attrNameLst>
                                      </p:cBhvr>
                                      <p:tavLst>
                                        <p:tav tm="0">
                                          <p:val>
                                            <p:strVal val="1+#ppt_w/2"/>
                                          </p:val>
                                        </p:tav>
                                        <p:tav tm="100000">
                                          <p:val>
                                            <p:strVal val="#ppt_x"/>
                                          </p:val>
                                        </p:tav>
                                      </p:tavLst>
                                    </p:anim>
                                    <p:anim calcmode="lin" valueType="num">
                                      <p:cBhvr additive="base">
                                        <p:cTn id="97" dur="500" fill="hold"/>
                                        <p:tgtEl>
                                          <p:spTgt spid="20"/>
                                        </p:tgtEl>
                                        <p:attrNameLst>
                                          <p:attrName>ppt_y</p:attrName>
                                        </p:attrNameLst>
                                      </p:cBhvr>
                                      <p:tavLst>
                                        <p:tav tm="0">
                                          <p:val>
                                            <p:strVal val="#ppt_y"/>
                                          </p:val>
                                        </p:tav>
                                        <p:tav tm="100000">
                                          <p:val>
                                            <p:strVal val="#ppt_y"/>
                                          </p:val>
                                        </p:tav>
                                      </p:tavLst>
                                    </p:anim>
                                  </p:childTnLst>
                                </p:cTn>
                              </p:par>
                              <p:par>
                                <p:cTn id="98" presetID="10" presetClass="entr" presetSubtype="0" fill="hold" grpId="0" nodeType="withEffect">
                                  <p:stCondLst>
                                    <p:cond delay="0"/>
                                  </p:stCondLst>
                                  <p:childTnLst>
                                    <p:set>
                                      <p:cBhvr>
                                        <p:cTn id="99" dur="1" fill="hold">
                                          <p:stCondLst>
                                            <p:cond delay="0"/>
                                          </p:stCondLst>
                                        </p:cTn>
                                        <p:tgtEl>
                                          <p:spTgt spid="68"/>
                                        </p:tgtEl>
                                        <p:attrNameLst>
                                          <p:attrName>style.visibility</p:attrName>
                                        </p:attrNameLst>
                                      </p:cBhvr>
                                      <p:to>
                                        <p:strVal val="visible"/>
                                      </p:to>
                                    </p:set>
                                    <p:animEffect transition="in" filter="fade">
                                      <p:cBhvr>
                                        <p:cTn id="100" dur="500"/>
                                        <p:tgtEl>
                                          <p:spTgt spid="6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Effect transition="in" filter="fade">
                                      <p:cBhvr>
                                        <p:cTn id="103" dur="500"/>
                                        <p:tgtEl>
                                          <p:spTgt spid="71"/>
                                        </p:tgtEl>
                                      </p:cBhvr>
                                    </p:animEffect>
                                  </p:childTnLst>
                                </p:cTn>
                              </p:par>
                              <p:par>
                                <p:cTn id="104" presetID="2" presetClass="entr" presetSubtype="8" fill="hold" nodeType="withEffect">
                                  <p:stCondLst>
                                    <p:cond delay="0"/>
                                  </p:stCondLst>
                                  <p:childTnLst>
                                    <p:set>
                                      <p:cBhvr>
                                        <p:cTn id="105" dur="1" fill="hold">
                                          <p:stCondLst>
                                            <p:cond delay="0"/>
                                          </p:stCondLst>
                                        </p:cTn>
                                        <p:tgtEl>
                                          <p:spTgt spid="205"/>
                                        </p:tgtEl>
                                        <p:attrNameLst>
                                          <p:attrName>style.visibility</p:attrName>
                                        </p:attrNameLst>
                                      </p:cBhvr>
                                      <p:to>
                                        <p:strVal val="visible"/>
                                      </p:to>
                                    </p:set>
                                    <p:anim calcmode="lin" valueType="num">
                                      <p:cBhvr additive="base">
                                        <p:cTn id="106" dur="500" fill="hold"/>
                                        <p:tgtEl>
                                          <p:spTgt spid="205"/>
                                        </p:tgtEl>
                                        <p:attrNameLst>
                                          <p:attrName>ppt_x</p:attrName>
                                        </p:attrNameLst>
                                      </p:cBhvr>
                                      <p:tavLst>
                                        <p:tav tm="0">
                                          <p:val>
                                            <p:strVal val="0-#ppt_w/2"/>
                                          </p:val>
                                        </p:tav>
                                        <p:tav tm="100000">
                                          <p:val>
                                            <p:strVal val="#ppt_x"/>
                                          </p:val>
                                        </p:tav>
                                      </p:tavLst>
                                    </p:anim>
                                    <p:anim calcmode="lin" valueType="num">
                                      <p:cBhvr additive="base">
                                        <p:cTn id="107" dur="500" fill="hold"/>
                                        <p:tgtEl>
                                          <p:spTgt spid="205"/>
                                        </p:tgtEl>
                                        <p:attrNameLst>
                                          <p:attrName>ppt_y</p:attrName>
                                        </p:attrNameLst>
                                      </p:cBhvr>
                                      <p:tavLst>
                                        <p:tav tm="0">
                                          <p:val>
                                            <p:strVal val="#ppt_y"/>
                                          </p:val>
                                        </p:tav>
                                        <p:tav tm="100000">
                                          <p:val>
                                            <p:strVal val="#ppt_y"/>
                                          </p:val>
                                        </p:tav>
                                      </p:tavLst>
                                    </p:anim>
                                  </p:childTnLst>
                                </p:cTn>
                              </p:par>
                              <p:par>
                                <p:cTn id="108" presetID="2" presetClass="entr" presetSubtype="8" fill="hold" nodeType="withEffect">
                                  <p:stCondLst>
                                    <p:cond delay="0"/>
                                  </p:stCondLst>
                                  <p:childTnLst>
                                    <p:set>
                                      <p:cBhvr>
                                        <p:cTn id="109" dur="1" fill="hold">
                                          <p:stCondLst>
                                            <p:cond delay="0"/>
                                          </p:stCondLst>
                                        </p:cTn>
                                        <p:tgtEl>
                                          <p:spTgt spid="202"/>
                                        </p:tgtEl>
                                        <p:attrNameLst>
                                          <p:attrName>style.visibility</p:attrName>
                                        </p:attrNameLst>
                                      </p:cBhvr>
                                      <p:to>
                                        <p:strVal val="visible"/>
                                      </p:to>
                                    </p:set>
                                    <p:anim calcmode="lin" valueType="num">
                                      <p:cBhvr additive="base">
                                        <p:cTn id="110" dur="500" fill="hold"/>
                                        <p:tgtEl>
                                          <p:spTgt spid="202"/>
                                        </p:tgtEl>
                                        <p:attrNameLst>
                                          <p:attrName>ppt_x</p:attrName>
                                        </p:attrNameLst>
                                      </p:cBhvr>
                                      <p:tavLst>
                                        <p:tav tm="0">
                                          <p:val>
                                            <p:strVal val="0-#ppt_w/2"/>
                                          </p:val>
                                        </p:tav>
                                        <p:tav tm="100000">
                                          <p:val>
                                            <p:strVal val="#ppt_x"/>
                                          </p:val>
                                        </p:tav>
                                      </p:tavLst>
                                    </p:anim>
                                    <p:anim calcmode="lin" valueType="num">
                                      <p:cBhvr additive="base">
                                        <p:cTn id="111" dur="500" fill="hold"/>
                                        <p:tgtEl>
                                          <p:spTgt spid="202"/>
                                        </p:tgtEl>
                                        <p:attrNameLst>
                                          <p:attrName>ppt_y</p:attrName>
                                        </p:attrNameLst>
                                      </p:cBhvr>
                                      <p:tavLst>
                                        <p:tav tm="0">
                                          <p:val>
                                            <p:strVal val="#ppt_y"/>
                                          </p:val>
                                        </p:tav>
                                        <p:tav tm="100000">
                                          <p:val>
                                            <p:strVal val="#ppt_y"/>
                                          </p:val>
                                        </p:tav>
                                      </p:tavLst>
                                    </p:anim>
                                  </p:childTnLst>
                                </p:cTn>
                              </p:par>
                              <p:par>
                                <p:cTn id="112" presetID="2" presetClass="entr" presetSubtype="2" fill="hold" nodeType="withEffect">
                                  <p:stCondLst>
                                    <p:cond delay="0"/>
                                  </p:stCondLst>
                                  <p:childTnLst>
                                    <p:set>
                                      <p:cBhvr>
                                        <p:cTn id="113" dur="1" fill="hold">
                                          <p:stCondLst>
                                            <p:cond delay="0"/>
                                          </p:stCondLst>
                                        </p:cTn>
                                        <p:tgtEl>
                                          <p:spTgt spid="218"/>
                                        </p:tgtEl>
                                        <p:attrNameLst>
                                          <p:attrName>style.visibility</p:attrName>
                                        </p:attrNameLst>
                                      </p:cBhvr>
                                      <p:to>
                                        <p:strVal val="visible"/>
                                      </p:to>
                                    </p:set>
                                    <p:anim calcmode="lin" valueType="num">
                                      <p:cBhvr additive="base">
                                        <p:cTn id="114" dur="500" fill="hold"/>
                                        <p:tgtEl>
                                          <p:spTgt spid="218"/>
                                        </p:tgtEl>
                                        <p:attrNameLst>
                                          <p:attrName>ppt_x</p:attrName>
                                        </p:attrNameLst>
                                      </p:cBhvr>
                                      <p:tavLst>
                                        <p:tav tm="0">
                                          <p:val>
                                            <p:strVal val="1+#ppt_w/2"/>
                                          </p:val>
                                        </p:tav>
                                        <p:tav tm="100000">
                                          <p:val>
                                            <p:strVal val="#ppt_x"/>
                                          </p:val>
                                        </p:tav>
                                      </p:tavLst>
                                    </p:anim>
                                    <p:anim calcmode="lin" valueType="num">
                                      <p:cBhvr additive="base">
                                        <p:cTn id="115" dur="500" fill="hold"/>
                                        <p:tgtEl>
                                          <p:spTgt spid="218"/>
                                        </p:tgtEl>
                                        <p:attrNameLst>
                                          <p:attrName>ppt_y</p:attrName>
                                        </p:attrNameLst>
                                      </p:cBhvr>
                                      <p:tavLst>
                                        <p:tav tm="0">
                                          <p:val>
                                            <p:strVal val="#ppt_y"/>
                                          </p:val>
                                        </p:tav>
                                        <p:tav tm="100000">
                                          <p:val>
                                            <p:strVal val="#ppt_y"/>
                                          </p:val>
                                        </p:tav>
                                      </p:tavLst>
                                    </p:anim>
                                  </p:childTnLst>
                                </p:cTn>
                              </p:par>
                              <p:par>
                                <p:cTn id="116" presetID="2" presetClass="entr" presetSubtype="2" fill="hold" nodeType="withEffect">
                                  <p:stCondLst>
                                    <p:cond delay="0"/>
                                  </p:stCondLst>
                                  <p:childTnLst>
                                    <p:set>
                                      <p:cBhvr>
                                        <p:cTn id="117" dur="1" fill="hold">
                                          <p:stCondLst>
                                            <p:cond delay="0"/>
                                          </p:stCondLst>
                                        </p:cTn>
                                        <p:tgtEl>
                                          <p:spTgt spid="215"/>
                                        </p:tgtEl>
                                        <p:attrNameLst>
                                          <p:attrName>style.visibility</p:attrName>
                                        </p:attrNameLst>
                                      </p:cBhvr>
                                      <p:to>
                                        <p:strVal val="visible"/>
                                      </p:to>
                                    </p:set>
                                    <p:anim calcmode="lin" valueType="num">
                                      <p:cBhvr additive="base">
                                        <p:cTn id="118" dur="500" fill="hold"/>
                                        <p:tgtEl>
                                          <p:spTgt spid="215"/>
                                        </p:tgtEl>
                                        <p:attrNameLst>
                                          <p:attrName>ppt_x</p:attrName>
                                        </p:attrNameLst>
                                      </p:cBhvr>
                                      <p:tavLst>
                                        <p:tav tm="0">
                                          <p:val>
                                            <p:strVal val="1+#ppt_w/2"/>
                                          </p:val>
                                        </p:tav>
                                        <p:tav tm="100000">
                                          <p:val>
                                            <p:strVal val="#ppt_x"/>
                                          </p:val>
                                        </p:tav>
                                      </p:tavLst>
                                    </p:anim>
                                    <p:anim calcmode="lin" valueType="num">
                                      <p:cBhvr additive="base">
                                        <p:cTn id="119" dur="500" fill="hold"/>
                                        <p:tgtEl>
                                          <p:spTgt spid="215"/>
                                        </p:tgtEl>
                                        <p:attrNameLst>
                                          <p:attrName>ppt_y</p:attrName>
                                        </p:attrNameLst>
                                      </p:cBhvr>
                                      <p:tavLst>
                                        <p:tav tm="0">
                                          <p:val>
                                            <p:strVal val="#ppt_y"/>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8" fill="hold" nodeType="clickEffect">
                                  <p:stCondLst>
                                    <p:cond delay="0"/>
                                  </p:stCondLst>
                                  <p:childTnLst>
                                    <p:set>
                                      <p:cBhvr>
                                        <p:cTn id="123" dur="1" fill="hold">
                                          <p:stCondLst>
                                            <p:cond delay="0"/>
                                          </p:stCondLst>
                                        </p:cTn>
                                        <p:tgtEl>
                                          <p:spTgt spid="154"/>
                                        </p:tgtEl>
                                        <p:attrNameLst>
                                          <p:attrName>style.visibility</p:attrName>
                                        </p:attrNameLst>
                                      </p:cBhvr>
                                      <p:to>
                                        <p:strVal val="visible"/>
                                      </p:to>
                                    </p:set>
                                    <p:anim calcmode="lin" valueType="num">
                                      <p:cBhvr additive="base">
                                        <p:cTn id="124" dur="500" fill="hold"/>
                                        <p:tgtEl>
                                          <p:spTgt spid="154"/>
                                        </p:tgtEl>
                                        <p:attrNameLst>
                                          <p:attrName>ppt_x</p:attrName>
                                        </p:attrNameLst>
                                      </p:cBhvr>
                                      <p:tavLst>
                                        <p:tav tm="0">
                                          <p:val>
                                            <p:strVal val="0-#ppt_w/2"/>
                                          </p:val>
                                        </p:tav>
                                        <p:tav tm="100000">
                                          <p:val>
                                            <p:strVal val="#ppt_x"/>
                                          </p:val>
                                        </p:tav>
                                      </p:tavLst>
                                    </p:anim>
                                    <p:anim calcmode="lin" valueType="num">
                                      <p:cBhvr additive="base">
                                        <p:cTn id="125" dur="500" fill="hold"/>
                                        <p:tgtEl>
                                          <p:spTgt spid="154"/>
                                        </p:tgtEl>
                                        <p:attrNameLst>
                                          <p:attrName>ppt_y</p:attrName>
                                        </p:attrNameLst>
                                      </p:cBhvr>
                                      <p:tavLst>
                                        <p:tav tm="0">
                                          <p:val>
                                            <p:strVal val="#ppt_y"/>
                                          </p:val>
                                        </p:tav>
                                        <p:tav tm="100000">
                                          <p:val>
                                            <p:strVal val="#ppt_y"/>
                                          </p:val>
                                        </p:tav>
                                      </p:tavLst>
                                    </p:anim>
                                  </p:childTnLst>
                                </p:cTn>
                              </p:par>
                              <p:par>
                                <p:cTn id="126" presetID="2" presetClass="entr" presetSubtype="8" fill="hold" nodeType="withEffect">
                                  <p:stCondLst>
                                    <p:cond delay="0"/>
                                  </p:stCondLst>
                                  <p:childTnLst>
                                    <p:set>
                                      <p:cBhvr>
                                        <p:cTn id="127" dur="1" fill="hold">
                                          <p:stCondLst>
                                            <p:cond delay="0"/>
                                          </p:stCondLst>
                                        </p:cTn>
                                        <p:tgtEl>
                                          <p:spTgt spid="145"/>
                                        </p:tgtEl>
                                        <p:attrNameLst>
                                          <p:attrName>style.visibility</p:attrName>
                                        </p:attrNameLst>
                                      </p:cBhvr>
                                      <p:to>
                                        <p:strVal val="visible"/>
                                      </p:to>
                                    </p:set>
                                    <p:anim calcmode="lin" valueType="num">
                                      <p:cBhvr additive="base">
                                        <p:cTn id="128" dur="500" fill="hold"/>
                                        <p:tgtEl>
                                          <p:spTgt spid="145"/>
                                        </p:tgtEl>
                                        <p:attrNameLst>
                                          <p:attrName>ppt_x</p:attrName>
                                        </p:attrNameLst>
                                      </p:cBhvr>
                                      <p:tavLst>
                                        <p:tav tm="0">
                                          <p:val>
                                            <p:strVal val="0-#ppt_w/2"/>
                                          </p:val>
                                        </p:tav>
                                        <p:tav tm="100000">
                                          <p:val>
                                            <p:strVal val="#ppt_x"/>
                                          </p:val>
                                        </p:tav>
                                      </p:tavLst>
                                    </p:anim>
                                    <p:anim calcmode="lin" valueType="num">
                                      <p:cBhvr additive="base">
                                        <p:cTn id="129" dur="500" fill="hold"/>
                                        <p:tgtEl>
                                          <p:spTgt spid="145"/>
                                        </p:tgtEl>
                                        <p:attrNameLst>
                                          <p:attrName>ppt_y</p:attrName>
                                        </p:attrNameLst>
                                      </p:cBhvr>
                                      <p:tavLst>
                                        <p:tav tm="0">
                                          <p:val>
                                            <p:strVal val="#ppt_y"/>
                                          </p:val>
                                        </p:tav>
                                        <p:tav tm="100000">
                                          <p:val>
                                            <p:strVal val="#ppt_y"/>
                                          </p:val>
                                        </p:tav>
                                      </p:tavLst>
                                    </p:anim>
                                  </p:childTnLst>
                                </p:cTn>
                              </p:par>
                              <p:par>
                                <p:cTn id="130" presetID="2" presetClass="entr" presetSubtype="2" fill="hold" nodeType="withEffect">
                                  <p:stCondLst>
                                    <p:cond delay="0"/>
                                  </p:stCondLst>
                                  <p:childTnLst>
                                    <p:set>
                                      <p:cBhvr>
                                        <p:cTn id="131" dur="1" fill="hold">
                                          <p:stCondLst>
                                            <p:cond delay="0"/>
                                          </p:stCondLst>
                                        </p:cTn>
                                        <p:tgtEl>
                                          <p:spTgt spid="184"/>
                                        </p:tgtEl>
                                        <p:attrNameLst>
                                          <p:attrName>style.visibility</p:attrName>
                                        </p:attrNameLst>
                                      </p:cBhvr>
                                      <p:to>
                                        <p:strVal val="visible"/>
                                      </p:to>
                                    </p:set>
                                    <p:anim calcmode="lin" valueType="num">
                                      <p:cBhvr additive="base">
                                        <p:cTn id="132" dur="500" fill="hold"/>
                                        <p:tgtEl>
                                          <p:spTgt spid="184"/>
                                        </p:tgtEl>
                                        <p:attrNameLst>
                                          <p:attrName>ppt_x</p:attrName>
                                        </p:attrNameLst>
                                      </p:cBhvr>
                                      <p:tavLst>
                                        <p:tav tm="0">
                                          <p:val>
                                            <p:strVal val="1+#ppt_w/2"/>
                                          </p:val>
                                        </p:tav>
                                        <p:tav tm="100000">
                                          <p:val>
                                            <p:strVal val="#ppt_x"/>
                                          </p:val>
                                        </p:tav>
                                      </p:tavLst>
                                    </p:anim>
                                    <p:anim calcmode="lin" valueType="num">
                                      <p:cBhvr additive="base">
                                        <p:cTn id="133" dur="500" fill="hold"/>
                                        <p:tgtEl>
                                          <p:spTgt spid="184"/>
                                        </p:tgtEl>
                                        <p:attrNameLst>
                                          <p:attrName>ppt_y</p:attrName>
                                        </p:attrNameLst>
                                      </p:cBhvr>
                                      <p:tavLst>
                                        <p:tav tm="0">
                                          <p:val>
                                            <p:strVal val="#ppt_y"/>
                                          </p:val>
                                        </p:tav>
                                        <p:tav tm="100000">
                                          <p:val>
                                            <p:strVal val="#ppt_y"/>
                                          </p:val>
                                        </p:tav>
                                      </p:tavLst>
                                    </p:anim>
                                  </p:childTnLst>
                                </p:cTn>
                              </p:par>
                              <p:par>
                                <p:cTn id="134" presetID="2" presetClass="entr" presetSubtype="2" fill="hold" nodeType="withEffect">
                                  <p:stCondLst>
                                    <p:cond delay="0"/>
                                  </p:stCondLst>
                                  <p:childTnLst>
                                    <p:set>
                                      <p:cBhvr>
                                        <p:cTn id="135" dur="1" fill="hold">
                                          <p:stCondLst>
                                            <p:cond delay="0"/>
                                          </p:stCondLst>
                                        </p:cTn>
                                        <p:tgtEl>
                                          <p:spTgt spid="178"/>
                                        </p:tgtEl>
                                        <p:attrNameLst>
                                          <p:attrName>style.visibility</p:attrName>
                                        </p:attrNameLst>
                                      </p:cBhvr>
                                      <p:to>
                                        <p:strVal val="visible"/>
                                      </p:to>
                                    </p:set>
                                    <p:anim calcmode="lin" valueType="num">
                                      <p:cBhvr additive="base">
                                        <p:cTn id="136" dur="500" fill="hold"/>
                                        <p:tgtEl>
                                          <p:spTgt spid="178"/>
                                        </p:tgtEl>
                                        <p:attrNameLst>
                                          <p:attrName>ppt_x</p:attrName>
                                        </p:attrNameLst>
                                      </p:cBhvr>
                                      <p:tavLst>
                                        <p:tav tm="0">
                                          <p:val>
                                            <p:strVal val="1+#ppt_w/2"/>
                                          </p:val>
                                        </p:tav>
                                        <p:tav tm="100000">
                                          <p:val>
                                            <p:strVal val="#ppt_x"/>
                                          </p:val>
                                        </p:tav>
                                      </p:tavLst>
                                    </p:anim>
                                    <p:anim calcmode="lin" valueType="num">
                                      <p:cBhvr additive="base">
                                        <p:cTn id="137" dur="500" fill="hold"/>
                                        <p:tgtEl>
                                          <p:spTgt spid="178"/>
                                        </p:tgtEl>
                                        <p:attrNameLst>
                                          <p:attrName>ppt_y</p:attrName>
                                        </p:attrNameLst>
                                      </p:cBhvr>
                                      <p:tavLst>
                                        <p:tav tm="0">
                                          <p:val>
                                            <p:strVal val="#ppt_y"/>
                                          </p:val>
                                        </p:tav>
                                        <p:tav tm="100000">
                                          <p:val>
                                            <p:strVal val="#ppt_y"/>
                                          </p:val>
                                        </p:tav>
                                      </p:tavLst>
                                    </p:anim>
                                  </p:childTnLst>
                                </p:cTn>
                              </p:par>
                              <p:par>
                                <p:cTn id="138" presetID="2" presetClass="entr" presetSubtype="8" fill="hold" nodeType="withEffect">
                                  <p:stCondLst>
                                    <p:cond delay="0"/>
                                  </p:stCondLst>
                                  <p:childTnLst>
                                    <p:set>
                                      <p:cBhvr>
                                        <p:cTn id="139" dur="1" fill="hold">
                                          <p:stCondLst>
                                            <p:cond delay="0"/>
                                          </p:stCondLst>
                                        </p:cTn>
                                        <p:tgtEl>
                                          <p:spTgt spid="2053"/>
                                        </p:tgtEl>
                                        <p:attrNameLst>
                                          <p:attrName>style.visibility</p:attrName>
                                        </p:attrNameLst>
                                      </p:cBhvr>
                                      <p:to>
                                        <p:strVal val="visible"/>
                                      </p:to>
                                    </p:set>
                                    <p:anim calcmode="lin" valueType="num">
                                      <p:cBhvr additive="base">
                                        <p:cTn id="140" dur="500" fill="hold"/>
                                        <p:tgtEl>
                                          <p:spTgt spid="2053"/>
                                        </p:tgtEl>
                                        <p:attrNameLst>
                                          <p:attrName>ppt_x</p:attrName>
                                        </p:attrNameLst>
                                      </p:cBhvr>
                                      <p:tavLst>
                                        <p:tav tm="0">
                                          <p:val>
                                            <p:strVal val="0-#ppt_w/2"/>
                                          </p:val>
                                        </p:tav>
                                        <p:tav tm="100000">
                                          <p:val>
                                            <p:strVal val="#ppt_x"/>
                                          </p:val>
                                        </p:tav>
                                      </p:tavLst>
                                    </p:anim>
                                    <p:anim calcmode="lin" valueType="num">
                                      <p:cBhvr additive="base">
                                        <p:cTn id="141" dur="500" fill="hold"/>
                                        <p:tgtEl>
                                          <p:spTgt spid="2053"/>
                                        </p:tgtEl>
                                        <p:attrNameLst>
                                          <p:attrName>ppt_y</p:attrName>
                                        </p:attrNameLst>
                                      </p:cBhvr>
                                      <p:tavLst>
                                        <p:tav tm="0">
                                          <p:val>
                                            <p:strVal val="#ppt_y"/>
                                          </p:val>
                                        </p:tav>
                                        <p:tav tm="100000">
                                          <p:val>
                                            <p:strVal val="#ppt_y"/>
                                          </p:val>
                                        </p:tav>
                                      </p:tavLst>
                                    </p:anim>
                                  </p:childTnLst>
                                </p:cTn>
                              </p:par>
                              <p:par>
                                <p:cTn id="142" presetID="2" presetClass="entr" presetSubtype="8" fill="hold" nodeType="withEffect">
                                  <p:stCondLst>
                                    <p:cond delay="0"/>
                                  </p:stCondLst>
                                  <p:childTnLst>
                                    <p:set>
                                      <p:cBhvr>
                                        <p:cTn id="143" dur="1" fill="hold">
                                          <p:stCondLst>
                                            <p:cond delay="0"/>
                                          </p:stCondLst>
                                        </p:cTn>
                                        <p:tgtEl>
                                          <p:spTgt spid="33"/>
                                        </p:tgtEl>
                                        <p:attrNameLst>
                                          <p:attrName>style.visibility</p:attrName>
                                        </p:attrNameLst>
                                      </p:cBhvr>
                                      <p:to>
                                        <p:strVal val="visible"/>
                                      </p:to>
                                    </p:set>
                                    <p:anim calcmode="lin" valueType="num">
                                      <p:cBhvr additive="base">
                                        <p:cTn id="144" dur="500" fill="hold"/>
                                        <p:tgtEl>
                                          <p:spTgt spid="33"/>
                                        </p:tgtEl>
                                        <p:attrNameLst>
                                          <p:attrName>ppt_x</p:attrName>
                                        </p:attrNameLst>
                                      </p:cBhvr>
                                      <p:tavLst>
                                        <p:tav tm="0">
                                          <p:val>
                                            <p:strVal val="0-#ppt_w/2"/>
                                          </p:val>
                                        </p:tav>
                                        <p:tav tm="100000">
                                          <p:val>
                                            <p:strVal val="#ppt_x"/>
                                          </p:val>
                                        </p:tav>
                                      </p:tavLst>
                                    </p:anim>
                                    <p:anim calcmode="lin" valueType="num">
                                      <p:cBhvr additive="base">
                                        <p:cTn id="145" dur="500" fill="hold"/>
                                        <p:tgtEl>
                                          <p:spTgt spid="33"/>
                                        </p:tgtEl>
                                        <p:attrNameLst>
                                          <p:attrName>ppt_y</p:attrName>
                                        </p:attrNameLst>
                                      </p:cBhvr>
                                      <p:tavLst>
                                        <p:tav tm="0">
                                          <p:val>
                                            <p:strVal val="#ppt_y"/>
                                          </p:val>
                                        </p:tav>
                                        <p:tav tm="100000">
                                          <p:val>
                                            <p:strVal val="#ppt_y"/>
                                          </p:val>
                                        </p:tav>
                                      </p:tavLst>
                                    </p:anim>
                                  </p:childTnLst>
                                </p:cTn>
                              </p:par>
                              <p:par>
                                <p:cTn id="146" presetID="2" presetClass="entr" presetSubtype="2" fill="hold" nodeType="withEffect">
                                  <p:stCondLst>
                                    <p:cond delay="0"/>
                                  </p:stCondLst>
                                  <p:childTnLst>
                                    <p:set>
                                      <p:cBhvr>
                                        <p:cTn id="147" dur="1" fill="hold">
                                          <p:stCondLst>
                                            <p:cond delay="0"/>
                                          </p:stCondLst>
                                        </p:cTn>
                                        <p:tgtEl>
                                          <p:spTgt spid="31"/>
                                        </p:tgtEl>
                                        <p:attrNameLst>
                                          <p:attrName>style.visibility</p:attrName>
                                        </p:attrNameLst>
                                      </p:cBhvr>
                                      <p:to>
                                        <p:strVal val="visible"/>
                                      </p:to>
                                    </p:set>
                                    <p:anim calcmode="lin" valueType="num">
                                      <p:cBhvr additive="base">
                                        <p:cTn id="148" dur="500" fill="hold"/>
                                        <p:tgtEl>
                                          <p:spTgt spid="31"/>
                                        </p:tgtEl>
                                        <p:attrNameLst>
                                          <p:attrName>ppt_x</p:attrName>
                                        </p:attrNameLst>
                                      </p:cBhvr>
                                      <p:tavLst>
                                        <p:tav tm="0">
                                          <p:val>
                                            <p:strVal val="1+#ppt_w/2"/>
                                          </p:val>
                                        </p:tav>
                                        <p:tav tm="100000">
                                          <p:val>
                                            <p:strVal val="#ppt_x"/>
                                          </p:val>
                                        </p:tav>
                                      </p:tavLst>
                                    </p:anim>
                                    <p:anim calcmode="lin" valueType="num">
                                      <p:cBhvr additive="base">
                                        <p:cTn id="149" dur="500" fill="hold"/>
                                        <p:tgtEl>
                                          <p:spTgt spid="31"/>
                                        </p:tgtEl>
                                        <p:attrNameLst>
                                          <p:attrName>ppt_y</p:attrName>
                                        </p:attrNameLst>
                                      </p:cBhvr>
                                      <p:tavLst>
                                        <p:tav tm="0">
                                          <p:val>
                                            <p:strVal val="#ppt_y"/>
                                          </p:val>
                                        </p:tav>
                                        <p:tav tm="100000">
                                          <p:val>
                                            <p:strVal val="#ppt_y"/>
                                          </p:val>
                                        </p:tav>
                                      </p:tavLst>
                                    </p:anim>
                                  </p:childTnLst>
                                </p:cTn>
                              </p:par>
                              <p:par>
                                <p:cTn id="150" presetID="2" presetClass="entr" presetSubtype="2" fill="hold" nodeType="withEffect">
                                  <p:stCondLst>
                                    <p:cond delay="0"/>
                                  </p:stCondLst>
                                  <p:childTnLst>
                                    <p:set>
                                      <p:cBhvr>
                                        <p:cTn id="151" dur="1" fill="hold">
                                          <p:stCondLst>
                                            <p:cond delay="0"/>
                                          </p:stCondLst>
                                        </p:cTn>
                                        <p:tgtEl>
                                          <p:spTgt spid="34"/>
                                        </p:tgtEl>
                                        <p:attrNameLst>
                                          <p:attrName>style.visibility</p:attrName>
                                        </p:attrNameLst>
                                      </p:cBhvr>
                                      <p:to>
                                        <p:strVal val="visible"/>
                                      </p:to>
                                    </p:set>
                                    <p:anim calcmode="lin" valueType="num">
                                      <p:cBhvr additive="base">
                                        <p:cTn id="152" dur="500" fill="hold"/>
                                        <p:tgtEl>
                                          <p:spTgt spid="34"/>
                                        </p:tgtEl>
                                        <p:attrNameLst>
                                          <p:attrName>ppt_x</p:attrName>
                                        </p:attrNameLst>
                                      </p:cBhvr>
                                      <p:tavLst>
                                        <p:tav tm="0">
                                          <p:val>
                                            <p:strVal val="1+#ppt_w/2"/>
                                          </p:val>
                                        </p:tav>
                                        <p:tav tm="100000">
                                          <p:val>
                                            <p:strVal val="#ppt_x"/>
                                          </p:val>
                                        </p:tav>
                                      </p:tavLst>
                                    </p:anim>
                                    <p:anim calcmode="lin" valueType="num">
                                      <p:cBhvr additive="base">
                                        <p:cTn id="153" dur="500" fill="hold"/>
                                        <p:tgtEl>
                                          <p:spTgt spid="34"/>
                                        </p:tgtEl>
                                        <p:attrNameLst>
                                          <p:attrName>ppt_y</p:attrName>
                                        </p:attrNameLst>
                                      </p:cBhvr>
                                      <p:tavLst>
                                        <p:tav tm="0">
                                          <p:val>
                                            <p:strVal val="#ppt_y"/>
                                          </p:val>
                                        </p:tav>
                                        <p:tav tm="100000">
                                          <p:val>
                                            <p:strVal val="#ppt_y"/>
                                          </p:val>
                                        </p:tav>
                                      </p:tavLst>
                                    </p:anim>
                                  </p:childTnLst>
                                </p:cTn>
                              </p:par>
                              <p:par>
                                <p:cTn id="154" presetID="2" presetClass="entr" presetSubtype="8" fill="hold" nodeType="withEffect">
                                  <p:stCondLst>
                                    <p:cond delay="0"/>
                                  </p:stCondLst>
                                  <p:childTnLst>
                                    <p:set>
                                      <p:cBhvr>
                                        <p:cTn id="155" dur="1" fill="hold">
                                          <p:stCondLst>
                                            <p:cond delay="0"/>
                                          </p:stCondLst>
                                        </p:cTn>
                                        <p:tgtEl>
                                          <p:spTgt spid="135"/>
                                        </p:tgtEl>
                                        <p:attrNameLst>
                                          <p:attrName>style.visibility</p:attrName>
                                        </p:attrNameLst>
                                      </p:cBhvr>
                                      <p:to>
                                        <p:strVal val="visible"/>
                                      </p:to>
                                    </p:set>
                                    <p:anim calcmode="lin" valueType="num">
                                      <p:cBhvr additive="base">
                                        <p:cTn id="156" dur="500" fill="hold"/>
                                        <p:tgtEl>
                                          <p:spTgt spid="135"/>
                                        </p:tgtEl>
                                        <p:attrNameLst>
                                          <p:attrName>ppt_x</p:attrName>
                                        </p:attrNameLst>
                                      </p:cBhvr>
                                      <p:tavLst>
                                        <p:tav tm="0">
                                          <p:val>
                                            <p:strVal val="0-#ppt_w/2"/>
                                          </p:val>
                                        </p:tav>
                                        <p:tav tm="100000">
                                          <p:val>
                                            <p:strVal val="#ppt_x"/>
                                          </p:val>
                                        </p:tav>
                                      </p:tavLst>
                                    </p:anim>
                                    <p:anim calcmode="lin" valueType="num">
                                      <p:cBhvr additive="base">
                                        <p:cTn id="157" dur="500" fill="hold"/>
                                        <p:tgtEl>
                                          <p:spTgt spid="135"/>
                                        </p:tgtEl>
                                        <p:attrNameLst>
                                          <p:attrName>ppt_y</p:attrName>
                                        </p:attrNameLst>
                                      </p:cBhvr>
                                      <p:tavLst>
                                        <p:tav tm="0">
                                          <p:val>
                                            <p:strVal val="#ppt_y"/>
                                          </p:val>
                                        </p:tav>
                                        <p:tav tm="100000">
                                          <p:val>
                                            <p:strVal val="#ppt_y"/>
                                          </p:val>
                                        </p:tav>
                                      </p:tavLst>
                                    </p:anim>
                                  </p:childTnLst>
                                </p:cTn>
                              </p:par>
                              <p:par>
                                <p:cTn id="158" presetID="2" presetClass="entr" presetSubtype="8" fill="hold" nodeType="withEffect">
                                  <p:stCondLst>
                                    <p:cond delay="0"/>
                                  </p:stCondLst>
                                  <p:childTnLst>
                                    <p:set>
                                      <p:cBhvr>
                                        <p:cTn id="159" dur="1" fill="hold">
                                          <p:stCondLst>
                                            <p:cond delay="0"/>
                                          </p:stCondLst>
                                        </p:cTn>
                                        <p:tgtEl>
                                          <p:spTgt spid="141"/>
                                        </p:tgtEl>
                                        <p:attrNameLst>
                                          <p:attrName>style.visibility</p:attrName>
                                        </p:attrNameLst>
                                      </p:cBhvr>
                                      <p:to>
                                        <p:strVal val="visible"/>
                                      </p:to>
                                    </p:set>
                                    <p:anim calcmode="lin" valueType="num">
                                      <p:cBhvr additive="base">
                                        <p:cTn id="160" dur="500" fill="hold"/>
                                        <p:tgtEl>
                                          <p:spTgt spid="141"/>
                                        </p:tgtEl>
                                        <p:attrNameLst>
                                          <p:attrName>ppt_x</p:attrName>
                                        </p:attrNameLst>
                                      </p:cBhvr>
                                      <p:tavLst>
                                        <p:tav tm="0">
                                          <p:val>
                                            <p:strVal val="0-#ppt_w/2"/>
                                          </p:val>
                                        </p:tav>
                                        <p:tav tm="100000">
                                          <p:val>
                                            <p:strVal val="#ppt_x"/>
                                          </p:val>
                                        </p:tav>
                                      </p:tavLst>
                                    </p:anim>
                                    <p:anim calcmode="lin" valueType="num">
                                      <p:cBhvr additive="base">
                                        <p:cTn id="161" dur="500" fill="hold"/>
                                        <p:tgtEl>
                                          <p:spTgt spid="141"/>
                                        </p:tgtEl>
                                        <p:attrNameLst>
                                          <p:attrName>ppt_y</p:attrName>
                                        </p:attrNameLst>
                                      </p:cBhvr>
                                      <p:tavLst>
                                        <p:tav tm="0">
                                          <p:val>
                                            <p:strVal val="#ppt_y"/>
                                          </p:val>
                                        </p:tav>
                                        <p:tav tm="100000">
                                          <p:val>
                                            <p:strVal val="#ppt_y"/>
                                          </p:val>
                                        </p:tav>
                                      </p:tavLst>
                                    </p:anim>
                                  </p:childTnLst>
                                </p:cTn>
                              </p:par>
                              <p:par>
                                <p:cTn id="162" presetID="2" presetClass="entr" presetSubtype="2" fill="hold" nodeType="withEffect">
                                  <p:stCondLst>
                                    <p:cond delay="0"/>
                                  </p:stCondLst>
                                  <p:childTnLst>
                                    <p:set>
                                      <p:cBhvr>
                                        <p:cTn id="163" dur="1" fill="hold">
                                          <p:stCondLst>
                                            <p:cond delay="0"/>
                                          </p:stCondLst>
                                        </p:cTn>
                                        <p:tgtEl>
                                          <p:spTgt spid="165"/>
                                        </p:tgtEl>
                                        <p:attrNameLst>
                                          <p:attrName>style.visibility</p:attrName>
                                        </p:attrNameLst>
                                      </p:cBhvr>
                                      <p:to>
                                        <p:strVal val="visible"/>
                                      </p:to>
                                    </p:set>
                                    <p:anim calcmode="lin" valueType="num">
                                      <p:cBhvr additive="base">
                                        <p:cTn id="164" dur="500" fill="hold"/>
                                        <p:tgtEl>
                                          <p:spTgt spid="165"/>
                                        </p:tgtEl>
                                        <p:attrNameLst>
                                          <p:attrName>ppt_x</p:attrName>
                                        </p:attrNameLst>
                                      </p:cBhvr>
                                      <p:tavLst>
                                        <p:tav tm="0">
                                          <p:val>
                                            <p:strVal val="1+#ppt_w/2"/>
                                          </p:val>
                                        </p:tav>
                                        <p:tav tm="100000">
                                          <p:val>
                                            <p:strVal val="#ppt_x"/>
                                          </p:val>
                                        </p:tav>
                                      </p:tavLst>
                                    </p:anim>
                                    <p:anim calcmode="lin" valueType="num">
                                      <p:cBhvr additive="base">
                                        <p:cTn id="165" dur="500" fill="hold"/>
                                        <p:tgtEl>
                                          <p:spTgt spid="165"/>
                                        </p:tgtEl>
                                        <p:attrNameLst>
                                          <p:attrName>ppt_y</p:attrName>
                                        </p:attrNameLst>
                                      </p:cBhvr>
                                      <p:tavLst>
                                        <p:tav tm="0">
                                          <p:val>
                                            <p:strVal val="#ppt_y"/>
                                          </p:val>
                                        </p:tav>
                                        <p:tav tm="100000">
                                          <p:val>
                                            <p:strVal val="#ppt_y"/>
                                          </p:val>
                                        </p:tav>
                                      </p:tavLst>
                                    </p:anim>
                                  </p:childTnLst>
                                </p:cTn>
                              </p:par>
                              <p:par>
                                <p:cTn id="166" presetID="2" presetClass="entr" presetSubtype="2" fill="hold" nodeType="withEffect">
                                  <p:stCondLst>
                                    <p:cond delay="0"/>
                                  </p:stCondLst>
                                  <p:childTnLst>
                                    <p:set>
                                      <p:cBhvr>
                                        <p:cTn id="167" dur="1" fill="hold">
                                          <p:stCondLst>
                                            <p:cond delay="0"/>
                                          </p:stCondLst>
                                        </p:cTn>
                                        <p:tgtEl>
                                          <p:spTgt spid="169"/>
                                        </p:tgtEl>
                                        <p:attrNameLst>
                                          <p:attrName>style.visibility</p:attrName>
                                        </p:attrNameLst>
                                      </p:cBhvr>
                                      <p:to>
                                        <p:strVal val="visible"/>
                                      </p:to>
                                    </p:set>
                                    <p:anim calcmode="lin" valueType="num">
                                      <p:cBhvr additive="base">
                                        <p:cTn id="168" dur="500" fill="hold"/>
                                        <p:tgtEl>
                                          <p:spTgt spid="169"/>
                                        </p:tgtEl>
                                        <p:attrNameLst>
                                          <p:attrName>ppt_x</p:attrName>
                                        </p:attrNameLst>
                                      </p:cBhvr>
                                      <p:tavLst>
                                        <p:tav tm="0">
                                          <p:val>
                                            <p:strVal val="1+#ppt_w/2"/>
                                          </p:val>
                                        </p:tav>
                                        <p:tav tm="100000">
                                          <p:val>
                                            <p:strVal val="#ppt_x"/>
                                          </p:val>
                                        </p:tav>
                                      </p:tavLst>
                                    </p:anim>
                                    <p:anim calcmode="lin" valueType="num">
                                      <p:cBhvr additive="base">
                                        <p:cTn id="169" dur="500" fill="hold"/>
                                        <p:tgtEl>
                                          <p:spTgt spid="169"/>
                                        </p:tgtEl>
                                        <p:attrNameLst>
                                          <p:attrName>ppt_y</p:attrName>
                                        </p:attrNameLst>
                                      </p:cBhvr>
                                      <p:tavLst>
                                        <p:tav tm="0">
                                          <p:val>
                                            <p:strVal val="#ppt_y"/>
                                          </p:val>
                                        </p:tav>
                                        <p:tav tm="100000">
                                          <p:val>
                                            <p:strVal val="#ppt_y"/>
                                          </p:val>
                                        </p:tav>
                                      </p:tavLst>
                                    </p:anim>
                                  </p:childTnLst>
                                </p:cTn>
                              </p:par>
                              <p:par>
                                <p:cTn id="170" presetID="2" presetClass="entr" presetSubtype="8" fill="hold" nodeType="withEffect">
                                  <p:stCondLst>
                                    <p:cond delay="0"/>
                                  </p:stCondLst>
                                  <p:childTnLst>
                                    <p:set>
                                      <p:cBhvr>
                                        <p:cTn id="171" dur="1" fill="hold">
                                          <p:stCondLst>
                                            <p:cond delay="0"/>
                                          </p:stCondLst>
                                        </p:cTn>
                                        <p:tgtEl>
                                          <p:spTgt spid="26"/>
                                        </p:tgtEl>
                                        <p:attrNameLst>
                                          <p:attrName>style.visibility</p:attrName>
                                        </p:attrNameLst>
                                      </p:cBhvr>
                                      <p:to>
                                        <p:strVal val="visible"/>
                                      </p:to>
                                    </p:set>
                                    <p:anim calcmode="lin" valueType="num">
                                      <p:cBhvr additive="base">
                                        <p:cTn id="172" dur="500" fill="hold"/>
                                        <p:tgtEl>
                                          <p:spTgt spid="26"/>
                                        </p:tgtEl>
                                        <p:attrNameLst>
                                          <p:attrName>ppt_x</p:attrName>
                                        </p:attrNameLst>
                                      </p:cBhvr>
                                      <p:tavLst>
                                        <p:tav tm="0">
                                          <p:val>
                                            <p:strVal val="0-#ppt_w/2"/>
                                          </p:val>
                                        </p:tav>
                                        <p:tav tm="100000">
                                          <p:val>
                                            <p:strVal val="#ppt_x"/>
                                          </p:val>
                                        </p:tav>
                                      </p:tavLst>
                                    </p:anim>
                                    <p:anim calcmode="lin" valueType="num">
                                      <p:cBhvr additive="base">
                                        <p:cTn id="173" dur="500" fill="hold"/>
                                        <p:tgtEl>
                                          <p:spTgt spid="26"/>
                                        </p:tgtEl>
                                        <p:attrNameLst>
                                          <p:attrName>ppt_y</p:attrName>
                                        </p:attrNameLst>
                                      </p:cBhvr>
                                      <p:tavLst>
                                        <p:tav tm="0">
                                          <p:val>
                                            <p:strVal val="#ppt_y"/>
                                          </p:val>
                                        </p:tav>
                                        <p:tav tm="100000">
                                          <p:val>
                                            <p:strVal val="#ppt_y"/>
                                          </p:val>
                                        </p:tav>
                                      </p:tavLst>
                                    </p:anim>
                                  </p:childTnLst>
                                </p:cTn>
                              </p:par>
                              <p:par>
                                <p:cTn id="174" presetID="2" presetClass="entr" presetSubtype="8" fill="hold" nodeType="withEffect">
                                  <p:stCondLst>
                                    <p:cond delay="0"/>
                                  </p:stCondLst>
                                  <p:childTnLst>
                                    <p:set>
                                      <p:cBhvr>
                                        <p:cTn id="175" dur="1" fill="hold">
                                          <p:stCondLst>
                                            <p:cond delay="0"/>
                                          </p:stCondLst>
                                        </p:cTn>
                                        <p:tgtEl>
                                          <p:spTgt spid="28"/>
                                        </p:tgtEl>
                                        <p:attrNameLst>
                                          <p:attrName>style.visibility</p:attrName>
                                        </p:attrNameLst>
                                      </p:cBhvr>
                                      <p:to>
                                        <p:strVal val="visible"/>
                                      </p:to>
                                    </p:set>
                                    <p:anim calcmode="lin" valueType="num">
                                      <p:cBhvr additive="base">
                                        <p:cTn id="176" dur="500" fill="hold"/>
                                        <p:tgtEl>
                                          <p:spTgt spid="28"/>
                                        </p:tgtEl>
                                        <p:attrNameLst>
                                          <p:attrName>ppt_x</p:attrName>
                                        </p:attrNameLst>
                                      </p:cBhvr>
                                      <p:tavLst>
                                        <p:tav tm="0">
                                          <p:val>
                                            <p:strVal val="0-#ppt_w/2"/>
                                          </p:val>
                                        </p:tav>
                                        <p:tav tm="100000">
                                          <p:val>
                                            <p:strVal val="#ppt_x"/>
                                          </p:val>
                                        </p:tav>
                                      </p:tavLst>
                                    </p:anim>
                                    <p:anim calcmode="lin" valueType="num">
                                      <p:cBhvr additive="base">
                                        <p:cTn id="177" dur="500" fill="hold"/>
                                        <p:tgtEl>
                                          <p:spTgt spid="28"/>
                                        </p:tgtEl>
                                        <p:attrNameLst>
                                          <p:attrName>ppt_y</p:attrName>
                                        </p:attrNameLst>
                                      </p:cBhvr>
                                      <p:tavLst>
                                        <p:tav tm="0">
                                          <p:val>
                                            <p:strVal val="#ppt_y"/>
                                          </p:val>
                                        </p:tav>
                                        <p:tav tm="100000">
                                          <p:val>
                                            <p:strVal val="#ppt_y"/>
                                          </p:val>
                                        </p:tav>
                                      </p:tavLst>
                                    </p:anim>
                                  </p:childTnLst>
                                </p:cTn>
                              </p:par>
                              <p:par>
                                <p:cTn id="178" presetID="2" presetClass="entr" presetSubtype="2" fill="hold" nodeType="withEffect">
                                  <p:stCondLst>
                                    <p:cond delay="0"/>
                                  </p:stCondLst>
                                  <p:childTnLst>
                                    <p:set>
                                      <p:cBhvr>
                                        <p:cTn id="179" dur="1" fill="hold">
                                          <p:stCondLst>
                                            <p:cond delay="0"/>
                                          </p:stCondLst>
                                        </p:cTn>
                                        <p:tgtEl>
                                          <p:spTgt spid="29"/>
                                        </p:tgtEl>
                                        <p:attrNameLst>
                                          <p:attrName>style.visibility</p:attrName>
                                        </p:attrNameLst>
                                      </p:cBhvr>
                                      <p:to>
                                        <p:strVal val="visible"/>
                                      </p:to>
                                    </p:set>
                                    <p:anim calcmode="lin" valueType="num">
                                      <p:cBhvr additive="base">
                                        <p:cTn id="180" dur="500" fill="hold"/>
                                        <p:tgtEl>
                                          <p:spTgt spid="29"/>
                                        </p:tgtEl>
                                        <p:attrNameLst>
                                          <p:attrName>ppt_x</p:attrName>
                                        </p:attrNameLst>
                                      </p:cBhvr>
                                      <p:tavLst>
                                        <p:tav tm="0">
                                          <p:val>
                                            <p:strVal val="1+#ppt_w/2"/>
                                          </p:val>
                                        </p:tav>
                                        <p:tav tm="100000">
                                          <p:val>
                                            <p:strVal val="#ppt_x"/>
                                          </p:val>
                                        </p:tav>
                                      </p:tavLst>
                                    </p:anim>
                                    <p:anim calcmode="lin" valueType="num">
                                      <p:cBhvr additive="base">
                                        <p:cTn id="181" dur="500" fill="hold"/>
                                        <p:tgtEl>
                                          <p:spTgt spid="29"/>
                                        </p:tgtEl>
                                        <p:attrNameLst>
                                          <p:attrName>ppt_y</p:attrName>
                                        </p:attrNameLst>
                                      </p:cBhvr>
                                      <p:tavLst>
                                        <p:tav tm="0">
                                          <p:val>
                                            <p:strVal val="#ppt_y"/>
                                          </p:val>
                                        </p:tav>
                                        <p:tav tm="100000">
                                          <p:val>
                                            <p:strVal val="#ppt_y"/>
                                          </p:val>
                                        </p:tav>
                                      </p:tavLst>
                                    </p:anim>
                                  </p:childTnLst>
                                </p:cTn>
                              </p:par>
                              <p:par>
                                <p:cTn id="182" presetID="2" presetClass="entr" presetSubtype="2" fill="hold" nodeType="withEffect">
                                  <p:stCondLst>
                                    <p:cond delay="0"/>
                                  </p:stCondLst>
                                  <p:childTnLst>
                                    <p:set>
                                      <p:cBhvr>
                                        <p:cTn id="183" dur="1" fill="hold">
                                          <p:stCondLst>
                                            <p:cond delay="0"/>
                                          </p:stCondLst>
                                        </p:cTn>
                                        <p:tgtEl>
                                          <p:spTgt spid="27"/>
                                        </p:tgtEl>
                                        <p:attrNameLst>
                                          <p:attrName>style.visibility</p:attrName>
                                        </p:attrNameLst>
                                      </p:cBhvr>
                                      <p:to>
                                        <p:strVal val="visible"/>
                                      </p:to>
                                    </p:set>
                                    <p:anim calcmode="lin" valueType="num">
                                      <p:cBhvr additive="base">
                                        <p:cTn id="184" dur="500" fill="hold"/>
                                        <p:tgtEl>
                                          <p:spTgt spid="27"/>
                                        </p:tgtEl>
                                        <p:attrNameLst>
                                          <p:attrName>ppt_x</p:attrName>
                                        </p:attrNameLst>
                                      </p:cBhvr>
                                      <p:tavLst>
                                        <p:tav tm="0">
                                          <p:val>
                                            <p:strVal val="1+#ppt_w/2"/>
                                          </p:val>
                                        </p:tav>
                                        <p:tav tm="100000">
                                          <p:val>
                                            <p:strVal val="#ppt_x"/>
                                          </p:val>
                                        </p:tav>
                                      </p:tavLst>
                                    </p:anim>
                                    <p:anim calcmode="lin" valueType="num">
                                      <p:cBhvr additive="base">
                                        <p:cTn id="185" dur="500" fill="hold"/>
                                        <p:tgtEl>
                                          <p:spTgt spid="27"/>
                                        </p:tgtEl>
                                        <p:attrNameLst>
                                          <p:attrName>ppt_y</p:attrName>
                                        </p:attrNameLst>
                                      </p:cBhvr>
                                      <p:tavLst>
                                        <p:tav tm="0">
                                          <p:val>
                                            <p:strVal val="#ppt_y"/>
                                          </p:val>
                                        </p:tav>
                                        <p:tav tm="100000">
                                          <p:val>
                                            <p:strVal val="#ppt_y"/>
                                          </p:val>
                                        </p:tav>
                                      </p:tavLst>
                                    </p:anim>
                                  </p:childTnLst>
                                </p:cTn>
                              </p:par>
                              <p:par>
                                <p:cTn id="186" presetID="10" presetClass="entr" presetSubtype="0" fill="hold" grpId="0" nodeType="withEffect">
                                  <p:stCondLst>
                                    <p:cond delay="0"/>
                                  </p:stCondLst>
                                  <p:childTnLst>
                                    <p:set>
                                      <p:cBhvr>
                                        <p:cTn id="187" dur="1" fill="hold">
                                          <p:stCondLst>
                                            <p:cond delay="0"/>
                                          </p:stCondLst>
                                        </p:cTn>
                                        <p:tgtEl>
                                          <p:spTgt spid="69"/>
                                        </p:tgtEl>
                                        <p:attrNameLst>
                                          <p:attrName>style.visibility</p:attrName>
                                        </p:attrNameLst>
                                      </p:cBhvr>
                                      <p:to>
                                        <p:strVal val="visible"/>
                                      </p:to>
                                    </p:set>
                                    <p:animEffect transition="in" filter="fade">
                                      <p:cBhvr>
                                        <p:cTn id="188" dur="500"/>
                                        <p:tgtEl>
                                          <p:spTgt spid="69"/>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81"/>
                                        </p:tgtEl>
                                        <p:attrNameLst>
                                          <p:attrName>style.visibility</p:attrName>
                                        </p:attrNameLst>
                                      </p:cBhvr>
                                      <p:to>
                                        <p:strVal val="visible"/>
                                      </p:to>
                                    </p:set>
                                    <p:animEffect transition="in" filter="fade">
                                      <p:cBhvr>
                                        <p:cTn id="191" dur="500"/>
                                        <p:tgtEl>
                                          <p:spTgt spid="81"/>
                                        </p:tgtEl>
                                      </p:cBhvr>
                                    </p:animEffect>
                                  </p:childTnLst>
                                </p:cTn>
                              </p:par>
                            </p:childTnLst>
                          </p:cTn>
                        </p:par>
                      </p:childTnLst>
                    </p:cTn>
                  </p:par>
                  <p:par>
                    <p:cTn id="192" fill="hold">
                      <p:stCondLst>
                        <p:cond delay="indefinite"/>
                      </p:stCondLst>
                      <p:childTnLst>
                        <p:par>
                          <p:cTn id="193" fill="hold">
                            <p:stCondLst>
                              <p:cond delay="0"/>
                            </p:stCondLst>
                            <p:childTnLst>
                              <p:par>
                                <p:cTn id="194" presetID="53" presetClass="exit" presetSubtype="32" fill="hold" grpId="0" nodeType="clickEffect">
                                  <p:stCondLst>
                                    <p:cond delay="0"/>
                                  </p:stCondLst>
                                  <p:childTnLst>
                                    <p:anim calcmode="lin" valueType="num">
                                      <p:cBhvr>
                                        <p:cTn id="195" dur="500"/>
                                        <p:tgtEl>
                                          <p:spTgt spid="3"/>
                                        </p:tgtEl>
                                        <p:attrNameLst>
                                          <p:attrName>ppt_w</p:attrName>
                                        </p:attrNameLst>
                                      </p:cBhvr>
                                      <p:tavLst>
                                        <p:tav tm="0">
                                          <p:val>
                                            <p:strVal val="ppt_w"/>
                                          </p:val>
                                        </p:tav>
                                        <p:tav tm="100000">
                                          <p:val>
                                            <p:fltVal val="0"/>
                                          </p:val>
                                        </p:tav>
                                      </p:tavLst>
                                    </p:anim>
                                    <p:anim calcmode="lin" valueType="num">
                                      <p:cBhvr>
                                        <p:cTn id="196" dur="500"/>
                                        <p:tgtEl>
                                          <p:spTgt spid="3"/>
                                        </p:tgtEl>
                                        <p:attrNameLst>
                                          <p:attrName>ppt_h</p:attrName>
                                        </p:attrNameLst>
                                      </p:cBhvr>
                                      <p:tavLst>
                                        <p:tav tm="0">
                                          <p:val>
                                            <p:strVal val="ppt_h"/>
                                          </p:val>
                                        </p:tav>
                                        <p:tav tm="100000">
                                          <p:val>
                                            <p:fltVal val="0"/>
                                          </p:val>
                                        </p:tav>
                                      </p:tavLst>
                                    </p:anim>
                                    <p:animEffect transition="out" filter="fade">
                                      <p:cBhvr>
                                        <p:cTn id="197" dur="500"/>
                                        <p:tgtEl>
                                          <p:spTgt spid="3"/>
                                        </p:tgtEl>
                                      </p:cBhvr>
                                    </p:animEffect>
                                    <p:set>
                                      <p:cBhvr>
                                        <p:cTn id="198" dur="1" fill="hold">
                                          <p:stCondLst>
                                            <p:cond delay="499"/>
                                          </p:stCondLst>
                                        </p:cTn>
                                        <p:tgtEl>
                                          <p:spTgt spid="3"/>
                                        </p:tgtEl>
                                        <p:attrNameLst>
                                          <p:attrName>style.visibility</p:attrName>
                                        </p:attrNameLst>
                                      </p:cBhvr>
                                      <p:to>
                                        <p:strVal val="hidden"/>
                                      </p:to>
                                    </p:set>
                                  </p:childTnLst>
                                </p:cTn>
                              </p:par>
                              <p:par>
                                <p:cTn id="199" presetID="53" presetClass="entr" presetSubtype="16" fill="hold" nodeType="withEffect">
                                  <p:stCondLst>
                                    <p:cond delay="0"/>
                                  </p:stCondLst>
                                  <p:childTnLst>
                                    <p:set>
                                      <p:cBhvr>
                                        <p:cTn id="200" dur="1" fill="hold">
                                          <p:stCondLst>
                                            <p:cond delay="0"/>
                                          </p:stCondLst>
                                        </p:cTn>
                                        <p:tgtEl>
                                          <p:spTgt spid="80"/>
                                        </p:tgtEl>
                                        <p:attrNameLst>
                                          <p:attrName>style.visibility</p:attrName>
                                        </p:attrNameLst>
                                      </p:cBhvr>
                                      <p:to>
                                        <p:strVal val="visible"/>
                                      </p:to>
                                    </p:set>
                                    <p:anim calcmode="lin" valueType="num">
                                      <p:cBhvr>
                                        <p:cTn id="201" dur="500" fill="hold"/>
                                        <p:tgtEl>
                                          <p:spTgt spid="80"/>
                                        </p:tgtEl>
                                        <p:attrNameLst>
                                          <p:attrName>ppt_w</p:attrName>
                                        </p:attrNameLst>
                                      </p:cBhvr>
                                      <p:tavLst>
                                        <p:tav tm="0">
                                          <p:val>
                                            <p:fltVal val="0"/>
                                          </p:val>
                                        </p:tav>
                                        <p:tav tm="100000">
                                          <p:val>
                                            <p:strVal val="#ppt_w"/>
                                          </p:val>
                                        </p:tav>
                                      </p:tavLst>
                                    </p:anim>
                                    <p:anim calcmode="lin" valueType="num">
                                      <p:cBhvr>
                                        <p:cTn id="202" dur="500" fill="hold"/>
                                        <p:tgtEl>
                                          <p:spTgt spid="80"/>
                                        </p:tgtEl>
                                        <p:attrNameLst>
                                          <p:attrName>ppt_h</p:attrName>
                                        </p:attrNameLst>
                                      </p:cBhvr>
                                      <p:tavLst>
                                        <p:tav tm="0">
                                          <p:val>
                                            <p:fltVal val="0"/>
                                          </p:val>
                                        </p:tav>
                                        <p:tav tm="100000">
                                          <p:val>
                                            <p:strVal val="#ppt_h"/>
                                          </p:val>
                                        </p:tav>
                                      </p:tavLst>
                                    </p:anim>
                                    <p:animEffect transition="in" filter="fade">
                                      <p:cBhvr>
                                        <p:cTn id="203" dur="500"/>
                                        <p:tgtEl>
                                          <p:spTgt spid="80"/>
                                        </p:tgtEl>
                                      </p:cBhvr>
                                    </p:animEffect>
                                  </p:childTnLst>
                                </p:cTn>
                              </p:par>
                              <p:par>
                                <p:cTn id="204" presetID="53" presetClass="entr" presetSubtype="16" fill="hold" nodeType="withEffect">
                                  <p:stCondLst>
                                    <p:cond delay="0"/>
                                  </p:stCondLst>
                                  <p:childTnLst>
                                    <p:set>
                                      <p:cBhvr>
                                        <p:cTn id="205" dur="1" fill="hold">
                                          <p:stCondLst>
                                            <p:cond delay="0"/>
                                          </p:stCondLst>
                                        </p:cTn>
                                        <p:tgtEl>
                                          <p:spTgt spid="79"/>
                                        </p:tgtEl>
                                        <p:attrNameLst>
                                          <p:attrName>style.visibility</p:attrName>
                                        </p:attrNameLst>
                                      </p:cBhvr>
                                      <p:to>
                                        <p:strVal val="visible"/>
                                      </p:to>
                                    </p:set>
                                    <p:anim calcmode="lin" valueType="num">
                                      <p:cBhvr>
                                        <p:cTn id="206" dur="500" fill="hold"/>
                                        <p:tgtEl>
                                          <p:spTgt spid="79"/>
                                        </p:tgtEl>
                                        <p:attrNameLst>
                                          <p:attrName>ppt_w</p:attrName>
                                        </p:attrNameLst>
                                      </p:cBhvr>
                                      <p:tavLst>
                                        <p:tav tm="0">
                                          <p:val>
                                            <p:fltVal val="0"/>
                                          </p:val>
                                        </p:tav>
                                        <p:tav tm="100000">
                                          <p:val>
                                            <p:strVal val="#ppt_w"/>
                                          </p:val>
                                        </p:tav>
                                      </p:tavLst>
                                    </p:anim>
                                    <p:anim calcmode="lin" valueType="num">
                                      <p:cBhvr>
                                        <p:cTn id="207" dur="500" fill="hold"/>
                                        <p:tgtEl>
                                          <p:spTgt spid="79"/>
                                        </p:tgtEl>
                                        <p:attrNameLst>
                                          <p:attrName>ppt_h</p:attrName>
                                        </p:attrNameLst>
                                      </p:cBhvr>
                                      <p:tavLst>
                                        <p:tav tm="0">
                                          <p:val>
                                            <p:fltVal val="0"/>
                                          </p:val>
                                        </p:tav>
                                        <p:tav tm="100000">
                                          <p:val>
                                            <p:strVal val="#ppt_h"/>
                                          </p:val>
                                        </p:tav>
                                      </p:tavLst>
                                    </p:anim>
                                    <p:animEffect transition="in" filter="fade">
                                      <p:cBhvr>
                                        <p:cTn id="208" dur="500"/>
                                        <p:tgtEl>
                                          <p:spTgt spid="79"/>
                                        </p:tgtEl>
                                      </p:cBhvr>
                                    </p:animEffect>
                                  </p:childTnLst>
                                </p:cTn>
                              </p:par>
                              <p:par>
                                <p:cTn id="209" presetID="53" presetClass="entr" presetSubtype="16" fill="hold" nodeType="withEffect">
                                  <p:stCondLst>
                                    <p:cond delay="0"/>
                                  </p:stCondLst>
                                  <p:childTnLst>
                                    <p:set>
                                      <p:cBhvr>
                                        <p:cTn id="210" dur="1" fill="hold">
                                          <p:stCondLst>
                                            <p:cond delay="0"/>
                                          </p:stCondLst>
                                        </p:cTn>
                                        <p:tgtEl>
                                          <p:spTgt spid="72"/>
                                        </p:tgtEl>
                                        <p:attrNameLst>
                                          <p:attrName>style.visibility</p:attrName>
                                        </p:attrNameLst>
                                      </p:cBhvr>
                                      <p:to>
                                        <p:strVal val="visible"/>
                                      </p:to>
                                    </p:set>
                                    <p:anim calcmode="lin" valueType="num">
                                      <p:cBhvr>
                                        <p:cTn id="211" dur="500" fill="hold"/>
                                        <p:tgtEl>
                                          <p:spTgt spid="72"/>
                                        </p:tgtEl>
                                        <p:attrNameLst>
                                          <p:attrName>ppt_w</p:attrName>
                                        </p:attrNameLst>
                                      </p:cBhvr>
                                      <p:tavLst>
                                        <p:tav tm="0">
                                          <p:val>
                                            <p:fltVal val="0"/>
                                          </p:val>
                                        </p:tav>
                                        <p:tav tm="100000">
                                          <p:val>
                                            <p:strVal val="#ppt_w"/>
                                          </p:val>
                                        </p:tav>
                                      </p:tavLst>
                                    </p:anim>
                                    <p:anim calcmode="lin" valueType="num">
                                      <p:cBhvr>
                                        <p:cTn id="212" dur="500" fill="hold"/>
                                        <p:tgtEl>
                                          <p:spTgt spid="72"/>
                                        </p:tgtEl>
                                        <p:attrNameLst>
                                          <p:attrName>ppt_h</p:attrName>
                                        </p:attrNameLst>
                                      </p:cBhvr>
                                      <p:tavLst>
                                        <p:tav tm="0">
                                          <p:val>
                                            <p:fltVal val="0"/>
                                          </p:val>
                                        </p:tav>
                                        <p:tav tm="100000">
                                          <p:val>
                                            <p:strVal val="#ppt_h"/>
                                          </p:val>
                                        </p:tav>
                                      </p:tavLst>
                                    </p:anim>
                                    <p:animEffect transition="in" filter="fade">
                                      <p:cBhvr>
                                        <p:cTn id="21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126" grpId="0"/>
      <p:bldP spid="159" grpId="0"/>
      <p:bldP spid="160" grpId="0"/>
      <p:bldP spid="195" grpId="0"/>
      <p:bldP spid="209" grpId="0"/>
      <p:bldP spid="3" grpId="0"/>
      <p:bldP spid="69" grpId="0" animBg="1"/>
      <p:bldP spid="68" grpId="0" animBg="1"/>
      <p:bldP spid="39" grpId="0" animBg="1"/>
      <p:bldP spid="38" grpId="0" animBg="1"/>
      <p:bldP spid="40" grpId="0" animBg="1"/>
      <p:bldP spid="22" grpId="0" animBg="1"/>
      <p:bldP spid="71" grpId="0" animBg="1"/>
      <p:bldP spid="8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2623" y="5025940"/>
            <a:ext cx="16287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2296188" y="5852410"/>
            <a:ext cx="1342580" cy="95250"/>
            <a:chOff x="2277975" y="5462517"/>
            <a:chExt cx="1342580" cy="9525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7975" y="5462517"/>
              <a:ext cx="581025"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9530" y="5462517"/>
              <a:ext cx="581025"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7" name="Group 86"/>
          <p:cNvGrpSpPr/>
          <p:nvPr/>
        </p:nvGrpSpPr>
        <p:grpSpPr>
          <a:xfrm>
            <a:off x="2180973" y="1844519"/>
            <a:ext cx="1636893" cy="3181350"/>
            <a:chOff x="2152485" y="1690899"/>
            <a:chExt cx="1636893" cy="318135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603" y="3281574"/>
              <a:ext cx="16287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485" y="1690899"/>
              <a:ext cx="16287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p:cNvGrpSpPr/>
          <p:nvPr/>
        </p:nvGrpSpPr>
        <p:grpSpPr>
          <a:xfrm>
            <a:off x="2314813" y="2687481"/>
            <a:ext cx="1342580" cy="95250"/>
            <a:chOff x="2241727" y="2281096"/>
            <a:chExt cx="1342580" cy="95250"/>
          </a:xfrm>
        </p:grpSpPr>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727" y="2281096"/>
              <a:ext cx="581025"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282" y="2281096"/>
              <a:ext cx="581025"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5" name="Group 84"/>
          <p:cNvGrpSpPr/>
          <p:nvPr/>
        </p:nvGrpSpPr>
        <p:grpSpPr>
          <a:xfrm>
            <a:off x="2301678" y="5525205"/>
            <a:ext cx="1377090" cy="123825"/>
            <a:chOff x="2273190" y="5371585"/>
            <a:chExt cx="1377090" cy="123825"/>
          </a:xfrm>
        </p:grpSpPr>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3190" y="5371585"/>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4480" y="5371585"/>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2381" y="3912195"/>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3671" y="3912195"/>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2381" y="2337590"/>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3671" y="2337590"/>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8673" y="2213765"/>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9161" y="2222375"/>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2381" y="3779760"/>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2869" y="3788370"/>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6" name="Group 85"/>
          <p:cNvGrpSpPr/>
          <p:nvPr/>
        </p:nvGrpSpPr>
        <p:grpSpPr>
          <a:xfrm>
            <a:off x="2296188" y="5392770"/>
            <a:ext cx="1386288" cy="132435"/>
            <a:chOff x="2267700" y="5239150"/>
            <a:chExt cx="1386288" cy="132435"/>
          </a:xfrm>
        </p:grpSpPr>
        <p:pic>
          <p:nvPicPr>
            <p:cNvPr id="3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00" y="5239150"/>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8188" y="5247760"/>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29"/>
          <p:cNvGrpSpPr/>
          <p:nvPr/>
        </p:nvGrpSpPr>
        <p:grpSpPr>
          <a:xfrm>
            <a:off x="6581283" y="1884189"/>
            <a:ext cx="1671313" cy="4615920"/>
            <a:chOff x="3911087" y="1539835"/>
            <a:chExt cx="1671313" cy="4615920"/>
          </a:xfrm>
        </p:grpSpPr>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9115" y="4612235"/>
              <a:ext cx="1657350" cy="77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3180" y="3844135"/>
              <a:ext cx="1657350" cy="77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5050" y="3076035"/>
              <a:ext cx="1657350" cy="77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1087" y="2307935"/>
              <a:ext cx="1657350" cy="77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5050" y="5380335"/>
              <a:ext cx="1657350" cy="77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3180" y="1539835"/>
              <a:ext cx="1657350" cy="77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72" name="Elbow Connector 71"/>
          <p:cNvCxnSpPr>
            <a:endCxn id="46" idx="3"/>
          </p:cNvCxnSpPr>
          <p:nvPr/>
        </p:nvCxnSpPr>
        <p:spPr bwMode="auto">
          <a:xfrm rot="5400000">
            <a:off x="6109025" y="3729845"/>
            <a:ext cx="4526125" cy="238982"/>
          </a:xfrm>
          <a:prstGeom prst="bentConnector2">
            <a:avLst/>
          </a:prstGeom>
          <a:solidFill>
            <a:schemeClr val="accent1"/>
          </a:solidFill>
          <a:ln w="12700" cap="flat" cmpd="sng" algn="ctr">
            <a:solidFill>
              <a:schemeClr val="tx2"/>
            </a:solidFill>
            <a:prstDash val="solid"/>
            <a:round/>
            <a:headEnd type="none" w="med" len="med"/>
            <a:tailEnd type="none" w="med" len="med"/>
          </a:ln>
          <a:effectLst/>
        </p:spPr>
      </p:cxnSp>
      <p:cxnSp>
        <p:nvCxnSpPr>
          <p:cNvPr id="73" name="Elbow Connector 72"/>
          <p:cNvCxnSpPr>
            <a:endCxn id="2054" idx="3"/>
          </p:cNvCxnSpPr>
          <p:nvPr/>
        </p:nvCxnSpPr>
        <p:spPr bwMode="auto">
          <a:xfrm rot="5400000">
            <a:off x="6487009" y="3339730"/>
            <a:ext cx="3764222" cy="244917"/>
          </a:xfrm>
          <a:prstGeom prst="bentConnector2">
            <a:avLst/>
          </a:prstGeom>
          <a:solidFill>
            <a:schemeClr val="accent1"/>
          </a:solidFill>
          <a:ln w="12700" cap="flat" cmpd="sng" algn="ctr">
            <a:solidFill>
              <a:schemeClr val="tx2"/>
            </a:solidFill>
            <a:prstDash val="solid"/>
            <a:round/>
            <a:headEnd type="none" w="med" len="med"/>
            <a:tailEnd type="none" w="med" len="med"/>
          </a:ln>
          <a:effectLst/>
        </p:spPr>
      </p:cxnSp>
      <p:cxnSp>
        <p:nvCxnSpPr>
          <p:cNvPr id="74" name="Elbow Connector 73"/>
          <p:cNvCxnSpPr>
            <a:endCxn id="43" idx="3"/>
          </p:cNvCxnSpPr>
          <p:nvPr/>
        </p:nvCxnSpPr>
        <p:spPr bwMode="auto">
          <a:xfrm rot="5400000">
            <a:off x="6871189" y="2955810"/>
            <a:ext cx="2989926" cy="250852"/>
          </a:xfrm>
          <a:prstGeom prst="bentConnector2">
            <a:avLst/>
          </a:prstGeom>
          <a:solidFill>
            <a:schemeClr val="accent1"/>
          </a:solidFill>
          <a:ln w="12700" cap="flat" cmpd="sng" algn="ctr">
            <a:solidFill>
              <a:schemeClr val="tx2"/>
            </a:solidFill>
            <a:prstDash val="solid"/>
            <a:round/>
            <a:headEnd type="none" w="med" len="med"/>
            <a:tailEnd type="none" w="med" len="med"/>
          </a:ln>
          <a:effectLst/>
        </p:spPr>
      </p:cxnSp>
      <p:cxnSp>
        <p:nvCxnSpPr>
          <p:cNvPr id="75" name="Elbow Connector 74"/>
          <p:cNvCxnSpPr>
            <a:endCxn id="44" idx="3"/>
          </p:cNvCxnSpPr>
          <p:nvPr/>
        </p:nvCxnSpPr>
        <p:spPr bwMode="auto">
          <a:xfrm rot="5400000">
            <a:off x="7261176" y="2577696"/>
            <a:ext cx="2221824" cy="238983"/>
          </a:xfrm>
          <a:prstGeom prst="bentConnector2">
            <a:avLst/>
          </a:prstGeom>
          <a:solidFill>
            <a:schemeClr val="accent1"/>
          </a:solidFill>
          <a:ln w="12700" cap="flat" cmpd="sng" algn="ctr">
            <a:solidFill>
              <a:schemeClr val="tx2"/>
            </a:solidFill>
            <a:prstDash val="solid"/>
            <a:round/>
            <a:headEnd type="none" w="med" len="med"/>
            <a:tailEnd type="none" w="med" len="med"/>
          </a:ln>
          <a:effectLst/>
        </p:spPr>
      </p:cxnSp>
      <p:cxnSp>
        <p:nvCxnSpPr>
          <p:cNvPr id="76" name="Elbow Connector 75"/>
          <p:cNvCxnSpPr>
            <a:endCxn id="45" idx="3"/>
          </p:cNvCxnSpPr>
          <p:nvPr/>
        </p:nvCxnSpPr>
        <p:spPr bwMode="auto">
          <a:xfrm rot="5400000">
            <a:off x="7638246" y="2186665"/>
            <a:ext cx="1453722" cy="252947"/>
          </a:xfrm>
          <a:prstGeom prst="bentConnector2">
            <a:avLst/>
          </a:prstGeom>
          <a:solidFill>
            <a:schemeClr val="accent1"/>
          </a:solidFill>
          <a:ln w="12700" cap="flat" cmpd="sng" algn="ctr">
            <a:solidFill>
              <a:schemeClr val="tx2"/>
            </a:solidFill>
            <a:prstDash val="solid"/>
            <a:round/>
            <a:headEnd type="none" w="med" len="med"/>
            <a:tailEnd type="none" w="med" len="med"/>
          </a:ln>
          <a:effectLst/>
        </p:spPr>
      </p:cxnSp>
      <p:grpSp>
        <p:nvGrpSpPr>
          <p:cNvPr id="19" name="Group 18"/>
          <p:cNvGrpSpPr/>
          <p:nvPr/>
        </p:nvGrpSpPr>
        <p:grpSpPr>
          <a:xfrm>
            <a:off x="2322931" y="4278156"/>
            <a:ext cx="1342580" cy="95250"/>
            <a:chOff x="2249845" y="3871771"/>
            <a:chExt cx="1342580" cy="95250"/>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845" y="3871771"/>
              <a:ext cx="581025"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1400" y="3871771"/>
              <a:ext cx="581025"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 name="Rectangle 40"/>
          <p:cNvSpPr/>
          <p:nvPr/>
        </p:nvSpPr>
        <p:spPr bwMode="auto">
          <a:xfrm>
            <a:off x="5032860" y="1201510"/>
            <a:ext cx="4224550" cy="499265"/>
          </a:xfrm>
          <a:prstGeom prst="rect">
            <a:avLst/>
          </a:prstGeom>
          <a:solidFill>
            <a:schemeClr val="bg1"/>
          </a:solidFill>
          <a:ln w="9525" cap="flat" cmpd="sng" algn="ctr">
            <a:no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defTabSz="814388" eaLnBrk="0" fontAlgn="base" hangingPunct="0">
              <a:lnSpc>
                <a:spcPct val="90000"/>
              </a:lnSpc>
              <a:spcBef>
                <a:spcPct val="0"/>
              </a:spcBef>
              <a:spcAft>
                <a:spcPct val="0"/>
              </a:spcAft>
            </a:pPr>
            <a:endParaRPr lang="en-US" sz="2400">
              <a:solidFill>
                <a:srgbClr val="000000"/>
              </a:solidFill>
            </a:endParaRPr>
          </a:p>
        </p:txBody>
      </p:sp>
      <p:pic>
        <p:nvPicPr>
          <p:cNvPr id="4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8845" y="1438134"/>
            <a:ext cx="1669910" cy="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7070" y="1431940"/>
            <a:ext cx="1669910" cy="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Rectangle 1631"/>
          <p:cNvSpPr txBox="1">
            <a:spLocks noChangeArrowheads="1"/>
          </p:cNvSpPr>
          <p:nvPr/>
        </p:nvSpPr>
        <p:spPr>
          <a:xfrm>
            <a:off x="4317204" y="1689842"/>
            <a:ext cx="2176669" cy="4568529"/>
          </a:xfrm>
          <a:prstGeom prst="rect">
            <a:avLst/>
          </a:prstGeom>
        </p:spPr>
        <p:txBody>
          <a:bodyPr/>
          <a:lstStyle>
            <a:lvl1pPr marL="236538" indent="-236538" algn="l" defTabSz="814388" rtl="0" eaLnBrk="0" fontAlgn="base" hangingPunct="0">
              <a:lnSpc>
                <a:spcPct val="95000"/>
              </a:lnSpc>
              <a:spcBef>
                <a:spcPct val="50000"/>
              </a:spcBef>
              <a:spcAft>
                <a:spcPct val="0"/>
              </a:spcAft>
              <a:buClr>
                <a:schemeClr val="tx2"/>
              </a:buClr>
              <a:buSzPct val="100000"/>
              <a:buFont typeface="Wingdings" pitchFamily="2" charset="2"/>
              <a:buChar char="§"/>
              <a:defRPr sz="2400">
                <a:solidFill>
                  <a:schemeClr val="tx1"/>
                </a:solidFill>
                <a:latin typeface="+mn-lt"/>
                <a:ea typeface="ＭＳ Ｐゴシック" charset="-128"/>
                <a:cs typeface="ＭＳ Ｐゴシック" charset="-128"/>
              </a:defRPr>
            </a:lvl1pPr>
            <a:lvl2pPr marL="574675" indent="-117475" algn="l" defTabSz="814388" rtl="0" eaLnBrk="0" fontAlgn="base" hangingPunct="0">
              <a:lnSpc>
                <a:spcPct val="95000"/>
              </a:lnSpc>
              <a:spcBef>
                <a:spcPct val="50000"/>
              </a:spcBef>
              <a:spcAft>
                <a:spcPct val="0"/>
              </a:spcAft>
              <a:defRPr sz="2000">
                <a:solidFill>
                  <a:schemeClr val="tx1"/>
                </a:solidFill>
                <a:latin typeface="+mn-lt"/>
                <a:ea typeface="ＭＳ Ｐゴシック" pitchFamily="-106" charset="-128"/>
                <a:cs typeface="ＭＳ Ｐゴシック"/>
              </a:defRPr>
            </a:lvl2pPr>
            <a:lvl3pPr marL="914400" algn="l" defTabSz="814388" rtl="0" eaLnBrk="0" fontAlgn="base" hangingPunct="0">
              <a:lnSpc>
                <a:spcPct val="95000"/>
              </a:lnSpc>
              <a:spcBef>
                <a:spcPct val="50000"/>
              </a:spcBef>
              <a:spcAft>
                <a:spcPct val="0"/>
              </a:spcAft>
              <a:defRPr sz="2000">
                <a:solidFill>
                  <a:schemeClr val="tx1"/>
                </a:solidFill>
                <a:latin typeface="+mn-lt"/>
                <a:ea typeface="ＭＳ Ｐゴシック" pitchFamily="-106" charset="-128"/>
                <a:cs typeface="ＭＳ Ｐゴシック"/>
              </a:defRPr>
            </a:lvl3pPr>
            <a:lvl4pPr marL="1254125" indent="117475" algn="l" defTabSz="814388" rtl="0" eaLnBrk="0" fontAlgn="base" hangingPunct="0">
              <a:lnSpc>
                <a:spcPct val="95000"/>
              </a:lnSpc>
              <a:spcBef>
                <a:spcPct val="50000"/>
              </a:spcBef>
              <a:spcAft>
                <a:spcPct val="0"/>
              </a:spcAft>
              <a:defRPr sz="2000">
                <a:solidFill>
                  <a:schemeClr val="tx1"/>
                </a:solidFill>
                <a:latin typeface="+mn-lt"/>
                <a:ea typeface="ＭＳ Ｐゴシック" pitchFamily="-106" charset="-128"/>
                <a:cs typeface="ＭＳ Ｐゴシック"/>
              </a:defRPr>
            </a:lvl4pPr>
            <a:lvl5pPr marL="1604963" indent="223838" algn="l" defTabSz="814388" rtl="0" eaLnBrk="0" fontAlgn="base" hangingPunct="0">
              <a:lnSpc>
                <a:spcPct val="95000"/>
              </a:lnSpc>
              <a:spcBef>
                <a:spcPct val="50000"/>
              </a:spcBef>
              <a:spcAft>
                <a:spcPct val="0"/>
              </a:spcAft>
              <a:defRPr sz="2000">
                <a:solidFill>
                  <a:schemeClr val="tx1"/>
                </a:solidFill>
                <a:latin typeface="+mn-lt"/>
                <a:ea typeface="ＭＳ Ｐゴシック" pitchFamily="-106" charset="-128"/>
                <a:cs typeface="ＭＳ Ｐゴシック"/>
              </a:defRPr>
            </a:lvl5pPr>
            <a:lvl6pPr marL="2062163" algn="l" defTabSz="814388" rtl="0" eaLnBrk="0" fontAlgn="base" hangingPunct="0">
              <a:lnSpc>
                <a:spcPct val="95000"/>
              </a:lnSpc>
              <a:spcBef>
                <a:spcPct val="50000"/>
              </a:spcBef>
              <a:spcAft>
                <a:spcPct val="0"/>
              </a:spcAft>
              <a:defRPr sz="2000">
                <a:solidFill>
                  <a:schemeClr val="tx1"/>
                </a:solidFill>
                <a:latin typeface="+mn-lt"/>
                <a:ea typeface="ＭＳ Ｐゴシック" pitchFamily="-106" charset="-128"/>
              </a:defRPr>
            </a:lvl6pPr>
            <a:lvl7pPr marL="2519363" algn="l" defTabSz="814388" rtl="0" eaLnBrk="0" fontAlgn="base" hangingPunct="0">
              <a:lnSpc>
                <a:spcPct val="95000"/>
              </a:lnSpc>
              <a:spcBef>
                <a:spcPct val="50000"/>
              </a:spcBef>
              <a:spcAft>
                <a:spcPct val="0"/>
              </a:spcAft>
              <a:defRPr sz="2000">
                <a:solidFill>
                  <a:schemeClr val="tx1"/>
                </a:solidFill>
                <a:latin typeface="+mn-lt"/>
                <a:ea typeface="ＭＳ Ｐゴシック" pitchFamily="-106" charset="-128"/>
              </a:defRPr>
            </a:lvl7pPr>
            <a:lvl8pPr marL="2976563" algn="l" defTabSz="814388" rtl="0" eaLnBrk="0" fontAlgn="base" hangingPunct="0">
              <a:lnSpc>
                <a:spcPct val="95000"/>
              </a:lnSpc>
              <a:spcBef>
                <a:spcPct val="50000"/>
              </a:spcBef>
              <a:spcAft>
                <a:spcPct val="0"/>
              </a:spcAft>
              <a:defRPr sz="2000">
                <a:solidFill>
                  <a:schemeClr val="tx1"/>
                </a:solidFill>
                <a:latin typeface="+mn-lt"/>
                <a:ea typeface="ＭＳ Ｐゴシック" pitchFamily="-106" charset="-128"/>
              </a:defRPr>
            </a:lvl8pPr>
            <a:lvl9pPr marL="3433763" algn="l" defTabSz="814388" rtl="0" eaLnBrk="0" fontAlgn="base" hangingPunct="0">
              <a:lnSpc>
                <a:spcPct val="95000"/>
              </a:lnSpc>
              <a:spcBef>
                <a:spcPct val="50000"/>
              </a:spcBef>
              <a:spcAft>
                <a:spcPct val="0"/>
              </a:spcAft>
              <a:defRPr sz="2000">
                <a:solidFill>
                  <a:schemeClr val="tx1"/>
                </a:solidFill>
                <a:latin typeface="+mn-lt"/>
                <a:ea typeface="ＭＳ Ｐゴシック" pitchFamily="-106" charset="-128"/>
              </a:defRPr>
            </a:lvl9pPr>
          </a:lstStyle>
          <a:p>
            <a:pPr marL="0" indent="0" eaLnBrk="1" hangingPunct="1">
              <a:buClr>
                <a:srgbClr val="000000"/>
              </a:buClr>
              <a:buFont typeface="Wingdings" pitchFamily="2" charset="2"/>
              <a:buNone/>
            </a:pPr>
            <a:endParaRPr lang="en-US" sz="1400" dirty="0" smtClean="0">
              <a:solidFill>
                <a:srgbClr val="000000"/>
              </a:solidFill>
              <a:latin typeface="CiscoSansTT"/>
              <a:cs typeface="CiscoSansTT"/>
            </a:endParaRPr>
          </a:p>
          <a:p>
            <a:pPr marL="0" indent="0" eaLnBrk="1" hangingPunct="1">
              <a:buClr>
                <a:srgbClr val="000000"/>
              </a:buClr>
              <a:buFont typeface="Wingdings" pitchFamily="2" charset="2"/>
              <a:buNone/>
            </a:pPr>
            <a:endParaRPr lang="en-US" sz="700" dirty="0">
              <a:solidFill>
                <a:srgbClr val="000000"/>
              </a:solidFill>
              <a:latin typeface="CiscoSansTT"/>
              <a:cs typeface="CiscoSansTT"/>
            </a:endParaRPr>
          </a:p>
          <a:p>
            <a:pPr marL="0" indent="0" eaLnBrk="1" hangingPunct="1"/>
            <a:r>
              <a:rPr lang="zh-CN" altLang="en-US" sz="1600" dirty="0"/>
              <a:t>内嵌式管理系统</a:t>
            </a:r>
          </a:p>
          <a:p>
            <a:pPr marL="0" indent="0" eaLnBrk="1" hangingPunct="1"/>
            <a:r>
              <a:rPr lang="zh-CN" altLang="en-US" sz="1600" dirty="0"/>
              <a:t>采用统一交换网络</a:t>
            </a:r>
          </a:p>
          <a:p>
            <a:pPr marL="0" indent="0" eaLnBrk="1" hangingPunct="1"/>
            <a:r>
              <a:rPr lang="zh-CN" altLang="en-US" sz="1600" dirty="0"/>
              <a:t>提升服务器虚拟化特性</a:t>
            </a:r>
          </a:p>
          <a:p>
            <a:pPr marL="0" indent="0" eaLnBrk="1" hangingPunct="1"/>
            <a:r>
              <a:rPr lang="zh-CN" altLang="en-US" sz="1600" dirty="0"/>
              <a:t>去除不必要的</a:t>
            </a:r>
          </a:p>
          <a:p>
            <a:pPr marL="457200" lvl="1" indent="0" eaLnBrk="1" hangingPunct="1">
              <a:buFontTx/>
              <a:buNone/>
            </a:pPr>
            <a:r>
              <a:rPr lang="zh-CN" altLang="en-US" sz="1600" dirty="0"/>
              <a:t>交换机</a:t>
            </a:r>
            <a:r>
              <a:rPr lang="en-US" altLang="zh-CN" sz="1600" dirty="0"/>
              <a:t>,</a:t>
            </a:r>
          </a:p>
          <a:p>
            <a:pPr marL="457200" lvl="1" indent="0" eaLnBrk="1" hangingPunct="1">
              <a:buFontTx/>
              <a:buNone/>
            </a:pPr>
            <a:r>
              <a:rPr lang="zh-CN" altLang="en-US" sz="1600" dirty="0"/>
              <a:t>网卡</a:t>
            </a:r>
            <a:r>
              <a:rPr lang="en-US" altLang="zh-CN" sz="1600" dirty="0"/>
              <a:t>,</a:t>
            </a:r>
          </a:p>
          <a:p>
            <a:pPr marL="457200" lvl="1" indent="0" eaLnBrk="1" hangingPunct="1">
              <a:buFontTx/>
              <a:buNone/>
            </a:pPr>
            <a:r>
              <a:rPr lang="zh-CN" altLang="en-US" sz="1600" dirty="0"/>
              <a:t>管理模块</a:t>
            </a:r>
          </a:p>
          <a:p>
            <a:pPr marL="0" indent="0" eaLnBrk="1" hangingPunct="1"/>
            <a:r>
              <a:rPr lang="zh-CN" altLang="en-US" sz="1600" dirty="0"/>
              <a:t>减少</a:t>
            </a:r>
            <a:r>
              <a:rPr lang="en-US" altLang="zh-CN" sz="1600" dirty="0"/>
              <a:t>1/3-1/2</a:t>
            </a:r>
            <a:r>
              <a:rPr lang="zh-CN" altLang="en-US" sz="1600" dirty="0"/>
              <a:t>的支撑设施完成相同的工</a:t>
            </a:r>
            <a:r>
              <a:rPr lang="zh-CN" altLang="en-US" sz="1600" dirty="0" smtClean="0"/>
              <a:t>作</a:t>
            </a:r>
            <a:endParaRPr lang="en-US" altLang="zh-CN" sz="1600" dirty="0" smtClean="0"/>
          </a:p>
          <a:p>
            <a:pPr marL="0" indent="0" eaLnBrk="1" hangingPunct="1">
              <a:buNone/>
            </a:pPr>
            <a:endParaRPr lang="en-US" sz="1600" dirty="0">
              <a:solidFill>
                <a:srgbClr val="000000"/>
              </a:solidFill>
              <a:latin typeface="CiscoSansTT"/>
              <a:cs typeface="CiscoSansTT"/>
            </a:endParaRPr>
          </a:p>
        </p:txBody>
      </p:sp>
      <p:sp>
        <p:nvSpPr>
          <p:cNvPr id="65" name="TextBox 64"/>
          <p:cNvSpPr txBox="1"/>
          <p:nvPr/>
        </p:nvSpPr>
        <p:spPr>
          <a:xfrm>
            <a:off x="3839241" y="1299950"/>
            <a:ext cx="500458" cy="276999"/>
          </a:xfrm>
          <a:prstGeom prst="rect">
            <a:avLst/>
          </a:prstGeom>
          <a:noFill/>
        </p:spPr>
        <p:txBody>
          <a:bodyPr wrap="none" rtlCol="0">
            <a:spAutoFit/>
          </a:bodyPr>
          <a:lstStyle/>
          <a:p>
            <a:pPr fontAlgn="base">
              <a:spcBef>
                <a:spcPct val="0"/>
              </a:spcBef>
              <a:spcAft>
                <a:spcPct val="0"/>
              </a:spcAft>
            </a:pPr>
            <a:r>
              <a:rPr lang="en-US" sz="1200" dirty="0">
                <a:solidFill>
                  <a:srgbClr val="000000"/>
                </a:solidFill>
              </a:rPr>
              <a:t>S</a:t>
            </a:r>
            <a:r>
              <a:rPr lang="en-US" sz="1200" dirty="0" smtClean="0">
                <a:solidFill>
                  <a:srgbClr val="000000"/>
                </a:solidFill>
              </a:rPr>
              <a:t>AN</a:t>
            </a:r>
            <a:endParaRPr lang="en-US" sz="1200" dirty="0">
              <a:solidFill>
                <a:srgbClr val="000000"/>
              </a:solidFill>
            </a:endParaRPr>
          </a:p>
        </p:txBody>
      </p:sp>
      <p:sp>
        <p:nvSpPr>
          <p:cNvPr id="66" name="TextBox 65"/>
          <p:cNvSpPr txBox="1"/>
          <p:nvPr/>
        </p:nvSpPr>
        <p:spPr>
          <a:xfrm>
            <a:off x="3663657" y="1549909"/>
            <a:ext cx="482824" cy="276999"/>
          </a:xfrm>
          <a:prstGeom prst="rect">
            <a:avLst/>
          </a:prstGeom>
          <a:noFill/>
        </p:spPr>
        <p:txBody>
          <a:bodyPr wrap="none" rtlCol="0">
            <a:spAutoFit/>
          </a:bodyPr>
          <a:lstStyle/>
          <a:p>
            <a:pPr fontAlgn="base">
              <a:spcBef>
                <a:spcPct val="0"/>
              </a:spcBef>
              <a:spcAft>
                <a:spcPct val="0"/>
              </a:spcAft>
            </a:pPr>
            <a:r>
              <a:rPr lang="en-US" sz="1200" dirty="0" smtClean="0">
                <a:solidFill>
                  <a:srgbClr val="000000"/>
                </a:solidFill>
              </a:rPr>
              <a:t>LAN</a:t>
            </a:r>
            <a:endParaRPr lang="en-US" sz="1200" dirty="0">
              <a:solidFill>
                <a:srgbClr val="000000"/>
              </a:solidFill>
            </a:endParaRPr>
          </a:p>
        </p:txBody>
      </p:sp>
      <p:cxnSp>
        <p:nvCxnSpPr>
          <p:cNvPr id="68" name="Elbow Connector 67"/>
          <p:cNvCxnSpPr>
            <a:stCxn id="65" idx="2"/>
          </p:cNvCxnSpPr>
          <p:nvPr/>
        </p:nvCxnSpPr>
        <p:spPr bwMode="auto">
          <a:xfrm rot="5400000">
            <a:off x="1826250" y="3345529"/>
            <a:ext cx="4031800" cy="494641"/>
          </a:xfrm>
          <a:prstGeom prst="bentConnector3">
            <a:avLst>
              <a:gd name="adj1" fmla="val 100300"/>
            </a:avLst>
          </a:prstGeom>
          <a:solidFill>
            <a:schemeClr val="accent1"/>
          </a:solidFill>
          <a:ln w="19050" cap="flat" cmpd="sng" algn="ctr">
            <a:solidFill>
              <a:srgbClr val="FFC000"/>
            </a:solidFill>
            <a:prstDash val="solid"/>
            <a:round/>
            <a:headEnd type="none" w="med" len="med"/>
            <a:tailEnd type="none" w="med" len="med"/>
          </a:ln>
          <a:effectLst/>
        </p:spPr>
      </p:cxnSp>
      <p:cxnSp>
        <p:nvCxnSpPr>
          <p:cNvPr id="69" name="Elbow Connector 68"/>
          <p:cNvCxnSpPr>
            <a:stCxn id="66" idx="2"/>
          </p:cNvCxnSpPr>
          <p:nvPr/>
        </p:nvCxnSpPr>
        <p:spPr bwMode="auto">
          <a:xfrm rot="5400000">
            <a:off x="2727447" y="2694290"/>
            <a:ext cx="2045005" cy="310240"/>
          </a:xfrm>
          <a:prstGeom prst="bentConnector2">
            <a:avLst/>
          </a:prstGeom>
          <a:solidFill>
            <a:schemeClr val="accent1"/>
          </a:solidFill>
          <a:ln w="19050" cap="flat" cmpd="sng" algn="ctr">
            <a:solidFill>
              <a:srgbClr val="009999"/>
            </a:solidFill>
            <a:prstDash val="solid"/>
            <a:round/>
            <a:headEnd type="none" w="med" len="med"/>
            <a:tailEnd type="none" w="med" len="med"/>
          </a:ln>
          <a:effectLst/>
        </p:spPr>
      </p:cxnSp>
      <p:cxnSp>
        <p:nvCxnSpPr>
          <p:cNvPr id="70" name="Elbow Connector 69"/>
          <p:cNvCxnSpPr>
            <a:stCxn id="66" idx="2"/>
          </p:cNvCxnSpPr>
          <p:nvPr/>
        </p:nvCxnSpPr>
        <p:spPr bwMode="auto">
          <a:xfrm rot="5400000">
            <a:off x="1917846" y="3497699"/>
            <a:ext cx="3658015" cy="316433"/>
          </a:xfrm>
          <a:prstGeom prst="bentConnector2">
            <a:avLst/>
          </a:prstGeom>
          <a:solidFill>
            <a:schemeClr val="accent1"/>
          </a:solidFill>
          <a:ln w="19050" cap="flat" cmpd="sng" algn="ctr">
            <a:solidFill>
              <a:srgbClr val="009999"/>
            </a:solidFill>
            <a:prstDash val="solid"/>
            <a:round/>
            <a:headEnd type="none" w="med" len="med"/>
            <a:tailEnd type="none" w="med" len="med"/>
          </a:ln>
          <a:effectLst/>
        </p:spPr>
      </p:cxnSp>
      <p:cxnSp>
        <p:nvCxnSpPr>
          <p:cNvPr id="71" name="Elbow Connector 70"/>
          <p:cNvCxnSpPr>
            <a:stCxn id="66" idx="2"/>
          </p:cNvCxnSpPr>
          <p:nvPr/>
        </p:nvCxnSpPr>
        <p:spPr bwMode="auto">
          <a:xfrm rot="5400000">
            <a:off x="3508590" y="1909439"/>
            <a:ext cx="479010" cy="313948"/>
          </a:xfrm>
          <a:prstGeom prst="bentConnector2">
            <a:avLst/>
          </a:prstGeom>
          <a:solidFill>
            <a:schemeClr val="accent1"/>
          </a:solidFill>
          <a:ln w="19050" cap="flat" cmpd="sng" algn="ctr">
            <a:solidFill>
              <a:srgbClr val="009999"/>
            </a:solidFill>
            <a:prstDash val="solid"/>
            <a:round/>
            <a:headEnd type="none" w="med" len="med"/>
            <a:tailEnd type="none" w="med" len="med"/>
          </a:ln>
          <a:effectLst/>
        </p:spPr>
      </p:cxnSp>
      <p:sp>
        <p:nvSpPr>
          <p:cNvPr id="78" name="TextBox 77"/>
          <p:cNvSpPr txBox="1"/>
          <p:nvPr/>
        </p:nvSpPr>
        <p:spPr>
          <a:xfrm>
            <a:off x="3992861" y="1086295"/>
            <a:ext cx="655949" cy="276999"/>
          </a:xfrm>
          <a:prstGeom prst="rect">
            <a:avLst/>
          </a:prstGeom>
          <a:noFill/>
        </p:spPr>
        <p:txBody>
          <a:bodyPr wrap="none" rtlCol="0">
            <a:spAutoFit/>
          </a:bodyPr>
          <a:lstStyle/>
          <a:p>
            <a:pPr fontAlgn="base">
              <a:spcBef>
                <a:spcPct val="0"/>
              </a:spcBef>
              <a:spcAft>
                <a:spcPct val="0"/>
              </a:spcAft>
            </a:pPr>
            <a:r>
              <a:rPr lang="en-US" sz="1200" dirty="0" smtClean="0">
                <a:solidFill>
                  <a:srgbClr val="000000"/>
                </a:solidFill>
              </a:rPr>
              <a:t>MGMT</a:t>
            </a:r>
            <a:endParaRPr lang="en-US" sz="1200" dirty="0">
              <a:solidFill>
                <a:srgbClr val="000000"/>
              </a:solidFill>
            </a:endParaRPr>
          </a:p>
        </p:txBody>
      </p:sp>
      <p:cxnSp>
        <p:nvCxnSpPr>
          <p:cNvPr id="79" name="Elbow Connector 78"/>
          <p:cNvCxnSpPr>
            <a:stCxn id="78" idx="2"/>
          </p:cNvCxnSpPr>
          <p:nvPr/>
        </p:nvCxnSpPr>
        <p:spPr bwMode="auto">
          <a:xfrm rot="5400000">
            <a:off x="2454196" y="2480770"/>
            <a:ext cx="2984117" cy="749165"/>
          </a:xfrm>
          <a:prstGeom prst="bentConnector2">
            <a:avLst/>
          </a:prstGeom>
          <a:solidFill>
            <a:schemeClr val="accent1"/>
          </a:solidFill>
          <a:ln w="19050" cap="flat" cmpd="sng" algn="ctr">
            <a:solidFill>
              <a:schemeClr val="accent2"/>
            </a:solidFill>
            <a:prstDash val="solid"/>
            <a:round/>
            <a:headEnd type="none" w="med" len="med"/>
            <a:tailEnd type="none" w="med" len="med"/>
          </a:ln>
          <a:effectLst/>
        </p:spPr>
      </p:cxnSp>
      <p:cxnSp>
        <p:nvCxnSpPr>
          <p:cNvPr id="80" name="Elbow Connector 79"/>
          <p:cNvCxnSpPr>
            <a:stCxn id="78" idx="2"/>
          </p:cNvCxnSpPr>
          <p:nvPr/>
        </p:nvCxnSpPr>
        <p:spPr bwMode="auto">
          <a:xfrm rot="5400000">
            <a:off x="3245474" y="1681374"/>
            <a:ext cx="1393442" cy="757283"/>
          </a:xfrm>
          <a:prstGeom prst="bentConnector2">
            <a:avLst/>
          </a:prstGeom>
          <a:solidFill>
            <a:schemeClr val="accent1"/>
          </a:solidFill>
          <a:ln w="19050" cap="flat" cmpd="sng" algn="ctr">
            <a:solidFill>
              <a:schemeClr val="accent2"/>
            </a:solidFill>
            <a:prstDash val="solid"/>
            <a:round/>
            <a:headEnd type="none" w="med" len="med"/>
            <a:tailEnd type="none" w="med" len="med"/>
          </a:ln>
          <a:effectLst/>
        </p:spPr>
      </p:cxnSp>
      <p:cxnSp>
        <p:nvCxnSpPr>
          <p:cNvPr id="93" name="Elbow Connector 92"/>
          <p:cNvCxnSpPr>
            <a:stCxn id="95" idx="2"/>
          </p:cNvCxnSpPr>
          <p:nvPr/>
        </p:nvCxnSpPr>
        <p:spPr bwMode="auto">
          <a:xfrm rot="16200000" flipH="1">
            <a:off x="180300" y="3361294"/>
            <a:ext cx="4001558" cy="423861"/>
          </a:xfrm>
          <a:prstGeom prst="bentConnector2">
            <a:avLst/>
          </a:prstGeom>
          <a:solidFill>
            <a:schemeClr val="accent1"/>
          </a:solidFill>
          <a:ln w="19050" cap="flat" cmpd="sng" algn="ctr">
            <a:solidFill>
              <a:srgbClr val="FFC000"/>
            </a:solidFill>
            <a:prstDash val="solid"/>
            <a:round/>
            <a:headEnd type="none" w="med" len="med"/>
            <a:tailEnd type="none" w="med" len="med"/>
          </a:ln>
          <a:effectLst/>
        </p:spPr>
      </p:cxnSp>
      <p:cxnSp>
        <p:nvCxnSpPr>
          <p:cNvPr id="94" name="Elbow Connector 93"/>
          <p:cNvCxnSpPr>
            <a:stCxn id="96" idx="2"/>
          </p:cNvCxnSpPr>
          <p:nvPr/>
        </p:nvCxnSpPr>
        <p:spPr bwMode="auto">
          <a:xfrm rot="16200000" flipH="1">
            <a:off x="434282" y="3488331"/>
            <a:ext cx="3660770" cy="245705"/>
          </a:xfrm>
          <a:prstGeom prst="bentConnector2">
            <a:avLst/>
          </a:prstGeom>
          <a:solidFill>
            <a:schemeClr val="accent1"/>
          </a:solidFill>
          <a:ln w="19050" cap="flat" cmpd="sng" algn="ctr">
            <a:solidFill>
              <a:srgbClr val="009999"/>
            </a:solidFill>
            <a:prstDash val="solid"/>
            <a:round/>
            <a:headEnd type="none" w="med" len="med"/>
            <a:tailEnd type="none" w="med" len="med"/>
          </a:ln>
          <a:effectLst/>
        </p:spPr>
      </p:cxnSp>
      <p:sp>
        <p:nvSpPr>
          <p:cNvPr id="95" name="TextBox 94"/>
          <p:cNvSpPr txBox="1"/>
          <p:nvPr/>
        </p:nvSpPr>
        <p:spPr>
          <a:xfrm>
            <a:off x="1718920" y="1295447"/>
            <a:ext cx="500458" cy="276999"/>
          </a:xfrm>
          <a:prstGeom prst="rect">
            <a:avLst/>
          </a:prstGeom>
          <a:noFill/>
        </p:spPr>
        <p:txBody>
          <a:bodyPr wrap="none" rtlCol="0">
            <a:spAutoFit/>
          </a:bodyPr>
          <a:lstStyle/>
          <a:p>
            <a:pPr fontAlgn="base">
              <a:spcBef>
                <a:spcPct val="0"/>
              </a:spcBef>
              <a:spcAft>
                <a:spcPct val="0"/>
              </a:spcAft>
            </a:pPr>
            <a:r>
              <a:rPr lang="en-US" sz="1200" dirty="0">
                <a:solidFill>
                  <a:srgbClr val="000000"/>
                </a:solidFill>
              </a:rPr>
              <a:t>S</a:t>
            </a:r>
            <a:r>
              <a:rPr lang="en-US" sz="1200" dirty="0" smtClean="0">
                <a:solidFill>
                  <a:srgbClr val="000000"/>
                </a:solidFill>
              </a:rPr>
              <a:t>AN</a:t>
            </a:r>
            <a:endParaRPr lang="en-US" sz="1200" dirty="0">
              <a:solidFill>
                <a:srgbClr val="000000"/>
              </a:solidFill>
            </a:endParaRPr>
          </a:p>
        </p:txBody>
      </p:sp>
      <p:sp>
        <p:nvSpPr>
          <p:cNvPr id="96" name="TextBox 95"/>
          <p:cNvSpPr txBox="1"/>
          <p:nvPr/>
        </p:nvSpPr>
        <p:spPr>
          <a:xfrm>
            <a:off x="1900403" y="1503800"/>
            <a:ext cx="482824" cy="276999"/>
          </a:xfrm>
          <a:prstGeom prst="rect">
            <a:avLst/>
          </a:prstGeom>
          <a:noFill/>
        </p:spPr>
        <p:txBody>
          <a:bodyPr wrap="none" rtlCol="0">
            <a:spAutoFit/>
          </a:bodyPr>
          <a:lstStyle/>
          <a:p>
            <a:pPr fontAlgn="base">
              <a:spcBef>
                <a:spcPct val="0"/>
              </a:spcBef>
              <a:spcAft>
                <a:spcPct val="0"/>
              </a:spcAft>
            </a:pPr>
            <a:r>
              <a:rPr lang="en-US" sz="1200" dirty="0" smtClean="0">
                <a:solidFill>
                  <a:srgbClr val="000000"/>
                </a:solidFill>
              </a:rPr>
              <a:t>LAN</a:t>
            </a:r>
            <a:endParaRPr lang="en-US" sz="1200" dirty="0">
              <a:solidFill>
                <a:srgbClr val="000000"/>
              </a:solidFill>
            </a:endParaRPr>
          </a:p>
        </p:txBody>
      </p:sp>
      <p:cxnSp>
        <p:nvCxnSpPr>
          <p:cNvPr id="97" name="Elbow Connector 96"/>
          <p:cNvCxnSpPr>
            <a:stCxn id="95" idx="2"/>
          </p:cNvCxnSpPr>
          <p:nvPr/>
        </p:nvCxnSpPr>
        <p:spPr bwMode="auto">
          <a:xfrm rot="16200000" flipH="1">
            <a:off x="987157" y="2554438"/>
            <a:ext cx="2388548" cy="424564"/>
          </a:xfrm>
          <a:prstGeom prst="bentConnector2">
            <a:avLst/>
          </a:prstGeom>
          <a:solidFill>
            <a:schemeClr val="accent1"/>
          </a:solidFill>
          <a:ln w="19050" cap="flat" cmpd="sng" algn="ctr">
            <a:solidFill>
              <a:srgbClr val="FFC000"/>
            </a:solidFill>
            <a:prstDash val="solid"/>
            <a:round/>
            <a:headEnd type="none" w="med" len="med"/>
            <a:tailEnd type="none" w="med" len="med"/>
          </a:ln>
          <a:effectLst/>
        </p:spPr>
      </p:cxnSp>
      <p:cxnSp>
        <p:nvCxnSpPr>
          <p:cNvPr id="98" name="Elbow Connector 97"/>
          <p:cNvCxnSpPr>
            <a:stCxn id="95" idx="2"/>
          </p:cNvCxnSpPr>
          <p:nvPr/>
        </p:nvCxnSpPr>
        <p:spPr bwMode="auto">
          <a:xfrm rot="16200000" flipH="1">
            <a:off x="1774460" y="1767135"/>
            <a:ext cx="813943" cy="424564"/>
          </a:xfrm>
          <a:prstGeom prst="bentConnector2">
            <a:avLst/>
          </a:prstGeom>
          <a:solidFill>
            <a:schemeClr val="accent1"/>
          </a:solidFill>
          <a:ln w="19050" cap="flat" cmpd="sng" algn="ctr">
            <a:solidFill>
              <a:srgbClr val="FFC000"/>
            </a:solidFill>
            <a:prstDash val="solid"/>
            <a:round/>
            <a:headEnd type="none" w="med" len="med"/>
            <a:tailEnd type="none" w="med" len="med"/>
          </a:ln>
          <a:effectLst/>
        </p:spPr>
      </p:cxnSp>
      <p:cxnSp>
        <p:nvCxnSpPr>
          <p:cNvPr id="99" name="Elbow Connector 98"/>
          <p:cNvCxnSpPr>
            <a:stCxn id="96" idx="2"/>
          </p:cNvCxnSpPr>
          <p:nvPr/>
        </p:nvCxnSpPr>
        <p:spPr bwMode="auto">
          <a:xfrm rot="16200000" flipH="1">
            <a:off x="1243884" y="2678730"/>
            <a:ext cx="2047760" cy="251898"/>
          </a:xfrm>
          <a:prstGeom prst="bentConnector2">
            <a:avLst/>
          </a:prstGeom>
          <a:solidFill>
            <a:schemeClr val="accent1"/>
          </a:solidFill>
          <a:ln w="19050" cap="flat" cmpd="sng" algn="ctr">
            <a:solidFill>
              <a:srgbClr val="009999"/>
            </a:solidFill>
            <a:prstDash val="solid"/>
            <a:round/>
            <a:headEnd type="none" w="med" len="med"/>
            <a:tailEnd type="none" w="med" len="med"/>
          </a:ln>
          <a:effectLst/>
        </p:spPr>
      </p:cxnSp>
      <p:cxnSp>
        <p:nvCxnSpPr>
          <p:cNvPr id="100" name="Elbow Connector 99"/>
          <p:cNvCxnSpPr>
            <a:stCxn id="96" idx="2"/>
          </p:cNvCxnSpPr>
          <p:nvPr/>
        </p:nvCxnSpPr>
        <p:spPr bwMode="auto">
          <a:xfrm rot="16200000" flipH="1">
            <a:off x="2025028" y="1897586"/>
            <a:ext cx="481765" cy="248190"/>
          </a:xfrm>
          <a:prstGeom prst="bentConnector2">
            <a:avLst/>
          </a:prstGeom>
          <a:solidFill>
            <a:schemeClr val="accent1"/>
          </a:solidFill>
          <a:ln w="19050" cap="flat" cmpd="sng" algn="ctr">
            <a:solidFill>
              <a:srgbClr val="009999"/>
            </a:solidFill>
            <a:prstDash val="solid"/>
            <a:round/>
            <a:headEnd type="none" w="med" len="med"/>
            <a:tailEnd type="none" w="med" len="med"/>
          </a:ln>
          <a:effectLst/>
        </p:spPr>
      </p:cxnSp>
      <p:sp>
        <p:nvSpPr>
          <p:cNvPr id="101" name="TextBox 100"/>
          <p:cNvSpPr txBox="1"/>
          <p:nvPr/>
        </p:nvSpPr>
        <p:spPr>
          <a:xfrm>
            <a:off x="1451278" y="1065017"/>
            <a:ext cx="655949" cy="276999"/>
          </a:xfrm>
          <a:prstGeom prst="rect">
            <a:avLst/>
          </a:prstGeom>
          <a:noFill/>
        </p:spPr>
        <p:txBody>
          <a:bodyPr wrap="none" rtlCol="0">
            <a:spAutoFit/>
          </a:bodyPr>
          <a:lstStyle/>
          <a:p>
            <a:pPr fontAlgn="base">
              <a:spcBef>
                <a:spcPct val="0"/>
              </a:spcBef>
              <a:spcAft>
                <a:spcPct val="0"/>
              </a:spcAft>
            </a:pPr>
            <a:r>
              <a:rPr lang="en-US" sz="1200" dirty="0" smtClean="0">
                <a:solidFill>
                  <a:srgbClr val="000000"/>
                </a:solidFill>
              </a:rPr>
              <a:t>MGMT</a:t>
            </a:r>
            <a:endParaRPr lang="en-US" sz="1200" dirty="0">
              <a:solidFill>
                <a:srgbClr val="000000"/>
              </a:solidFill>
            </a:endParaRPr>
          </a:p>
        </p:txBody>
      </p:sp>
      <p:cxnSp>
        <p:nvCxnSpPr>
          <p:cNvPr id="102" name="Elbow Connector 101"/>
          <p:cNvCxnSpPr>
            <a:stCxn id="101" idx="2"/>
          </p:cNvCxnSpPr>
          <p:nvPr/>
        </p:nvCxnSpPr>
        <p:spPr bwMode="auto">
          <a:xfrm rot="16200000" flipH="1">
            <a:off x="-189066" y="3310334"/>
            <a:ext cx="4544905" cy="608267"/>
          </a:xfrm>
          <a:prstGeom prst="bentConnector2">
            <a:avLst/>
          </a:prstGeom>
          <a:solidFill>
            <a:schemeClr val="accent1"/>
          </a:solidFill>
          <a:ln w="19050" cap="flat" cmpd="sng" algn="ctr">
            <a:solidFill>
              <a:schemeClr val="accent2"/>
            </a:solidFill>
            <a:prstDash val="solid"/>
            <a:round/>
            <a:headEnd type="none" w="med" len="med"/>
            <a:tailEnd type="none" w="med" len="med"/>
          </a:ln>
          <a:effectLst/>
        </p:spPr>
      </p:cxnSp>
      <p:cxnSp>
        <p:nvCxnSpPr>
          <p:cNvPr id="103" name="Elbow Connector 102"/>
          <p:cNvCxnSpPr>
            <a:stCxn id="101" idx="2"/>
          </p:cNvCxnSpPr>
          <p:nvPr/>
        </p:nvCxnSpPr>
        <p:spPr bwMode="auto">
          <a:xfrm rot="16200000" flipH="1">
            <a:off x="611433" y="2509836"/>
            <a:ext cx="2970651" cy="635010"/>
          </a:xfrm>
          <a:prstGeom prst="bentConnector2">
            <a:avLst/>
          </a:prstGeom>
          <a:solidFill>
            <a:schemeClr val="accent1"/>
          </a:solidFill>
          <a:ln w="19050" cap="flat" cmpd="sng" algn="ctr">
            <a:solidFill>
              <a:schemeClr val="accent2"/>
            </a:solidFill>
            <a:prstDash val="solid"/>
            <a:round/>
            <a:headEnd type="none" w="med" len="med"/>
            <a:tailEnd type="none" w="med" len="med"/>
          </a:ln>
          <a:effectLst/>
        </p:spPr>
      </p:cxnSp>
      <p:cxnSp>
        <p:nvCxnSpPr>
          <p:cNvPr id="104" name="Elbow Connector 103"/>
          <p:cNvCxnSpPr>
            <a:stCxn id="101" idx="2"/>
          </p:cNvCxnSpPr>
          <p:nvPr/>
        </p:nvCxnSpPr>
        <p:spPr bwMode="auto">
          <a:xfrm rot="16200000" flipH="1">
            <a:off x="1402711" y="1718558"/>
            <a:ext cx="1379976" cy="626892"/>
          </a:xfrm>
          <a:prstGeom prst="bentConnector2">
            <a:avLst/>
          </a:prstGeom>
          <a:solidFill>
            <a:schemeClr val="accent1"/>
          </a:solidFill>
          <a:ln w="19050" cap="flat" cmpd="sng" algn="ctr">
            <a:solidFill>
              <a:schemeClr val="accent2"/>
            </a:solidFill>
            <a:prstDash val="solid"/>
            <a:round/>
            <a:headEnd type="none" w="med" len="med"/>
            <a:tailEnd type="none" w="med" len="med"/>
          </a:ln>
          <a:effectLst/>
        </p:spPr>
      </p:cxnSp>
      <p:sp>
        <p:nvSpPr>
          <p:cNvPr id="106" name="Rectangular Callout 105"/>
          <p:cNvSpPr/>
          <p:nvPr/>
        </p:nvSpPr>
        <p:spPr bwMode="auto">
          <a:xfrm>
            <a:off x="198872" y="3166693"/>
            <a:ext cx="1371015" cy="664622"/>
          </a:xfrm>
          <a:prstGeom prst="wedgeRectCallout">
            <a:avLst>
              <a:gd name="adj1" fmla="val 116587"/>
              <a:gd name="adj2" fmla="val 280100"/>
            </a:avLst>
          </a:prstGeom>
          <a:solidFill>
            <a:srgbClr val="FFFF00"/>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defTabSz="814388" eaLnBrk="0" fontAlgn="base" hangingPunct="0">
              <a:lnSpc>
                <a:spcPct val="90000"/>
              </a:lnSpc>
              <a:spcBef>
                <a:spcPct val="0"/>
              </a:spcBef>
              <a:spcAft>
                <a:spcPct val="0"/>
              </a:spcAft>
            </a:pPr>
            <a:r>
              <a:rPr lang="en-US" sz="1400" dirty="0" smtClean="0">
                <a:solidFill>
                  <a:srgbClr val="000000"/>
                </a:solidFill>
              </a:rPr>
              <a:t>Multiple Ethernet Connections</a:t>
            </a:r>
            <a:endParaRPr lang="en-US" sz="1400" dirty="0">
              <a:solidFill>
                <a:srgbClr val="000000"/>
              </a:solidFill>
            </a:endParaRPr>
          </a:p>
        </p:txBody>
      </p:sp>
      <p:sp>
        <p:nvSpPr>
          <p:cNvPr id="107" name="Rectangular Callout 106"/>
          <p:cNvSpPr/>
          <p:nvPr/>
        </p:nvSpPr>
        <p:spPr bwMode="auto">
          <a:xfrm>
            <a:off x="214334" y="4043480"/>
            <a:ext cx="1371015" cy="664622"/>
          </a:xfrm>
          <a:prstGeom prst="wedgeRectCallout">
            <a:avLst>
              <a:gd name="adj1" fmla="val 109203"/>
              <a:gd name="adj2" fmla="val 176908"/>
            </a:avLst>
          </a:prstGeom>
          <a:solidFill>
            <a:srgbClr val="FFFF00"/>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defTabSz="814388" eaLnBrk="0" fontAlgn="base" hangingPunct="0">
              <a:lnSpc>
                <a:spcPct val="90000"/>
              </a:lnSpc>
              <a:spcBef>
                <a:spcPct val="0"/>
              </a:spcBef>
              <a:spcAft>
                <a:spcPct val="0"/>
              </a:spcAft>
            </a:pPr>
            <a:r>
              <a:rPr lang="en-US" sz="1400" dirty="0" smtClean="0">
                <a:solidFill>
                  <a:srgbClr val="000000"/>
                </a:solidFill>
              </a:rPr>
              <a:t>Multiple </a:t>
            </a:r>
            <a:br>
              <a:rPr lang="en-US" sz="1400" dirty="0" smtClean="0">
                <a:solidFill>
                  <a:srgbClr val="000000"/>
                </a:solidFill>
              </a:rPr>
            </a:br>
            <a:r>
              <a:rPr lang="en-US" sz="1400" dirty="0" smtClean="0">
                <a:solidFill>
                  <a:srgbClr val="000000"/>
                </a:solidFill>
              </a:rPr>
              <a:t>SAN Connections</a:t>
            </a:r>
            <a:endParaRPr lang="en-US" sz="1400" dirty="0">
              <a:solidFill>
                <a:srgbClr val="000000"/>
              </a:solidFill>
            </a:endParaRPr>
          </a:p>
        </p:txBody>
      </p:sp>
      <p:sp>
        <p:nvSpPr>
          <p:cNvPr id="108" name="Rectangular Callout 107"/>
          <p:cNvSpPr/>
          <p:nvPr/>
        </p:nvSpPr>
        <p:spPr bwMode="auto">
          <a:xfrm>
            <a:off x="214334" y="4874779"/>
            <a:ext cx="1371015" cy="858521"/>
          </a:xfrm>
          <a:prstGeom prst="wedgeRectCallout">
            <a:avLst>
              <a:gd name="adj1" fmla="val 130697"/>
              <a:gd name="adj2" fmla="val 71252"/>
            </a:avLst>
          </a:prstGeom>
          <a:solidFill>
            <a:srgbClr val="FFFF00"/>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defTabSz="814388" eaLnBrk="0" fontAlgn="base" hangingPunct="0">
              <a:lnSpc>
                <a:spcPct val="90000"/>
              </a:lnSpc>
              <a:spcBef>
                <a:spcPct val="0"/>
              </a:spcBef>
              <a:spcAft>
                <a:spcPct val="0"/>
              </a:spcAft>
            </a:pPr>
            <a:r>
              <a:rPr lang="en-US" sz="1400" dirty="0" smtClean="0">
                <a:solidFill>
                  <a:srgbClr val="000000"/>
                </a:solidFill>
              </a:rPr>
              <a:t>Separate Remote Management per Chassis</a:t>
            </a:r>
            <a:endParaRPr lang="en-US" sz="1400" dirty="0">
              <a:solidFill>
                <a:srgbClr val="000000"/>
              </a:solidFill>
            </a:endParaRPr>
          </a:p>
        </p:txBody>
      </p:sp>
      <p:sp>
        <p:nvSpPr>
          <p:cNvPr id="109" name="Rectangular Callout 108"/>
          <p:cNvSpPr/>
          <p:nvPr/>
        </p:nvSpPr>
        <p:spPr bwMode="auto">
          <a:xfrm>
            <a:off x="214334" y="5855043"/>
            <a:ext cx="1371015" cy="664622"/>
          </a:xfrm>
          <a:prstGeom prst="wedgeRectCallout">
            <a:avLst>
              <a:gd name="adj1" fmla="val 157394"/>
              <a:gd name="adj2" fmla="val -29400"/>
            </a:avLst>
          </a:prstGeom>
          <a:solidFill>
            <a:srgbClr val="FFFF00"/>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defTabSz="814388" eaLnBrk="0" fontAlgn="base" hangingPunct="0">
              <a:lnSpc>
                <a:spcPct val="90000"/>
              </a:lnSpc>
              <a:spcBef>
                <a:spcPct val="0"/>
              </a:spcBef>
              <a:spcAft>
                <a:spcPct val="0"/>
              </a:spcAft>
            </a:pPr>
            <a:r>
              <a:rPr lang="en-US" sz="1400" dirty="0" smtClean="0">
                <a:solidFill>
                  <a:srgbClr val="000000"/>
                </a:solidFill>
              </a:rPr>
              <a:t>Multiple Management Modules</a:t>
            </a:r>
            <a:endParaRPr lang="en-US" sz="1400" dirty="0">
              <a:solidFill>
                <a:srgbClr val="000000"/>
              </a:solidFill>
            </a:endParaRPr>
          </a:p>
        </p:txBody>
      </p:sp>
      <p:cxnSp>
        <p:nvCxnSpPr>
          <p:cNvPr id="2049" name="Elbow Connector 2048"/>
          <p:cNvCxnSpPr/>
          <p:nvPr/>
        </p:nvCxnSpPr>
        <p:spPr bwMode="auto">
          <a:xfrm rot="16200000" flipH="1">
            <a:off x="4280685" y="3682622"/>
            <a:ext cx="4526127" cy="333426"/>
          </a:xfrm>
          <a:prstGeom prst="bentConnector3">
            <a:avLst>
              <a:gd name="adj1" fmla="val 99833"/>
            </a:avLst>
          </a:prstGeom>
          <a:solidFill>
            <a:schemeClr val="accent1"/>
          </a:solidFill>
          <a:ln w="12700" cap="flat" cmpd="sng" algn="ctr">
            <a:solidFill>
              <a:schemeClr val="tx2"/>
            </a:solidFill>
            <a:prstDash val="solid"/>
            <a:round/>
            <a:headEnd type="none" w="med" len="med"/>
            <a:tailEnd type="none" w="med" len="med"/>
          </a:ln>
          <a:effectLst/>
        </p:spPr>
      </p:cxnSp>
      <p:cxnSp>
        <p:nvCxnSpPr>
          <p:cNvPr id="54" name="Elbow Connector 53"/>
          <p:cNvCxnSpPr/>
          <p:nvPr/>
        </p:nvCxnSpPr>
        <p:spPr bwMode="auto">
          <a:xfrm rot="16200000" flipH="1">
            <a:off x="4705986" y="3272358"/>
            <a:ext cx="3705602" cy="333425"/>
          </a:xfrm>
          <a:prstGeom prst="bentConnector3">
            <a:avLst>
              <a:gd name="adj1" fmla="val 99626"/>
            </a:avLst>
          </a:prstGeom>
          <a:solidFill>
            <a:schemeClr val="accent1"/>
          </a:solidFill>
          <a:ln w="12700" cap="flat" cmpd="sng" algn="ctr">
            <a:solidFill>
              <a:schemeClr val="tx2"/>
            </a:solidFill>
            <a:prstDash val="solid"/>
            <a:round/>
            <a:headEnd type="none" w="med" len="med"/>
            <a:tailEnd type="none" w="med" len="med"/>
          </a:ln>
          <a:effectLst/>
        </p:spPr>
      </p:cxnSp>
      <p:cxnSp>
        <p:nvCxnSpPr>
          <p:cNvPr id="58" name="Elbow Connector 57"/>
          <p:cNvCxnSpPr/>
          <p:nvPr/>
        </p:nvCxnSpPr>
        <p:spPr bwMode="auto">
          <a:xfrm rot="16200000" flipH="1">
            <a:off x="5050370" y="2927977"/>
            <a:ext cx="2989927" cy="306516"/>
          </a:xfrm>
          <a:prstGeom prst="bentConnector3">
            <a:avLst>
              <a:gd name="adj1" fmla="val 98253"/>
            </a:avLst>
          </a:prstGeom>
          <a:solidFill>
            <a:schemeClr val="accent1"/>
          </a:solidFill>
          <a:ln w="12700" cap="flat" cmpd="sng" algn="ctr">
            <a:solidFill>
              <a:schemeClr val="tx2"/>
            </a:solidFill>
            <a:prstDash val="solid"/>
            <a:round/>
            <a:headEnd type="none" w="med" len="med"/>
            <a:tailEnd type="none" w="med" len="med"/>
          </a:ln>
          <a:effectLst/>
        </p:spPr>
      </p:cxnSp>
      <p:cxnSp>
        <p:nvCxnSpPr>
          <p:cNvPr id="61" name="Elbow Connector 60"/>
          <p:cNvCxnSpPr/>
          <p:nvPr/>
        </p:nvCxnSpPr>
        <p:spPr bwMode="auto">
          <a:xfrm rot="16200000" flipH="1">
            <a:off x="5822097" y="2136598"/>
            <a:ext cx="1459926" cy="346879"/>
          </a:xfrm>
          <a:prstGeom prst="bentConnector3">
            <a:avLst>
              <a:gd name="adj1" fmla="val 99259"/>
            </a:avLst>
          </a:prstGeom>
          <a:solidFill>
            <a:schemeClr val="accent1"/>
          </a:solidFill>
          <a:ln w="12700" cap="flat" cmpd="sng" algn="ctr">
            <a:solidFill>
              <a:schemeClr val="tx2"/>
            </a:solidFill>
            <a:prstDash val="solid"/>
            <a:round/>
            <a:headEnd type="none" w="med" len="med"/>
            <a:tailEnd type="none" w="med" len="med"/>
          </a:ln>
          <a:effectLst/>
        </p:spPr>
      </p:cxnSp>
      <p:cxnSp>
        <p:nvCxnSpPr>
          <p:cNvPr id="64" name="Elbow Connector 63"/>
          <p:cNvCxnSpPr/>
          <p:nvPr/>
        </p:nvCxnSpPr>
        <p:spPr bwMode="auto">
          <a:xfrm rot="16200000" flipH="1">
            <a:off x="5465584" y="2512763"/>
            <a:ext cx="2234214" cy="381233"/>
          </a:xfrm>
          <a:prstGeom prst="bentConnector3">
            <a:avLst>
              <a:gd name="adj1" fmla="val 99667"/>
            </a:avLst>
          </a:prstGeom>
          <a:solidFill>
            <a:schemeClr val="accent1"/>
          </a:solidFill>
          <a:ln w="12700" cap="flat" cmpd="sng" algn="ctr">
            <a:solidFill>
              <a:schemeClr val="tx2"/>
            </a:solidFill>
            <a:prstDash val="solid"/>
            <a:round/>
            <a:headEnd type="none" w="med" len="med"/>
            <a:tailEnd type="none" w="med" len="med"/>
          </a:ln>
          <a:effectLst/>
        </p:spPr>
      </p:cxnSp>
      <p:cxnSp>
        <p:nvCxnSpPr>
          <p:cNvPr id="67" name="Elbow Connector 66"/>
          <p:cNvCxnSpPr/>
          <p:nvPr/>
        </p:nvCxnSpPr>
        <p:spPr bwMode="auto">
          <a:xfrm rot="16200000" flipH="1">
            <a:off x="6270775" y="1692531"/>
            <a:ext cx="647200" cy="434679"/>
          </a:xfrm>
          <a:prstGeom prst="bentConnector3">
            <a:avLst>
              <a:gd name="adj1" fmla="val 97095"/>
            </a:avLst>
          </a:prstGeom>
          <a:solidFill>
            <a:schemeClr val="accent1"/>
          </a:solidFill>
          <a:ln w="12700" cap="flat" cmpd="sng" algn="ctr">
            <a:solidFill>
              <a:schemeClr val="tx2"/>
            </a:solidFill>
            <a:prstDash val="solid"/>
            <a:round/>
            <a:headEnd type="none" w="med" len="med"/>
            <a:tailEnd type="none" w="med" len="med"/>
          </a:ln>
          <a:effectLst/>
        </p:spPr>
      </p:cxnSp>
      <p:cxnSp>
        <p:nvCxnSpPr>
          <p:cNvPr id="82" name="Elbow Connector 81"/>
          <p:cNvCxnSpPr>
            <a:stCxn id="78" idx="2"/>
            <a:endCxn id="7" idx="3"/>
          </p:cNvCxnSpPr>
          <p:nvPr/>
        </p:nvCxnSpPr>
        <p:spPr bwMode="auto">
          <a:xfrm rot="5400000">
            <a:off x="1711432" y="3290630"/>
            <a:ext cx="4536741" cy="682068"/>
          </a:xfrm>
          <a:prstGeom prst="bentConnector2">
            <a:avLst/>
          </a:prstGeom>
          <a:solidFill>
            <a:schemeClr val="accent1"/>
          </a:solidFill>
          <a:ln w="19050" cap="flat" cmpd="sng" algn="ctr">
            <a:solidFill>
              <a:schemeClr val="accent2"/>
            </a:solidFill>
            <a:prstDash val="solid"/>
            <a:round/>
            <a:headEnd type="none" w="med" len="med"/>
            <a:tailEnd type="none" w="med" len="med"/>
          </a:ln>
          <a:effectLst/>
        </p:spPr>
      </p:cxnSp>
      <p:sp>
        <p:nvSpPr>
          <p:cNvPr id="81" name="Rectangular Callout 80"/>
          <p:cNvSpPr/>
          <p:nvPr/>
        </p:nvSpPr>
        <p:spPr bwMode="auto">
          <a:xfrm>
            <a:off x="99118" y="1595900"/>
            <a:ext cx="1371015" cy="664622"/>
          </a:xfrm>
          <a:prstGeom prst="wedgeRectCallout">
            <a:avLst>
              <a:gd name="adj1" fmla="val 120799"/>
              <a:gd name="adj2" fmla="val 62865"/>
            </a:avLst>
          </a:prstGeom>
          <a:solidFill>
            <a:srgbClr val="FFFF00"/>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defTabSz="814388" eaLnBrk="0" fontAlgn="base" hangingPunct="0">
              <a:lnSpc>
                <a:spcPct val="90000"/>
              </a:lnSpc>
              <a:spcBef>
                <a:spcPct val="0"/>
              </a:spcBef>
              <a:spcAft>
                <a:spcPct val="0"/>
              </a:spcAft>
            </a:pPr>
            <a:r>
              <a:rPr lang="en-US" sz="1400" dirty="0" smtClean="0">
                <a:solidFill>
                  <a:srgbClr val="000000"/>
                </a:solidFill>
              </a:rPr>
              <a:t>Additional </a:t>
            </a:r>
            <a:br>
              <a:rPr lang="en-US" sz="1400" dirty="0" smtClean="0">
                <a:solidFill>
                  <a:srgbClr val="000000"/>
                </a:solidFill>
              </a:rPr>
            </a:br>
            <a:r>
              <a:rPr lang="en-US" sz="1400" dirty="0" smtClean="0">
                <a:solidFill>
                  <a:srgbClr val="000000"/>
                </a:solidFill>
              </a:rPr>
              <a:t>LAN &amp; SAN Connections</a:t>
            </a:r>
            <a:endParaRPr lang="en-US" sz="1400" dirty="0">
              <a:solidFill>
                <a:srgbClr val="000000"/>
              </a:solidFill>
            </a:endParaRPr>
          </a:p>
        </p:txBody>
      </p:sp>
      <p:sp>
        <p:nvSpPr>
          <p:cNvPr id="83" name="Rectangular Callout 82"/>
          <p:cNvSpPr/>
          <p:nvPr/>
        </p:nvSpPr>
        <p:spPr bwMode="auto">
          <a:xfrm>
            <a:off x="99119" y="2368340"/>
            <a:ext cx="1371015" cy="664622"/>
          </a:xfrm>
          <a:prstGeom prst="wedgeRectCallout">
            <a:avLst>
              <a:gd name="adj1" fmla="val 112375"/>
              <a:gd name="adj2" fmla="val 7833"/>
            </a:avLst>
          </a:prstGeom>
          <a:solidFill>
            <a:srgbClr val="FFFF00"/>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defTabSz="814388" eaLnBrk="0" fontAlgn="base" hangingPunct="0">
              <a:lnSpc>
                <a:spcPct val="90000"/>
              </a:lnSpc>
              <a:spcBef>
                <a:spcPct val="0"/>
              </a:spcBef>
              <a:spcAft>
                <a:spcPct val="0"/>
              </a:spcAft>
            </a:pPr>
            <a:r>
              <a:rPr lang="en-US" sz="1400" dirty="0" smtClean="0">
                <a:solidFill>
                  <a:srgbClr val="000000"/>
                </a:solidFill>
              </a:rPr>
              <a:t>Additional  Management Connections</a:t>
            </a:r>
            <a:endParaRPr lang="en-US" sz="1400" dirty="0">
              <a:solidFill>
                <a:srgbClr val="000000"/>
              </a:solidFill>
            </a:endParaRPr>
          </a:p>
        </p:txBody>
      </p:sp>
      <p:sp>
        <p:nvSpPr>
          <p:cNvPr id="84" name="Rectangular Callout 83"/>
          <p:cNvSpPr/>
          <p:nvPr/>
        </p:nvSpPr>
        <p:spPr bwMode="auto">
          <a:xfrm>
            <a:off x="90180" y="2353660"/>
            <a:ext cx="1371015" cy="664622"/>
          </a:xfrm>
          <a:prstGeom prst="wedgeRectCallout">
            <a:avLst>
              <a:gd name="adj1" fmla="val 114481"/>
              <a:gd name="adj2" fmla="val 223619"/>
            </a:avLst>
          </a:prstGeom>
          <a:solidFill>
            <a:srgbClr val="FFFF00"/>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defTabSz="814388" eaLnBrk="0" fontAlgn="base" hangingPunct="0">
              <a:lnSpc>
                <a:spcPct val="90000"/>
              </a:lnSpc>
              <a:spcBef>
                <a:spcPct val="0"/>
              </a:spcBef>
              <a:spcAft>
                <a:spcPct val="0"/>
              </a:spcAft>
            </a:pPr>
            <a:r>
              <a:rPr lang="en-US" sz="1400" dirty="0" smtClean="0">
                <a:solidFill>
                  <a:srgbClr val="000000"/>
                </a:solidFill>
              </a:rPr>
              <a:t>Additional  Management Connections</a:t>
            </a:r>
            <a:endParaRPr lang="en-US" sz="1400" dirty="0">
              <a:solidFill>
                <a:srgbClr val="000000"/>
              </a:solidFill>
            </a:endParaRPr>
          </a:p>
        </p:txBody>
      </p:sp>
      <p:sp>
        <p:nvSpPr>
          <p:cNvPr id="88" name="Rectangular Callout 87"/>
          <p:cNvSpPr/>
          <p:nvPr/>
        </p:nvSpPr>
        <p:spPr bwMode="auto">
          <a:xfrm>
            <a:off x="90180" y="1585560"/>
            <a:ext cx="1371015" cy="664622"/>
          </a:xfrm>
          <a:prstGeom prst="wedgeRectCallout">
            <a:avLst>
              <a:gd name="adj1" fmla="val 124309"/>
              <a:gd name="adj2" fmla="val 256928"/>
            </a:avLst>
          </a:prstGeom>
          <a:solidFill>
            <a:srgbClr val="FFFF00"/>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defTabSz="814388" eaLnBrk="0" fontAlgn="base" hangingPunct="0">
              <a:lnSpc>
                <a:spcPct val="90000"/>
              </a:lnSpc>
              <a:spcBef>
                <a:spcPct val="0"/>
              </a:spcBef>
              <a:spcAft>
                <a:spcPct val="0"/>
              </a:spcAft>
            </a:pPr>
            <a:r>
              <a:rPr lang="en-US" sz="1400" dirty="0" smtClean="0">
                <a:solidFill>
                  <a:srgbClr val="000000"/>
                </a:solidFill>
              </a:rPr>
              <a:t>Additional </a:t>
            </a:r>
            <a:br>
              <a:rPr lang="en-US" sz="1400" dirty="0" smtClean="0">
                <a:solidFill>
                  <a:srgbClr val="000000"/>
                </a:solidFill>
              </a:rPr>
            </a:br>
            <a:r>
              <a:rPr lang="en-US" sz="1400" dirty="0" smtClean="0">
                <a:solidFill>
                  <a:srgbClr val="000000"/>
                </a:solidFill>
              </a:rPr>
              <a:t>LAN &amp; SAN Connections</a:t>
            </a:r>
            <a:endParaRPr lang="en-US" sz="1400" dirty="0">
              <a:solidFill>
                <a:srgbClr val="000000"/>
              </a:solidFill>
            </a:endParaRPr>
          </a:p>
        </p:txBody>
      </p:sp>
      <p:grpSp>
        <p:nvGrpSpPr>
          <p:cNvPr id="89" name="Group 18"/>
          <p:cNvGrpSpPr>
            <a:grpSpLocks/>
          </p:cNvGrpSpPr>
          <p:nvPr/>
        </p:nvGrpSpPr>
        <p:grpSpPr bwMode="auto">
          <a:xfrm>
            <a:off x="142141" y="1801156"/>
            <a:ext cx="1853503" cy="4613602"/>
            <a:chOff x="2895600" y="1714500"/>
            <a:chExt cx="2667000" cy="4319381"/>
          </a:xfrm>
        </p:grpSpPr>
        <p:sp>
          <p:nvSpPr>
            <p:cNvPr id="90" name="TextBox 8"/>
            <p:cNvSpPr txBox="1">
              <a:spLocks noChangeArrowheads="1"/>
            </p:cNvSpPr>
            <p:nvPr/>
          </p:nvSpPr>
          <p:spPr bwMode="auto">
            <a:xfrm>
              <a:off x="2895600" y="5486399"/>
              <a:ext cx="2667000" cy="547482"/>
            </a:xfrm>
            <a:prstGeom prst="rect">
              <a:avLst/>
            </a:prstGeom>
            <a:noFill/>
            <a:ln w="9525">
              <a:noFill/>
              <a:miter lim="800000"/>
              <a:headEnd/>
              <a:tailEnd/>
            </a:ln>
          </p:spPr>
          <p:txBody>
            <a:bodyPr>
              <a:spAutoFit/>
            </a:bodyPr>
            <a:lstStyle/>
            <a:p>
              <a:pPr algn="ctr" defTabSz="457200" fontAlgn="base">
                <a:spcBef>
                  <a:spcPct val="0"/>
                </a:spcBef>
                <a:spcAft>
                  <a:spcPct val="0"/>
                </a:spcAft>
              </a:pPr>
              <a:r>
                <a:rPr lang="zh-CN" altLang="en-US" sz="1600" dirty="0">
                  <a:solidFill>
                    <a:srgbClr val="000000"/>
                  </a:solidFill>
                  <a:latin typeface="Calibri" pitchFamily="34" charset="0"/>
                </a:rPr>
                <a:t>传统刀片服务</a:t>
              </a:r>
              <a:r>
                <a:rPr lang="zh-CN" altLang="en-US" sz="1600" dirty="0" smtClean="0">
                  <a:solidFill>
                    <a:srgbClr val="000000"/>
                  </a:solidFill>
                  <a:latin typeface="Calibri" pitchFamily="34" charset="0"/>
                </a:rPr>
                <a:t>器：</a:t>
              </a:r>
              <a:endParaRPr lang="en-US" altLang="zh-CN" sz="1600" dirty="0" smtClean="0">
                <a:solidFill>
                  <a:srgbClr val="000000"/>
                </a:solidFill>
                <a:latin typeface="Calibri" pitchFamily="34" charset="0"/>
              </a:endParaRPr>
            </a:p>
            <a:p>
              <a:pPr algn="ctr" defTabSz="457200" fontAlgn="base">
                <a:spcBef>
                  <a:spcPct val="0"/>
                </a:spcBef>
                <a:spcAft>
                  <a:spcPct val="0"/>
                </a:spcAft>
              </a:pPr>
              <a:r>
                <a:rPr lang="zh-CN" altLang="en-US" sz="1600" dirty="0">
                  <a:solidFill>
                    <a:srgbClr val="000000"/>
                  </a:solidFill>
                  <a:latin typeface="Calibri" pitchFamily="34" charset="0"/>
                </a:rPr>
                <a:t>布线复杂／成本高</a:t>
              </a:r>
              <a:endParaRPr lang="en-US" sz="1600" dirty="0">
                <a:solidFill>
                  <a:srgbClr val="000000"/>
                </a:solidFill>
                <a:latin typeface="Calibri" pitchFamily="34" charset="0"/>
              </a:endParaRPr>
            </a:p>
          </p:txBody>
        </p:sp>
        <p:pic>
          <p:nvPicPr>
            <p:cNvPr id="91" name="Picture 90" descr="pa3_structured_classc_bladeserver.jpg"/>
            <p:cNvPicPr>
              <a:picLocks noChangeAspect="1"/>
            </p:cNvPicPr>
            <p:nvPr/>
          </p:nvPicPr>
          <p:blipFill>
            <a:blip r:embed="rId8" cstate="print"/>
            <a:stretch>
              <a:fillRect/>
            </a:stretch>
          </p:blipFill>
          <p:spPr>
            <a:xfrm>
              <a:off x="2933700" y="1714500"/>
              <a:ext cx="2501900" cy="3746500"/>
            </a:xfrm>
            <a:prstGeom prst="rect">
              <a:avLst/>
            </a:prstGeom>
            <a:effectLst>
              <a:glow rad="101600">
                <a:schemeClr val="tx1">
                  <a:alpha val="75000"/>
                </a:schemeClr>
              </a:glow>
              <a:softEdge rad="38100"/>
            </a:effectLst>
          </p:spPr>
        </p:pic>
      </p:grpSp>
      <p:grpSp>
        <p:nvGrpSpPr>
          <p:cNvPr id="92" name="Group 19"/>
          <p:cNvGrpSpPr>
            <a:grpSpLocks/>
          </p:cNvGrpSpPr>
          <p:nvPr/>
        </p:nvGrpSpPr>
        <p:grpSpPr bwMode="auto">
          <a:xfrm>
            <a:off x="1878441" y="1846223"/>
            <a:ext cx="2307227" cy="4867398"/>
            <a:chOff x="5753100" y="1647848"/>
            <a:chExt cx="3390900" cy="4759207"/>
          </a:xfrm>
        </p:grpSpPr>
        <p:sp>
          <p:nvSpPr>
            <p:cNvPr id="105" name="TextBox 6"/>
            <p:cNvSpPr txBox="1">
              <a:spLocks noChangeArrowheads="1"/>
            </p:cNvSpPr>
            <p:nvPr/>
          </p:nvSpPr>
          <p:spPr bwMode="auto">
            <a:xfrm>
              <a:off x="5753100" y="5594529"/>
              <a:ext cx="3390900" cy="812526"/>
            </a:xfrm>
            <a:prstGeom prst="rect">
              <a:avLst/>
            </a:prstGeom>
            <a:noFill/>
            <a:ln w="9525">
              <a:noFill/>
              <a:miter lim="800000"/>
              <a:headEnd/>
              <a:tailEnd/>
            </a:ln>
          </p:spPr>
          <p:txBody>
            <a:bodyPr>
              <a:spAutoFit/>
            </a:bodyPr>
            <a:lstStyle/>
            <a:p>
              <a:pPr algn="ctr" defTabSz="457200" fontAlgn="base">
                <a:spcBef>
                  <a:spcPct val="0"/>
                </a:spcBef>
                <a:spcAft>
                  <a:spcPct val="0"/>
                </a:spcAft>
              </a:pPr>
              <a:r>
                <a:rPr lang="en-US" sz="1600" dirty="0" smtClean="0">
                  <a:solidFill>
                    <a:srgbClr val="000000"/>
                  </a:solidFill>
                  <a:latin typeface="Calibri" pitchFamily="34" charset="0"/>
                </a:rPr>
                <a:t>Cisco UCS: </a:t>
              </a:r>
            </a:p>
            <a:p>
              <a:pPr algn="ctr" defTabSz="457200" fontAlgn="base">
                <a:spcBef>
                  <a:spcPct val="0"/>
                </a:spcBef>
                <a:spcAft>
                  <a:spcPct val="0"/>
                </a:spcAft>
              </a:pPr>
              <a:r>
                <a:rPr lang="zh-CN" altLang="en-US" sz="1600" dirty="0">
                  <a:solidFill>
                    <a:srgbClr val="000000"/>
                  </a:solidFill>
                  <a:latin typeface="Calibri" pitchFamily="34" charset="0"/>
                </a:rPr>
                <a:t>大大简化布</a:t>
              </a:r>
              <a:r>
                <a:rPr lang="zh-CN" altLang="en-US" sz="1600" dirty="0" smtClean="0">
                  <a:solidFill>
                    <a:srgbClr val="000000"/>
                  </a:solidFill>
                  <a:latin typeface="Calibri" pitchFamily="34" charset="0"/>
                </a:rPr>
                <a:t>线，同时改善散热</a:t>
              </a:r>
              <a:endParaRPr lang="en-US" sz="1600" dirty="0" smtClean="0">
                <a:solidFill>
                  <a:srgbClr val="000000"/>
                </a:solidFill>
                <a:latin typeface="Calibri" pitchFamily="34" charset="0"/>
              </a:endParaRPr>
            </a:p>
          </p:txBody>
        </p:sp>
        <p:pic>
          <p:nvPicPr>
            <p:cNvPr id="110" name="Picture 109" descr="pa4_standard_ucs.jpg"/>
            <p:cNvPicPr>
              <a:picLocks noChangeAspect="1"/>
            </p:cNvPicPr>
            <p:nvPr/>
          </p:nvPicPr>
          <p:blipFill>
            <a:blip r:embed="rId9" cstate="print"/>
            <a:stretch>
              <a:fillRect/>
            </a:stretch>
          </p:blipFill>
          <p:spPr>
            <a:xfrm>
              <a:off x="6172200" y="1647848"/>
              <a:ext cx="2590800" cy="3810000"/>
            </a:xfrm>
            <a:prstGeom prst="rect">
              <a:avLst/>
            </a:prstGeom>
            <a:effectLst>
              <a:glow rad="101600">
                <a:schemeClr val="tx2">
                  <a:alpha val="75000"/>
                </a:schemeClr>
              </a:glow>
              <a:softEdge rad="50800"/>
            </a:effectLst>
          </p:spPr>
        </p:pic>
      </p:grpSp>
      <p:cxnSp>
        <p:nvCxnSpPr>
          <p:cNvPr id="77" name="Elbow Connector 76"/>
          <p:cNvCxnSpPr/>
          <p:nvPr/>
        </p:nvCxnSpPr>
        <p:spPr bwMode="auto">
          <a:xfrm rot="5400000">
            <a:off x="7923314" y="1703630"/>
            <a:ext cx="685629" cy="450906"/>
          </a:xfrm>
          <a:prstGeom prst="bentConnector3">
            <a:avLst>
              <a:gd name="adj1" fmla="val 100383"/>
            </a:avLst>
          </a:prstGeom>
          <a:solidFill>
            <a:schemeClr val="accent1"/>
          </a:solidFill>
          <a:ln w="12700" cap="flat" cmpd="sng" algn="ctr">
            <a:solidFill>
              <a:schemeClr val="tx2"/>
            </a:solidFill>
            <a:prstDash val="solid"/>
            <a:round/>
            <a:headEnd type="none" w="med" len="med"/>
            <a:tailEnd type="none" w="med" len="med"/>
          </a:ln>
          <a:effectLst/>
        </p:spPr>
      </p:cxnSp>
      <p:sp>
        <p:nvSpPr>
          <p:cNvPr id="112" name="Title 1"/>
          <p:cNvSpPr txBox="1">
            <a:spLocks/>
          </p:cNvSpPr>
          <p:nvPr/>
        </p:nvSpPr>
        <p:spPr bwMode="auto">
          <a:xfrm>
            <a:off x="108117" y="249730"/>
            <a:ext cx="7703697" cy="560935"/>
          </a:xfrm>
          <a:prstGeom prst="rect">
            <a:avLst/>
          </a:prstGeom>
          <a:noFill/>
          <a:ln w="9525">
            <a:noFill/>
            <a:miter lim="800000"/>
            <a:headEnd/>
            <a:tailEnd/>
          </a:ln>
        </p:spPr>
        <p:txBody>
          <a:bodyPr vert="horz" wrap="square" lIns="82296" tIns="45720" rIns="82296" bIns="45720" numCol="1" anchor="b" anchorCtr="0" compatLnSpc="1">
            <a:prstTxWarp prst="textNoShape">
              <a:avLst/>
            </a:prstTxWarp>
          </a:bodyPr>
          <a:lstStyle>
            <a:lvl1pPr algn="l" rtl="0" eaLnBrk="0" fontAlgn="base" hangingPunct="0">
              <a:lnSpc>
                <a:spcPct val="90000"/>
              </a:lnSpc>
              <a:spcBef>
                <a:spcPct val="0"/>
              </a:spcBef>
              <a:spcAft>
                <a:spcPct val="0"/>
              </a:spcAft>
              <a:defRPr sz="3000" b="1" kern="1200">
                <a:solidFill>
                  <a:srgbClr val="404040"/>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3000" b="1">
                <a:solidFill>
                  <a:schemeClr val="accent1"/>
                </a:solidFill>
                <a:latin typeface="Arial" charset="0"/>
              </a:defRPr>
            </a:lvl6pPr>
            <a:lvl7pPr marL="914400" algn="l" rtl="0" fontAlgn="base">
              <a:lnSpc>
                <a:spcPct val="90000"/>
              </a:lnSpc>
              <a:spcBef>
                <a:spcPct val="0"/>
              </a:spcBef>
              <a:spcAft>
                <a:spcPct val="0"/>
              </a:spcAft>
              <a:defRPr sz="3000" b="1">
                <a:solidFill>
                  <a:schemeClr val="accent1"/>
                </a:solidFill>
                <a:latin typeface="Arial" charset="0"/>
              </a:defRPr>
            </a:lvl7pPr>
            <a:lvl8pPr marL="1371600" algn="l" rtl="0" fontAlgn="base">
              <a:lnSpc>
                <a:spcPct val="90000"/>
              </a:lnSpc>
              <a:spcBef>
                <a:spcPct val="0"/>
              </a:spcBef>
              <a:spcAft>
                <a:spcPct val="0"/>
              </a:spcAft>
              <a:defRPr sz="3000" b="1">
                <a:solidFill>
                  <a:schemeClr val="accent1"/>
                </a:solidFill>
                <a:latin typeface="Arial" charset="0"/>
              </a:defRPr>
            </a:lvl8pPr>
            <a:lvl9pPr marL="1828800" algn="l" rtl="0" fontAlgn="base">
              <a:lnSpc>
                <a:spcPct val="90000"/>
              </a:lnSpc>
              <a:spcBef>
                <a:spcPct val="0"/>
              </a:spcBef>
              <a:spcAft>
                <a:spcPct val="0"/>
              </a:spcAft>
              <a:defRPr sz="3000" b="1">
                <a:solidFill>
                  <a:schemeClr val="accent1"/>
                </a:solidFill>
                <a:latin typeface="Arial" charset="0"/>
              </a:defRPr>
            </a:lvl9pPr>
          </a:lstStyle>
          <a:p>
            <a:pPr lvl="0">
              <a:lnSpc>
                <a:spcPct val="80000"/>
              </a:lnSpc>
              <a:buClr>
                <a:srgbClr val="000000"/>
              </a:buClr>
              <a:defRPr/>
            </a:pPr>
            <a:r>
              <a:rPr lang="en-US" altLang="zh-CN" sz="2800" dirty="0" err="1">
                <a:gradFill>
                  <a:gsLst>
                    <a:gs pos="0">
                      <a:srgbClr val="000000"/>
                    </a:gs>
                    <a:gs pos="44000">
                      <a:srgbClr val="01BBBB"/>
                    </a:gs>
                    <a:gs pos="100000">
                      <a:srgbClr val="000000"/>
                    </a:gs>
                  </a:gsLst>
                  <a:lin ang="4800000" scaled="0"/>
                </a:gradFill>
                <a:ea typeface="+mn-ea"/>
                <a:cs typeface="+mn-cs"/>
                <a:sym typeface="Arial" charset="0"/>
              </a:rPr>
              <a:t>UCS</a:t>
            </a:r>
            <a:r>
              <a:rPr lang="en-US" altLang="zh-CN" sz="2800" dirty="0">
                <a:gradFill>
                  <a:gsLst>
                    <a:gs pos="0">
                      <a:srgbClr val="000000"/>
                    </a:gs>
                    <a:gs pos="44000">
                      <a:srgbClr val="01BBBB"/>
                    </a:gs>
                    <a:gs pos="100000">
                      <a:srgbClr val="000000"/>
                    </a:gs>
                  </a:gsLst>
                  <a:lin ang="4800000" scaled="0"/>
                </a:gradFill>
                <a:ea typeface="+mn-ea"/>
                <a:cs typeface="+mn-cs"/>
                <a:sym typeface="Arial" charset="0"/>
              </a:rPr>
              <a:t> </a:t>
            </a:r>
            <a:r>
              <a:rPr lang="zh-CN" altLang="en-US" sz="2800" dirty="0">
                <a:gradFill>
                  <a:gsLst>
                    <a:gs pos="0">
                      <a:srgbClr val="000000"/>
                    </a:gs>
                    <a:gs pos="44000">
                      <a:srgbClr val="01BBBB"/>
                    </a:gs>
                    <a:gs pos="100000">
                      <a:srgbClr val="000000"/>
                    </a:gs>
                  </a:gsLst>
                  <a:lin ang="4800000" scaled="0"/>
                </a:gradFill>
                <a:ea typeface="+mn-ea"/>
                <a:cs typeface="+mn-cs"/>
                <a:sym typeface="Arial" charset="0"/>
              </a:rPr>
              <a:t>优</a:t>
            </a:r>
            <a:r>
              <a:rPr lang="zh-CN" altLang="en-US" sz="2800" dirty="0" smtClean="0">
                <a:gradFill>
                  <a:gsLst>
                    <a:gs pos="0">
                      <a:srgbClr val="000000"/>
                    </a:gs>
                    <a:gs pos="44000">
                      <a:srgbClr val="01BBBB"/>
                    </a:gs>
                    <a:gs pos="100000">
                      <a:srgbClr val="000000"/>
                    </a:gs>
                  </a:gsLst>
                  <a:lin ang="4800000" scaled="0"/>
                </a:gradFill>
                <a:ea typeface="+mn-ea"/>
                <a:cs typeface="+mn-cs"/>
                <a:sym typeface="Arial" charset="0"/>
              </a:rPr>
              <a:t>势</a:t>
            </a:r>
            <a:r>
              <a:rPr lang="zh-CN" altLang="en-US" sz="2800" dirty="0">
                <a:gradFill>
                  <a:gsLst>
                    <a:gs pos="0">
                      <a:srgbClr val="000000"/>
                    </a:gs>
                    <a:gs pos="44000">
                      <a:srgbClr val="01BBBB"/>
                    </a:gs>
                    <a:gs pos="100000">
                      <a:srgbClr val="000000"/>
                    </a:gs>
                  </a:gsLst>
                  <a:lin ang="4800000" scaled="0"/>
                </a:gradFill>
                <a:ea typeface="+mn-ea"/>
                <a:cs typeface="+mn-cs"/>
                <a:sym typeface="Arial" charset="0"/>
              </a:rPr>
              <a:t>一</a:t>
            </a:r>
            <a:r>
              <a:rPr lang="zh-CN" altLang="en-US" sz="2800" dirty="0" smtClean="0">
                <a:gradFill>
                  <a:gsLst>
                    <a:gs pos="0">
                      <a:srgbClr val="000000"/>
                    </a:gs>
                    <a:gs pos="44000">
                      <a:srgbClr val="01BBBB"/>
                    </a:gs>
                    <a:gs pos="100000">
                      <a:srgbClr val="000000"/>
                    </a:gs>
                  </a:gsLst>
                  <a:lin ang="4800000" scaled="0"/>
                </a:gradFill>
                <a:ea typeface="+mn-ea"/>
                <a:cs typeface="+mn-cs"/>
                <a:sym typeface="Arial" charset="0"/>
              </a:rPr>
              <a:t>　独特的架构优势</a:t>
            </a:r>
            <a:endParaRPr lang="de-DE" altLang="zh-CN" sz="2800" dirty="0">
              <a:gradFill>
                <a:gsLst>
                  <a:gs pos="0">
                    <a:srgbClr val="000000"/>
                  </a:gs>
                  <a:gs pos="44000">
                    <a:srgbClr val="01BBBB"/>
                  </a:gs>
                  <a:gs pos="100000">
                    <a:srgbClr val="000000"/>
                  </a:gs>
                </a:gsLst>
                <a:lin ang="4800000" scaled="0"/>
              </a:gradFill>
              <a:ea typeface="+mn-ea"/>
              <a:cs typeface="+mn-cs"/>
              <a:sym typeface="Arial" charset="0"/>
            </a:endParaRPr>
          </a:p>
        </p:txBody>
      </p:sp>
    </p:spTree>
    <p:extLst>
      <p:ext uri="{BB962C8B-B14F-4D97-AF65-F5344CB8AC3E}">
        <p14:creationId xmlns:p14="http://schemas.microsoft.com/office/powerpoint/2010/main" val="590555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2.59259E-6 L 0.40018 -0.19004 " pathEditMode="relative" rAng="0" ptsTypes="AA">
                                      <p:cBhvr>
                                        <p:cTn id="6" dur="2000" fill="hold"/>
                                        <p:tgtEl>
                                          <p:spTgt spid="20"/>
                                        </p:tgtEl>
                                        <p:attrNameLst>
                                          <p:attrName>ppt_x</p:attrName>
                                          <p:attrName>ppt_y</p:attrName>
                                        </p:attrNameLst>
                                      </p:cBhvr>
                                      <p:rCtr x="20000" y="-9514"/>
                                    </p:animMotion>
                                  </p:childTnLst>
                                </p:cTn>
                              </p:par>
                              <p:par>
                                <p:cTn id="7" presetID="42" presetClass="path" presetSubtype="0" accel="50000" decel="50000" fill="hold" nodeType="withEffect">
                                  <p:stCondLst>
                                    <p:cond delay="0"/>
                                  </p:stCondLst>
                                  <p:childTnLst>
                                    <p:animMotion origin="layout" path="M -5.55556E-7 7.05529E-7 L 0.35313 -0.40481 " pathEditMode="relative" rAng="0" ptsTypes="AA">
                                      <p:cBhvr>
                                        <p:cTn id="8" dur="2000" fill="hold"/>
                                        <p:tgtEl>
                                          <p:spTgt spid="19"/>
                                        </p:tgtEl>
                                        <p:attrNameLst>
                                          <p:attrName>ppt_x</p:attrName>
                                          <p:attrName>ppt_y</p:attrName>
                                        </p:attrNameLst>
                                      </p:cBhvr>
                                      <p:rCtr x="17656" y="-20241"/>
                                    </p:animMotion>
                                  </p:childTnLst>
                                </p:cTn>
                              </p:par>
                              <p:par>
                                <p:cTn id="9" presetID="42" presetClass="path" presetSubtype="0" accel="50000" decel="50000" fill="hold" nodeType="withEffect">
                                  <p:stCondLst>
                                    <p:cond delay="0"/>
                                  </p:stCondLst>
                                  <p:childTnLst>
                                    <p:animMotion origin="layout" path="M 0.00226 0.06157 L 0.4401 -0.63473 " pathEditMode="relative" rAng="0" ptsTypes="AA">
                                      <p:cBhvr>
                                        <p:cTn id="10" dur="2000" fill="hold"/>
                                        <p:tgtEl>
                                          <p:spTgt spid="12"/>
                                        </p:tgtEl>
                                        <p:attrNameLst>
                                          <p:attrName>ppt_x</p:attrName>
                                          <p:attrName>ppt_y</p:attrName>
                                        </p:attrNameLst>
                                      </p:cBhvr>
                                      <p:rCtr x="21892" y="-34815"/>
                                    </p:animMotion>
                                  </p:childTnLst>
                                </p:cTn>
                              </p:par>
                              <p:par>
                                <p:cTn id="11" presetID="9" presetClass="exit" presetSubtype="0" fill="hold" grpId="0" nodeType="withEffect">
                                  <p:stCondLst>
                                    <p:cond delay="0"/>
                                  </p:stCondLst>
                                  <p:childTnLst>
                                    <p:animEffect transition="out" filter="dissolve">
                                      <p:cBhvr>
                                        <p:cTn id="12" dur="2000"/>
                                        <p:tgtEl>
                                          <p:spTgt spid="109"/>
                                        </p:tgtEl>
                                      </p:cBhvr>
                                    </p:animEffect>
                                    <p:set>
                                      <p:cBhvr>
                                        <p:cTn id="13" dur="1" fill="hold">
                                          <p:stCondLst>
                                            <p:cond delay="1999"/>
                                          </p:stCondLst>
                                        </p:cTn>
                                        <p:tgtEl>
                                          <p:spTgt spid="109"/>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2000"/>
                                        <p:tgtEl>
                                          <p:spTgt spid="108"/>
                                        </p:tgtEl>
                                      </p:cBhvr>
                                    </p:animEffect>
                                    <p:set>
                                      <p:cBhvr>
                                        <p:cTn id="16" dur="1" fill="hold">
                                          <p:stCondLst>
                                            <p:cond delay="1999"/>
                                          </p:stCondLst>
                                        </p:cTn>
                                        <p:tgtEl>
                                          <p:spTgt spid="10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1.11111E-6 -2.96296E-6 L 0.42118 -0.10602 " pathEditMode="relative" rAng="0" ptsTypes="AA">
                                      <p:cBhvr>
                                        <p:cTn id="20" dur="2000" fill="hold"/>
                                        <p:tgtEl>
                                          <p:spTgt spid="2053"/>
                                        </p:tgtEl>
                                        <p:attrNameLst>
                                          <p:attrName>ppt_x</p:attrName>
                                          <p:attrName>ppt_y</p:attrName>
                                        </p:attrNameLst>
                                      </p:cBhvr>
                                      <p:rCtr x="21059" y="-5301"/>
                                    </p:animMotion>
                                  </p:childTnLst>
                                </p:cTn>
                              </p:par>
                              <p:par>
                                <p:cTn id="21" presetID="42" presetClass="path" presetSubtype="0" accel="50000" decel="50000" fill="hold" nodeType="withEffect">
                                  <p:stCondLst>
                                    <p:cond delay="0"/>
                                  </p:stCondLst>
                                  <p:childTnLst>
                                    <p:animMotion origin="layout" path="M -1.38889E-6 -1.85185E-6 L 0.36129 -0.11875 " pathEditMode="relative" rAng="0" ptsTypes="AA">
                                      <p:cBhvr>
                                        <p:cTn id="22" dur="2000" fill="hold"/>
                                        <p:tgtEl>
                                          <p:spTgt spid="31"/>
                                        </p:tgtEl>
                                        <p:attrNameLst>
                                          <p:attrName>ppt_x</p:attrName>
                                          <p:attrName>ppt_y</p:attrName>
                                        </p:attrNameLst>
                                      </p:cBhvr>
                                      <p:rCtr x="18056" y="-5949"/>
                                    </p:animMotion>
                                  </p:childTnLst>
                                </p:cTn>
                              </p:par>
                              <p:par>
                                <p:cTn id="23" presetID="42" presetClass="path" presetSubtype="0" accel="50000" decel="50000" fill="hold" nodeType="withEffect">
                                  <p:stCondLst>
                                    <p:cond delay="0"/>
                                  </p:stCondLst>
                                  <p:childTnLst>
                                    <p:animMotion origin="layout" path="M 3.88889E-6 4.81481E-6 L 0.41232 -0.34584 " pathEditMode="relative" rAng="0" ptsTypes="AA">
                                      <p:cBhvr>
                                        <p:cTn id="24" dur="2000" fill="hold"/>
                                        <p:tgtEl>
                                          <p:spTgt spid="33"/>
                                        </p:tgtEl>
                                        <p:attrNameLst>
                                          <p:attrName>ppt_x</p:attrName>
                                          <p:attrName>ppt_y</p:attrName>
                                        </p:attrNameLst>
                                      </p:cBhvr>
                                      <p:rCtr x="20608" y="-17292"/>
                                    </p:animMotion>
                                  </p:childTnLst>
                                </p:cTn>
                              </p:par>
                              <p:par>
                                <p:cTn id="25" presetID="42" presetClass="path" presetSubtype="0" accel="50000" decel="50000" fill="hold" nodeType="withEffect">
                                  <p:stCondLst>
                                    <p:cond delay="0"/>
                                  </p:stCondLst>
                                  <p:childTnLst>
                                    <p:animMotion origin="layout" path="M -2.22222E-6 -2.59259E-6 L 0.31875 -0.34699 " pathEditMode="relative" rAng="0" ptsTypes="AA">
                                      <p:cBhvr>
                                        <p:cTn id="26" dur="2000" fill="hold"/>
                                        <p:tgtEl>
                                          <p:spTgt spid="34"/>
                                        </p:tgtEl>
                                        <p:attrNameLst>
                                          <p:attrName>ppt_x</p:attrName>
                                          <p:attrName>ppt_y</p:attrName>
                                        </p:attrNameLst>
                                      </p:cBhvr>
                                      <p:rCtr x="15937" y="-17361"/>
                                    </p:animMotion>
                                  </p:childTnLst>
                                </p:cTn>
                              </p:par>
                              <p:par>
                                <p:cTn id="27" presetID="9" presetClass="exit" presetSubtype="0" fill="hold" grpId="0" nodeType="withEffect">
                                  <p:stCondLst>
                                    <p:cond delay="0"/>
                                  </p:stCondLst>
                                  <p:childTnLst>
                                    <p:animEffect transition="out" filter="dissolve">
                                      <p:cBhvr>
                                        <p:cTn id="28" dur="2000"/>
                                        <p:tgtEl>
                                          <p:spTgt spid="107"/>
                                        </p:tgtEl>
                                      </p:cBhvr>
                                    </p:animEffect>
                                    <p:set>
                                      <p:cBhvr>
                                        <p:cTn id="29" dur="1" fill="hold">
                                          <p:stCondLst>
                                            <p:cond delay="1999"/>
                                          </p:stCondLst>
                                        </p:cTn>
                                        <p:tgtEl>
                                          <p:spTgt spid="107"/>
                                        </p:tgtEl>
                                        <p:attrNameLst>
                                          <p:attrName>style.visibility</p:attrName>
                                        </p:attrNameLst>
                                      </p:cBhvr>
                                      <p:to>
                                        <p:strVal val="hidden"/>
                                      </p:to>
                                    </p:set>
                                  </p:childTnLst>
                                </p:cTn>
                              </p:par>
                              <p:par>
                                <p:cTn id="30" presetID="9" presetClass="exit" presetSubtype="0" fill="hold" grpId="0" nodeType="withEffect">
                                  <p:stCondLst>
                                    <p:cond delay="0"/>
                                  </p:stCondLst>
                                  <p:childTnLst>
                                    <p:animEffect transition="out" filter="dissolve">
                                      <p:cBhvr>
                                        <p:cTn id="31" dur="2000"/>
                                        <p:tgtEl>
                                          <p:spTgt spid="106"/>
                                        </p:tgtEl>
                                      </p:cBhvr>
                                    </p:animEffect>
                                    <p:set>
                                      <p:cBhvr>
                                        <p:cTn id="32" dur="1" fill="hold">
                                          <p:stCondLst>
                                            <p:cond delay="1999"/>
                                          </p:stCondLst>
                                        </p:cTn>
                                        <p:tgtEl>
                                          <p:spTgt spid="106"/>
                                        </p:tgtEl>
                                        <p:attrNameLst>
                                          <p:attrName>style.visibility</p:attrName>
                                        </p:attrNameLst>
                                      </p:cBhvr>
                                      <p:to>
                                        <p:strVal val="hidden"/>
                                      </p:to>
                                    </p:set>
                                  </p:childTnLst>
                                </p:cTn>
                              </p:par>
                              <p:par>
                                <p:cTn id="33" presetID="42" presetClass="path" presetSubtype="0" accel="50000" decel="50000" fill="hold" nodeType="withEffect">
                                  <p:stCondLst>
                                    <p:cond delay="0"/>
                                  </p:stCondLst>
                                  <p:childTnLst>
                                    <p:animMotion origin="layout" path="M 2.77778E-7 -1.05482E-6 L 0.36632 -0.56974 " pathEditMode="relative" rAng="0" ptsTypes="AA">
                                      <p:cBhvr>
                                        <p:cTn id="34" dur="2000" fill="hold"/>
                                        <p:tgtEl>
                                          <p:spTgt spid="86"/>
                                        </p:tgtEl>
                                        <p:attrNameLst>
                                          <p:attrName>ppt_x</p:attrName>
                                          <p:attrName>ppt_y</p:attrName>
                                        </p:attrNameLst>
                                      </p:cBhvr>
                                      <p:rCtr x="18316" y="-28499"/>
                                    </p:animMotion>
                                  </p:childTnLst>
                                </p:cTn>
                              </p:par>
                              <p:par>
                                <p:cTn id="35" presetID="42" presetClass="path" presetSubtype="0" accel="50000" decel="50000" fill="hold" nodeType="withEffect">
                                  <p:stCondLst>
                                    <p:cond delay="0"/>
                                  </p:stCondLst>
                                  <p:childTnLst>
                                    <p:animMotion origin="layout" path="M 3.88889E-6 4.20773E-6 L 0.37031 -0.13533 " pathEditMode="relative" rAng="0" ptsTypes="AA">
                                      <p:cBhvr>
                                        <p:cTn id="36" dur="2000" fill="hold"/>
                                        <p:tgtEl>
                                          <p:spTgt spid="28"/>
                                        </p:tgtEl>
                                        <p:attrNameLst>
                                          <p:attrName>ppt_x</p:attrName>
                                          <p:attrName>ppt_y</p:attrName>
                                        </p:attrNameLst>
                                      </p:cBhvr>
                                      <p:rCtr x="18507" y="-6778"/>
                                    </p:animMotion>
                                  </p:childTnLst>
                                </p:cTn>
                              </p:par>
                              <p:par>
                                <p:cTn id="37" presetID="42" presetClass="path" presetSubtype="0" accel="50000" decel="50000" fill="hold" nodeType="withEffect">
                                  <p:stCondLst>
                                    <p:cond delay="0"/>
                                  </p:stCondLst>
                                  <p:childTnLst>
                                    <p:animMotion origin="layout" path="M -5.55556E-7 4.20773E-6 L 0.31146 -0.12978 " pathEditMode="relative" rAng="0" ptsTypes="AA">
                                      <p:cBhvr>
                                        <p:cTn id="38" dur="2000" fill="hold"/>
                                        <p:tgtEl>
                                          <p:spTgt spid="29"/>
                                        </p:tgtEl>
                                        <p:attrNameLst>
                                          <p:attrName>ppt_x</p:attrName>
                                          <p:attrName>ppt_y</p:attrName>
                                        </p:attrNameLst>
                                      </p:cBhvr>
                                      <p:rCtr x="15573" y="-6500"/>
                                    </p:animMotion>
                                  </p:childTnLst>
                                </p:cTn>
                              </p:par>
                              <p:par>
                                <p:cTn id="39" presetID="42" presetClass="path" presetSubtype="0" accel="50000" decel="50000" fill="hold" nodeType="withEffect">
                                  <p:stCondLst>
                                    <p:cond delay="0"/>
                                  </p:stCondLst>
                                  <p:childTnLst>
                                    <p:animMotion origin="layout" path="M 3.88889E-6 1.85185E-6 L 0.37882 -0.35949 " pathEditMode="relative" rAng="0" ptsTypes="AA">
                                      <p:cBhvr>
                                        <p:cTn id="40" dur="2000" fill="hold"/>
                                        <p:tgtEl>
                                          <p:spTgt spid="26"/>
                                        </p:tgtEl>
                                        <p:attrNameLst>
                                          <p:attrName>ppt_x</p:attrName>
                                          <p:attrName>ppt_y</p:attrName>
                                        </p:attrNameLst>
                                      </p:cBhvr>
                                      <p:rCtr x="18941" y="-17986"/>
                                    </p:animMotion>
                                  </p:childTnLst>
                                </p:cTn>
                              </p:par>
                              <p:par>
                                <p:cTn id="41" presetID="42" presetClass="path" presetSubtype="0" accel="50000" decel="50000" fill="hold" nodeType="withEffect">
                                  <p:stCondLst>
                                    <p:cond delay="0"/>
                                  </p:stCondLst>
                                  <p:childTnLst>
                                    <p:animMotion origin="layout" path="M -5.55556E-7 1.85185E-6 L 0.31563 -0.35949 " pathEditMode="relative" rAng="0" ptsTypes="AA">
                                      <p:cBhvr>
                                        <p:cTn id="42" dur="2000" fill="hold"/>
                                        <p:tgtEl>
                                          <p:spTgt spid="27"/>
                                        </p:tgtEl>
                                        <p:attrNameLst>
                                          <p:attrName>ppt_x</p:attrName>
                                          <p:attrName>ppt_y</p:attrName>
                                        </p:attrNameLst>
                                      </p:cBhvr>
                                      <p:rCtr x="15781" y="-17986"/>
                                    </p:animMotion>
                                  </p:childTnLst>
                                </p:cTn>
                              </p:par>
                              <p:par>
                                <p:cTn id="43" presetID="42" presetClass="path" presetSubtype="0" accel="50000" decel="50000" fill="hold" nodeType="withEffect">
                                  <p:stCondLst>
                                    <p:cond delay="0"/>
                                  </p:stCondLst>
                                  <p:childTnLst>
                                    <p:animMotion origin="layout" path="M 2.77778E-7 1.95697E-6 L 0.38316 -0.59982 " pathEditMode="relative" rAng="0" ptsTypes="AA">
                                      <p:cBhvr>
                                        <p:cTn id="44" dur="2000" fill="hold"/>
                                        <p:tgtEl>
                                          <p:spTgt spid="85"/>
                                        </p:tgtEl>
                                        <p:attrNameLst>
                                          <p:attrName>ppt_x</p:attrName>
                                          <p:attrName>ppt_y</p:attrName>
                                        </p:attrNameLst>
                                      </p:cBhvr>
                                      <p:rCtr x="19149" y="-30002"/>
                                    </p:animMotion>
                                  </p:childTnLst>
                                </p:cTn>
                              </p:par>
                              <p:par>
                                <p:cTn id="45" presetID="9" presetClass="exit" presetSubtype="0" fill="hold" grpId="0" nodeType="withEffect">
                                  <p:stCondLst>
                                    <p:cond delay="0"/>
                                  </p:stCondLst>
                                  <p:childTnLst>
                                    <p:animEffect transition="out" filter="dissolve">
                                      <p:cBhvr>
                                        <p:cTn id="46" dur="2000"/>
                                        <p:tgtEl>
                                          <p:spTgt spid="81"/>
                                        </p:tgtEl>
                                      </p:cBhvr>
                                    </p:animEffect>
                                    <p:set>
                                      <p:cBhvr>
                                        <p:cTn id="47" dur="1" fill="hold">
                                          <p:stCondLst>
                                            <p:cond delay="1999"/>
                                          </p:stCondLst>
                                        </p:cTn>
                                        <p:tgtEl>
                                          <p:spTgt spid="81"/>
                                        </p:tgtEl>
                                        <p:attrNameLst>
                                          <p:attrName>style.visibility</p:attrName>
                                        </p:attrNameLst>
                                      </p:cBhvr>
                                      <p:to>
                                        <p:strVal val="hidden"/>
                                      </p:to>
                                    </p:set>
                                  </p:childTnLst>
                                </p:cTn>
                              </p:par>
                              <p:par>
                                <p:cTn id="48" presetID="9" presetClass="exit" presetSubtype="0" fill="hold" grpId="0" nodeType="withEffect">
                                  <p:stCondLst>
                                    <p:cond delay="0"/>
                                  </p:stCondLst>
                                  <p:childTnLst>
                                    <p:animEffect transition="out" filter="dissolve">
                                      <p:cBhvr>
                                        <p:cTn id="49" dur="2000"/>
                                        <p:tgtEl>
                                          <p:spTgt spid="83"/>
                                        </p:tgtEl>
                                      </p:cBhvr>
                                    </p:animEffect>
                                    <p:set>
                                      <p:cBhvr>
                                        <p:cTn id="50" dur="1" fill="hold">
                                          <p:stCondLst>
                                            <p:cond delay="1999"/>
                                          </p:stCondLst>
                                        </p:cTn>
                                        <p:tgtEl>
                                          <p:spTgt spid="83"/>
                                        </p:tgtEl>
                                        <p:attrNameLst>
                                          <p:attrName>style.visibility</p:attrName>
                                        </p:attrNameLst>
                                      </p:cBhvr>
                                      <p:to>
                                        <p:strVal val="hidden"/>
                                      </p:to>
                                    </p:set>
                                  </p:childTnLst>
                                </p:cTn>
                              </p:par>
                              <p:par>
                                <p:cTn id="51" presetID="9" presetClass="exit" presetSubtype="0" fill="hold" grpId="0" nodeType="withEffect">
                                  <p:stCondLst>
                                    <p:cond delay="0"/>
                                  </p:stCondLst>
                                  <p:childTnLst>
                                    <p:animEffect transition="out" filter="dissolve">
                                      <p:cBhvr>
                                        <p:cTn id="52" dur="2000"/>
                                        <p:tgtEl>
                                          <p:spTgt spid="88"/>
                                        </p:tgtEl>
                                      </p:cBhvr>
                                    </p:animEffect>
                                    <p:set>
                                      <p:cBhvr>
                                        <p:cTn id="53" dur="1" fill="hold">
                                          <p:stCondLst>
                                            <p:cond delay="1999"/>
                                          </p:stCondLst>
                                        </p:cTn>
                                        <p:tgtEl>
                                          <p:spTgt spid="88"/>
                                        </p:tgtEl>
                                        <p:attrNameLst>
                                          <p:attrName>style.visibility</p:attrName>
                                        </p:attrNameLst>
                                      </p:cBhvr>
                                      <p:to>
                                        <p:strVal val="hidden"/>
                                      </p:to>
                                    </p:set>
                                  </p:childTnLst>
                                </p:cTn>
                              </p:par>
                              <p:par>
                                <p:cTn id="54" presetID="9" presetClass="exit" presetSubtype="0" fill="hold" grpId="0" nodeType="withEffect">
                                  <p:stCondLst>
                                    <p:cond delay="0"/>
                                  </p:stCondLst>
                                  <p:childTnLst>
                                    <p:animEffect transition="out" filter="dissolve">
                                      <p:cBhvr>
                                        <p:cTn id="55" dur="2000"/>
                                        <p:tgtEl>
                                          <p:spTgt spid="84"/>
                                        </p:tgtEl>
                                      </p:cBhvr>
                                    </p:animEffect>
                                    <p:set>
                                      <p:cBhvr>
                                        <p:cTn id="56" dur="1" fill="hold">
                                          <p:stCondLst>
                                            <p:cond delay="1999"/>
                                          </p:stCondLst>
                                        </p:cTn>
                                        <p:tgtEl>
                                          <p:spTgt spid="8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par>
                                <p:cTn id="62" presetID="10" presetClass="entr" presetSubtype="0" fill="hold"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par>
                                <p:cTn id="65" presetID="10" presetClass="entr" presetSubtype="0" fill="hold" nodeType="with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500"/>
                                        <p:tgtEl>
                                          <p:spTgt spid="74"/>
                                        </p:tgtEl>
                                      </p:cBhvr>
                                    </p:animEffect>
                                  </p:childTnLst>
                                </p:cTn>
                              </p:par>
                              <p:par>
                                <p:cTn id="68" presetID="10" presetClass="entr" presetSubtype="0" fill="hold" nodeType="with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fade">
                                      <p:cBhvr>
                                        <p:cTn id="70" dur="500"/>
                                        <p:tgtEl>
                                          <p:spTgt spid="75"/>
                                        </p:tgtEl>
                                      </p:cBhvr>
                                    </p:animEffect>
                                  </p:childTnLst>
                                </p:cTn>
                              </p:par>
                              <p:par>
                                <p:cTn id="71" presetID="10" presetClass="entr" presetSubtype="0" fill="hold"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par>
                                <p:cTn id="74" presetID="10" presetClass="entr" presetSubtype="0" fill="hold" nodeType="with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fade">
                                      <p:cBhvr>
                                        <p:cTn id="76" dur="500"/>
                                        <p:tgtEl>
                                          <p:spTgt spid="77"/>
                                        </p:tgtEl>
                                      </p:cBhvr>
                                    </p:animEffect>
                                  </p:childTnLst>
                                </p:cTn>
                              </p:par>
                              <p:par>
                                <p:cTn id="77" presetID="10"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fade">
                                      <p:cBhvr>
                                        <p:cTn id="79" dur="500"/>
                                        <p:tgtEl>
                                          <p:spTgt spid="67"/>
                                        </p:tgtEl>
                                      </p:cBhvr>
                                    </p:animEffect>
                                  </p:childTnLst>
                                </p:cTn>
                              </p:par>
                              <p:par>
                                <p:cTn id="80" presetID="10" presetClass="entr" presetSubtype="0" fill="hold" nodeType="with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fade">
                                      <p:cBhvr>
                                        <p:cTn id="82" dur="500"/>
                                        <p:tgtEl>
                                          <p:spTgt spid="61"/>
                                        </p:tgtEl>
                                      </p:cBhvr>
                                    </p:animEffect>
                                  </p:childTnLst>
                                </p:cTn>
                              </p:par>
                              <p:par>
                                <p:cTn id="83" presetID="10" presetClass="entr" presetSubtype="0" fill="hold" nodeType="with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500"/>
                                        <p:tgtEl>
                                          <p:spTgt spid="64"/>
                                        </p:tgtEl>
                                      </p:cBhvr>
                                    </p:animEffect>
                                  </p:childTnLst>
                                </p:cTn>
                              </p:par>
                              <p:par>
                                <p:cTn id="86" presetID="10" presetClass="entr" presetSubtype="0" fill="hold" nodeType="with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500"/>
                                        <p:tgtEl>
                                          <p:spTgt spid="58"/>
                                        </p:tgtEl>
                                      </p:cBhvr>
                                    </p:animEffect>
                                  </p:childTnLst>
                                </p:cTn>
                              </p:par>
                              <p:par>
                                <p:cTn id="89" presetID="10" presetClass="entr" presetSubtype="0" fill="hold"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500"/>
                                        <p:tgtEl>
                                          <p:spTgt spid="54"/>
                                        </p:tgtEl>
                                      </p:cBhvr>
                                    </p:animEffect>
                                  </p:childTnLst>
                                </p:cTn>
                              </p:par>
                              <p:par>
                                <p:cTn id="92" presetID="10" presetClass="entr" presetSubtype="0" fill="hold" nodeType="withEffect">
                                  <p:stCondLst>
                                    <p:cond delay="0"/>
                                  </p:stCondLst>
                                  <p:childTnLst>
                                    <p:set>
                                      <p:cBhvr>
                                        <p:cTn id="93" dur="1" fill="hold">
                                          <p:stCondLst>
                                            <p:cond delay="0"/>
                                          </p:stCondLst>
                                        </p:cTn>
                                        <p:tgtEl>
                                          <p:spTgt spid="2049"/>
                                        </p:tgtEl>
                                        <p:attrNameLst>
                                          <p:attrName>style.visibility</p:attrName>
                                        </p:attrNameLst>
                                      </p:cBhvr>
                                      <p:to>
                                        <p:strVal val="visible"/>
                                      </p:to>
                                    </p:set>
                                    <p:animEffect transition="in" filter="fade">
                                      <p:cBhvr>
                                        <p:cTn id="94" dur="500"/>
                                        <p:tgtEl>
                                          <p:spTgt spid="2049"/>
                                        </p:tgtEl>
                                      </p:cBhvr>
                                    </p:animEffect>
                                  </p:childTnLst>
                                </p:cTn>
                              </p:par>
                              <p:par>
                                <p:cTn id="95" presetID="9" presetClass="exit" presetSubtype="0" fill="hold" grpId="0" nodeType="withEffect">
                                  <p:stCondLst>
                                    <p:cond delay="0"/>
                                  </p:stCondLst>
                                  <p:childTnLst>
                                    <p:animEffect transition="out" filter="dissolve">
                                      <p:cBhvr>
                                        <p:cTn id="96" dur="2000"/>
                                        <p:tgtEl>
                                          <p:spTgt spid="101"/>
                                        </p:tgtEl>
                                      </p:cBhvr>
                                    </p:animEffect>
                                    <p:set>
                                      <p:cBhvr>
                                        <p:cTn id="97" dur="1" fill="hold">
                                          <p:stCondLst>
                                            <p:cond delay="1999"/>
                                          </p:stCondLst>
                                        </p:cTn>
                                        <p:tgtEl>
                                          <p:spTgt spid="101"/>
                                        </p:tgtEl>
                                        <p:attrNameLst>
                                          <p:attrName>style.visibility</p:attrName>
                                        </p:attrNameLst>
                                      </p:cBhvr>
                                      <p:to>
                                        <p:strVal val="hidden"/>
                                      </p:to>
                                    </p:set>
                                  </p:childTnLst>
                                </p:cTn>
                              </p:par>
                              <p:par>
                                <p:cTn id="98" presetID="9" presetClass="exit" presetSubtype="0" fill="hold" grpId="0" nodeType="withEffect">
                                  <p:stCondLst>
                                    <p:cond delay="0"/>
                                  </p:stCondLst>
                                  <p:childTnLst>
                                    <p:animEffect transition="out" filter="dissolve">
                                      <p:cBhvr>
                                        <p:cTn id="99" dur="2000"/>
                                        <p:tgtEl>
                                          <p:spTgt spid="95"/>
                                        </p:tgtEl>
                                      </p:cBhvr>
                                    </p:animEffect>
                                    <p:set>
                                      <p:cBhvr>
                                        <p:cTn id="100" dur="1" fill="hold">
                                          <p:stCondLst>
                                            <p:cond delay="1999"/>
                                          </p:stCondLst>
                                        </p:cTn>
                                        <p:tgtEl>
                                          <p:spTgt spid="95"/>
                                        </p:tgtEl>
                                        <p:attrNameLst>
                                          <p:attrName>style.visibility</p:attrName>
                                        </p:attrNameLst>
                                      </p:cBhvr>
                                      <p:to>
                                        <p:strVal val="hidden"/>
                                      </p:to>
                                    </p:set>
                                  </p:childTnLst>
                                </p:cTn>
                              </p:par>
                              <p:par>
                                <p:cTn id="101" presetID="9" presetClass="exit" presetSubtype="0" fill="hold" grpId="0" nodeType="withEffect">
                                  <p:stCondLst>
                                    <p:cond delay="0"/>
                                  </p:stCondLst>
                                  <p:childTnLst>
                                    <p:animEffect transition="out" filter="dissolve">
                                      <p:cBhvr>
                                        <p:cTn id="102" dur="2000"/>
                                        <p:tgtEl>
                                          <p:spTgt spid="96"/>
                                        </p:tgtEl>
                                      </p:cBhvr>
                                    </p:animEffect>
                                    <p:set>
                                      <p:cBhvr>
                                        <p:cTn id="103" dur="1" fill="hold">
                                          <p:stCondLst>
                                            <p:cond delay="1999"/>
                                          </p:stCondLst>
                                        </p:cTn>
                                        <p:tgtEl>
                                          <p:spTgt spid="96"/>
                                        </p:tgtEl>
                                        <p:attrNameLst>
                                          <p:attrName>style.visibility</p:attrName>
                                        </p:attrNameLst>
                                      </p:cBhvr>
                                      <p:to>
                                        <p:strVal val="hidden"/>
                                      </p:to>
                                    </p:set>
                                  </p:childTnLst>
                                </p:cTn>
                              </p:par>
                              <p:par>
                                <p:cTn id="104" presetID="9" presetClass="exit" presetSubtype="0" fill="hold" grpId="0" nodeType="withEffect">
                                  <p:stCondLst>
                                    <p:cond delay="0"/>
                                  </p:stCondLst>
                                  <p:childTnLst>
                                    <p:animEffect transition="out" filter="dissolve">
                                      <p:cBhvr>
                                        <p:cTn id="105" dur="2000"/>
                                        <p:tgtEl>
                                          <p:spTgt spid="66"/>
                                        </p:tgtEl>
                                      </p:cBhvr>
                                    </p:animEffect>
                                    <p:set>
                                      <p:cBhvr>
                                        <p:cTn id="106" dur="1" fill="hold">
                                          <p:stCondLst>
                                            <p:cond delay="1999"/>
                                          </p:stCondLst>
                                        </p:cTn>
                                        <p:tgtEl>
                                          <p:spTgt spid="66"/>
                                        </p:tgtEl>
                                        <p:attrNameLst>
                                          <p:attrName>style.visibility</p:attrName>
                                        </p:attrNameLst>
                                      </p:cBhvr>
                                      <p:to>
                                        <p:strVal val="hidden"/>
                                      </p:to>
                                    </p:set>
                                  </p:childTnLst>
                                </p:cTn>
                              </p:par>
                              <p:par>
                                <p:cTn id="107" presetID="9" presetClass="exit" presetSubtype="0" fill="hold" grpId="0" nodeType="withEffect">
                                  <p:stCondLst>
                                    <p:cond delay="0"/>
                                  </p:stCondLst>
                                  <p:childTnLst>
                                    <p:animEffect transition="out" filter="dissolve">
                                      <p:cBhvr>
                                        <p:cTn id="108" dur="2000"/>
                                        <p:tgtEl>
                                          <p:spTgt spid="78"/>
                                        </p:tgtEl>
                                      </p:cBhvr>
                                    </p:animEffect>
                                    <p:set>
                                      <p:cBhvr>
                                        <p:cTn id="109" dur="1" fill="hold">
                                          <p:stCondLst>
                                            <p:cond delay="1999"/>
                                          </p:stCondLst>
                                        </p:cTn>
                                        <p:tgtEl>
                                          <p:spTgt spid="78"/>
                                        </p:tgtEl>
                                        <p:attrNameLst>
                                          <p:attrName>style.visibility</p:attrName>
                                        </p:attrNameLst>
                                      </p:cBhvr>
                                      <p:to>
                                        <p:strVal val="hidden"/>
                                      </p:to>
                                    </p:set>
                                  </p:childTnLst>
                                </p:cTn>
                              </p:par>
                              <p:par>
                                <p:cTn id="110" presetID="9" presetClass="exit" presetSubtype="0" fill="hold" grpId="0" nodeType="withEffect">
                                  <p:stCondLst>
                                    <p:cond delay="0"/>
                                  </p:stCondLst>
                                  <p:childTnLst>
                                    <p:animEffect transition="out" filter="dissolve">
                                      <p:cBhvr>
                                        <p:cTn id="111" dur="2000"/>
                                        <p:tgtEl>
                                          <p:spTgt spid="65"/>
                                        </p:tgtEl>
                                      </p:cBhvr>
                                    </p:animEffect>
                                    <p:set>
                                      <p:cBhvr>
                                        <p:cTn id="112" dur="1" fill="hold">
                                          <p:stCondLst>
                                            <p:cond delay="1999"/>
                                          </p:stCondLst>
                                        </p:cTn>
                                        <p:tgtEl>
                                          <p:spTgt spid="65"/>
                                        </p:tgtEl>
                                        <p:attrNameLst>
                                          <p:attrName>style.visibility</p:attrName>
                                        </p:attrNameLst>
                                      </p:cBhvr>
                                      <p:to>
                                        <p:strVal val="hidden"/>
                                      </p:to>
                                    </p:set>
                                  </p:childTnLst>
                                </p:cTn>
                              </p:par>
                              <p:par>
                                <p:cTn id="113" presetID="9" presetClass="exit" presetSubtype="0" fill="hold" nodeType="withEffect">
                                  <p:stCondLst>
                                    <p:cond delay="0"/>
                                  </p:stCondLst>
                                  <p:childTnLst>
                                    <p:animEffect transition="out" filter="dissolve">
                                      <p:cBhvr>
                                        <p:cTn id="114" dur="2000"/>
                                        <p:tgtEl>
                                          <p:spTgt spid="102"/>
                                        </p:tgtEl>
                                      </p:cBhvr>
                                    </p:animEffect>
                                    <p:set>
                                      <p:cBhvr>
                                        <p:cTn id="115" dur="1" fill="hold">
                                          <p:stCondLst>
                                            <p:cond delay="1999"/>
                                          </p:stCondLst>
                                        </p:cTn>
                                        <p:tgtEl>
                                          <p:spTgt spid="102"/>
                                        </p:tgtEl>
                                        <p:attrNameLst>
                                          <p:attrName>style.visibility</p:attrName>
                                        </p:attrNameLst>
                                      </p:cBhvr>
                                      <p:to>
                                        <p:strVal val="hidden"/>
                                      </p:to>
                                    </p:set>
                                  </p:childTnLst>
                                </p:cTn>
                              </p:par>
                              <p:par>
                                <p:cTn id="116" presetID="9" presetClass="exit" presetSubtype="0" fill="hold" nodeType="withEffect">
                                  <p:stCondLst>
                                    <p:cond delay="0"/>
                                  </p:stCondLst>
                                  <p:childTnLst>
                                    <p:animEffect transition="out" filter="dissolve">
                                      <p:cBhvr>
                                        <p:cTn id="117" dur="2000"/>
                                        <p:tgtEl>
                                          <p:spTgt spid="93"/>
                                        </p:tgtEl>
                                      </p:cBhvr>
                                    </p:animEffect>
                                    <p:set>
                                      <p:cBhvr>
                                        <p:cTn id="118" dur="1" fill="hold">
                                          <p:stCondLst>
                                            <p:cond delay="1999"/>
                                          </p:stCondLst>
                                        </p:cTn>
                                        <p:tgtEl>
                                          <p:spTgt spid="93"/>
                                        </p:tgtEl>
                                        <p:attrNameLst>
                                          <p:attrName>style.visibility</p:attrName>
                                        </p:attrNameLst>
                                      </p:cBhvr>
                                      <p:to>
                                        <p:strVal val="hidden"/>
                                      </p:to>
                                    </p:set>
                                  </p:childTnLst>
                                </p:cTn>
                              </p:par>
                              <p:par>
                                <p:cTn id="119" presetID="9" presetClass="exit" presetSubtype="0" fill="hold" nodeType="withEffect">
                                  <p:stCondLst>
                                    <p:cond delay="0"/>
                                  </p:stCondLst>
                                  <p:childTnLst>
                                    <p:animEffect transition="out" filter="dissolve">
                                      <p:cBhvr>
                                        <p:cTn id="120" dur="2000"/>
                                        <p:tgtEl>
                                          <p:spTgt spid="94"/>
                                        </p:tgtEl>
                                      </p:cBhvr>
                                    </p:animEffect>
                                    <p:set>
                                      <p:cBhvr>
                                        <p:cTn id="121" dur="1" fill="hold">
                                          <p:stCondLst>
                                            <p:cond delay="1999"/>
                                          </p:stCondLst>
                                        </p:cTn>
                                        <p:tgtEl>
                                          <p:spTgt spid="94"/>
                                        </p:tgtEl>
                                        <p:attrNameLst>
                                          <p:attrName>style.visibility</p:attrName>
                                        </p:attrNameLst>
                                      </p:cBhvr>
                                      <p:to>
                                        <p:strVal val="hidden"/>
                                      </p:to>
                                    </p:set>
                                  </p:childTnLst>
                                </p:cTn>
                              </p:par>
                              <p:par>
                                <p:cTn id="122" presetID="9" presetClass="exit" presetSubtype="0" fill="hold" nodeType="withEffect">
                                  <p:stCondLst>
                                    <p:cond delay="0"/>
                                  </p:stCondLst>
                                  <p:childTnLst>
                                    <p:animEffect transition="out" filter="dissolve">
                                      <p:cBhvr>
                                        <p:cTn id="123" dur="2000"/>
                                        <p:tgtEl>
                                          <p:spTgt spid="103"/>
                                        </p:tgtEl>
                                      </p:cBhvr>
                                    </p:animEffect>
                                    <p:set>
                                      <p:cBhvr>
                                        <p:cTn id="124" dur="1" fill="hold">
                                          <p:stCondLst>
                                            <p:cond delay="1999"/>
                                          </p:stCondLst>
                                        </p:cTn>
                                        <p:tgtEl>
                                          <p:spTgt spid="103"/>
                                        </p:tgtEl>
                                        <p:attrNameLst>
                                          <p:attrName>style.visibility</p:attrName>
                                        </p:attrNameLst>
                                      </p:cBhvr>
                                      <p:to>
                                        <p:strVal val="hidden"/>
                                      </p:to>
                                    </p:set>
                                  </p:childTnLst>
                                </p:cTn>
                              </p:par>
                              <p:par>
                                <p:cTn id="125" presetID="9" presetClass="exit" presetSubtype="0" fill="hold" nodeType="withEffect">
                                  <p:stCondLst>
                                    <p:cond delay="0"/>
                                  </p:stCondLst>
                                  <p:childTnLst>
                                    <p:animEffect transition="out" filter="dissolve">
                                      <p:cBhvr>
                                        <p:cTn id="126" dur="2000"/>
                                        <p:tgtEl>
                                          <p:spTgt spid="97"/>
                                        </p:tgtEl>
                                      </p:cBhvr>
                                    </p:animEffect>
                                    <p:set>
                                      <p:cBhvr>
                                        <p:cTn id="127" dur="1" fill="hold">
                                          <p:stCondLst>
                                            <p:cond delay="1999"/>
                                          </p:stCondLst>
                                        </p:cTn>
                                        <p:tgtEl>
                                          <p:spTgt spid="97"/>
                                        </p:tgtEl>
                                        <p:attrNameLst>
                                          <p:attrName>style.visibility</p:attrName>
                                        </p:attrNameLst>
                                      </p:cBhvr>
                                      <p:to>
                                        <p:strVal val="hidden"/>
                                      </p:to>
                                    </p:set>
                                  </p:childTnLst>
                                </p:cTn>
                              </p:par>
                              <p:par>
                                <p:cTn id="128" presetID="9" presetClass="exit" presetSubtype="0" fill="hold" nodeType="withEffect">
                                  <p:stCondLst>
                                    <p:cond delay="0"/>
                                  </p:stCondLst>
                                  <p:childTnLst>
                                    <p:animEffect transition="out" filter="dissolve">
                                      <p:cBhvr>
                                        <p:cTn id="129" dur="2000"/>
                                        <p:tgtEl>
                                          <p:spTgt spid="99"/>
                                        </p:tgtEl>
                                      </p:cBhvr>
                                    </p:animEffect>
                                    <p:set>
                                      <p:cBhvr>
                                        <p:cTn id="130" dur="1" fill="hold">
                                          <p:stCondLst>
                                            <p:cond delay="1999"/>
                                          </p:stCondLst>
                                        </p:cTn>
                                        <p:tgtEl>
                                          <p:spTgt spid="99"/>
                                        </p:tgtEl>
                                        <p:attrNameLst>
                                          <p:attrName>style.visibility</p:attrName>
                                        </p:attrNameLst>
                                      </p:cBhvr>
                                      <p:to>
                                        <p:strVal val="hidden"/>
                                      </p:to>
                                    </p:set>
                                  </p:childTnLst>
                                </p:cTn>
                              </p:par>
                              <p:par>
                                <p:cTn id="131" presetID="9" presetClass="exit" presetSubtype="0" fill="hold" nodeType="withEffect">
                                  <p:stCondLst>
                                    <p:cond delay="0"/>
                                  </p:stCondLst>
                                  <p:childTnLst>
                                    <p:animEffect transition="out" filter="dissolve">
                                      <p:cBhvr>
                                        <p:cTn id="132" dur="2000"/>
                                        <p:tgtEl>
                                          <p:spTgt spid="104"/>
                                        </p:tgtEl>
                                      </p:cBhvr>
                                    </p:animEffect>
                                    <p:set>
                                      <p:cBhvr>
                                        <p:cTn id="133" dur="1" fill="hold">
                                          <p:stCondLst>
                                            <p:cond delay="1999"/>
                                          </p:stCondLst>
                                        </p:cTn>
                                        <p:tgtEl>
                                          <p:spTgt spid="104"/>
                                        </p:tgtEl>
                                        <p:attrNameLst>
                                          <p:attrName>style.visibility</p:attrName>
                                        </p:attrNameLst>
                                      </p:cBhvr>
                                      <p:to>
                                        <p:strVal val="hidden"/>
                                      </p:to>
                                    </p:set>
                                  </p:childTnLst>
                                </p:cTn>
                              </p:par>
                              <p:par>
                                <p:cTn id="134" presetID="9" presetClass="exit" presetSubtype="0" fill="hold" nodeType="withEffect">
                                  <p:stCondLst>
                                    <p:cond delay="0"/>
                                  </p:stCondLst>
                                  <p:childTnLst>
                                    <p:animEffect transition="out" filter="dissolve">
                                      <p:cBhvr>
                                        <p:cTn id="135" dur="2000"/>
                                        <p:tgtEl>
                                          <p:spTgt spid="98"/>
                                        </p:tgtEl>
                                      </p:cBhvr>
                                    </p:animEffect>
                                    <p:set>
                                      <p:cBhvr>
                                        <p:cTn id="136" dur="1" fill="hold">
                                          <p:stCondLst>
                                            <p:cond delay="1999"/>
                                          </p:stCondLst>
                                        </p:cTn>
                                        <p:tgtEl>
                                          <p:spTgt spid="98"/>
                                        </p:tgtEl>
                                        <p:attrNameLst>
                                          <p:attrName>style.visibility</p:attrName>
                                        </p:attrNameLst>
                                      </p:cBhvr>
                                      <p:to>
                                        <p:strVal val="hidden"/>
                                      </p:to>
                                    </p:set>
                                  </p:childTnLst>
                                </p:cTn>
                              </p:par>
                              <p:par>
                                <p:cTn id="137" presetID="9" presetClass="exit" presetSubtype="0" fill="hold" nodeType="withEffect">
                                  <p:stCondLst>
                                    <p:cond delay="0"/>
                                  </p:stCondLst>
                                  <p:childTnLst>
                                    <p:animEffect transition="out" filter="dissolve">
                                      <p:cBhvr>
                                        <p:cTn id="138" dur="2000"/>
                                        <p:tgtEl>
                                          <p:spTgt spid="100"/>
                                        </p:tgtEl>
                                      </p:cBhvr>
                                    </p:animEffect>
                                    <p:set>
                                      <p:cBhvr>
                                        <p:cTn id="139" dur="1" fill="hold">
                                          <p:stCondLst>
                                            <p:cond delay="1999"/>
                                          </p:stCondLst>
                                        </p:cTn>
                                        <p:tgtEl>
                                          <p:spTgt spid="100"/>
                                        </p:tgtEl>
                                        <p:attrNameLst>
                                          <p:attrName>style.visibility</p:attrName>
                                        </p:attrNameLst>
                                      </p:cBhvr>
                                      <p:to>
                                        <p:strVal val="hidden"/>
                                      </p:to>
                                    </p:set>
                                  </p:childTnLst>
                                </p:cTn>
                              </p:par>
                              <p:par>
                                <p:cTn id="140" presetID="9" presetClass="exit" presetSubtype="0" fill="hold" nodeType="withEffect">
                                  <p:stCondLst>
                                    <p:cond delay="0"/>
                                  </p:stCondLst>
                                  <p:childTnLst>
                                    <p:animEffect transition="out" filter="dissolve">
                                      <p:cBhvr>
                                        <p:cTn id="141" dur="2000"/>
                                        <p:tgtEl>
                                          <p:spTgt spid="68"/>
                                        </p:tgtEl>
                                      </p:cBhvr>
                                    </p:animEffect>
                                    <p:set>
                                      <p:cBhvr>
                                        <p:cTn id="142" dur="1" fill="hold">
                                          <p:stCondLst>
                                            <p:cond delay="1999"/>
                                          </p:stCondLst>
                                        </p:cTn>
                                        <p:tgtEl>
                                          <p:spTgt spid="68"/>
                                        </p:tgtEl>
                                        <p:attrNameLst>
                                          <p:attrName>style.visibility</p:attrName>
                                        </p:attrNameLst>
                                      </p:cBhvr>
                                      <p:to>
                                        <p:strVal val="hidden"/>
                                      </p:to>
                                    </p:set>
                                  </p:childTnLst>
                                </p:cTn>
                              </p:par>
                              <p:par>
                                <p:cTn id="143" presetID="9" presetClass="exit" presetSubtype="0" fill="hold" nodeType="withEffect">
                                  <p:stCondLst>
                                    <p:cond delay="0"/>
                                  </p:stCondLst>
                                  <p:childTnLst>
                                    <p:animEffect transition="out" filter="dissolve">
                                      <p:cBhvr>
                                        <p:cTn id="144" dur="2000"/>
                                        <p:tgtEl>
                                          <p:spTgt spid="70"/>
                                        </p:tgtEl>
                                      </p:cBhvr>
                                    </p:animEffect>
                                    <p:set>
                                      <p:cBhvr>
                                        <p:cTn id="145" dur="1" fill="hold">
                                          <p:stCondLst>
                                            <p:cond delay="1999"/>
                                          </p:stCondLst>
                                        </p:cTn>
                                        <p:tgtEl>
                                          <p:spTgt spid="70"/>
                                        </p:tgtEl>
                                        <p:attrNameLst>
                                          <p:attrName>style.visibility</p:attrName>
                                        </p:attrNameLst>
                                      </p:cBhvr>
                                      <p:to>
                                        <p:strVal val="hidden"/>
                                      </p:to>
                                    </p:set>
                                  </p:childTnLst>
                                </p:cTn>
                              </p:par>
                              <p:par>
                                <p:cTn id="146" presetID="9" presetClass="exit" presetSubtype="0" fill="hold" nodeType="withEffect">
                                  <p:stCondLst>
                                    <p:cond delay="0"/>
                                  </p:stCondLst>
                                  <p:childTnLst>
                                    <p:animEffect transition="out" filter="dissolve">
                                      <p:cBhvr>
                                        <p:cTn id="147" dur="2000"/>
                                        <p:tgtEl>
                                          <p:spTgt spid="79"/>
                                        </p:tgtEl>
                                      </p:cBhvr>
                                    </p:animEffect>
                                    <p:set>
                                      <p:cBhvr>
                                        <p:cTn id="148" dur="1" fill="hold">
                                          <p:stCondLst>
                                            <p:cond delay="1999"/>
                                          </p:stCondLst>
                                        </p:cTn>
                                        <p:tgtEl>
                                          <p:spTgt spid="79"/>
                                        </p:tgtEl>
                                        <p:attrNameLst>
                                          <p:attrName>style.visibility</p:attrName>
                                        </p:attrNameLst>
                                      </p:cBhvr>
                                      <p:to>
                                        <p:strVal val="hidden"/>
                                      </p:to>
                                    </p:set>
                                  </p:childTnLst>
                                </p:cTn>
                              </p:par>
                              <p:par>
                                <p:cTn id="149" presetID="9" presetClass="exit" presetSubtype="0" fill="hold" nodeType="withEffect">
                                  <p:stCondLst>
                                    <p:cond delay="0"/>
                                  </p:stCondLst>
                                  <p:childTnLst>
                                    <p:animEffect transition="out" filter="dissolve">
                                      <p:cBhvr>
                                        <p:cTn id="150" dur="2000"/>
                                        <p:tgtEl>
                                          <p:spTgt spid="69"/>
                                        </p:tgtEl>
                                      </p:cBhvr>
                                    </p:animEffect>
                                    <p:set>
                                      <p:cBhvr>
                                        <p:cTn id="151" dur="1" fill="hold">
                                          <p:stCondLst>
                                            <p:cond delay="1999"/>
                                          </p:stCondLst>
                                        </p:cTn>
                                        <p:tgtEl>
                                          <p:spTgt spid="69"/>
                                        </p:tgtEl>
                                        <p:attrNameLst>
                                          <p:attrName>style.visibility</p:attrName>
                                        </p:attrNameLst>
                                      </p:cBhvr>
                                      <p:to>
                                        <p:strVal val="hidden"/>
                                      </p:to>
                                    </p:set>
                                  </p:childTnLst>
                                </p:cTn>
                              </p:par>
                              <p:par>
                                <p:cTn id="152" presetID="9" presetClass="exit" presetSubtype="0" fill="hold" nodeType="withEffect">
                                  <p:stCondLst>
                                    <p:cond delay="0"/>
                                  </p:stCondLst>
                                  <p:childTnLst>
                                    <p:animEffect transition="out" filter="dissolve">
                                      <p:cBhvr>
                                        <p:cTn id="153" dur="2000"/>
                                        <p:tgtEl>
                                          <p:spTgt spid="80"/>
                                        </p:tgtEl>
                                      </p:cBhvr>
                                    </p:animEffect>
                                    <p:set>
                                      <p:cBhvr>
                                        <p:cTn id="154" dur="1" fill="hold">
                                          <p:stCondLst>
                                            <p:cond delay="1999"/>
                                          </p:stCondLst>
                                        </p:cTn>
                                        <p:tgtEl>
                                          <p:spTgt spid="80"/>
                                        </p:tgtEl>
                                        <p:attrNameLst>
                                          <p:attrName>style.visibility</p:attrName>
                                        </p:attrNameLst>
                                      </p:cBhvr>
                                      <p:to>
                                        <p:strVal val="hidden"/>
                                      </p:to>
                                    </p:set>
                                  </p:childTnLst>
                                </p:cTn>
                              </p:par>
                              <p:par>
                                <p:cTn id="155" presetID="9" presetClass="exit" presetSubtype="0" fill="hold" nodeType="withEffect">
                                  <p:stCondLst>
                                    <p:cond delay="0"/>
                                  </p:stCondLst>
                                  <p:childTnLst>
                                    <p:animEffect transition="out" filter="dissolve">
                                      <p:cBhvr>
                                        <p:cTn id="156" dur="2000"/>
                                        <p:tgtEl>
                                          <p:spTgt spid="71"/>
                                        </p:tgtEl>
                                      </p:cBhvr>
                                    </p:animEffect>
                                    <p:set>
                                      <p:cBhvr>
                                        <p:cTn id="157" dur="1" fill="hold">
                                          <p:stCondLst>
                                            <p:cond delay="1999"/>
                                          </p:stCondLst>
                                        </p:cTn>
                                        <p:tgtEl>
                                          <p:spTgt spid="71"/>
                                        </p:tgtEl>
                                        <p:attrNameLst>
                                          <p:attrName>style.visibility</p:attrName>
                                        </p:attrNameLst>
                                      </p:cBhvr>
                                      <p:to>
                                        <p:strVal val="hidden"/>
                                      </p:to>
                                    </p:set>
                                  </p:childTnLst>
                                </p:cTn>
                              </p:par>
                              <p:par>
                                <p:cTn id="158" presetID="9" presetClass="exit" presetSubtype="0" fill="hold" nodeType="withEffect">
                                  <p:stCondLst>
                                    <p:cond delay="0"/>
                                  </p:stCondLst>
                                  <p:childTnLst>
                                    <p:animEffect transition="out" filter="dissolve">
                                      <p:cBhvr>
                                        <p:cTn id="159" dur="2000"/>
                                        <p:tgtEl>
                                          <p:spTgt spid="82"/>
                                        </p:tgtEl>
                                      </p:cBhvr>
                                    </p:animEffect>
                                    <p:set>
                                      <p:cBhvr>
                                        <p:cTn id="160" dur="1" fill="hold">
                                          <p:stCondLst>
                                            <p:cond delay="1999"/>
                                          </p:stCondLst>
                                        </p:cTn>
                                        <p:tgtEl>
                                          <p:spTgt spid="82"/>
                                        </p:tgtEl>
                                        <p:attrNameLst>
                                          <p:attrName>style.visibility</p:attrName>
                                        </p:attrNameLst>
                                      </p:cBhvr>
                                      <p:to>
                                        <p:strVal val="hidden"/>
                                      </p:to>
                                    </p:set>
                                  </p:childTnLst>
                                </p:cTn>
                              </p:par>
                              <p:par>
                                <p:cTn id="161" presetID="9" presetClass="exit" presetSubtype="0" fill="hold" nodeType="withEffect">
                                  <p:stCondLst>
                                    <p:cond delay="0"/>
                                  </p:stCondLst>
                                  <p:childTnLst>
                                    <p:animEffect transition="out" filter="dissolve">
                                      <p:cBhvr>
                                        <p:cTn id="162" dur="2000"/>
                                        <p:tgtEl>
                                          <p:spTgt spid="2050"/>
                                        </p:tgtEl>
                                      </p:cBhvr>
                                    </p:animEffect>
                                    <p:set>
                                      <p:cBhvr>
                                        <p:cTn id="163" dur="1" fill="hold">
                                          <p:stCondLst>
                                            <p:cond delay="1999"/>
                                          </p:stCondLst>
                                        </p:cTn>
                                        <p:tgtEl>
                                          <p:spTgt spid="2050"/>
                                        </p:tgtEl>
                                        <p:attrNameLst>
                                          <p:attrName>style.visibility</p:attrName>
                                        </p:attrNameLst>
                                      </p:cBhvr>
                                      <p:to>
                                        <p:strVal val="hidden"/>
                                      </p:to>
                                    </p:set>
                                  </p:childTnLst>
                                </p:cTn>
                              </p:par>
                              <p:par>
                                <p:cTn id="164" presetID="9" presetClass="exit" presetSubtype="0" fill="hold" nodeType="withEffect">
                                  <p:stCondLst>
                                    <p:cond delay="0"/>
                                  </p:stCondLst>
                                  <p:childTnLst>
                                    <p:animEffect transition="out" filter="dissolve">
                                      <p:cBhvr>
                                        <p:cTn id="165" dur="2000"/>
                                        <p:tgtEl>
                                          <p:spTgt spid="87"/>
                                        </p:tgtEl>
                                      </p:cBhvr>
                                    </p:animEffect>
                                    <p:set>
                                      <p:cBhvr>
                                        <p:cTn id="166" dur="1" fill="hold">
                                          <p:stCondLst>
                                            <p:cond delay="1999"/>
                                          </p:stCondLst>
                                        </p:cTn>
                                        <p:tgtEl>
                                          <p:spTgt spid="87"/>
                                        </p:tgtEl>
                                        <p:attrNameLst>
                                          <p:attrName>style.visibility</p:attrName>
                                        </p:attrNameLst>
                                      </p:cBhvr>
                                      <p:to>
                                        <p:strVal val="hidden"/>
                                      </p:to>
                                    </p:set>
                                  </p:childTnLst>
                                </p:cTn>
                              </p:par>
                            </p:childTnLst>
                          </p:cTn>
                        </p:par>
                        <p:par>
                          <p:cTn id="167" fill="hold">
                            <p:stCondLst>
                              <p:cond delay="2000"/>
                            </p:stCondLst>
                            <p:childTnLst>
                              <p:par>
                                <p:cTn id="168" presetID="22" presetClass="entr" presetSubtype="8" fill="hold" nodeType="afterEffect">
                                  <p:stCondLst>
                                    <p:cond delay="3000"/>
                                  </p:stCondLst>
                                  <p:childTnLst>
                                    <p:set>
                                      <p:cBhvr>
                                        <p:cTn id="169" dur="1" fill="hold">
                                          <p:stCondLst>
                                            <p:cond delay="0"/>
                                          </p:stCondLst>
                                        </p:cTn>
                                        <p:tgtEl>
                                          <p:spTgt spid="89"/>
                                        </p:tgtEl>
                                        <p:attrNameLst>
                                          <p:attrName>style.visibility</p:attrName>
                                        </p:attrNameLst>
                                      </p:cBhvr>
                                      <p:to>
                                        <p:strVal val="visible"/>
                                      </p:to>
                                    </p:set>
                                    <p:animEffect transition="in" filter="wipe(left)">
                                      <p:cBhvr>
                                        <p:cTn id="170" dur="500"/>
                                        <p:tgtEl>
                                          <p:spTgt spid="89"/>
                                        </p:tgtEl>
                                      </p:cBhvr>
                                    </p:animEffect>
                                  </p:childTnLst>
                                </p:cTn>
                              </p:par>
                            </p:childTnLst>
                          </p:cTn>
                        </p:par>
                        <p:par>
                          <p:cTn id="171" fill="hold">
                            <p:stCondLst>
                              <p:cond delay="5500"/>
                            </p:stCondLst>
                            <p:childTnLst>
                              <p:par>
                                <p:cTn id="172" presetID="22" presetClass="entr" presetSubtype="8" fill="hold" nodeType="afterEffect">
                                  <p:stCondLst>
                                    <p:cond delay="3000"/>
                                  </p:stCondLst>
                                  <p:childTnLst>
                                    <p:set>
                                      <p:cBhvr>
                                        <p:cTn id="173" dur="1" fill="hold">
                                          <p:stCondLst>
                                            <p:cond delay="0"/>
                                          </p:stCondLst>
                                        </p:cTn>
                                        <p:tgtEl>
                                          <p:spTgt spid="92"/>
                                        </p:tgtEl>
                                        <p:attrNameLst>
                                          <p:attrName>style.visibility</p:attrName>
                                        </p:attrNameLst>
                                      </p:cBhvr>
                                      <p:to>
                                        <p:strVal val="visible"/>
                                      </p:to>
                                    </p:set>
                                    <p:animEffect transition="in" filter="wipe(left)">
                                      <p:cBhvr>
                                        <p:cTn id="174" dur="500"/>
                                        <p:tgtEl>
                                          <p:spTgt spid="92"/>
                                        </p:tgtEl>
                                      </p:cBhvr>
                                    </p:animEffec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5" grpId="0"/>
      <p:bldP spid="66" grpId="0"/>
      <p:bldP spid="78" grpId="0"/>
      <p:bldP spid="95" grpId="0"/>
      <p:bldP spid="96" grpId="0"/>
      <p:bldP spid="101" grpId="0"/>
      <p:bldP spid="106" grpId="0" animBg="1"/>
      <p:bldP spid="107" grpId="0" animBg="1"/>
      <p:bldP spid="108" grpId="0" animBg="1"/>
      <p:bldP spid="109" grpId="0" animBg="1"/>
      <p:bldP spid="81" grpId="0" animBg="1"/>
      <p:bldP spid="83" grpId="0" animBg="1"/>
      <p:bldP spid="84"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Left Brace 36"/>
          <p:cNvSpPr>
            <a:spLocks/>
          </p:cNvSpPr>
          <p:nvPr/>
        </p:nvSpPr>
        <p:spPr bwMode="auto">
          <a:xfrm>
            <a:off x="2651125" y="1181100"/>
            <a:ext cx="4044950" cy="5022850"/>
          </a:xfrm>
          <a:prstGeom prst="leftBrace">
            <a:avLst>
              <a:gd name="adj1" fmla="val 51257"/>
              <a:gd name="adj2" fmla="val 50000"/>
            </a:avLst>
          </a:prstGeom>
          <a:noFill/>
          <a:ln w="57150" algn="ctr">
            <a:solidFill>
              <a:srgbClr val="9F9F9F"/>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pPr defTabSz="814388">
              <a:defRPr/>
            </a:pPr>
            <a:endParaRPr lang="en-US">
              <a:solidFill>
                <a:srgbClr val="0096D6"/>
              </a:solidFill>
              <a:ea typeface="华文楷体" pitchFamily="2" charset="-122"/>
            </a:endParaRPr>
          </a:p>
        </p:txBody>
      </p:sp>
      <p:pic>
        <p:nvPicPr>
          <p:cNvPr id="178179" name="Picture 44" descr="bend_on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963" y="3530600"/>
            <a:ext cx="14636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0" name="Picture 44" descr="bend_on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1063" y="3368675"/>
            <a:ext cx="14636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8181" name="Group 4"/>
          <p:cNvGrpSpPr>
            <a:grpSpLocks/>
          </p:cNvGrpSpPr>
          <p:nvPr/>
        </p:nvGrpSpPr>
        <p:grpSpPr bwMode="auto">
          <a:xfrm>
            <a:off x="5564188" y="4116388"/>
            <a:ext cx="2332037" cy="382587"/>
            <a:chOff x="2811" y="1016"/>
            <a:chExt cx="1888" cy="241"/>
          </a:xfrm>
        </p:grpSpPr>
        <p:sp>
          <p:nvSpPr>
            <p:cNvPr id="39986" name="Line 5"/>
            <p:cNvSpPr>
              <a:spLocks noChangeShapeType="1"/>
            </p:cNvSpPr>
            <p:nvPr/>
          </p:nvSpPr>
          <p:spPr bwMode="auto">
            <a:xfrm>
              <a:off x="2811" y="1016"/>
              <a:ext cx="1888"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rgbClr val="0096D6"/>
                </a:solidFill>
                <a:ea typeface="华文楷体" pitchFamily="2" charset="-122"/>
              </a:endParaRPr>
            </a:p>
          </p:txBody>
        </p:sp>
        <p:sp>
          <p:nvSpPr>
            <p:cNvPr id="39987" name="Line 6"/>
            <p:cNvSpPr>
              <a:spLocks noChangeShapeType="1"/>
            </p:cNvSpPr>
            <p:nvPr/>
          </p:nvSpPr>
          <p:spPr bwMode="auto">
            <a:xfrm>
              <a:off x="2811" y="1096"/>
              <a:ext cx="1888"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rgbClr val="0096D6"/>
                </a:solidFill>
                <a:ea typeface="华文楷体" pitchFamily="2" charset="-122"/>
              </a:endParaRPr>
            </a:p>
          </p:txBody>
        </p:sp>
        <p:sp>
          <p:nvSpPr>
            <p:cNvPr id="39988" name="Line 7"/>
            <p:cNvSpPr>
              <a:spLocks noChangeShapeType="1"/>
            </p:cNvSpPr>
            <p:nvPr/>
          </p:nvSpPr>
          <p:spPr bwMode="auto">
            <a:xfrm>
              <a:off x="2811" y="1176"/>
              <a:ext cx="1888"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rgbClr val="0096D6"/>
                </a:solidFill>
                <a:ea typeface="华文楷体" pitchFamily="2" charset="-122"/>
              </a:endParaRPr>
            </a:p>
          </p:txBody>
        </p:sp>
        <p:sp>
          <p:nvSpPr>
            <p:cNvPr id="39989" name="Line 8"/>
            <p:cNvSpPr>
              <a:spLocks noChangeShapeType="1"/>
            </p:cNvSpPr>
            <p:nvPr/>
          </p:nvSpPr>
          <p:spPr bwMode="auto">
            <a:xfrm>
              <a:off x="2811" y="1257"/>
              <a:ext cx="1888"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rgbClr val="0096D6"/>
                </a:solidFill>
                <a:ea typeface="华文楷体" pitchFamily="2" charset="-122"/>
              </a:endParaRPr>
            </a:p>
          </p:txBody>
        </p:sp>
      </p:grpSp>
      <p:grpSp>
        <p:nvGrpSpPr>
          <p:cNvPr id="178182" name="Group 9"/>
          <p:cNvGrpSpPr>
            <a:grpSpLocks/>
          </p:cNvGrpSpPr>
          <p:nvPr/>
        </p:nvGrpSpPr>
        <p:grpSpPr bwMode="auto">
          <a:xfrm>
            <a:off x="5486400" y="2925763"/>
            <a:ext cx="1855788" cy="401637"/>
            <a:chOff x="1649" y="1220"/>
            <a:chExt cx="2436" cy="77"/>
          </a:xfrm>
        </p:grpSpPr>
        <p:sp>
          <p:nvSpPr>
            <p:cNvPr id="39984" name="Line 10"/>
            <p:cNvSpPr>
              <a:spLocks noChangeShapeType="1"/>
            </p:cNvSpPr>
            <p:nvPr/>
          </p:nvSpPr>
          <p:spPr bwMode="auto">
            <a:xfrm>
              <a:off x="1649" y="1220"/>
              <a:ext cx="2436"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rgbClr val="0096D6"/>
                </a:solidFill>
                <a:ea typeface="华文楷体" pitchFamily="2" charset="-122"/>
              </a:endParaRPr>
            </a:p>
          </p:txBody>
        </p:sp>
        <p:sp>
          <p:nvSpPr>
            <p:cNvPr id="39985" name="Line 11"/>
            <p:cNvSpPr>
              <a:spLocks noChangeShapeType="1"/>
            </p:cNvSpPr>
            <p:nvPr/>
          </p:nvSpPr>
          <p:spPr bwMode="auto">
            <a:xfrm>
              <a:off x="1649" y="1297"/>
              <a:ext cx="2436"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solidFill>
                  <a:srgbClr val="0096D6"/>
                </a:solidFill>
                <a:ea typeface="华文楷体" pitchFamily="2" charset="-122"/>
              </a:endParaRPr>
            </a:p>
          </p:txBody>
        </p:sp>
      </p:grpSp>
      <p:sp>
        <p:nvSpPr>
          <p:cNvPr id="39943" name="Rectangle 12"/>
          <p:cNvSpPr>
            <a:spLocks noGrp="1" noChangeArrowheads="1"/>
          </p:cNvSpPr>
          <p:nvPr>
            <p:ph type="title"/>
          </p:nvPr>
        </p:nvSpPr>
        <p:spPr>
          <a:xfrm>
            <a:off x="228600" y="76200"/>
            <a:ext cx="8388068" cy="554038"/>
          </a:xfrm>
        </p:spPr>
        <p:txBody>
          <a:bodyPr/>
          <a:lstStyle/>
          <a:p>
            <a:pPr lvl="0">
              <a:defRPr/>
            </a:pPr>
            <a:r>
              <a:rPr lang="en-US" altLang="zh-CN" sz="2800" dirty="0">
                <a:gradFill>
                  <a:gsLst>
                    <a:gs pos="0">
                      <a:srgbClr val="000000"/>
                    </a:gs>
                    <a:gs pos="44000">
                      <a:srgbClr val="01BBBB"/>
                    </a:gs>
                    <a:gs pos="100000">
                      <a:srgbClr val="000000"/>
                    </a:gs>
                  </a:gsLst>
                  <a:lin ang="4800000" scaled="0"/>
                </a:gradFill>
                <a:sym typeface="Arial" charset="0"/>
              </a:rPr>
              <a:t>UCS </a:t>
            </a:r>
            <a:r>
              <a:rPr lang="zh-CN" altLang="en-US" sz="2800" dirty="0">
                <a:gradFill>
                  <a:gsLst>
                    <a:gs pos="0">
                      <a:srgbClr val="000000"/>
                    </a:gs>
                    <a:gs pos="44000">
                      <a:srgbClr val="01BBBB"/>
                    </a:gs>
                    <a:gs pos="100000">
                      <a:srgbClr val="000000"/>
                    </a:gs>
                  </a:gsLst>
                  <a:lin ang="4800000" scaled="0"/>
                </a:gradFill>
                <a:sym typeface="Arial" charset="0"/>
              </a:rPr>
              <a:t>优</a:t>
            </a:r>
            <a:r>
              <a:rPr lang="zh-CN" altLang="en-US" sz="2800" dirty="0" smtClean="0">
                <a:gradFill>
                  <a:gsLst>
                    <a:gs pos="0">
                      <a:srgbClr val="000000"/>
                    </a:gs>
                    <a:gs pos="44000">
                      <a:srgbClr val="01BBBB"/>
                    </a:gs>
                    <a:gs pos="100000">
                      <a:srgbClr val="000000"/>
                    </a:gs>
                  </a:gsLst>
                  <a:lin ang="4800000" scaled="0"/>
                </a:gradFill>
                <a:sym typeface="Arial" charset="0"/>
              </a:rPr>
              <a:t>势二 </a:t>
            </a:r>
            <a:r>
              <a:rPr lang="en-US" altLang="zh-CN" sz="2800" dirty="0" smtClean="0">
                <a:gradFill>
                  <a:gsLst>
                    <a:gs pos="0">
                      <a:srgbClr val="000000"/>
                    </a:gs>
                    <a:gs pos="44000">
                      <a:srgbClr val="01BBBB"/>
                    </a:gs>
                    <a:gs pos="100000">
                      <a:srgbClr val="000000"/>
                    </a:gs>
                  </a:gsLst>
                  <a:lin ang="4800000" scaled="0"/>
                </a:gradFill>
                <a:sym typeface="Arial" charset="0"/>
              </a:rPr>
              <a:t>Service Profile/</a:t>
            </a:r>
            <a:r>
              <a:rPr lang="zh-CN" altLang="en-US" sz="2800" dirty="0" smtClean="0">
                <a:gradFill>
                  <a:gsLst>
                    <a:gs pos="0">
                      <a:srgbClr val="000000"/>
                    </a:gs>
                    <a:gs pos="44000">
                      <a:srgbClr val="01BBBB"/>
                    </a:gs>
                    <a:gs pos="100000">
                      <a:srgbClr val="000000"/>
                    </a:gs>
                  </a:gsLst>
                  <a:lin ang="4800000" scaled="0"/>
                </a:gradFill>
                <a:sym typeface="Arial" charset="0"/>
              </a:rPr>
              <a:t>无状态计算</a:t>
            </a:r>
            <a:endParaRPr lang="de-DE" altLang="zh-CN" sz="2800" dirty="0">
              <a:gradFill>
                <a:gsLst>
                  <a:gs pos="0">
                    <a:srgbClr val="000000"/>
                  </a:gs>
                  <a:gs pos="44000">
                    <a:srgbClr val="01BBBB"/>
                  </a:gs>
                  <a:gs pos="100000">
                    <a:srgbClr val="000000"/>
                  </a:gs>
                </a:gsLst>
                <a:lin ang="4800000" scaled="0"/>
              </a:gradFill>
              <a:sym typeface="Arial" charset="0"/>
            </a:endParaRPr>
          </a:p>
        </p:txBody>
      </p:sp>
      <p:pic>
        <p:nvPicPr>
          <p:cNvPr id="178184" name="Picture 14" descr="MCj043524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4588" y="1189038"/>
            <a:ext cx="2728912"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5" name="Picture 16" descr="samsung_spinpoint_n2_160g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225" y="1809750"/>
            <a:ext cx="125095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6" name="Picture 16" descr="samsung_spinpoint_n2_160g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7413" y="1554163"/>
            <a:ext cx="125095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7" name="Picture 44" descr="BIOS_Chip_2 cop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8288" y="5516563"/>
            <a:ext cx="728662"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8" name="Picture 41" descr="Ethernet-NIC cop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1763" y="4064000"/>
            <a:ext cx="5238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9" name="Picture 42" descr="host adapt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45238" y="2608263"/>
            <a:ext cx="47148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90" name="Picture 43" descr="BMC_Chip cop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32575" y="4914900"/>
            <a:ext cx="4381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91" name="Picture 41" descr="Ethernet-NIC cop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4300" y="3683000"/>
            <a:ext cx="5254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92" name="Picture 42" descr="host adapt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6988" y="3119438"/>
            <a:ext cx="473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8193" name="Group 33"/>
          <p:cNvGrpSpPr>
            <a:grpSpLocks/>
          </p:cNvGrpSpPr>
          <p:nvPr/>
        </p:nvGrpSpPr>
        <p:grpSpPr bwMode="auto">
          <a:xfrm>
            <a:off x="5199063" y="3968750"/>
            <a:ext cx="912812" cy="717550"/>
            <a:chOff x="4735000" y="2857866"/>
            <a:chExt cx="913180" cy="717205"/>
          </a:xfrm>
        </p:grpSpPr>
        <p:pic>
          <p:nvPicPr>
            <p:cNvPr id="178198" name="Picture 15" descr="nuova_cloud cop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35000" y="2857866"/>
              <a:ext cx="913180" cy="71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83" name="Rectangle 30"/>
            <p:cNvSpPr>
              <a:spLocks noChangeArrowheads="1"/>
            </p:cNvSpPr>
            <p:nvPr/>
          </p:nvSpPr>
          <p:spPr bwMode="auto">
            <a:xfrm>
              <a:off x="4885873" y="3040341"/>
              <a:ext cx="582848" cy="33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1600">
                  <a:solidFill>
                    <a:srgbClr val="0096D6"/>
                  </a:solidFill>
                  <a:ea typeface="华文楷体" pitchFamily="2" charset="-122"/>
                </a:rPr>
                <a:t>LAN</a:t>
              </a:r>
            </a:p>
          </p:txBody>
        </p:sp>
      </p:grpSp>
      <p:grpSp>
        <p:nvGrpSpPr>
          <p:cNvPr id="178194" name="Group 34"/>
          <p:cNvGrpSpPr>
            <a:grpSpLocks/>
          </p:cNvGrpSpPr>
          <p:nvPr/>
        </p:nvGrpSpPr>
        <p:grpSpPr bwMode="auto">
          <a:xfrm>
            <a:off x="5203825" y="2813050"/>
            <a:ext cx="912813" cy="717550"/>
            <a:chOff x="4746723" y="3755854"/>
            <a:chExt cx="913180" cy="717205"/>
          </a:xfrm>
        </p:grpSpPr>
        <p:pic>
          <p:nvPicPr>
            <p:cNvPr id="178196" name="Picture 15" descr="nuova_cloud cop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46723" y="3755854"/>
              <a:ext cx="913180" cy="71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81" name="Rectangle 32"/>
            <p:cNvSpPr>
              <a:spLocks noChangeArrowheads="1"/>
            </p:cNvSpPr>
            <p:nvPr/>
          </p:nvSpPr>
          <p:spPr bwMode="auto">
            <a:xfrm>
              <a:off x="4886479" y="3938329"/>
              <a:ext cx="605081" cy="33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1600" dirty="0">
                  <a:solidFill>
                    <a:srgbClr val="0096D6"/>
                  </a:solidFill>
                  <a:ea typeface="华文楷体" pitchFamily="2" charset="-122"/>
                </a:rPr>
                <a:t>SAN</a:t>
              </a:r>
            </a:p>
          </p:txBody>
        </p:sp>
      </p:grpSp>
      <p:sp>
        <p:nvSpPr>
          <p:cNvPr id="36" name="AutoShape 5"/>
          <p:cNvSpPr>
            <a:spLocks noChangeArrowheads="1"/>
          </p:cNvSpPr>
          <p:nvPr/>
        </p:nvSpPr>
        <p:spPr bwMode="auto">
          <a:xfrm flipH="1">
            <a:off x="1051560" y="947583"/>
            <a:ext cx="2041525" cy="5489883"/>
          </a:xfrm>
          <a:prstGeom prst="rect">
            <a:avLst/>
          </a:prstGeom>
          <a:gradFill flip="none" rotWithShape="1">
            <a:gsLst>
              <a:gs pos="0">
                <a:schemeClr val="tx1">
                  <a:lumMod val="40000"/>
                  <a:lumOff val="60000"/>
                </a:schemeClr>
              </a:gs>
              <a:gs pos="50000">
                <a:schemeClr val="accent1"/>
              </a:gs>
              <a:gs pos="100000">
                <a:schemeClr val="tx1">
                  <a:lumMod val="50000"/>
                </a:schemeClr>
              </a:gs>
            </a:gsLst>
            <a:lin ang="8100000" scaled="1"/>
            <a:tileRect/>
          </a:gradFill>
          <a:ln w="12700">
            <a:noFill/>
            <a:miter lim="800000"/>
            <a:headEnd/>
            <a:tailEnd/>
          </a:ln>
          <a:effectLst>
            <a:outerShdw blurRad="165100" dist="152400" sx="95000" sy="95000" kx="-800400" algn="bl" rotWithShape="0">
              <a:prstClr val="black">
                <a:alpha val="23000"/>
              </a:prstClr>
            </a:outerShdw>
          </a:effectLst>
          <a:scene3d>
            <a:camera prst="perspectiveFront" fov="3300000">
              <a:rot lat="21530782" lon="20601358" rev="21599083"/>
            </a:camera>
            <a:lightRig rig="soft" dir="t"/>
          </a:scene3d>
          <a:sp3d extrusionH="673100" contourW="19050" prstMaterial="metal">
            <a:bevelT w="82550" h="44450" prst="angle"/>
            <a:bevelB w="82550" h="44450" prst="angle"/>
            <a:extrusionClr>
              <a:schemeClr val="bg1"/>
            </a:extrusionClr>
            <a:contourClr>
              <a:schemeClr val="bg1"/>
            </a:contourClr>
          </a:sp3d>
        </p:spPr>
        <p:txBody>
          <a:bodyPr wrap="none" anchor="ctr"/>
          <a:lstStyle/>
          <a:p>
            <a:pPr algn="ctr">
              <a:defRPr/>
            </a:pPr>
            <a:r>
              <a:rPr lang="en-US" sz="2000" b="1" dirty="0">
                <a:solidFill>
                  <a:srgbClr val="0096D6"/>
                </a:solidFill>
                <a:effectLst>
                  <a:outerShdw blurRad="50800" dist="38100" dir="18900000" algn="bl" rotWithShape="0">
                    <a:srgbClr val="652D89">
                      <a:lumMod val="60000"/>
                      <a:lumOff val="40000"/>
                      <a:alpha val="40000"/>
                    </a:srgbClr>
                  </a:outerShdw>
                </a:effectLst>
                <a:latin typeface="Arial Black" pitchFamily="34" charset="0"/>
                <a:ea typeface="ＭＳ Ｐゴシック" pitchFamily="34" charset="-128"/>
              </a:rPr>
              <a:t>Cisco UCS</a:t>
            </a:r>
          </a:p>
          <a:p>
            <a:pPr algn="ctr">
              <a:defRPr/>
            </a:pPr>
            <a:r>
              <a:rPr lang="en-US" sz="2000" b="1" dirty="0">
                <a:solidFill>
                  <a:srgbClr val="0096D6"/>
                </a:solidFill>
                <a:effectLst>
                  <a:outerShdw blurRad="50800" dist="38100" dir="18900000" algn="bl" rotWithShape="0">
                    <a:srgbClr val="652D89">
                      <a:lumMod val="60000"/>
                      <a:lumOff val="40000"/>
                      <a:alpha val="40000"/>
                    </a:srgbClr>
                  </a:outerShdw>
                </a:effectLst>
                <a:latin typeface="Arial Black" pitchFamily="34" charset="0"/>
                <a:ea typeface="ＭＳ Ｐゴシック" pitchFamily="34" charset="-128"/>
              </a:rPr>
              <a:t>Service Profile</a:t>
            </a:r>
          </a:p>
          <a:p>
            <a:pPr>
              <a:defRPr/>
            </a:pPr>
            <a:endParaRPr lang="en-US" sz="1200" dirty="0">
              <a:solidFill>
                <a:srgbClr val="0096D6"/>
              </a:solidFill>
              <a:effectLst>
                <a:outerShdw blurRad="50800" dist="38100" dir="18900000" algn="bl" rotWithShape="0">
                  <a:srgbClr val="652D89">
                    <a:lumMod val="60000"/>
                    <a:lumOff val="40000"/>
                    <a:alpha val="40000"/>
                  </a:srgbClr>
                </a:outerShdw>
              </a:effectLst>
              <a:ea typeface="ＭＳ Ｐゴシック" pitchFamily="34" charset="-128"/>
            </a:endParaRPr>
          </a:p>
          <a:p>
            <a:pPr>
              <a:defRPr/>
            </a:pPr>
            <a:r>
              <a:rPr lang="en-US" sz="1200" dirty="0">
                <a:solidFill>
                  <a:srgbClr val="FFFFFF"/>
                </a:solidFill>
                <a:effectLst>
                  <a:outerShdw blurRad="50800" dist="38100" dir="18900000" algn="bl" rotWithShape="0">
                    <a:srgbClr val="652D89">
                      <a:lumMod val="60000"/>
                      <a:lumOff val="40000"/>
                      <a:alpha val="40000"/>
                    </a:srgbClr>
                  </a:outerShdw>
                </a:effectLst>
                <a:ea typeface="ＭＳ Ｐゴシック" pitchFamily="34" charset="-128"/>
              </a:rPr>
              <a:t> </a:t>
            </a:r>
            <a:r>
              <a:rPr lang="en-US" sz="1200" b="1" dirty="0">
                <a:solidFill>
                  <a:srgbClr val="FFFFFF"/>
                </a:solidFill>
                <a:effectLst>
                  <a:outerShdw blurRad="50800" dist="38100" dir="18900000" algn="bl" rotWithShape="0">
                    <a:srgbClr val="652D89">
                      <a:lumMod val="60000"/>
                      <a:lumOff val="40000"/>
                      <a:alpha val="40000"/>
                    </a:srgbClr>
                  </a:outerShdw>
                </a:effectLst>
                <a:ea typeface="ＭＳ Ｐゴシック" pitchFamily="34" charset="-128"/>
              </a:rPr>
              <a:t>NIC MACs</a:t>
            </a:r>
          </a:p>
          <a:p>
            <a:pPr>
              <a:defRPr/>
            </a:pPr>
            <a:r>
              <a:rPr lang="en-US" sz="1200" b="1" dirty="0">
                <a:solidFill>
                  <a:srgbClr val="FFFFFF"/>
                </a:solidFill>
                <a:effectLst>
                  <a:outerShdw blurRad="50800" dist="38100" dir="18900000" algn="bl" rotWithShape="0">
                    <a:srgbClr val="652D89">
                      <a:lumMod val="60000"/>
                      <a:lumOff val="40000"/>
                      <a:alpha val="40000"/>
                    </a:srgbClr>
                  </a:outerShdw>
                </a:effectLst>
                <a:ea typeface="ＭＳ Ｐゴシック" pitchFamily="34" charset="-128"/>
              </a:rPr>
              <a:t> HBA WWNs</a:t>
            </a:r>
          </a:p>
          <a:p>
            <a:pPr>
              <a:defRPr/>
            </a:pPr>
            <a:r>
              <a:rPr lang="en-US" sz="1200" b="1" dirty="0">
                <a:solidFill>
                  <a:srgbClr val="FFFFFF"/>
                </a:solidFill>
                <a:effectLst>
                  <a:outerShdw blurRad="50800" dist="38100" dir="18900000" algn="bl" rotWithShape="0">
                    <a:srgbClr val="652D89">
                      <a:lumMod val="60000"/>
                      <a:lumOff val="40000"/>
                      <a:alpha val="40000"/>
                    </a:srgbClr>
                  </a:outerShdw>
                </a:effectLst>
                <a:ea typeface="ＭＳ Ｐゴシック" pitchFamily="34" charset="-128"/>
              </a:rPr>
              <a:t> Server UUID</a:t>
            </a:r>
          </a:p>
          <a:p>
            <a:pPr>
              <a:defRPr/>
            </a:pPr>
            <a:r>
              <a:rPr lang="en-US" sz="1200" b="1" dirty="0">
                <a:solidFill>
                  <a:srgbClr val="FFFFFF"/>
                </a:solidFill>
                <a:effectLst>
                  <a:outerShdw blurRad="50800" dist="38100" dir="18900000" algn="bl" rotWithShape="0">
                    <a:srgbClr val="652D89">
                      <a:lumMod val="60000"/>
                      <a:lumOff val="40000"/>
                      <a:alpha val="40000"/>
                    </a:srgbClr>
                  </a:outerShdw>
                </a:effectLst>
                <a:ea typeface="ＭＳ Ｐゴシック" pitchFamily="34" charset="-128"/>
              </a:rPr>
              <a:t> VLAN Assignments</a:t>
            </a:r>
          </a:p>
          <a:p>
            <a:pPr>
              <a:defRPr/>
            </a:pPr>
            <a:r>
              <a:rPr lang="en-US" sz="1200" b="1" dirty="0">
                <a:solidFill>
                  <a:srgbClr val="FFFFFF"/>
                </a:solidFill>
                <a:effectLst>
                  <a:outerShdw blurRad="50800" dist="38100" dir="18900000" algn="bl" rotWithShape="0">
                    <a:srgbClr val="652D89">
                      <a:lumMod val="60000"/>
                      <a:lumOff val="40000"/>
                      <a:alpha val="40000"/>
                    </a:srgbClr>
                  </a:outerShdw>
                </a:effectLst>
                <a:ea typeface="ＭＳ Ｐゴシック" pitchFamily="34" charset="-128"/>
              </a:rPr>
              <a:t> VLAN Tagging</a:t>
            </a:r>
          </a:p>
          <a:p>
            <a:pPr>
              <a:defRPr/>
            </a:pPr>
            <a:r>
              <a:rPr lang="en-US" sz="1200" b="1" dirty="0">
                <a:solidFill>
                  <a:srgbClr val="FFFFFF"/>
                </a:solidFill>
                <a:effectLst>
                  <a:outerShdw blurRad="50800" dist="38100" dir="18900000" algn="bl" rotWithShape="0">
                    <a:srgbClr val="652D89">
                      <a:lumMod val="60000"/>
                      <a:lumOff val="40000"/>
                      <a:alpha val="40000"/>
                    </a:srgbClr>
                  </a:outerShdw>
                </a:effectLst>
                <a:ea typeface="ＭＳ Ｐゴシック" pitchFamily="34" charset="-128"/>
              </a:rPr>
              <a:t> FC Fabrics Assignments</a:t>
            </a:r>
          </a:p>
          <a:p>
            <a:pPr>
              <a:defRPr/>
            </a:pPr>
            <a:r>
              <a:rPr lang="en-US" sz="1200" b="1" dirty="0">
                <a:solidFill>
                  <a:srgbClr val="FFFFFF"/>
                </a:solidFill>
                <a:effectLst>
                  <a:outerShdw blurRad="50800" dist="38100" dir="18900000" algn="bl" rotWithShape="0">
                    <a:srgbClr val="652D89">
                      <a:lumMod val="60000"/>
                      <a:lumOff val="40000"/>
                      <a:alpha val="40000"/>
                    </a:srgbClr>
                  </a:outerShdw>
                </a:effectLst>
                <a:ea typeface="ＭＳ Ｐゴシック" pitchFamily="34" charset="-128"/>
              </a:rPr>
              <a:t> FC Boot Parameters</a:t>
            </a:r>
          </a:p>
          <a:p>
            <a:pPr>
              <a:defRPr/>
            </a:pPr>
            <a:r>
              <a:rPr lang="en-US" sz="1200" b="1" dirty="0">
                <a:solidFill>
                  <a:srgbClr val="FFFFFF"/>
                </a:solidFill>
                <a:effectLst>
                  <a:outerShdw blurRad="50800" dist="38100" dir="18900000" algn="bl" rotWithShape="0">
                    <a:srgbClr val="652D89">
                      <a:lumMod val="60000"/>
                      <a:lumOff val="40000"/>
                      <a:alpha val="40000"/>
                    </a:srgbClr>
                  </a:outerShdw>
                </a:effectLst>
                <a:ea typeface="ＭＳ Ｐゴシック" pitchFamily="34" charset="-128"/>
              </a:rPr>
              <a:t> Number of </a:t>
            </a:r>
            <a:r>
              <a:rPr lang="en-US" sz="1200" b="1" dirty="0" err="1">
                <a:solidFill>
                  <a:srgbClr val="FFFFFF"/>
                </a:solidFill>
                <a:effectLst>
                  <a:outerShdw blurRad="50800" dist="38100" dir="18900000" algn="bl" rotWithShape="0">
                    <a:srgbClr val="652D89">
                      <a:lumMod val="60000"/>
                      <a:lumOff val="40000"/>
                      <a:alpha val="40000"/>
                    </a:srgbClr>
                  </a:outerShdw>
                </a:effectLst>
                <a:ea typeface="ＭＳ Ｐゴシック" pitchFamily="34" charset="-128"/>
              </a:rPr>
              <a:t>vNICs</a:t>
            </a:r>
            <a:endParaRPr lang="en-US" sz="1200" b="1" dirty="0">
              <a:solidFill>
                <a:srgbClr val="FFFFFF"/>
              </a:solidFill>
              <a:effectLst>
                <a:outerShdw blurRad="50800" dist="38100" dir="18900000" algn="bl" rotWithShape="0">
                  <a:srgbClr val="652D89">
                    <a:lumMod val="60000"/>
                    <a:lumOff val="40000"/>
                    <a:alpha val="40000"/>
                  </a:srgbClr>
                </a:outerShdw>
              </a:effectLst>
              <a:ea typeface="ＭＳ Ｐゴシック" pitchFamily="34" charset="-128"/>
            </a:endParaRPr>
          </a:p>
          <a:p>
            <a:pPr>
              <a:defRPr/>
            </a:pPr>
            <a:r>
              <a:rPr lang="en-US" sz="1200" b="1" dirty="0">
                <a:solidFill>
                  <a:srgbClr val="FFFFFF"/>
                </a:solidFill>
                <a:effectLst>
                  <a:outerShdw blurRad="50800" dist="38100" dir="18900000" algn="bl" rotWithShape="0">
                    <a:srgbClr val="652D89">
                      <a:lumMod val="60000"/>
                      <a:lumOff val="40000"/>
                      <a:alpha val="40000"/>
                    </a:srgbClr>
                  </a:outerShdw>
                </a:effectLst>
                <a:ea typeface="ＭＳ Ｐゴシック" pitchFamily="34" charset="-128"/>
              </a:rPr>
              <a:t> Boot order</a:t>
            </a:r>
          </a:p>
          <a:p>
            <a:pPr>
              <a:defRPr/>
            </a:pPr>
            <a:r>
              <a:rPr lang="en-US" sz="1200" b="1" dirty="0">
                <a:solidFill>
                  <a:srgbClr val="FFFFFF"/>
                </a:solidFill>
                <a:effectLst>
                  <a:outerShdw blurRad="50800" dist="38100" dir="18900000" algn="bl" rotWithShape="0">
                    <a:srgbClr val="652D89">
                      <a:lumMod val="60000"/>
                      <a:lumOff val="40000"/>
                      <a:alpha val="40000"/>
                    </a:srgbClr>
                  </a:outerShdw>
                </a:effectLst>
                <a:ea typeface="ＭＳ Ｐゴシック" pitchFamily="34" charset="-128"/>
              </a:rPr>
              <a:t> PXE settings</a:t>
            </a:r>
          </a:p>
          <a:p>
            <a:pPr>
              <a:defRPr/>
            </a:pPr>
            <a:r>
              <a:rPr lang="en-US" sz="1200" b="1" dirty="0">
                <a:solidFill>
                  <a:srgbClr val="FFFFFF"/>
                </a:solidFill>
                <a:effectLst>
                  <a:outerShdw blurRad="50800" dist="38100" dir="18900000" algn="bl" rotWithShape="0">
                    <a:srgbClr val="652D89">
                      <a:lumMod val="60000"/>
                      <a:lumOff val="40000"/>
                      <a:alpha val="40000"/>
                    </a:srgbClr>
                  </a:outerShdw>
                </a:effectLst>
                <a:ea typeface="ＭＳ Ｐゴシック" pitchFamily="34" charset="-128"/>
              </a:rPr>
              <a:t> IPMI Settings</a:t>
            </a:r>
          </a:p>
          <a:p>
            <a:pPr>
              <a:defRPr/>
            </a:pPr>
            <a:r>
              <a:rPr lang="en-US" sz="1200" b="1" dirty="0">
                <a:solidFill>
                  <a:srgbClr val="FFFFFF"/>
                </a:solidFill>
                <a:effectLst>
                  <a:outerShdw blurRad="50800" dist="38100" dir="18900000" algn="bl" rotWithShape="0">
                    <a:srgbClr val="652D89">
                      <a:lumMod val="60000"/>
                      <a:lumOff val="40000"/>
                      <a:alpha val="40000"/>
                    </a:srgbClr>
                  </a:outerShdw>
                </a:effectLst>
                <a:ea typeface="ＭＳ Ｐゴシック" pitchFamily="34" charset="-128"/>
              </a:rPr>
              <a:t> Number of </a:t>
            </a:r>
            <a:r>
              <a:rPr lang="en-US" sz="1200" b="1" dirty="0" err="1">
                <a:solidFill>
                  <a:srgbClr val="FFFFFF"/>
                </a:solidFill>
                <a:effectLst>
                  <a:outerShdw blurRad="50800" dist="38100" dir="18900000" algn="bl" rotWithShape="0">
                    <a:srgbClr val="652D89">
                      <a:lumMod val="60000"/>
                      <a:lumOff val="40000"/>
                      <a:alpha val="40000"/>
                    </a:srgbClr>
                  </a:outerShdw>
                </a:effectLst>
                <a:ea typeface="ＭＳ Ｐゴシック" pitchFamily="34" charset="-128"/>
              </a:rPr>
              <a:t>vHBAs</a:t>
            </a:r>
            <a:endParaRPr lang="en-US" sz="1200" b="1" dirty="0">
              <a:solidFill>
                <a:srgbClr val="FFFFFF"/>
              </a:solidFill>
              <a:effectLst>
                <a:outerShdw blurRad="50800" dist="38100" dir="18900000" algn="bl" rotWithShape="0">
                  <a:srgbClr val="652D89">
                    <a:lumMod val="60000"/>
                    <a:lumOff val="40000"/>
                    <a:alpha val="40000"/>
                  </a:srgbClr>
                </a:outerShdw>
              </a:effectLst>
              <a:ea typeface="ＭＳ Ｐゴシック" pitchFamily="34" charset="-128"/>
            </a:endParaRPr>
          </a:p>
          <a:p>
            <a:pPr>
              <a:defRPr/>
            </a:pPr>
            <a:r>
              <a:rPr lang="en-US" sz="1200" b="1" dirty="0">
                <a:solidFill>
                  <a:srgbClr val="FFFFFF"/>
                </a:solidFill>
                <a:effectLst>
                  <a:outerShdw blurRad="50800" dist="38100" dir="18900000" algn="bl" rotWithShape="0">
                    <a:srgbClr val="652D89">
                      <a:lumMod val="60000"/>
                      <a:lumOff val="40000"/>
                      <a:alpha val="40000"/>
                    </a:srgbClr>
                  </a:outerShdw>
                </a:effectLst>
                <a:ea typeface="ＭＳ Ｐゴシック" pitchFamily="34" charset="-128"/>
              </a:rPr>
              <a:t> QoS</a:t>
            </a:r>
          </a:p>
          <a:p>
            <a:pPr>
              <a:defRPr/>
            </a:pPr>
            <a:r>
              <a:rPr lang="en-US" sz="1200" b="1" dirty="0">
                <a:solidFill>
                  <a:srgbClr val="FFFFFF"/>
                </a:solidFill>
                <a:effectLst>
                  <a:outerShdw blurRad="50800" dist="38100" dir="18900000" algn="bl" rotWithShape="0">
                    <a:srgbClr val="652D89">
                      <a:lumMod val="60000"/>
                      <a:lumOff val="40000"/>
                      <a:alpha val="40000"/>
                    </a:srgbClr>
                  </a:outerShdw>
                </a:effectLst>
                <a:ea typeface="ＭＳ Ｐゴシック" pitchFamily="34" charset="-128"/>
              </a:rPr>
              <a:t> Call Home</a:t>
            </a:r>
          </a:p>
          <a:p>
            <a:pPr>
              <a:defRPr/>
            </a:pPr>
            <a:r>
              <a:rPr lang="en-US" sz="1200" b="1" dirty="0">
                <a:solidFill>
                  <a:srgbClr val="FFFFFF"/>
                </a:solidFill>
                <a:effectLst>
                  <a:outerShdw blurRad="50800" dist="38100" dir="18900000" algn="bl" rotWithShape="0">
                    <a:srgbClr val="652D89">
                      <a:lumMod val="60000"/>
                      <a:lumOff val="40000"/>
                      <a:alpha val="40000"/>
                    </a:srgbClr>
                  </a:outerShdw>
                </a:effectLst>
                <a:ea typeface="ＭＳ Ｐゴシック" pitchFamily="34" charset="-128"/>
              </a:rPr>
              <a:t> Template Association</a:t>
            </a:r>
          </a:p>
          <a:p>
            <a:pPr>
              <a:defRPr/>
            </a:pPr>
            <a:r>
              <a:rPr lang="en-US" sz="1200" b="1" dirty="0">
                <a:solidFill>
                  <a:srgbClr val="FFFFFF"/>
                </a:solidFill>
                <a:effectLst>
                  <a:outerShdw blurRad="50800" dist="38100" dir="18900000" algn="bl" rotWithShape="0">
                    <a:srgbClr val="652D89">
                      <a:lumMod val="60000"/>
                      <a:lumOff val="40000"/>
                      <a:alpha val="40000"/>
                    </a:srgbClr>
                  </a:outerShdw>
                </a:effectLst>
                <a:ea typeface="ＭＳ Ｐゴシック" pitchFamily="34" charset="-128"/>
              </a:rPr>
              <a:t> Org &amp; Sub Org Assoc.</a:t>
            </a:r>
          </a:p>
          <a:p>
            <a:pPr>
              <a:defRPr/>
            </a:pPr>
            <a:r>
              <a:rPr lang="en-US" sz="1200" b="1" dirty="0">
                <a:solidFill>
                  <a:srgbClr val="FFFFFF"/>
                </a:solidFill>
                <a:effectLst>
                  <a:outerShdw blurRad="50800" dist="38100" dir="18900000" algn="bl" rotWithShape="0">
                    <a:srgbClr val="652D89">
                      <a:lumMod val="60000"/>
                      <a:lumOff val="40000"/>
                      <a:alpha val="40000"/>
                    </a:srgbClr>
                  </a:outerShdw>
                </a:effectLst>
                <a:ea typeface="ＭＳ Ｐゴシック" pitchFamily="34" charset="-128"/>
              </a:rPr>
              <a:t> Server Pool Association</a:t>
            </a:r>
          </a:p>
          <a:p>
            <a:pPr>
              <a:defRPr/>
            </a:pPr>
            <a:r>
              <a:rPr lang="en-US" sz="1200" b="1" dirty="0">
                <a:solidFill>
                  <a:srgbClr val="FFFFFF"/>
                </a:solidFill>
                <a:effectLst>
                  <a:outerShdw blurRad="50800" dist="38100" dir="18900000" algn="bl" rotWithShape="0">
                    <a:srgbClr val="652D89">
                      <a:lumMod val="60000"/>
                      <a:lumOff val="40000"/>
                      <a:alpha val="40000"/>
                    </a:srgbClr>
                  </a:outerShdw>
                </a:effectLst>
                <a:ea typeface="ＭＳ Ｐゴシック" pitchFamily="34" charset="-128"/>
              </a:rPr>
              <a:t> Statistic Thresholds</a:t>
            </a:r>
          </a:p>
          <a:p>
            <a:pPr>
              <a:defRPr/>
            </a:pPr>
            <a:r>
              <a:rPr lang="en-US" sz="1200" b="1" dirty="0">
                <a:solidFill>
                  <a:srgbClr val="FFFFFF"/>
                </a:solidFill>
                <a:effectLst>
                  <a:outerShdw blurRad="50800" dist="38100" dir="18900000" algn="bl" rotWithShape="0">
                    <a:srgbClr val="652D89">
                      <a:lumMod val="60000"/>
                      <a:lumOff val="40000"/>
                      <a:alpha val="40000"/>
                    </a:srgbClr>
                  </a:outerShdw>
                </a:effectLst>
                <a:ea typeface="ＭＳ Ｐゴシック" pitchFamily="34" charset="-128"/>
              </a:rPr>
              <a:t> BIOS scrub actions</a:t>
            </a:r>
          </a:p>
          <a:p>
            <a:pPr>
              <a:defRPr/>
            </a:pPr>
            <a:r>
              <a:rPr lang="en-US" sz="1200" b="1" dirty="0">
                <a:solidFill>
                  <a:srgbClr val="FFFFFF"/>
                </a:solidFill>
                <a:effectLst>
                  <a:outerShdw blurRad="50800" dist="38100" dir="18900000" algn="bl" rotWithShape="0">
                    <a:srgbClr val="652D89">
                      <a:lumMod val="60000"/>
                      <a:lumOff val="40000"/>
                      <a:alpha val="40000"/>
                    </a:srgbClr>
                  </a:outerShdw>
                </a:effectLst>
                <a:ea typeface="ＭＳ Ｐゴシック" pitchFamily="34" charset="-128"/>
              </a:rPr>
              <a:t> Disk scrub actions</a:t>
            </a:r>
          </a:p>
          <a:p>
            <a:pPr>
              <a:defRPr/>
            </a:pPr>
            <a:r>
              <a:rPr lang="en-US" sz="1200" b="1" dirty="0">
                <a:solidFill>
                  <a:srgbClr val="FFFFFF"/>
                </a:solidFill>
                <a:effectLst>
                  <a:outerShdw blurRad="50800" dist="38100" dir="18900000" algn="bl" rotWithShape="0">
                    <a:srgbClr val="652D89">
                      <a:lumMod val="60000"/>
                      <a:lumOff val="40000"/>
                      <a:alpha val="40000"/>
                    </a:srgbClr>
                  </a:outerShdw>
                </a:effectLst>
                <a:ea typeface="ＭＳ Ｐゴシック" pitchFamily="34" charset="-128"/>
              </a:rPr>
              <a:t> BIOS firmware</a:t>
            </a:r>
          </a:p>
          <a:p>
            <a:pPr>
              <a:defRPr/>
            </a:pPr>
            <a:r>
              <a:rPr lang="en-US" sz="1200" b="1" dirty="0">
                <a:solidFill>
                  <a:srgbClr val="FFFFFF"/>
                </a:solidFill>
                <a:effectLst>
                  <a:outerShdw blurRad="50800" dist="38100" dir="18900000" algn="bl" rotWithShape="0">
                    <a:srgbClr val="652D89">
                      <a:lumMod val="60000"/>
                      <a:lumOff val="40000"/>
                      <a:alpha val="40000"/>
                    </a:srgbClr>
                  </a:outerShdw>
                </a:effectLst>
                <a:ea typeface="ＭＳ Ｐゴシック" pitchFamily="34" charset="-128"/>
              </a:rPr>
              <a:t> Adapter firmware</a:t>
            </a:r>
          </a:p>
          <a:p>
            <a:pPr>
              <a:defRPr/>
            </a:pPr>
            <a:r>
              <a:rPr lang="en-US" sz="1200" b="1" dirty="0">
                <a:solidFill>
                  <a:srgbClr val="FFFFFF"/>
                </a:solidFill>
                <a:effectLst>
                  <a:outerShdw blurRad="50800" dist="38100" dir="18900000" algn="bl" rotWithShape="0">
                    <a:srgbClr val="652D89">
                      <a:lumMod val="60000"/>
                      <a:lumOff val="40000"/>
                      <a:alpha val="40000"/>
                    </a:srgbClr>
                  </a:outerShdw>
                </a:effectLst>
                <a:ea typeface="ＭＳ Ｐゴシック" pitchFamily="34" charset="-128"/>
              </a:rPr>
              <a:t> BMC firmware</a:t>
            </a:r>
          </a:p>
          <a:p>
            <a:pPr>
              <a:defRPr/>
            </a:pPr>
            <a:r>
              <a:rPr lang="en-US" sz="1200" b="1" dirty="0">
                <a:solidFill>
                  <a:srgbClr val="FFFFFF"/>
                </a:solidFill>
                <a:effectLst>
                  <a:outerShdw blurRad="50800" dist="38100" dir="18900000" algn="bl" rotWithShape="0">
                    <a:srgbClr val="652D89">
                      <a:lumMod val="60000"/>
                      <a:lumOff val="40000"/>
                      <a:alpha val="40000"/>
                    </a:srgbClr>
                  </a:outerShdw>
                </a:effectLst>
                <a:ea typeface="ＭＳ Ｐゴシック" pitchFamily="34" charset="-128"/>
              </a:rPr>
              <a:t> RAID settings</a:t>
            </a:r>
          </a:p>
          <a:p>
            <a:pPr>
              <a:defRPr/>
            </a:pPr>
            <a:r>
              <a:rPr lang="en-US" sz="1200" b="1" dirty="0">
                <a:solidFill>
                  <a:srgbClr val="FFFFFF"/>
                </a:solidFill>
                <a:effectLst>
                  <a:outerShdw blurRad="50800" dist="38100" dir="18900000" algn="bl" rotWithShape="0">
                    <a:srgbClr val="652D89">
                      <a:lumMod val="60000"/>
                      <a:lumOff val="40000"/>
                      <a:alpha val="40000"/>
                    </a:srgbClr>
                  </a:outerShdw>
                </a:effectLst>
                <a:ea typeface="ＭＳ Ｐゴシック" pitchFamily="34" charset="-128"/>
              </a:rPr>
              <a:t> Advanced NIC settings</a:t>
            </a:r>
          </a:p>
          <a:p>
            <a:pPr>
              <a:defRPr/>
            </a:pPr>
            <a:r>
              <a:rPr lang="en-US" sz="1200" b="1" dirty="0">
                <a:solidFill>
                  <a:srgbClr val="FFFFFF"/>
                </a:solidFill>
                <a:effectLst>
                  <a:outerShdw blurRad="50800" dist="38100" dir="18900000" algn="bl" rotWithShape="0">
                    <a:srgbClr val="652D89">
                      <a:lumMod val="60000"/>
                      <a:lumOff val="40000"/>
                      <a:alpha val="40000"/>
                    </a:srgbClr>
                  </a:outerShdw>
                </a:effectLst>
                <a:ea typeface="ＭＳ Ｐゴシック" pitchFamily="34" charset="-128"/>
              </a:rPr>
              <a:t> Serial over LAN settings</a:t>
            </a:r>
          </a:p>
          <a:p>
            <a:pPr>
              <a:defRPr/>
            </a:pPr>
            <a:r>
              <a:rPr lang="en-US" sz="1200" b="1" dirty="0">
                <a:solidFill>
                  <a:srgbClr val="FFFFFF"/>
                </a:solidFill>
                <a:effectLst>
                  <a:outerShdw blurRad="50800" dist="38100" dir="18900000" algn="bl" rotWithShape="0">
                    <a:srgbClr val="652D89">
                      <a:lumMod val="60000"/>
                      <a:lumOff val="40000"/>
                      <a:alpha val="40000"/>
                    </a:srgbClr>
                  </a:outerShdw>
                </a:effectLst>
                <a:ea typeface="ＭＳ Ｐゴシック" pitchFamily="34" charset="-128"/>
              </a:rPr>
              <a:t> BIOS Settings</a:t>
            </a:r>
            <a:endParaRPr lang="en-US" sz="1600" b="1" dirty="0">
              <a:solidFill>
                <a:srgbClr val="FFFFFF"/>
              </a:solidFill>
              <a:effectLst>
                <a:outerShdw blurRad="50800" dist="38100" dir="18900000" algn="bl" rotWithShape="0">
                  <a:srgbClr val="652D89">
                    <a:lumMod val="60000"/>
                    <a:lumOff val="40000"/>
                    <a:alpha val="40000"/>
                  </a:srgbClr>
                </a:outerShdw>
              </a:effectLst>
              <a:ea typeface="ＭＳ Ｐゴシック" pitchFamily="34" charset="-128"/>
            </a:endParaRPr>
          </a:p>
        </p:txBody>
      </p:sp>
    </p:spTree>
    <p:extLst>
      <p:ext uri="{BB962C8B-B14F-4D97-AF65-F5344CB8AC3E}">
        <p14:creationId xmlns:p14="http://schemas.microsoft.com/office/powerpoint/2010/main" val="267872865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 y="304800"/>
            <a:ext cx="8839200" cy="381000"/>
          </a:xfrm>
          <a:prstGeom prst="rect">
            <a:avLst/>
          </a:prstGeom>
        </p:spPr>
        <p:txBody>
          <a:bodyPr vert="horz" lIns="82296" tIns="45720" rIns="82296" bIns="45720" rtlCol="0" anchor="b" anchorCtr="0">
            <a:noAutofit/>
          </a:bodyPr>
          <a:lstStyle/>
          <a:p>
            <a:pPr eaLnBrk="0" fontAlgn="base" hangingPunct="0">
              <a:lnSpc>
                <a:spcPct val="80000"/>
              </a:lnSpc>
              <a:spcBef>
                <a:spcPct val="0"/>
              </a:spcBef>
              <a:spcAft>
                <a:spcPct val="0"/>
              </a:spcAft>
              <a:buClr>
                <a:srgbClr val="000000"/>
              </a:buClr>
              <a:defRPr/>
            </a:pPr>
            <a:r>
              <a:rPr lang="en-US" sz="2800" b="1" dirty="0" err="1" smtClean="0">
                <a:gradFill>
                  <a:gsLst>
                    <a:gs pos="0">
                      <a:srgbClr val="000000"/>
                    </a:gs>
                    <a:gs pos="44000">
                      <a:srgbClr val="01BBBB"/>
                    </a:gs>
                    <a:gs pos="100000">
                      <a:srgbClr val="000000"/>
                    </a:gs>
                  </a:gsLst>
                  <a:lin ang="4800000" scaled="0"/>
                </a:gradFill>
                <a:sym typeface="Arial" charset="0"/>
              </a:rPr>
              <a:t>UCS</a:t>
            </a:r>
            <a:r>
              <a:rPr lang="en-US" sz="2800" b="1" dirty="0" smtClean="0">
                <a:gradFill>
                  <a:gsLst>
                    <a:gs pos="0">
                      <a:srgbClr val="000000"/>
                    </a:gs>
                    <a:gs pos="44000">
                      <a:srgbClr val="01BBBB"/>
                    </a:gs>
                    <a:gs pos="100000">
                      <a:srgbClr val="000000"/>
                    </a:gs>
                  </a:gsLst>
                  <a:lin ang="4800000" scaled="0"/>
                </a:gradFill>
                <a:sym typeface="Arial" charset="0"/>
              </a:rPr>
              <a:t> </a:t>
            </a:r>
            <a:r>
              <a:rPr lang="zh-CN" altLang="en-US" sz="2800" b="1" dirty="0">
                <a:gradFill>
                  <a:gsLst>
                    <a:gs pos="0">
                      <a:srgbClr val="000000"/>
                    </a:gs>
                    <a:gs pos="44000">
                      <a:srgbClr val="01BBBB"/>
                    </a:gs>
                    <a:gs pos="100000">
                      <a:srgbClr val="000000"/>
                    </a:gs>
                  </a:gsLst>
                  <a:lin ang="4800000" scaled="0"/>
                </a:gradFill>
                <a:sym typeface="Arial" charset="0"/>
              </a:rPr>
              <a:t>优</a:t>
            </a:r>
            <a:r>
              <a:rPr lang="zh-CN" altLang="en-US" sz="2800" b="1" dirty="0" smtClean="0">
                <a:gradFill>
                  <a:gsLst>
                    <a:gs pos="0">
                      <a:srgbClr val="000000"/>
                    </a:gs>
                    <a:gs pos="44000">
                      <a:srgbClr val="01BBBB"/>
                    </a:gs>
                    <a:gs pos="100000">
                      <a:srgbClr val="000000"/>
                    </a:gs>
                  </a:gsLst>
                  <a:lin ang="4800000" scaled="0"/>
                </a:gradFill>
                <a:sym typeface="Arial" charset="0"/>
              </a:rPr>
              <a:t>势三：高可用性</a:t>
            </a:r>
            <a:endParaRPr lang="de-DE" sz="2800" b="1" dirty="0">
              <a:gradFill>
                <a:gsLst>
                  <a:gs pos="0">
                    <a:srgbClr val="000000"/>
                  </a:gs>
                  <a:gs pos="44000">
                    <a:srgbClr val="01BBBB"/>
                  </a:gs>
                  <a:gs pos="100000">
                    <a:srgbClr val="000000"/>
                  </a:gs>
                </a:gsLst>
                <a:lin ang="4800000" scaled="0"/>
              </a:gradFill>
              <a:sym typeface="Arial" charset="0"/>
            </a:endParaRPr>
          </a:p>
        </p:txBody>
      </p:sp>
      <p:sp>
        <p:nvSpPr>
          <p:cNvPr id="27" name="TextBox 26"/>
          <p:cNvSpPr txBox="1"/>
          <p:nvPr/>
        </p:nvSpPr>
        <p:spPr>
          <a:xfrm>
            <a:off x="152400" y="3457307"/>
            <a:ext cx="4876800" cy="3575338"/>
          </a:xfrm>
          <a:prstGeom prst="rect">
            <a:avLst/>
          </a:prstGeom>
          <a:noFill/>
        </p:spPr>
        <p:txBody>
          <a:bodyPr wrap="square" rtlCol="0">
            <a:spAutoFit/>
          </a:bodyPr>
          <a:lstStyle/>
          <a:p>
            <a:r>
              <a:rPr lang="zh-CN" altLang="en-US" sz="1600" b="1" dirty="0"/>
              <a:t>特点</a:t>
            </a:r>
            <a:r>
              <a:rPr lang="en-US" altLang="zh-CN" sz="1600" b="1" dirty="0"/>
              <a:t>:</a:t>
            </a:r>
            <a:r>
              <a:rPr lang="en-US" altLang="zh-CN" sz="1600" dirty="0"/>
              <a:t>  </a:t>
            </a:r>
            <a:r>
              <a:rPr lang="zh-CN" altLang="en-US" sz="1600" dirty="0"/>
              <a:t>与操作系统和应用无</a:t>
            </a:r>
            <a:r>
              <a:rPr lang="zh-CN" altLang="en-US" sz="1600" dirty="0" smtClean="0"/>
              <a:t>关</a:t>
            </a:r>
            <a:r>
              <a:rPr lang="zh-CN" altLang="en-US" sz="1600" dirty="0" smtClean="0">
                <a:solidFill>
                  <a:srgbClr val="292929"/>
                </a:solidFill>
              </a:rPr>
              <a:t>，</a:t>
            </a:r>
            <a:r>
              <a:rPr lang="zh-CN" altLang="en-US" sz="1600" dirty="0">
                <a:solidFill>
                  <a:srgbClr val="292929"/>
                </a:solidFill>
              </a:rPr>
              <a:t>无需任何软件支持</a:t>
            </a:r>
            <a:endParaRPr lang="en-US" altLang="zh-CN" sz="1600" dirty="0">
              <a:solidFill>
                <a:srgbClr val="292929"/>
              </a:solidFill>
            </a:endParaRPr>
          </a:p>
          <a:p>
            <a:pPr lvl="0">
              <a:lnSpc>
                <a:spcPct val="95000"/>
              </a:lnSpc>
              <a:spcBef>
                <a:spcPts val="1440"/>
              </a:spcBef>
              <a:buClr>
                <a:srgbClr val="6DB344"/>
              </a:buClr>
              <a:buSzPct val="90000"/>
            </a:pPr>
            <a:r>
              <a:rPr lang="zh-CN" altLang="en-US" sz="1600" b="1" dirty="0" smtClean="0">
                <a:solidFill>
                  <a:srgbClr val="292929"/>
                </a:solidFill>
              </a:rPr>
              <a:t>成</a:t>
            </a:r>
            <a:r>
              <a:rPr lang="zh-CN" altLang="en-US" sz="1600" b="1" dirty="0">
                <a:solidFill>
                  <a:srgbClr val="292929"/>
                </a:solidFill>
              </a:rPr>
              <a:t>本低廉</a:t>
            </a:r>
            <a:r>
              <a:rPr lang="zh-CN" altLang="en-US" sz="1600" dirty="0">
                <a:solidFill>
                  <a:srgbClr val="292929"/>
                </a:solidFill>
              </a:rPr>
              <a:t>，无需</a:t>
            </a:r>
            <a:r>
              <a:rPr lang="en-US" altLang="zh-CN" sz="1600" dirty="0">
                <a:solidFill>
                  <a:srgbClr val="292929"/>
                </a:solidFill>
              </a:rPr>
              <a:t>HA</a:t>
            </a:r>
            <a:r>
              <a:rPr lang="zh-CN" altLang="en-US" sz="1600" dirty="0">
                <a:solidFill>
                  <a:srgbClr val="292929"/>
                </a:solidFill>
              </a:rPr>
              <a:t> </a:t>
            </a:r>
            <a:r>
              <a:rPr lang="en-US" altLang="zh-CN" sz="1600" dirty="0">
                <a:solidFill>
                  <a:srgbClr val="292929"/>
                </a:solidFill>
              </a:rPr>
              <a:t>License</a:t>
            </a:r>
            <a:r>
              <a:rPr lang="zh-CN" altLang="en-US" sz="1600" dirty="0">
                <a:solidFill>
                  <a:srgbClr val="292929"/>
                </a:solidFill>
              </a:rPr>
              <a:t>，实施便捷，操作容易</a:t>
            </a:r>
            <a:endParaRPr lang="en-US" altLang="zh-CN" sz="1600" dirty="0">
              <a:solidFill>
                <a:srgbClr val="292929"/>
              </a:solidFill>
            </a:endParaRPr>
          </a:p>
          <a:p>
            <a:pPr lvl="0">
              <a:lnSpc>
                <a:spcPct val="95000"/>
              </a:lnSpc>
              <a:spcBef>
                <a:spcPts val="1440"/>
              </a:spcBef>
              <a:buClr>
                <a:srgbClr val="6DB344"/>
              </a:buClr>
              <a:buSzPct val="90000"/>
            </a:pPr>
            <a:r>
              <a:rPr lang="zh-CN" altLang="en-US" sz="1600" b="1" dirty="0">
                <a:solidFill>
                  <a:srgbClr val="292929"/>
                </a:solidFill>
              </a:rPr>
              <a:t>规模大大扩展 </a:t>
            </a:r>
            <a:r>
              <a:rPr lang="en-US" altLang="zh-CN" sz="1600" dirty="0">
                <a:solidFill>
                  <a:srgbClr val="292929"/>
                </a:solidFill>
              </a:rPr>
              <a:t>–</a:t>
            </a:r>
            <a:r>
              <a:rPr lang="zh-CN" altLang="en-US" sz="1600" dirty="0">
                <a:solidFill>
                  <a:srgbClr val="292929"/>
                </a:solidFill>
              </a:rPr>
              <a:t>跨机箱</a:t>
            </a:r>
            <a:r>
              <a:rPr lang="en-US" altLang="zh-CN" sz="1600" dirty="0">
                <a:solidFill>
                  <a:srgbClr val="292929"/>
                </a:solidFill>
              </a:rPr>
              <a:t>/320</a:t>
            </a:r>
            <a:r>
              <a:rPr lang="zh-CN" altLang="en-US" sz="1600" dirty="0">
                <a:solidFill>
                  <a:srgbClr val="292929"/>
                </a:solidFill>
              </a:rPr>
              <a:t>个节点</a:t>
            </a:r>
            <a:endParaRPr lang="en-US" altLang="zh-CN" sz="1600" dirty="0">
              <a:solidFill>
                <a:srgbClr val="292929"/>
              </a:solidFill>
            </a:endParaRPr>
          </a:p>
          <a:p>
            <a:pPr lvl="0">
              <a:lnSpc>
                <a:spcPct val="95000"/>
              </a:lnSpc>
              <a:spcBef>
                <a:spcPts val="1440"/>
              </a:spcBef>
              <a:buClr>
                <a:srgbClr val="6DB344"/>
              </a:buClr>
              <a:buSzPct val="90000"/>
            </a:pPr>
            <a:r>
              <a:rPr lang="zh-CN" altLang="en-US" sz="1600" b="1" dirty="0">
                <a:solidFill>
                  <a:srgbClr val="292929"/>
                </a:solidFill>
              </a:rPr>
              <a:t>网络</a:t>
            </a:r>
            <a:r>
              <a:rPr lang="en-US" altLang="zh-CN" sz="1600" b="1" dirty="0">
                <a:solidFill>
                  <a:srgbClr val="292929"/>
                </a:solidFill>
              </a:rPr>
              <a:t>HA</a:t>
            </a:r>
            <a:r>
              <a:rPr lang="zh-CN" altLang="en-US" sz="1600" dirty="0">
                <a:solidFill>
                  <a:srgbClr val="292929"/>
                </a:solidFill>
              </a:rPr>
              <a:t>：传统硬件厂商没有硬件级的服务器计算网络</a:t>
            </a:r>
            <a:r>
              <a:rPr lang="en-US" altLang="zh-CN" sz="1600" dirty="0">
                <a:solidFill>
                  <a:srgbClr val="292929"/>
                </a:solidFill>
              </a:rPr>
              <a:t>HA</a:t>
            </a:r>
            <a:r>
              <a:rPr lang="zh-CN" altLang="en-US" sz="1600" dirty="0">
                <a:solidFill>
                  <a:srgbClr val="292929"/>
                </a:solidFill>
              </a:rPr>
              <a:t>解决方案。而是通过</a:t>
            </a:r>
            <a:r>
              <a:rPr lang="en-US" altLang="zh-CN" sz="1600" dirty="0">
                <a:solidFill>
                  <a:srgbClr val="292929"/>
                </a:solidFill>
              </a:rPr>
              <a:t>OS</a:t>
            </a:r>
            <a:r>
              <a:rPr lang="zh-CN" altLang="en-US" sz="1600" dirty="0">
                <a:solidFill>
                  <a:srgbClr val="292929"/>
                </a:solidFill>
              </a:rPr>
              <a:t>级的</a:t>
            </a:r>
            <a:r>
              <a:rPr lang="en-US" altLang="zh-CN" sz="1600" dirty="0" err="1">
                <a:solidFill>
                  <a:srgbClr val="292929"/>
                </a:solidFill>
              </a:rPr>
              <a:t>NIC</a:t>
            </a:r>
            <a:r>
              <a:rPr lang="zh-CN" altLang="en-US" sz="1600" dirty="0">
                <a:solidFill>
                  <a:srgbClr val="292929"/>
                </a:solidFill>
              </a:rPr>
              <a:t> </a:t>
            </a:r>
            <a:r>
              <a:rPr lang="en-US" altLang="zh-CN" sz="1600" dirty="0">
                <a:solidFill>
                  <a:srgbClr val="292929"/>
                </a:solidFill>
              </a:rPr>
              <a:t>teaming</a:t>
            </a:r>
            <a:r>
              <a:rPr lang="zh-CN" altLang="en-US" sz="1600" dirty="0">
                <a:solidFill>
                  <a:srgbClr val="292929"/>
                </a:solidFill>
              </a:rPr>
              <a:t>实现，为业务部署带来了不灵活</a:t>
            </a:r>
            <a:r>
              <a:rPr lang="zh-CN" altLang="en-US" sz="1600" dirty="0" smtClean="0">
                <a:solidFill>
                  <a:srgbClr val="292929"/>
                </a:solidFill>
              </a:rPr>
              <a:t>性</a:t>
            </a:r>
            <a:endParaRPr lang="en-US" altLang="zh-CN" sz="1600" dirty="0" smtClean="0">
              <a:solidFill>
                <a:srgbClr val="292929"/>
              </a:solidFill>
            </a:endParaRPr>
          </a:p>
          <a:p>
            <a:pPr>
              <a:lnSpc>
                <a:spcPct val="95000"/>
              </a:lnSpc>
              <a:spcBef>
                <a:spcPts val="1440"/>
              </a:spcBef>
              <a:buClr>
                <a:srgbClr val="6DB344"/>
              </a:buClr>
              <a:buSzPct val="90000"/>
            </a:pPr>
            <a:r>
              <a:rPr lang="zh-CN" altLang="en-US" sz="1600" b="1" dirty="0"/>
              <a:t>实现方式：</a:t>
            </a:r>
            <a:r>
              <a:rPr lang="zh-CN" altLang="en-US" sz="1600" dirty="0"/>
              <a:t>将</a:t>
            </a:r>
            <a:r>
              <a:rPr lang="en-US" altLang="zh-CN" sz="1600" dirty="0"/>
              <a:t>Service  Profile </a:t>
            </a:r>
            <a:r>
              <a:rPr lang="zh-CN" altLang="en-US" sz="1600" dirty="0"/>
              <a:t>绑定到服务器池，当服务器出现硬件故障时，系统会从服务器池中找到可用的服务器，重新把</a:t>
            </a:r>
            <a:r>
              <a:rPr lang="en-US" altLang="zh-CN" sz="1600" dirty="0"/>
              <a:t>Service Profile</a:t>
            </a:r>
            <a:r>
              <a:rPr lang="zh-CN" altLang="en-US" sz="1600" dirty="0"/>
              <a:t>绑定到新的服务器，实现应用的快速恢复，恢复时间大约在</a:t>
            </a:r>
            <a:r>
              <a:rPr lang="en-US" altLang="zh-CN" sz="1600" dirty="0"/>
              <a:t>5</a:t>
            </a:r>
            <a:r>
              <a:rPr lang="zh-CN" altLang="en-US" sz="1600" dirty="0"/>
              <a:t>分钟</a:t>
            </a:r>
            <a:endParaRPr lang="en-US" altLang="zh-CN" sz="1600" dirty="0"/>
          </a:p>
          <a:p>
            <a:pPr marL="457200" lvl="0" indent="-457200">
              <a:lnSpc>
                <a:spcPct val="95000"/>
              </a:lnSpc>
              <a:spcBef>
                <a:spcPts val="1440"/>
              </a:spcBef>
              <a:buClr>
                <a:srgbClr val="6DB344"/>
              </a:buClr>
              <a:buSzPct val="90000"/>
              <a:buBlip>
                <a:blip r:embed="rId3"/>
              </a:buBlip>
            </a:pPr>
            <a:endParaRPr lang="zh-CN" altLang="en-US" sz="1600" dirty="0"/>
          </a:p>
        </p:txBody>
      </p:sp>
      <p:cxnSp>
        <p:nvCxnSpPr>
          <p:cNvPr id="30" name="Straight Connector 29"/>
          <p:cNvCxnSpPr/>
          <p:nvPr/>
        </p:nvCxnSpPr>
        <p:spPr>
          <a:xfrm>
            <a:off x="5181600" y="203200"/>
            <a:ext cx="0" cy="62484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 y="1096963"/>
            <a:ext cx="3222363" cy="223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83200" y="292101"/>
            <a:ext cx="3810000" cy="6494085"/>
          </a:xfrm>
          <a:prstGeom prst="rect">
            <a:avLst/>
          </a:prstGeom>
        </p:spPr>
        <p:txBody>
          <a:bodyPr wrap="square">
            <a:spAutoFit/>
          </a:bodyPr>
          <a:lstStyle/>
          <a:p>
            <a:r>
              <a:rPr lang="en-US" altLang="zh-CN" sz="1600" b="1" dirty="0" err="1"/>
              <a:t>UCS</a:t>
            </a:r>
            <a:r>
              <a:rPr lang="en-US" altLang="zh-CN" sz="1600" b="1" dirty="0"/>
              <a:t> </a:t>
            </a:r>
            <a:r>
              <a:rPr lang="zh-CN" altLang="en-US" sz="1600" b="1" dirty="0"/>
              <a:t>提供了基于</a:t>
            </a:r>
            <a:r>
              <a:rPr lang="en-US" altLang="zh-CN" sz="1600" b="1" dirty="0"/>
              <a:t>Service Profile </a:t>
            </a:r>
            <a:r>
              <a:rPr lang="zh-CN" altLang="en-US" sz="1600" b="1" dirty="0"/>
              <a:t>和 </a:t>
            </a:r>
            <a:r>
              <a:rPr lang="en-US" altLang="zh-CN" sz="1600" b="1" dirty="0"/>
              <a:t>Server Pool</a:t>
            </a:r>
            <a:r>
              <a:rPr lang="zh-CN" altLang="en-US" sz="1600" b="1" dirty="0"/>
              <a:t>的高可用性解决方</a:t>
            </a:r>
            <a:r>
              <a:rPr lang="zh-CN" altLang="en-US" sz="1600" b="1" dirty="0" smtClean="0"/>
              <a:t>案，为传统高可用方案提供有效补充：</a:t>
            </a:r>
            <a:endParaRPr lang="en-US" altLang="zh-CN" sz="1600" b="1" dirty="0" smtClean="0"/>
          </a:p>
          <a:p>
            <a:endParaRPr lang="zh-CN" altLang="en-US" sz="1600" dirty="0"/>
          </a:p>
          <a:p>
            <a:r>
              <a:rPr lang="zh-CN" altLang="en-US" sz="1600" b="1" dirty="0" smtClean="0"/>
              <a:t>典</a:t>
            </a:r>
            <a:r>
              <a:rPr lang="zh-CN" altLang="en-US" sz="1600" b="1" dirty="0"/>
              <a:t>型场景</a:t>
            </a:r>
            <a:r>
              <a:rPr lang="en-US" altLang="zh-CN" sz="1600" b="1" dirty="0"/>
              <a:t>: </a:t>
            </a:r>
          </a:p>
          <a:p>
            <a:r>
              <a:rPr lang="en-US" altLang="zh-CN" sz="1600" dirty="0"/>
              <a:t>1.</a:t>
            </a:r>
            <a:r>
              <a:rPr lang="zh-CN" altLang="en-US" sz="1600" dirty="0"/>
              <a:t>企业或金融机构仍然存在很多单机版的应用，当出现服务器硬件故障时，系统管理员需要新部署服务器</a:t>
            </a:r>
            <a:r>
              <a:rPr lang="en-US" altLang="zh-CN" sz="1600" dirty="0"/>
              <a:t>/</a:t>
            </a:r>
            <a:r>
              <a:rPr lang="zh-CN" altLang="en-US" sz="1600" dirty="0"/>
              <a:t>操作系统</a:t>
            </a:r>
            <a:r>
              <a:rPr lang="en-US" altLang="zh-CN" sz="1600" dirty="0"/>
              <a:t>/</a:t>
            </a:r>
            <a:r>
              <a:rPr lang="zh-CN" altLang="en-US" sz="1600" dirty="0"/>
              <a:t>应用</a:t>
            </a:r>
            <a:r>
              <a:rPr lang="en-US" altLang="zh-CN" sz="1600" dirty="0"/>
              <a:t>/</a:t>
            </a:r>
            <a:r>
              <a:rPr lang="zh-CN" altLang="en-US" sz="1600" dirty="0"/>
              <a:t>数据恢复，系统恢复时间长、同时需要花费大量的精力。借助</a:t>
            </a:r>
            <a:r>
              <a:rPr lang="en-US" altLang="zh-CN" sz="1600" dirty="0" err="1"/>
              <a:t>UCS</a:t>
            </a:r>
            <a:r>
              <a:rPr lang="en-US" altLang="zh-CN" sz="1600" dirty="0"/>
              <a:t>,</a:t>
            </a:r>
            <a:r>
              <a:rPr lang="zh-CN" altLang="en-US" sz="1600" dirty="0"/>
              <a:t>系统管理员只需要将</a:t>
            </a:r>
            <a:r>
              <a:rPr lang="en-US" altLang="zh-CN" sz="1600" dirty="0"/>
              <a:t>Service Profile </a:t>
            </a:r>
            <a:r>
              <a:rPr lang="zh-CN" altLang="en-US" sz="1600" dirty="0"/>
              <a:t>重新绑定到新的可用计算单元，即可”克隆”出一台服务器，快速实现系统恢复</a:t>
            </a:r>
            <a:r>
              <a:rPr lang="zh-CN" altLang="en-US" sz="1600" dirty="0" smtClean="0"/>
              <a:t>。</a:t>
            </a:r>
            <a:endParaRPr lang="en-US" altLang="zh-CN" sz="1600" dirty="0" smtClean="0"/>
          </a:p>
          <a:p>
            <a:endParaRPr lang="zh-CN" altLang="en-US" sz="1600" dirty="0"/>
          </a:p>
          <a:p>
            <a:r>
              <a:rPr lang="en-US" altLang="zh-CN" sz="1600" dirty="0"/>
              <a:t>2. </a:t>
            </a:r>
            <a:r>
              <a:rPr lang="zh-CN" altLang="en-US" sz="1600" dirty="0"/>
              <a:t>对已经部署了传统高可用解决方案的应用，当硬件故障发生时</a:t>
            </a:r>
            <a:r>
              <a:rPr lang="en-US" altLang="zh-CN" sz="1600" dirty="0" err="1"/>
              <a:t>UCS</a:t>
            </a:r>
            <a:r>
              <a:rPr lang="zh-CN" altLang="en-US" sz="1600" dirty="0"/>
              <a:t>可以快速“克隆”一台服务器，使集群恢复正常的状态，避免客户重要应用因为长时间单机运行导致的性能或潜在的宕机风险</a:t>
            </a:r>
            <a:r>
              <a:rPr lang="zh-CN" altLang="en-US" sz="1600" dirty="0" smtClean="0"/>
              <a:t>。</a:t>
            </a:r>
            <a:endParaRPr lang="en-US" altLang="zh-CN" sz="1600" dirty="0" smtClean="0"/>
          </a:p>
          <a:p>
            <a:endParaRPr lang="zh-CN" altLang="en-US" sz="1600" dirty="0"/>
          </a:p>
          <a:p>
            <a:r>
              <a:rPr lang="en-US" altLang="zh-CN" sz="1600" dirty="0"/>
              <a:t>3.</a:t>
            </a:r>
            <a:r>
              <a:rPr lang="zh-CN" altLang="en-US" sz="1600" dirty="0"/>
              <a:t>轻松实现不同应用之间的</a:t>
            </a:r>
            <a:r>
              <a:rPr lang="en-US" altLang="zh-CN" sz="1600" dirty="0" err="1"/>
              <a:t>N+1</a:t>
            </a:r>
            <a:r>
              <a:rPr lang="en-US" altLang="zh-CN" sz="1600" dirty="0"/>
              <a:t> </a:t>
            </a:r>
            <a:r>
              <a:rPr lang="zh-CN" altLang="en-US" sz="1600" dirty="0"/>
              <a:t>和</a:t>
            </a:r>
            <a:r>
              <a:rPr lang="en-US" altLang="zh-CN" sz="1600" dirty="0" err="1"/>
              <a:t>N+i</a:t>
            </a:r>
            <a:r>
              <a:rPr lang="en-US" altLang="zh-CN" sz="1600" dirty="0"/>
              <a:t> </a:t>
            </a:r>
            <a:r>
              <a:rPr lang="zh-CN" altLang="en-US" sz="1600" dirty="0"/>
              <a:t>冗余</a:t>
            </a:r>
            <a:r>
              <a:rPr lang="en-US" altLang="zh-CN" sz="1600" dirty="0"/>
              <a:t>,</a:t>
            </a:r>
            <a:r>
              <a:rPr lang="zh-CN" altLang="en-US" sz="1600" dirty="0"/>
              <a:t>无需昂贵的</a:t>
            </a:r>
            <a:r>
              <a:rPr lang="en-US" altLang="zh-CN" sz="1600" dirty="0"/>
              <a:t>HA </a:t>
            </a:r>
            <a:r>
              <a:rPr lang="en-US" altLang="zh-CN" sz="1600" dirty="0" smtClean="0"/>
              <a:t>License</a:t>
            </a:r>
          </a:p>
          <a:p>
            <a:endParaRPr lang="en-US" altLang="zh-CN" sz="1600" dirty="0"/>
          </a:p>
          <a:p>
            <a:r>
              <a:rPr lang="en-US" altLang="zh-CN" sz="1600" dirty="0" err="1"/>
              <a:t>4.UCS</a:t>
            </a:r>
            <a:r>
              <a:rPr lang="zh-CN" altLang="en-US" sz="1600" dirty="0"/>
              <a:t>的提供的服务器池可以跨机箱，极端情况当一笼刀片全部损坏，可以快速启用其他刀箱中的刀片</a:t>
            </a:r>
          </a:p>
        </p:txBody>
      </p:sp>
    </p:spTree>
    <p:extLst>
      <p:ext uri="{BB962C8B-B14F-4D97-AF65-F5344CB8AC3E}">
        <p14:creationId xmlns:p14="http://schemas.microsoft.com/office/powerpoint/2010/main" val="1907496192"/>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Cisco_Template_2010_Arial">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Cisco Arial 4x3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xml><?xml version="1.0" encoding="utf-8"?>
<a:theme xmlns:a="http://schemas.openxmlformats.org/drawingml/2006/main" name="3_Cisco_Template_2010_Arial">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2.xml><?xml version="1.0" encoding="utf-8"?>
<a:theme xmlns:a="http://schemas.openxmlformats.org/drawingml/2006/main" name="Cisco_White_Template_2009_HorzTitle1">
  <a:themeElements>
    <a:clrScheme name="Cisco_White_Template_2009_HorzTitle1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47B0D5"/>
      </a:hlink>
      <a:folHlink>
        <a:srgbClr val="C9A303"/>
      </a:folHlink>
    </a:clrScheme>
    <a:fontScheme name="Cisco_White_Template_2009_HorzTitl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rtlCol="0" anchor="ctr" anchorCtr="0" compatLnSpc="1">
        <a:prstTxWarp prst="textNoShape">
          <a:avLst/>
        </a:prstTxWarp>
        <a:no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sz="2400" b="1"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Cisco_White_Template_2009_HorzTitle1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47B0D5"/>
        </a:hlink>
        <a:folHlink>
          <a:srgbClr val="C9A303"/>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Cisco_White_Template_2009_HorzTitle1">
  <a:themeElements>
    <a:clrScheme name="Cisco_White_Template_2009_HorzTitle1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47B0D5"/>
      </a:hlink>
      <a:folHlink>
        <a:srgbClr val="C9A303"/>
      </a:folHlink>
    </a:clrScheme>
    <a:fontScheme name="Cisco_White_Template_2009_HorzTitl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rtlCol="0" anchor="ctr" anchorCtr="0" compatLnSpc="1">
        <a:prstTxWarp prst="textNoShape">
          <a:avLst/>
        </a:prstTxWarp>
        <a:no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sz="2400" b="1"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Cisco_White_Template_2009_HorzTitle1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47B0D5"/>
        </a:hlink>
        <a:folHlink>
          <a:srgbClr val="C9A303"/>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Cisco_Template_2010_Arial">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5.xml><?xml version="1.0" encoding="utf-8"?>
<a:theme xmlns:a="http://schemas.openxmlformats.org/drawingml/2006/main" name="4_Cisco_Template_2010_Arial">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6.xml><?xml version="1.0" encoding="utf-8"?>
<a:theme xmlns:a="http://schemas.openxmlformats.org/drawingml/2006/main" name="5_Cisco_Template_2010_Arial">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7.xml><?xml version="1.0" encoding="utf-8"?>
<a:theme xmlns:a="http://schemas.openxmlformats.org/drawingml/2006/main" name="6_Cisco_Template_2010_Arial">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8.xml><?xml version="1.0" encoding="utf-8"?>
<a:theme xmlns:a="http://schemas.openxmlformats.org/drawingml/2006/main" name="Blank">
  <a:themeElements>
    <a:clrScheme name="Blank 1">
      <a:dk1>
        <a:srgbClr val="000000"/>
      </a:dk1>
      <a:lt1>
        <a:srgbClr val="FFFFFF"/>
      </a:lt1>
      <a:dk2>
        <a:srgbClr val="000000"/>
      </a:dk2>
      <a:lt2>
        <a:srgbClr val="FFFFFF"/>
      </a:lt2>
      <a:accent1>
        <a:srgbClr val="0183B7"/>
      </a:accent1>
      <a:accent2>
        <a:srgbClr val="EE6804"/>
      </a:accent2>
      <a:accent3>
        <a:srgbClr val="FFFFFF"/>
      </a:accent3>
      <a:accent4>
        <a:srgbClr val="000000"/>
      </a:accent4>
      <a:accent5>
        <a:srgbClr val="AAC1D8"/>
      </a:accent5>
      <a:accent6>
        <a:srgbClr val="D85E03"/>
      </a:accent6>
      <a:hlink>
        <a:srgbClr val="47B0D5"/>
      </a:hlink>
      <a:folHlink>
        <a:srgbClr val="C9A303"/>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FFFFFF"/>
        </a:lt2>
        <a:accent1>
          <a:srgbClr val="0183B7"/>
        </a:accent1>
        <a:accent2>
          <a:srgbClr val="EE6804"/>
        </a:accent2>
        <a:accent3>
          <a:srgbClr val="FFFFFF"/>
        </a:accent3>
        <a:accent4>
          <a:srgbClr val="000000"/>
        </a:accent4>
        <a:accent5>
          <a:srgbClr val="AAC1D8"/>
        </a:accent5>
        <a:accent6>
          <a:srgbClr val="D85E03"/>
        </a:accent6>
        <a:hlink>
          <a:srgbClr val="47B0D5"/>
        </a:hlink>
        <a:folHlink>
          <a:srgbClr val="C9A303"/>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Blank">
  <a:themeElements>
    <a:clrScheme name="Blank 1">
      <a:dk1>
        <a:srgbClr val="000000"/>
      </a:dk1>
      <a:lt1>
        <a:srgbClr val="FFFFFF"/>
      </a:lt1>
      <a:dk2>
        <a:srgbClr val="000000"/>
      </a:dk2>
      <a:lt2>
        <a:srgbClr val="FFFFFF"/>
      </a:lt2>
      <a:accent1>
        <a:srgbClr val="0183B7"/>
      </a:accent1>
      <a:accent2>
        <a:srgbClr val="EE6804"/>
      </a:accent2>
      <a:accent3>
        <a:srgbClr val="FFFFFF"/>
      </a:accent3>
      <a:accent4>
        <a:srgbClr val="000000"/>
      </a:accent4>
      <a:accent5>
        <a:srgbClr val="AAC1D8"/>
      </a:accent5>
      <a:accent6>
        <a:srgbClr val="D85E03"/>
      </a:accent6>
      <a:hlink>
        <a:srgbClr val="47B0D5"/>
      </a:hlink>
      <a:folHlink>
        <a:srgbClr val="C9A303"/>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FFFFFF"/>
        </a:lt2>
        <a:accent1>
          <a:srgbClr val="0183B7"/>
        </a:accent1>
        <a:accent2>
          <a:srgbClr val="EE6804"/>
        </a:accent2>
        <a:accent3>
          <a:srgbClr val="FFFFFF"/>
        </a:accent3>
        <a:accent4>
          <a:srgbClr val="000000"/>
        </a:accent4>
        <a:accent5>
          <a:srgbClr val="AAC1D8"/>
        </a:accent5>
        <a:accent6>
          <a:srgbClr val="D85E03"/>
        </a:accent6>
        <a:hlink>
          <a:srgbClr val="47B0D5"/>
        </a:hlink>
        <a:folHlink>
          <a:srgbClr val="C9A30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isco_Template_2010_Arial">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0.xml><?xml version="1.0" encoding="utf-8"?>
<a:theme xmlns:a="http://schemas.openxmlformats.org/drawingml/2006/main" name="Cisco_Template_2010_CiscoSans">
  <a:themeElements>
    <a:clrScheme name="Cisco Reboot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CiscoSans">
      <a:majorFont>
        <a:latin typeface="CiscoSans ExtraLight"/>
        <a:ea typeface=""/>
        <a:cs typeface=""/>
      </a:majorFont>
      <a:minorFont>
        <a:latin typeface="CiscoSans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isco Arial 16x9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1_Cisco Arial 16x9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2_Cisco Arial 16x9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3_Cisco Arial 16x9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4_Cisco Arial 16x9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5_Cisco Arial 16x9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6_Cisco Arial 16x9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Cisco_Template_2010_Arial</Template>
  <TotalTime>5059</TotalTime>
  <Words>1693</Words>
  <Application>Microsoft Office PowerPoint</Application>
  <PresentationFormat>On-screen Show (4:3)</PresentationFormat>
  <Paragraphs>241</Paragraphs>
  <Slides>18</Slides>
  <Notes>11</Notes>
  <HiddenSlides>0</HiddenSlides>
  <MMClips>0</MMClips>
  <ScaleCrop>false</ScaleCrop>
  <HeadingPairs>
    <vt:vector size="6" baseType="variant">
      <vt:variant>
        <vt:lpstr>Fonts Used</vt:lpstr>
      </vt:variant>
      <vt:variant>
        <vt:i4>15</vt:i4>
      </vt:variant>
      <vt:variant>
        <vt:lpstr>Theme</vt:lpstr>
      </vt:variant>
      <vt:variant>
        <vt:i4>20</vt:i4>
      </vt:variant>
      <vt:variant>
        <vt:lpstr>Slide Titles</vt:lpstr>
      </vt:variant>
      <vt:variant>
        <vt:i4>18</vt:i4>
      </vt:variant>
    </vt:vector>
  </HeadingPairs>
  <TitlesOfParts>
    <vt:vector size="53" baseType="lpstr">
      <vt:lpstr>Arial</vt:lpstr>
      <vt:lpstr>CiscoSans ExtraLight</vt:lpstr>
      <vt:lpstr>华文楷体</vt:lpstr>
      <vt:lpstr>Times New Roman</vt:lpstr>
      <vt:lpstr>微软雅黑</vt:lpstr>
      <vt:lpstr>ＭＳ Ｐゴシック</vt:lpstr>
      <vt:lpstr>Calibri</vt:lpstr>
      <vt:lpstr>黑体</vt:lpstr>
      <vt:lpstr>Helvetica</vt:lpstr>
      <vt:lpstr>Arial Unicode MS</vt:lpstr>
      <vt:lpstr>Ciscolight</vt:lpstr>
      <vt:lpstr>CiscoSansTT</vt:lpstr>
      <vt:lpstr>Wingdings</vt:lpstr>
      <vt:lpstr>Arial Black</vt:lpstr>
      <vt:lpstr>宋体</vt:lpstr>
      <vt:lpstr>Cisco_Template_2010_Arial</vt:lpstr>
      <vt:lpstr>1_Cisco_Template_2010_Arial</vt:lpstr>
      <vt:lpstr>Cisco Arial 16x9 template</vt:lpstr>
      <vt:lpstr>1_Cisco Arial 16x9 template</vt:lpstr>
      <vt:lpstr>2_Cisco Arial 16x9 template</vt:lpstr>
      <vt:lpstr>3_Cisco Arial 16x9 template</vt:lpstr>
      <vt:lpstr>4_Cisco Arial 16x9 template</vt:lpstr>
      <vt:lpstr>5_Cisco Arial 16x9 template</vt:lpstr>
      <vt:lpstr>6_Cisco Arial 16x9 template</vt:lpstr>
      <vt:lpstr>Cisco Arial 4x3 template</vt:lpstr>
      <vt:lpstr>3_Cisco_Template_2010_Arial</vt:lpstr>
      <vt:lpstr>Cisco_White_Template_2009_HorzTitle1</vt:lpstr>
      <vt:lpstr>1_Cisco_White_Template_2009_HorzTitle1</vt:lpstr>
      <vt:lpstr>2_Cisco_Template_2010_Arial</vt:lpstr>
      <vt:lpstr>4_Cisco_Template_2010_Arial</vt:lpstr>
      <vt:lpstr>5_Cisco_Template_2010_Arial</vt:lpstr>
      <vt:lpstr>6_Cisco_Template_2010_Arial</vt:lpstr>
      <vt:lpstr>Blank</vt:lpstr>
      <vt:lpstr>1_Blank</vt:lpstr>
      <vt:lpstr>Cisco_Template_2010_CiscoSans</vt:lpstr>
      <vt:lpstr>从应用和运维的角度谈UCS的特点和优势 (for AM)</vt:lpstr>
      <vt:lpstr>PowerPoint Presentation</vt:lpstr>
      <vt:lpstr>PowerPoint Presentation</vt:lpstr>
      <vt:lpstr>PowerPoint Presentation</vt:lpstr>
      <vt:lpstr>PowerPoint Presentation</vt:lpstr>
      <vt:lpstr>PowerPoint Presentation</vt:lpstr>
      <vt:lpstr>PowerPoint Presentation</vt:lpstr>
      <vt:lpstr>UCS 优势二 Service Profile/无状态计算</vt:lpstr>
      <vt:lpstr>PowerPoint Presentation</vt:lpstr>
      <vt:lpstr>PowerPoint Presentation</vt:lpstr>
      <vt:lpstr>PowerPoint Presentation</vt:lpstr>
      <vt:lpstr>PowerPoint Presentation</vt:lpstr>
      <vt:lpstr>PowerPoint Presentation</vt:lpstr>
      <vt:lpstr>UCS 优势八：通过无状态计算实现跨部门资源共享</vt:lpstr>
      <vt:lpstr> UCS 优势九:云计算IaaS Cisco Intelligent Automation Cloud</vt:lpstr>
      <vt:lpstr>PowerPoint Presentation</vt:lpstr>
      <vt:lpstr>UCS特点总结</vt:lpstr>
      <vt:lpstr>PowerPoint Presentation</vt:lpstr>
    </vt:vector>
  </TitlesOfParts>
  <Company>Duarte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Cisco USC Performance</dc:title>
  <dc:creator>Girish Kulkarni/Brean Campbell</dc:creator>
  <cp:lastModifiedBy>cucui</cp:lastModifiedBy>
  <cp:revision>626</cp:revision>
  <dcterms:created xsi:type="dcterms:W3CDTF">2011-04-01T16:30:57Z</dcterms:created>
  <dcterms:modified xsi:type="dcterms:W3CDTF">2012-10-30T06:28:45Z</dcterms:modified>
</cp:coreProperties>
</file>